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7.xml" ContentType="application/vnd.openxmlformats-officedocument.presentationml.notesSlid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9"/>
  </p:notesMasterIdLst>
  <p:handoutMasterIdLst>
    <p:handoutMasterId r:id="rId20"/>
  </p:handoutMasterIdLst>
  <p:sldIdLst>
    <p:sldId id="280" r:id="rId2"/>
    <p:sldId id="381" r:id="rId3"/>
    <p:sldId id="382" r:id="rId4"/>
    <p:sldId id="383" r:id="rId5"/>
    <p:sldId id="384" r:id="rId6"/>
    <p:sldId id="394" r:id="rId7"/>
    <p:sldId id="398" r:id="rId8"/>
    <p:sldId id="396" r:id="rId9"/>
    <p:sldId id="399" r:id="rId10"/>
    <p:sldId id="392" r:id="rId11"/>
    <p:sldId id="385" r:id="rId12"/>
    <p:sldId id="386" r:id="rId13"/>
    <p:sldId id="387" r:id="rId14"/>
    <p:sldId id="397" r:id="rId15"/>
    <p:sldId id="388" r:id="rId16"/>
    <p:sldId id="389" r:id="rId17"/>
    <p:sldId id="370" r:id="rId18"/>
  </p:sldIdLst>
  <p:sldSz cx="9144000" cy="6858000" type="screen4x3"/>
  <p:notesSz cx="6669088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19BB57"/>
    <a:srgbClr val="CCECFF"/>
    <a:srgbClr val="FF0066"/>
    <a:srgbClr val="5DBEE9"/>
    <a:srgbClr val="D2541C"/>
    <a:srgbClr val="7B90F9"/>
    <a:srgbClr val="99CCFF"/>
    <a:srgbClr val="666699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1914" y="-102"/>
      </p:cViewPr>
      <p:guideLst>
        <p:guide orient="horz" pos="3110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81B9A-DEFC-420C-B6C8-D1388074DB3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9B56940-4F23-4EDF-A426-1D121DF9CCCE}">
      <dgm:prSet phldrT="[Texto]" custT="1"/>
      <dgm:spPr/>
      <dgm:t>
        <a:bodyPr/>
        <a:lstStyle/>
        <a:p>
          <a:r>
            <a:rPr lang="es-ES" sz="1800" dirty="0" smtClean="0"/>
            <a:t>Leyes</a:t>
          </a:r>
          <a:endParaRPr lang="es-ES" sz="1800" dirty="0"/>
        </a:p>
      </dgm:t>
    </dgm:pt>
    <dgm:pt modelId="{917B9B2B-22CC-4E3C-998A-DF4068FD9118}" type="parTrans" cxnId="{D32C1BFD-B5C0-45CE-B491-6390914F009E}">
      <dgm:prSet/>
      <dgm:spPr/>
      <dgm:t>
        <a:bodyPr/>
        <a:lstStyle/>
        <a:p>
          <a:endParaRPr lang="es-ES"/>
        </a:p>
      </dgm:t>
    </dgm:pt>
    <dgm:pt modelId="{01CF714F-7A14-4BCE-AC2B-B91A3EBD4D65}" type="sibTrans" cxnId="{D32C1BFD-B5C0-45CE-B491-6390914F009E}">
      <dgm:prSet/>
      <dgm:spPr/>
      <dgm:t>
        <a:bodyPr/>
        <a:lstStyle/>
        <a:p>
          <a:endParaRPr lang="es-ES"/>
        </a:p>
      </dgm:t>
    </dgm:pt>
    <dgm:pt modelId="{A796E1E7-97AA-45D1-9451-7E910DB782B9}">
      <dgm:prSet phldrT="[Texto]" custT="1"/>
      <dgm:spPr/>
      <dgm:t>
        <a:bodyPr/>
        <a:lstStyle/>
        <a:p>
          <a:pPr algn="l"/>
          <a:r>
            <a:rPr lang="es-ES" sz="1000" b="1" dirty="0" smtClean="0"/>
            <a:t>Anteproyecto de Ley de Navegación Marítima</a:t>
          </a:r>
          <a:endParaRPr lang="es-ES" sz="1000" dirty="0"/>
        </a:p>
      </dgm:t>
    </dgm:pt>
    <dgm:pt modelId="{03442DCE-7B14-44FE-9C45-5D1F0B64427B}" type="parTrans" cxnId="{95666D47-A914-4348-A96E-1A4C09DEBA9D}">
      <dgm:prSet/>
      <dgm:spPr/>
      <dgm:t>
        <a:bodyPr/>
        <a:lstStyle/>
        <a:p>
          <a:endParaRPr lang="es-ES"/>
        </a:p>
      </dgm:t>
    </dgm:pt>
    <dgm:pt modelId="{629C4063-AC1D-4F7A-9080-3F8B593B6883}" type="sibTrans" cxnId="{95666D47-A914-4348-A96E-1A4C09DEBA9D}">
      <dgm:prSet/>
      <dgm:spPr/>
      <dgm:t>
        <a:bodyPr/>
        <a:lstStyle/>
        <a:p>
          <a:endParaRPr lang="es-ES"/>
        </a:p>
      </dgm:t>
    </dgm:pt>
    <dgm:pt modelId="{AA9C37BC-D6FB-4A3A-ADAD-A5072C8D325F}">
      <dgm:prSet phldrT="[Texto]" custT="1"/>
      <dgm:spPr/>
      <dgm:t>
        <a:bodyPr/>
        <a:lstStyle/>
        <a:p>
          <a:r>
            <a:rPr lang="es-ES" sz="1800" dirty="0" smtClean="0"/>
            <a:t>OM</a:t>
          </a:r>
          <a:endParaRPr lang="es-ES" sz="1800" dirty="0"/>
        </a:p>
      </dgm:t>
    </dgm:pt>
    <dgm:pt modelId="{A4BB1378-B55F-4D46-B710-53F4EAF07E18}" type="parTrans" cxnId="{4ABEA5D1-DDBB-401C-8654-C166BC670C37}">
      <dgm:prSet/>
      <dgm:spPr/>
      <dgm:t>
        <a:bodyPr/>
        <a:lstStyle/>
        <a:p>
          <a:endParaRPr lang="es-ES"/>
        </a:p>
      </dgm:t>
    </dgm:pt>
    <dgm:pt modelId="{E37BEC46-A41E-4FF9-846E-DDD12937802B}" type="sibTrans" cxnId="{4ABEA5D1-DDBB-401C-8654-C166BC670C37}">
      <dgm:prSet/>
      <dgm:spPr/>
      <dgm:t>
        <a:bodyPr/>
        <a:lstStyle/>
        <a:p>
          <a:endParaRPr lang="es-ES"/>
        </a:p>
      </dgm:t>
    </dgm:pt>
    <dgm:pt modelId="{28AE04B0-7811-423A-9840-F72E161E71E2}">
      <dgm:prSet phldrT="[Texto]"/>
      <dgm:spPr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pPr algn="just"/>
          <a:endParaRPr lang="es-ES" sz="800" dirty="0"/>
        </a:p>
      </dgm:t>
    </dgm:pt>
    <dgm:pt modelId="{6E7FB660-FCAD-4212-B248-A8A326D33A9E}" type="parTrans" cxnId="{A0A3F59B-8148-4E2E-9CD4-15BD0D67E970}">
      <dgm:prSet/>
      <dgm:spPr/>
      <dgm:t>
        <a:bodyPr/>
        <a:lstStyle/>
        <a:p>
          <a:endParaRPr lang="es-ES"/>
        </a:p>
      </dgm:t>
    </dgm:pt>
    <dgm:pt modelId="{D1569B95-78DF-49A0-937D-C0F43CF30C1B}" type="sibTrans" cxnId="{A0A3F59B-8148-4E2E-9CD4-15BD0D67E970}">
      <dgm:prSet/>
      <dgm:spPr/>
      <dgm:t>
        <a:bodyPr/>
        <a:lstStyle/>
        <a:p>
          <a:endParaRPr lang="es-ES"/>
        </a:p>
      </dgm:t>
    </dgm:pt>
    <dgm:pt modelId="{97C93D1C-E3B3-42B1-BE31-F9EDACD2D77C}">
      <dgm:prSet phldrT="[Texto]" custT="1"/>
      <dgm:spPr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pPr algn="just"/>
          <a:r>
            <a:rPr lang="es-ES" sz="1000" b="0" u="none" dirty="0" smtClean="0">
              <a:uFillTx/>
            </a:rPr>
            <a:t>Orden ECC/335/2012, de 22 de febrero, por la que se modifica la Orden EHA/339/2007, de 16 de febrero, por la que </a:t>
          </a:r>
          <a:r>
            <a:rPr lang="es-ES" sz="1000" b="1" u="none" dirty="0" smtClean="0">
              <a:uFillTx/>
            </a:rPr>
            <a:t>se desarrollan determinados preceptos de la normativa reguladora de los seguros privados</a:t>
          </a:r>
          <a:r>
            <a:rPr lang="es-ES" sz="1000" b="0" u="none" dirty="0" smtClean="0">
              <a:uFillTx/>
            </a:rPr>
            <a:t>. </a:t>
          </a:r>
          <a:endParaRPr lang="es-ES" sz="900" dirty="0"/>
        </a:p>
      </dgm:t>
    </dgm:pt>
    <dgm:pt modelId="{C2D8F646-2F2A-4C4C-933F-0348A34F721A}" type="parTrans" cxnId="{B6358CC6-7B2A-4BD3-80BA-AAB352C44B44}">
      <dgm:prSet/>
      <dgm:spPr/>
      <dgm:t>
        <a:bodyPr/>
        <a:lstStyle/>
        <a:p>
          <a:endParaRPr lang="es-ES"/>
        </a:p>
      </dgm:t>
    </dgm:pt>
    <dgm:pt modelId="{E8B49B03-B941-45D7-8D4B-238E16F76A90}" type="sibTrans" cxnId="{B6358CC6-7B2A-4BD3-80BA-AAB352C44B44}">
      <dgm:prSet/>
      <dgm:spPr/>
      <dgm:t>
        <a:bodyPr/>
        <a:lstStyle/>
        <a:p>
          <a:endParaRPr lang="es-ES"/>
        </a:p>
      </dgm:t>
    </dgm:pt>
    <dgm:pt modelId="{F2743206-3350-4553-A7D3-8393AA64F5E5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dirty="0" smtClean="0"/>
            <a:t>Resoluciones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dirty="0"/>
        </a:p>
      </dgm:t>
    </dgm:pt>
    <dgm:pt modelId="{352DBEA0-A509-4E13-8F14-02283135F2E9}" type="parTrans" cxnId="{73C18516-851A-4A1F-B09E-25B63D58721B}">
      <dgm:prSet/>
      <dgm:spPr/>
      <dgm:t>
        <a:bodyPr/>
        <a:lstStyle/>
        <a:p>
          <a:endParaRPr lang="es-ES"/>
        </a:p>
      </dgm:t>
    </dgm:pt>
    <dgm:pt modelId="{6B875B07-8C40-49A9-B019-49EEE19B2057}" type="sibTrans" cxnId="{73C18516-851A-4A1F-B09E-25B63D58721B}">
      <dgm:prSet/>
      <dgm:spPr/>
      <dgm:t>
        <a:bodyPr/>
        <a:lstStyle/>
        <a:p>
          <a:endParaRPr lang="es-ES"/>
        </a:p>
      </dgm:t>
    </dgm:pt>
    <dgm:pt modelId="{E1E850AE-0173-409B-BB75-7F74D673BF0A}">
      <dgm:prSet phldrT="[Texto]"/>
      <dgm:spPr/>
      <dgm:t>
        <a:bodyPr/>
        <a:lstStyle/>
        <a:p>
          <a:pPr algn="just"/>
          <a:endParaRPr lang="es-ES" sz="900" b="0" u="none" dirty="0"/>
        </a:p>
      </dgm:t>
    </dgm:pt>
    <dgm:pt modelId="{7F1709AF-FD4C-41F9-8C1C-151A8C4FD117}" type="parTrans" cxnId="{E2EEC5FF-37CF-4627-A5A4-F824F3A264EF}">
      <dgm:prSet/>
      <dgm:spPr/>
      <dgm:t>
        <a:bodyPr/>
        <a:lstStyle/>
        <a:p>
          <a:endParaRPr lang="es-ES"/>
        </a:p>
      </dgm:t>
    </dgm:pt>
    <dgm:pt modelId="{8953C131-212E-4EB4-BCDE-3D79622F6CD3}" type="sibTrans" cxnId="{E2EEC5FF-37CF-4627-A5A4-F824F3A264EF}">
      <dgm:prSet/>
      <dgm:spPr/>
      <dgm:t>
        <a:bodyPr/>
        <a:lstStyle/>
        <a:p>
          <a:endParaRPr lang="es-ES"/>
        </a:p>
      </dgm:t>
    </dgm:pt>
    <dgm:pt modelId="{8A117109-4CDA-4015-99B8-F73F58A26501}">
      <dgm:prSet phldrT="[Texto]" custT="1"/>
      <dgm:spPr/>
      <dgm:t>
        <a:bodyPr/>
        <a:lstStyle/>
        <a:p>
          <a:pPr algn="just"/>
          <a:r>
            <a:rPr lang="es-ES" sz="1000" b="0" u="none" dirty="0" smtClean="0">
              <a:uFillTx/>
            </a:rPr>
            <a:t>Resoluciones 5 enero 2012, de la DGSFP </a:t>
          </a:r>
          <a:r>
            <a:rPr lang="es-ES" sz="1000" u="none" dirty="0" smtClean="0">
              <a:uFillTx/>
            </a:rPr>
            <a:t>el </a:t>
          </a:r>
          <a:r>
            <a:rPr lang="es-ES" sz="1000" b="1" u="none" dirty="0" smtClean="0">
              <a:uFillTx/>
            </a:rPr>
            <a:t>tipo de interés máximo a utilizar en el cálculo de la provisión de seguros de vida y en los planes de pensiones </a:t>
          </a:r>
          <a:r>
            <a:rPr lang="es-ES" sz="1000" b="0" u="none" dirty="0" smtClean="0">
              <a:uFillTx/>
            </a:rPr>
            <a:t>para las contingencias </a:t>
          </a:r>
          <a:r>
            <a:rPr lang="es-ES" sz="1000" u="none" dirty="0" smtClean="0">
              <a:uFillTx/>
            </a:rPr>
            <a:t>en que esté definida la prestación y para las que se garantice exclusivamente un interés mínimo o determinado en la capitalización de las aportaciones, </a:t>
          </a:r>
          <a:r>
            <a:rPr lang="es-ES" sz="1000" b="0" u="none" dirty="0" smtClean="0">
              <a:uFillTx/>
            </a:rPr>
            <a:t>respectivamente.</a:t>
          </a:r>
          <a:endParaRPr lang="es-ES" sz="1000" b="0" u="none" dirty="0"/>
        </a:p>
      </dgm:t>
    </dgm:pt>
    <dgm:pt modelId="{578AF527-F1FD-4344-942B-93F2629726B0}" type="parTrans" cxnId="{D70206C1-17D3-4063-8470-865AAE1ABE58}">
      <dgm:prSet/>
      <dgm:spPr/>
      <dgm:t>
        <a:bodyPr/>
        <a:lstStyle/>
        <a:p>
          <a:endParaRPr lang="es-ES"/>
        </a:p>
      </dgm:t>
    </dgm:pt>
    <dgm:pt modelId="{546F0C7A-894B-4105-AF1A-78832EBE10D6}" type="sibTrans" cxnId="{D70206C1-17D3-4063-8470-865AAE1ABE58}">
      <dgm:prSet/>
      <dgm:spPr/>
      <dgm:t>
        <a:bodyPr/>
        <a:lstStyle/>
        <a:p>
          <a:endParaRPr lang="es-ES"/>
        </a:p>
      </dgm:t>
    </dgm:pt>
    <dgm:pt modelId="{8D30E680-378C-4FC7-A5C9-A46544AC3140}">
      <dgm:prSet phldrT="[Texto]" custT="1"/>
      <dgm:spPr/>
      <dgm:t>
        <a:bodyPr/>
        <a:lstStyle/>
        <a:p>
          <a:pPr algn="just"/>
          <a:r>
            <a:rPr lang="es-ES" sz="1000" b="0" u="none" dirty="0" smtClean="0">
              <a:uFillTx/>
            </a:rPr>
            <a:t>Resolución 24 enero 2012, DGSFP, </a:t>
          </a:r>
          <a:r>
            <a:rPr lang="es-ES" sz="1000" u="none" dirty="0" smtClean="0">
              <a:uFillTx/>
            </a:rPr>
            <a:t>por la que se publican las cuantías de las </a:t>
          </a:r>
          <a:r>
            <a:rPr lang="es-ES" sz="1000" b="1" u="none" dirty="0" smtClean="0">
              <a:uFillTx/>
            </a:rPr>
            <a:t>indemnizaciones por muerte, lesiones permanentes e incapacidad temporal que resultarán de aplicar durante 2012 el sistema para valoración de los daños y perjuicios causados a las personas en accidentes de circulación</a:t>
          </a:r>
          <a:r>
            <a:rPr lang="es-ES" sz="1000" u="none" dirty="0" smtClean="0">
              <a:uFillTx/>
            </a:rPr>
            <a:t>. </a:t>
          </a:r>
          <a:endParaRPr lang="es-ES" sz="1000" b="0" u="none" dirty="0"/>
        </a:p>
      </dgm:t>
    </dgm:pt>
    <dgm:pt modelId="{4000F5FF-06D5-4546-A3E0-B0AD6C8E4CD6}" type="parTrans" cxnId="{4896CA40-7DE9-4C97-9568-7A76F76EB8DD}">
      <dgm:prSet/>
      <dgm:spPr/>
      <dgm:t>
        <a:bodyPr/>
        <a:lstStyle/>
        <a:p>
          <a:endParaRPr lang="es-ES"/>
        </a:p>
      </dgm:t>
    </dgm:pt>
    <dgm:pt modelId="{900B42A2-949C-4134-8B8C-FD66DEE3F860}" type="sibTrans" cxnId="{4896CA40-7DE9-4C97-9568-7A76F76EB8DD}">
      <dgm:prSet/>
      <dgm:spPr/>
      <dgm:t>
        <a:bodyPr/>
        <a:lstStyle/>
        <a:p>
          <a:endParaRPr lang="es-ES"/>
        </a:p>
      </dgm:t>
    </dgm:pt>
    <dgm:pt modelId="{850813EE-7F72-4717-B4EE-5F10368D26CB}">
      <dgm:prSet phldrT="[Texto]" custT="1"/>
      <dgm:spPr/>
      <dgm:t>
        <a:bodyPr/>
        <a:lstStyle/>
        <a:p>
          <a:pPr algn="just"/>
          <a:r>
            <a:rPr lang="es-ES" sz="1000" dirty="0" smtClean="0"/>
            <a:t>Resolución de 6 de julio de 2012, de la DGSFP,, en relación con las </a:t>
          </a:r>
          <a:r>
            <a:rPr lang="es-ES" sz="1000" b="1" dirty="0" smtClean="0"/>
            <a:t>tablas de mortalidad y supervivencia a utilizar por las entidades aseguradoras</a:t>
          </a:r>
          <a:r>
            <a:rPr lang="es-ES" sz="1000" dirty="0" smtClean="0"/>
            <a:t> y al artículo único de la Orden EHA/69/2011, de 21 de enero, por la que </a:t>
          </a:r>
          <a:r>
            <a:rPr lang="es-ES" sz="1000" b="1" dirty="0" smtClean="0"/>
            <a:t>se prorroga la utilización de las tablas de supervivencia GRM95 y GRF95 y las tablas de fallecimiento GKM95 y GKF95 en el sistema de planes de pensiones.</a:t>
          </a:r>
        </a:p>
        <a:p>
          <a:pPr algn="just"/>
          <a:endParaRPr lang="es-ES" sz="900" b="0" u="none" dirty="0"/>
        </a:p>
      </dgm:t>
    </dgm:pt>
    <dgm:pt modelId="{ED847CFF-BA68-43DC-B82E-D9319CB605DB}" type="parTrans" cxnId="{FA4FD502-86BF-47EC-AFCF-A3A2A5527E0E}">
      <dgm:prSet/>
      <dgm:spPr/>
      <dgm:t>
        <a:bodyPr/>
        <a:lstStyle/>
        <a:p>
          <a:endParaRPr lang="es-ES"/>
        </a:p>
      </dgm:t>
    </dgm:pt>
    <dgm:pt modelId="{FFBA1EF3-CD32-493D-9BEF-AF694F41977A}" type="sibTrans" cxnId="{FA4FD502-86BF-47EC-AFCF-A3A2A5527E0E}">
      <dgm:prSet/>
      <dgm:spPr/>
      <dgm:t>
        <a:bodyPr/>
        <a:lstStyle/>
        <a:p>
          <a:endParaRPr lang="es-ES"/>
        </a:p>
      </dgm:t>
    </dgm:pt>
    <dgm:pt modelId="{CBC3F7DA-9099-4B0D-A038-BCC5CB6D8FA7}">
      <dgm:prSet phldrT="[Texto]" custT="1"/>
      <dgm:spPr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pPr algn="just"/>
          <a:r>
            <a:rPr lang="es-ES" sz="1000" b="0" u="none" dirty="0" smtClean="0">
              <a:uFillTx/>
            </a:rPr>
            <a:t>Orden ECC/2150/2012, de 28 de septiembre, por la que se modifica la Orden EHA/339/2007, de 16 de febrero, por la que </a:t>
          </a:r>
          <a:r>
            <a:rPr lang="es-ES" sz="1000" b="1" u="none" dirty="0" smtClean="0">
              <a:uFillTx/>
            </a:rPr>
            <a:t>se desarrollan determinados preceptos de la normativa reguladora de los seguros privado</a:t>
          </a:r>
          <a:r>
            <a:rPr lang="es-ES" sz="1000" b="0" u="none" dirty="0" smtClean="0">
              <a:uFillTx/>
            </a:rPr>
            <a:t>s. </a:t>
          </a:r>
          <a:endParaRPr lang="es-ES" sz="900" dirty="0"/>
        </a:p>
      </dgm:t>
    </dgm:pt>
    <dgm:pt modelId="{DF96787A-7F17-4407-B27A-7477479875C4}" type="parTrans" cxnId="{29F36F9F-EE04-4A9B-A1E8-77C07887E3CD}">
      <dgm:prSet/>
      <dgm:spPr/>
      <dgm:t>
        <a:bodyPr/>
        <a:lstStyle/>
        <a:p>
          <a:endParaRPr lang="es-ES"/>
        </a:p>
      </dgm:t>
    </dgm:pt>
    <dgm:pt modelId="{960A0B30-209F-4462-A999-473B3318F223}" type="sibTrans" cxnId="{29F36F9F-EE04-4A9B-A1E8-77C07887E3CD}">
      <dgm:prSet/>
      <dgm:spPr/>
      <dgm:t>
        <a:bodyPr/>
        <a:lstStyle/>
        <a:p>
          <a:endParaRPr lang="es-ES"/>
        </a:p>
      </dgm:t>
    </dgm:pt>
    <dgm:pt modelId="{40338414-98C2-4E73-A186-4BD477026E1D}">
      <dgm:prSet phldrT="[Texto]" custT="1"/>
      <dgm:spPr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pPr algn="just"/>
          <a:r>
            <a:rPr lang="es-ES" sz="1000" b="0" u="none" dirty="0" smtClean="0">
              <a:solidFill>
                <a:schemeClr val="tx1"/>
              </a:solidFill>
              <a:uFillTx/>
            </a:rPr>
            <a:t>Orden ECC/2502/2012, de 16 de noviembre, por la que se regula el procedimiento de presentación de reclamaciones ante los servicios de reclamaciones del Banco de España, la Comisión Nacional del Mercado de Valores y la Dirección General de Seguros y Fondos de Pensiones.</a:t>
          </a:r>
          <a:endParaRPr lang="es-ES" sz="900" dirty="0"/>
        </a:p>
      </dgm:t>
    </dgm:pt>
    <dgm:pt modelId="{B97F71BC-54B8-4EAD-946C-6771E20D6C14}" type="parTrans" cxnId="{21707FD3-207B-4255-BF6A-B5CC9B7753DC}">
      <dgm:prSet/>
      <dgm:spPr/>
      <dgm:t>
        <a:bodyPr/>
        <a:lstStyle/>
        <a:p>
          <a:endParaRPr lang="es-ES"/>
        </a:p>
      </dgm:t>
    </dgm:pt>
    <dgm:pt modelId="{E9C613E0-1041-4D56-A1F9-6228A8338592}" type="sibTrans" cxnId="{21707FD3-207B-4255-BF6A-B5CC9B7753DC}">
      <dgm:prSet/>
      <dgm:spPr/>
      <dgm:t>
        <a:bodyPr/>
        <a:lstStyle/>
        <a:p>
          <a:endParaRPr lang="es-ES"/>
        </a:p>
      </dgm:t>
    </dgm:pt>
    <dgm:pt modelId="{1BE1A2BE-4870-420E-BFF2-4B08FDAD91C2}">
      <dgm:prSet phldrT="[Texto]" custT="1"/>
      <dgm:spPr/>
      <dgm:t>
        <a:bodyPr/>
        <a:lstStyle/>
        <a:p>
          <a:pPr algn="just"/>
          <a:r>
            <a:rPr lang="es-ES" sz="1000" b="1" dirty="0" smtClean="0"/>
            <a:t>Real Decreto 1333/2012, de 21 de septiembre, por el que se regula el seguro de responsabilidad civil y la garantía equivalente de los administradores concursales.</a:t>
          </a:r>
          <a:endParaRPr lang="es-ES" sz="1000" dirty="0"/>
        </a:p>
      </dgm:t>
    </dgm:pt>
    <dgm:pt modelId="{A05FF9F0-2934-4D35-AFDC-35897A69B28B}" type="parTrans" cxnId="{3D2D89A8-05F3-4837-A143-378B0F503C3C}">
      <dgm:prSet/>
      <dgm:spPr/>
      <dgm:t>
        <a:bodyPr/>
        <a:lstStyle/>
        <a:p>
          <a:endParaRPr lang="es-ES"/>
        </a:p>
      </dgm:t>
    </dgm:pt>
    <dgm:pt modelId="{3E08FE38-5A18-4879-AC87-1E4AA2F8F04F}" type="sibTrans" cxnId="{3D2D89A8-05F3-4837-A143-378B0F503C3C}">
      <dgm:prSet/>
      <dgm:spPr/>
      <dgm:t>
        <a:bodyPr/>
        <a:lstStyle/>
        <a:p>
          <a:endParaRPr lang="es-ES"/>
        </a:p>
      </dgm:t>
    </dgm:pt>
    <dgm:pt modelId="{23E74AF7-FE42-4EEB-9EBE-84511F5FF4E2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F1EE61D5-CC68-419C-8EA8-29CAAD13ACE4}" type="parTrans" cxnId="{39E9D67C-4F98-401B-B708-22C29F1C1522}">
      <dgm:prSet/>
      <dgm:spPr/>
      <dgm:t>
        <a:bodyPr/>
        <a:lstStyle/>
        <a:p>
          <a:endParaRPr lang="es-ES"/>
        </a:p>
      </dgm:t>
    </dgm:pt>
    <dgm:pt modelId="{FB376558-0B19-41BC-B699-F6CF20626904}" type="sibTrans" cxnId="{39E9D67C-4F98-401B-B708-22C29F1C1522}">
      <dgm:prSet/>
      <dgm:spPr/>
      <dgm:t>
        <a:bodyPr/>
        <a:lstStyle/>
        <a:p>
          <a:endParaRPr lang="es-ES"/>
        </a:p>
      </dgm:t>
    </dgm:pt>
    <dgm:pt modelId="{CFE38ED8-00E1-4C95-B134-19EB1D7E3550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28616E2F-2016-49ED-AFE4-E91A0D90F8B0}" type="parTrans" cxnId="{FC949799-D495-40E9-B487-45E91F5C1039}">
      <dgm:prSet/>
      <dgm:spPr/>
      <dgm:t>
        <a:bodyPr/>
        <a:lstStyle/>
        <a:p>
          <a:endParaRPr lang="es-ES"/>
        </a:p>
      </dgm:t>
    </dgm:pt>
    <dgm:pt modelId="{E8C19300-F4BF-4616-A835-42E323D638A6}" type="sibTrans" cxnId="{FC949799-D495-40E9-B487-45E91F5C1039}">
      <dgm:prSet/>
      <dgm:spPr/>
      <dgm:t>
        <a:bodyPr/>
        <a:lstStyle/>
        <a:p>
          <a:endParaRPr lang="es-ES"/>
        </a:p>
      </dgm:t>
    </dgm:pt>
    <dgm:pt modelId="{BE0AF57C-6498-4ABD-8F34-4F18CA50057A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45B96A30-E9FF-464C-8B83-13371E3D6511}" type="parTrans" cxnId="{3794BE1D-7678-46D1-950C-849E4DB0D07E}">
      <dgm:prSet/>
      <dgm:spPr/>
      <dgm:t>
        <a:bodyPr/>
        <a:lstStyle/>
        <a:p>
          <a:endParaRPr lang="es-ES"/>
        </a:p>
      </dgm:t>
    </dgm:pt>
    <dgm:pt modelId="{FFC76F74-46B5-4942-A0AC-3FA37DF966BB}" type="sibTrans" cxnId="{3794BE1D-7678-46D1-950C-849E4DB0D07E}">
      <dgm:prSet/>
      <dgm:spPr/>
      <dgm:t>
        <a:bodyPr/>
        <a:lstStyle/>
        <a:p>
          <a:endParaRPr lang="es-ES"/>
        </a:p>
      </dgm:t>
    </dgm:pt>
    <dgm:pt modelId="{DA874460-E3F4-4CCB-8E19-77B325F637A5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1DB3CF7E-A03C-481D-A8B1-0F40F2BD4FB7}" type="parTrans" cxnId="{5931CDDE-1461-4A27-A34A-91E5959FA3FC}">
      <dgm:prSet/>
      <dgm:spPr/>
      <dgm:t>
        <a:bodyPr/>
        <a:lstStyle/>
        <a:p>
          <a:endParaRPr lang="es-ES"/>
        </a:p>
      </dgm:t>
    </dgm:pt>
    <dgm:pt modelId="{27139510-F7D6-4757-AFE9-C5CC4FAAFB61}" type="sibTrans" cxnId="{5931CDDE-1461-4A27-A34A-91E5959FA3FC}">
      <dgm:prSet/>
      <dgm:spPr/>
      <dgm:t>
        <a:bodyPr/>
        <a:lstStyle/>
        <a:p>
          <a:endParaRPr lang="es-ES"/>
        </a:p>
      </dgm:t>
    </dgm:pt>
    <dgm:pt modelId="{DBFFA986-6BC4-4F4F-86AA-F9366AABFFBF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ED2DB19D-E44B-4A60-BC0E-50CD4269F0AE}" type="parTrans" cxnId="{60FC547F-5E5C-4ECD-9E78-E55C80123DD4}">
      <dgm:prSet/>
      <dgm:spPr/>
      <dgm:t>
        <a:bodyPr/>
        <a:lstStyle/>
        <a:p>
          <a:endParaRPr lang="es-ES"/>
        </a:p>
      </dgm:t>
    </dgm:pt>
    <dgm:pt modelId="{1754364C-87D0-4A5E-AB5E-7AC6B7735E44}" type="sibTrans" cxnId="{60FC547F-5E5C-4ECD-9E78-E55C80123DD4}">
      <dgm:prSet/>
      <dgm:spPr/>
      <dgm:t>
        <a:bodyPr/>
        <a:lstStyle/>
        <a:p>
          <a:endParaRPr lang="es-ES"/>
        </a:p>
      </dgm:t>
    </dgm:pt>
    <dgm:pt modelId="{425C9151-658C-4085-9CFC-53928E29CB5C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2EF52744-2973-4A03-A1D3-920D479A5B45}" type="parTrans" cxnId="{359F9C34-03E6-4B3D-840F-66F1A66647CE}">
      <dgm:prSet/>
      <dgm:spPr/>
      <dgm:t>
        <a:bodyPr/>
        <a:lstStyle/>
        <a:p>
          <a:endParaRPr lang="es-ES"/>
        </a:p>
      </dgm:t>
    </dgm:pt>
    <dgm:pt modelId="{D4F43250-437D-408B-AA9E-7F04046EC767}" type="sibTrans" cxnId="{359F9C34-03E6-4B3D-840F-66F1A66647CE}">
      <dgm:prSet/>
      <dgm:spPr/>
      <dgm:t>
        <a:bodyPr/>
        <a:lstStyle/>
        <a:p>
          <a:endParaRPr lang="es-ES"/>
        </a:p>
      </dgm:t>
    </dgm:pt>
    <dgm:pt modelId="{F4917DDE-F31A-465C-B534-F7522A2A3BAD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B6E34461-951C-47A6-B687-5EEE493B0AED}" type="parTrans" cxnId="{D5EDDEEA-D121-42F2-9DD6-CB09CA6AD464}">
      <dgm:prSet/>
      <dgm:spPr/>
      <dgm:t>
        <a:bodyPr/>
        <a:lstStyle/>
        <a:p>
          <a:endParaRPr lang="es-ES"/>
        </a:p>
      </dgm:t>
    </dgm:pt>
    <dgm:pt modelId="{FC6EEAD5-9C32-4850-BEE1-753260407290}" type="sibTrans" cxnId="{D5EDDEEA-D121-42F2-9DD6-CB09CA6AD464}">
      <dgm:prSet/>
      <dgm:spPr/>
      <dgm:t>
        <a:bodyPr/>
        <a:lstStyle/>
        <a:p>
          <a:endParaRPr lang="es-ES"/>
        </a:p>
      </dgm:t>
    </dgm:pt>
    <dgm:pt modelId="{E21C2832-6401-4F09-ADD6-CB9B6D81115D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7D8381D0-3778-47D3-9FEA-59EDA0FCB473}" type="parTrans" cxnId="{25297FD4-CE5F-4EDA-A160-9AA49AC29873}">
      <dgm:prSet/>
      <dgm:spPr/>
      <dgm:t>
        <a:bodyPr/>
        <a:lstStyle/>
        <a:p>
          <a:endParaRPr lang="es-ES"/>
        </a:p>
      </dgm:t>
    </dgm:pt>
    <dgm:pt modelId="{0B0723F1-0BBF-4F4D-AFF0-26F0F097E565}" type="sibTrans" cxnId="{25297FD4-CE5F-4EDA-A160-9AA49AC29873}">
      <dgm:prSet/>
      <dgm:spPr/>
      <dgm:t>
        <a:bodyPr/>
        <a:lstStyle/>
        <a:p>
          <a:endParaRPr lang="es-ES"/>
        </a:p>
      </dgm:t>
    </dgm:pt>
    <dgm:pt modelId="{FCC5DE2A-533E-41F3-B5A8-1DEF96BB479F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9685C46A-7169-40C2-BE32-9E57C7BEFB01}" type="parTrans" cxnId="{2FBDFF98-7730-443A-91DB-7B8D775F6964}">
      <dgm:prSet/>
      <dgm:spPr/>
      <dgm:t>
        <a:bodyPr/>
        <a:lstStyle/>
        <a:p>
          <a:endParaRPr lang="es-ES"/>
        </a:p>
      </dgm:t>
    </dgm:pt>
    <dgm:pt modelId="{645B3E19-6BD5-4349-9D8E-F51CB47532EA}" type="sibTrans" cxnId="{2FBDFF98-7730-443A-91DB-7B8D775F6964}">
      <dgm:prSet/>
      <dgm:spPr/>
      <dgm:t>
        <a:bodyPr/>
        <a:lstStyle/>
        <a:p>
          <a:endParaRPr lang="es-ES"/>
        </a:p>
      </dgm:t>
    </dgm:pt>
    <dgm:pt modelId="{2668A49F-FC4D-48A5-8160-1EAD834A2A40}">
      <dgm:prSet phldrT="[Texto]" custT="1"/>
      <dgm:spPr/>
      <dgm:t>
        <a:bodyPr/>
        <a:lstStyle/>
        <a:p>
          <a:pPr algn="l"/>
          <a:endParaRPr lang="es-ES" sz="1000" dirty="0"/>
        </a:p>
      </dgm:t>
    </dgm:pt>
    <dgm:pt modelId="{4E6EC47B-7E13-490C-BD99-EE53358765F4}" type="parTrans" cxnId="{F5641DE6-6ED5-4659-B020-6A104BEA93AA}">
      <dgm:prSet/>
      <dgm:spPr/>
      <dgm:t>
        <a:bodyPr/>
        <a:lstStyle/>
        <a:p>
          <a:endParaRPr lang="es-ES"/>
        </a:p>
      </dgm:t>
    </dgm:pt>
    <dgm:pt modelId="{F48C31CB-CB56-4A19-9C57-3989A89533F3}" type="sibTrans" cxnId="{F5641DE6-6ED5-4659-B020-6A104BEA93AA}">
      <dgm:prSet/>
      <dgm:spPr/>
      <dgm:t>
        <a:bodyPr/>
        <a:lstStyle/>
        <a:p>
          <a:endParaRPr lang="es-ES"/>
        </a:p>
      </dgm:t>
    </dgm:pt>
    <dgm:pt modelId="{012E493C-E74A-4270-8F60-C70100D9B572}">
      <dgm:prSet phldrT="[Texto]" custT="1"/>
      <dgm:spPr>
        <a:ln>
          <a:solidFill>
            <a:srgbClr val="FFFF00">
              <a:alpha val="90000"/>
            </a:srgbClr>
          </a:solidFill>
        </a:ln>
      </dgm:spPr>
      <dgm:t>
        <a:bodyPr/>
        <a:lstStyle/>
        <a:p>
          <a:pPr algn="just"/>
          <a:r>
            <a:rPr lang="es-ES" sz="1000" b="0" u="none" dirty="0" smtClean="0">
              <a:solidFill>
                <a:schemeClr val="tx1"/>
              </a:solidFill>
              <a:uFillTx/>
            </a:rPr>
            <a:t>Resolución de 5 de enero de 2012, de la DGSFP por la que se publica el tipo de interés máximo a utilizar en el cálculo de la provisión de seguros de vida, de aplicación al ejercicio 2012. </a:t>
          </a:r>
          <a:endParaRPr lang="es-ES" sz="1000" b="0" dirty="0" smtClean="0">
            <a:solidFill>
              <a:schemeClr val="tx1"/>
            </a:solidFill>
          </a:endParaRPr>
        </a:p>
        <a:p>
          <a:pPr algn="just"/>
          <a:endParaRPr lang="es-ES" sz="800" dirty="0"/>
        </a:p>
      </dgm:t>
    </dgm:pt>
    <dgm:pt modelId="{679E7F97-5297-4E12-BAD0-CCE16FE34C47}" type="parTrans" cxnId="{22EB91E8-4284-4CB5-96A9-AB533CC4132F}">
      <dgm:prSet/>
      <dgm:spPr/>
      <dgm:t>
        <a:bodyPr/>
        <a:lstStyle/>
        <a:p>
          <a:endParaRPr lang="en-US"/>
        </a:p>
      </dgm:t>
    </dgm:pt>
    <dgm:pt modelId="{1A32940B-14EE-436D-88A0-ECEA256DEECF}" type="sibTrans" cxnId="{22EB91E8-4284-4CB5-96A9-AB533CC4132F}">
      <dgm:prSet/>
      <dgm:spPr/>
      <dgm:t>
        <a:bodyPr/>
        <a:lstStyle/>
        <a:p>
          <a:endParaRPr lang="en-US"/>
        </a:p>
      </dgm:t>
    </dgm:pt>
    <dgm:pt modelId="{C3412201-821F-4A67-95FB-C765C0210ED7}" type="pres">
      <dgm:prSet presAssocID="{1FB81B9A-DEFC-420C-B6C8-D1388074DB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BCCBDCD-A644-48A4-B756-851FE293E3CD}" type="pres">
      <dgm:prSet presAssocID="{09B56940-4F23-4EDF-A426-1D121DF9CCCE}" presName="composite" presStyleCnt="0"/>
      <dgm:spPr/>
    </dgm:pt>
    <dgm:pt modelId="{92E31CA1-A661-4F0A-A75E-500FCD6C7D4E}" type="pres">
      <dgm:prSet presAssocID="{09B56940-4F23-4EDF-A426-1D121DF9CCC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26DEE8-88EB-42B5-A755-F7938021465A}" type="pres">
      <dgm:prSet presAssocID="{09B56940-4F23-4EDF-A426-1D121DF9CCCE}" presName="desTx" presStyleLbl="alignAccFollowNode1" presStyleIdx="0" presStyleCnt="3" custScaleX="100205" custScale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E433C8-A18A-4C8C-AF2D-9144EE143C3B}" type="pres">
      <dgm:prSet presAssocID="{01CF714F-7A14-4BCE-AC2B-B91A3EBD4D65}" presName="space" presStyleCnt="0"/>
      <dgm:spPr/>
    </dgm:pt>
    <dgm:pt modelId="{7DF8AFE5-707A-4744-8FF5-B1D9AB38A2BA}" type="pres">
      <dgm:prSet presAssocID="{AA9C37BC-D6FB-4A3A-ADAD-A5072C8D325F}" presName="composite" presStyleCnt="0"/>
      <dgm:spPr/>
    </dgm:pt>
    <dgm:pt modelId="{D6A638AA-21B8-40AA-AA8E-8C6E76C7BC9D}" type="pres">
      <dgm:prSet presAssocID="{AA9C37BC-D6FB-4A3A-ADAD-A5072C8D325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1EC78F-D394-45F6-B739-DB9AC95E4B3B}" type="pres">
      <dgm:prSet presAssocID="{AA9C37BC-D6FB-4A3A-ADAD-A5072C8D325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9298BD-49C1-4EBC-92B4-961EA92DABAB}" type="pres">
      <dgm:prSet presAssocID="{E37BEC46-A41E-4FF9-846E-DDD12937802B}" presName="space" presStyleCnt="0"/>
      <dgm:spPr/>
    </dgm:pt>
    <dgm:pt modelId="{879C063D-C47B-4F37-86D7-5C84A52F5C16}" type="pres">
      <dgm:prSet presAssocID="{F2743206-3350-4553-A7D3-8393AA64F5E5}" presName="composite" presStyleCnt="0"/>
      <dgm:spPr/>
    </dgm:pt>
    <dgm:pt modelId="{E91F1E75-F29A-4203-9856-6913BAFE2299}" type="pres">
      <dgm:prSet presAssocID="{F2743206-3350-4553-A7D3-8393AA64F5E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4A10EB-8C98-4154-B08C-FF732933F301}" type="pres">
      <dgm:prSet presAssocID="{F2743206-3350-4553-A7D3-8393AA64F5E5}" presName="desTx" presStyleLbl="alignAccFollowNode1" presStyleIdx="2" presStyleCnt="3" custLinFactNeighborX="-538" custLinFactNeighborY="14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5641DE6-6ED5-4659-B020-6A104BEA93AA}" srcId="{09B56940-4F23-4EDF-A426-1D121DF9CCCE}" destId="{2668A49F-FC4D-48A5-8160-1EAD834A2A40}" srcOrd="10" destOrd="0" parTransId="{4E6EC47B-7E13-490C-BD99-EE53358765F4}" sibTransId="{F48C31CB-CB56-4A19-9C57-3989A89533F3}"/>
    <dgm:cxn modelId="{60FC547F-5E5C-4ECD-9E78-E55C80123DD4}" srcId="{09B56940-4F23-4EDF-A426-1D121DF9CCCE}" destId="{DBFFA986-6BC4-4F4F-86AA-F9366AABFFBF}" srcOrd="5" destOrd="0" parTransId="{ED2DB19D-E44B-4A60-BC0E-50CD4269F0AE}" sibTransId="{1754364C-87D0-4A5E-AB5E-7AC6B7735E44}"/>
    <dgm:cxn modelId="{95666D47-A914-4348-A96E-1A4C09DEBA9D}" srcId="{09B56940-4F23-4EDF-A426-1D121DF9CCCE}" destId="{A796E1E7-97AA-45D1-9451-7E910DB782B9}" srcOrd="0" destOrd="0" parTransId="{03442DCE-7B14-44FE-9C45-5D1F0B64427B}" sibTransId="{629C4063-AC1D-4F7A-9080-3F8B593B6883}"/>
    <dgm:cxn modelId="{B6358CC6-7B2A-4BD3-80BA-AAB352C44B44}" srcId="{AA9C37BC-D6FB-4A3A-ADAD-A5072C8D325F}" destId="{97C93D1C-E3B3-42B1-BE31-F9EDACD2D77C}" srcOrd="1" destOrd="0" parTransId="{C2D8F646-2F2A-4C4C-933F-0348A34F721A}" sibTransId="{E8B49B03-B941-45D7-8D4B-238E16F76A90}"/>
    <dgm:cxn modelId="{29F36F9F-EE04-4A9B-A1E8-77C07887E3CD}" srcId="{AA9C37BC-D6FB-4A3A-ADAD-A5072C8D325F}" destId="{CBC3F7DA-9099-4B0D-A038-BCC5CB6D8FA7}" srcOrd="2" destOrd="0" parTransId="{DF96787A-7F17-4407-B27A-7477479875C4}" sibTransId="{960A0B30-209F-4462-A999-473B3318F223}"/>
    <dgm:cxn modelId="{FB401795-08E5-4FD7-B46A-B6399150FB7D}" type="presOf" srcId="{DBFFA986-6BC4-4F4F-86AA-F9366AABFFBF}" destId="{9526DEE8-88EB-42B5-A755-F7938021465A}" srcOrd="0" destOrd="5" presId="urn:microsoft.com/office/officeart/2005/8/layout/hList1"/>
    <dgm:cxn modelId="{39E9D67C-4F98-401B-B708-22C29F1C1522}" srcId="{09B56940-4F23-4EDF-A426-1D121DF9CCCE}" destId="{23E74AF7-FE42-4EEB-9EBE-84511F5FF4E2}" srcOrd="1" destOrd="0" parTransId="{F1EE61D5-CC68-419C-8EA8-29CAAD13ACE4}" sibTransId="{FB376558-0B19-41BC-B699-F6CF20626904}"/>
    <dgm:cxn modelId="{D536E8B2-132C-41DE-86E2-DBDE419D03EC}" type="presOf" srcId="{40338414-98C2-4E73-A186-4BD477026E1D}" destId="{D21EC78F-D394-45F6-B739-DB9AC95E4B3B}" srcOrd="0" destOrd="3" presId="urn:microsoft.com/office/officeart/2005/8/layout/hList1"/>
    <dgm:cxn modelId="{FA4FD502-86BF-47EC-AFCF-A3A2A5527E0E}" srcId="{F2743206-3350-4553-A7D3-8393AA64F5E5}" destId="{850813EE-7F72-4717-B4EE-5F10368D26CB}" srcOrd="3" destOrd="0" parTransId="{ED847CFF-BA68-43DC-B82E-D9319CB605DB}" sibTransId="{FFBA1EF3-CD32-493D-9BEF-AF694F41977A}"/>
    <dgm:cxn modelId="{73C18516-851A-4A1F-B09E-25B63D58721B}" srcId="{1FB81B9A-DEFC-420C-B6C8-D1388074DB35}" destId="{F2743206-3350-4553-A7D3-8393AA64F5E5}" srcOrd="2" destOrd="0" parTransId="{352DBEA0-A509-4E13-8F14-02283135F2E9}" sibTransId="{6B875B07-8C40-49A9-B019-49EEE19B2057}"/>
    <dgm:cxn modelId="{359F9C34-03E6-4B3D-840F-66F1A66647CE}" srcId="{09B56940-4F23-4EDF-A426-1D121DF9CCCE}" destId="{425C9151-658C-4085-9CFC-53928E29CB5C}" srcOrd="6" destOrd="0" parTransId="{2EF52744-2973-4A03-A1D3-920D479A5B45}" sibTransId="{D4F43250-437D-408B-AA9E-7F04046EC767}"/>
    <dgm:cxn modelId="{DB4A0D46-8A8D-4864-81FF-35ABB57E7B42}" type="presOf" srcId="{BE0AF57C-6498-4ABD-8F34-4F18CA50057A}" destId="{9526DEE8-88EB-42B5-A755-F7938021465A}" srcOrd="0" destOrd="3" presId="urn:microsoft.com/office/officeart/2005/8/layout/hList1"/>
    <dgm:cxn modelId="{4896CA40-7DE9-4C97-9568-7A76F76EB8DD}" srcId="{F2743206-3350-4553-A7D3-8393AA64F5E5}" destId="{8D30E680-378C-4FC7-A5C9-A46544AC3140}" srcOrd="2" destOrd="0" parTransId="{4000F5FF-06D5-4546-A3E0-B0AD6C8E4CD6}" sibTransId="{900B42A2-949C-4134-8B8C-FD66DEE3F860}"/>
    <dgm:cxn modelId="{2FBDFF98-7730-443A-91DB-7B8D775F6964}" srcId="{09B56940-4F23-4EDF-A426-1D121DF9CCCE}" destId="{FCC5DE2A-533E-41F3-B5A8-1DEF96BB479F}" srcOrd="9" destOrd="0" parTransId="{9685C46A-7169-40C2-BE32-9E57C7BEFB01}" sibTransId="{645B3E19-6BD5-4349-9D8E-F51CB47532EA}"/>
    <dgm:cxn modelId="{5931CDDE-1461-4A27-A34A-91E5959FA3FC}" srcId="{09B56940-4F23-4EDF-A426-1D121DF9CCCE}" destId="{DA874460-E3F4-4CCB-8E19-77B325F637A5}" srcOrd="4" destOrd="0" parTransId="{1DB3CF7E-A03C-481D-A8B1-0F40F2BD4FB7}" sibTransId="{27139510-F7D6-4757-AFE9-C5CC4FAAFB61}"/>
    <dgm:cxn modelId="{3CD9BF30-EB3A-4141-96C2-424A381AB20E}" type="presOf" srcId="{E21C2832-6401-4F09-ADD6-CB9B6D81115D}" destId="{9526DEE8-88EB-42B5-A755-F7938021465A}" srcOrd="0" destOrd="8" presId="urn:microsoft.com/office/officeart/2005/8/layout/hList1"/>
    <dgm:cxn modelId="{D5EDDEEA-D121-42F2-9DD6-CB09CA6AD464}" srcId="{09B56940-4F23-4EDF-A426-1D121DF9CCCE}" destId="{F4917DDE-F31A-465C-B534-F7522A2A3BAD}" srcOrd="7" destOrd="0" parTransId="{B6E34461-951C-47A6-B687-5EEE493B0AED}" sibTransId="{FC6EEAD5-9C32-4850-BEE1-753260407290}"/>
    <dgm:cxn modelId="{53803977-C2EC-4A02-B8FF-59D430DD9B55}" type="presOf" srcId="{1BE1A2BE-4870-420E-BFF2-4B08FDAD91C2}" destId="{9526DEE8-88EB-42B5-A755-F7938021465A}" srcOrd="0" destOrd="11" presId="urn:microsoft.com/office/officeart/2005/8/layout/hList1"/>
    <dgm:cxn modelId="{D70206C1-17D3-4063-8470-865AAE1ABE58}" srcId="{F2743206-3350-4553-A7D3-8393AA64F5E5}" destId="{8A117109-4CDA-4015-99B8-F73F58A26501}" srcOrd="1" destOrd="0" parTransId="{578AF527-F1FD-4344-942B-93F2629726B0}" sibTransId="{546F0C7A-894B-4105-AF1A-78832EBE10D6}"/>
    <dgm:cxn modelId="{45BFFDA6-B440-4C71-9C26-1C908495AC05}" type="presOf" srcId="{F2743206-3350-4553-A7D3-8393AA64F5E5}" destId="{E91F1E75-F29A-4203-9856-6913BAFE2299}" srcOrd="0" destOrd="0" presId="urn:microsoft.com/office/officeart/2005/8/layout/hList1"/>
    <dgm:cxn modelId="{236145D9-4953-4648-88C4-DAB508561482}" type="presOf" srcId="{8D30E680-378C-4FC7-A5C9-A46544AC3140}" destId="{874A10EB-8C98-4154-B08C-FF732933F301}" srcOrd="0" destOrd="2" presId="urn:microsoft.com/office/officeart/2005/8/layout/hList1"/>
    <dgm:cxn modelId="{22EB91E8-4284-4CB5-96A9-AB533CC4132F}" srcId="{AA9C37BC-D6FB-4A3A-ADAD-A5072C8D325F}" destId="{012E493C-E74A-4270-8F60-C70100D9B572}" srcOrd="4" destOrd="0" parTransId="{679E7F97-5297-4E12-BAD0-CCE16FE34C47}" sibTransId="{1A32940B-14EE-436D-88A0-ECEA256DEECF}"/>
    <dgm:cxn modelId="{CEBFE1F3-C9FD-478D-A33D-D310F7188769}" type="presOf" srcId="{425C9151-658C-4085-9CFC-53928E29CB5C}" destId="{9526DEE8-88EB-42B5-A755-F7938021465A}" srcOrd="0" destOrd="6" presId="urn:microsoft.com/office/officeart/2005/8/layout/hList1"/>
    <dgm:cxn modelId="{4ABEA5D1-DDBB-401C-8654-C166BC670C37}" srcId="{1FB81B9A-DEFC-420C-B6C8-D1388074DB35}" destId="{AA9C37BC-D6FB-4A3A-ADAD-A5072C8D325F}" srcOrd="1" destOrd="0" parTransId="{A4BB1378-B55F-4D46-B710-53F4EAF07E18}" sibTransId="{E37BEC46-A41E-4FF9-846E-DDD12937802B}"/>
    <dgm:cxn modelId="{21707FD3-207B-4255-BF6A-B5CC9B7753DC}" srcId="{AA9C37BC-D6FB-4A3A-ADAD-A5072C8D325F}" destId="{40338414-98C2-4E73-A186-4BD477026E1D}" srcOrd="3" destOrd="0" parTransId="{B97F71BC-54B8-4EAD-946C-6771E20D6C14}" sibTransId="{E9C613E0-1041-4D56-A1F9-6228A8338592}"/>
    <dgm:cxn modelId="{02401300-9B1D-4049-87C3-64307BE935B4}" type="presOf" srcId="{8A117109-4CDA-4015-99B8-F73F58A26501}" destId="{874A10EB-8C98-4154-B08C-FF732933F301}" srcOrd="0" destOrd="1" presId="urn:microsoft.com/office/officeart/2005/8/layout/hList1"/>
    <dgm:cxn modelId="{54BA3652-F250-4E05-8358-E6411ED154A1}" type="presOf" srcId="{E1E850AE-0173-409B-BB75-7F74D673BF0A}" destId="{874A10EB-8C98-4154-B08C-FF732933F301}" srcOrd="0" destOrd="0" presId="urn:microsoft.com/office/officeart/2005/8/layout/hList1"/>
    <dgm:cxn modelId="{3D2D89A8-05F3-4837-A143-378B0F503C3C}" srcId="{09B56940-4F23-4EDF-A426-1D121DF9CCCE}" destId="{1BE1A2BE-4870-420E-BFF2-4B08FDAD91C2}" srcOrd="11" destOrd="0" parTransId="{A05FF9F0-2934-4D35-AFDC-35897A69B28B}" sibTransId="{3E08FE38-5A18-4879-AC87-1E4AA2F8F04F}"/>
    <dgm:cxn modelId="{A5FEFFBD-C062-488F-95EA-8BA0C155F226}" type="presOf" srcId="{2668A49F-FC4D-48A5-8160-1EAD834A2A40}" destId="{9526DEE8-88EB-42B5-A755-F7938021465A}" srcOrd="0" destOrd="10" presId="urn:microsoft.com/office/officeart/2005/8/layout/hList1"/>
    <dgm:cxn modelId="{25297FD4-CE5F-4EDA-A160-9AA49AC29873}" srcId="{09B56940-4F23-4EDF-A426-1D121DF9CCCE}" destId="{E21C2832-6401-4F09-ADD6-CB9B6D81115D}" srcOrd="8" destOrd="0" parTransId="{7D8381D0-3778-47D3-9FEA-59EDA0FCB473}" sibTransId="{0B0723F1-0BBF-4F4D-AFF0-26F0F097E565}"/>
    <dgm:cxn modelId="{E611518F-BC0A-4B30-B75E-8E3AC8ACC793}" type="presOf" srcId="{09B56940-4F23-4EDF-A426-1D121DF9CCCE}" destId="{92E31CA1-A661-4F0A-A75E-500FCD6C7D4E}" srcOrd="0" destOrd="0" presId="urn:microsoft.com/office/officeart/2005/8/layout/hList1"/>
    <dgm:cxn modelId="{C68392D0-A1C9-44C4-81A4-8D50EAC0569D}" type="presOf" srcId="{97C93D1C-E3B3-42B1-BE31-F9EDACD2D77C}" destId="{D21EC78F-D394-45F6-B739-DB9AC95E4B3B}" srcOrd="0" destOrd="1" presId="urn:microsoft.com/office/officeart/2005/8/layout/hList1"/>
    <dgm:cxn modelId="{8B785FC8-9DC3-488C-8C13-E73BB9AADFB2}" type="presOf" srcId="{23E74AF7-FE42-4EEB-9EBE-84511F5FF4E2}" destId="{9526DEE8-88EB-42B5-A755-F7938021465A}" srcOrd="0" destOrd="1" presId="urn:microsoft.com/office/officeart/2005/8/layout/hList1"/>
    <dgm:cxn modelId="{2EF09402-A2FF-4557-B482-2294983D17DF}" type="presOf" srcId="{FCC5DE2A-533E-41F3-B5A8-1DEF96BB479F}" destId="{9526DEE8-88EB-42B5-A755-F7938021465A}" srcOrd="0" destOrd="9" presId="urn:microsoft.com/office/officeart/2005/8/layout/hList1"/>
    <dgm:cxn modelId="{B0850C1C-BEE8-406C-88EC-C484F402C657}" type="presOf" srcId="{A796E1E7-97AA-45D1-9451-7E910DB782B9}" destId="{9526DEE8-88EB-42B5-A755-F7938021465A}" srcOrd="0" destOrd="0" presId="urn:microsoft.com/office/officeart/2005/8/layout/hList1"/>
    <dgm:cxn modelId="{FC949799-D495-40E9-B487-45E91F5C1039}" srcId="{09B56940-4F23-4EDF-A426-1D121DF9CCCE}" destId="{CFE38ED8-00E1-4C95-B134-19EB1D7E3550}" srcOrd="2" destOrd="0" parTransId="{28616E2F-2016-49ED-AFE4-E91A0D90F8B0}" sibTransId="{E8C19300-F4BF-4616-A835-42E323D638A6}"/>
    <dgm:cxn modelId="{A0A3F59B-8148-4E2E-9CD4-15BD0D67E970}" srcId="{AA9C37BC-D6FB-4A3A-ADAD-A5072C8D325F}" destId="{28AE04B0-7811-423A-9840-F72E161E71E2}" srcOrd="0" destOrd="0" parTransId="{6E7FB660-FCAD-4212-B248-A8A326D33A9E}" sibTransId="{D1569B95-78DF-49A0-937D-C0F43CF30C1B}"/>
    <dgm:cxn modelId="{6BA9DE46-C07C-41A8-A52F-72AB6D7183DD}" type="presOf" srcId="{CFE38ED8-00E1-4C95-B134-19EB1D7E3550}" destId="{9526DEE8-88EB-42B5-A755-F7938021465A}" srcOrd="0" destOrd="2" presId="urn:microsoft.com/office/officeart/2005/8/layout/hList1"/>
    <dgm:cxn modelId="{2C366BFA-786C-42AB-A193-94363E282B4E}" type="presOf" srcId="{1FB81B9A-DEFC-420C-B6C8-D1388074DB35}" destId="{C3412201-821F-4A67-95FB-C765C0210ED7}" srcOrd="0" destOrd="0" presId="urn:microsoft.com/office/officeart/2005/8/layout/hList1"/>
    <dgm:cxn modelId="{70867CDE-B4E8-40A8-9A88-67C998D7B747}" type="presOf" srcId="{28AE04B0-7811-423A-9840-F72E161E71E2}" destId="{D21EC78F-D394-45F6-B739-DB9AC95E4B3B}" srcOrd="0" destOrd="0" presId="urn:microsoft.com/office/officeart/2005/8/layout/hList1"/>
    <dgm:cxn modelId="{E2EEC5FF-37CF-4627-A5A4-F824F3A264EF}" srcId="{F2743206-3350-4553-A7D3-8393AA64F5E5}" destId="{E1E850AE-0173-409B-BB75-7F74D673BF0A}" srcOrd="0" destOrd="0" parTransId="{7F1709AF-FD4C-41F9-8C1C-151A8C4FD117}" sibTransId="{8953C131-212E-4EB4-BCDE-3D79622F6CD3}"/>
    <dgm:cxn modelId="{DFF57531-09DD-4746-9ED5-CBD1092E5088}" type="presOf" srcId="{012E493C-E74A-4270-8F60-C70100D9B572}" destId="{D21EC78F-D394-45F6-B739-DB9AC95E4B3B}" srcOrd="0" destOrd="4" presId="urn:microsoft.com/office/officeart/2005/8/layout/hList1"/>
    <dgm:cxn modelId="{D2DC2BB8-431B-43BC-8F22-525A2F80C0B3}" type="presOf" srcId="{AA9C37BC-D6FB-4A3A-ADAD-A5072C8D325F}" destId="{D6A638AA-21B8-40AA-AA8E-8C6E76C7BC9D}" srcOrd="0" destOrd="0" presId="urn:microsoft.com/office/officeart/2005/8/layout/hList1"/>
    <dgm:cxn modelId="{CBEB2B60-7892-4E37-9281-74B944ED89D7}" type="presOf" srcId="{F4917DDE-F31A-465C-B534-F7522A2A3BAD}" destId="{9526DEE8-88EB-42B5-A755-F7938021465A}" srcOrd="0" destOrd="7" presId="urn:microsoft.com/office/officeart/2005/8/layout/hList1"/>
    <dgm:cxn modelId="{BFBF753A-4834-467E-BB39-58448A59C0E5}" type="presOf" srcId="{DA874460-E3F4-4CCB-8E19-77B325F637A5}" destId="{9526DEE8-88EB-42B5-A755-F7938021465A}" srcOrd="0" destOrd="4" presId="urn:microsoft.com/office/officeart/2005/8/layout/hList1"/>
    <dgm:cxn modelId="{8967D3DE-127E-4AD4-988C-D2D499FBB933}" type="presOf" srcId="{CBC3F7DA-9099-4B0D-A038-BCC5CB6D8FA7}" destId="{D21EC78F-D394-45F6-B739-DB9AC95E4B3B}" srcOrd="0" destOrd="2" presId="urn:microsoft.com/office/officeart/2005/8/layout/hList1"/>
    <dgm:cxn modelId="{D32C1BFD-B5C0-45CE-B491-6390914F009E}" srcId="{1FB81B9A-DEFC-420C-B6C8-D1388074DB35}" destId="{09B56940-4F23-4EDF-A426-1D121DF9CCCE}" srcOrd="0" destOrd="0" parTransId="{917B9B2B-22CC-4E3C-998A-DF4068FD9118}" sibTransId="{01CF714F-7A14-4BCE-AC2B-B91A3EBD4D65}"/>
    <dgm:cxn modelId="{5071D0A8-C4CA-49F7-B18A-FBBCBE6F3432}" type="presOf" srcId="{850813EE-7F72-4717-B4EE-5F10368D26CB}" destId="{874A10EB-8C98-4154-B08C-FF732933F301}" srcOrd="0" destOrd="3" presId="urn:microsoft.com/office/officeart/2005/8/layout/hList1"/>
    <dgm:cxn modelId="{3794BE1D-7678-46D1-950C-849E4DB0D07E}" srcId="{09B56940-4F23-4EDF-A426-1D121DF9CCCE}" destId="{BE0AF57C-6498-4ABD-8F34-4F18CA50057A}" srcOrd="3" destOrd="0" parTransId="{45B96A30-E9FF-464C-8B83-13371E3D6511}" sibTransId="{FFC76F74-46B5-4942-A0AC-3FA37DF966BB}"/>
    <dgm:cxn modelId="{67A25D76-504F-4B91-94B9-01DEB7515DD6}" type="presParOf" srcId="{C3412201-821F-4A67-95FB-C765C0210ED7}" destId="{CBCCBDCD-A644-48A4-B756-851FE293E3CD}" srcOrd="0" destOrd="0" presId="urn:microsoft.com/office/officeart/2005/8/layout/hList1"/>
    <dgm:cxn modelId="{FC875A72-E3F2-479A-8009-541A0EA87E19}" type="presParOf" srcId="{CBCCBDCD-A644-48A4-B756-851FE293E3CD}" destId="{92E31CA1-A661-4F0A-A75E-500FCD6C7D4E}" srcOrd="0" destOrd="0" presId="urn:microsoft.com/office/officeart/2005/8/layout/hList1"/>
    <dgm:cxn modelId="{A0622917-152A-4164-925A-11BEEBDB724A}" type="presParOf" srcId="{CBCCBDCD-A644-48A4-B756-851FE293E3CD}" destId="{9526DEE8-88EB-42B5-A755-F7938021465A}" srcOrd="1" destOrd="0" presId="urn:microsoft.com/office/officeart/2005/8/layout/hList1"/>
    <dgm:cxn modelId="{9331D6CB-7E6D-4F75-9713-BFE0A4637659}" type="presParOf" srcId="{C3412201-821F-4A67-95FB-C765C0210ED7}" destId="{13E433C8-A18A-4C8C-AF2D-9144EE143C3B}" srcOrd="1" destOrd="0" presId="urn:microsoft.com/office/officeart/2005/8/layout/hList1"/>
    <dgm:cxn modelId="{C05E01BB-FFCC-4767-BA4A-9908BFD0A020}" type="presParOf" srcId="{C3412201-821F-4A67-95FB-C765C0210ED7}" destId="{7DF8AFE5-707A-4744-8FF5-B1D9AB38A2BA}" srcOrd="2" destOrd="0" presId="urn:microsoft.com/office/officeart/2005/8/layout/hList1"/>
    <dgm:cxn modelId="{1E8DBE24-A477-4E34-9DF7-49EF971509AB}" type="presParOf" srcId="{7DF8AFE5-707A-4744-8FF5-B1D9AB38A2BA}" destId="{D6A638AA-21B8-40AA-AA8E-8C6E76C7BC9D}" srcOrd="0" destOrd="0" presId="urn:microsoft.com/office/officeart/2005/8/layout/hList1"/>
    <dgm:cxn modelId="{C515865D-E170-4C42-8778-94DEFFC361F8}" type="presParOf" srcId="{7DF8AFE5-707A-4744-8FF5-B1D9AB38A2BA}" destId="{D21EC78F-D394-45F6-B739-DB9AC95E4B3B}" srcOrd="1" destOrd="0" presId="urn:microsoft.com/office/officeart/2005/8/layout/hList1"/>
    <dgm:cxn modelId="{BF49F829-BA59-458A-B0CD-FF1141822447}" type="presParOf" srcId="{C3412201-821F-4A67-95FB-C765C0210ED7}" destId="{D09298BD-49C1-4EBC-92B4-961EA92DABAB}" srcOrd="3" destOrd="0" presId="urn:microsoft.com/office/officeart/2005/8/layout/hList1"/>
    <dgm:cxn modelId="{F75086B9-4B73-4DC3-B506-F29968014C13}" type="presParOf" srcId="{C3412201-821F-4A67-95FB-C765C0210ED7}" destId="{879C063D-C47B-4F37-86D7-5C84A52F5C16}" srcOrd="4" destOrd="0" presId="urn:microsoft.com/office/officeart/2005/8/layout/hList1"/>
    <dgm:cxn modelId="{B329D06C-5049-4FCD-AB61-401E86448BE8}" type="presParOf" srcId="{879C063D-C47B-4F37-86D7-5C84A52F5C16}" destId="{E91F1E75-F29A-4203-9856-6913BAFE2299}" srcOrd="0" destOrd="0" presId="urn:microsoft.com/office/officeart/2005/8/layout/hList1"/>
    <dgm:cxn modelId="{226B8A7E-AD71-495F-A201-917AE19DC76E}" type="presParOf" srcId="{879C063D-C47B-4F37-86D7-5C84A52F5C16}" destId="{874A10EB-8C98-4154-B08C-FF732933F3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E69D56-BAEE-4729-BB27-5BA1F5BE234E}" type="doc">
      <dgm:prSet loTypeId="urn:microsoft.com/office/officeart/2005/8/layout/venn3" loCatId="relationship" qsTypeId="urn:microsoft.com/office/officeart/2005/8/quickstyle/3d8" qsCatId="3D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D04AA410-B109-4EEC-9084-306B5989482E}" type="pres">
      <dgm:prSet presAssocID="{EDE69D56-BAEE-4729-BB27-5BA1F5BE23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A936C562-06D1-470B-ADCD-6E3C576B8CEE}" type="presOf" srcId="{EDE69D56-BAEE-4729-BB27-5BA1F5BE234E}" destId="{D04AA410-B109-4EEC-9084-306B5989482E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301A59-EE10-4A02-9B35-3EB6CB336759}" type="doc">
      <dgm:prSet loTypeId="urn:microsoft.com/office/officeart/2005/8/layout/vProcess5" loCatId="process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D3ED023F-CAC5-4FB8-B0E3-A588C8526F05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ES" sz="1200" b="1" dirty="0" smtClean="0">
              <a:solidFill>
                <a:schemeClr val="bg1"/>
              </a:solidFill>
            </a:rPr>
            <a:t>Por su rango normativo (Nivel 1) obliga a paralizar la propuesta normativa de la Comisión sobre el Nivel 2 hasta su publicación</a:t>
          </a:r>
          <a:endParaRPr lang="es-ES" sz="1200" b="1" dirty="0">
            <a:solidFill>
              <a:schemeClr val="bg1"/>
            </a:solidFill>
          </a:endParaRPr>
        </a:p>
      </dgm:t>
    </dgm:pt>
    <dgm:pt modelId="{DBAC93CF-D5AD-4521-84A1-72905D651A8B}" type="parTrans" cxnId="{A6200822-0FAA-46C2-A438-E742194378B6}">
      <dgm:prSet/>
      <dgm:spPr/>
      <dgm:t>
        <a:bodyPr/>
        <a:lstStyle/>
        <a:p>
          <a:endParaRPr lang="es-ES" sz="1100" b="1">
            <a:solidFill>
              <a:schemeClr val="tx1"/>
            </a:solidFill>
          </a:endParaRPr>
        </a:p>
      </dgm:t>
    </dgm:pt>
    <dgm:pt modelId="{2486C995-2511-4394-8691-DF979400B2BE}" type="sibTrans" cxnId="{A6200822-0FAA-46C2-A438-E742194378B6}">
      <dgm:prSet custT="1"/>
      <dgm:spPr/>
      <dgm:t>
        <a:bodyPr/>
        <a:lstStyle/>
        <a:p>
          <a:endParaRPr lang="es-ES" sz="1100" b="1">
            <a:solidFill>
              <a:schemeClr val="tx1"/>
            </a:solidFill>
          </a:endParaRPr>
        </a:p>
      </dgm:t>
    </dgm:pt>
    <dgm:pt modelId="{30F557AD-887F-465E-AE3E-90ADBB606B76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200" b="1" dirty="0" smtClean="0">
              <a:solidFill>
                <a:schemeClr val="bg1"/>
              </a:solidFill>
            </a:rPr>
            <a:t>Todos los </a:t>
          </a:r>
          <a:r>
            <a:rPr lang="es-ES" sz="1200" b="1" dirty="0" smtClean="0">
              <a:solidFill>
                <a:schemeClr val="tx1"/>
              </a:solidFill>
            </a:rPr>
            <a:t>documentos de la Comisión sobre Nivel 2 </a:t>
          </a:r>
          <a:r>
            <a:rPr lang="es-ES" sz="1200" b="1" dirty="0" smtClean="0">
              <a:solidFill>
                <a:schemeClr val="bg1"/>
              </a:solidFill>
            </a:rPr>
            <a:t>sólo se pueden considerar como borradores o documentos de trabajo hasta la Publicación de Ómnibus II</a:t>
          </a:r>
          <a:endParaRPr lang="es-ES" sz="1200" b="1" dirty="0">
            <a:solidFill>
              <a:schemeClr val="bg1"/>
            </a:solidFill>
          </a:endParaRPr>
        </a:p>
      </dgm:t>
    </dgm:pt>
    <dgm:pt modelId="{3C267225-AD8F-4112-8203-2C3972F87507}" type="parTrans" cxnId="{B334C1AB-C8CB-48CB-8821-E7F73BA9D904}">
      <dgm:prSet/>
      <dgm:spPr/>
      <dgm:t>
        <a:bodyPr/>
        <a:lstStyle/>
        <a:p>
          <a:endParaRPr lang="es-ES" sz="1100" b="1">
            <a:solidFill>
              <a:schemeClr val="tx1"/>
            </a:solidFill>
          </a:endParaRPr>
        </a:p>
      </dgm:t>
    </dgm:pt>
    <dgm:pt modelId="{99987909-4014-4B77-88A1-900C386BF12D}" type="sibTrans" cxnId="{B334C1AB-C8CB-48CB-8821-E7F73BA9D904}">
      <dgm:prSet custT="1"/>
      <dgm:spPr/>
      <dgm:t>
        <a:bodyPr/>
        <a:lstStyle/>
        <a:p>
          <a:endParaRPr lang="es-ES" sz="1100" b="1">
            <a:solidFill>
              <a:schemeClr val="tx1"/>
            </a:solidFill>
          </a:endParaRPr>
        </a:p>
      </dgm:t>
    </dgm:pt>
    <dgm:pt modelId="{0B7315A2-0AA2-4233-B43D-B058510A4AEC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ES" sz="1200" b="1" dirty="0" smtClean="0">
              <a:solidFill>
                <a:schemeClr val="bg1"/>
              </a:solidFill>
            </a:rPr>
            <a:t>Los </a:t>
          </a:r>
          <a:r>
            <a:rPr lang="es-ES" sz="1200" b="1" dirty="0" smtClean="0">
              <a:solidFill>
                <a:schemeClr val="tx1"/>
              </a:solidFill>
            </a:rPr>
            <a:t>Estándares Técnicos Vinculantes </a:t>
          </a:r>
          <a:r>
            <a:rPr lang="es-ES" sz="1200" b="1" dirty="0" smtClean="0">
              <a:solidFill>
                <a:schemeClr val="bg1"/>
              </a:solidFill>
            </a:rPr>
            <a:t>elaborados por EIOPA no pueden ser aprobados hasta la adopción del Nivel 2.</a:t>
          </a:r>
          <a:endParaRPr lang="es-ES" sz="1200" b="1" dirty="0">
            <a:solidFill>
              <a:schemeClr val="bg1"/>
            </a:solidFill>
          </a:endParaRPr>
        </a:p>
      </dgm:t>
    </dgm:pt>
    <dgm:pt modelId="{B7C09720-0035-4D3A-B0AC-699973C0EC39}" type="parTrans" cxnId="{DF7008A8-310D-40FC-9B16-05D711B8BC92}">
      <dgm:prSet/>
      <dgm:spPr/>
      <dgm:t>
        <a:bodyPr/>
        <a:lstStyle/>
        <a:p>
          <a:endParaRPr lang="es-ES" sz="1100" b="1">
            <a:solidFill>
              <a:schemeClr val="tx1"/>
            </a:solidFill>
          </a:endParaRPr>
        </a:p>
      </dgm:t>
    </dgm:pt>
    <dgm:pt modelId="{77F74691-EC6E-405E-8674-A892E9E7D6F2}" type="sibTrans" cxnId="{DF7008A8-310D-40FC-9B16-05D711B8BC92}">
      <dgm:prSet/>
      <dgm:spPr/>
      <dgm:t>
        <a:bodyPr/>
        <a:lstStyle/>
        <a:p>
          <a:endParaRPr lang="es-ES" sz="1100" b="1">
            <a:solidFill>
              <a:schemeClr val="tx1"/>
            </a:solidFill>
          </a:endParaRPr>
        </a:p>
      </dgm:t>
    </dgm:pt>
    <dgm:pt modelId="{28F44EB6-7B3C-4481-8901-E97FEA2BE73B}" type="pres">
      <dgm:prSet presAssocID="{A9301A59-EE10-4A02-9B35-3EB6CB33675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76DA7E-7F68-4D3E-89FD-62D462440BA7}" type="pres">
      <dgm:prSet presAssocID="{A9301A59-EE10-4A02-9B35-3EB6CB336759}" presName="dummyMaxCanvas" presStyleCnt="0">
        <dgm:presLayoutVars/>
      </dgm:prSet>
      <dgm:spPr/>
      <dgm:t>
        <a:bodyPr/>
        <a:lstStyle/>
        <a:p>
          <a:endParaRPr lang="es-ES"/>
        </a:p>
      </dgm:t>
    </dgm:pt>
    <dgm:pt modelId="{CC95AF27-331E-43AD-926F-F78159A6103C}" type="pres">
      <dgm:prSet presAssocID="{A9301A59-EE10-4A02-9B35-3EB6CB336759}" presName="ThreeNodes_1" presStyleLbl="node1" presStyleIdx="0" presStyleCnt="3" custLinFactNeighborX="-1208" custLinFactNeighborY="11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E66C67-6D24-437A-A31B-1D1527E5D13E}" type="pres">
      <dgm:prSet presAssocID="{A9301A59-EE10-4A02-9B35-3EB6CB33675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0C7AA5-26F9-480A-93D5-16019B08C68E}" type="pres">
      <dgm:prSet presAssocID="{A9301A59-EE10-4A02-9B35-3EB6CB33675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CE37D1-C3A3-40DA-BA9E-B9464FB09ED0}" type="pres">
      <dgm:prSet presAssocID="{A9301A59-EE10-4A02-9B35-3EB6CB33675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3880D0-CD42-4296-B84C-29A9CCA57586}" type="pres">
      <dgm:prSet presAssocID="{A9301A59-EE10-4A02-9B35-3EB6CB33675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4B4163-327C-44CA-864B-B595C3460B61}" type="pres">
      <dgm:prSet presAssocID="{A9301A59-EE10-4A02-9B35-3EB6CB33675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6ED31F-3185-4E71-B3FC-77DC15833854}" type="pres">
      <dgm:prSet presAssocID="{A9301A59-EE10-4A02-9B35-3EB6CB33675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AD83E9-EC03-4A70-93C0-B667D17C174F}" type="pres">
      <dgm:prSet presAssocID="{A9301A59-EE10-4A02-9B35-3EB6CB33675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312E81-9911-4B97-9FBB-E196290C3B9E}" type="presOf" srcId="{2486C995-2511-4394-8691-DF979400B2BE}" destId="{BCCE37D1-C3A3-40DA-BA9E-B9464FB09ED0}" srcOrd="0" destOrd="0" presId="urn:microsoft.com/office/officeart/2005/8/layout/vProcess5"/>
    <dgm:cxn modelId="{DF7008A8-310D-40FC-9B16-05D711B8BC92}" srcId="{A9301A59-EE10-4A02-9B35-3EB6CB336759}" destId="{0B7315A2-0AA2-4233-B43D-B058510A4AEC}" srcOrd="2" destOrd="0" parTransId="{B7C09720-0035-4D3A-B0AC-699973C0EC39}" sibTransId="{77F74691-EC6E-405E-8674-A892E9E7D6F2}"/>
    <dgm:cxn modelId="{B36FFF69-CA7C-456E-8A88-31FF6E46C8C1}" type="presOf" srcId="{D3ED023F-CAC5-4FB8-B0E3-A588C8526F05}" destId="{5D4B4163-327C-44CA-864B-B595C3460B61}" srcOrd="1" destOrd="0" presId="urn:microsoft.com/office/officeart/2005/8/layout/vProcess5"/>
    <dgm:cxn modelId="{11E0F266-5006-4DF6-9AA8-E048C91B10CD}" type="presOf" srcId="{D3ED023F-CAC5-4FB8-B0E3-A588C8526F05}" destId="{CC95AF27-331E-43AD-926F-F78159A6103C}" srcOrd="0" destOrd="0" presId="urn:microsoft.com/office/officeart/2005/8/layout/vProcess5"/>
    <dgm:cxn modelId="{707E198B-EF9C-4828-AC74-37E488295885}" type="presOf" srcId="{99987909-4014-4B77-88A1-900C386BF12D}" destId="{D43880D0-CD42-4296-B84C-29A9CCA57586}" srcOrd="0" destOrd="0" presId="urn:microsoft.com/office/officeart/2005/8/layout/vProcess5"/>
    <dgm:cxn modelId="{49FF0CD7-50E9-4C69-9B5A-B6EB5CF19AB0}" type="presOf" srcId="{0B7315A2-0AA2-4233-B43D-B058510A4AEC}" destId="{83AD83E9-EC03-4A70-93C0-B667D17C174F}" srcOrd="1" destOrd="0" presId="urn:microsoft.com/office/officeart/2005/8/layout/vProcess5"/>
    <dgm:cxn modelId="{A6200822-0FAA-46C2-A438-E742194378B6}" srcId="{A9301A59-EE10-4A02-9B35-3EB6CB336759}" destId="{D3ED023F-CAC5-4FB8-B0E3-A588C8526F05}" srcOrd="0" destOrd="0" parTransId="{DBAC93CF-D5AD-4521-84A1-72905D651A8B}" sibTransId="{2486C995-2511-4394-8691-DF979400B2BE}"/>
    <dgm:cxn modelId="{10E192F9-02CE-42E3-87B6-B1F30E68C8B4}" type="presOf" srcId="{30F557AD-887F-465E-AE3E-90ADBB606B76}" destId="{D76ED31F-3185-4E71-B3FC-77DC15833854}" srcOrd="1" destOrd="0" presId="urn:microsoft.com/office/officeart/2005/8/layout/vProcess5"/>
    <dgm:cxn modelId="{A3B7F64E-1A4B-4B4B-BB66-E684ED006C72}" type="presOf" srcId="{0B7315A2-0AA2-4233-B43D-B058510A4AEC}" destId="{F60C7AA5-26F9-480A-93D5-16019B08C68E}" srcOrd="0" destOrd="0" presId="urn:microsoft.com/office/officeart/2005/8/layout/vProcess5"/>
    <dgm:cxn modelId="{B6FE3D8E-75DC-4927-8334-75B750E114F8}" type="presOf" srcId="{30F557AD-887F-465E-AE3E-90ADBB606B76}" destId="{02E66C67-6D24-437A-A31B-1D1527E5D13E}" srcOrd="0" destOrd="0" presId="urn:microsoft.com/office/officeart/2005/8/layout/vProcess5"/>
    <dgm:cxn modelId="{B334C1AB-C8CB-48CB-8821-E7F73BA9D904}" srcId="{A9301A59-EE10-4A02-9B35-3EB6CB336759}" destId="{30F557AD-887F-465E-AE3E-90ADBB606B76}" srcOrd="1" destOrd="0" parTransId="{3C267225-AD8F-4112-8203-2C3972F87507}" sibTransId="{99987909-4014-4B77-88A1-900C386BF12D}"/>
    <dgm:cxn modelId="{4C5DC096-0B23-41AA-9129-C4CF991C2178}" type="presOf" srcId="{A9301A59-EE10-4A02-9B35-3EB6CB336759}" destId="{28F44EB6-7B3C-4481-8901-E97FEA2BE73B}" srcOrd="0" destOrd="0" presId="urn:microsoft.com/office/officeart/2005/8/layout/vProcess5"/>
    <dgm:cxn modelId="{47C2DD2B-9E36-4336-8018-C4AABBC4F074}" type="presParOf" srcId="{28F44EB6-7B3C-4481-8901-E97FEA2BE73B}" destId="{9276DA7E-7F68-4D3E-89FD-62D462440BA7}" srcOrd="0" destOrd="0" presId="urn:microsoft.com/office/officeart/2005/8/layout/vProcess5"/>
    <dgm:cxn modelId="{16EB69EB-6D14-4F12-ADCA-9C89D5C8BB22}" type="presParOf" srcId="{28F44EB6-7B3C-4481-8901-E97FEA2BE73B}" destId="{CC95AF27-331E-43AD-926F-F78159A6103C}" srcOrd="1" destOrd="0" presId="urn:microsoft.com/office/officeart/2005/8/layout/vProcess5"/>
    <dgm:cxn modelId="{3A333A2E-BC36-4543-9DBA-8EA95F111761}" type="presParOf" srcId="{28F44EB6-7B3C-4481-8901-E97FEA2BE73B}" destId="{02E66C67-6D24-437A-A31B-1D1527E5D13E}" srcOrd="2" destOrd="0" presId="urn:microsoft.com/office/officeart/2005/8/layout/vProcess5"/>
    <dgm:cxn modelId="{7196CE42-3927-4688-B361-90C77474348B}" type="presParOf" srcId="{28F44EB6-7B3C-4481-8901-E97FEA2BE73B}" destId="{F60C7AA5-26F9-480A-93D5-16019B08C68E}" srcOrd="3" destOrd="0" presId="urn:microsoft.com/office/officeart/2005/8/layout/vProcess5"/>
    <dgm:cxn modelId="{476E71DE-0530-497B-8510-08E31BAFB72A}" type="presParOf" srcId="{28F44EB6-7B3C-4481-8901-E97FEA2BE73B}" destId="{BCCE37D1-C3A3-40DA-BA9E-B9464FB09ED0}" srcOrd="4" destOrd="0" presId="urn:microsoft.com/office/officeart/2005/8/layout/vProcess5"/>
    <dgm:cxn modelId="{38A7643D-D38E-4F1B-A43F-7B9E4274B100}" type="presParOf" srcId="{28F44EB6-7B3C-4481-8901-E97FEA2BE73B}" destId="{D43880D0-CD42-4296-B84C-29A9CCA57586}" srcOrd="5" destOrd="0" presId="urn:microsoft.com/office/officeart/2005/8/layout/vProcess5"/>
    <dgm:cxn modelId="{2011A536-2553-4C4F-808D-433E77AA12BA}" type="presParOf" srcId="{28F44EB6-7B3C-4481-8901-E97FEA2BE73B}" destId="{5D4B4163-327C-44CA-864B-B595C3460B61}" srcOrd="6" destOrd="0" presId="urn:microsoft.com/office/officeart/2005/8/layout/vProcess5"/>
    <dgm:cxn modelId="{60E36250-3A4C-4E37-95A3-B8FCE76CD89F}" type="presParOf" srcId="{28F44EB6-7B3C-4481-8901-E97FEA2BE73B}" destId="{D76ED31F-3185-4E71-B3FC-77DC15833854}" srcOrd="7" destOrd="0" presId="urn:microsoft.com/office/officeart/2005/8/layout/vProcess5"/>
    <dgm:cxn modelId="{5278F739-A164-4F52-BCE1-83CC8D8A1CAC}" type="presParOf" srcId="{28F44EB6-7B3C-4481-8901-E97FEA2BE73B}" destId="{83AD83E9-EC03-4A70-93C0-B667D17C174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8BF5CA-9AFA-4B6E-AFA6-799BF91ABF5D}" type="doc">
      <dgm:prSet loTypeId="urn:microsoft.com/office/officeart/2005/8/layout/cycle6" loCatId="relationship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1EC1D876-90E8-41EC-B1BA-FF2A5B5DE222}">
      <dgm:prSet phldrT="[Texto]" custT="1"/>
      <dgm:spPr>
        <a:solidFill>
          <a:srgbClr val="FF0000"/>
        </a:solidFill>
      </dgm:spPr>
      <dgm:t>
        <a:bodyPr/>
        <a:lstStyle/>
        <a:p>
          <a:pPr algn="ctr"/>
          <a:r>
            <a:rPr lang="es-ES" sz="1000" b="1" dirty="0" smtClean="0">
              <a:solidFill>
                <a:schemeClr val="tx1"/>
              </a:solidFill>
            </a:rPr>
            <a:t>Crisis financiera: se refuerza la protección consumidor: TRANSPARENCIA.</a:t>
          </a:r>
        </a:p>
        <a:p>
          <a:pPr algn="ctr"/>
          <a:r>
            <a:rPr lang="es-ES" sz="1000" b="1" dirty="0" smtClean="0">
              <a:solidFill>
                <a:schemeClr val="tx1"/>
              </a:solidFill>
            </a:rPr>
            <a:t>(Retribución)</a:t>
          </a:r>
        </a:p>
        <a:p>
          <a:pPr algn="ctr"/>
          <a:endParaRPr lang="es-ES" sz="1000" b="1" dirty="0">
            <a:solidFill>
              <a:schemeClr val="tx1"/>
            </a:solidFill>
          </a:endParaRPr>
        </a:p>
      </dgm:t>
    </dgm:pt>
    <dgm:pt modelId="{CB9CD8D4-5B04-46B6-AD79-BE142BCB5190}" type="parTrans" cxnId="{55FA91CA-1307-4B8F-B6F7-56BC83BF6C9B}">
      <dgm:prSet/>
      <dgm:spPr/>
      <dgm:t>
        <a:bodyPr/>
        <a:lstStyle/>
        <a:p>
          <a:endParaRPr lang="es-ES" sz="1100"/>
        </a:p>
      </dgm:t>
    </dgm:pt>
    <dgm:pt modelId="{6580CDE0-74A1-45AC-8649-80EBB862011C}" type="sibTrans" cxnId="{55FA91CA-1307-4B8F-B6F7-56BC83BF6C9B}">
      <dgm:prSet/>
      <dgm:spPr/>
      <dgm:t>
        <a:bodyPr/>
        <a:lstStyle/>
        <a:p>
          <a:endParaRPr lang="es-ES" sz="1100"/>
        </a:p>
      </dgm:t>
    </dgm:pt>
    <dgm:pt modelId="{F0BFE82E-A2D2-4C93-899E-B8DF4DF54836}">
      <dgm:prSet phldrT="[Texto]" custT="1"/>
      <dgm:spPr>
        <a:solidFill>
          <a:srgbClr val="FFC000"/>
        </a:solidFill>
      </dgm:spPr>
      <dgm:t>
        <a:bodyPr/>
        <a:lstStyle/>
        <a:p>
          <a:pPr algn="ctr"/>
          <a:r>
            <a:rPr lang="es-ES" sz="1000" b="1" dirty="0" smtClean="0">
              <a:solidFill>
                <a:schemeClr val="tx1"/>
              </a:solidFill>
            </a:rPr>
            <a:t>Ampliar ámbito IMD1: incluir venta directa - ‘</a:t>
          </a:r>
          <a:r>
            <a:rPr lang="es-ES" sz="1000" b="1" dirty="0" err="1" smtClean="0">
              <a:solidFill>
                <a:schemeClr val="tx1"/>
              </a:solidFill>
            </a:rPr>
            <a:t>Level</a:t>
          </a:r>
          <a:r>
            <a:rPr lang="es-ES" sz="1000" b="1" dirty="0" smtClean="0">
              <a:solidFill>
                <a:schemeClr val="tx1"/>
              </a:solidFill>
            </a:rPr>
            <a:t> </a:t>
          </a:r>
          <a:r>
            <a:rPr lang="es-ES" sz="1000" b="1" dirty="0" err="1" smtClean="0">
              <a:solidFill>
                <a:schemeClr val="tx1"/>
              </a:solidFill>
            </a:rPr>
            <a:t>playing</a:t>
          </a:r>
          <a:r>
            <a:rPr lang="es-ES" sz="1000" b="1" dirty="0" smtClean="0">
              <a:solidFill>
                <a:schemeClr val="tx1"/>
              </a:solidFill>
            </a:rPr>
            <a:t> </a:t>
          </a:r>
          <a:r>
            <a:rPr lang="es-ES" sz="1000" b="1" dirty="0" err="1" smtClean="0">
              <a:solidFill>
                <a:schemeClr val="tx1"/>
              </a:solidFill>
            </a:rPr>
            <a:t>field</a:t>
          </a:r>
          <a:r>
            <a:rPr lang="es-ES" sz="1000" b="1" dirty="0" smtClean="0">
              <a:solidFill>
                <a:schemeClr val="tx1"/>
              </a:solidFill>
            </a:rPr>
            <a:t>’.</a:t>
          </a:r>
          <a:endParaRPr lang="es-ES" sz="1000" b="1" dirty="0">
            <a:solidFill>
              <a:schemeClr val="tx1"/>
            </a:solidFill>
          </a:endParaRPr>
        </a:p>
      </dgm:t>
    </dgm:pt>
    <dgm:pt modelId="{47290460-D064-4F4A-8E1A-A900377B915E}" type="parTrans" cxnId="{986C012D-CC32-4002-B5B7-602B201AC218}">
      <dgm:prSet/>
      <dgm:spPr/>
      <dgm:t>
        <a:bodyPr/>
        <a:lstStyle/>
        <a:p>
          <a:endParaRPr lang="es-ES" sz="1100"/>
        </a:p>
      </dgm:t>
    </dgm:pt>
    <dgm:pt modelId="{119F5CCA-A59B-4B48-AB9D-6D252103B3AC}" type="sibTrans" cxnId="{986C012D-CC32-4002-B5B7-602B201AC218}">
      <dgm:prSet/>
      <dgm:spPr/>
      <dgm:t>
        <a:bodyPr/>
        <a:lstStyle/>
        <a:p>
          <a:endParaRPr lang="es-ES" sz="1100"/>
        </a:p>
      </dgm:t>
    </dgm:pt>
    <dgm:pt modelId="{BAB22A8B-6FDD-4B7C-B3C1-24D2B6BBEE94}">
      <dgm:prSet custT="1"/>
      <dgm:spPr>
        <a:solidFill>
          <a:srgbClr val="00B050"/>
        </a:solidFill>
      </dgm:spPr>
      <dgm:t>
        <a:bodyPr/>
        <a:lstStyle/>
        <a:p>
          <a:pPr algn="ctr"/>
          <a:r>
            <a:rPr lang="es-ES" sz="1000" b="1" dirty="0" smtClean="0">
              <a:solidFill>
                <a:schemeClr val="tx1"/>
              </a:solidFill>
            </a:rPr>
            <a:t>Mayor armonización entre las legislaciones de los Estados Miembros.</a:t>
          </a:r>
          <a:endParaRPr lang="es-ES" sz="1000" b="1" dirty="0">
            <a:solidFill>
              <a:schemeClr val="tx1"/>
            </a:solidFill>
          </a:endParaRPr>
        </a:p>
      </dgm:t>
    </dgm:pt>
    <dgm:pt modelId="{27F772B2-AF63-43B5-B13B-2387CCAFE6E2}" type="parTrans" cxnId="{54D0D648-45BC-4A1A-8F51-2BC28D040275}">
      <dgm:prSet/>
      <dgm:spPr/>
      <dgm:t>
        <a:bodyPr/>
        <a:lstStyle/>
        <a:p>
          <a:endParaRPr lang="es-ES" sz="1100"/>
        </a:p>
      </dgm:t>
    </dgm:pt>
    <dgm:pt modelId="{9EE1B8AE-E1D3-4DC4-996D-B48C6D8A4C5E}" type="sibTrans" cxnId="{54D0D648-45BC-4A1A-8F51-2BC28D040275}">
      <dgm:prSet/>
      <dgm:spPr/>
      <dgm:t>
        <a:bodyPr/>
        <a:lstStyle/>
        <a:p>
          <a:endParaRPr lang="es-ES" sz="1100"/>
        </a:p>
      </dgm:t>
    </dgm:pt>
    <dgm:pt modelId="{8B96033A-7629-4B6E-92F2-FBFEB9987A3D}">
      <dgm:prSet phldrT="[Texto]" custT="1"/>
      <dgm:spPr>
        <a:solidFill>
          <a:srgbClr val="0070C0">
            <a:alpha val="19000"/>
          </a:srgbClr>
        </a:solidFill>
      </dgm:spPr>
      <dgm:t>
        <a:bodyPr/>
        <a:lstStyle/>
        <a:p>
          <a:pPr algn="ctr"/>
          <a:r>
            <a:rPr lang="es-ES" sz="1000" b="1" dirty="0" smtClean="0">
              <a:solidFill>
                <a:schemeClr val="tx1"/>
              </a:solidFill>
            </a:rPr>
            <a:t>Establecer para los seguros de vida con componente de inversión exigencias similares a  productos análogos (MIFID).</a:t>
          </a:r>
        </a:p>
        <a:p>
          <a:pPr algn="ctr"/>
          <a:r>
            <a:rPr lang="es-ES" sz="1000" b="1" dirty="0" smtClean="0">
              <a:solidFill>
                <a:schemeClr val="tx1"/>
              </a:solidFill>
            </a:rPr>
            <a:t>(Borrador de Reglamento  PRIPS).</a:t>
          </a:r>
          <a:endParaRPr lang="es-ES" sz="1000" b="1" dirty="0">
            <a:solidFill>
              <a:schemeClr val="tx1"/>
            </a:solidFill>
          </a:endParaRPr>
        </a:p>
      </dgm:t>
    </dgm:pt>
    <dgm:pt modelId="{E05BB302-DBA1-4D69-9774-E9D418868EAF}" type="sibTrans" cxnId="{C794FD6B-F8E4-41ED-B798-BC6D21711F2A}">
      <dgm:prSet/>
      <dgm:spPr/>
      <dgm:t>
        <a:bodyPr/>
        <a:lstStyle/>
        <a:p>
          <a:endParaRPr lang="es-ES" sz="1100"/>
        </a:p>
      </dgm:t>
    </dgm:pt>
    <dgm:pt modelId="{A9F03CDB-6E01-496A-9A47-FD24F0A78C88}" type="parTrans" cxnId="{C794FD6B-F8E4-41ED-B798-BC6D21711F2A}">
      <dgm:prSet/>
      <dgm:spPr/>
      <dgm:t>
        <a:bodyPr/>
        <a:lstStyle/>
        <a:p>
          <a:endParaRPr lang="es-ES" sz="1100"/>
        </a:p>
      </dgm:t>
    </dgm:pt>
    <dgm:pt modelId="{21DF500C-7BA7-44E3-BAC1-6F5AEF696735}" type="pres">
      <dgm:prSet presAssocID="{238BF5CA-9AFA-4B6E-AFA6-799BF91ABF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A47D044-6A58-4558-9D09-B2FBFC21A33E}" type="pres">
      <dgm:prSet presAssocID="{1EC1D876-90E8-41EC-B1BA-FF2A5B5DE222}" presName="node" presStyleLbl="node1" presStyleIdx="0" presStyleCnt="4" custScaleX="125487" custScaleY="153967" custRadScaleRad="102909" custRadScaleInc="-96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9EC152-A3D9-4BBE-8D17-E492F35A63DF}" type="pres">
      <dgm:prSet presAssocID="{1EC1D876-90E8-41EC-B1BA-FF2A5B5DE222}" presName="spNode" presStyleCnt="0"/>
      <dgm:spPr/>
      <dgm:t>
        <a:bodyPr/>
        <a:lstStyle/>
        <a:p>
          <a:endParaRPr lang="es-ES"/>
        </a:p>
      </dgm:t>
    </dgm:pt>
    <dgm:pt modelId="{DA1A747B-EB1A-48F9-A4D8-6E97897A700C}" type="pres">
      <dgm:prSet presAssocID="{6580CDE0-74A1-45AC-8649-80EBB862011C}" presName="sibTrans" presStyleLbl="sibTrans1D1" presStyleIdx="0" presStyleCnt="4"/>
      <dgm:spPr/>
      <dgm:t>
        <a:bodyPr/>
        <a:lstStyle/>
        <a:p>
          <a:endParaRPr lang="es-ES"/>
        </a:p>
      </dgm:t>
    </dgm:pt>
    <dgm:pt modelId="{756FBC8F-136A-4803-96B4-53C6DF5B55E5}" type="pres">
      <dgm:prSet presAssocID="{8B96033A-7629-4B6E-92F2-FBFEB9987A3D}" presName="node" presStyleLbl="node1" presStyleIdx="1" presStyleCnt="4" custScaleX="100005" custScaleY="1685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3423B5-8C51-473E-9221-F949EB838861}" type="pres">
      <dgm:prSet presAssocID="{8B96033A-7629-4B6E-92F2-FBFEB9987A3D}" presName="spNode" presStyleCnt="0"/>
      <dgm:spPr/>
      <dgm:t>
        <a:bodyPr/>
        <a:lstStyle/>
        <a:p>
          <a:endParaRPr lang="es-ES"/>
        </a:p>
      </dgm:t>
    </dgm:pt>
    <dgm:pt modelId="{AAE16F11-3396-4EA8-BCBF-A76A16056396}" type="pres">
      <dgm:prSet presAssocID="{E05BB302-DBA1-4D69-9774-E9D418868EAF}" presName="sibTrans" presStyleLbl="sibTrans1D1" presStyleIdx="1" presStyleCnt="4"/>
      <dgm:spPr/>
      <dgm:t>
        <a:bodyPr/>
        <a:lstStyle/>
        <a:p>
          <a:endParaRPr lang="es-ES"/>
        </a:p>
      </dgm:t>
    </dgm:pt>
    <dgm:pt modelId="{287C945A-801B-429C-B8F2-F8C7769A2EA7}" type="pres">
      <dgm:prSet presAssocID="{F0BFE82E-A2D2-4C93-899E-B8DF4DF54836}" presName="node" presStyleLbl="node1" presStyleIdx="2" presStyleCnt="4" custScaleY="136355" custRadScaleRad="101992" custRadScaleInc="44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0359B8-5868-4A36-AF5D-19599C2B8219}" type="pres">
      <dgm:prSet presAssocID="{F0BFE82E-A2D2-4C93-899E-B8DF4DF54836}" presName="spNode" presStyleCnt="0"/>
      <dgm:spPr/>
      <dgm:t>
        <a:bodyPr/>
        <a:lstStyle/>
        <a:p>
          <a:endParaRPr lang="es-ES"/>
        </a:p>
      </dgm:t>
    </dgm:pt>
    <dgm:pt modelId="{DB53A202-EBDD-4F13-9A01-22FC7A31E6E3}" type="pres">
      <dgm:prSet presAssocID="{119F5CCA-A59B-4B48-AB9D-6D252103B3AC}" presName="sibTrans" presStyleLbl="sibTrans1D1" presStyleIdx="2" presStyleCnt="4"/>
      <dgm:spPr/>
      <dgm:t>
        <a:bodyPr/>
        <a:lstStyle/>
        <a:p>
          <a:endParaRPr lang="es-ES"/>
        </a:p>
      </dgm:t>
    </dgm:pt>
    <dgm:pt modelId="{5227FD5A-AE51-4DF5-BC7E-0CE2C55B04A2}" type="pres">
      <dgm:prSet presAssocID="{BAB22A8B-6FDD-4B7C-B3C1-24D2B6BBEE94}" presName="node" presStyleLbl="node1" presStyleIdx="3" presStyleCnt="4" custScaleY="1685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28BBA5-94E8-46BA-A83D-16C1F3A9B895}" type="pres">
      <dgm:prSet presAssocID="{BAB22A8B-6FDD-4B7C-B3C1-24D2B6BBEE94}" presName="spNode" presStyleCnt="0"/>
      <dgm:spPr/>
      <dgm:t>
        <a:bodyPr/>
        <a:lstStyle/>
        <a:p>
          <a:endParaRPr lang="es-ES"/>
        </a:p>
      </dgm:t>
    </dgm:pt>
    <dgm:pt modelId="{C6BB3A35-3D43-4D21-BB5F-CD2047B49792}" type="pres">
      <dgm:prSet presAssocID="{9EE1B8AE-E1D3-4DC4-996D-B48C6D8A4C5E}" presName="sibTrans" presStyleLbl="sibTrans1D1" presStyleIdx="3" presStyleCnt="4"/>
      <dgm:spPr/>
      <dgm:t>
        <a:bodyPr/>
        <a:lstStyle/>
        <a:p>
          <a:endParaRPr lang="es-ES"/>
        </a:p>
      </dgm:t>
    </dgm:pt>
  </dgm:ptLst>
  <dgm:cxnLst>
    <dgm:cxn modelId="{5D26B123-04D0-4803-B13C-1649E89EFEAC}" type="presOf" srcId="{1EC1D876-90E8-41EC-B1BA-FF2A5B5DE222}" destId="{5A47D044-6A58-4558-9D09-B2FBFC21A33E}" srcOrd="0" destOrd="0" presId="urn:microsoft.com/office/officeart/2005/8/layout/cycle6"/>
    <dgm:cxn modelId="{54D0D648-45BC-4A1A-8F51-2BC28D040275}" srcId="{238BF5CA-9AFA-4B6E-AFA6-799BF91ABF5D}" destId="{BAB22A8B-6FDD-4B7C-B3C1-24D2B6BBEE94}" srcOrd="3" destOrd="0" parTransId="{27F772B2-AF63-43B5-B13B-2387CCAFE6E2}" sibTransId="{9EE1B8AE-E1D3-4DC4-996D-B48C6D8A4C5E}"/>
    <dgm:cxn modelId="{986C012D-CC32-4002-B5B7-602B201AC218}" srcId="{238BF5CA-9AFA-4B6E-AFA6-799BF91ABF5D}" destId="{F0BFE82E-A2D2-4C93-899E-B8DF4DF54836}" srcOrd="2" destOrd="0" parTransId="{47290460-D064-4F4A-8E1A-A900377B915E}" sibTransId="{119F5CCA-A59B-4B48-AB9D-6D252103B3AC}"/>
    <dgm:cxn modelId="{0BDEC320-F123-400A-BFA3-D859B9C4353C}" type="presOf" srcId="{119F5CCA-A59B-4B48-AB9D-6D252103B3AC}" destId="{DB53A202-EBDD-4F13-9A01-22FC7A31E6E3}" srcOrd="0" destOrd="0" presId="urn:microsoft.com/office/officeart/2005/8/layout/cycle6"/>
    <dgm:cxn modelId="{C7C99713-C579-4F67-BB10-2261C72F79AF}" type="presOf" srcId="{F0BFE82E-A2D2-4C93-899E-B8DF4DF54836}" destId="{287C945A-801B-429C-B8F2-F8C7769A2EA7}" srcOrd="0" destOrd="0" presId="urn:microsoft.com/office/officeart/2005/8/layout/cycle6"/>
    <dgm:cxn modelId="{55FA91CA-1307-4B8F-B6F7-56BC83BF6C9B}" srcId="{238BF5CA-9AFA-4B6E-AFA6-799BF91ABF5D}" destId="{1EC1D876-90E8-41EC-B1BA-FF2A5B5DE222}" srcOrd="0" destOrd="0" parTransId="{CB9CD8D4-5B04-46B6-AD79-BE142BCB5190}" sibTransId="{6580CDE0-74A1-45AC-8649-80EBB862011C}"/>
    <dgm:cxn modelId="{B85CCFC3-B559-4E66-BA25-097DBC482805}" type="presOf" srcId="{9EE1B8AE-E1D3-4DC4-996D-B48C6D8A4C5E}" destId="{C6BB3A35-3D43-4D21-BB5F-CD2047B49792}" srcOrd="0" destOrd="0" presId="urn:microsoft.com/office/officeart/2005/8/layout/cycle6"/>
    <dgm:cxn modelId="{8768E890-76A6-49DC-91E1-D587872D31F9}" type="presOf" srcId="{6580CDE0-74A1-45AC-8649-80EBB862011C}" destId="{DA1A747B-EB1A-48F9-A4D8-6E97897A700C}" srcOrd="0" destOrd="0" presId="urn:microsoft.com/office/officeart/2005/8/layout/cycle6"/>
    <dgm:cxn modelId="{07A7E945-4932-4588-89F5-8016046C10F0}" type="presOf" srcId="{E05BB302-DBA1-4D69-9774-E9D418868EAF}" destId="{AAE16F11-3396-4EA8-BCBF-A76A16056396}" srcOrd="0" destOrd="0" presId="urn:microsoft.com/office/officeart/2005/8/layout/cycle6"/>
    <dgm:cxn modelId="{E9640874-ED9D-431A-8ADB-1D05ED8828F9}" type="presOf" srcId="{BAB22A8B-6FDD-4B7C-B3C1-24D2B6BBEE94}" destId="{5227FD5A-AE51-4DF5-BC7E-0CE2C55B04A2}" srcOrd="0" destOrd="0" presId="urn:microsoft.com/office/officeart/2005/8/layout/cycle6"/>
    <dgm:cxn modelId="{689AFEBD-EBA5-4D63-B866-D82E679B6706}" type="presOf" srcId="{238BF5CA-9AFA-4B6E-AFA6-799BF91ABF5D}" destId="{21DF500C-7BA7-44E3-BAC1-6F5AEF696735}" srcOrd="0" destOrd="0" presId="urn:microsoft.com/office/officeart/2005/8/layout/cycle6"/>
    <dgm:cxn modelId="{872F29E4-489C-4C2A-945E-95BDF0E16126}" type="presOf" srcId="{8B96033A-7629-4B6E-92F2-FBFEB9987A3D}" destId="{756FBC8F-136A-4803-96B4-53C6DF5B55E5}" srcOrd="0" destOrd="0" presId="urn:microsoft.com/office/officeart/2005/8/layout/cycle6"/>
    <dgm:cxn modelId="{C794FD6B-F8E4-41ED-B798-BC6D21711F2A}" srcId="{238BF5CA-9AFA-4B6E-AFA6-799BF91ABF5D}" destId="{8B96033A-7629-4B6E-92F2-FBFEB9987A3D}" srcOrd="1" destOrd="0" parTransId="{A9F03CDB-6E01-496A-9A47-FD24F0A78C88}" sibTransId="{E05BB302-DBA1-4D69-9774-E9D418868EAF}"/>
    <dgm:cxn modelId="{302BFB37-6378-49B2-9CB2-354922A7F64A}" type="presParOf" srcId="{21DF500C-7BA7-44E3-BAC1-6F5AEF696735}" destId="{5A47D044-6A58-4558-9D09-B2FBFC21A33E}" srcOrd="0" destOrd="0" presId="urn:microsoft.com/office/officeart/2005/8/layout/cycle6"/>
    <dgm:cxn modelId="{F5A2F201-41CE-4939-AA11-CCB958E975BC}" type="presParOf" srcId="{21DF500C-7BA7-44E3-BAC1-6F5AEF696735}" destId="{239EC152-A3D9-4BBE-8D17-E492F35A63DF}" srcOrd="1" destOrd="0" presId="urn:microsoft.com/office/officeart/2005/8/layout/cycle6"/>
    <dgm:cxn modelId="{F4A317A0-7CC3-4BA2-A407-D74CCB8B89BE}" type="presParOf" srcId="{21DF500C-7BA7-44E3-BAC1-6F5AEF696735}" destId="{DA1A747B-EB1A-48F9-A4D8-6E97897A700C}" srcOrd="2" destOrd="0" presId="urn:microsoft.com/office/officeart/2005/8/layout/cycle6"/>
    <dgm:cxn modelId="{E2B4CC85-0571-462D-8A09-2AB3868AA893}" type="presParOf" srcId="{21DF500C-7BA7-44E3-BAC1-6F5AEF696735}" destId="{756FBC8F-136A-4803-96B4-53C6DF5B55E5}" srcOrd="3" destOrd="0" presId="urn:microsoft.com/office/officeart/2005/8/layout/cycle6"/>
    <dgm:cxn modelId="{5F50D530-6AF4-4DCE-8658-A2229B742981}" type="presParOf" srcId="{21DF500C-7BA7-44E3-BAC1-6F5AEF696735}" destId="{633423B5-8C51-473E-9221-F949EB838861}" srcOrd="4" destOrd="0" presId="urn:microsoft.com/office/officeart/2005/8/layout/cycle6"/>
    <dgm:cxn modelId="{5D7673B4-B059-4434-A61B-ED9EF1B456D4}" type="presParOf" srcId="{21DF500C-7BA7-44E3-BAC1-6F5AEF696735}" destId="{AAE16F11-3396-4EA8-BCBF-A76A16056396}" srcOrd="5" destOrd="0" presId="urn:microsoft.com/office/officeart/2005/8/layout/cycle6"/>
    <dgm:cxn modelId="{895D120B-1D59-4941-8C94-2AB9421587A7}" type="presParOf" srcId="{21DF500C-7BA7-44E3-BAC1-6F5AEF696735}" destId="{287C945A-801B-429C-B8F2-F8C7769A2EA7}" srcOrd="6" destOrd="0" presId="urn:microsoft.com/office/officeart/2005/8/layout/cycle6"/>
    <dgm:cxn modelId="{CED7004A-2BBF-451E-A52E-3897A6C861AF}" type="presParOf" srcId="{21DF500C-7BA7-44E3-BAC1-6F5AEF696735}" destId="{200359B8-5868-4A36-AF5D-19599C2B8219}" srcOrd="7" destOrd="0" presId="urn:microsoft.com/office/officeart/2005/8/layout/cycle6"/>
    <dgm:cxn modelId="{EDE13EC6-466A-4E16-BC5A-487C607F789A}" type="presParOf" srcId="{21DF500C-7BA7-44E3-BAC1-6F5AEF696735}" destId="{DB53A202-EBDD-4F13-9A01-22FC7A31E6E3}" srcOrd="8" destOrd="0" presId="urn:microsoft.com/office/officeart/2005/8/layout/cycle6"/>
    <dgm:cxn modelId="{BA3E9F07-5A7A-4261-80C6-C9739D64904B}" type="presParOf" srcId="{21DF500C-7BA7-44E3-BAC1-6F5AEF696735}" destId="{5227FD5A-AE51-4DF5-BC7E-0CE2C55B04A2}" srcOrd="9" destOrd="0" presId="urn:microsoft.com/office/officeart/2005/8/layout/cycle6"/>
    <dgm:cxn modelId="{86CFF236-3876-4AB0-9247-3D052FC02428}" type="presParOf" srcId="{21DF500C-7BA7-44E3-BAC1-6F5AEF696735}" destId="{DB28BBA5-94E8-46BA-A83D-16C1F3A9B895}" srcOrd="10" destOrd="0" presId="urn:microsoft.com/office/officeart/2005/8/layout/cycle6"/>
    <dgm:cxn modelId="{E9FEE1F0-6007-493A-A8DB-D24EEAEB514A}" type="presParOf" srcId="{21DF500C-7BA7-44E3-BAC1-6F5AEF696735}" destId="{C6BB3A35-3D43-4D21-BB5F-CD2047B49792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91E56D-3A8F-49A5-A939-77C39856570E}" type="doc">
      <dgm:prSet loTypeId="urn:microsoft.com/office/officeart/2005/8/layout/venn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08BFFC9-C65D-432A-9838-B0192B56FD82}">
      <dgm:prSet phldrT="[Texto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s-ES" sz="1000" b="1" dirty="0" smtClean="0"/>
            <a:t>Intermediarios</a:t>
          </a:r>
          <a:endParaRPr lang="es-ES" sz="1000" b="1" dirty="0"/>
        </a:p>
      </dgm:t>
    </dgm:pt>
    <dgm:pt modelId="{C8598104-FDD5-434F-99F6-048B8553A461}" type="parTrans" cxnId="{1436EFF0-14A2-4D00-BBB7-6480041AAF7A}">
      <dgm:prSet/>
      <dgm:spPr/>
      <dgm:t>
        <a:bodyPr/>
        <a:lstStyle/>
        <a:p>
          <a:endParaRPr lang="es-ES"/>
        </a:p>
      </dgm:t>
    </dgm:pt>
    <dgm:pt modelId="{2ABFA6CE-351D-47AD-8354-B1EDF40C22EA}" type="sibTrans" cxnId="{1436EFF0-14A2-4D00-BBB7-6480041AAF7A}">
      <dgm:prSet/>
      <dgm:spPr/>
      <dgm:t>
        <a:bodyPr/>
        <a:lstStyle/>
        <a:p>
          <a:endParaRPr lang="es-ES"/>
        </a:p>
      </dgm:t>
    </dgm:pt>
    <dgm:pt modelId="{F105891A-3252-42AD-9EA4-CD68B363E05D}">
      <dgm:prSet phldrT="[Texto]" custT="1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s-ES" sz="1000" b="1" dirty="0" smtClean="0"/>
            <a:t>Entidades aseguradoras en venta directa</a:t>
          </a:r>
          <a:endParaRPr lang="es-ES" sz="1000" b="1" dirty="0"/>
        </a:p>
      </dgm:t>
    </dgm:pt>
    <dgm:pt modelId="{4F951AA8-D945-4FDE-A6F3-EA87534A18C2}" type="parTrans" cxnId="{597D9060-588C-47C5-AB56-5C43341B6E11}">
      <dgm:prSet/>
      <dgm:spPr/>
      <dgm:t>
        <a:bodyPr/>
        <a:lstStyle/>
        <a:p>
          <a:endParaRPr lang="es-ES"/>
        </a:p>
      </dgm:t>
    </dgm:pt>
    <dgm:pt modelId="{980CFADB-2F66-48E9-8F99-70ADF7C4D243}" type="sibTrans" cxnId="{597D9060-588C-47C5-AB56-5C43341B6E11}">
      <dgm:prSet/>
      <dgm:spPr/>
      <dgm:t>
        <a:bodyPr/>
        <a:lstStyle/>
        <a:p>
          <a:endParaRPr lang="es-ES"/>
        </a:p>
      </dgm:t>
    </dgm:pt>
    <dgm:pt modelId="{A0C7F5ED-2D19-4053-A3AE-57AB5BF224FF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ES" sz="1000" b="1" dirty="0" smtClean="0"/>
            <a:t>Comercializadores de seguros como actividad accesoria</a:t>
          </a:r>
          <a:endParaRPr lang="es-ES" sz="1000" b="1" dirty="0"/>
        </a:p>
      </dgm:t>
    </dgm:pt>
    <dgm:pt modelId="{C4213492-A214-4F15-BE5D-2AFADAFD265E}" type="parTrans" cxnId="{41000A83-4B6A-46DC-A136-0D8B2FA81B44}">
      <dgm:prSet/>
      <dgm:spPr/>
      <dgm:t>
        <a:bodyPr/>
        <a:lstStyle/>
        <a:p>
          <a:endParaRPr lang="es-ES"/>
        </a:p>
      </dgm:t>
    </dgm:pt>
    <dgm:pt modelId="{EE9BDC9B-6648-498F-B16E-6D0A6D9673D8}" type="sibTrans" cxnId="{41000A83-4B6A-46DC-A136-0D8B2FA81B44}">
      <dgm:prSet/>
      <dgm:spPr/>
      <dgm:t>
        <a:bodyPr/>
        <a:lstStyle/>
        <a:p>
          <a:endParaRPr lang="es-ES"/>
        </a:p>
      </dgm:t>
    </dgm:pt>
    <dgm:pt modelId="{96898900-C33F-46F5-999B-8D2C7C516EEB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s-ES" sz="1000" b="1" dirty="0" smtClean="0"/>
            <a:t>Bancaseguros</a:t>
          </a:r>
          <a:endParaRPr lang="es-ES" sz="1000" b="1" dirty="0"/>
        </a:p>
      </dgm:t>
    </dgm:pt>
    <dgm:pt modelId="{CE1562AE-F36E-4C82-970D-026A448F1CA3}" type="parTrans" cxnId="{E7CFA1A5-B9A3-4F88-9D5F-D2E1BAB29117}">
      <dgm:prSet/>
      <dgm:spPr/>
      <dgm:t>
        <a:bodyPr/>
        <a:lstStyle/>
        <a:p>
          <a:endParaRPr lang="es-ES"/>
        </a:p>
      </dgm:t>
    </dgm:pt>
    <dgm:pt modelId="{EB35046E-1334-45C5-A57A-41F3957A083F}" type="sibTrans" cxnId="{E7CFA1A5-B9A3-4F88-9D5F-D2E1BAB29117}">
      <dgm:prSet/>
      <dgm:spPr/>
      <dgm:t>
        <a:bodyPr/>
        <a:lstStyle/>
        <a:p>
          <a:endParaRPr lang="es-ES"/>
        </a:p>
      </dgm:t>
    </dgm:pt>
    <dgm:pt modelId="{76FE1D83-FD88-45DE-9495-161F6E5CDAD1}">
      <dgm:prSet phldrT="[Texto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s-ES" sz="1000" b="1" dirty="0" smtClean="0"/>
            <a:t>Comparadores</a:t>
          </a:r>
          <a:endParaRPr lang="es-ES" sz="1000" b="1" dirty="0"/>
        </a:p>
      </dgm:t>
    </dgm:pt>
    <dgm:pt modelId="{7EE3F792-8835-4571-89B0-8EA093D223EE}" type="sibTrans" cxnId="{54B99D67-D55C-4FE0-B8D3-1530236066D1}">
      <dgm:prSet/>
      <dgm:spPr/>
      <dgm:t>
        <a:bodyPr/>
        <a:lstStyle/>
        <a:p>
          <a:endParaRPr lang="es-ES"/>
        </a:p>
      </dgm:t>
    </dgm:pt>
    <dgm:pt modelId="{536DD171-E432-4568-9275-647FB1EBCDD7}" type="parTrans" cxnId="{54B99D67-D55C-4FE0-B8D3-1530236066D1}">
      <dgm:prSet/>
      <dgm:spPr/>
      <dgm:t>
        <a:bodyPr/>
        <a:lstStyle/>
        <a:p>
          <a:endParaRPr lang="es-ES"/>
        </a:p>
      </dgm:t>
    </dgm:pt>
    <dgm:pt modelId="{34AA9E5F-3B52-412A-8FB4-DCF49D7A0380}" type="pres">
      <dgm:prSet presAssocID="{1C91E56D-3A8F-49A5-A939-77C3985657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EF42C2F-F82B-45DE-B8A6-2A43A101062E}" type="pres">
      <dgm:prSet presAssocID="{508BFFC9-C65D-432A-9838-B0192B56FD82}" presName="Name5" presStyleLbl="vennNode1" presStyleIdx="0" presStyleCnt="5" custScaleX="1017141" custScaleY="998327" custLinFactX="1356912" custLinFactY="-800000" custLinFactNeighborX="1400000" custLinFactNeighborY="-84636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0F1A9AC5-E3BE-4F02-BF5B-87966FFBF49B}" type="pres">
      <dgm:prSet presAssocID="{2ABFA6CE-351D-47AD-8354-B1EDF40C22EA}" presName="space" presStyleCnt="0"/>
      <dgm:spPr/>
    </dgm:pt>
    <dgm:pt modelId="{FBE32967-D72C-4301-9CAD-1C41CACF3984}" type="pres">
      <dgm:prSet presAssocID="{96898900-C33F-46F5-999B-8D2C7C516EEB}" presName="Name5" presStyleLbl="vennNode1" presStyleIdx="1" presStyleCnt="5" custScaleX="1170653" custScaleY="971606" custLinFactX="1858716" custLinFactY="-800000" custLinFactNeighborX="1900000" custLinFactNeighborY="-80610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28A84568-2479-4C3E-852F-9DB3E0639EAD}" type="pres">
      <dgm:prSet presAssocID="{EB35046E-1334-45C5-A57A-41F3957A083F}" presName="space" presStyleCnt="0"/>
      <dgm:spPr/>
    </dgm:pt>
    <dgm:pt modelId="{C7DEA267-39C5-4DA9-9BE5-35BC2B588913}" type="pres">
      <dgm:prSet presAssocID="{F105891A-3252-42AD-9EA4-CD68B363E05D}" presName="Name5" presStyleLbl="vennNode1" presStyleIdx="2" presStyleCnt="5" custScaleX="979118" custScaleY="928573" custLinFactX="-700000" custLinFactY="246579" custLinFactNeighborX="-727401" custLinFactNeighborY="3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DA1DECCC-8315-42BB-8AA6-DD9A90736A5C}" type="pres">
      <dgm:prSet presAssocID="{980CFADB-2F66-48E9-8F99-70ADF7C4D243}" presName="space" presStyleCnt="0"/>
      <dgm:spPr/>
    </dgm:pt>
    <dgm:pt modelId="{45C3F734-D192-4CA8-A5FD-FBDD827CA298}" type="pres">
      <dgm:prSet presAssocID="{A0C7F5ED-2D19-4053-A3AE-57AB5BF224FF}" presName="Name5" presStyleLbl="vennNode1" presStyleIdx="3" presStyleCnt="5" custScaleX="1340355" custScaleY="952175" custLinFactX="-483113" custLinFactY="239815" custLinFactNeighborX="-500000" custLinFactNeighborY="3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B0F587D0-8BD6-4220-A357-87DAB47D35DE}" type="pres">
      <dgm:prSet presAssocID="{EE9BDC9B-6648-498F-B16E-6D0A6D9673D8}" presName="space" presStyleCnt="0"/>
      <dgm:spPr/>
    </dgm:pt>
    <dgm:pt modelId="{5C68ECAA-DCB6-4635-85D2-3D6B4EB428CE}" type="pres">
      <dgm:prSet presAssocID="{76FE1D83-FD88-45DE-9495-161F6E5CDAD1}" presName="Name5" presStyleLbl="vennNode1" presStyleIdx="4" presStyleCnt="5" custScaleX="1095293" custScaleY="729974" custLinFactX="-127713" custLinFactY="240442" custLinFactNeighborX="-200000" custLinFactNeighborY="3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</dgm:ptLst>
  <dgm:cxnLst>
    <dgm:cxn modelId="{AA6245BB-6498-4320-AE85-62B288F8878E}" type="presOf" srcId="{508BFFC9-C65D-432A-9838-B0192B56FD82}" destId="{3EF42C2F-F82B-45DE-B8A6-2A43A101062E}" srcOrd="0" destOrd="0" presId="urn:microsoft.com/office/officeart/2005/8/layout/venn3"/>
    <dgm:cxn modelId="{7A18F22D-79D3-4CFE-8336-F97088CACB57}" type="presOf" srcId="{F105891A-3252-42AD-9EA4-CD68B363E05D}" destId="{C7DEA267-39C5-4DA9-9BE5-35BC2B588913}" srcOrd="0" destOrd="0" presId="urn:microsoft.com/office/officeart/2005/8/layout/venn3"/>
    <dgm:cxn modelId="{1436EFF0-14A2-4D00-BBB7-6480041AAF7A}" srcId="{1C91E56D-3A8F-49A5-A939-77C39856570E}" destId="{508BFFC9-C65D-432A-9838-B0192B56FD82}" srcOrd="0" destOrd="0" parTransId="{C8598104-FDD5-434F-99F6-048B8553A461}" sibTransId="{2ABFA6CE-351D-47AD-8354-B1EDF40C22EA}"/>
    <dgm:cxn modelId="{704E803C-131B-4142-8117-956F7AD41CE1}" type="presOf" srcId="{A0C7F5ED-2D19-4053-A3AE-57AB5BF224FF}" destId="{45C3F734-D192-4CA8-A5FD-FBDD827CA298}" srcOrd="0" destOrd="0" presId="urn:microsoft.com/office/officeart/2005/8/layout/venn3"/>
    <dgm:cxn modelId="{41000A83-4B6A-46DC-A136-0D8B2FA81B44}" srcId="{1C91E56D-3A8F-49A5-A939-77C39856570E}" destId="{A0C7F5ED-2D19-4053-A3AE-57AB5BF224FF}" srcOrd="3" destOrd="0" parTransId="{C4213492-A214-4F15-BE5D-2AFADAFD265E}" sibTransId="{EE9BDC9B-6648-498F-B16E-6D0A6D9673D8}"/>
    <dgm:cxn modelId="{597D9060-588C-47C5-AB56-5C43341B6E11}" srcId="{1C91E56D-3A8F-49A5-A939-77C39856570E}" destId="{F105891A-3252-42AD-9EA4-CD68B363E05D}" srcOrd="2" destOrd="0" parTransId="{4F951AA8-D945-4FDE-A6F3-EA87534A18C2}" sibTransId="{980CFADB-2F66-48E9-8F99-70ADF7C4D243}"/>
    <dgm:cxn modelId="{E7CFA1A5-B9A3-4F88-9D5F-D2E1BAB29117}" srcId="{1C91E56D-3A8F-49A5-A939-77C39856570E}" destId="{96898900-C33F-46F5-999B-8D2C7C516EEB}" srcOrd="1" destOrd="0" parTransId="{CE1562AE-F36E-4C82-970D-026A448F1CA3}" sibTransId="{EB35046E-1334-45C5-A57A-41F3957A083F}"/>
    <dgm:cxn modelId="{70531162-59E6-4F66-A0FD-5078FFCCD1CD}" type="presOf" srcId="{76FE1D83-FD88-45DE-9495-161F6E5CDAD1}" destId="{5C68ECAA-DCB6-4635-85D2-3D6B4EB428CE}" srcOrd="0" destOrd="0" presId="urn:microsoft.com/office/officeart/2005/8/layout/venn3"/>
    <dgm:cxn modelId="{6B49C87F-E4C9-410D-9898-37BCF3B60BB2}" type="presOf" srcId="{1C91E56D-3A8F-49A5-A939-77C39856570E}" destId="{34AA9E5F-3B52-412A-8FB4-DCF49D7A0380}" srcOrd="0" destOrd="0" presId="urn:microsoft.com/office/officeart/2005/8/layout/venn3"/>
    <dgm:cxn modelId="{54B99D67-D55C-4FE0-B8D3-1530236066D1}" srcId="{1C91E56D-3A8F-49A5-A939-77C39856570E}" destId="{76FE1D83-FD88-45DE-9495-161F6E5CDAD1}" srcOrd="4" destOrd="0" parTransId="{536DD171-E432-4568-9275-647FB1EBCDD7}" sibTransId="{7EE3F792-8835-4571-89B0-8EA093D223EE}"/>
    <dgm:cxn modelId="{DBC41AB3-1022-4008-ADE3-112E7720873B}" type="presOf" srcId="{96898900-C33F-46F5-999B-8D2C7C516EEB}" destId="{FBE32967-D72C-4301-9CAD-1C41CACF3984}" srcOrd="0" destOrd="0" presId="urn:microsoft.com/office/officeart/2005/8/layout/venn3"/>
    <dgm:cxn modelId="{9CC48FF6-E088-495D-9030-5E2D833EA0A1}" type="presParOf" srcId="{34AA9E5F-3B52-412A-8FB4-DCF49D7A0380}" destId="{3EF42C2F-F82B-45DE-B8A6-2A43A101062E}" srcOrd="0" destOrd="0" presId="urn:microsoft.com/office/officeart/2005/8/layout/venn3"/>
    <dgm:cxn modelId="{E9DC63B7-E702-4548-8CE8-36F53AD8EF6F}" type="presParOf" srcId="{34AA9E5F-3B52-412A-8FB4-DCF49D7A0380}" destId="{0F1A9AC5-E3BE-4F02-BF5B-87966FFBF49B}" srcOrd="1" destOrd="0" presId="urn:microsoft.com/office/officeart/2005/8/layout/venn3"/>
    <dgm:cxn modelId="{67C62B85-FC06-484A-B526-56B1EFB6B0F7}" type="presParOf" srcId="{34AA9E5F-3B52-412A-8FB4-DCF49D7A0380}" destId="{FBE32967-D72C-4301-9CAD-1C41CACF3984}" srcOrd="2" destOrd="0" presId="urn:microsoft.com/office/officeart/2005/8/layout/venn3"/>
    <dgm:cxn modelId="{FA4F4658-4158-47FE-8176-98B24A64C8BF}" type="presParOf" srcId="{34AA9E5F-3B52-412A-8FB4-DCF49D7A0380}" destId="{28A84568-2479-4C3E-852F-9DB3E0639EAD}" srcOrd="3" destOrd="0" presId="urn:microsoft.com/office/officeart/2005/8/layout/venn3"/>
    <dgm:cxn modelId="{BDEB373A-B287-4EDE-B12A-4FC90B9D4B73}" type="presParOf" srcId="{34AA9E5F-3B52-412A-8FB4-DCF49D7A0380}" destId="{C7DEA267-39C5-4DA9-9BE5-35BC2B588913}" srcOrd="4" destOrd="0" presId="urn:microsoft.com/office/officeart/2005/8/layout/venn3"/>
    <dgm:cxn modelId="{9FE3A29D-395A-493F-8626-82DD49F65F92}" type="presParOf" srcId="{34AA9E5F-3B52-412A-8FB4-DCF49D7A0380}" destId="{DA1DECCC-8315-42BB-8AA6-DD9A90736A5C}" srcOrd="5" destOrd="0" presId="urn:microsoft.com/office/officeart/2005/8/layout/venn3"/>
    <dgm:cxn modelId="{670A1B7F-F931-414B-96D3-AFEC91FD9D34}" type="presParOf" srcId="{34AA9E5F-3B52-412A-8FB4-DCF49D7A0380}" destId="{45C3F734-D192-4CA8-A5FD-FBDD827CA298}" srcOrd="6" destOrd="0" presId="urn:microsoft.com/office/officeart/2005/8/layout/venn3"/>
    <dgm:cxn modelId="{B35F557E-3513-4BE1-8EE3-AC8DE6D9C55F}" type="presParOf" srcId="{34AA9E5F-3B52-412A-8FB4-DCF49D7A0380}" destId="{B0F587D0-8BD6-4220-A357-87DAB47D35DE}" srcOrd="7" destOrd="0" presId="urn:microsoft.com/office/officeart/2005/8/layout/venn3"/>
    <dgm:cxn modelId="{3EE74B6D-87E4-4E8A-A18D-5DE67FA1CE14}" type="presParOf" srcId="{34AA9E5F-3B52-412A-8FB4-DCF49D7A0380}" destId="{5C68ECAA-DCB6-4635-85D2-3D6B4EB428CE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B167B9-D2CD-4FE2-87AC-0719342297A0}" type="doc">
      <dgm:prSet loTypeId="urn:microsoft.com/office/officeart/2005/8/layout/cycle8" loCatId="cycle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D85046A-8832-4330-838C-8F73860DF06F}">
      <dgm:prSet phldrT="[Texto]" custT="1"/>
      <dgm:spPr/>
      <dgm:t>
        <a:bodyPr/>
        <a:lstStyle/>
        <a:p>
          <a:r>
            <a:rPr lang="es-ES" sz="1200" b="1" dirty="0" smtClean="0"/>
            <a:t>Obtener información del cliente sobre sus </a:t>
          </a:r>
          <a:r>
            <a:rPr lang="es-ES" sz="1200" b="1" u="sng" dirty="0" smtClean="0"/>
            <a:t>conocimientos y experiencia</a:t>
          </a:r>
          <a:endParaRPr lang="es-ES" sz="1200" b="1" u="sng" dirty="0"/>
        </a:p>
      </dgm:t>
    </dgm:pt>
    <dgm:pt modelId="{BF4549CA-F68A-4B10-A38F-6DA35B49032E}" type="parTrans" cxnId="{944C1F3F-6B9D-4E02-99A0-10A83C1ACC55}">
      <dgm:prSet/>
      <dgm:spPr/>
      <dgm:t>
        <a:bodyPr/>
        <a:lstStyle/>
        <a:p>
          <a:endParaRPr lang="es-ES" sz="1200" b="1"/>
        </a:p>
      </dgm:t>
    </dgm:pt>
    <dgm:pt modelId="{4C73BE68-0698-4FC1-A7E4-47AE36DD8A82}" type="sibTrans" cxnId="{944C1F3F-6B9D-4E02-99A0-10A83C1ACC55}">
      <dgm:prSet/>
      <dgm:spPr/>
      <dgm:t>
        <a:bodyPr/>
        <a:lstStyle/>
        <a:p>
          <a:endParaRPr lang="es-ES" sz="1200" b="1"/>
        </a:p>
      </dgm:t>
    </dgm:pt>
    <dgm:pt modelId="{5B89E7E9-F792-48C2-8458-4BD27784A4D3}">
      <dgm:prSet phldrT="[Texto]" custT="1"/>
      <dgm:spPr/>
      <dgm:t>
        <a:bodyPr/>
        <a:lstStyle/>
        <a:p>
          <a:r>
            <a:rPr lang="es-ES" sz="1200" b="1" dirty="0" smtClean="0"/>
            <a:t>Obtener información sobre la </a:t>
          </a:r>
          <a:r>
            <a:rPr lang="es-ES" sz="1200" b="1" u="sng" dirty="0" smtClean="0"/>
            <a:t>situación financiera del cliente y sus objetivos de inversión</a:t>
          </a:r>
          <a:endParaRPr lang="es-ES" sz="1200" b="1" u="sng" dirty="0"/>
        </a:p>
      </dgm:t>
    </dgm:pt>
    <dgm:pt modelId="{FBF2F5D0-4568-4F5D-A4D7-E68432FAE6D6}" type="parTrans" cxnId="{FB182D39-56D8-48D7-A65D-F72078EFD5CB}">
      <dgm:prSet/>
      <dgm:spPr/>
      <dgm:t>
        <a:bodyPr/>
        <a:lstStyle/>
        <a:p>
          <a:endParaRPr lang="es-ES" sz="1200" b="1"/>
        </a:p>
      </dgm:t>
    </dgm:pt>
    <dgm:pt modelId="{BC79518E-6281-46A3-A876-4777D0B86D70}" type="sibTrans" cxnId="{FB182D39-56D8-48D7-A65D-F72078EFD5CB}">
      <dgm:prSet/>
      <dgm:spPr/>
      <dgm:t>
        <a:bodyPr/>
        <a:lstStyle/>
        <a:p>
          <a:endParaRPr lang="es-ES" sz="1200" b="1"/>
        </a:p>
      </dgm:t>
    </dgm:pt>
    <dgm:pt modelId="{6009639A-D44A-4664-9DF2-88302FE75E86}">
      <dgm:prSet phldrT="[Texto]" custT="1"/>
      <dgm:spPr/>
      <dgm:t>
        <a:bodyPr/>
        <a:lstStyle/>
        <a:p>
          <a:r>
            <a:rPr lang="es-ES" sz="1200" b="1" u="sng" dirty="0" smtClean="0"/>
            <a:t>Informar sistemáticamente </a:t>
          </a:r>
          <a:r>
            <a:rPr lang="es-ES" sz="1200" b="1" dirty="0" smtClean="0"/>
            <a:t>sobre los productos</a:t>
          </a:r>
          <a:endParaRPr lang="es-ES" sz="1200" b="1" dirty="0"/>
        </a:p>
      </dgm:t>
    </dgm:pt>
    <dgm:pt modelId="{776FDC9A-12CA-46C7-8EE8-C72928CED227}" type="parTrans" cxnId="{E7924AE8-BACD-4757-84C7-713F17B63B40}">
      <dgm:prSet/>
      <dgm:spPr/>
      <dgm:t>
        <a:bodyPr/>
        <a:lstStyle/>
        <a:p>
          <a:endParaRPr lang="es-ES" sz="1200" b="1"/>
        </a:p>
      </dgm:t>
    </dgm:pt>
    <dgm:pt modelId="{C65472B4-D866-4B6A-B946-EE5BCA68E27A}" type="sibTrans" cxnId="{E7924AE8-BACD-4757-84C7-713F17B63B40}">
      <dgm:prSet/>
      <dgm:spPr/>
      <dgm:t>
        <a:bodyPr/>
        <a:lstStyle/>
        <a:p>
          <a:endParaRPr lang="es-ES" sz="1200" b="1"/>
        </a:p>
      </dgm:t>
    </dgm:pt>
    <dgm:pt modelId="{631BBF96-D1F4-4BD4-ADB3-75A6BFFF057E}">
      <dgm:prSet phldrT="[Texto]" custT="1"/>
      <dgm:spPr/>
      <dgm:t>
        <a:bodyPr/>
        <a:lstStyle/>
        <a:p>
          <a:r>
            <a:rPr lang="es-ES" sz="1200" b="1" u="sng" dirty="0" smtClean="0"/>
            <a:t>Alertar</a:t>
          </a:r>
          <a:r>
            <a:rPr lang="es-ES" sz="1200" b="1" dirty="0" smtClean="0"/>
            <a:t> sobre productos que no encajen con el perfil del cliente</a:t>
          </a:r>
          <a:endParaRPr lang="es-ES" sz="1200" b="1" dirty="0"/>
        </a:p>
      </dgm:t>
    </dgm:pt>
    <dgm:pt modelId="{6648A5C9-6289-4B02-83C0-DF56B49882C0}" type="parTrans" cxnId="{69E49EFC-9848-46AC-B904-61FE791B8576}">
      <dgm:prSet/>
      <dgm:spPr/>
      <dgm:t>
        <a:bodyPr/>
        <a:lstStyle/>
        <a:p>
          <a:endParaRPr lang="es-ES" sz="1200" b="1"/>
        </a:p>
      </dgm:t>
    </dgm:pt>
    <dgm:pt modelId="{F9349C5F-E5EC-4F10-A64D-3F8037DDF42A}" type="sibTrans" cxnId="{69E49EFC-9848-46AC-B904-61FE791B8576}">
      <dgm:prSet/>
      <dgm:spPr/>
      <dgm:t>
        <a:bodyPr/>
        <a:lstStyle/>
        <a:p>
          <a:endParaRPr lang="es-ES" sz="1200" b="1"/>
        </a:p>
      </dgm:t>
    </dgm:pt>
    <dgm:pt modelId="{A2F5AC86-B225-4F50-9E95-1C1798DFEF2F}">
      <dgm:prSet phldrT="[Texto]" custT="1"/>
      <dgm:spPr/>
      <dgm:t>
        <a:bodyPr/>
        <a:lstStyle/>
        <a:p>
          <a:r>
            <a:rPr lang="es-ES" sz="1200" b="1" dirty="0" smtClean="0"/>
            <a:t>Comunicaciones </a:t>
          </a:r>
          <a:r>
            <a:rPr lang="es-ES" sz="1200" b="1" u="sng" dirty="0" smtClean="0"/>
            <a:t>periódicas</a:t>
          </a:r>
          <a:r>
            <a:rPr lang="es-ES" sz="1200" b="1" dirty="0" smtClean="0"/>
            <a:t> al cliente</a:t>
          </a:r>
          <a:endParaRPr lang="es-ES" sz="1200" b="1" dirty="0"/>
        </a:p>
      </dgm:t>
    </dgm:pt>
    <dgm:pt modelId="{3E61FA22-4B5A-4624-8E65-75C474FCA7F0}" type="parTrans" cxnId="{6ED2E1FE-3917-41F2-B363-FFAF308C5195}">
      <dgm:prSet/>
      <dgm:spPr/>
      <dgm:t>
        <a:bodyPr/>
        <a:lstStyle/>
        <a:p>
          <a:endParaRPr lang="es-ES" sz="1200" b="1"/>
        </a:p>
      </dgm:t>
    </dgm:pt>
    <dgm:pt modelId="{14C9DB64-2E40-42D5-A380-CCCA4162A8B5}" type="sibTrans" cxnId="{6ED2E1FE-3917-41F2-B363-FFAF308C5195}">
      <dgm:prSet/>
      <dgm:spPr/>
      <dgm:t>
        <a:bodyPr/>
        <a:lstStyle/>
        <a:p>
          <a:endParaRPr lang="es-ES" sz="1200" b="1"/>
        </a:p>
      </dgm:t>
    </dgm:pt>
    <dgm:pt modelId="{8E32A8E2-17A7-44D5-A333-E9C0A872CBD6}" type="pres">
      <dgm:prSet presAssocID="{D1B167B9-D2CD-4FE2-87AC-0719342297A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401C812-CE38-4D43-B384-90EF98858BC0}" type="pres">
      <dgm:prSet presAssocID="{D1B167B9-D2CD-4FE2-87AC-0719342297A0}" presName="wedge1" presStyleLbl="node1" presStyleIdx="0" presStyleCnt="5"/>
      <dgm:spPr/>
      <dgm:t>
        <a:bodyPr/>
        <a:lstStyle/>
        <a:p>
          <a:endParaRPr lang="es-ES"/>
        </a:p>
      </dgm:t>
    </dgm:pt>
    <dgm:pt modelId="{CBB722E6-9F00-4022-8479-73BA0220C186}" type="pres">
      <dgm:prSet presAssocID="{D1B167B9-D2CD-4FE2-87AC-0719342297A0}" presName="dummy1a" presStyleCnt="0"/>
      <dgm:spPr/>
      <dgm:t>
        <a:bodyPr/>
        <a:lstStyle/>
        <a:p>
          <a:endParaRPr lang="es-ES"/>
        </a:p>
      </dgm:t>
    </dgm:pt>
    <dgm:pt modelId="{D394383A-12BE-42EC-AAA0-DFA5F13472FA}" type="pres">
      <dgm:prSet presAssocID="{D1B167B9-D2CD-4FE2-87AC-0719342297A0}" presName="dummy1b" presStyleCnt="0"/>
      <dgm:spPr/>
      <dgm:t>
        <a:bodyPr/>
        <a:lstStyle/>
        <a:p>
          <a:endParaRPr lang="es-ES"/>
        </a:p>
      </dgm:t>
    </dgm:pt>
    <dgm:pt modelId="{E516A522-2ABB-4FE4-B728-707F9EEF3900}" type="pres">
      <dgm:prSet presAssocID="{D1B167B9-D2CD-4FE2-87AC-0719342297A0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A08D7C-7668-4C65-9D6F-DE1736E567EE}" type="pres">
      <dgm:prSet presAssocID="{D1B167B9-D2CD-4FE2-87AC-0719342297A0}" presName="wedge2" presStyleLbl="node1" presStyleIdx="1" presStyleCnt="5"/>
      <dgm:spPr/>
      <dgm:t>
        <a:bodyPr/>
        <a:lstStyle/>
        <a:p>
          <a:endParaRPr lang="es-ES"/>
        </a:p>
      </dgm:t>
    </dgm:pt>
    <dgm:pt modelId="{C052C186-6EF3-4795-90DB-27D14B9EAF29}" type="pres">
      <dgm:prSet presAssocID="{D1B167B9-D2CD-4FE2-87AC-0719342297A0}" presName="dummy2a" presStyleCnt="0"/>
      <dgm:spPr/>
      <dgm:t>
        <a:bodyPr/>
        <a:lstStyle/>
        <a:p>
          <a:endParaRPr lang="es-ES"/>
        </a:p>
      </dgm:t>
    </dgm:pt>
    <dgm:pt modelId="{DAA294AD-FDE4-4AB7-B897-F9D23B4310F7}" type="pres">
      <dgm:prSet presAssocID="{D1B167B9-D2CD-4FE2-87AC-0719342297A0}" presName="dummy2b" presStyleCnt="0"/>
      <dgm:spPr/>
      <dgm:t>
        <a:bodyPr/>
        <a:lstStyle/>
        <a:p>
          <a:endParaRPr lang="es-ES"/>
        </a:p>
      </dgm:t>
    </dgm:pt>
    <dgm:pt modelId="{F23C0EA0-89A5-46E3-851A-92F3805E5CD1}" type="pres">
      <dgm:prSet presAssocID="{D1B167B9-D2CD-4FE2-87AC-0719342297A0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AF2A79-5B13-4099-8D37-4A4DB3BC19EB}" type="pres">
      <dgm:prSet presAssocID="{D1B167B9-D2CD-4FE2-87AC-0719342297A0}" presName="wedge3" presStyleLbl="node1" presStyleIdx="2" presStyleCnt="5"/>
      <dgm:spPr/>
      <dgm:t>
        <a:bodyPr/>
        <a:lstStyle/>
        <a:p>
          <a:endParaRPr lang="es-ES"/>
        </a:p>
      </dgm:t>
    </dgm:pt>
    <dgm:pt modelId="{972DD7ED-7B2A-4AE6-8A25-4BB5D0E25F48}" type="pres">
      <dgm:prSet presAssocID="{D1B167B9-D2CD-4FE2-87AC-0719342297A0}" presName="dummy3a" presStyleCnt="0"/>
      <dgm:spPr/>
      <dgm:t>
        <a:bodyPr/>
        <a:lstStyle/>
        <a:p>
          <a:endParaRPr lang="es-ES"/>
        </a:p>
      </dgm:t>
    </dgm:pt>
    <dgm:pt modelId="{DAC8205C-A494-4692-805C-442A2CE48A90}" type="pres">
      <dgm:prSet presAssocID="{D1B167B9-D2CD-4FE2-87AC-0719342297A0}" presName="dummy3b" presStyleCnt="0"/>
      <dgm:spPr/>
      <dgm:t>
        <a:bodyPr/>
        <a:lstStyle/>
        <a:p>
          <a:endParaRPr lang="es-ES"/>
        </a:p>
      </dgm:t>
    </dgm:pt>
    <dgm:pt modelId="{E867839D-3EAB-423B-A7F9-FB4C983ECAD9}" type="pres">
      <dgm:prSet presAssocID="{D1B167B9-D2CD-4FE2-87AC-0719342297A0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745EDF-9AC2-4E40-A8DD-F6C9017403EE}" type="pres">
      <dgm:prSet presAssocID="{D1B167B9-D2CD-4FE2-87AC-0719342297A0}" presName="wedge4" presStyleLbl="node1" presStyleIdx="3" presStyleCnt="5"/>
      <dgm:spPr/>
      <dgm:t>
        <a:bodyPr/>
        <a:lstStyle/>
        <a:p>
          <a:endParaRPr lang="es-ES"/>
        </a:p>
      </dgm:t>
    </dgm:pt>
    <dgm:pt modelId="{F9F37944-3005-4A1E-992B-5BD2D856B264}" type="pres">
      <dgm:prSet presAssocID="{D1B167B9-D2CD-4FE2-87AC-0719342297A0}" presName="dummy4a" presStyleCnt="0"/>
      <dgm:spPr/>
      <dgm:t>
        <a:bodyPr/>
        <a:lstStyle/>
        <a:p>
          <a:endParaRPr lang="es-ES"/>
        </a:p>
      </dgm:t>
    </dgm:pt>
    <dgm:pt modelId="{D54C9A0A-42C8-4468-A2CF-B495943E6665}" type="pres">
      <dgm:prSet presAssocID="{D1B167B9-D2CD-4FE2-87AC-0719342297A0}" presName="dummy4b" presStyleCnt="0"/>
      <dgm:spPr/>
      <dgm:t>
        <a:bodyPr/>
        <a:lstStyle/>
        <a:p>
          <a:endParaRPr lang="es-ES"/>
        </a:p>
      </dgm:t>
    </dgm:pt>
    <dgm:pt modelId="{6067CF69-BFAA-4D44-BD82-B21F8C87926D}" type="pres">
      <dgm:prSet presAssocID="{D1B167B9-D2CD-4FE2-87AC-0719342297A0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44AB88-7F44-41ED-A67B-FE776BF9469A}" type="pres">
      <dgm:prSet presAssocID="{D1B167B9-D2CD-4FE2-87AC-0719342297A0}" presName="wedge5" presStyleLbl="node1" presStyleIdx="4" presStyleCnt="5"/>
      <dgm:spPr/>
      <dgm:t>
        <a:bodyPr/>
        <a:lstStyle/>
        <a:p>
          <a:endParaRPr lang="es-ES"/>
        </a:p>
      </dgm:t>
    </dgm:pt>
    <dgm:pt modelId="{5C167038-EF96-4592-9C71-B09463AE7001}" type="pres">
      <dgm:prSet presAssocID="{D1B167B9-D2CD-4FE2-87AC-0719342297A0}" presName="dummy5a" presStyleCnt="0"/>
      <dgm:spPr/>
      <dgm:t>
        <a:bodyPr/>
        <a:lstStyle/>
        <a:p>
          <a:endParaRPr lang="es-ES"/>
        </a:p>
      </dgm:t>
    </dgm:pt>
    <dgm:pt modelId="{3B74862C-A304-45B3-9AA0-C38545EE3BBC}" type="pres">
      <dgm:prSet presAssocID="{D1B167B9-D2CD-4FE2-87AC-0719342297A0}" presName="dummy5b" presStyleCnt="0"/>
      <dgm:spPr/>
      <dgm:t>
        <a:bodyPr/>
        <a:lstStyle/>
        <a:p>
          <a:endParaRPr lang="es-ES"/>
        </a:p>
      </dgm:t>
    </dgm:pt>
    <dgm:pt modelId="{9D829892-15EA-43F7-9B20-FBE5A3F2FB39}" type="pres">
      <dgm:prSet presAssocID="{D1B167B9-D2CD-4FE2-87AC-0719342297A0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00C9DA-D2B1-4AE5-8546-12A506478BB1}" type="pres">
      <dgm:prSet presAssocID="{4C73BE68-0698-4FC1-A7E4-47AE36DD8A82}" presName="arrowWedge1" presStyleLbl="fgSibTrans2D1" presStyleIdx="0" presStyleCnt="5"/>
      <dgm:spPr/>
      <dgm:t>
        <a:bodyPr/>
        <a:lstStyle/>
        <a:p>
          <a:endParaRPr lang="es-ES"/>
        </a:p>
      </dgm:t>
    </dgm:pt>
    <dgm:pt modelId="{3CD01E23-A9FB-4732-834E-DD599813049F}" type="pres">
      <dgm:prSet presAssocID="{BC79518E-6281-46A3-A876-4777D0B86D70}" presName="arrowWedge2" presStyleLbl="fgSibTrans2D1" presStyleIdx="1" presStyleCnt="5"/>
      <dgm:spPr/>
      <dgm:t>
        <a:bodyPr/>
        <a:lstStyle/>
        <a:p>
          <a:endParaRPr lang="es-ES"/>
        </a:p>
      </dgm:t>
    </dgm:pt>
    <dgm:pt modelId="{B006492F-188D-458A-8E32-2EE3A36C5E3F}" type="pres">
      <dgm:prSet presAssocID="{C65472B4-D866-4B6A-B946-EE5BCA68E27A}" presName="arrowWedge3" presStyleLbl="fgSibTrans2D1" presStyleIdx="2" presStyleCnt="5"/>
      <dgm:spPr/>
      <dgm:t>
        <a:bodyPr/>
        <a:lstStyle/>
        <a:p>
          <a:endParaRPr lang="es-ES"/>
        </a:p>
      </dgm:t>
    </dgm:pt>
    <dgm:pt modelId="{AB63338A-D99A-4F8B-99E7-5C6774C1F77D}" type="pres">
      <dgm:prSet presAssocID="{F9349C5F-E5EC-4F10-A64D-3F8037DDF42A}" presName="arrowWedge4" presStyleLbl="fgSibTrans2D1" presStyleIdx="3" presStyleCnt="5"/>
      <dgm:spPr/>
      <dgm:t>
        <a:bodyPr/>
        <a:lstStyle/>
        <a:p>
          <a:endParaRPr lang="es-ES"/>
        </a:p>
      </dgm:t>
    </dgm:pt>
    <dgm:pt modelId="{F1652C9F-FC66-47AF-94EF-D4C989BD0867}" type="pres">
      <dgm:prSet presAssocID="{14C9DB64-2E40-42D5-A380-CCCA4162A8B5}" presName="arrowWedge5" presStyleLbl="fgSibTrans2D1" presStyleIdx="4" presStyleCnt="5"/>
      <dgm:spPr/>
      <dgm:t>
        <a:bodyPr/>
        <a:lstStyle/>
        <a:p>
          <a:endParaRPr lang="es-ES"/>
        </a:p>
      </dgm:t>
    </dgm:pt>
  </dgm:ptLst>
  <dgm:cxnLst>
    <dgm:cxn modelId="{E3627458-0273-40CB-8A48-F2C56C067A58}" type="presOf" srcId="{631BBF96-D1F4-4BD4-ADB3-75A6BFFF057E}" destId="{56745EDF-9AC2-4E40-A8DD-F6C9017403EE}" srcOrd="0" destOrd="0" presId="urn:microsoft.com/office/officeart/2005/8/layout/cycle8"/>
    <dgm:cxn modelId="{EED46301-11E1-45A7-9234-83C3FE862973}" type="presOf" srcId="{6009639A-D44A-4664-9DF2-88302FE75E86}" destId="{E867839D-3EAB-423B-A7F9-FB4C983ECAD9}" srcOrd="1" destOrd="0" presId="urn:microsoft.com/office/officeart/2005/8/layout/cycle8"/>
    <dgm:cxn modelId="{6ED2E1FE-3917-41F2-B363-FFAF308C5195}" srcId="{D1B167B9-D2CD-4FE2-87AC-0719342297A0}" destId="{A2F5AC86-B225-4F50-9E95-1C1798DFEF2F}" srcOrd="4" destOrd="0" parTransId="{3E61FA22-4B5A-4624-8E65-75C474FCA7F0}" sibTransId="{14C9DB64-2E40-42D5-A380-CCCA4162A8B5}"/>
    <dgm:cxn modelId="{944C1F3F-6B9D-4E02-99A0-10A83C1ACC55}" srcId="{D1B167B9-D2CD-4FE2-87AC-0719342297A0}" destId="{AD85046A-8832-4330-838C-8F73860DF06F}" srcOrd="0" destOrd="0" parTransId="{BF4549CA-F68A-4B10-A38F-6DA35B49032E}" sibTransId="{4C73BE68-0698-4FC1-A7E4-47AE36DD8A82}"/>
    <dgm:cxn modelId="{0AD90789-D9DC-41D9-8481-7855C1D04156}" type="presOf" srcId="{631BBF96-D1F4-4BD4-ADB3-75A6BFFF057E}" destId="{6067CF69-BFAA-4D44-BD82-B21F8C87926D}" srcOrd="1" destOrd="0" presId="urn:microsoft.com/office/officeart/2005/8/layout/cycle8"/>
    <dgm:cxn modelId="{DE77E567-9540-4CA9-9F26-0FC0DFEB6733}" type="presOf" srcId="{AD85046A-8832-4330-838C-8F73860DF06F}" destId="{1401C812-CE38-4D43-B384-90EF98858BC0}" srcOrd="0" destOrd="0" presId="urn:microsoft.com/office/officeart/2005/8/layout/cycle8"/>
    <dgm:cxn modelId="{0BD72C2C-BBF5-4093-8068-939956CDA30A}" type="presOf" srcId="{AD85046A-8832-4330-838C-8F73860DF06F}" destId="{E516A522-2ABB-4FE4-B728-707F9EEF3900}" srcOrd="1" destOrd="0" presId="urn:microsoft.com/office/officeart/2005/8/layout/cycle8"/>
    <dgm:cxn modelId="{C427576D-A0BF-4E75-BA7E-647966BAA824}" type="presOf" srcId="{D1B167B9-D2CD-4FE2-87AC-0719342297A0}" destId="{8E32A8E2-17A7-44D5-A333-E9C0A872CBD6}" srcOrd="0" destOrd="0" presId="urn:microsoft.com/office/officeart/2005/8/layout/cycle8"/>
    <dgm:cxn modelId="{02B74C7E-AD27-43AC-9FB4-0B6D824C47CF}" type="presOf" srcId="{A2F5AC86-B225-4F50-9E95-1C1798DFEF2F}" destId="{7F44AB88-7F44-41ED-A67B-FE776BF9469A}" srcOrd="0" destOrd="0" presId="urn:microsoft.com/office/officeart/2005/8/layout/cycle8"/>
    <dgm:cxn modelId="{69E49EFC-9848-46AC-B904-61FE791B8576}" srcId="{D1B167B9-D2CD-4FE2-87AC-0719342297A0}" destId="{631BBF96-D1F4-4BD4-ADB3-75A6BFFF057E}" srcOrd="3" destOrd="0" parTransId="{6648A5C9-6289-4B02-83C0-DF56B49882C0}" sibTransId="{F9349C5F-E5EC-4F10-A64D-3F8037DDF42A}"/>
    <dgm:cxn modelId="{F4F68E50-13BF-41A7-9606-0E1F295481AC}" type="presOf" srcId="{5B89E7E9-F792-48C2-8458-4BD27784A4D3}" destId="{12A08D7C-7668-4C65-9D6F-DE1736E567EE}" srcOrd="0" destOrd="0" presId="urn:microsoft.com/office/officeart/2005/8/layout/cycle8"/>
    <dgm:cxn modelId="{FB182D39-56D8-48D7-A65D-F72078EFD5CB}" srcId="{D1B167B9-D2CD-4FE2-87AC-0719342297A0}" destId="{5B89E7E9-F792-48C2-8458-4BD27784A4D3}" srcOrd="1" destOrd="0" parTransId="{FBF2F5D0-4568-4F5D-A4D7-E68432FAE6D6}" sibTransId="{BC79518E-6281-46A3-A876-4777D0B86D70}"/>
    <dgm:cxn modelId="{6169B35C-459D-4B8F-85F2-BEB75DA4724A}" type="presOf" srcId="{5B89E7E9-F792-48C2-8458-4BD27784A4D3}" destId="{F23C0EA0-89A5-46E3-851A-92F3805E5CD1}" srcOrd="1" destOrd="0" presId="urn:microsoft.com/office/officeart/2005/8/layout/cycle8"/>
    <dgm:cxn modelId="{599072FC-555D-40FD-9153-0F619A115412}" type="presOf" srcId="{A2F5AC86-B225-4F50-9E95-1C1798DFEF2F}" destId="{9D829892-15EA-43F7-9B20-FBE5A3F2FB39}" srcOrd="1" destOrd="0" presId="urn:microsoft.com/office/officeart/2005/8/layout/cycle8"/>
    <dgm:cxn modelId="{8E818FA4-9D63-44B0-98AF-F2C916FDC75C}" type="presOf" srcId="{6009639A-D44A-4664-9DF2-88302FE75E86}" destId="{D1AF2A79-5B13-4099-8D37-4A4DB3BC19EB}" srcOrd="0" destOrd="0" presId="urn:microsoft.com/office/officeart/2005/8/layout/cycle8"/>
    <dgm:cxn modelId="{E7924AE8-BACD-4757-84C7-713F17B63B40}" srcId="{D1B167B9-D2CD-4FE2-87AC-0719342297A0}" destId="{6009639A-D44A-4664-9DF2-88302FE75E86}" srcOrd="2" destOrd="0" parTransId="{776FDC9A-12CA-46C7-8EE8-C72928CED227}" sibTransId="{C65472B4-D866-4B6A-B946-EE5BCA68E27A}"/>
    <dgm:cxn modelId="{CFF8F80E-A760-4983-8CEA-FC795BB0DB10}" type="presParOf" srcId="{8E32A8E2-17A7-44D5-A333-E9C0A872CBD6}" destId="{1401C812-CE38-4D43-B384-90EF98858BC0}" srcOrd="0" destOrd="0" presId="urn:microsoft.com/office/officeart/2005/8/layout/cycle8"/>
    <dgm:cxn modelId="{0830EB30-8A21-485B-847D-24396B8FF4C3}" type="presParOf" srcId="{8E32A8E2-17A7-44D5-A333-E9C0A872CBD6}" destId="{CBB722E6-9F00-4022-8479-73BA0220C186}" srcOrd="1" destOrd="0" presId="urn:microsoft.com/office/officeart/2005/8/layout/cycle8"/>
    <dgm:cxn modelId="{14F59395-C828-4A86-A3F0-CC98C8F15722}" type="presParOf" srcId="{8E32A8E2-17A7-44D5-A333-E9C0A872CBD6}" destId="{D394383A-12BE-42EC-AAA0-DFA5F13472FA}" srcOrd="2" destOrd="0" presId="urn:microsoft.com/office/officeart/2005/8/layout/cycle8"/>
    <dgm:cxn modelId="{0FEA84EC-D077-471E-A523-16B77A2AD007}" type="presParOf" srcId="{8E32A8E2-17A7-44D5-A333-E9C0A872CBD6}" destId="{E516A522-2ABB-4FE4-B728-707F9EEF3900}" srcOrd="3" destOrd="0" presId="urn:microsoft.com/office/officeart/2005/8/layout/cycle8"/>
    <dgm:cxn modelId="{A5ED3FB0-C416-4639-800E-53A5FC7F86A6}" type="presParOf" srcId="{8E32A8E2-17A7-44D5-A333-E9C0A872CBD6}" destId="{12A08D7C-7668-4C65-9D6F-DE1736E567EE}" srcOrd="4" destOrd="0" presId="urn:microsoft.com/office/officeart/2005/8/layout/cycle8"/>
    <dgm:cxn modelId="{98DF9B84-69DE-4CBE-A1A8-00B04937294D}" type="presParOf" srcId="{8E32A8E2-17A7-44D5-A333-E9C0A872CBD6}" destId="{C052C186-6EF3-4795-90DB-27D14B9EAF29}" srcOrd="5" destOrd="0" presId="urn:microsoft.com/office/officeart/2005/8/layout/cycle8"/>
    <dgm:cxn modelId="{CD720DD8-19DC-4DC4-98E2-460EFB473451}" type="presParOf" srcId="{8E32A8E2-17A7-44D5-A333-E9C0A872CBD6}" destId="{DAA294AD-FDE4-4AB7-B897-F9D23B4310F7}" srcOrd="6" destOrd="0" presId="urn:microsoft.com/office/officeart/2005/8/layout/cycle8"/>
    <dgm:cxn modelId="{5B49EE45-9FCF-4763-B468-4BE5F2B8BDD8}" type="presParOf" srcId="{8E32A8E2-17A7-44D5-A333-E9C0A872CBD6}" destId="{F23C0EA0-89A5-46E3-851A-92F3805E5CD1}" srcOrd="7" destOrd="0" presId="urn:microsoft.com/office/officeart/2005/8/layout/cycle8"/>
    <dgm:cxn modelId="{CDD66090-1C9D-400B-B668-5183DE7C7328}" type="presParOf" srcId="{8E32A8E2-17A7-44D5-A333-E9C0A872CBD6}" destId="{D1AF2A79-5B13-4099-8D37-4A4DB3BC19EB}" srcOrd="8" destOrd="0" presId="urn:microsoft.com/office/officeart/2005/8/layout/cycle8"/>
    <dgm:cxn modelId="{9851D6A2-15A5-4948-AE8C-BB859F69F8BB}" type="presParOf" srcId="{8E32A8E2-17A7-44D5-A333-E9C0A872CBD6}" destId="{972DD7ED-7B2A-4AE6-8A25-4BB5D0E25F48}" srcOrd="9" destOrd="0" presId="urn:microsoft.com/office/officeart/2005/8/layout/cycle8"/>
    <dgm:cxn modelId="{9C96DCC5-9B4D-4E5A-A1D4-422B76181999}" type="presParOf" srcId="{8E32A8E2-17A7-44D5-A333-E9C0A872CBD6}" destId="{DAC8205C-A494-4692-805C-442A2CE48A90}" srcOrd="10" destOrd="0" presId="urn:microsoft.com/office/officeart/2005/8/layout/cycle8"/>
    <dgm:cxn modelId="{47E112EB-E3A3-4175-ABB0-2774B65FFDB7}" type="presParOf" srcId="{8E32A8E2-17A7-44D5-A333-E9C0A872CBD6}" destId="{E867839D-3EAB-423B-A7F9-FB4C983ECAD9}" srcOrd="11" destOrd="0" presId="urn:microsoft.com/office/officeart/2005/8/layout/cycle8"/>
    <dgm:cxn modelId="{2CB2D7E5-4438-4643-801C-3CA9A5B84639}" type="presParOf" srcId="{8E32A8E2-17A7-44D5-A333-E9C0A872CBD6}" destId="{56745EDF-9AC2-4E40-A8DD-F6C9017403EE}" srcOrd="12" destOrd="0" presId="urn:microsoft.com/office/officeart/2005/8/layout/cycle8"/>
    <dgm:cxn modelId="{78D3DBA2-5A04-4510-BD55-64700DB2928F}" type="presParOf" srcId="{8E32A8E2-17A7-44D5-A333-E9C0A872CBD6}" destId="{F9F37944-3005-4A1E-992B-5BD2D856B264}" srcOrd="13" destOrd="0" presId="urn:microsoft.com/office/officeart/2005/8/layout/cycle8"/>
    <dgm:cxn modelId="{A4C5A837-6B97-4C3A-A3EA-C64EC12E5835}" type="presParOf" srcId="{8E32A8E2-17A7-44D5-A333-E9C0A872CBD6}" destId="{D54C9A0A-42C8-4468-A2CF-B495943E6665}" srcOrd="14" destOrd="0" presId="urn:microsoft.com/office/officeart/2005/8/layout/cycle8"/>
    <dgm:cxn modelId="{1E948261-7C81-4682-A292-08C5B467B7AF}" type="presParOf" srcId="{8E32A8E2-17A7-44D5-A333-E9C0A872CBD6}" destId="{6067CF69-BFAA-4D44-BD82-B21F8C87926D}" srcOrd="15" destOrd="0" presId="urn:microsoft.com/office/officeart/2005/8/layout/cycle8"/>
    <dgm:cxn modelId="{85199A59-F5AE-4829-993A-08D600B10F1D}" type="presParOf" srcId="{8E32A8E2-17A7-44D5-A333-E9C0A872CBD6}" destId="{7F44AB88-7F44-41ED-A67B-FE776BF9469A}" srcOrd="16" destOrd="0" presId="urn:microsoft.com/office/officeart/2005/8/layout/cycle8"/>
    <dgm:cxn modelId="{F9BCE355-480F-41E0-A853-E5CA9E229F1E}" type="presParOf" srcId="{8E32A8E2-17A7-44D5-A333-E9C0A872CBD6}" destId="{5C167038-EF96-4592-9C71-B09463AE7001}" srcOrd="17" destOrd="0" presId="urn:microsoft.com/office/officeart/2005/8/layout/cycle8"/>
    <dgm:cxn modelId="{1BA2B13B-050B-431D-9514-5FBA5E060D52}" type="presParOf" srcId="{8E32A8E2-17A7-44D5-A333-E9C0A872CBD6}" destId="{3B74862C-A304-45B3-9AA0-C38545EE3BBC}" srcOrd="18" destOrd="0" presId="urn:microsoft.com/office/officeart/2005/8/layout/cycle8"/>
    <dgm:cxn modelId="{1D277EF0-FFA8-4D90-AB8E-994593780D44}" type="presParOf" srcId="{8E32A8E2-17A7-44D5-A333-E9C0A872CBD6}" destId="{9D829892-15EA-43F7-9B20-FBE5A3F2FB39}" srcOrd="19" destOrd="0" presId="urn:microsoft.com/office/officeart/2005/8/layout/cycle8"/>
    <dgm:cxn modelId="{E157DDD8-7301-46F7-8CE0-B2CCFE49BA31}" type="presParOf" srcId="{8E32A8E2-17A7-44D5-A333-E9C0A872CBD6}" destId="{ED00C9DA-D2B1-4AE5-8546-12A506478BB1}" srcOrd="20" destOrd="0" presId="urn:microsoft.com/office/officeart/2005/8/layout/cycle8"/>
    <dgm:cxn modelId="{08D8CA2B-7DAC-4672-BFF8-5E949A48C348}" type="presParOf" srcId="{8E32A8E2-17A7-44D5-A333-E9C0A872CBD6}" destId="{3CD01E23-A9FB-4732-834E-DD599813049F}" srcOrd="21" destOrd="0" presId="urn:microsoft.com/office/officeart/2005/8/layout/cycle8"/>
    <dgm:cxn modelId="{0FD80409-4BE1-46A5-9FE8-4D16E41A6E1C}" type="presParOf" srcId="{8E32A8E2-17A7-44D5-A333-E9C0A872CBD6}" destId="{B006492F-188D-458A-8E32-2EE3A36C5E3F}" srcOrd="22" destOrd="0" presId="urn:microsoft.com/office/officeart/2005/8/layout/cycle8"/>
    <dgm:cxn modelId="{29BD5C86-BDC1-4CF2-8921-0D73AFC1C509}" type="presParOf" srcId="{8E32A8E2-17A7-44D5-A333-E9C0A872CBD6}" destId="{AB63338A-D99A-4F8B-99E7-5C6774C1F77D}" srcOrd="23" destOrd="0" presId="urn:microsoft.com/office/officeart/2005/8/layout/cycle8"/>
    <dgm:cxn modelId="{4DDEA60C-D21B-410B-BD9C-9C20DE2143E8}" type="presParOf" srcId="{8E32A8E2-17A7-44D5-A333-E9C0A872CBD6}" destId="{F1652C9F-FC66-47AF-94EF-D4C989BD0867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6C9DAF-619F-4602-B88F-E02ABA40CE0C}" type="doc">
      <dgm:prSet loTypeId="urn:microsoft.com/office/officeart/2005/8/layout/list1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D9913265-75A4-4332-B547-2B1A7271778F}">
      <dgm:prSet phldrT="[Texto]"/>
      <dgm:spPr/>
      <dgm:t>
        <a:bodyPr/>
        <a:lstStyle/>
        <a:p>
          <a:r>
            <a:rPr lang="es-ES" b="1" dirty="0" smtClean="0"/>
            <a:t>Igualdad de género.</a:t>
          </a:r>
          <a:endParaRPr lang="es-ES" b="1" dirty="0"/>
        </a:p>
      </dgm:t>
    </dgm:pt>
    <dgm:pt modelId="{19D9B1BD-7A7B-4A92-87CD-B8BB014C1092}" type="parTrans" cxnId="{80D58DDA-2C72-4799-BBF9-F6AEE68098C8}">
      <dgm:prSet/>
      <dgm:spPr/>
      <dgm:t>
        <a:bodyPr/>
        <a:lstStyle/>
        <a:p>
          <a:endParaRPr lang="es-ES"/>
        </a:p>
      </dgm:t>
    </dgm:pt>
    <dgm:pt modelId="{DA6FC240-1564-4815-89F6-4AB78DA4F0F6}" type="sibTrans" cxnId="{80D58DDA-2C72-4799-BBF9-F6AEE68098C8}">
      <dgm:prSet/>
      <dgm:spPr/>
      <dgm:t>
        <a:bodyPr/>
        <a:lstStyle/>
        <a:p>
          <a:endParaRPr lang="es-ES"/>
        </a:p>
      </dgm:t>
    </dgm:pt>
    <dgm:pt modelId="{A6CD7F30-CD38-42B9-8469-7F31826008F1}">
      <dgm:prSet phldrT="[Texto]"/>
      <dgm:spPr/>
      <dgm:t>
        <a:bodyPr/>
        <a:lstStyle/>
        <a:p>
          <a:r>
            <a:rPr lang="es-ES" dirty="0" smtClean="0"/>
            <a:t>Incorporar al Derecho español la sentencia del TJUE “Test-</a:t>
          </a:r>
          <a:r>
            <a:rPr lang="es-ES" dirty="0" err="1" smtClean="0"/>
            <a:t>Achat</a:t>
          </a:r>
          <a:r>
            <a:rPr lang="es-ES" dirty="0" smtClean="0"/>
            <a:t>”.</a:t>
          </a:r>
          <a:endParaRPr lang="es-ES" dirty="0"/>
        </a:p>
      </dgm:t>
    </dgm:pt>
    <dgm:pt modelId="{E584D7B4-3F51-4E06-BC11-525586FEF3B5}" type="parTrans" cxnId="{A73761EB-033C-4FAE-B5B2-DC65072C9EA1}">
      <dgm:prSet/>
      <dgm:spPr/>
      <dgm:t>
        <a:bodyPr/>
        <a:lstStyle/>
        <a:p>
          <a:endParaRPr lang="es-ES"/>
        </a:p>
      </dgm:t>
    </dgm:pt>
    <dgm:pt modelId="{F9C8306E-C99B-45D4-BCC9-45BA68102460}" type="sibTrans" cxnId="{A73761EB-033C-4FAE-B5B2-DC65072C9EA1}">
      <dgm:prSet/>
      <dgm:spPr/>
      <dgm:t>
        <a:bodyPr/>
        <a:lstStyle/>
        <a:p>
          <a:endParaRPr lang="es-ES"/>
        </a:p>
      </dgm:t>
    </dgm:pt>
    <dgm:pt modelId="{19331ED6-02F3-4DFA-84EE-91346C8F8FBC}">
      <dgm:prSet phldrT="[Texto]"/>
      <dgm:spPr/>
      <dgm:t>
        <a:bodyPr/>
        <a:lstStyle/>
        <a:p>
          <a:r>
            <a:rPr lang="es-ES" b="1" dirty="0" smtClean="0"/>
            <a:t>Recargo obligatorio a favor CCS en RC vehículos terrestres para acontecimientos extraordinarios.</a:t>
          </a:r>
          <a:endParaRPr lang="es-ES" b="1" dirty="0"/>
        </a:p>
      </dgm:t>
    </dgm:pt>
    <dgm:pt modelId="{EC0F9AE4-49CD-4025-A6E2-389E45A04A56}" type="parTrans" cxnId="{F23140DF-8363-4611-9BF5-A2306003DCE3}">
      <dgm:prSet/>
      <dgm:spPr/>
      <dgm:t>
        <a:bodyPr/>
        <a:lstStyle/>
        <a:p>
          <a:endParaRPr lang="es-ES"/>
        </a:p>
      </dgm:t>
    </dgm:pt>
    <dgm:pt modelId="{997011F5-2153-459D-8758-11E97838E16C}" type="sibTrans" cxnId="{F23140DF-8363-4611-9BF5-A2306003DCE3}">
      <dgm:prSet/>
      <dgm:spPr/>
      <dgm:t>
        <a:bodyPr/>
        <a:lstStyle/>
        <a:p>
          <a:endParaRPr lang="es-ES"/>
        </a:p>
      </dgm:t>
    </dgm:pt>
    <dgm:pt modelId="{F0A85787-2593-451C-9579-E39BEB2573E6}">
      <dgm:prSet phldrT="[Texto]"/>
      <dgm:spPr/>
      <dgm:t>
        <a:bodyPr/>
        <a:lstStyle/>
        <a:p>
          <a:r>
            <a:rPr lang="es-ES" dirty="0" smtClean="0"/>
            <a:t>Ampliación de la cobertura del CCS en caso de acontecimiento extraordinario sobre vehículos.</a:t>
          </a:r>
          <a:endParaRPr lang="es-ES" dirty="0"/>
        </a:p>
      </dgm:t>
    </dgm:pt>
    <dgm:pt modelId="{071F76F7-379C-4958-8B59-3EAD836D8092}" type="parTrans" cxnId="{ADA02BF3-7430-4F1F-9E2B-C483776417A1}">
      <dgm:prSet/>
      <dgm:spPr/>
      <dgm:t>
        <a:bodyPr/>
        <a:lstStyle/>
        <a:p>
          <a:endParaRPr lang="es-ES"/>
        </a:p>
      </dgm:t>
    </dgm:pt>
    <dgm:pt modelId="{05C1A2BB-76BE-4910-9A15-5870DE3314EC}" type="sibTrans" cxnId="{ADA02BF3-7430-4F1F-9E2B-C483776417A1}">
      <dgm:prSet/>
      <dgm:spPr/>
      <dgm:t>
        <a:bodyPr/>
        <a:lstStyle/>
        <a:p>
          <a:endParaRPr lang="es-ES"/>
        </a:p>
      </dgm:t>
    </dgm:pt>
    <dgm:pt modelId="{53F13438-6210-4CD3-8628-B68D108FDB9A}">
      <dgm:prSet phldrT="[Texto]"/>
      <dgm:spPr/>
      <dgm:t>
        <a:bodyPr/>
        <a:lstStyle/>
        <a:p>
          <a:r>
            <a:rPr lang="es-ES" b="1" dirty="0" smtClean="0"/>
            <a:t>Permitir que las entidades aseguradoras españolas puedan operar con agencias de suscripción.</a:t>
          </a:r>
          <a:endParaRPr lang="es-ES" b="1" dirty="0"/>
        </a:p>
      </dgm:t>
    </dgm:pt>
    <dgm:pt modelId="{5C2C5AEE-80EA-4FD5-9FA2-21FE2B038A2E}" type="parTrans" cxnId="{754E5C4F-FE0F-4B5E-8907-8B257923C550}">
      <dgm:prSet/>
      <dgm:spPr/>
      <dgm:t>
        <a:bodyPr/>
        <a:lstStyle/>
        <a:p>
          <a:endParaRPr lang="es-ES"/>
        </a:p>
      </dgm:t>
    </dgm:pt>
    <dgm:pt modelId="{B0F0D1E8-5A15-43DF-8A55-C43A141A19B0}" type="sibTrans" cxnId="{754E5C4F-FE0F-4B5E-8907-8B257923C550}">
      <dgm:prSet/>
      <dgm:spPr/>
      <dgm:t>
        <a:bodyPr/>
        <a:lstStyle/>
        <a:p>
          <a:endParaRPr lang="es-ES"/>
        </a:p>
      </dgm:t>
    </dgm:pt>
    <dgm:pt modelId="{7608439F-890B-41B1-8A54-BABC11BB4311}">
      <dgm:prSet phldrT="[Texto]"/>
      <dgm:spPr/>
      <dgm:t>
        <a:bodyPr/>
        <a:lstStyle/>
        <a:p>
          <a:r>
            <a:rPr lang="es-ES" dirty="0" smtClean="0"/>
            <a:t>Evitar discriminación de EA españolas frente a las de otros EM que sí podían distribuir seguros a través de AS.</a:t>
          </a:r>
          <a:endParaRPr lang="es-ES" dirty="0"/>
        </a:p>
      </dgm:t>
    </dgm:pt>
    <dgm:pt modelId="{3348F9E1-BED2-44EB-9914-80CB9C2E5ED7}" type="parTrans" cxnId="{07BD530D-A7D1-4DE4-941A-CF271DAE326C}">
      <dgm:prSet/>
      <dgm:spPr/>
      <dgm:t>
        <a:bodyPr/>
        <a:lstStyle/>
        <a:p>
          <a:endParaRPr lang="es-ES"/>
        </a:p>
      </dgm:t>
    </dgm:pt>
    <dgm:pt modelId="{74551D7C-B8B6-4CCE-9C2B-B3C12A4034B7}" type="sibTrans" cxnId="{07BD530D-A7D1-4DE4-941A-CF271DAE326C}">
      <dgm:prSet/>
      <dgm:spPr/>
      <dgm:t>
        <a:bodyPr/>
        <a:lstStyle/>
        <a:p>
          <a:endParaRPr lang="es-ES"/>
        </a:p>
      </dgm:t>
    </dgm:pt>
    <dgm:pt modelId="{8AEF55D1-D031-4EF8-8652-560AC1C6CF01}">
      <dgm:prSet phldrT="[Texto]"/>
      <dgm:spPr/>
      <dgm:t>
        <a:bodyPr/>
        <a:lstStyle/>
        <a:p>
          <a:r>
            <a:rPr lang="es-ES" dirty="0" smtClean="0"/>
            <a:t>A partir del 21 de diciembre 2012, el sexo como factor de cálculo no podrá dar lugar a diferencias de primas y prestaciones.</a:t>
          </a:r>
          <a:endParaRPr lang="es-ES" dirty="0"/>
        </a:p>
      </dgm:t>
    </dgm:pt>
    <dgm:pt modelId="{FCC5A151-2259-436F-A1EF-720CF19EC6E7}" type="parTrans" cxnId="{B9618F8D-B928-4D86-9C34-CB785C6340B5}">
      <dgm:prSet/>
      <dgm:spPr/>
      <dgm:t>
        <a:bodyPr/>
        <a:lstStyle/>
        <a:p>
          <a:endParaRPr lang="es-ES"/>
        </a:p>
      </dgm:t>
    </dgm:pt>
    <dgm:pt modelId="{251FBCBA-F744-4F27-8646-93F49AFD8117}" type="sibTrans" cxnId="{B9618F8D-B928-4D86-9C34-CB785C6340B5}">
      <dgm:prSet/>
      <dgm:spPr/>
      <dgm:t>
        <a:bodyPr/>
        <a:lstStyle/>
        <a:p>
          <a:endParaRPr lang="es-ES"/>
        </a:p>
      </dgm:t>
    </dgm:pt>
    <dgm:pt modelId="{06F0D7B3-738E-4DE4-B1D6-CC3B77695F48}">
      <dgm:prSet phldrT="[Texto]"/>
      <dgm:spPr/>
      <dgm:t>
        <a:bodyPr/>
        <a:lstStyle/>
        <a:p>
          <a:r>
            <a:rPr lang="es-ES" dirty="0" smtClean="0"/>
            <a:t>Sólo para contratos nuevos.</a:t>
          </a:r>
          <a:endParaRPr lang="es-ES" dirty="0"/>
        </a:p>
      </dgm:t>
    </dgm:pt>
    <dgm:pt modelId="{C22935C5-1557-4FE1-AF5B-218CED5B3181}" type="parTrans" cxnId="{555BCB5C-77D8-43F5-B107-089A932419BD}">
      <dgm:prSet/>
      <dgm:spPr/>
      <dgm:t>
        <a:bodyPr/>
        <a:lstStyle/>
        <a:p>
          <a:endParaRPr lang="es-ES"/>
        </a:p>
      </dgm:t>
    </dgm:pt>
    <dgm:pt modelId="{80F86E27-21E5-4B70-BA2C-C8FAF539A230}" type="sibTrans" cxnId="{555BCB5C-77D8-43F5-B107-089A932419BD}">
      <dgm:prSet/>
      <dgm:spPr/>
      <dgm:t>
        <a:bodyPr/>
        <a:lstStyle/>
        <a:p>
          <a:endParaRPr lang="es-ES"/>
        </a:p>
      </dgm:t>
    </dgm:pt>
    <dgm:pt modelId="{C0817BA8-E0B9-4700-8AA5-C7B3CAC06366}">
      <dgm:prSet phldrT="[Texto]"/>
      <dgm:spPr/>
      <dgm:t>
        <a:bodyPr/>
        <a:lstStyle/>
        <a:p>
          <a:r>
            <a:rPr lang="es-ES" dirty="0" smtClean="0"/>
            <a:t>No sólo a los que tengan seguros de daños; ahora también al resto (RC).</a:t>
          </a:r>
          <a:endParaRPr lang="es-ES" dirty="0"/>
        </a:p>
      </dgm:t>
    </dgm:pt>
    <dgm:pt modelId="{F717A4AD-55D0-49F7-B488-A3679B1934D8}" type="parTrans" cxnId="{4EFAEC5E-F9B8-4C46-A543-C5717AF90CC1}">
      <dgm:prSet/>
      <dgm:spPr/>
      <dgm:t>
        <a:bodyPr/>
        <a:lstStyle/>
        <a:p>
          <a:endParaRPr lang="es-ES"/>
        </a:p>
      </dgm:t>
    </dgm:pt>
    <dgm:pt modelId="{37AD3581-A1BA-45DE-843E-FF2C08664968}" type="sibTrans" cxnId="{4EFAEC5E-F9B8-4C46-A543-C5717AF90CC1}">
      <dgm:prSet/>
      <dgm:spPr/>
      <dgm:t>
        <a:bodyPr/>
        <a:lstStyle/>
        <a:p>
          <a:endParaRPr lang="es-ES"/>
        </a:p>
      </dgm:t>
    </dgm:pt>
    <dgm:pt modelId="{EBDD6E89-3618-4B15-BC90-425A95D8E671}">
      <dgm:prSet phldrT="[Texto]"/>
      <dgm:spPr/>
      <dgm:t>
        <a:bodyPr/>
        <a:lstStyle/>
        <a:p>
          <a:r>
            <a:rPr lang="es-ES" dirty="0" smtClean="0"/>
            <a:t>Consecuentemente, se aplicaría el recargo a este ramo.</a:t>
          </a:r>
          <a:endParaRPr lang="es-ES" dirty="0"/>
        </a:p>
      </dgm:t>
    </dgm:pt>
    <dgm:pt modelId="{9A86EEC2-3CB9-4D3D-BF0B-602796EB25D6}" type="parTrans" cxnId="{0623DBFC-F2AF-49EC-A29E-95080D7EF66C}">
      <dgm:prSet/>
      <dgm:spPr/>
      <dgm:t>
        <a:bodyPr/>
        <a:lstStyle/>
        <a:p>
          <a:endParaRPr lang="es-ES"/>
        </a:p>
      </dgm:t>
    </dgm:pt>
    <dgm:pt modelId="{79CB3BF1-3D59-4B96-85F9-05BB4D894749}" type="sibTrans" cxnId="{0623DBFC-F2AF-49EC-A29E-95080D7EF66C}">
      <dgm:prSet/>
      <dgm:spPr/>
      <dgm:t>
        <a:bodyPr/>
        <a:lstStyle/>
        <a:p>
          <a:endParaRPr lang="es-ES"/>
        </a:p>
      </dgm:t>
    </dgm:pt>
    <dgm:pt modelId="{677360F3-10CA-4B5B-8210-56849E3DE7C4}">
      <dgm:prSet phldrT="[Texto]"/>
      <dgm:spPr/>
      <dgm:t>
        <a:bodyPr/>
        <a:lstStyle/>
        <a:p>
          <a:r>
            <a:rPr lang="es-ES" dirty="0" smtClean="0"/>
            <a:t>Dotar a la cuestión de marco legal, pendiente desde 5 de marzo de 2012.</a:t>
          </a:r>
          <a:endParaRPr lang="es-ES" dirty="0"/>
        </a:p>
      </dgm:t>
    </dgm:pt>
    <dgm:pt modelId="{E300BE24-2B12-4EC9-96E8-456072530DDA}" type="parTrans" cxnId="{4406823C-7340-4343-BE8C-A5710C4CE0EB}">
      <dgm:prSet/>
      <dgm:spPr/>
      <dgm:t>
        <a:bodyPr/>
        <a:lstStyle/>
        <a:p>
          <a:endParaRPr lang="es-ES"/>
        </a:p>
      </dgm:t>
    </dgm:pt>
    <dgm:pt modelId="{3FDB9FCE-3326-4810-8139-A904A017FD47}" type="sibTrans" cxnId="{4406823C-7340-4343-BE8C-A5710C4CE0EB}">
      <dgm:prSet/>
      <dgm:spPr/>
      <dgm:t>
        <a:bodyPr/>
        <a:lstStyle/>
        <a:p>
          <a:endParaRPr lang="es-ES"/>
        </a:p>
      </dgm:t>
    </dgm:pt>
    <dgm:pt modelId="{8E6BF83B-911B-4459-9963-F26EE30D0841}" type="pres">
      <dgm:prSet presAssocID="{A26C9DAF-619F-4602-B88F-E02ABA40CE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64D969E-5618-4D5F-BE7A-F697F9F0B0FC}" type="pres">
      <dgm:prSet presAssocID="{D9913265-75A4-4332-B547-2B1A7271778F}" presName="parentLin" presStyleCnt="0"/>
      <dgm:spPr/>
      <dgm:t>
        <a:bodyPr/>
        <a:lstStyle/>
        <a:p>
          <a:endParaRPr lang="es-ES"/>
        </a:p>
      </dgm:t>
    </dgm:pt>
    <dgm:pt modelId="{0E9ADB3C-F953-468D-BB9D-9FB88F4E3591}" type="pres">
      <dgm:prSet presAssocID="{D9913265-75A4-4332-B547-2B1A7271778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DE31E5A-2EDD-4328-A58C-7FDCE0315BDD}" type="pres">
      <dgm:prSet presAssocID="{D9913265-75A4-4332-B547-2B1A727177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F2966B-4621-43B7-8463-A99F5C6F8FC6}" type="pres">
      <dgm:prSet presAssocID="{D9913265-75A4-4332-B547-2B1A7271778F}" presName="negativeSpace" presStyleCnt="0"/>
      <dgm:spPr/>
      <dgm:t>
        <a:bodyPr/>
        <a:lstStyle/>
        <a:p>
          <a:endParaRPr lang="es-ES"/>
        </a:p>
      </dgm:t>
    </dgm:pt>
    <dgm:pt modelId="{B6F6D722-260F-4BFF-A721-E32060F6DCFA}" type="pres">
      <dgm:prSet presAssocID="{D9913265-75A4-4332-B547-2B1A7271778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38433A-B17E-4121-859D-D5EC5495E1FC}" type="pres">
      <dgm:prSet presAssocID="{DA6FC240-1564-4815-89F6-4AB78DA4F0F6}" presName="spaceBetweenRectangles" presStyleCnt="0"/>
      <dgm:spPr/>
      <dgm:t>
        <a:bodyPr/>
        <a:lstStyle/>
        <a:p>
          <a:endParaRPr lang="es-ES"/>
        </a:p>
      </dgm:t>
    </dgm:pt>
    <dgm:pt modelId="{B392CF91-D0A1-481E-9FE4-739D1FA892CB}" type="pres">
      <dgm:prSet presAssocID="{19331ED6-02F3-4DFA-84EE-91346C8F8FBC}" presName="parentLin" presStyleCnt="0"/>
      <dgm:spPr/>
      <dgm:t>
        <a:bodyPr/>
        <a:lstStyle/>
        <a:p>
          <a:endParaRPr lang="es-ES"/>
        </a:p>
      </dgm:t>
    </dgm:pt>
    <dgm:pt modelId="{1C53DDE1-7D69-429D-B6E7-EEF243B21AC6}" type="pres">
      <dgm:prSet presAssocID="{19331ED6-02F3-4DFA-84EE-91346C8F8FBC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6E7762B-C652-4FEB-9B30-32B1242BFF73}" type="pres">
      <dgm:prSet presAssocID="{19331ED6-02F3-4DFA-84EE-91346C8F8F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D1EB08-1681-491A-8AF7-1A41B5944410}" type="pres">
      <dgm:prSet presAssocID="{19331ED6-02F3-4DFA-84EE-91346C8F8FBC}" presName="negativeSpace" presStyleCnt="0"/>
      <dgm:spPr/>
      <dgm:t>
        <a:bodyPr/>
        <a:lstStyle/>
        <a:p>
          <a:endParaRPr lang="es-ES"/>
        </a:p>
      </dgm:t>
    </dgm:pt>
    <dgm:pt modelId="{4D4D89C1-0081-4723-9CF5-652183446D33}" type="pres">
      <dgm:prSet presAssocID="{19331ED6-02F3-4DFA-84EE-91346C8F8FB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B9D62A-2F27-4C2A-848D-2AC0D444F560}" type="pres">
      <dgm:prSet presAssocID="{997011F5-2153-459D-8758-11E97838E16C}" presName="spaceBetweenRectangles" presStyleCnt="0"/>
      <dgm:spPr/>
      <dgm:t>
        <a:bodyPr/>
        <a:lstStyle/>
        <a:p>
          <a:endParaRPr lang="es-ES"/>
        </a:p>
      </dgm:t>
    </dgm:pt>
    <dgm:pt modelId="{C28B654A-7D61-4DFE-87DA-DC1821A0432D}" type="pres">
      <dgm:prSet presAssocID="{53F13438-6210-4CD3-8628-B68D108FDB9A}" presName="parentLin" presStyleCnt="0"/>
      <dgm:spPr/>
      <dgm:t>
        <a:bodyPr/>
        <a:lstStyle/>
        <a:p>
          <a:endParaRPr lang="es-ES"/>
        </a:p>
      </dgm:t>
    </dgm:pt>
    <dgm:pt modelId="{368DB480-50B7-46BB-AE0B-62F48F3130AB}" type="pres">
      <dgm:prSet presAssocID="{53F13438-6210-4CD3-8628-B68D108FDB9A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E23963B1-DEEB-439E-9FE2-3A9E4D2D17CE}" type="pres">
      <dgm:prSet presAssocID="{53F13438-6210-4CD3-8628-B68D108FDB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64F127-D2C9-466E-BFF1-1EDC2230CBAA}" type="pres">
      <dgm:prSet presAssocID="{53F13438-6210-4CD3-8628-B68D108FDB9A}" presName="negativeSpace" presStyleCnt="0"/>
      <dgm:spPr/>
      <dgm:t>
        <a:bodyPr/>
        <a:lstStyle/>
        <a:p>
          <a:endParaRPr lang="es-ES"/>
        </a:p>
      </dgm:t>
    </dgm:pt>
    <dgm:pt modelId="{66F7F3C9-38AB-44C4-B0E6-9D6A79C4AA3F}" type="pres">
      <dgm:prSet presAssocID="{53F13438-6210-4CD3-8628-B68D108FDB9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23140DF-8363-4611-9BF5-A2306003DCE3}" srcId="{A26C9DAF-619F-4602-B88F-E02ABA40CE0C}" destId="{19331ED6-02F3-4DFA-84EE-91346C8F8FBC}" srcOrd="1" destOrd="0" parTransId="{EC0F9AE4-49CD-4025-A6E2-389E45A04A56}" sibTransId="{997011F5-2153-459D-8758-11E97838E16C}"/>
    <dgm:cxn modelId="{FCDA011D-9512-4537-B325-58ABD868518A}" type="presOf" srcId="{EBDD6E89-3618-4B15-BC90-425A95D8E671}" destId="{4D4D89C1-0081-4723-9CF5-652183446D33}" srcOrd="0" destOrd="2" presId="urn:microsoft.com/office/officeart/2005/8/layout/list1"/>
    <dgm:cxn modelId="{4EFAEC5E-F9B8-4C46-A543-C5717AF90CC1}" srcId="{19331ED6-02F3-4DFA-84EE-91346C8F8FBC}" destId="{C0817BA8-E0B9-4700-8AA5-C7B3CAC06366}" srcOrd="1" destOrd="0" parTransId="{F717A4AD-55D0-49F7-B488-A3679B1934D8}" sibTransId="{37AD3581-A1BA-45DE-843E-FF2C08664968}"/>
    <dgm:cxn modelId="{B9618F8D-B928-4D86-9C34-CB785C6340B5}" srcId="{D9913265-75A4-4332-B547-2B1A7271778F}" destId="{8AEF55D1-D031-4EF8-8652-560AC1C6CF01}" srcOrd="1" destOrd="0" parTransId="{FCC5A151-2259-436F-A1EF-720CF19EC6E7}" sibTransId="{251FBCBA-F744-4F27-8646-93F49AFD8117}"/>
    <dgm:cxn modelId="{80D58DDA-2C72-4799-BBF9-F6AEE68098C8}" srcId="{A26C9DAF-619F-4602-B88F-E02ABA40CE0C}" destId="{D9913265-75A4-4332-B547-2B1A7271778F}" srcOrd="0" destOrd="0" parTransId="{19D9B1BD-7A7B-4A92-87CD-B8BB014C1092}" sibTransId="{DA6FC240-1564-4815-89F6-4AB78DA4F0F6}"/>
    <dgm:cxn modelId="{ADA02BF3-7430-4F1F-9E2B-C483776417A1}" srcId="{19331ED6-02F3-4DFA-84EE-91346C8F8FBC}" destId="{F0A85787-2593-451C-9579-E39BEB2573E6}" srcOrd="0" destOrd="0" parTransId="{071F76F7-379C-4958-8B59-3EAD836D8092}" sibTransId="{05C1A2BB-76BE-4910-9A15-5870DE3314EC}"/>
    <dgm:cxn modelId="{6BEBC508-0D08-40D5-8BEB-A9AE06E90948}" type="presOf" srcId="{19331ED6-02F3-4DFA-84EE-91346C8F8FBC}" destId="{E6E7762B-C652-4FEB-9B30-32B1242BFF73}" srcOrd="1" destOrd="0" presId="urn:microsoft.com/office/officeart/2005/8/layout/list1"/>
    <dgm:cxn modelId="{8614F5DB-6B40-44BC-B8A4-BA55ACEA354E}" type="presOf" srcId="{7608439F-890B-41B1-8A54-BABC11BB4311}" destId="{66F7F3C9-38AB-44C4-B0E6-9D6A79C4AA3F}" srcOrd="0" destOrd="0" presId="urn:microsoft.com/office/officeart/2005/8/layout/list1"/>
    <dgm:cxn modelId="{AB1F69AE-457E-437E-B8B9-F5DE7CA31761}" type="presOf" srcId="{A6CD7F30-CD38-42B9-8469-7F31826008F1}" destId="{B6F6D722-260F-4BFF-A721-E32060F6DCFA}" srcOrd="0" destOrd="0" presId="urn:microsoft.com/office/officeart/2005/8/layout/list1"/>
    <dgm:cxn modelId="{0623DBFC-F2AF-49EC-A29E-95080D7EF66C}" srcId="{19331ED6-02F3-4DFA-84EE-91346C8F8FBC}" destId="{EBDD6E89-3618-4B15-BC90-425A95D8E671}" srcOrd="2" destOrd="0" parTransId="{9A86EEC2-3CB9-4D3D-BF0B-602796EB25D6}" sibTransId="{79CB3BF1-3D59-4B96-85F9-05BB4D894749}"/>
    <dgm:cxn modelId="{07BD530D-A7D1-4DE4-941A-CF271DAE326C}" srcId="{53F13438-6210-4CD3-8628-B68D108FDB9A}" destId="{7608439F-890B-41B1-8A54-BABC11BB4311}" srcOrd="0" destOrd="0" parTransId="{3348F9E1-BED2-44EB-9914-80CB9C2E5ED7}" sibTransId="{74551D7C-B8B6-4CCE-9C2B-B3C12A4034B7}"/>
    <dgm:cxn modelId="{444E94B4-ED2D-4B9E-A7F7-9627CBF0A0BE}" type="presOf" srcId="{F0A85787-2593-451C-9579-E39BEB2573E6}" destId="{4D4D89C1-0081-4723-9CF5-652183446D33}" srcOrd="0" destOrd="0" presId="urn:microsoft.com/office/officeart/2005/8/layout/list1"/>
    <dgm:cxn modelId="{754E5C4F-FE0F-4B5E-8907-8B257923C550}" srcId="{A26C9DAF-619F-4602-B88F-E02ABA40CE0C}" destId="{53F13438-6210-4CD3-8628-B68D108FDB9A}" srcOrd="2" destOrd="0" parTransId="{5C2C5AEE-80EA-4FD5-9FA2-21FE2B038A2E}" sibTransId="{B0F0D1E8-5A15-43DF-8A55-C43A141A19B0}"/>
    <dgm:cxn modelId="{CF5488B8-A708-425D-B106-2558FBCECA7E}" type="presOf" srcId="{D9913265-75A4-4332-B547-2B1A7271778F}" destId="{0E9ADB3C-F953-468D-BB9D-9FB88F4E3591}" srcOrd="0" destOrd="0" presId="urn:microsoft.com/office/officeart/2005/8/layout/list1"/>
    <dgm:cxn modelId="{4406823C-7340-4343-BE8C-A5710C4CE0EB}" srcId="{53F13438-6210-4CD3-8628-B68D108FDB9A}" destId="{677360F3-10CA-4B5B-8210-56849E3DE7C4}" srcOrd="1" destOrd="0" parTransId="{E300BE24-2B12-4EC9-96E8-456072530DDA}" sibTransId="{3FDB9FCE-3326-4810-8139-A904A017FD47}"/>
    <dgm:cxn modelId="{25C3A7E6-66DD-4097-B401-120F7B5FECB6}" type="presOf" srcId="{D9913265-75A4-4332-B547-2B1A7271778F}" destId="{8DE31E5A-2EDD-4328-A58C-7FDCE0315BDD}" srcOrd="1" destOrd="0" presId="urn:microsoft.com/office/officeart/2005/8/layout/list1"/>
    <dgm:cxn modelId="{C697FA26-9B76-4801-8B9B-B184A4B038D9}" type="presOf" srcId="{C0817BA8-E0B9-4700-8AA5-C7B3CAC06366}" destId="{4D4D89C1-0081-4723-9CF5-652183446D33}" srcOrd="0" destOrd="1" presId="urn:microsoft.com/office/officeart/2005/8/layout/list1"/>
    <dgm:cxn modelId="{CC406B1C-456F-45AB-A07C-5FB687C328A3}" type="presOf" srcId="{53F13438-6210-4CD3-8628-B68D108FDB9A}" destId="{368DB480-50B7-46BB-AE0B-62F48F3130AB}" srcOrd="0" destOrd="0" presId="urn:microsoft.com/office/officeart/2005/8/layout/list1"/>
    <dgm:cxn modelId="{CC8E9584-43C5-424C-A3E1-EE1163564C0E}" type="presOf" srcId="{19331ED6-02F3-4DFA-84EE-91346C8F8FBC}" destId="{1C53DDE1-7D69-429D-B6E7-EEF243B21AC6}" srcOrd="0" destOrd="0" presId="urn:microsoft.com/office/officeart/2005/8/layout/list1"/>
    <dgm:cxn modelId="{20223181-C7A6-455F-948C-2AA9852C8AB6}" type="presOf" srcId="{06F0D7B3-738E-4DE4-B1D6-CC3B77695F48}" destId="{B6F6D722-260F-4BFF-A721-E32060F6DCFA}" srcOrd="0" destOrd="2" presId="urn:microsoft.com/office/officeart/2005/8/layout/list1"/>
    <dgm:cxn modelId="{2A2283D8-02B8-480B-BC51-F7ECCB492D76}" type="presOf" srcId="{A26C9DAF-619F-4602-B88F-E02ABA40CE0C}" destId="{8E6BF83B-911B-4459-9963-F26EE30D0841}" srcOrd="0" destOrd="0" presId="urn:microsoft.com/office/officeart/2005/8/layout/list1"/>
    <dgm:cxn modelId="{4B251AC2-1078-4E44-9E23-F780A37A9BCA}" type="presOf" srcId="{677360F3-10CA-4B5B-8210-56849E3DE7C4}" destId="{66F7F3C9-38AB-44C4-B0E6-9D6A79C4AA3F}" srcOrd="0" destOrd="1" presId="urn:microsoft.com/office/officeart/2005/8/layout/list1"/>
    <dgm:cxn modelId="{A73761EB-033C-4FAE-B5B2-DC65072C9EA1}" srcId="{D9913265-75A4-4332-B547-2B1A7271778F}" destId="{A6CD7F30-CD38-42B9-8469-7F31826008F1}" srcOrd="0" destOrd="0" parTransId="{E584D7B4-3F51-4E06-BC11-525586FEF3B5}" sibTransId="{F9C8306E-C99B-45D4-BCC9-45BA68102460}"/>
    <dgm:cxn modelId="{9B2DF2BA-6719-4D11-9F0B-860E05786168}" type="presOf" srcId="{8AEF55D1-D031-4EF8-8652-560AC1C6CF01}" destId="{B6F6D722-260F-4BFF-A721-E32060F6DCFA}" srcOrd="0" destOrd="1" presId="urn:microsoft.com/office/officeart/2005/8/layout/list1"/>
    <dgm:cxn modelId="{555BCB5C-77D8-43F5-B107-089A932419BD}" srcId="{D9913265-75A4-4332-B547-2B1A7271778F}" destId="{06F0D7B3-738E-4DE4-B1D6-CC3B77695F48}" srcOrd="2" destOrd="0" parTransId="{C22935C5-1557-4FE1-AF5B-218CED5B3181}" sibTransId="{80F86E27-21E5-4B70-BA2C-C8FAF539A230}"/>
    <dgm:cxn modelId="{7348940E-8181-4F6D-A94E-650121A6C16D}" type="presOf" srcId="{53F13438-6210-4CD3-8628-B68D108FDB9A}" destId="{E23963B1-DEEB-439E-9FE2-3A9E4D2D17CE}" srcOrd="1" destOrd="0" presId="urn:microsoft.com/office/officeart/2005/8/layout/list1"/>
    <dgm:cxn modelId="{590FD78D-4DE5-4C58-BCC6-27B42C418563}" type="presParOf" srcId="{8E6BF83B-911B-4459-9963-F26EE30D0841}" destId="{964D969E-5618-4D5F-BE7A-F697F9F0B0FC}" srcOrd="0" destOrd="0" presId="urn:microsoft.com/office/officeart/2005/8/layout/list1"/>
    <dgm:cxn modelId="{21ADD860-C73E-4CC1-B3F5-040189D52349}" type="presParOf" srcId="{964D969E-5618-4D5F-BE7A-F697F9F0B0FC}" destId="{0E9ADB3C-F953-468D-BB9D-9FB88F4E3591}" srcOrd="0" destOrd="0" presId="urn:microsoft.com/office/officeart/2005/8/layout/list1"/>
    <dgm:cxn modelId="{8E4DD6D7-1651-4FD3-AB25-3622AF16CDBE}" type="presParOf" srcId="{964D969E-5618-4D5F-BE7A-F697F9F0B0FC}" destId="{8DE31E5A-2EDD-4328-A58C-7FDCE0315BDD}" srcOrd="1" destOrd="0" presId="urn:microsoft.com/office/officeart/2005/8/layout/list1"/>
    <dgm:cxn modelId="{12C7ACE7-373B-44F9-98C3-33C2C62459D6}" type="presParOf" srcId="{8E6BF83B-911B-4459-9963-F26EE30D0841}" destId="{20F2966B-4621-43B7-8463-A99F5C6F8FC6}" srcOrd="1" destOrd="0" presId="urn:microsoft.com/office/officeart/2005/8/layout/list1"/>
    <dgm:cxn modelId="{E96C85A8-8E0F-4D80-883F-E2763BFEB2D8}" type="presParOf" srcId="{8E6BF83B-911B-4459-9963-F26EE30D0841}" destId="{B6F6D722-260F-4BFF-A721-E32060F6DCFA}" srcOrd="2" destOrd="0" presId="urn:microsoft.com/office/officeart/2005/8/layout/list1"/>
    <dgm:cxn modelId="{CAC954A6-5AD8-4296-A90A-B72686EC4614}" type="presParOf" srcId="{8E6BF83B-911B-4459-9963-F26EE30D0841}" destId="{2738433A-B17E-4121-859D-D5EC5495E1FC}" srcOrd="3" destOrd="0" presId="urn:microsoft.com/office/officeart/2005/8/layout/list1"/>
    <dgm:cxn modelId="{DF6D6627-FFFC-46EC-B5CE-4015DDB324B6}" type="presParOf" srcId="{8E6BF83B-911B-4459-9963-F26EE30D0841}" destId="{B392CF91-D0A1-481E-9FE4-739D1FA892CB}" srcOrd="4" destOrd="0" presId="urn:microsoft.com/office/officeart/2005/8/layout/list1"/>
    <dgm:cxn modelId="{C2D1BF81-0AD1-4FF0-8299-AE8FA3A0ECD9}" type="presParOf" srcId="{B392CF91-D0A1-481E-9FE4-739D1FA892CB}" destId="{1C53DDE1-7D69-429D-B6E7-EEF243B21AC6}" srcOrd="0" destOrd="0" presId="urn:microsoft.com/office/officeart/2005/8/layout/list1"/>
    <dgm:cxn modelId="{FAEC7E72-8373-4DB0-ACE3-88D663E518A2}" type="presParOf" srcId="{B392CF91-D0A1-481E-9FE4-739D1FA892CB}" destId="{E6E7762B-C652-4FEB-9B30-32B1242BFF73}" srcOrd="1" destOrd="0" presId="urn:microsoft.com/office/officeart/2005/8/layout/list1"/>
    <dgm:cxn modelId="{58C59140-1461-451A-9A60-62383A3D5DFD}" type="presParOf" srcId="{8E6BF83B-911B-4459-9963-F26EE30D0841}" destId="{D1D1EB08-1681-491A-8AF7-1A41B5944410}" srcOrd="5" destOrd="0" presId="urn:microsoft.com/office/officeart/2005/8/layout/list1"/>
    <dgm:cxn modelId="{E8F754FA-10A5-49E6-87C1-54C05E1E81C8}" type="presParOf" srcId="{8E6BF83B-911B-4459-9963-F26EE30D0841}" destId="{4D4D89C1-0081-4723-9CF5-652183446D33}" srcOrd="6" destOrd="0" presId="urn:microsoft.com/office/officeart/2005/8/layout/list1"/>
    <dgm:cxn modelId="{053834AB-630B-4A3D-9453-DD2D8AE6188A}" type="presParOf" srcId="{8E6BF83B-911B-4459-9963-F26EE30D0841}" destId="{37B9D62A-2F27-4C2A-848D-2AC0D444F560}" srcOrd="7" destOrd="0" presId="urn:microsoft.com/office/officeart/2005/8/layout/list1"/>
    <dgm:cxn modelId="{A908B4A7-B007-4876-98A0-CDC5C69BC0BB}" type="presParOf" srcId="{8E6BF83B-911B-4459-9963-F26EE30D0841}" destId="{C28B654A-7D61-4DFE-87DA-DC1821A0432D}" srcOrd="8" destOrd="0" presId="urn:microsoft.com/office/officeart/2005/8/layout/list1"/>
    <dgm:cxn modelId="{85F8C5A9-5B11-48A7-8DFF-28AAC5F62DA9}" type="presParOf" srcId="{C28B654A-7D61-4DFE-87DA-DC1821A0432D}" destId="{368DB480-50B7-46BB-AE0B-62F48F3130AB}" srcOrd="0" destOrd="0" presId="urn:microsoft.com/office/officeart/2005/8/layout/list1"/>
    <dgm:cxn modelId="{C15B88B6-B43F-43E0-81D8-AC460F827B31}" type="presParOf" srcId="{C28B654A-7D61-4DFE-87DA-DC1821A0432D}" destId="{E23963B1-DEEB-439E-9FE2-3A9E4D2D17CE}" srcOrd="1" destOrd="0" presId="urn:microsoft.com/office/officeart/2005/8/layout/list1"/>
    <dgm:cxn modelId="{67DC3C7A-D0F7-4493-80DC-F13CCCB064D3}" type="presParOf" srcId="{8E6BF83B-911B-4459-9963-F26EE30D0841}" destId="{7E64F127-D2C9-466E-BFF1-1EDC2230CBAA}" srcOrd="9" destOrd="0" presId="urn:microsoft.com/office/officeart/2005/8/layout/list1"/>
    <dgm:cxn modelId="{88C33DE5-05CA-4BEC-B2D8-F10BB5EF85BA}" type="presParOf" srcId="{8E6BF83B-911B-4459-9963-F26EE30D0841}" destId="{66F7F3C9-38AB-44C4-B0E6-9D6A79C4AA3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6C9DAF-619F-4602-B88F-E02ABA40CE0C}" type="doc">
      <dgm:prSet loTypeId="urn:microsoft.com/office/officeart/2005/8/layout/list1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D9913265-75A4-4332-B547-2B1A7271778F}">
      <dgm:prSet phldrT="[Texto]" custT="1"/>
      <dgm:spPr/>
      <dgm:t>
        <a:bodyPr/>
        <a:lstStyle/>
        <a:p>
          <a:r>
            <a:rPr lang="es-ES" sz="1600" b="1" dirty="0" smtClean="0"/>
            <a:t>Disponibilidad de los Planes de pensiones si ejecución de la vivienda habitual.</a:t>
          </a:r>
          <a:endParaRPr lang="es-ES" sz="1600" b="1" dirty="0"/>
        </a:p>
      </dgm:t>
    </dgm:pt>
    <dgm:pt modelId="{19D9B1BD-7A7B-4A92-87CD-B8BB014C1092}" type="parTrans" cxnId="{80D58DDA-2C72-4799-BBF9-F6AEE68098C8}">
      <dgm:prSet/>
      <dgm:spPr/>
      <dgm:t>
        <a:bodyPr/>
        <a:lstStyle/>
        <a:p>
          <a:endParaRPr lang="es-ES" sz="1600"/>
        </a:p>
      </dgm:t>
    </dgm:pt>
    <dgm:pt modelId="{DA6FC240-1564-4815-89F6-4AB78DA4F0F6}" type="sibTrans" cxnId="{80D58DDA-2C72-4799-BBF9-F6AEE68098C8}">
      <dgm:prSet/>
      <dgm:spPr/>
      <dgm:t>
        <a:bodyPr/>
        <a:lstStyle/>
        <a:p>
          <a:endParaRPr lang="es-ES" sz="1600"/>
        </a:p>
      </dgm:t>
    </dgm:pt>
    <dgm:pt modelId="{A6CD7F30-CD38-42B9-8469-7F31826008F1}">
      <dgm:prSet phldrT="[Texto]" custT="1"/>
      <dgm:spPr/>
      <dgm:t>
        <a:bodyPr/>
        <a:lstStyle/>
        <a:p>
          <a:r>
            <a:rPr lang="es-ES" sz="1600" dirty="0" smtClean="0"/>
            <a:t>Dar cabida a un nuevo caso de liquidez de los derechos consolidados.</a:t>
          </a:r>
          <a:endParaRPr lang="es-ES" sz="1600" dirty="0"/>
        </a:p>
      </dgm:t>
    </dgm:pt>
    <dgm:pt modelId="{E584D7B4-3F51-4E06-BC11-525586FEF3B5}" type="parTrans" cxnId="{A73761EB-033C-4FAE-B5B2-DC65072C9EA1}">
      <dgm:prSet/>
      <dgm:spPr/>
      <dgm:t>
        <a:bodyPr/>
        <a:lstStyle/>
        <a:p>
          <a:endParaRPr lang="es-ES" sz="1600"/>
        </a:p>
      </dgm:t>
    </dgm:pt>
    <dgm:pt modelId="{F9C8306E-C99B-45D4-BCC9-45BA68102460}" type="sibTrans" cxnId="{A73761EB-033C-4FAE-B5B2-DC65072C9EA1}">
      <dgm:prSet/>
      <dgm:spPr/>
      <dgm:t>
        <a:bodyPr/>
        <a:lstStyle/>
        <a:p>
          <a:endParaRPr lang="es-ES" sz="1600"/>
        </a:p>
      </dgm:t>
    </dgm:pt>
    <dgm:pt modelId="{19331ED6-02F3-4DFA-84EE-91346C8F8FBC}">
      <dgm:prSet phldrT="[Texto]" custT="1"/>
      <dgm:spPr/>
      <dgm:t>
        <a:bodyPr/>
        <a:lstStyle/>
        <a:p>
          <a:r>
            <a:rPr lang="es-ES" sz="1600" b="1" dirty="0" smtClean="0"/>
            <a:t>Supresión de la documentación estadístico-contable semestral de los mediadores.</a:t>
          </a:r>
          <a:endParaRPr lang="es-ES" sz="1600" b="1" dirty="0"/>
        </a:p>
      </dgm:t>
    </dgm:pt>
    <dgm:pt modelId="{EC0F9AE4-49CD-4025-A6E2-389E45A04A56}" type="parTrans" cxnId="{F23140DF-8363-4611-9BF5-A2306003DCE3}">
      <dgm:prSet/>
      <dgm:spPr/>
      <dgm:t>
        <a:bodyPr/>
        <a:lstStyle/>
        <a:p>
          <a:endParaRPr lang="es-ES" sz="1600"/>
        </a:p>
      </dgm:t>
    </dgm:pt>
    <dgm:pt modelId="{997011F5-2153-459D-8758-11E97838E16C}" type="sibTrans" cxnId="{F23140DF-8363-4611-9BF5-A2306003DCE3}">
      <dgm:prSet/>
      <dgm:spPr/>
      <dgm:t>
        <a:bodyPr/>
        <a:lstStyle/>
        <a:p>
          <a:endParaRPr lang="es-ES" sz="1600"/>
        </a:p>
      </dgm:t>
    </dgm:pt>
    <dgm:pt modelId="{F0A85787-2593-451C-9579-E39BEB2573E6}">
      <dgm:prSet phldrT="[Texto]" custT="1"/>
      <dgm:spPr/>
      <dgm:t>
        <a:bodyPr/>
        <a:lstStyle/>
        <a:p>
          <a:r>
            <a:rPr lang="es-ES" sz="1600" dirty="0" smtClean="0"/>
            <a:t>Compromiso de reducción de cargas administrativas.</a:t>
          </a:r>
          <a:endParaRPr lang="es-ES" sz="1600" dirty="0"/>
        </a:p>
      </dgm:t>
    </dgm:pt>
    <dgm:pt modelId="{071F76F7-379C-4958-8B59-3EAD836D8092}" type="parTrans" cxnId="{ADA02BF3-7430-4F1F-9E2B-C483776417A1}">
      <dgm:prSet/>
      <dgm:spPr/>
      <dgm:t>
        <a:bodyPr/>
        <a:lstStyle/>
        <a:p>
          <a:endParaRPr lang="es-ES" sz="1600"/>
        </a:p>
      </dgm:t>
    </dgm:pt>
    <dgm:pt modelId="{05C1A2BB-76BE-4910-9A15-5870DE3314EC}" type="sibTrans" cxnId="{ADA02BF3-7430-4F1F-9E2B-C483776417A1}">
      <dgm:prSet/>
      <dgm:spPr/>
      <dgm:t>
        <a:bodyPr/>
        <a:lstStyle/>
        <a:p>
          <a:endParaRPr lang="es-ES" sz="1600"/>
        </a:p>
      </dgm:t>
    </dgm:pt>
    <dgm:pt modelId="{53F13438-6210-4CD3-8628-B68D108FDB9A}">
      <dgm:prSet phldrT="[Texto]" custT="1"/>
      <dgm:spPr/>
      <dgm:t>
        <a:bodyPr/>
        <a:lstStyle/>
        <a:p>
          <a:r>
            <a:rPr lang="es-ES" sz="1600" b="1" dirty="0" smtClean="0"/>
            <a:t>Valoración de inmuebles de EA cada dos años como máximo.</a:t>
          </a:r>
          <a:endParaRPr lang="es-ES" sz="1600" b="1" dirty="0"/>
        </a:p>
      </dgm:t>
    </dgm:pt>
    <dgm:pt modelId="{5C2C5AEE-80EA-4FD5-9FA2-21FE2B038A2E}" type="parTrans" cxnId="{754E5C4F-FE0F-4B5E-8907-8B257923C550}">
      <dgm:prSet/>
      <dgm:spPr/>
      <dgm:t>
        <a:bodyPr/>
        <a:lstStyle/>
        <a:p>
          <a:endParaRPr lang="es-ES" sz="1600"/>
        </a:p>
      </dgm:t>
    </dgm:pt>
    <dgm:pt modelId="{B0F0D1E8-5A15-43DF-8A55-C43A141A19B0}" type="sibTrans" cxnId="{754E5C4F-FE0F-4B5E-8907-8B257923C550}">
      <dgm:prSet/>
      <dgm:spPr/>
      <dgm:t>
        <a:bodyPr/>
        <a:lstStyle/>
        <a:p>
          <a:endParaRPr lang="es-ES" sz="1600"/>
        </a:p>
      </dgm:t>
    </dgm:pt>
    <dgm:pt modelId="{7608439F-890B-41B1-8A54-BABC11BB4311}">
      <dgm:prSet phldrT="[Texto]" custT="1"/>
      <dgm:spPr/>
      <dgm:t>
        <a:bodyPr/>
        <a:lstStyle/>
        <a:p>
          <a:r>
            <a:rPr lang="es-ES" sz="1600" dirty="0" smtClean="0"/>
            <a:t>Evitar que el valor razonable de los inmuebles quede desactualizado. </a:t>
          </a:r>
          <a:endParaRPr lang="es-ES" sz="1600" dirty="0"/>
        </a:p>
      </dgm:t>
    </dgm:pt>
    <dgm:pt modelId="{3348F9E1-BED2-44EB-9914-80CB9C2E5ED7}" type="parTrans" cxnId="{07BD530D-A7D1-4DE4-941A-CF271DAE326C}">
      <dgm:prSet/>
      <dgm:spPr/>
      <dgm:t>
        <a:bodyPr/>
        <a:lstStyle/>
        <a:p>
          <a:endParaRPr lang="es-ES" sz="1600"/>
        </a:p>
      </dgm:t>
    </dgm:pt>
    <dgm:pt modelId="{74551D7C-B8B6-4CCE-9C2B-B3C12A4034B7}" type="sibTrans" cxnId="{07BD530D-A7D1-4DE4-941A-CF271DAE326C}">
      <dgm:prSet/>
      <dgm:spPr/>
      <dgm:t>
        <a:bodyPr/>
        <a:lstStyle/>
        <a:p>
          <a:endParaRPr lang="es-ES" sz="1600"/>
        </a:p>
      </dgm:t>
    </dgm:pt>
    <dgm:pt modelId="{3EAA074F-F662-414C-A42F-83E3C56C8F64}">
      <dgm:prSet phldrT="[Texto]" custT="1"/>
      <dgm:spPr/>
      <dgm:t>
        <a:bodyPr/>
        <a:lstStyle/>
        <a:p>
          <a:r>
            <a:rPr lang="es-ES" sz="1600" dirty="0" smtClean="0"/>
            <a:t>La DEC anual facilita suficiente información.</a:t>
          </a:r>
          <a:endParaRPr lang="es-ES" sz="1600" dirty="0"/>
        </a:p>
      </dgm:t>
    </dgm:pt>
    <dgm:pt modelId="{4317115C-5F32-420B-838F-D766FA4A10C7}" type="parTrans" cxnId="{FCED6499-D315-472B-BFD9-DBA9F4DEBC76}">
      <dgm:prSet/>
      <dgm:spPr/>
      <dgm:t>
        <a:bodyPr/>
        <a:lstStyle/>
        <a:p>
          <a:endParaRPr lang="es-ES" sz="1600"/>
        </a:p>
      </dgm:t>
    </dgm:pt>
    <dgm:pt modelId="{3C2990CE-B2E3-450C-A685-6F5323B9EAE0}" type="sibTrans" cxnId="{FCED6499-D315-472B-BFD9-DBA9F4DEBC76}">
      <dgm:prSet/>
      <dgm:spPr/>
      <dgm:t>
        <a:bodyPr/>
        <a:lstStyle/>
        <a:p>
          <a:endParaRPr lang="es-ES" sz="1600"/>
        </a:p>
      </dgm:t>
    </dgm:pt>
    <dgm:pt modelId="{99894515-3712-4523-A220-7899B53799D4}">
      <dgm:prSet phldrT="[Texto]" custT="1"/>
      <dgm:spPr/>
      <dgm:t>
        <a:bodyPr/>
        <a:lstStyle/>
        <a:p>
          <a:r>
            <a:rPr lang="es-ES" sz="1600" dirty="0" smtClean="0"/>
            <a:t>Carácter excepcional, sometido a determinados requisitos.</a:t>
          </a:r>
          <a:endParaRPr lang="es-ES" sz="1600" dirty="0"/>
        </a:p>
      </dgm:t>
    </dgm:pt>
    <dgm:pt modelId="{093B0568-46B0-4EBF-9120-592BAD5B572C}" type="parTrans" cxnId="{31E41E47-8A14-4A80-9056-DC92856905B0}">
      <dgm:prSet/>
      <dgm:spPr/>
      <dgm:t>
        <a:bodyPr/>
        <a:lstStyle/>
        <a:p>
          <a:endParaRPr lang="es-ES" sz="1600"/>
        </a:p>
      </dgm:t>
    </dgm:pt>
    <dgm:pt modelId="{385CBFE4-27CA-448B-AF62-138308B5A33A}" type="sibTrans" cxnId="{31E41E47-8A14-4A80-9056-DC92856905B0}">
      <dgm:prSet/>
      <dgm:spPr/>
      <dgm:t>
        <a:bodyPr/>
        <a:lstStyle/>
        <a:p>
          <a:endParaRPr lang="es-ES" sz="1600"/>
        </a:p>
      </dgm:t>
    </dgm:pt>
    <dgm:pt modelId="{D1727289-5693-447F-8DA2-DE4DEA48A279}">
      <dgm:prSet phldrT="[Texto]" custT="1"/>
      <dgm:spPr/>
      <dgm:t>
        <a:bodyPr/>
        <a:lstStyle/>
        <a:p>
          <a:r>
            <a:rPr lang="es-ES" sz="1600" dirty="0" smtClean="0"/>
            <a:t>Evitar exponer la situación patrimonial de la entidad a un riesgo adicional.</a:t>
          </a:r>
          <a:endParaRPr lang="es-ES" sz="1600" dirty="0"/>
        </a:p>
      </dgm:t>
    </dgm:pt>
    <dgm:pt modelId="{76BC5B4C-2B52-44DF-8E71-589E334D668A}" type="parTrans" cxnId="{EF9E0ADE-B332-47EA-8073-4BFCC6D3970D}">
      <dgm:prSet/>
      <dgm:spPr/>
      <dgm:t>
        <a:bodyPr/>
        <a:lstStyle/>
        <a:p>
          <a:endParaRPr lang="es-ES" sz="1600"/>
        </a:p>
      </dgm:t>
    </dgm:pt>
    <dgm:pt modelId="{AA057995-71C2-46BA-8E9A-8F6C2979F8FB}" type="sibTrans" cxnId="{EF9E0ADE-B332-47EA-8073-4BFCC6D3970D}">
      <dgm:prSet/>
      <dgm:spPr/>
      <dgm:t>
        <a:bodyPr/>
        <a:lstStyle/>
        <a:p>
          <a:endParaRPr lang="es-ES" sz="1600"/>
        </a:p>
      </dgm:t>
    </dgm:pt>
    <dgm:pt modelId="{8E6BF83B-911B-4459-9963-F26EE30D0841}" type="pres">
      <dgm:prSet presAssocID="{A26C9DAF-619F-4602-B88F-E02ABA40CE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64D969E-5618-4D5F-BE7A-F697F9F0B0FC}" type="pres">
      <dgm:prSet presAssocID="{D9913265-75A4-4332-B547-2B1A7271778F}" presName="parentLin" presStyleCnt="0"/>
      <dgm:spPr/>
      <dgm:t>
        <a:bodyPr/>
        <a:lstStyle/>
        <a:p>
          <a:endParaRPr lang="es-ES"/>
        </a:p>
      </dgm:t>
    </dgm:pt>
    <dgm:pt modelId="{0E9ADB3C-F953-468D-BB9D-9FB88F4E3591}" type="pres">
      <dgm:prSet presAssocID="{D9913265-75A4-4332-B547-2B1A7271778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DE31E5A-2EDD-4328-A58C-7FDCE0315BDD}" type="pres">
      <dgm:prSet presAssocID="{D9913265-75A4-4332-B547-2B1A727177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F2966B-4621-43B7-8463-A99F5C6F8FC6}" type="pres">
      <dgm:prSet presAssocID="{D9913265-75A4-4332-B547-2B1A7271778F}" presName="negativeSpace" presStyleCnt="0"/>
      <dgm:spPr/>
      <dgm:t>
        <a:bodyPr/>
        <a:lstStyle/>
        <a:p>
          <a:endParaRPr lang="es-ES"/>
        </a:p>
      </dgm:t>
    </dgm:pt>
    <dgm:pt modelId="{B6F6D722-260F-4BFF-A721-E32060F6DCFA}" type="pres">
      <dgm:prSet presAssocID="{D9913265-75A4-4332-B547-2B1A7271778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38433A-B17E-4121-859D-D5EC5495E1FC}" type="pres">
      <dgm:prSet presAssocID="{DA6FC240-1564-4815-89F6-4AB78DA4F0F6}" presName="spaceBetweenRectangles" presStyleCnt="0"/>
      <dgm:spPr/>
      <dgm:t>
        <a:bodyPr/>
        <a:lstStyle/>
        <a:p>
          <a:endParaRPr lang="es-ES"/>
        </a:p>
      </dgm:t>
    </dgm:pt>
    <dgm:pt modelId="{B392CF91-D0A1-481E-9FE4-739D1FA892CB}" type="pres">
      <dgm:prSet presAssocID="{19331ED6-02F3-4DFA-84EE-91346C8F8FBC}" presName="parentLin" presStyleCnt="0"/>
      <dgm:spPr/>
      <dgm:t>
        <a:bodyPr/>
        <a:lstStyle/>
        <a:p>
          <a:endParaRPr lang="es-ES"/>
        </a:p>
      </dgm:t>
    </dgm:pt>
    <dgm:pt modelId="{1C53DDE1-7D69-429D-B6E7-EEF243B21AC6}" type="pres">
      <dgm:prSet presAssocID="{19331ED6-02F3-4DFA-84EE-91346C8F8FBC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6E7762B-C652-4FEB-9B30-32B1242BFF73}" type="pres">
      <dgm:prSet presAssocID="{19331ED6-02F3-4DFA-84EE-91346C8F8F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D1EB08-1681-491A-8AF7-1A41B5944410}" type="pres">
      <dgm:prSet presAssocID="{19331ED6-02F3-4DFA-84EE-91346C8F8FBC}" presName="negativeSpace" presStyleCnt="0"/>
      <dgm:spPr/>
      <dgm:t>
        <a:bodyPr/>
        <a:lstStyle/>
        <a:p>
          <a:endParaRPr lang="es-ES"/>
        </a:p>
      </dgm:t>
    </dgm:pt>
    <dgm:pt modelId="{4D4D89C1-0081-4723-9CF5-652183446D33}" type="pres">
      <dgm:prSet presAssocID="{19331ED6-02F3-4DFA-84EE-91346C8F8FB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B9D62A-2F27-4C2A-848D-2AC0D444F560}" type="pres">
      <dgm:prSet presAssocID="{997011F5-2153-459D-8758-11E97838E16C}" presName="spaceBetweenRectangles" presStyleCnt="0"/>
      <dgm:spPr/>
      <dgm:t>
        <a:bodyPr/>
        <a:lstStyle/>
        <a:p>
          <a:endParaRPr lang="es-ES"/>
        </a:p>
      </dgm:t>
    </dgm:pt>
    <dgm:pt modelId="{C28B654A-7D61-4DFE-87DA-DC1821A0432D}" type="pres">
      <dgm:prSet presAssocID="{53F13438-6210-4CD3-8628-B68D108FDB9A}" presName="parentLin" presStyleCnt="0"/>
      <dgm:spPr/>
      <dgm:t>
        <a:bodyPr/>
        <a:lstStyle/>
        <a:p>
          <a:endParaRPr lang="es-ES"/>
        </a:p>
      </dgm:t>
    </dgm:pt>
    <dgm:pt modelId="{368DB480-50B7-46BB-AE0B-62F48F3130AB}" type="pres">
      <dgm:prSet presAssocID="{53F13438-6210-4CD3-8628-B68D108FDB9A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E23963B1-DEEB-439E-9FE2-3A9E4D2D17CE}" type="pres">
      <dgm:prSet presAssocID="{53F13438-6210-4CD3-8628-B68D108FDB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64F127-D2C9-466E-BFF1-1EDC2230CBAA}" type="pres">
      <dgm:prSet presAssocID="{53F13438-6210-4CD3-8628-B68D108FDB9A}" presName="negativeSpace" presStyleCnt="0"/>
      <dgm:spPr/>
      <dgm:t>
        <a:bodyPr/>
        <a:lstStyle/>
        <a:p>
          <a:endParaRPr lang="es-ES"/>
        </a:p>
      </dgm:t>
    </dgm:pt>
    <dgm:pt modelId="{66F7F3C9-38AB-44C4-B0E6-9D6A79C4AA3F}" type="pres">
      <dgm:prSet presAssocID="{53F13438-6210-4CD3-8628-B68D108FDB9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23140DF-8363-4611-9BF5-A2306003DCE3}" srcId="{A26C9DAF-619F-4602-B88F-E02ABA40CE0C}" destId="{19331ED6-02F3-4DFA-84EE-91346C8F8FBC}" srcOrd="1" destOrd="0" parTransId="{EC0F9AE4-49CD-4025-A6E2-389E45A04A56}" sibTransId="{997011F5-2153-459D-8758-11E97838E16C}"/>
    <dgm:cxn modelId="{C08D978B-DEFD-4E67-9B34-CAF4C4A78F4F}" type="presOf" srcId="{7608439F-890B-41B1-8A54-BABC11BB4311}" destId="{66F7F3C9-38AB-44C4-B0E6-9D6A79C4AA3F}" srcOrd="0" destOrd="0" presId="urn:microsoft.com/office/officeart/2005/8/layout/list1"/>
    <dgm:cxn modelId="{E5BB6AEF-9905-41E4-B4C6-DB32B4240B99}" type="presOf" srcId="{A26C9DAF-619F-4602-B88F-E02ABA40CE0C}" destId="{8E6BF83B-911B-4459-9963-F26EE30D0841}" srcOrd="0" destOrd="0" presId="urn:microsoft.com/office/officeart/2005/8/layout/list1"/>
    <dgm:cxn modelId="{80D58DDA-2C72-4799-BBF9-F6AEE68098C8}" srcId="{A26C9DAF-619F-4602-B88F-E02ABA40CE0C}" destId="{D9913265-75A4-4332-B547-2B1A7271778F}" srcOrd="0" destOrd="0" parTransId="{19D9B1BD-7A7B-4A92-87CD-B8BB014C1092}" sibTransId="{DA6FC240-1564-4815-89F6-4AB78DA4F0F6}"/>
    <dgm:cxn modelId="{ADA02BF3-7430-4F1F-9E2B-C483776417A1}" srcId="{19331ED6-02F3-4DFA-84EE-91346C8F8FBC}" destId="{F0A85787-2593-451C-9579-E39BEB2573E6}" srcOrd="0" destOrd="0" parTransId="{071F76F7-379C-4958-8B59-3EAD836D8092}" sibTransId="{05C1A2BB-76BE-4910-9A15-5870DE3314EC}"/>
    <dgm:cxn modelId="{85618D89-D5F1-4447-B471-1E6F1EC88DD2}" type="presOf" srcId="{99894515-3712-4523-A220-7899B53799D4}" destId="{B6F6D722-260F-4BFF-A721-E32060F6DCFA}" srcOrd="0" destOrd="1" presId="urn:microsoft.com/office/officeart/2005/8/layout/list1"/>
    <dgm:cxn modelId="{754E5C4F-FE0F-4B5E-8907-8B257923C550}" srcId="{A26C9DAF-619F-4602-B88F-E02ABA40CE0C}" destId="{53F13438-6210-4CD3-8628-B68D108FDB9A}" srcOrd="2" destOrd="0" parTransId="{5C2C5AEE-80EA-4FD5-9FA2-21FE2B038A2E}" sibTransId="{B0F0D1E8-5A15-43DF-8A55-C43A141A19B0}"/>
    <dgm:cxn modelId="{31E41E47-8A14-4A80-9056-DC92856905B0}" srcId="{D9913265-75A4-4332-B547-2B1A7271778F}" destId="{99894515-3712-4523-A220-7899B53799D4}" srcOrd="1" destOrd="0" parTransId="{093B0568-46B0-4EBF-9120-592BAD5B572C}" sibTransId="{385CBFE4-27CA-448B-AF62-138308B5A33A}"/>
    <dgm:cxn modelId="{07BD530D-A7D1-4DE4-941A-CF271DAE326C}" srcId="{53F13438-6210-4CD3-8628-B68D108FDB9A}" destId="{7608439F-890B-41B1-8A54-BABC11BB4311}" srcOrd="0" destOrd="0" parTransId="{3348F9E1-BED2-44EB-9914-80CB9C2E5ED7}" sibTransId="{74551D7C-B8B6-4CCE-9C2B-B3C12A4034B7}"/>
    <dgm:cxn modelId="{92EEF9AA-831B-4A15-9390-CDD42FB3D875}" type="presOf" srcId="{F0A85787-2593-451C-9579-E39BEB2573E6}" destId="{4D4D89C1-0081-4723-9CF5-652183446D33}" srcOrd="0" destOrd="0" presId="urn:microsoft.com/office/officeart/2005/8/layout/list1"/>
    <dgm:cxn modelId="{EF9E0ADE-B332-47EA-8073-4BFCC6D3970D}" srcId="{53F13438-6210-4CD3-8628-B68D108FDB9A}" destId="{D1727289-5693-447F-8DA2-DE4DEA48A279}" srcOrd="1" destOrd="0" parTransId="{76BC5B4C-2B52-44DF-8E71-589E334D668A}" sibTransId="{AA057995-71C2-46BA-8E9A-8F6C2979F8FB}"/>
    <dgm:cxn modelId="{FCED6499-D315-472B-BFD9-DBA9F4DEBC76}" srcId="{19331ED6-02F3-4DFA-84EE-91346C8F8FBC}" destId="{3EAA074F-F662-414C-A42F-83E3C56C8F64}" srcOrd="1" destOrd="0" parTransId="{4317115C-5F32-420B-838F-D766FA4A10C7}" sibTransId="{3C2990CE-B2E3-450C-A685-6F5323B9EAE0}"/>
    <dgm:cxn modelId="{81EF76BC-A0FE-42FF-87F9-435BC0E544E7}" type="presOf" srcId="{53F13438-6210-4CD3-8628-B68D108FDB9A}" destId="{368DB480-50B7-46BB-AE0B-62F48F3130AB}" srcOrd="0" destOrd="0" presId="urn:microsoft.com/office/officeart/2005/8/layout/list1"/>
    <dgm:cxn modelId="{A96E0A00-971B-41DA-B5F3-BAB09D5B5644}" type="presOf" srcId="{D9913265-75A4-4332-B547-2B1A7271778F}" destId="{8DE31E5A-2EDD-4328-A58C-7FDCE0315BDD}" srcOrd="1" destOrd="0" presId="urn:microsoft.com/office/officeart/2005/8/layout/list1"/>
    <dgm:cxn modelId="{A73761EB-033C-4FAE-B5B2-DC65072C9EA1}" srcId="{D9913265-75A4-4332-B547-2B1A7271778F}" destId="{A6CD7F30-CD38-42B9-8469-7F31826008F1}" srcOrd="0" destOrd="0" parTransId="{E584D7B4-3F51-4E06-BC11-525586FEF3B5}" sibTransId="{F9C8306E-C99B-45D4-BCC9-45BA68102460}"/>
    <dgm:cxn modelId="{36155CA4-BD2E-4529-ADE7-B344D6F22FF4}" type="presOf" srcId="{3EAA074F-F662-414C-A42F-83E3C56C8F64}" destId="{4D4D89C1-0081-4723-9CF5-652183446D33}" srcOrd="0" destOrd="1" presId="urn:microsoft.com/office/officeart/2005/8/layout/list1"/>
    <dgm:cxn modelId="{C1DF3F31-8021-42B8-BBB1-EB9F93FBC83B}" type="presOf" srcId="{D1727289-5693-447F-8DA2-DE4DEA48A279}" destId="{66F7F3C9-38AB-44C4-B0E6-9D6A79C4AA3F}" srcOrd="0" destOrd="1" presId="urn:microsoft.com/office/officeart/2005/8/layout/list1"/>
    <dgm:cxn modelId="{BA354DAA-9A01-480F-A43E-D25DE3886C5B}" type="presOf" srcId="{19331ED6-02F3-4DFA-84EE-91346C8F8FBC}" destId="{1C53DDE1-7D69-429D-B6E7-EEF243B21AC6}" srcOrd="0" destOrd="0" presId="urn:microsoft.com/office/officeart/2005/8/layout/list1"/>
    <dgm:cxn modelId="{4D911D7F-CAF3-4E95-BFFF-419B07283C19}" type="presOf" srcId="{19331ED6-02F3-4DFA-84EE-91346C8F8FBC}" destId="{E6E7762B-C652-4FEB-9B30-32B1242BFF73}" srcOrd="1" destOrd="0" presId="urn:microsoft.com/office/officeart/2005/8/layout/list1"/>
    <dgm:cxn modelId="{C6287916-9F0E-4EAF-9F39-A7D9765FD471}" type="presOf" srcId="{D9913265-75A4-4332-B547-2B1A7271778F}" destId="{0E9ADB3C-F953-468D-BB9D-9FB88F4E3591}" srcOrd="0" destOrd="0" presId="urn:microsoft.com/office/officeart/2005/8/layout/list1"/>
    <dgm:cxn modelId="{A03580A3-4CF7-4E98-A5C8-682ED8100801}" type="presOf" srcId="{A6CD7F30-CD38-42B9-8469-7F31826008F1}" destId="{B6F6D722-260F-4BFF-A721-E32060F6DCFA}" srcOrd="0" destOrd="0" presId="urn:microsoft.com/office/officeart/2005/8/layout/list1"/>
    <dgm:cxn modelId="{CD8D8942-4345-40AE-AF6D-97CD10AAA33F}" type="presOf" srcId="{53F13438-6210-4CD3-8628-B68D108FDB9A}" destId="{E23963B1-DEEB-439E-9FE2-3A9E4D2D17CE}" srcOrd="1" destOrd="0" presId="urn:microsoft.com/office/officeart/2005/8/layout/list1"/>
    <dgm:cxn modelId="{62AC0CA0-A6A3-4EF2-A585-440A1239F988}" type="presParOf" srcId="{8E6BF83B-911B-4459-9963-F26EE30D0841}" destId="{964D969E-5618-4D5F-BE7A-F697F9F0B0FC}" srcOrd="0" destOrd="0" presId="urn:microsoft.com/office/officeart/2005/8/layout/list1"/>
    <dgm:cxn modelId="{F239C32D-0955-409C-A7C1-D186AF752D72}" type="presParOf" srcId="{964D969E-5618-4D5F-BE7A-F697F9F0B0FC}" destId="{0E9ADB3C-F953-468D-BB9D-9FB88F4E3591}" srcOrd="0" destOrd="0" presId="urn:microsoft.com/office/officeart/2005/8/layout/list1"/>
    <dgm:cxn modelId="{E5DCABD6-5705-46D3-839F-B1D99928F89B}" type="presParOf" srcId="{964D969E-5618-4D5F-BE7A-F697F9F0B0FC}" destId="{8DE31E5A-2EDD-4328-A58C-7FDCE0315BDD}" srcOrd="1" destOrd="0" presId="urn:microsoft.com/office/officeart/2005/8/layout/list1"/>
    <dgm:cxn modelId="{59D1A16A-44A0-4A0D-B9B1-393FF26BAF81}" type="presParOf" srcId="{8E6BF83B-911B-4459-9963-F26EE30D0841}" destId="{20F2966B-4621-43B7-8463-A99F5C6F8FC6}" srcOrd="1" destOrd="0" presId="urn:microsoft.com/office/officeart/2005/8/layout/list1"/>
    <dgm:cxn modelId="{7319BCED-439F-4C15-B8A9-1F16C1578DD2}" type="presParOf" srcId="{8E6BF83B-911B-4459-9963-F26EE30D0841}" destId="{B6F6D722-260F-4BFF-A721-E32060F6DCFA}" srcOrd="2" destOrd="0" presId="urn:microsoft.com/office/officeart/2005/8/layout/list1"/>
    <dgm:cxn modelId="{D297FB22-4C64-4A75-8ABF-C03B5ADF8896}" type="presParOf" srcId="{8E6BF83B-911B-4459-9963-F26EE30D0841}" destId="{2738433A-B17E-4121-859D-D5EC5495E1FC}" srcOrd="3" destOrd="0" presId="urn:microsoft.com/office/officeart/2005/8/layout/list1"/>
    <dgm:cxn modelId="{7A9B11C2-DB59-4DA0-A076-31E569EAE6AD}" type="presParOf" srcId="{8E6BF83B-911B-4459-9963-F26EE30D0841}" destId="{B392CF91-D0A1-481E-9FE4-739D1FA892CB}" srcOrd="4" destOrd="0" presId="urn:microsoft.com/office/officeart/2005/8/layout/list1"/>
    <dgm:cxn modelId="{054D96C9-7C64-4A65-9968-60FD865F0DAE}" type="presParOf" srcId="{B392CF91-D0A1-481E-9FE4-739D1FA892CB}" destId="{1C53DDE1-7D69-429D-B6E7-EEF243B21AC6}" srcOrd="0" destOrd="0" presId="urn:microsoft.com/office/officeart/2005/8/layout/list1"/>
    <dgm:cxn modelId="{A555F038-9DCF-426A-855D-A8362E41BD5D}" type="presParOf" srcId="{B392CF91-D0A1-481E-9FE4-739D1FA892CB}" destId="{E6E7762B-C652-4FEB-9B30-32B1242BFF73}" srcOrd="1" destOrd="0" presId="urn:microsoft.com/office/officeart/2005/8/layout/list1"/>
    <dgm:cxn modelId="{3D93DF3B-B151-47D0-A6D4-191B080F8FD6}" type="presParOf" srcId="{8E6BF83B-911B-4459-9963-F26EE30D0841}" destId="{D1D1EB08-1681-491A-8AF7-1A41B5944410}" srcOrd="5" destOrd="0" presId="urn:microsoft.com/office/officeart/2005/8/layout/list1"/>
    <dgm:cxn modelId="{55F3A127-3872-4857-B5D4-17E21FED92CD}" type="presParOf" srcId="{8E6BF83B-911B-4459-9963-F26EE30D0841}" destId="{4D4D89C1-0081-4723-9CF5-652183446D33}" srcOrd="6" destOrd="0" presId="urn:microsoft.com/office/officeart/2005/8/layout/list1"/>
    <dgm:cxn modelId="{E4E072FA-C2FA-4878-9295-B1367F24F425}" type="presParOf" srcId="{8E6BF83B-911B-4459-9963-F26EE30D0841}" destId="{37B9D62A-2F27-4C2A-848D-2AC0D444F560}" srcOrd="7" destOrd="0" presId="urn:microsoft.com/office/officeart/2005/8/layout/list1"/>
    <dgm:cxn modelId="{9456A7F6-777B-44AD-89D2-3395D85EC18D}" type="presParOf" srcId="{8E6BF83B-911B-4459-9963-F26EE30D0841}" destId="{C28B654A-7D61-4DFE-87DA-DC1821A0432D}" srcOrd="8" destOrd="0" presId="urn:microsoft.com/office/officeart/2005/8/layout/list1"/>
    <dgm:cxn modelId="{C14E1EE0-9885-40C3-B775-C5A8A493AC17}" type="presParOf" srcId="{C28B654A-7D61-4DFE-87DA-DC1821A0432D}" destId="{368DB480-50B7-46BB-AE0B-62F48F3130AB}" srcOrd="0" destOrd="0" presId="urn:microsoft.com/office/officeart/2005/8/layout/list1"/>
    <dgm:cxn modelId="{2345C202-5717-4B09-A00A-5F3915817A2D}" type="presParOf" srcId="{C28B654A-7D61-4DFE-87DA-DC1821A0432D}" destId="{E23963B1-DEEB-439E-9FE2-3A9E4D2D17CE}" srcOrd="1" destOrd="0" presId="urn:microsoft.com/office/officeart/2005/8/layout/list1"/>
    <dgm:cxn modelId="{CEFE295D-50D7-4D75-A52B-47316157DB6C}" type="presParOf" srcId="{8E6BF83B-911B-4459-9963-F26EE30D0841}" destId="{7E64F127-D2C9-466E-BFF1-1EDC2230CBAA}" srcOrd="9" destOrd="0" presId="urn:microsoft.com/office/officeart/2005/8/layout/list1"/>
    <dgm:cxn modelId="{59A60C5B-902D-4761-955C-539E03BEDEF4}" type="presParOf" srcId="{8E6BF83B-911B-4459-9963-F26EE30D0841}" destId="{66F7F3C9-38AB-44C4-B0E6-9D6A79C4AA3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6C9DAF-619F-4602-B88F-E02ABA40CE0C}" type="doc">
      <dgm:prSet loTypeId="urn:microsoft.com/office/officeart/2005/8/layout/list1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D9913265-75A4-4332-B547-2B1A7271778F}">
      <dgm:prSet phldrT="[Texto]"/>
      <dgm:spPr/>
      <dgm:t>
        <a:bodyPr/>
        <a:lstStyle/>
        <a:p>
          <a:r>
            <a:rPr lang="es-ES" b="1" dirty="0" smtClean="0"/>
            <a:t>Protección de datos.</a:t>
          </a:r>
          <a:endParaRPr lang="es-ES" b="1" dirty="0"/>
        </a:p>
      </dgm:t>
    </dgm:pt>
    <dgm:pt modelId="{19D9B1BD-7A7B-4A92-87CD-B8BB014C1092}" type="parTrans" cxnId="{80D58DDA-2C72-4799-BBF9-F6AEE68098C8}">
      <dgm:prSet/>
      <dgm:spPr/>
      <dgm:t>
        <a:bodyPr/>
        <a:lstStyle/>
        <a:p>
          <a:endParaRPr lang="es-ES"/>
        </a:p>
      </dgm:t>
    </dgm:pt>
    <dgm:pt modelId="{DA6FC240-1564-4815-89F6-4AB78DA4F0F6}" type="sibTrans" cxnId="{80D58DDA-2C72-4799-BBF9-F6AEE68098C8}">
      <dgm:prSet/>
      <dgm:spPr/>
      <dgm:t>
        <a:bodyPr/>
        <a:lstStyle/>
        <a:p>
          <a:endParaRPr lang="es-ES"/>
        </a:p>
      </dgm:t>
    </dgm:pt>
    <dgm:pt modelId="{A6CD7F30-CD38-42B9-8469-7F31826008F1}">
      <dgm:prSet phldrT="[Texto]"/>
      <dgm:spPr/>
      <dgm:t>
        <a:bodyPr/>
        <a:lstStyle/>
        <a:p>
          <a:r>
            <a:rPr lang="es-ES" dirty="0" smtClean="0"/>
            <a:t>Cesión de datos sin consentimiento solo para poder cumplir el contrato de seguro.</a:t>
          </a:r>
          <a:endParaRPr lang="es-ES" dirty="0"/>
        </a:p>
      </dgm:t>
    </dgm:pt>
    <dgm:pt modelId="{E584D7B4-3F51-4E06-BC11-525586FEF3B5}" type="parTrans" cxnId="{A73761EB-033C-4FAE-B5B2-DC65072C9EA1}">
      <dgm:prSet/>
      <dgm:spPr/>
      <dgm:t>
        <a:bodyPr/>
        <a:lstStyle/>
        <a:p>
          <a:endParaRPr lang="es-ES"/>
        </a:p>
      </dgm:t>
    </dgm:pt>
    <dgm:pt modelId="{F9C8306E-C99B-45D4-BCC9-45BA68102460}" type="sibTrans" cxnId="{A73761EB-033C-4FAE-B5B2-DC65072C9EA1}">
      <dgm:prSet/>
      <dgm:spPr/>
      <dgm:t>
        <a:bodyPr/>
        <a:lstStyle/>
        <a:p>
          <a:endParaRPr lang="es-ES"/>
        </a:p>
      </dgm:t>
    </dgm:pt>
    <dgm:pt modelId="{19331ED6-02F3-4DFA-84EE-91346C8F8FBC}">
      <dgm:prSet phldrT="[Texto]"/>
      <dgm:spPr/>
      <dgm:t>
        <a:bodyPr/>
        <a:lstStyle/>
        <a:p>
          <a:r>
            <a:rPr lang="es-ES" b="1" dirty="0" smtClean="0"/>
            <a:t>Convenios entre entidades aseguradoras.</a:t>
          </a:r>
          <a:endParaRPr lang="es-ES" b="1" dirty="0"/>
        </a:p>
      </dgm:t>
    </dgm:pt>
    <dgm:pt modelId="{EC0F9AE4-49CD-4025-A6E2-389E45A04A56}" type="parTrans" cxnId="{F23140DF-8363-4611-9BF5-A2306003DCE3}">
      <dgm:prSet/>
      <dgm:spPr/>
      <dgm:t>
        <a:bodyPr/>
        <a:lstStyle/>
        <a:p>
          <a:endParaRPr lang="es-ES"/>
        </a:p>
      </dgm:t>
    </dgm:pt>
    <dgm:pt modelId="{997011F5-2153-459D-8758-11E97838E16C}" type="sibTrans" cxnId="{F23140DF-8363-4611-9BF5-A2306003DCE3}">
      <dgm:prSet/>
      <dgm:spPr/>
      <dgm:t>
        <a:bodyPr/>
        <a:lstStyle/>
        <a:p>
          <a:endParaRPr lang="es-ES"/>
        </a:p>
      </dgm:t>
    </dgm:pt>
    <dgm:pt modelId="{F0A85787-2593-451C-9579-E39BEB2573E6}">
      <dgm:prSet phldrT="[Texto]"/>
      <dgm:spPr/>
      <dgm:t>
        <a:bodyPr/>
        <a:lstStyle/>
        <a:p>
          <a:r>
            <a:rPr lang="es-ES" dirty="0" smtClean="0"/>
            <a:t>De asistencia sanitaria para lesionados de tráfico.</a:t>
          </a:r>
          <a:endParaRPr lang="es-ES" dirty="0"/>
        </a:p>
      </dgm:t>
    </dgm:pt>
    <dgm:pt modelId="{071F76F7-379C-4958-8B59-3EAD836D8092}" type="parTrans" cxnId="{ADA02BF3-7430-4F1F-9E2B-C483776417A1}">
      <dgm:prSet/>
      <dgm:spPr/>
      <dgm:t>
        <a:bodyPr/>
        <a:lstStyle/>
        <a:p>
          <a:endParaRPr lang="es-ES"/>
        </a:p>
      </dgm:t>
    </dgm:pt>
    <dgm:pt modelId="{05C1A2BB-76BE-4910-9A15-5870DE3314EC}" type="sibTrans" cxnId="{ADA02BF3-7430-4F1F-9E2B-C483776417A1}">
      <dgm:prSet/>
      <dgm:spPr/>
      <dgm:t>
        <a:bodyPr/>
        <a:lstStyle/>
        <a:p>
          <a:endParaRPr lang="es-ES"/>
        </a:p>
      </dgm:t>
    </dgm:pt>
    <dgm:pt modelId="{53F13438-6210-4CD3-8628-B68D108FDB9A}">
      <dgm:prSet phldrT="[Texto]"/>
      <dgm:spPr/>
      <dgm:t>
        <a:bodyPr/>
        <a:lstStyle/>
        <a:p>
          <a:r>
            <a:rPr lang="es-ES" b="1" dirty="0" smtClean="0"/>
            <a:t>Lucha contra el fraude.</a:t>
          </a:r>
          <a:endParaRPr lang="es-ES" b="1" dirty="0"/>
        </a:p>
      </dgm:t>
    </dgm:pt>
    <dgm:pt modelId="{5C2C5AEE-80EA-4FD5-9FA2-21FE2B038A2E}" type="parTrans" cxnId="{754E5C4F-FE0F-4B5E-8907-8B257923C550}">
      <dgm:prSet/>
      <dgm:spPr/>
      <dgm:t>
        <a:bodyPr/>
        <a:lstStyle/>
        <a:p>
          <a:endParaRPr lang="es-ES"/>
        </a:p>
      </dgm:t>
    </dgm:pt>
    <dgm:pt modelId="{B0F0D1E8-5A15-43DF-8A55-C43A141A19B0}" type="sibTrans" cxnId="{754E5C4F-FE0F-4B5E-8907-8B257923C550}">
      <dgm:prSet/>
      <dgm:spPr/>
      <dgm:t>
        <a:bodyPr/>
        <a:lstStyle/>
        <a:p>
          <a:endParaRPr lang="es-ES"/>
        </a:p>
      </dgm:t>
    </dgm:pt>
    <dgm:pt modelId="{7608439F-890B-41B1-8A54-BABC11BB4311}">
      <dgm:prSet phldrT="[Texto]"/>
      <dgm:spPr/>
      <dgm:t>
        <a:bodyPr/>
        <a:lstStyle/>
        <a:p>
          <a:r>
            <a:rPr lang="es-ES" dirty="0" smtClean="0"/>
            <a:t>La DGSFP requerirá a las EA medidas para impedir, prevenir, detectar, informar y remediar el fraude en seguros.</a:t>
          </a:r>
          <a:endParaRPr lang="es-ES" dirty="0"/>
        </a:p>
      </dgm:t>
    </dgm:pt>
    <dgm:pt modelId="{3348F9E1-BED2-44EB-9914-80CB9C2E5ED7}" type="parTrans" cxnId="{07BD530D-A7D1-4DE4-941A-CF271DAE326C}">
      <dgm:prSet/>
      <dgm:spPr/>
      <dgm:t>
        <a:bodyPr/>
        <a:lstStyle/>
        <a:p>
          <a:endParaRPr lang="es-ES"/>
        </a:p>
      </dgm:t>
    </dgm:pt>
    <dgm:pt modelId="{74551D7C-B8B6-4CCE-9C2B-B3C12A4034B7}" type="sibTrans" cxnId="{07BD530D-A7D1-4DE4-941A-CF271DAE326C}">
      <dgm:prSet/>
      <dgm:spPr/>
      <dgm:t>
        <a:bodyPr/>
        <a:lstStyle/>
        <a:p>
          <a:endParaRPr lang="es-ES"/>
        </a:p>
      </dgm:t>
    </dgm:pt>
    <dgm:pt modelId="{171BC20B-FD4D-4500-966D-B5D20A68F818}">
      <dgm:prSet phldrT="[Texto]"/>
      <dgm:spPr/>
      <dgm:t>
        <a:bodyPr/>
        <a:lstStyle/>
        <a:p>
          <a:r>
            <a:rPr lang="es-ES" dirty="0" smtClean="0"/>
            <a:t>Ídem para las reaseguradoras.</a:t>
          </a:r>
          <a:endParaRPr lang="es-ES" dirty="0"/>
        </a:p>
      </dgm:t>
    </dgm:pt>
    <dgm:pt modelId="{B998AD4B-EEDC-4E72-BD31-D24146F8F759}" type="parTrans" cxnId="{902EF0FD-1C34-4932-8ECD-6B40A36E1E65}">
      <dgm:prSet/>
      <dgm:spPr/>
      <dgm:t>
        <a:bodyPr/>
        <a:lstStyle/>
        <a:p>
          <a:endParaRPr lang="es-ES"/>
        </a:p>
      </dgm:t>
    </dgm:pt>
    <dgm:pt modelId="{3B193F83-04E4-417F-904C-4E4FAFCAAE94}" type="sibTrans" cxnId="{902EF0FD-1C34-4932-8ECD-6B40A36E1E65}">
      <dgm:prSet/>
      <dgm:spPr/>
      <dgm:t>
        <a:bodyPr/>
        <a:lstStyle/>
        <a:p>
          <a:endParaRPr lang="es-ES"/>
        </a:p>
      </dgm:t>
    </dgm:pt>
    <dgm:pt modelId="{B91D22B1-C4F3-454A-BBF9-5197423A5821}">
      <dgm:prSet phldrT="[Texto]"/>
      <dgm:spPr/>
      <dgm:t>
        <a:bodyPr/>
        <a:lstStyle/>
        <a:p>
          <a:r>
            <a:rPr lang="es-ES" dirty="0" smtClean="0"/>
            <a:t>De indemnización entre entidades para la liquidación de siniestros.</a:t>
          </a:r>
          <a:endParaRPr lang="es-ES" dirty="0"/>
        </a:p>
      </dgm:t>
    </dgm:pt>
    <dgm:pt modelId="{2B474686-9211-4A20-AE1C-1BCCD53BE548}" type="parTrans" cxnId="{7F38D39B-D733-4532-9B11-D5E265FD0DE0}">
      <dgm:prSet/>
      <dgm:spPr/>
      <dgm:t>
        <a:bodyPr/>
        <a:lstStyle/>
        <a:p>
          <a:endParaRPr lang="es-ES"/>
        </a:p>
      </dgm:t>
    </dgm:pt>
    <dgm:pt modelId="{B9F5334F-BE9B-4E53-9B1E-528BC4BAD5FB}" type="sibTrans" cxnId="{7F38D39B-D733-4532-9B11-D5E265FD0DE0}">
      <dgm:prSet/>
      <dgm:spPr/>
      <dgm:t>
        <a:bodyPr/>
        <a:lstStyle/>
        <a:p>
          <a:endParaRPr lang="es-ES"/>
        </a:p>
      </dgm:t>
    </dgm:pt>
    <dgm:pt modelId="{1DE153AB-FF4B-4EC7-BA79-0CBE15FDC4E3}">
      <dgm:prSet phldrT="[Texto]"/>
      <dgm:spPr/>
      <dgm:t>
        <a:bodyPr/>
        <a:lstStyle/>
        <a:p>
          <a:r>
            <a:rPr lang="es-ES" dirty="0" smtClean="0"/>
            <a:t>No oponibles al asegurado, tomador o beneficiario.</a:t>
          </a:r>
          <a:endParaRPr lang="es-ES" dirty="0"/>
        </a:p>
      </dgm:t>
    </dgm:pt>
    <dgm:pt modelId="{B8F66574-5305-4BFC-B873-FA81D1C3082A}" type="parTrans" cxnId="{772917E7-C74F-4377-8056-1D9E801DC963}">
      <dgm:prSet/>
      <dgm:spPr/>
      <dgm:t>
        <a:bodyPr/>
        <a:lstStyle/>
        <a:p>
          <a:endParaRPr lang="es-ES"/>
        </a:p>
      </dgm:t>
    </dgm:pt>
    <dgm:pt modelId="{F3BC1B3C-BC58-4D66-8BD7-F3D24A2F3764}" type="sibTrans" cxnId="{772917E7-C74F-4377-8056-1D9E801DC963}">
      <dgm:prSet/>
      <dgm:spPr/>
      <dgm:t>
        <a:bodyPr/>
        <a:lstStyle/>
        <a:p>
          <a:endParaRPr lang="es-ES"/>
        </a:p>
      </dgm:t>
    </dgm:pt>
    <dgm:pt modelId="{6A603C45-81D8-4C03-8AB5-43A2907570B7}">
      <dgm:prSet phldrT="[Texto]"/>
      <dgm:spPr/>
      <dgm:t>
        <a:bodyPr/>
        <a:lstStyle/>
        <a:p>
          <a:r>
            <a:rPr lang="es-ES" dirty="0" smtClean="0"/>
            <a:t>El Ministro de </a:t>
          </a:r>
          <a:r>
            <a:rPr lang="es-ES" dirty="0" err="1" smtClean="0"/>
            <a:t>Ec.y</a:t>
          </a:r>
          <a:r>
            <a:rPr lang="es-ES" dirty="0" smtClean="0"/>
            <a:t> </a:t>
          </a:r>
          <a:r>
            <a:rPr lang="es-ES" dirty="0" err="1" smtClean="0"/>
            <a:t>Compet</a:t>
          </a:r>
          <a:r>
            <a:rPr lang="es-ES" dirty="0" smtClean="0"/>
            <a:t>. dictará disposiciones para reforzar la lucha contra </a:t>
          </a:r>
          <a:r>
            <a:rPr lang="es-ES" dirty="0" err="1" smtClean="0"/>
            <a:t>contra</a:t>
          </a:r>
          <a:r>
            <a:rPr lang="es-ES" dirty="0" smtClean="0"/>
            <a:t> el fraude en seguros.</a:t>
          </a:r>
          <a:endParaRPr lang="es-ES" dirty="0"/>
        </a:p>
      </dgm:t>
    </dgm:pt>
    <dgm:pt modelId="{9F09E263-09C0-492F-95B2-B3F21DA7B9EA}" type="parTrans" cxnId="{2C4961DE-8C04-4BCB-BF9C-560571D4DB21}">
      <dgm:prSet/>
      <dgm:spPr/>
      <dgm:t>
        <a:bodyPr/>
        <a:lstStyle/>
        <a:p>
          <a:endParaRPr lang="es-ES"/>
        </a:p>
      </dgm:t>
    </dgm:pt>
    <dgm:pt modelId="{9DFC033A-A13E-4263-9F53-B62D112FD8C6}" type="sibTrans" cxnId="{2C4961DE-8C04-4BCB-BF9C-560571D4DB21}">
      <dgm:prSet/>
      <dgm:spPr/>
      <dgm:t>
        <a:bodyPr/>
        <a:lstStyle/>
        <a:p>
          <a:endParaRPr lang="es-ES"/>
        </a:p>
      </dgm:t>
    </dgm:pt>
    <dgm:pt modelId="{8E6BF83B-911B-4459-9963-F26EE30D0841}" type="pres">
      <dgm:prSet presAssocID="{A26C9DAF-619F-4602-B88F-E02ABA40CE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64D969E-5618-4D5F-BE7A-F697F9F0B0FC}" type="pres">
      <dgm:prSet presAssocID="{D9913265-75A4-4332-B547-2B1A7271778F}" presName="parentLin" presStyleCnt="0"/>
      <dgm:spPr/>
      <dgm:t>
        <a:bodyPr/>
        <a:lstStyle/>
        <a:p>
          <a:endParaRPr lang="es-ES"/>
        </a:p>
      </dgm:t>
    </dgm:pt>
    <dgm:pt modelId="{0E9ADB3C-F953-468D-BB9D-9FB88F4E3591}" type="pres">
      <dgm:prSet presAssocID="{D9913265-75A4-4332-B547-2B1A7271778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DE31E5A-2EDD-4328-A58C-7FDCE0315BDD}" type="pres">
      <dgm:prSet presAssocID="{D9913265-75A4-4332-B547-2B1A727177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F2966B-4621-43B7-8463-A99F5C6F8FC6}" type="pres">
      <dgm:prSet presAssocID="{D9913265-75A4-4332-B547-2B1A7271778F}" presName="negativeSpace" presStyleCnt="0"/>
      <dgm:spPr/>
      <dgm:t>
        <a:bodyPr/>
        <a:lstStyle/>
        <a:p>
          <a:endParaRPr lang="es-ES"/>
        </a:p>
      </dgm:t>
    </dgm:pt>
    <dgm:pt modelId="{B6F6D722-260F-4BFF-A721-E32060F6DCFA}" type="pres">
      <dgm:prSet presAssocID="{D9913265-75A4-4332-B547-2B1A7271778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38433A-B17E-4121-859D-D5EC5495E1FC}" type="pres">
      <dgm:prSet presAssocID="{DA6FC240-1564-4815-89F6-4AB78DA4F0F6}" presName="spaceBetweenRectangles" presStyleCnt="0"/>
      <dgm:spPr/>
      <dgm:t>
        <a:bodyPr/>
        <a:lstStyle/>
        <a:p>
          <a:endParaRPr lang="es-ES"/>
        </a:p>
      </dgm:t>
    </dgm:pt>
    <dgm:pt modelId="{B392CF91-D0A1-481E-9FE4-739D1FA892CB}" type="pres">
      <dgm:prSet presAssocID="{19331ED6-02F3-4DFA-84EE-91346C8F8FBC}" presName="parentLin" presStyleCnt="0"/>
      <dgm:spPr/>
      <dgm:t>
        <a:bodyPr/>
        <a:lstStyle/>
        <a:p>
          <a:endParaRPr lang="es-ES"/>
        </a:p>
      </dgm:t>
    </dgm:pt>
    <dgm:pt modelId="{1C53DDE1-7D69-429D-B6E7-EEF243B21AC6}" type="pres">
      <dgm:prSet presAssocID="{19331ED6-02F3-4DFA-84EE-91346C8F8FBC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6E7762B-C652-4FEB-9B30-32B1242BFF73}" type="pres">
      <dgm:prSet presAssocID="{19331ED6-02F3-4DFA-84EE-91346C8F8F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D1EB08-1681-491A-8AF7-1A41B5944410}" type="pres">
      <dgm:prSet presAssocID="{19331ED6-02F3-4DFA-84EE-91346C8F8FBC}" presName="negativeSpace" presStyleCnt="0"/>
      <dgm:spPr/>
      <dgm:t>
        <a:bodyPr/>
        <a:lstStyle/>
        <a:p>
          <a:endParaRPr lang="es-ES"/>
        </a:p>
      </dgm:t>
    </dgm:pt>
    <dgm:pt modelId="{4D4D89C1-0081-4723-9CF5-652183446D33}" type="pres">
      <dgm:prSet presAssocID="{19331ED6-02F3-4DFA-84EE-91346C8F8FB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B9D62A-2F27-4C2A-848D-2AC0D444F560}" type="pres">
      <dgm:prSet presAssocID="{997011F5-2153-459D-8758-11E97838E16C}" presName="spaceBetweenRectangles" presStyleCnt="0"/>
      <dgm:spPr/>
      <dgm:t>
        <a:bodyPr/>
        <a:lstStyle/>
        <a:p>
          <a:endParaRPr lang="es-ES"/>
        </a:p>
      </dgm:t>
    </dgm:pt>
    <dgm:pt modelId="{C28B654A-7D61-4DFE-87DA-DC1821A0432D}" type="pres">
      <dgm:prSet presAssocID="{53F13438-6210-4CD3-8628-B68D108FDB9A}" presName="parentLin" presStyleCnt="0"/>
      <dgm:spPr/>
      <dgm:t>
        <a:bodyPr/>
        <a:lstStyle/>
        <a:p>
          <a:endParaRPr lang="es-ES"/>
        </a:p>
      </dgm:t>
    </dgm:pt>
    <dgm:pt modelId="{368DB480-50B7-46BB-AE0B-62F48F3130AB}" type="pres">
      <dgm:prSet presAssocID="{53F13438-6210-4CD3-8628-B68D108FDB9A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E23963B1-DEEB-439E-9FE2-3A9E4D2D17CE}" type="pres">
      <dgm:prSet presAssocID="{53F13438-6210-4CD3-8628-B68D108FDB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64F127-D2C9-466E-BFF1-1EDC2230CBAA}" type="pres">
      <dgm:prSet presAssocID="{53F13438-6210-4CD3-8628-B68D108FDB9A}" presName="negativeSpace" presStyleCnt="0"/>
      <dgm:spPr/>
      <dgm:t>
        <a:bodyPr/>
        <a:lstStyle/>
        <a:p>
          <a:endParaRPr lang="es-ES"/>
        </a:p>
      </dgm:t>
    </dgm:pt>
    <dgm:pt modelId="{66F7F3C9-38AB-44C4-B0E6-9D6A79C4AA3F}" type="pres">
      <dgm:prSet presAssocID="{53F13438-6210-4CD3-8628-B68D108FDB9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23140DF-8363-4611-9BF5-A2306003DCE3}" srcId="{A26C9DAF-619F-4602-B88F-E02ABA40CE0C}" destId="{19331ED6-02F3-4DFA-84EE-91346C8F8FBC}" srcOrd="1" destOrd="0" parTransId="{EC0F9AE4-49CD-4025-A6E2-389E45A04A56}" sibTransId="{997011F5-2153-459D-8758-11E97838E16C}"/>
    <dgm:cxn modelId="{902EF0FD-1C34-4932-8ECD-6B40A36E1E65}" srcId="{D9913265-75A4-4332-B547-2B1A7271778F}" destId="{171BC20B-FD4D-4500-966D-B5D20A68F818}" srcOrd="1" destOrd="0" parTransId="{B998AD4B-EEDC-4E72-BD31-D24146F8F759}" sibTransId="{3B193F83-04E4-417F-904C-4E4FAFCAAE94}"/>
    <dgm:cxn modelId="{3EC874EE-E358-40E5-85DA-4F9D8C42F5D4}" type="presOf" srcId="{1DE153AB-FF4B-4EC7-BA79-0CBE15FDC4E3}" destId="{4D4D89C1-0081-4723-9CF5-652183446D33}" srcOrd="0" destOrd="2" presId="urn:microsoft.com/office/officeart/2005/8/layout/list1"/>
    <dgm:cxn modelId="{80D58DDA-2C72-4799-BBF9-F6AEE68098C8}" srcId="{A26C9DAF-619F-4602-B88F-E02ABA40CE0C}" destId="{D9913265-75A4-4332-B547-2B1A7271778F}" srcOrd="0" destOrd="0" parTransId="{19D9B1BD-7A7B-4A92-87CD-B8BB014C1092}" sibTransId="{DA6FC240-1564-4815-89F6-4AB78DA4F0F6}"/>
    <dgm:cxn modelId="{ADA02BF3-7430-4F1F-9E2B-C483776417A1}" srcId="{19331ED6-02F3-4DFA-84EE-91346C8F8FBC}" destId="{F0A85787-2593-451C-9579-E39BEB2573E6}" srcOrd="0" destOrd="0" parTransId="{071F76F7-379C-4958-8B59-3EAD836D8092}" sibTransId="{05C1A2BB-76BE-4910-9A15-5870DE3314EC}"/>
    <dgm:cxn modelId="{754E5C4F-FE0F-4B5E-8907-8B257923C550}" srcId="{A26C9DAF-619F-4602-B88F-E02ABA40CE0C}" destId="{53F13438-6210-4CD3-8628-B68D108FDB9A}" srcOrd="2" destOrd="0" parTransId="{5C2C5AEE-80EA-4FD5-9FA2-21FE2B038A2E}" sibTransId="{B0F0D1E8-5A15-43DF-8A55-C43A141A19B0}"/>
    <dgm:cxn modelId="{07BD530D-A7D1-4DE4-941A-CF271DAE326C}" srcId="{53F13438-6210-4CD3-8628-B68D108FDB9A}" destId="{7608439F-890B-41B1-8A54-BABC11BB4311}" srcOrd="0" destOrd="0" parTransId="{3348F9E1-BED2-44EB-9914-80CB9C2E5ED7}" sibTransId="{74551D7C-B8B6-4CCE-9C2B-B3C12A4034B7}"/>
    <dgm:cxn modelId="{2C4961DE-8C04-4BCB-BF9C-560571D4DB21}" srcId="{53F13438-6210-4CD3-8628-B68D108FDB9A}" destId="{6A603C45-81D8-4C03-8AB5-43A2907570B7}" srcOrd="1" destOrd="0" parTransId="{9F09E263-09C0-492F-95B2-B3F21DA7B9EA}" sibTransId="{9DFC033A-A13E-4263-9F53-B62D112FD8C6}"/>
    <dgm:cxn modelId="{C62F81F4-C4AD-406A-BF4C-5EFAB7787200}" type="presOf" srcId="{19331ED6-02F3-4DFA-84EE-91346C8F8FBC}" destId="{1C53DDE1-7D69-429D-B6E7-EEF243B21AC6}" srcOrd="0" destOrd="0" presId="urn:microsoft.com/office/officeart/2005/8/layout/list1"/>
    <dgm:cxn modelId="{7F38D39B-D733-4532-9B11-D5E265FD0DE0}" srcId="{19331ED6-02F3-4DFA-84EE-91346C8F8FBC}" destId="{B91D22B1-C4F3-454A-BBF9-5197423A5821}" srcOrd="1" destOrd="0" parTransId="{2B474686-9211-4A20-AE1C-1BCCD53BE548}" sibTransId="{B9F5334F-BE9B-4E53-9B1E-528BC4BAD5FB}"/>
    <dgm:cxn modelId="{06A98F53-B39D-421D-ADCD-A9808D8CDBFE}" type="presOf" srcId="{D9913265-75A4-4332-B547-2B1A7271778F}" destId="{0E9ADB3C-F953-468D-BB9D-9FB88F4E3591}" srcOrd="0" destOrd="0" presId="urn:microsoft.com/office/officeart/2005/8/layout/list1"/>
    <dgm:cxn modelId="{87DC2ACA-7F2E-452B-9634-16BC79C55CA7}" type="presOf" srcId="{A26C9DAF-619F-4602-B88F-E02ABA40CE0C}" destId="{8E6BF83B-911B-4459-9963-F26EE30D0841}" srcOrd="0" destOrd="0" presId="urn:microsoft.com/office/officeart/2005/8/layout/list1"/>
    <dgm:cxn modelId="{065A086E-5816-4C2B-83B6-C5506BAB6DF8}" type="presOf" srcId="{53F13438-6210-4CD3-8628-B68D108FDB9A}" destId="{E23963B1-DEEB-439E-9FE2-3A9E4D2D17CE}" srcOrd="1" destOrd="0" presId="urn:microsoft.com/office/officeart/2005/8/layout/list1"/>
    <dgm:cxn modelId="{CCDA8F38-E1E1-4D1D-9AA3-456D47F4CBC4}" type="presOf" srcId="{B91D22B1-C4F3-454A-BBF9-5197423A5821}" destId="{4D4D89C1-0081-4723-9CF5-652183446D33}" srcOrd="0" destOrd="1" presId="urn:microsoft.com/office/officeart/2005/8/layout/list1"/>
    <dgm:cxn modelId="{B1E635BD-0CDB-408D-9FA2-7ED1083669CB}" type="presOf" srcId="{A6CD7F30-CD38-42B9-8469-7F31826008F1}" destId="{B6F6D722-260F-4BFF-A721-E32060F6DCFA}" srcOrd="0" destOrd="0" presId="urn:microsoft.com/office/officeart/2005/8/layout/list1"/>
    <dgm:cxn modelId="{91CAB03B-ECFC-4F96-B7F7-98C253A78AF6}" type="presOf" srcId="{171BC20B-FD4D-4500-966D-B5D20A68F818}" destId="{B6F6D722-260F-4BFF-A721-E32060F6DCFA}" srcOrd="0" destOrd="1" presId="urn:microsoft.com/office/officeart/2005/8/layout/list1"/>
    <dgm:cxn modelId="{F027C002-D495-48CB-86FC-A7A547A88220}" type="presOf" srcId="{19331ED6-02F3-4DFA-84EE-91346C8F8FBC}" destId="{E6E7762B-C652-4FEB-9B30-32B1242BFF73}" srcOrd="1" destOrd="0" presId="urn:microsoft.com/office/officeart/2005/8/layout/list1"/>
    <dgm:cxn modelId="{772917E7-C74F-4377-8056-1D9E801DC963}" srcId="{19331ED6-02F3-4DFA-84EE-91346C8F8FBC}" destId="{1DE153AB-FF4B-4EC7-BA79-0CBE15FDC4E3}" srcOrd="2" destOrd="0" parTransId="{B8F66574-5305-4BFC-B873-FA81D1C3082A}" sibTransId="{F3BC1B3C-BC58-4D66-8BD7-F3D24A2F3764}"/>
    <dgm:cxn modelId="{C38927CB-0BFA-4318-A606-B5EA7A185F09}" type="presOf" srcId="{53F13438-6210-4CD3-8628-B68D108FDB9A}" destId="{368DB480-50B7-46BB-AE0B-62F48F3130AB}" srcOrd="0" destOrd="0" presId="urn:microsoft.com/office/officeart/2005/8/layout/list1"/>
    <dgm:cxn modelId="{A73761EB-033C-4FAE-B5B2-DC65072C9EA1}" srcId="{D9913265-75A4-4332-B547-2B1A7271778F}" destId="{A6CD7F30-CD38-42B9-8469-7F31826008F1}" srcOrd="0" destOrd="0" parTransId="{E584D7B4-3F51-4E06-BC11-525586FEF3B5}" sibTransId="{F9C8306E-C99B-45D4-BCC9-45BA68102460}"/>
    <dgm:cxn modelId="{B43C4A2D-742A-4603-8300-1F87FCB75384}" type="presOf" srcId="{6A603C45-81D8-4C03-8AB5-43A2907570B7}" destId="{66F7F3C9-38AB-44C4-B0E6-9D6A79C4AA3F}" srcOrd="0" destOrd="1" presId="urn:microsoft.com/office/officeart/2005/8/layout/list1"/>
    <dgm:cxn modelId="{476A31E5-21AC-401E-85A1-C23B9E5204B4}" type="presOf" srcId="{D9913265-75A4-4332-B547-2B1A7271778F}" destId="{8DE31E5A-2EDD-4328-A58C-7FDCE0315BDD}" srcOrd="1" destOrd="0" presId="urn:microsoft.com/office/officeart/2005/8/layout/list1"/>
    <dgm:cxn modelId="{A1C7B873-4C09-45D0-AC20-227484077F34}" type="presOf" srcId="{F0A85787-2593-451C-9579-E39BEB2573E6}" destId="{4D4D89C1-0081-4723-9CF5-652183446D33}" srcOrd="0" destOrd="0" presId="urn:microsoft.com/office/officeart/2005/8/layout/list1"/>
    <dgm:cxn modelId="{DDFBCBF4-6AC7-41D7-B9FD-C840A1A2141C}" type="presOf" srcId="{7608439F-890B-41B1-8A54-BABC11BB4311}" destId="{66F7F3C9-38AB-44C4-B0E6-9D6A79C4AA3F}" srcOrd="0" destOrd="0" presId="urn:microsoft.com/office/officeart/2005/8/layout/list1"/>
    <dgm:cxn modelId="{1311FD7B-CFEF-4D8C-B32C-67E06853E385}" type="presParOf" srcId="{8E6BF83B-911B-4459-9963-F26EE30D0841}" destId="{964D969E-5618-4D5F-BE7A-F697F9F0B0FC}" srcOrd="0" destOrd="0" presId="urn:microsoft.com/office/officeart/2005/8/layout/list1"/>
    <dgm:cxn modelId="{22EDA7E3-54B0-4D67-B489-D4B03DA3F2B0}" type="presParOf" srcId="{964D969E-5618-4D5F-BE7A-F697F9F0B0FC}" destId="{0E9ADB3C-F953-468D-BB9D-9FB88F4E3591}" srcOrd="0" destOrd="0" presId="urn:microsoft.com/office/officeart/2005/8/layout/list1"/>
    <dgm:cxn modelId="{52E2A357-19FF-4E40-BE9A-86EFF09644CC}" type="presParOf" srcId="{964D969E-5618-4D5F-BE7A-F697F9F0B0FC}" destId="{8DE31E5A-2EDD-4328-A58C-7FDCE0315BDD}" srcOrd="1" destOrd="0" presId="urn:microsoft.com/office/officeart/2005/8/layout/list1"/>
    <dgm:cxn modelId="{CB8E0C74-1983-401B-9AA0-E61BD3C4E6EE}" type="presParOf" srcId="{8E6BF83B-911B-4459-9963-F26EE30D0841}" destId="{20F2966B-4621-43B7-8463-A99F5C6F8FC6}" srcOrd="1" destOrd="0" presId="urn:microsoft.com/office/officeart/2005/8/layout/list1"/>
    <dgm:cxn modelId="{87FA2B59-2AFB-4BE7-90B8-6DB4DE2B78B6}" type="presParOf" srcId="{8E6BF83B-911B-4459-9963-F26EE30D0841}" destId="{B6F6D722-260F-4BFF-A721-E32060F6DCFA}" srcOrd="2" destOrd="0" presId="urn:microsoft.com/office/officeart/2005/8/layout/list1"/>
    <dgm:cxn modelId="{28A787B8-8830-4385-9DE7-0EC48DED920A}" type="presParOf" srcId="{8E6BF83B-911B-4459-9963-F26EE30D0841}" destId="{2738433A-B17E-4121-859D-D5EC5495E1FC}" srcOrd="3" destOrd="0" presId="urn:microsoft.com/office/officeart/2005/8/layout/list1"/>
    <dgm:cxn modelId="{0E7D26CA-800B-4D07-9E34-B720A5660C63}" type="presParOf" srcId="{8E6BF83B-911B-4459-9963-F26EE30D0841}" destId="{B392CF91-D0A1-481E-9FE4-739D1FA892CB}" srcOrd="4" destOrd="0" presId="urn:microsoft.com/office/officeart/2005/8/layout/list1"/>
    <dgm:cxn modelId="{C21BEFEB-6A42-4FF8-8363-A49199F990D1}" type="presParOf" srcId="{B392CF91-D0A1-481E-9FE4-739D1FA892CB}" destId="{1C53DDE1-7D69-429D-B6E7-EEF243B21AC6}" srcOrd="0" destOrd="0" presId="urn:microsoft.com/office/officeart/2005/8/layout/list1"/>
    <dgm:cxn modelId="{41142385-5C0A-412E-8540-21A6858D7D6E}" type="presParOf" srcId="{B392CF91-D0A1-481E-9FE4-739D1FA892CB}" destId="{E6E7762B-C652-4FEB-9B30-32B1242BFF73}" srcOrd="1" destOrd="0" presId="urn:microsoft.com/office/officeart/2005/8/layout/list1"/>
    <dgm:cxn modelId="{64A585F4-792A-4273-8261-B3772F21FD9D}" type="presParOf" srcId="{8E6BF83B-911B-4459-9963-F26EE30D0841}" destId="{D1D1EB08-1681-491A-8AF7-1A41B5944410}" srcOrd="5" destOrd="0" presId="urn:microsoft.com/office/officeart/2005/8/layout/list1"/>
    <dgm:cxn modelId="{AF0FAE44-C72D-47DC-8FF1-01CA1EDA4C8D}" type="presParOf" srcId="{8E6BF83B-911B-4459-9963-F26EE30D0841}" destId="{4D4D89C1-0081-4723-9CF5-652183446D33}" srcOrd="6" destOrd="0" presId="urn:microsoft.com/office/officeart/2005/8/layout/list1"/>
    <dgm:cxn modelId="{E7B02E54-5824-40B2-AE95-6FD0E3F49BDA}" type="presParOf" srcId="{8E6BF83B-911B-4459-9963-F26EE30D0841}" destId="{37B9D62A-2F27-4C2A-848D-2AC0D444F560}" srcOrd="7" destOrd="0" presId="urn:microsoft.com/office/officeart/2005/8/layout/list1"/>
    <dgm:cxn modelId="{AF87B21C-7F84-463D-A709-B0D40C84871E}" type="presParOf" srcId="{8E6BF83B-911B-4459-9963-F26EE30D0841}" destId="{C28B654A-7D61-4DFE-87DA-DC1821A0432D}" srcOrd="8" destOrd="0" presId="urn:microsoft.com/office/officeart/2005/8/layout/list1"/>
    <dgm:cxn modelId="{8B189774-438C-4300-8CFB-F440B12693AE}" type="presParOf" srcId="{C28B654A-7D61-4DFE-87DA-DC1821A0432D}" destId="{368DB480-50B7-46BB-AE0B-62F48F3130AB}" srcOrd="0" destOrd="0" presId="urn:microsoft.com/office/officeart/2005/8/layout/list1"/>
    <dgm:cxn modelId="{4AF26390-6BD1-455C-A0DB-6D25567DC5CD}" type="presParOf" srcId="{C28B654A-7D61-4DFE-87DA-DC1821A0432D}" destId="{E23963B1-DEEB-439E-9FE2-3A9E4D2D17CE}" srcOrd="1" destOrd="0" presId="urn:microsoft.com/office/officeart/2005/8/layout/list1"/>
    <dgm:cxn modelId="{ECAE3EB5-B6FD-4B27-9E82-2FF7B1D4A356}" type="presParOf" srcId="{8E6BF83B-911B-4459-9963-F26EE30D0841}" destId="{7E64F127-D2C9-466E-BFF1-1EDC2230CBAA}" srcOrd="9" destOrd="0" presId="urn:microsoft.com/office/officeart/2005/8/layout/list1"/>
    <dgm:cxn modelId="{E90FC7F8-9C10-44D7-A558-2B28686B2BA7}" type="presParOf" srcId="{8E6BF83B-911B-4459-9963-F26EE30D0841}" destId="{66F7F3C9-38AB-44C4-B0E6-9D6A79C4AA3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096793-BEAE-4F34-96A5-09206FB9938C}" type="doc">
      <dgm:prSet loTypeId="urn:microsoft.com/office/officeart/2005/8/layout/equation2" loCatId="process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690766AF-C29E-45B9-B068-38E9D493032F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ES" sz="1200" b="1" dirty="0" smtClean="0">
              <a:solidFill>
                <a:schemeClr val="bg1"/>
              </a:solidFill>
            </a:rPr>
            <a:t>Transposición Directiva SII</a:t>
          </a:r>
          <a:endParaRPr lang="es-ES" sz="1200" b="1" dirty="0">
            <a:solidFill>
              <a:schemeClr val="bg1"/>
            </a:solidFill>
          </a:endParaRPr>
        </a:p>
      </dgm:t>
    </dgm:pt>
    <dgm:pt modelId="{B2CFC3D7-40CC-463B-8115-B78287217751}" type="parTrans" cxnId="{5932E006-6B6C-49BB-B120-27F78162A645}">
      <dgm:prSet/>
      <dgm:spPr/>
      <dgm:t>
        <a:bodyPr/>
        <a:lstStyle/>
        <a:p>
          <a:endParaRPr lang="es-ES" b="1"/>
        </a:p>
      </dgm:t>
    </dgm:pt>
    <dgm:pt modelId="{58CFF56B-2FDD-4768-84F2-674C3C0C88A6}" type="sibTrans" cxnId="{5932E006-6B6C-49BB-B120-27F78162A645}">
      <dgm:prSet/>
      <dgm:spPr/>
      <dgm:t>
        <a:bodyPr/>
        <a:lstStyle/>
        <a:p>
          <a:endParaRPr lang="es-ES" b="1"/>
        </a:p>
      </dgm:t>
    </dgm:pt>
    <dgm:pt modelId="{218A039F-F90F-42AB-8506-63D7054C284B}" type="pres">
      <dgm:prSet presAssocID="{07096793-BEAE-4F34-96A5-09206FB993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BEDC12D-0AE3-41CE-9668-558B3C290CBA}" type="pres">
      <dgm:prSet presAssocID="{07096793-BEAE-4F34-96A5-09206FB9938C}" presName="vNodes" presStyleCnt="0"/>
      <dgm:spPr/>
    </dgm:pt>
    <dgm:pt modelId="{86B680F8-7669-4C6C-AA8F-963400BD3490}" type="pres">
      <dgm:prSet presAssocID="{07096793-BEAE-4F34-96A5-09206FB9938C}" presName="lastNode" presStyleLbl="node1" presStyleIdx="0" presStyleCnt="1" custScaleX="255367" custScaleY="55907" custLinFactNeighborX="-56087" custLinFactNeighborY="-159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BD2F6E0-C0C5-4FC4-AC8D-1521069B71AF}" type="presOf" srcId="{07096793-BEAE-4F34-96A5-09206FB9938C}" destId="{218A039F-F90F-42AB-8506-63D7054C284B}" srcOrd="0" destOrd="0" presId="urn:microsoft.com/office/officeart/2005/8/layout/equation2"/>
    <dgm:cxn modelId="{5932E006-6B6C-49BB-B120-27F78162A645}" srcId="{07096793-BEAE-4F34-96A5-09206FB9938C}" destId="{690766AF-C29E-45B9-B068-38E9D493032F}" srcOrd="0" destOrd="0" parTransId="{B2CFC3D7-40CC-463B-8115-B78287217751}" sibTransId="{58CFF56B-2FDD-4768-84F2-674C3C0C88A6}"/>
    <dgm:cxn modelId="{276D26F8-B7ED-4D7A-8087-B59361B2FC5C}" type="presOf" srcId="{690766AF-C29E-45B9-B068-38E9D493032F}" destId="{86B680F8-7669-4C6C-AA8F-963400BD3490}" srcOrd="0" destOrd="0" presId="urn:microsoft.com/office/officeart/2005/8/layout/equation2"/>
    <dgm:cxn modelId="{9E0EDEA4-7E39-497F-AD8B-D4E3F01563B2}" type="presParOf" srcId="{218A039F-F90F-42AB-8506-63D7054C284B}" destId="{DBEDC12D-0AE3-41CE-9668-558B3C290CBA}" srcOrd="0" destOrd="0" presId="urn:microsoft.com/office/officeart/2005/8/layout/equation2"/>
    <dgm:cxn modelId="{6577514D-4F09-482D-A0A8-4D2758B67142}" type="presParOf" srcId="{218A039F-F90F-42AB-8506-63D7054C284B}" destId="{86B680F8-7669-4C6C-AA8F-963400BD3490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D28007-8AC0-46DB-87FF-3C658C5FA6BA}" type="doc">
      <dgm:prSet loTypeId="urn:microsoft.com/office/officeart/2005/8/layout/chevron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7761ED1-0FCF-4DB6-B2E5-590F1E05B9BF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Ley</a:t>
          </a:r>
          <a:endParaRPr lang="es-ES" sz="1400" b="1" dirty="0">
            <a:solidFill>
              <a:schemeClr val="tx1"/>
            </a:solidFill>
          </a:endParaRPr>
        </a:p>
      </dgm:t>
    </dgm:pt>
    <dgm:pt modelId="{7366357E-3CC8-4CF6-88E3-7CD4BA4449BF}" type="parTrans" cxnId="{89E3C0FB-67DE-47D3-B8ED-DE67E1BFC026}">
      <dgm:prSet/>
      <dgm:spPr/>
      <dgm:t>
        <a:bodyPr/>
        <a:lstStyle/>
        <a:p>
          <a:endParaRPr lang="es-ES" sz="1400"/>
        </a:p>
      </dgm:t>
    </dgm:pt>
    <dgm:pt modelId="{1F810F42-3770-4D9D-BF20-9BFD46BF51B4}" type="sibTrans" cxnId="{89E3C0FB-67DE-47D3-B8ED-DE67E1BFC026}">
      <dgm:prSet/>
      <dgm:spPr/>
      <dgm:t>
        <a:bodyPr/>
        <a:lstStyle/>
        <a:p>
          <a:endParaRPr lang="es-ES" sz="1400"/>
        </a:p>
      </dgm:t>
    </dgm:pt>
    <dgm:pt modelId="{8B7AE6DE-0CB2-4BE9-9F57-99EE514541E9}">
      <dgm:prSet phldrT="[Texto]" custT="1"/>
      <dgm:spPr>
        <a:solidFill>
          <a:srgbClr val="00B0F0">
            <a:alpha val="27000"/>
          </a:srgbClr>
        </a:solidFill>
      </dgm:spPr>
      <dgm:t>
        <a:bodyPr/>
        <a:lstStyle/>
        <a:p>
          <a:r>
            <a:rPr lang="es-ES" sz="1400" dirty="0" smtClean="0"/>
            <a:t>Principios generales </a:t>
          </a:r>
          <a:endParaRPr lang="es-ES" sz="1400" dirty="0"/>
        </a:p>
      </dgm:t>
    </dgm:pt>
    <dgm:pt modelId="{609FDCE3-FB1D-4650-BDB3-D9E8506040D3}" type="parTrans" cxnId="{C83EFBF7-B20C-4F47-99C8-B227F060C84A}">
      <dgm:prSet/>
      <dgm:spPr/>
      <dgm:t>
        <a:bodyPr/>
        <a:lstStyle/>
        <a:p>
          <a:endParaRPr lang="es-ES" sz="1400"/>
        </a:p>
      </dgm:t>
    </dgm:pt>
    <dgm:pt modelId="{D437B8AB-FE54-4F67-B972-AE01F180351D}" type="sibTrans" cxnId="{C83EFBF7-B20C-4F47-99C8-B227F060C84A}">
      <dgm:prSet/>
      <dgm:spPr/>
      <dgm:t>
        <a:bodyPr/>
        <a:lstStyle/>
        <a:p>
          <a:endParaRPr lang="es-ES" sz="1400"/>
        </a:p>
      </dgm:t>
    </dgm:pt>
    <dgm:pt modelId="{E87F512B-BBB4-4547-A113-E8F03DC72C56}">
      <dgm:prSet phldrT="[Texto]" custT="1"/>
      <dgm:spPr>
        <a:solidFill>
          <a:srgbClr val="00B0F0">
            <a:alpha val="27000"/>
          </a:srgbClr>
        </a:solidFill>
      </dgm:spPr>
      <dgm:t>
        <a:bodyPr/>
        <a:lstStyle/>
        <a:p>
          <a:r>
            <a:rPr lang="es-ES" sz="1400" dirty="0" smtClean="0"/>
            <a:t>Estabilidad en el tiempo.</a:t>
          </a:r>
          <a:endParaRPr lang="es-ES" sz="1400" dirty="0"/>
        </a:p>
      </dgm:t>
    </dgm:pt>
    <dgm:pt modelId="{6510281A-81EF-4FBB-92E1-3FA9230E63CE}" type="parTrans" cxnId="{A2D8211B-07A8-4C80-8F87-A9D9DE94C9D7}">
      <dgm:prSet/>
      <dgm:spPr/>
      <dgm:t>
        <a:bodyPr/>
        <a:lstStyle/>
        <a:p>
          <a:endParaRPr lang="es-ES" sz="1400"/>
        </a:p>
      </dgm:t>
    </dgm:pt>
    <dgm:pt modelId="{35705E05-57CD-4FAC-8BCD-630E1E8A85D9}" type="sibTrans" cxnId="{A2D8211B-07A8-4C80-8F87-A9D9DE94C9D7}">
      <dgm:prSet/>
      <dgm:spPr/>
      <dgm:t>
        <a:bodyPr/>
        <a:lstStyle/>
        <a:p>
          <a:endParaRPr lang="es-ES" sz="1400"/>
        </a:p>
      </dgm:t>
    </dgm:pt>
    <dgm:pt modelId="{44C20942-EC37-43DC-8815-3F592DB623AE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Reglamento</a:t>
          </a:r>
          <a:endParaRPr lang="es-ES" sz="1400" b="1" dirty="0">
            <a:solidFill>
              <a:schemeClr val="tx1"/>
            </a:solidFill>
          </a:endParaRPr>
        </a:p>
      </dgm:t>
    </dgm:pt>
    <dgm:pt modelId="{37AA3DFD-11E5-4E43-95C1-694DC3621902}" type="parTrans" cxnId="{C0300BED-689C-4FC8-8D96-486496CDD53D}">
      <dgm:prSet/>
      <dgm:spPr/>
      <dgm:t>
        <a:bodyPr/>
        <a:lstStyle/>
        <a:p>
          <a:endParaRPr lang="es-ES" sz="1400"/>
        </a:p>
      </dgm:t>
    </dgm:pt>
    <dgm:pt modelId="{7A8ED69F-8754-4CAC-9AE7-8417C1877D9E}" type="sibTrans" cxnId="{C0300BED-689C-4FC8-8D96-486496CDD53D}">
      <dgm:prSet/>
      <dgm:spPr/>
      <dgm:t>
        <a:bodyPr/>
        <a:lstStyle/>
        <a:p>
          <a:endParaRPr lang="es-ES" sz="1400"/>
        </a:p>
      </dgm:t>
    </dgm:pt>
    <dgm:pt modelId="{B5EC5F59-8830-4DE4-8175-D0883CD3A875}">
      <dgm:prSet phldrT="[Texto]" custT="1"/>
      <dgm:spPr>
        <a:solidFill>
          <a:srgbClr val="00B050">
            <a:alpha val="25000"/>
          </a:srgbClr>
        </a:solidFill>
      </dgm:spPr>
      <dgm:t>
        <a:bodyPr/>
        <a:lstStyle/>
        <a:p>
          <a:r>
            <a:rPr lang="es-ES" sz="1400" dirty="0" smtClean="0"/>
            <a:t>Desarrollo de cuestiones técnicas (por ej: aprobación modelos internos).</a:t>
          </a:r>
          <a:endParaRPr lang="es-ES" sz="1400" dirty="0"/>
        </a:p>
      </dgm:t>
    </dgm:pt>
    <dgm:pt modelId="{55035C9E-701E-4F7E-9C0F-6CFF90197E0E}" type="sibTrans" cxnId="{A6C1D317-2F55-4B36-99D9-113FBF79B1C3}">
      <dgm:prSet/>
      <dgm:spPr/>
      <dgm:t>
        <a:bodyPr/>
        <a:lstStyle/>
        <a:p>
          <a:endParaRPr lang="es-ES" sz="1400"/>
        </a:p>
      </dgm:t>
    </dgm:pt>
    <dgm:pt modelId="{60182EC7-DFBE-49F1-B514-C7DFA6870FA4}" type="parTrans" cxnId="{A6C1D317-2F55-4B36-99D9-113FBF79B1C3}">
      <dgm:prSet/>
      <dgm:spPr/>
      <dgm:t>
        <a:bodyPr/>
        <a:lstStyle/>
        <a:p>
          <a:endParaRPr lang="es-ES" sz="1400"/>
        </a:p>
      </dgm:t>
    </dgm:pt>
    <dgm:pt modelId="{40B13A19-21A4-4785-8DB7-E5E4F365121D}">
      <dgm:prSet phldrT="[Texto]" custT="1"/>
      <dgm:spPr>
        <a:solidFill>
          <a:srgbClr val="00B050">
            <a:alpha val="25000"/>
          </a:srgbClr>
        </a:solidFill>
      </dgm:spPr>
      <dgm:t>
        <a:bodyPr/>
        <a:lstStyle/>
        <a:p>
          <a:r>
            <a:rPr lang="es-ES" sz="1400" dirty="0" smtClean="0"/>
            <a:t>Instrumento complementario de transposición.</a:t>
          </a:r>
          <a:endParaRPr lang="es-ES" sz="1400" dirty="0"/>
        </a:p>
      </dgm:t>
    </dgm:pt>
    <dgm:pt modelId="{188661F4-AC54-44C1-BAC5-4AC9F734C728}" type="sibTrans" cxnId="{6C698B34-A2A2-4C50-B63D-5C68A53CB389}">
      <dgm:prSet/>
      <dgm:spPr/>
      <dgm:t>
        <a:bodyPr/>
        <a:lstStyle/>
        <a:p>
          <a:endParaRPr lang="es-ES" sz="1400"/>
        </a:p>
      </dgm:t>
    </dgm:pt>
    <dgm:pt modelId="{EEA9520B-4643-4860-B9D9-5050FF585018}" type="parTrans" cxnId="{6C698B34-A2A2-4C50-B63D-5C68A53CB389}">
      <dgm:prSet/>
      <dgm:spPr/>
      <dgm:t>
        <a:bodyPr/>
        <a:lstStyle/>
        <a:p>
          <a:endParaRPr lang="es-ES" sz="1400"/>
        </a:p>
      </dgm:t>
    </dgm:pt>
    <dgm:pt modelId="{8B3F67DB-E34D-4CB2-8FDE-D7E70AC89899}">
      <dgm:prSet phldrT="[Texto]" custT="1"/>
      <dgm:spPr>
        <a:solidFill>
          <a:srgbClr val="00B050">
            <a:alpha val="25000"/>
          </a:srgbClr>
        </a:solidFill>
      </dgm:spPr>
      <dgm:t>
        <a:bodyPr/>
        <a:lstStyle/>
        <a:p>
          <a:endParaRPr lang="es-ES" sz="1400" dirty="0"/>
        </a:p>
      </dgm:t>
    </dgm:pt>
    <dgm:pt modelId="{806EF07A-B40F-41F6-8D12-117AC1379CA1}" type="parTrans" cxnId="{ADC21401-F655-495F-9408-CEFF827454BD}">
      <dgm:prSet/>
      <dgm:spPr/>
      <dgm:t>
        <a:bodyPr/>
        <a:lstStyle/>
        <a:p>
          <a:endParaRPr lang="es-ES" sz="1400"/>
        </a:p>
      </dgm:t>
    </dgm:pt>
    <dgm:pt modelId="{5BBB69F2-F0AA-4C29-B23A-6A8FD8F83DE4}" type="sibTrans" cxnId="{ADC21401-F655-495F-9408-CEFF827454BD}">
      <dgm:prSet/>
      <dgm:spPr/>
      <dgm:t>
        <a:bodyPr/>
        <a:lstStyle/>
        <a:p>
          <a:endParaRPr lang="es-ES" sz="1400"/>
        </a:p>
      </dgm:t>
    </dgm:pt>
    <dgm:pt modelId="{5F4BAE4F-726F-40ED-BB6A-67D3FAA000F8}">
      <dgm:prSet phldrT="[Texto]" custT="1"/>
      <dgm:spPr>
        <a:solidFill>
          <a:srgbClr val="00B050">
            <a:alpha val="25000"/>
          </a:srgbClr>
        </a:solidFill>
      </dgm:spPr>
      <dgm:t>
        <a:bodyPr/>
        <a:lstStyle/>
        <a:p>
          <a:r>
            <a:rPr lang="es-ES" sz="1400" dirty="0" smtClean="0"/>
            <a:t>Adaptación continua a las modificaciones de carácter técnico que se implementen en el futuro.</a:t>
          </a:r>
          <a:endParaRPr lang="es-ES" sz="1400" dirty="0"/>
        </a:p>
      </dgm:t>
    </dgm:pt>
    <dgm:pt modelId="{7ACD36A4-7BFD-423A-A6E9-301BB64B1553}" type="parTrans" cxnId="{EB6E5CFD-FE4B-46DC-8F68-241B9B187D8B}">
      <dgm:prSet/>
      <dgm:spPr/>
      <dgm:t>
        <a:bodyPr/>
        <a:lstStyle/>
        <a:p>
          <a:endParaRPr lang="es-ES" sz="1400"/>
        </a:p>
      </dgm:t>
    </dgm:pt>
    <dgm:pt modelId="{283B68EC-1852-4F06-AE4E-78796D7E9DB0}" type="sibTrans" cxnId="{EB6E5CFD-FE4B-46DC-8F68-241B9B187D8B}">
      <dgm:prSet/>
      <dgm:spPr/>
      <dgm:t>
        <a:bodyPr/>
        <a:lstStyle/>
        <a:p>
          <a:endParaRPr lang="es-ES" sz="1400"/>
        </a:p>
      </dgm:t>
    </dgm:pt>
    <dgm:pt modelId="{B3BE3C9A-3ACD-49AC-9C25-2725B363EB0C}">
      <dgm:prSet phldrT="[Texto]" custT="1"/>
      <dgm:spPr>
        <a:solidFill>
          <a:srgbClr val="00B0F0">
            <a:alpha val="27000"/>
          </a:srgbClr>
        </a:solidFill>
      </dgm:spPr>
      <dgm:t>
        <a:bodyPr/>
        <a:lstStyle/>
        <a:p>
          <a:r>
            <a:rPr lang="es-ES" sz="1400" dirty="0" smtClean="0"/>
            <a:t>Sometimiento al principio de </a:t>
          </a:r>
          <a:r>
            <a:rPr lang="es-ES" sz="1400" b="1" dirty="0" smtClean="0"/>
            <a:t>Reserva de Ley.</a:t>
          </a:r>
          <a:endParaRPr lang="es-ES" sz="1400" b="1" dirty="0"/>
        </a:p>
      </dgm:t>
    </dgm:pt>
    <dgm:pt modelId="{C1E5FC80-EEBF-477C-AAA5-4A46111C70F1}" type="parTrans" cxnId="{164DAFE4-64D1-4D67-B90A-B003C15CB78D}">
      <dgm:prSet/>
      <dgm:spPr/>
      <dgm:t>
        <a:bodyPr/>
        <a:lstStyle/>
        <a:p>
          <a:endParaRPr lang="es-ES" sz="1400"/>
        </a:p>
      </dgm:t>
    </dgm:pt>
    <dgm:pt modelId="{ABA79707-34BE-4975-93A1-B730D13FD77E}" type="sibTrans" cxnId="{164DAFE4-64D1-4D67-B90A-B003C15CB78D}">
      <dgm:prSet/>
      <dgm:spPr/>
      <dgm:t>
        <a:bodyPr/>
        <a:lstStyle/>
        <a:p>
          <a:endParaRPr lang="es-ES" sz="1400"/>
        </a:p>
      </dgm:t>
    </dgm:pt>
    <dgm:pt modelId="{870BE991-3D57-44A7-B354-FB8A36981100}">
      <dgm:prSet phldrT="[Texto]" custT="1"/>
      <dgm:spPr>
        <a:solidFill>
          <a:srgbClr val="00B0F0">
            <a:alpha val="27000"/>
          </a:srgbClr>
        </a:solidFill>
      </dgm:spPr>
      <dgm:t>
        <a:bodyPr/>
        <a:lstStyle/>
        <a:p>
          <a:r>
            <a:rPr lang="es-ES" sz="1400" dirty="0" smtClean="0"/>
            <a:t>Implantación de los conceptos fundamentales de Solvencia II y los incontrovertidos de </a:t>
          </a:r>
          <a:r>
            <a:rPr lang="es-ES" sz="1400" dirty="0" err="1" smtClean="0"/>
            <a:t>Omnibus</a:t>
          </a:r>
          <a:r>
            <a:rPr lang="es-ES" sz="1400" dirty="0" smtClean="0"/>
            <a:t> II:</a:t>
          </a:r>
          <a:endParaRPr lang="es-ES" sz="1400" dirty="0"/>
        </a:p>
      </dgm:t>
    </dgm:pt>
    <dgm:pt modelId="{E46F30B2-9716-4843-A03D-0032E69EA19C}" type="parTrans" cxnId="{A601E97C-FA6A-4D9F-A23D-342B344D1BC6}">
      <dgm:prSet/>
      <dgm:spPr/>
      <dgm:t>
        <a:bodyPr/>
        <a:lstStyle/>
        <a:p>
          <a:endParaRPr lang="es-ES" sz="1400"/>
        </a:p>
      </dgm:t>
    </dgm:pt>
    <dgm:pt modelId="{990E45A3-C3F1-421D-92BB-4BFE8663B789}" type="sibTrans" cxnId="{A601E97C-FA6A-4D9F-A23D-342B344D1BC6}">
      <dgm:prSet/>
      <dgm:spPr/>
      <dgm:t>
        <a:bodyPr/>
        <a:lstStyle/>
        <a:p>
          <a:endParaRPr lang="es-ES" sz="1400"/>
        </a:p>
      </dgm:t>
    </dgm:pt>
    <dgm:pt modelId="{BB97603D-81A6-44EF-80E1-63B0D1D94D73}">
      <dgm:prSet phldrT="[Texto]" custT="1"/>
      <dgm:spPr>
        <a:solidFill>
          <a:srgbClr val="00B0F0">
            <a:alpha val="27000"/>
          </a:srgbClr>
        </a:solidFill>
      </dgm:spPr>
      <dgm:t>
        <a:bodyPr/>
        <a:lstStyle/>
        <a:p>
          <a:r>
            <a:rPr lang="es-ES" sz="1400" strike="sngStrike" dirty="0" smtClean="0"/>
            <a:t>Pilar I</a:t>
          </a:r>
          <a:endParaRPr lang="es-ES" sz="1400" strike="sngStrike" dirty="0"/>
        </a:p>
      </dgm:t>
    </dgm:pt>
    <dgm:pt modelId="{0CF0AB2E-1FDD-461A-8091-7C51FF2498C9}" type="parTrans" cxnId="{7C506FC7-AB98-48F4-B050-480BB912CC78}">
      <dgm:prSet/>
      <dgm:spPr/>
      <dgm:t>
        <a:bodyPr/>
        <a:lstStyle/>
        <a:p>
          <a:endParaRPr lang="es-ES" sz="1400"/>
        </a:p>
      </dgm:t>
    </dgm:pt>
    <dgm:pt modelId="{BDE34CCE-AC6B-4342-A0B4-B5033C1F96C4}" type="sibTrans" cxnId="{7C506FC7-AB98-48F4-B050-480BB912CC78}">
      <dgm:prSet/>
      <dgm:spPr/>
      <dgm:t>
        <a:bodyPr/>
        <a:lstStyle/>
        <a:p>
          <a:endParaRPr lang="es-ES" sz="1400"/>
        </a:p>
      </dgm:t>
    </dgm:pt>
    <dgm:pt modelId="{63B7B7E1-2379-414A-ACBA-3378967B0BDE}">
      <dgm:prSet phldrT="[Texto]" custT="1"/>
      <dgm:spPr>
        <a:solidFill>
          <a:srgbClr val="00B0F0">
            <a:alpha val="27000"/>
          </a:srgbClr>
        </a:solidFill>
      </dgm:spPr>
      <dgm:t>
        <a:bodyPr/>
        <a:lstStyle/>
        <a:p>
          <a:r>
            <a:rPr lang="es-ES" sz="1400" dirty="0" smtClean="0"/>
            <a:t>Pilar II</a:t>
          </a:r>
          <a:endParaRPr lang="es-ES" sz="1400" dirty="0"/>
        </a:p>
      </dgm:t>
    </dgm:pt>
    <dgm:pt modelId="{8A25770D-CFF4-4ED9-BED8-B15AC2C2577A}" type="parTrans" cxnId="{D14732B0-61D2-48C3-821C-DF12B724C9F4}">
      <dgm:prSet/>
      <dgm:spPr/>
      <dgm:t>
        <a:bodyPr/>
        <a:lstStyle/>
        <a:p>
          <a:endParaRPr lang="es-ES" sz="1400"/>
        </a:p>
      </dgm:t>
    </dgm:pt>
    <dgm:pt modelId="{AA483DB9-DE50-4DB3-B592-F6D62FFBD175}" type="sibTrans" cxnId="{D14732B0-61D2-48C3-821C-DF12B724C9F4}">
      <dgm:prSet/>
      <dgm:spPr/>
      <dgm:t>
        <a:bodyPr/>
        <a:lstStyle/>
        <a:p>
          <a:endParaRPr lang="es-ES" sz="1400"/>
        </a:p>
      </dgm:t>
    </dgm:pt>
    <dgm:pt modelId="{09241C51-A218-479B-98E8-7F1DAF29EB4A}">
      <dgm:prSet phldrT="[Texto]" custT="1"/>
      <dgm:spPr>
        <a:solidFill>
          <a:srgbClr val="00B0F0">
            <a:alpha val="27000"/>
          </a:srgbClr>
        </a:solidFill>
      </dgm:spPr>
      <dgm:t>
        <a:bodyPr/>
        <a:lstStyle/>
        <a:p>
          <a:r>
            <a:rPr lang="es-ES" sz="1400" dirty="0" smtClean="0"/>
            <a:t>Pilar III</a:t>
          </a:r>
          <a:endParaRPr lang="es-ES" sz="1400" dirty="0"/>
        </a:p>
      </dgm:t>
    </dgm:pt>
    <dgm:pt modelId="{2E16DEFD-BA38-4415-A651-CB42C44912F7}" type="parTrans" cxnId="{38E30C6D-E8EA-42C9-91F8-6730CA3AF1C1}">
      <dgm:prSet/>
      <dgm:spPr/>
      <dgm:t>
        <a:bodyPr/>
        <a:lstStyle/>
        <a:p>
          <a:endParaRPr lang="es-ES" sz="1400"/>
        </a:p>
      </dgm:t>
    </dgm:pt>
    <dgm:pt modelId="{659E2F69-992A-431A-B648-7B68EAFD8C78}" type="sibTrans" cxnId="{38E30C6D-E8EA-42C9-91F8-6730CA3AF1C1}">
      <dgm:prSet/>
      <dgm:spPr/>
      <dgm:t>
        <a:bodyPr/>
        <a:lstStyle/>
        <a:p>
          <a:endParaRPr lang="es-ES" sz="1400"/>
        </a:p>
      </dgm:t>
    </dgm:pt>
    <dgm:pt modelId="{FEA0A55E-A7EA-47DB-AD9D-1FE17137B862}" type="pres">
      <dgm:prSet presAssocID="{1CD28007-8AC0-46DB-87FF-3C658C5FA6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93ADB5-3338-48A9-9216-E19F913324D4}" type="pres">
      <dgm:prSet presAssocID="{77761ED1-0FCF-4DB6-B2E5-590F1E05B9BF}" presName="composite" presStyleCnt="0"/>
      <dgm:spPr/>
      <dgm:t>
        <a:bodyPr/>
        <a:lstStyle/>
        <a:p>
          <a:endParaRPr lang="es-ES"/>
        </a:p>
      </dgm:t>
    </dgm:pt>
    <dgm:pt modelId="{547F9D3B-9568-4C56-9CDA-FB4F62C58860}" type="pres">
      <dgm:prSet presAssocID="{77761ED1-0FCF-4DB6-B2E5-590F1E05B9BF}" presName="parentText" presStyleLbl="alignNode1" presStyleIdx="0" presStyleCnt="2" custScaleX="101803" custLinFactNeighborX="-5662" custLinFactNeighborY="-1619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E4AAA9-0646-46EA-85EB-F8F3AB3CA192}" type="pres">
      <dgm:prSet presAssocID="{77761ED1-0FCF-4DB6-B2E5-590F1E05B9BF}" presName="descendantText" presStyleLbl="alignAcc1" presStyleIdx="0" presStyleCnt="2" custScaleX="98655" custScaleY="185288" custLinFactNeighborX="2696" custLinFactNeighborY="50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25DC89-09F8-45DC-91BB-ADA2C06E399E}" type="pres">
      <dgm:prSet presAssocID="{1F810F42-3770-4D9D-BF20-9BFD46BF51B4}" presName="sp" presStyleCnt="0"/>
      <dgm:spPr/>
      <dgm:t>
        <a:bodyPr/>
        <a:lstStyle/>
        <a:p>
          <a:endParaRPr lang="es-ES"/>
        </a:p>
      </dgm:t>
    </dgm:pt>
    <dgm:pt modelId="{E5685789-89F7-4F42-A3F3-C843A2830B62}" type="pres">
      <dgm:prSet presAssocID="{44C20942-EC37-43DC-8815-3F592DB623AE}" presName="composite" presStyleCnt="0"/>
      <dgm:spPr/>
      <dgm:t>
        <a:bodyPr/>
        <a:lstStyle/>
        <a:p>
          <a:endParaRPr lang="es-ES"/>
        </a:p>
      </dgm:t>
    </dgm:pt>
    <dgm:pt modelId="{F7481BA2-44BE-4E2F-A293-8FC74154570E}" type="pres">
      <dgm:prSet presAssocID="{44C20942-EC37-43DC-8815-3F592DB623AE}" presName="parentText" presStyleLbl="alignNode1" presStyleIdx="1" presStyleCnt="2" custScaleX="108974" custLinFactNeighborY="1170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DC6EB0-CA89-4FBF-A463-CF7A3DDF6A11}" type="pres">
      <dgm:prSet presAssocID="{44C20942-EC37-43DC-8815-3F592DB623AE}" presName="descendantText" presStyleLbl="alignAcc1" presStyleIdx="1" presStyleCnt="2" custScaleX="97895" custScaleY="136751" custLinFactNeighborX="95" custLinFactNeighborY="181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01E97C-FA6A-4D9F-A23D-342B344D1BC6}" srcId="{77761ED1-0FCF-4DB6-B2E5-590F1E05B9BF}" destId="{870BE991-3D57-44A7-B354-FB8A36981100}" srcOrd="1" destOrd="0" parTransId="{E46F30B2-9716-4843-A03D-0032E69EA19C}" sibTransId="{990E45A3-C3F1-421D-92BB-4BFE8663B789}"/>
    <dgm:cxn modelId="{89E3C0FB-67DE-47D3-B8ED-DE67E1BFC026}" srcId="{1CD28007-8AC0-46DB-87FF-3C658C5FA6BA}" destId="{77761ED1-0FCF-4DB6-B2E5-590F1E05B9BF}" srcOrd="0" destOrd="0" parTransId="{7366357E-3CC8-4CF6-88E3-7CD4BA4449BF}" sibTransId="{1F810F42-3770-4D9D-BF20-9BFD46BF51B4}"/>
    <dgm:cxn modelId="{38E30C6D-E8EA-42C9-91F8-6730CA3AF1C1}" srcId="{870BE991-3D57-44A7-B354-FB8A36981100}" destId="{09241C51-A218-479B-98E8-7F1DAF29EB4A}" srcOrd="2" destOrd="0" parTransId="{2E16DEFD-BA38-4415-A651-CB42C44912F7}" sibTransId="{659E2F69-992A-431A-B648-7B68EAFD8C78}"/>
    <dgm:cxn modelId="{0282985B-90B1-4B1D-BE5D-68D5ED92D803}" type="presOf" srcId="{1CD28007-8AC0-46DB-87FF-3C658C5FA6BA}" destId="{FEA0A55E-A7EA-47DB-AD9D-1FE17137B862}" srcOrd="0" destOrd="0" presId="urn:microsoft.com/office/officeart/2005/8/layout/chevron2"/>
    <dgm:cxn modelId="{D755C177-1F0E-40E0-B834-91CD336C8C5F}" type="presOf" srcId="{BB97603D-81A6-44EF-80E1-63B0D1D94D73}" destId="{F4E4AAA9-0646-46EA-85EB-F8F3AB3CA192}" srcOrd="0" destOrd="2" presId="urn:microsoft.com/office/officeart/2005/8/layout/chevron2"/>
    <dgm:cxn modelId="{D14732B0-61D2-48C3-821C-DF12B724C9F4}" srcId="{870BE991-3D57-44A7-B354-FB8A36981100}" destId="{63B7B7E1-2379-414A-ACBA-3378967B0BDE}" srcOrd="1" destOrd="0" parTransId="{8A25770D-CFF4-4ED9-BED8-B15AC2C2577A}" sibTransId="{AA483DB9-DE50-4DB3-B592-F6D62FFBD175}"/>
    <dgm:cxn modelId="{AA4A3B7B-A8C3-4A8F-9030-4F98C831E554}" type="presOf" srcId="{77761ED1-0FCF-4DB6-B2E5-590F1E05B9BF}" destId="{547F9D3B-9568-4C56-9CDA-FB4F62C58860}" srcOrd="0" destOrd="0" presId="urn:microsoft.com/office/officeart/2005/8/layout/chevron2"/>
    <dgm:cxn modelId="{7402D36C-EDC6-42C6-9079-7198590ECE87}" type="presOf" srcId="{870BE991-3D57-44A7-B354-FB8A36981100}" destId="{F4E4AAA9-0646-46EA-85EB-F8F3AB3CA192}" srcOrd="0" destOrd="1" presId="urn:microsoft.com/office/officeart/2005/8/layout/chevron2"/>
    <dgm:cxn modelId="{E5FC5AB0-67C8-42F6-A2CF-772E320EA90E}" type="presOf" srcId="{09241C51-A218-479B-98E8-7F1DAF29EB4A}" destId="{F4E4AAA9-0646-46EA-85EB-F8F3AB3CA192}" srcOrd="0" destOrd="4" presId="urn:microsoft.com/office/officeart/2005/8/layout/chevron2"/>
    <dgm:cxn modelId="{797F90AC-90C3-47D6-B0A7-4DF90966D5D7}" type="presOf" srcId="{E87F512B-BBB4-4547-A113-E8F03DC72C56}" destId="{F4E4AAA9-0646-46EA-85EB-F8F3AB3CA192}" srcOrd="0" destOrd="5" presId="urn:microsoft.com/office/officeart/2005/8/layout/chevron2"/>
    <dgm:cxn modelId="{3D558FB1-0E47-4D9E-A00F-A64E6DF56C68}" type="presOf" srcId="{8B7AE6DE-0CB2-4BE9-9F57-99EE514541E9}" destId="{F4E4AAA9-0646-46EA-85EB-F8F3AB3CA192}" srcOrd="0" destOrd="0" presId="urn:microsoft.com/office/officeart/2005/8/layout/chevron2"/>
    <dgm:cxn modelId="{62F58DAC-6587-4807-885F-8BC8C9FAD52A}" type="presOf" srcId="{8B3F67DB-E34D-4CB2-8FDE-D7E70AC89899}" destId="{1FDC6EB0-CA89-4FBF-A463-CF7A3DDF6A11}" srcOrd="0" destOrd="3" presId="urn:microsoft.com/office/officeart/2005/8/layout/chevron2"/>
    <dgm:cxn modelId="{6C698B34-A2A2-4C50-B63D-5C68A53CB389}" srcId="{44C20942-EC37-43DC-8815-3F592DB623AE}" destId="{40B13A19-21A4-4785-8DB7-E5E4F365121D}" srcOrd="0" destOrd="0" parTransId="{EEA9520B-4643-4860-B9D9-5050FF585018}" sibTransId="{188661F4-AC54-44C1-BAC5-4AC9F734C728}"/>
    <dgm:cxn modelId="{7C506FC7-AB98-48F4-B050-480BB912CC78}" srcId="{870BE991-3D57-44A7-B354-FB8A36981100}" destId="{BB97603D-81A6-44EF-80E1-63B0D1D94D73}" srcOrd="0" destOrd="0" parTransId="{0CF0AB2E-1FDD-461A-8091-7C51FF2498C9}" sibTransId="{BDE34CCE-AC6B-4342-A0B4-B5033C1F96C4}"/>
    <dgm:cxn modelId="{24C43BCB-C7E6-4365-96D5-A2E5512F61DE}" type="presOf" srcId="{44C20942-EC37-43DC-8815-3F592DB623AE}" destId="{F7481BA2-44BE-4E2F-A293-8FC74154570E}" srcOrd="0" destOrd="0" presId="urn:microsoft.com/office/officeart/2005/8/layout/chevron2"/>
    <dgm:cxn modelId="{C0300BED-689C-4FC8-8D96-486496CDD53D}" srcId="{1CD28007-8AC0-46DB-87FF-3C658C5FA6BA}" destId="{44C20942-EC37-43DC-8815-3F592DB623AE}" srcOrd="1" destOrd="0" parTransId="{37AA3DFD-11E5-4E43-95C1-694DC3621902}" sibTransId="{7A8ED69F-8754-4CAC-9AE7-8417C1877D9E}"/>
    <dgm:cxn modelId="{C83EFBF7-B20C-4F47-99C8-B227F060C84A}" srcId="{77761ED1-0FCF-4DB6-B2E5-590F1E05B9BF}" destId="{8B7AE6DE-0CB2-4BE9-9F57-99EE514541E9}" srcOrd="0" destOrd="0" parTransId="{609FDCE3-FB1D-4650-BDB3-D9E8506040D3}" sibTransId="{D437B8AB-FE54-4F67-B972-AE01F180351D}"/>
    <dgm:cxn modelId="{A6C1D317-2F55-4B36-99D9-113FBF79B1C3}" srcId="{44C20942-EC37-43DC-8815-3F592DB623AE}" destId="{B5EC5F59-8830-4DE4-8175-D0883CD3A875}" srcOrd="1" destOrd="0" parTransId="{60182EC7-DFBE-49F1-B514-C7DFA6870FA4}" sibTransId="{55035C9E-701E-4F7E-9C0F-6CFF90197E0E}"/>
    <dgm:cxn modelId="{0628CFAB-D7B3-4F63-8A53-5D86FE0D917E}" type="presOf" srcId="{5F4BAE4F-726F-40ED-BB6A-67D3FAA000F8}" destId="{1FDC6EB0-CA89-4FBF-A463-CF7A3DDF6A11}" srcOrd="0" destOrd="2" presId="urn:microsoft.com/office/officeart/2005/8/layout/chevron2"/>
    <dgm:cxn modelId="{ADC21401-F655-495F-9408-CEFF827454BD}" srcId="{44C20942-EC37-43DC-8815-3F592DB623AE}" destId="{8B3F67DB-E34D-4CB2-8FDE-D7E70AC89899}" srcOrd="3" destOrd="0" parTransId="{806EF07A-B40F-41F6-8D12-117AC1379CA1}" sibTransId="{5BBB69F2-F0AA-4C29-B23A-6A8FD8F83DE4}"/>
    <dgm:cxn modelId="{EB6E5CFD-FE4B-46DC-8F68-241B9B187D8B}" srcId="{44C20942-EC37-43DC-8815-3F592DB623AE}" destId="{5F4BAE4F-726F-40ED-BB6A-67D3FAA000F8}" srcOrd="2" destOrd="0" parTransId="{7ACD36A4-7BFD-423A-A6E9-301BB64B1553}" sibTransId="{283B68EC-1852-4F06-AE4E-78796D7E9DB0}"/>
    <dgm:cxn modelId="{2A46BDB5-7E5B-48C8-8805-5708D9A868CB}" type="presOf" srcId="{B3BE3C9A-3ACD-49AC-9C25-2725B363EB0C}" destId="{F4E4AAA9-0646-46EA-85EB-F8F3AB3CA192}" srcOrd="0" destOrd="6" presId="urn:microsoft.com/office/officeart/2005/8/layout/chevron2"/>
    <dgm:cxn modelId="{164DAFE4-64D1-4D67-B90A-B003C15CB78D}" srcId="{77761ED1-0FCF-4DB6-B2E5-590F1E05B9BF}" destId="{B3BE3C9A-3ACD-49AC-9C25-2725B363EB0C}" srcOrd="3" destOrd="0" parTransId="{C1E5FC80-EEBF-477C-AAA5-4A46111C70F1}" sibTransId="{ABA79707-34BE-4975-93A1-B730D13FD77E}"/>
    <dgm:cxn modelId="{7C9FEC77-6CB9-4DC9-B65A-6E9A6D1C2DF5}" type="presOf" srcId="{40B13A19-21A4-4785-8DB7-E5E4F365121D}" destId="{1FDC6EB0-CA89-4FBF-A463-CF7A3DDF6A11}" srcOrd="0" destOrd="0" presId="urn:microsoft.com/office/officeart/2005/8/layout/chevron2"/>
    <dgm:cxn modelId="{F641B85F-5797-4219-84DC-ED4D11662F41}" type="presOf" srcId="{B5EC5F59-8830-4DE4-8175-D0883CD3A875}" destId="{1FDC6EB0-CA89-4FBF-A463-CF7A3DDF6A11}" srcOrd="0" destOrd="1" presId="urn:microsoft.com/office/officeart/2005/8/layout/chevron2"/>
    <dgm:cxn modelId="{A2D8211B-07A8-4C80-8F87-A9D9DE94C9D7}" srcId="{77761ED1-0FCF-4DB6-B2E5-590F1E05B9BF}" destId="{E87F512B-BBB4-4547-A113-E8F03DC72C56}" srcOrd="2" destOrd="0" parTransId="{6510281A-81EF-4FBB-92E1-3FA9230E63CE}" sibTransId="{35705E05-57CD-4FAC-8BCD-630E1E8A85D9}"/>
    <dgm:cxn modelId="{3675CB9C-F027-41F6-AB25-A006FB01BCAA}" type="presOf" srcId="{63B7B7E1-2379-414A-ACBA-3378967B0BDE}" destId="{F4E4AAA9-0646-46EA-85EB-F8F3AB3CA192}" srcOrd="0" destOrd="3" presId="urn:microsoft.com/office/officeart/2005/8/layout/chevron2"/>
    <dgm:cxn modelId="{A883ED94-8A0D-46A5-870D-CE83857BD170}" type="presParOf" srcId="{FEA0A55E-A7EA-47DB-AD9D-1FE17137B862}" destId="{1A93ADB5-3338-48A9-9216-E19F913324D4}" srcOrd="0" destOrd="0" presId="urn:microsoft.com/office/officeart/2005/8/layout/chevron2"/>
    <dgm:cxn modelId="{D064C631-6DB7-43D2-9148-1346B636EEAA}" type="presParOf" srcId="{1A93ADB5-3338-48A9-9216-E19F913324D4}" destId="{547F9D3B-9568-4C56-9CDA-FB4F62C58860}" srcOrd="0" destOrd="0" presId="urn:microsoft.com/office/officeart/2005/8/layout/chevron2"/>
    <dgm:cxn modelId="{EFED070D-18B3-4C31-8F59-9DB7A46CED45}" type="presParOf" srcId="{1A93ADB5-3338-48A9-9216-E19F913324D4}" destId="{F4E4AAA9-0646-46EA-85EB-F8F3AB3CA192}" srcOrd="1" destOrd="0" presId="urn:microsoft.com/office/officeart/2005/8/layout/chevron2"/>
    <dgm:cxn modelId="{D483B81D-9792-4503-9F16-11792EBC23D2}" type="presParOf" srcId="{FEA0A55E-A7EA-47DB-AD9D-1FE17137B862}" destId="{8825DC89-09F8-45DC-91BB-ADA2C06E399E}" srcOrd="1" destOrd="0" presId="urn:microsoft.com/office/officeart/2005/8/layout/chevron2"/>
    <dgm:cxn modelId="{3E06B21D-4071-4175-8438-C7E897134211}" type="presParOf" srcId="{FEA0A55E-A7EA-47DB-AD9D-1FE17137B862}" destId="{E5685789-89F7-4F42-A3F3-C843A2830B62}" srcOrd="2" destOrd="0" presId="urn:microsoft.com/office/officeart/2005/8/layout/chevron2"/>
    <dgm:cxn modelId="{C9747722-D669-4916-A0CF-FFE3FCCAD6E0}" type="presParOf" srcId="{E5685789-89F7-4F42-A3F3-C843A2830B62}" destId="{F7481BA2-44BE-4E2F-A293-8FC74154570E}" srcOrd="0" destOrd="0" presId="urn:microsoft.com/office/officeart/2005/8/layout/chevron2"/>
    <dgm:cxn modelId="{725D02C8-0BB9-47F5-8520-CF60FC23A9D8}" type="presParOf" srcId="{E5685789-89F7-4F42-A3F3-C843A2830B62}" destId="{1FDC6EB0-CA89-4FBF-A463-CF7A3DDF6A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6C9DAF-619F-4602-B88F-E02ABA40CE0C}" type="doc">
      <dgm:prSet loTypeId="urn:microsoft.com/office/officeart/2005/8/layout/list1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D9913265-75A4-4332-B547-2B1A7271778F}">
      <dgm:prSet phldrT="[Texto]"/>
      <dgm:spPr/>
      <dgm:t>
        <a:bodyPr/>
        <a:lstStyle/>
        <a:p>
          <a:r>
            <a:rPr lang="es-ES" b="1" dirty="0" smtClean="0"/>
            <a:t>Modificación de la LCS.</a:t>
          </a:r>
          <a:endParaRPr lang="es-ES" b="1" dirty="0"/>
        </a:p>
      </dgm:t>
    </dgm:pt>
    <dgm:pt modelId="{19D9B1BD-7A7B-4A92-87CD-B8BB014C1092}" type="parTrans" cxnId="{80D58DDA-2C72-4799-BBF9-F6AEE68098C8}">
      <dgm:prSet/>
      <dgm:spPr/>
      <dgm:t>
        <a:bodyPr/>
        <a:lstStyle/>
        <a:p>
          <a:endParaRPr lang="es-ES"/>
        </a:p>
      </dgm:t>
    </dgm:pt>
    <dgm:pt modelId="{DA6FC240-1564-4815-89F6-4AB78DA4F0F6}" type="sibTrans" cxnId="{80D58DDA-2C72-4799-BBF9-F6AEE68098C8}">
      <dgm:prSet/>
      <dgm:spPr/>
      <dgm:t>
        <a:bodyPr/>
        <a:lstStyle/>
        <a:p>
          <a:endParaRPr lang="es-ES"/>
        </a:p>
      </dgm:t>
    </dgm:pt>
    <dgm:pt modelId="{A6CD7F30-CD38-42B9-8469-7F31826008F1}">
      <dgm:prSet phldrT="[Texto]"/>
      <dgm:spPr/>
      <dgm:t>
        <a:bodyPr/>
        <a:lstStyle/>
        <a:p>
          <a:r>
            <a:rPr lang="es-ES" dirty="0" smtClean="0"/>
            <a:t>Regulación nuevas figuras: decesos, dependencia.</a:t>
          </a:r>
          <a:endParaRPr lang="es-ES" dirty="0"/>
        </a:p>
      </dgm:t>
    </dgm:pt>
    <dgm:pt modelId="{E584D7B4-3F51-4E06-BC11-525586FEF3B5}" type="parTrans" cxnId="{A73761EB-033C-4FAE-B5B2-DC65072C9EA1}">
      <dgm:prSet/>
      <dgm:spPr/>
      <dgm:t>
        <a:bodyPr/>
        <a:lstStyle/>
        <a:p>
          <a:endParaRPr lang="es-ES"/>
        </a:p>
      </dgm:t>
    </dgm:pt>
    <dgm:pt modelId="{F9C8306E-C99B-45D4-BCC9-45BA68102460}" type="sibTrans" cxnId="{A73761EB-033C-4FAE-B5B2-DC65072C9EA1}">
      <dgm:prSet/>
      <dgm:spPr/>
      <dgm:t>
        <a:bodyPr/>
        <a:lstStyle/>
        <a:p>
          <a:endParaRPr lang="es-ES"/>
        </a:p>
      </dgm:t>
    </dgm:pt>
    <dgm:pt modelId="{53F13438-6210-4CD3-8628-B68D108FDB9A}">
      <dgm:prSet phldrT="[Texto]"/>
      <dgm:spPr/>
      <dgm:t>
        <a:bodyPr/>
        <a:lstStyle/>
        <a:p>
          <a:r>
            <a:rPr lang="es-ES" b="1" dirty="0" smtClean="0"/>
            <a:t>Regulación de las cantidades entregadas a cuenta para la compra de  vivienda.</a:t>
          </a:r>
          <a:endParaRPr lang="es-ES" b="1" dirty="0"/>
        </a:p>
      </dgm:t>
    </dgm:pt>
    <dgm:pt modelId="{5C2C5AEE-80EA-4FD5-9FA2-21FE2B038A2E}" type="parTrans" cxnId="{754E5C4F-FE0F-4B5E-8907-8B257923C550}">
      <dgm:prSet/>
      <dgm:spPr/>
      <dgm:t>
        <a:bodyPr/>
        <a:lstStyle/>
        <a:p>
          <a:endParaRPr lang="es-ES"/>
        </a:p>
      </dgm:t>
    </dgm:pt>
    <dgm:pt modelId="{B0F0D1E8-5A15-43DF-8A55-C43A141A19B0}" type="sibTrans" cxnId="{754E5C4F-FE0F-4B5E-8907-8B257923C550}">
      <dgm:prSet/>
      <dgm:spPr/>
      <dgm:t>
        <a:bodyPr/>
        <a:lstStyle/>
        <a:p>
          <a:endParaRPr lang="es-ES"/>
        </a:p>
      </dgm:t>
    </dgm:pt>
    <dgm:pt modelId="{7608439F-890B-41B1-8A54-BABC11BB4311}">
      <dgm:prSet phldrT="[Texto]"/>
      <dgm:spPr/>
      <dgm:t>
        <a:bodyPr/>
        <a:lstStyle/>
        <a:p>
          <a:r>
            <a:rPr lang="es-ES" dirty="0" smtClean="0"/>
            <a:t>Actualización de una normativa de 1968.</a:t>
          </a:r>
          <a:endParaRPr lang="es-ES" dirty="0"/>
        </a:p>
      </dgm:t>
    </dgm:pt>
    <dgm:pt modelId="{3348F9E1-BED2-44EB-9914-80CB9C2E5ED7}" type="parTrans" cxnId="{07BD530D-A7D1-4DE4-941A-CF271DAE326C}">
      <dgm:prSet/>
      <dgm:spPr/>
      <dgm:t>
        <a:bodyPr/>
        <a:lstStyle/>
        <a:p>
          <a:endParaRPr lang="es-ES"/>
        </a:p>
      </dgm:t>
    </dgm:pt>
    <dgm:pt modelId="{74551D7C-B8B6-4CCE-9C2B-B3C12A4034B7}" type="sibTrans" cxnId="{07BD530D-A7D1-4DE4-941A-CF271DAE326C}">
      <dgm:prSet/>
      <dgm:spPr/>
      <dgm:t>
        <a:bodyPr/>
        <a:lstStyle/>
        <a:p>
          <a:endParaRPr lang="es-ES"/>
        </a:p>
      </dgm:t>
    </dgm:pt>
    <dgm:pt modelId="{C869BBF9-CF32-4D60-A8A0-B3BCD692DA53}">
      <dgm:prSet phldrT="[Texto]"/>
      <dgm:spPr/>
      <dgm:t>
        <a:bodyPr/>
        <a:lstStyle/>
        <a:p>
          <a:endParaRPr lang="es-ES" dirty="0"/>
        </a:p>
      </dgm:t>
    </dgm:pt>
    <dgm:pt modelId="{5A3B5333-8EF9-4871-A776-5B5352E8B43E}" type="parTrans" cxnId="{9DCE4F92-6F17-4226-B66B-3684388968B2}">
      <dgm:prSet/>
      <dgm:spPr/>
      <dgm:t>
        <a:bodyPr/>
        <a:lstStyle/>
        <a:p>
          <a:endParaRPr lang="es-ES"/>
        </a:p>
      </dgm:t>
    </dgm:pt>
    <dgm:pt modelId="{D5473B47-43E1-4EEB-B136-F4EF91AB6249}" type="sibTrans" cxnId="{9DCE4F92-6F17-4226-B66B-3684388968B2}">
      <dgm:prSet/>
      <dgm:spPr/>
      <dgm:t>
        <a:bodyPr/>
        <a:lstStyle/>
        <a:p>
          <a:endParaRPr lang="es-ES"/>
        </a:p>
      </dgm:t>
    </dgm:pt>
    <dgm:pt modelId="{9D3D8D5E-6F30-4785-9997-D5EE16EB3643}">
      <dgm:prSet phldrT="[Texto]"/>
      <dgm:spPr/>
      <dgm:t>
        <a:bodyPr/>
        <a:lstStyle/>
        <a:p>
          <a:r>
            <a:rPr lang="es-ES" dirty="0" smtClean="0"/>
            <a:t>Reforzar el deber de información contractual.</a:t>
          </a:r>
          <a:endParaRPr lang="es-ES" dirty="0"/>
        </a:p>
      </dgm:t>
    </dgm:pt>
    <dgm:pt modelId="{9D83AA0D-D960-4ED5-A2F0-F29B97D66B8D}" type="parTrans" cxnId="{292D4622-0E3C-4C22-BD08-0C52B5B29C4B}">
      <dgm:prSet/>
      <dgm:spPr/>
      <dgm:t>
        <a:bodyPr/>
        <a:lstStyle/>
        <a:p>
          <a:endParaRPr lang="es-ES"/>
        </a:p>
      </dgm:t>
    </dgm:pt>
    <dgm:pt modelId="{DD67F353-26E8-4450-8C55-CBF77CD357D9}" type="sibTrans" cxnId="{292D4622-0E3C-4C22-BD08-0C52B5B29C4B}">
      <dgm:prSet/>
      <dgm:spPr/>
      <dgm:t>
        <a:bodyPr/>
        <a:lstStyle/>
        <a:p>
          <a:endParaRPr lang="es-ES"/>
        </a:p>
      </dgm:t>
    </dgm:pt>
    <dgm:pt modelId="{EC660B48-E2EF-4101-AC01-07C184183910}">
      <dgm:prSet phldrT="[Texto]"/>
      <dgm:spPr/>
      <dgm:t>
        <a:bodyPr/>
        <a:lstStyle/>
        <a:p>
          <a:r>
            <a:rPr lang="es-ES" dirty="0" smtClean="0"/>
            <a:t>Adaptación a normativa europea sobre protección del consumidor.</a:t>
          </a:r>
          <a:endParaRPr lang="es-ES" dirty="0"/>
        </a:p>
      </dgm:t>
    </dgm:pt>
    <dgm:pt modelId="{7630F768-4490-4477-AE13-5C3A8FF1D8D2}" type="parTrans" cxnId="{14932443-A931-4D1C-BF38-31D70A0A0A40}">
      <dgm:prSet/>
      <dgm:spPr/>
      <dgm:t>
        <a:bodyPr/>
        <a:lstStyle/>
        <a:p>
          <a:endParaRPr lang="es-ES"/>
        </a:p>
      </dgm:t>
    </dgm:pt>
    <dgm:pt modelId="{086A9E0B-09EA-4400-BB3C-27F69C8F0D38}" type="sibTrans" cxnId="{14932443-A931-4D1C-BF38-31D70A0A0A40}">
      <dgm:prSet/>
      <dgm:spPr/>
      <dgm:t>
        <a:bodyPr/>
        <a:lstStyle/>
        <a:p>
          <a:endParaRPr lang="es-ES"/>
        </a:p>
      </dgm:t>
    </dgm:pt>
    <dgm:pt modelId="{BC762CEE-4D96-41F1-BC75-493CFAC336D7}">
      <dgm:prSet phldrT="[Texto]"/>
      <dgm:spPr/>
      <dgm:t>
        <a:bodyPr/>
        <a:lstStyle/>
        <a:p>
          <a:r>
            <a:rPr lang="es-ES" dirty="0" smtClean="0"/>
            <a:t>Recoger criterios jurisprudenciales y doctrinales, así como incorporar criterios del servicio de reclamaciones de la DGSFP.</a:t>
          </a:r>
          <a:endParaRPr lang="es-ES" dirty="0"/>
        </a:p>
      </dgm:t>
    </dgm:pt>
    <dgm:pt modelId="{0B3B77A2-CB5E-460B-AE23-DBABB247CE74}" type="parTrans" cxnId="{FC4DAB19-535E-4FAF-9460-B3E96AEDA495}">
      <dgm:prSet/>
      <dgm:spPr/>
      <dgm:t>
        <a:bodyPr/>
        <a:lstStyle/>
        <a:p>
          <a:endParaRPr lang="es-ES"/>
        </a:p>
      </dgm:t>
    </dgm:pt>
    <dgm:pt modelId="{300EC7EF-2236-4CAB-ADA2-D7BE2DAC390C}" type="sibTrans" cxnId="{FC4DAB19-535E-4FAF-9460-B3E96AEDA495}">
      <dgm:prSet/>
      <dgm:spPr/>
      <dgm:t>
        <a:bodyPr/>
        <a:lstStyle/>
        <a:p>
          <a:endParaRPr lang="es-ES"/>
        </a:p>
      </dgm:t>
    </dgm:pt>
    <dgm:pt modelId="{3546214C-5EEB-4CE7-AC42-E61A039DE17D}">
      <dgm:prSet phldrT="[Texto]"/>
      <dgm:spPr/>
      <dgm:t>
        <a:bodyPr/>
        <a:lstStyle/>
        <a:p>
          <a:r>
            <a:rPr lang="es-ES" dirty="0" smtClean="0"/>
            <a:t>Sistematización del seguro como forma de garantía de cumplimiento del compromiso asumido, o de la devolución de las cantidades </a:t>
          </a:r>
          <a:r>
            <a:rPr lang="es-ES" dirty="0" err="1" smtClean="0"/>
            <a:t>anticidapas</a:t>
          </a:r>
          <a:r>
            <a:rPr lang="es-ES" dirty="0" smtClean="0"/>
            <a:t>. </a:t>
          </a:r>
          <a:endParaRPr lang="es-ES" dirty="0"/>
        </a:p>
      </dgm:t>
    </dgm:pt>
    <dgm:pt modelId="{A9A3FF0C-4F49-4E92-946B-2F3189E5A143}" type="parTrans" cxnId="{F6E1278D-C68C-45F0-BE57-01A7DA17DEAD}">
      <dgm:prSet/>
      <dgm:spPr/>
    </dgm:pt>
    <dgm:pt modelId="{1E12E92F-076B-44D4-89A5-8991B131F8E5}" type="sibTrans" cxnId="{F6E1278D-C68C-45F0-BE57-01A7DA17DEAD}">
      <dgm:prSet/>
      <dgm:spPr/>
    </dgm:pt>
    <dgm:pt modelId="{8E6BF83B-911B-4459-9963-F26EE30D0841}" type="pres">
      <dgm:prSet presAssocID="{A26C9DAF-619F-4602-B88F-E02ABA40CE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64D969E-5618-4D5F-BE7A-F697F9F0B0FC}" type="pres">
      <dgm:prSet presAssocID="{D9913265-75A4-4332-B547-2B1A7271778F}" presName="parentLin" presStyleCnt="0"/>
      <dgm:spPr/>
      <dgm:t>
        <a:bodyPr/>
        <a:lstStyle/>
        <a:p>
          <a:endParaRPr lang="es-ES"/>
        </a:p>
      </dgm:t>
    </dgm:pt>
    <dgm:pt modelId="{0E9ADB3C-F953-468D-BB9D-9FB88F4E3591}" type="pres">
      <dgm:prSet presAssocID="{D9913265-75A4-4332-B547-2B1A7271778F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DE31E5A-2EDD-4328-A58C-7FDCE0315BDD}" type="pres">
      <dgm:prSet presAssocID="{D9913265-75A4-4332-B547-2B1A7271778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F2966B-4621-43B7-8463-A99F5C6F8FC6}" type="pres">
      <dgm:prSet presAssocID="{D9913265-75A4-4332-B547-2B1A7271778F}" presName="negativeSpace" presStyleCnt="0"/>
      <dgm:spPr/>
      <dgm:t>
        <a:bodyPr/>
        <a:lstStyle/>
        <a:p>
          <a:endParaRPr lang="es-ES"/>
        </a:p>
      </dgm:t>
    </dgm:pt>
    <dgm:pt modelId="{B6F6D722-260F-4BFF-A721-E32060F6DCFA}" type="pres">
      <dgm:prSet presAssocID="{D9913265-75A4-4332-B547-2B1A7271778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38433A-B17E-4121-859D-D5EC5495E1FC}" type="pres">
      <dgm:prSet presAssocID="{DA6FC240-1564-4815-89F6-4AB78DA4F0F6}" presName="spaceBetweenRectangles" presStyleCnt="0"/>
      <dgm:spPr/>
      <dgm:t>
        <a:bodyPr/>
        <a:lstStyle/>
        <a:p>
          <a:endParaRPr lang="es-ES"/>
        </a:p>
      </dgm:t>
    </dgm:pt>
    <dgm:pt modelId="{C28B654A-7D61-4DFE-87DA-DC1821A0432D}" type="pres">
      <dgm:prSet presAssocID="{53F13438-6210-4CD3-8628-B68D108FDB9A}" presName="parentLin" presStyleCnt="0"/>
      <dgm:spPr/>
      <dgm:t>
        <a:bodyPr/>
        <a:lstStyle/>
        <a:p>
          <a:endParaRPr lang="es-ES"/>
        </a:p>
      </dgm:t>
    </dgm:pt>
    <dgm:pt modelId="{368DB480-50B7-46BB-AE0B-62F48F3130AB}" type="pres">
      <dgm:prSet presAssocID="{53F13438-6210-4CD3-8628-B68D108FDB9A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E23963B1-DEEB-439E-9FE2-3A9E4D2D17CE}" type="pres">
      <dgm:prSet presAssocID="{53F13438-6210-4CD3-8628-B68D108FDB9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64F127-D2C9-466E-BFF1-1EDC2230CBAA}" type="pres">
      <dgm:prSet presAssocID="{53F13438-6210-4CD3-8628-B68D108FDB9A}" presName="negativeSpace" presStyleCnt="0"/>
      <dgm:spPr/>
      <dgm:t>
        <a:bodyPr/>
        <a:lstStyle/>
        <a:p>
          <a:endParaRPr lang="es-ES"/>
        </a:p>
      </dgm:t>
    </dgm:pt>
    <dgm:pt modelId="{66F7F3C9-38AB-44C4-B0E6-9D6A79C4AA3F}" type="pres">
      <dgm:prSet presAssocID="{53F13438-6210-4CD3-8628-B68D108FDB9A}" presName="childText" presStyleLbl="conFgAcc1" presStyleIdx="1" presStyleCnt="2" custLinFactNeighborX="258" custLinFactNeighborY="-66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973B96-BC3C-4A4D-B8E8-D74AC3332D19}" type="presOf" srcId="{7608439F-890B-41B1-8A54-BABC11BB4311}" destId="{66F7F3C9-38AB-44C4-B0E6-9D6A79C4AA3F}" srcOrd="0" destOrd="0" presId="urn:microsoft.com/office/officeart/2005/8/layout/list1"/>
    <dgm:cxn modelId="{5E0E49DF-6D41-4EEF-827D-712DBCC567DB}" type="presOf" srcId="{D9913265-75A4-4332-B547-2B1A7271778F}" destId="{8DE31E5A-2EDD-4328-A58C-7FDCE0315BDD}" srcOrd="1" destOrd="0" presId="urn:microsoft.com/office/officeart/2005/8/layout/list1"/>
    <dgm:cxn modelId="{80D58DDA-2C72-4799-BBF9-F6AEE68098C8}" srcId="{A26C9DAF-619F-4602-B88F-E02ABA40CE0C}" destId="{D9913265-75A4-4332-B547-2B1A7271778F}" srcOrd="0" destOrd="0" parTransId="{19D9B1BD-7A7B-4A92-87CD-B8BB014C1092}" sibTransId="{DA6FC240-1564-4815-89F6-4AB78DA4F0F6}"/>
    <dgm:cxn modelId="{248B3ACD-B797-48ED-82A4-19036651D1C2}" type="presOf" srcId="{53F13438-6210-4CD3-8628-B68D108FDB9A}" destId="{368DB480-50B7-46BB-AE0B-62F48F3130AB}" srcOrd="0" destOrd="0" presId="urn:microsoft.com/office/officeart/2005/8/layout/list1"/>
    <dgm:cxn modelId="{754E5C4F-FE0F-4B5E-8907-8B257923C550}" srcId="{A26C9DAF-619F-4602-B88F-E02ABA40CE0C}" destId="{53F13438-6210-4CD3-8628-B68D108FDB9A}" srcOrd="1" destOrd="0" parTransId="{5C2C5AEE-80EA-4FD5-9FA2-21FE2B038A2E}" sibTransId="{B0F0D1E8-5A15-43DF-8A55-C43A141A19B0}"/>
    <dgm:cxn modelId="{07BD530D-A7D1-4DE4-941A-CF271DAE326C}" srcId="{53F13438-6210-4CD3-8628-B68D108FDB9A}" destId="{7608439F-890B-41B1-8A54-BABC11BB4311}" srcOrd="0" destOrd="0" parTransId="{3348F9E1-BED2-44EB-9914-80CB9C2E5ED7}" sibTransId="{74551D7C-B8B6-4CCE-9C2B-B3C12A4034B7}"/>
    <dgm:cxn modelId="{00DE242B-3019-40F7-803F-C09D40AB491D}" type="presOf" srcId="{53F13438-6210-4CD3-8628-B68D108FDB9A}" destId="{E23963B1-DEEB-439E-9FE2-3A9E4D2D17CE}" srcOrd="1" destOrd="0" presId="urn:microsoft.com/office/officeart/2005/8/layout/list1"/>
    <dgm:cxn modelId="{9DA9B784-998A-4920-A7AB-6947916AEF56}" type="presOf" srcId="{EC660B48-E2EF-4101-AC01-07C184183910}" destId="{B6F6D722-260F-4BFF-A721-E32060F6DCFA}" srcOrd="0" destOrd="1" presId="urn:microsoft.com/office/officeart/2005/8/layout/list1"/>
    <dgm:cxn modelId="{48B79637-318D-412F-BAC5-4AF94DC6E7D4}" type="presOf" srcId="{BC762CEE-4D96-41F1-BC75-493CFAC336D7}" destId="{B6F6D722-260F-4BFF-A721-E32060F6DCFA}" srcOrd="0" destOrd="3" presId="urn:microsoft.com/office/officeart/2005/8/layout/list1"/>
    <dgm:cxn modelId="{38BD189A-9569-4DF2-B65F-DF531A26E4B2}" type="presOf" srcId="{A6CD7F30-CD38-42B9-8469-7F31826008F1}" destId="{B6F6D722-260F-4BFF-A721-E32060F6DCFA}" srcOrd="0" destOrd="0" presId="urn:microsoft.com/office/officeart/2005/8/layout/list1"/>
    <dgm:cxn modelId="{FC4DAB19-535E-4FAF-9460-B3E96AEDA495}" srcId="{D9913265-75A4-4332-B547-2B1A7271778F}" destId="{BC762CEE-4D96-41F1-BC75-493CFAC336D7}" srcOrd="3" destOrd="0" parTransId="{0B3B77A2-CB5E-460B-AE23-DBABB247CE74}" sibTransId="{300EC7EF-2236-4CAB-ADA2-D7BE2DAC390C}"/>
    <dgm:cxn modelId="{9DCE4F92-6F17-4226-B66B-3684388968B2}" srcId="{D9913265-75A4-4332-B547-2B1A7271778F}" destId="{C869BBF9-CF32-4D60-A8A0-B3BCD692DA53}" srcOrd="4" destOrd="0" parTransId="{5A3B5333-8EF9-4871-A776-5B5352E8B43E}" sibTransId="{D5473B47-43E1-4EEB-B136-F4EF91AB6249}"/>
    <dgm:cxn modelId="{292D4622-0E3C-4C22-BD08-0C52B5B29C4B}" srcId="{D9913265-75A4-4332-B547-2B1A7271778F}" destId="{9D3D8D5E-6F30-4785-9997-D5EE16EB3643}" srcOrd="2" destOrd="0" parTransId="{9D83AA0D-D960-4ED5-A2F0-F29B97D66B8D}" sibTransId="{DD67F353-26E8-4450-8C55-CBF77CD357D9}"/>
    <dgm:cxn modelId="{B9E10E86-7B04-424C-B463-3AB2DE3026D4}" type="presOf" srcId="{3546214C-5EEB-4CE7-AC42-E61A039DE17D}" destId="{66F7F3C9-38AB-44C4-B0E6-9D6A79C4AA3F}" srcOrd="0" destOrd="1" presId="urn:microsoft.com/office/officeart/2005/8/layout/list1"/>
    <dgm:cxn modelId="{9846CF58-26A5-40BE-9E77-B05D4EC6A327}" type="presOf" srcId="{A26C9DAF-619F-4602-B88F-E02ABA40CE0C}" destId="{8E6BF83B-911B-4459-9963-F26EE30D0841}" srcOrd="0" destOrd="0" presId="urn:microsoft.com/office/officeart/2005/8/layout/list1"/>
    <dgm:cxn modelId="{A73761EB-033C-4FAE-B5B2-DC65072C9EA1}" srcId="{D9913265-75A4-4332-B547-2B1A7271778F}" destId="{A6CD7F30-CD38-42B9-8469-7F31826008F1}" srcOrd="0" destOrd="0" parTransId="{E584D7B4-3F51-4E06-BC11-525586FEF3B5}" sibTransId="{F9C8306E-C99B-45D4-BCC9-45BA68102460}"/>
    <dgm:cxn modelId="{F6E1278D-C68C-45F0-BE57-01A7DA17DEAD}" srcId="{53F13438-6210-4CD3-8628-B68D108FDB9A}" destId="{3546214C-5EEB-4CE7-AC42-E61A039DE17D}" srcOrd="1" destOrd="0" parTransId="{A9A3FF0C-4F49-4E92-946B-2F3189E5A143}" sibTransId="{1E12E92F-076B-44D4-89A5-8991B131F8E5}"/>
    <dgm:cxn modelId="{14932443-A931-4D1C-BF38-31D70A0A0A40}" srcId="{D9913265-75A4-4332-B547-2B1A7271778F}" destId="{EC660B48-E2EF-4101-AC01-07C184183910}" srcOrd="1" destOrd="0" parTransId="{7630F768-4490-4477-AE13-5C3A8FF1D8D2}" sibTransId="{086A9E0B-09EA-4400-BB3C-27F69C8F0D38}"/>
    <dgm:cxn modelId="{593471C3-64DC-4125-96E5-50EF821EDC8B}" type="presOf" srcId="{D9913265-75A4-4332-B547-2B1A7271778F}" destId="{0E9ADB3C-F953-468D-BB9D-9FB88F4E3591}" srcOrd="0" destOrd="0" presId="urn:microsoft.com/office/officeart/2005/8/layout/list1"/>
    <dgm:cxn modelId="{A557AE4E-603B-4086-9114-456C651BE494}" type="presOf" srcId="{9D3D8D5E-6F30-4785-9997-D5EE16EB3643}" destId="{B6F6D722-260F-4BFF-A721-E32060F6DCFA}" srcOrd="0" destOrd="2" presId="urn:microsoft.com/office/officeart/2005/8/layout/list1"/>
    <dgm:cxn modelId="{537D883F-2A42-4BC1-A313-5E2DD4EFD812}" type="presOf" srcId="{C869BBF9-CF32-4D60-A8A0-B3BCD692DA53}" destId="{B6F6D722-260F-4BFF-A721-E32060F6DCFA}" srcOrd="0" destOrd="4" presId="urn:microsoft.com/office/officeart/2005/8/layout/list1"/>
    <dgm:cxn modelId="{357FC67C-80E2-4F81-A90C-A7AEDC4D1B2B}" type="presParOf" srcId="{8E6BF83B-911B-4459-9963-F26EE30D0841}" destId="{964D969E-5618-4D5F-BE7A-F697F9F0B0FC}" srcOrd="0" destOrd="0" presId="urn:microsoft.com/office/officeart/2005/8/layout/list1"/>
    <dgm:cxn modelId="{418721D6-394C-4704-AE83-8E9C1516C069}" type="presParOf" srcId="{964D969E-5618-4D5F-BE7A-F697F9F0B0FC}" destId="{0E9ADB3C-F953-468D-BB9D-9FB88F4E3591}" srcOrd="0" destOrd="0" presId="urn:microsoft.com/office/officeart/2005/8/layout/list1"/>
    <dgm:cxn modelId="{3DB87B53-7DE6-42E9-AA42-D457D9AC05E7}" type="presParOf" srcId="{964D969E-5618-4D5F-BE7A-F697F9F0B0FC}" destId="{8DE31E5A-2EDD-4328-A58C-7FDCE0315BDD}" srcOrd="1" destOrd="0" presId="urn:microsoft.com/office/officeart/2005/8/layout/list1"/>
    <dgm:cxn modelId="{22CD6F69-189B-4015-A9CA-C20AB8377F2E}" type="presParOf" srcId="{8E6BF83B-911B-4459-9963-F26EE30D0841}" destId="{20F2966B-4621-43B7-8463-A99F5C6F8FC6}" srcOrd="1" destOrd="0" presId="urn:microsoft.com/office/officeart/2005/8/layout/list1"/>
    <dgm:cxn modelId="{ACB6225A-BAFA-4436-8C91-8B684A58670A}" type="presParOf" srcId="{8E6BF83B-911B-4459-9963-F26EE30D0841}" destId="{B6F6D722-260F-4BFF-A721-E32060F6DCFA}" srcOrd="2" destOrd="0" presId="urn:microsoft.com/office/officeart/2005/8/layout/list1"/>
    <dgm:cxn modelId="{64BF26EA-C418-454B-9F97-37F34A2A0877}" type="presParOf" srcId="{8E6BF83B-911B-4459-9963-F26EE30D0841}" destId="{2738433A-B17E-4121-859D-D5EC5495E1FC}" srcOrd="3" destOrd="0" presId="urn:microsoft.com/office/officeart/2005/8/layout/list1"/>
    <dgm:cxn modelId="{D9F9EE39-764E-4F98-BAD6-F55F818EC486}" type="presParOf" srcId="{8E6BF83B-911B-4459-9963-F26EE30D0841}" destId="{C28B654A-7D61-4DFE-87DA-DC1821A0432D}" srcOrd="4" destOrd="0" presId="urn:microsoft.com/office/officeart/2005/8/layout/list1"/>
    <dgm:cxn modelId="{CCD30193-E4FD-49B4-B818-1A0419008349}" type="presParOf" srcId="{C28B654A-7D61-4DFE-87DA-DC1821A0432D}" destId="{368DB480-50B7-46BB-AE0B-62F48F3130AB}" srcOrd="0" destOrd="0" presId="urn:microsoft.com/office/officeart/2005/8/layout/list1"/>
    <dgm:cxn modelId="{CCC9FF0A-6DD7-4808-ADBF-626BFC6D4B63}" type="presParOf" srcId="{C28B654A-7D61-4DFE-87DA-DC1821A0432D}" destId="{E23963B1-DEEB-439E-9FE2-3A9E4D2D17CE}" srcOrd="1" destOrd="0" presId="urn:microsoft.com/office/officeart/2005/8/layout/list1"/>
    <dgm:cxn modelId="{AF8B44B7-93F8-4D2B-8030-D7447AFC0EDC}" type="presParOf" srcId="{8E6BF83B-911B-4459-9963-F26EE30D0841}" destId="{7E64F127-D2C9-466E-BFF1-1EDC2230CBAA}" srcOrd="5" destOrd="0" presId="urn:microsoft.com/office/officeart/2005/8/layout/list1"/>
    <dgm:cxn modelId="{0188355F-729B-4965-99CB-90CA520D9A81}" type="presParOf" srcId="{8E6BF83B-911B-4459-9963-F26EE30D0841}" destId="{66F7F3C9-38AB-44C4-B0E6-9D6A79C4AA3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5EE11D-4E86-4B61-9664-5247E36E81AE}" type="doc">
      <dgm:prSet loTypeId="urn:microsoft.com/office/officeart/2005/8/layout/cycle7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4B530EB9-4645-4ADB-8696-F2F174CF70D2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600" b="1" dirty="0" smtClean="0"/>
            <a:t>Directiva Ómnibus II</a:t>
          </a:r>
          <a:endParaRPr lang="es-ES" sz="1600" b="1" dirty="0"/>
        </a:p>
      </dgm:t>
    </dgm:pt>
    <dgm:pt modelId="{AE91FA6C-3B40-40F3-914D-3022A5B51539}" type="parTrans" cxnId="{360F0B17-DC57-4B10-910D-6D5BB7F4B7BF}">
      <dgm:prSet/>
      <dgm:spPr/>
      <dgm:t>
        <a:bodyPr/>
        <a:lstStyle/>
        <a:p>
          <a:endParaRPr lang="es-ES" sz="1600" b="1"/>
        </a:p>
      </dgm:t>
    </dgm:pt>
    <dgm:pt modelId="{E56AE33C-0393-49E5-AF33-3E090C29044E}" type="sibTrans" cxnId="{360F0B17-DC57-4B10-910D-6D5BB7F4B7BF}">
      <dgm:prSet custT="1"/>
      <dgm:spPr>
        <a:solidFill>
          <a:srgbClr val="C00000"/>
        </a:solidFill>
      </dgm:spPr>
      <dgm:t>
        <a:bodyPr/>
        <a:lstStyle/>
        <a:p>
          <a:endParaRPr lang="es-ES" sz="1600" b="1"/>
        </a:p>
      </dgm:t>
    </dgm:pt>
    <dgm:pt modelId="{D7459A4A-FED2-4D0C-BB06-B04A10C0D1FA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Cuestiones de índole técnica</a:t>
          </a:r>
          <a:endParaRPr lang="es-ES" sz="1600" b="1" dirty="0">
            <a:solidFill>
              <a:schemeClr val="bg1"/>
            </a:solidFill>
          </a:endParaRPr>
        </a:p>
      </dgm:t>
    </dgm:pt>
    <dgm:pt modelId="{F689F4C8-AABA-49D4-B4B5-40F3D951F94F}" type="parTrans" cxnId="{D4CD96DB-5497-4A17-8BA9-94FCBCD4A912}">
      <dgm:prSet/>
      <dgm:spPr/>
      <dgm:t>
        <a:bodyPr/>
        <a:lstStyle/>
        <a:p>
          <a:endParaRPr lang="es-ES" sz="1600" b="1"/>
        </a:p>
      </dgm:t>
    </dgm:pt>
    <dgm:pt modelId="{23DD92D0-EE74-4A11-8E1A-827EDED8879F}" type="sibTrans" cxnId="{D4CD96DB-5497-4A17-8BA9-94FCBCD4A912}">
      <dgm:prSet custT="1"/>
      <dgm:spPr>
        <a:solidFill>
          <a:srgbClr val="C00000"/>
        </a:solidFill>
      </dgm:spPr>
      <dgm:t>
        <a:bodyPr/>
        <a:lstStyle/>
        <a:p>
          <a:endParaRPr lang="es-ES" sz="1600" b="1"/>
        </a:p>
      </dgm:t>
    </dgm:pt>
    <dgm:pt modelId="{438143AE-82CF-4A63-B713-9FFBF0B2AE12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Nueva estructura autoridades de supervisión</a:t>
          </a:r>
          <a:endParaRPr lang="es-ES" sz="1600" b="1" dirty="0">
            <a:solidFill>
              <a:schemeClr val="bg1"/>
            </a:solidFill>
          </a:endParaRPr>
        </a:p>
      </dgm:t>
    </dgm:pt>
    <dgm:pt modelId="{646A36F2-8BA3-46F7-A747-1EDC2A3B2AF2}" type="parTrans" cxnId="{47274968-702B-4CF3-A11E-9B526CF31630}">
      <dgm:prSet/>
      <dgm:spPr/>
      <dgm:t>
        <a:bodyPr/>
        <a:lstStyle/>
        <a:p>
          <a:endParaRPr lang="es-ES" sz="1600" b="1"/>
        </a:p>
      </dgm:t>
    </dgm:pt>
    <dgm:pt modelId="{A748EC61-D3F1-4EA2-B8AE-F8440E0DDF16}" type="sibTrans" cxnId="{47274968-702B-4CF3-A11E-9B526CF31630}">
      <dgm:prSet custT="1"/>
      <dgm:spPr>
        <a:solidFill>
          <a:srgbClr val="C00000"/>
        </a:solidFill>
      </dgm:spPr>
      <dgm:t>
        <a:bodyPr/>
        <a:lstStyle/>
        <a:p>
          <a:endParaRPr lang="es-ES" sz="1600" b="1"/>
        </a:p>
      </dgm:t>
    </dgm:pt>
    <dgm:pt modelId="{BFDB5B2F-5B3C-46F5-9EF4-7AB797C62365}" type="pres">
      <dgm:prSet presAssocID="{8D5EE11D-4E86-4B61-9664-5247E36E81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CC5C4D9-2E91-43A6-8AB5-837A063057D9}" type="pres">
      <dgm:prSet presAssocID="{4B530EB9-4645-4ADB-8696-F2F174CF70D2}" presName="node" presStyleLbl="node1" presStyleIdx="0" presStyleCnt="3" custScaleY="1961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C04288-4B16-4BB5-98BA-8064FDE20967}" type="pres">
      <dgm:prSet presAssocID="{E56AE33C-0393-49E5-AF33-3E090C29044E}" presName="sibTrans" presStyleLbl="sibTrans2D1" presStyleIdx="0" presStyleCnt="3"/>
      <dgm:spPr/>
      <dgm:t>
        <a:bodyPr/>
        <a:lstStyle/>
        <a:p>
          <a:endParaRPr lang="es-ES"/>
        </a:p>
      </dgm:t>
    </dgm:pt>
    <dgm:pt modelId="{B447C190-B82C-4633-BD0C-65C905D5DC0C}" type="pres">
      <dgm:prSet presAssocID="{E56AE33C-0393-49E5-AF33-3E090C29044E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FFC5C539-B8A6-4B69-9EC6-0B42D7008391}" type="pres">
      <dgm:prSet presAssocID="{D7459A4A-FED2-4D0C-BB06-B04A10C0D1FA}" presName="node" presStyleLbl="node1" presStyleIdx="1" presStyleCnt="3" custScaleY="1608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60D4A3-C149-48F5-B17E-1D4C72B89BA9}" type="pres">
      <dgm:prSet presAssocID="{23DD92D0-EE74-4A11-8E1A-827EDED8879F}" presName="sibTrans" presStyleLbl="sibTrans2D1" presStyleIdx="1" presStyleCnt="3" custFlipVert="1" custScaleY="112762"/>
      <dgm:spPr/>
      <dgm:t>
        <a:bodyPr/>
        <a:lstStyle/>
        <a:p>
          <a:endParaRPr lang="es-ES"/>
        </a:p>
      </dgm:t>
    </dgm:pt>
    <dgm:pt modelId="{A59A6C9E-28F5-4DFB-A262-A15C29BFB4A5}" type="pres">
      <dgm:prSet presAssocID="{23DD92D0-EE74-4A11-8E1A-827EDED8879F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1F8027CE-F125-4901-B631-F2005C14E508}" type="pres">
      <dgm:prSet presAssocID="{438143AE-82CF-4A63-B713-9FFBF0B2AE12}" presName="node" presStyleLbl="node1" presStyleIdx="2" presStyleCnt="3" custScaleY="1482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6B497B-6FD7-4C1B-93B8-BFCEB37AA3A6}" type="pres">
      <dgm:prSet presAssocID="{A748EC61-D3F1-4EA2-B8AE-F8440E0DDF16}" presName="sibTrans" presStyleLbl="sibTrans2D1" presStyleIdx="2" presStyleCnt="3"/>
      <dgm:spPr/>
      <dgm:t>
        <a:bodyPr/>
        <a:lstStyle/>
        <a:p>
          <a:endParaRPr lang="es-ES"/>
        </a:p>
      </dgm:t>
    </dgm:pt>
    <dgm:pt modelId="{2273736A-7D17-4A6A-821E-E045278937DF}" type="pres">
      <dgm:prSet presAssocID="{A748EC61-D3F1-4EA2-B8AE-F8440E0DDF16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D4CD96DB-5497-4A17-8BA9-94FCBCD4A912}" srcId="{8D5EE11D-4E86-4B61-9664-5247E36E81AE}" destId="{D7459A4A-FED2-4D0C-BB06-B04A10C0D1FA}" srcOrd="1" destOrd="0" parTransId="{F689F4C8-AABA-49D4-B4B5-40F3D951F94F}" sibTransId="{23DD92D0-EE74-4A11-8E1A-827EDED8879F}"/>
    <dgm:cxn modelId="{6003F2F9-7FA5-4BFD-8BF6-75CE67FAF825}" type="presOf" srcId="{A748EC61-D3F1-4EA2-B8AE-F8440E0DDF16}" destId="{2273736A-7D17-4A6A-821E-E045278937DF}" srcOrd="1" destOrd="0" presId="urn:microsoft.com/office/officeart/2005/8/layout/cycle7"/>
    <dgm:cxn modelId="{BEBF404A-CFF5-4007-A241-BDE53DB16AA9}" type="presOf" srcId="{23DD92D0-EE74-4A11-8E1A-827EDED8879F}" destId="{A59A6C9E-28F5-4DFB-A262-A15C29BFB4A5}" srcOrd="1" destOrd="0" presId="urn:microsoft.com/office/officeart/2005/8/layout/cycle7"/>
    <dgm:cxn modelId="{DA81E040-E3A3-475C-A257-D74FC2FE7A81}" type="presOf" srcId="{8D5EE11D-4E86-4B61-9664-5247E36E81AE}" destId="{BFDB5B2F-5B3C-46F5-9EF4-7AB797C62365}" srcOrd="0" destOrd="0" presId="urn:microsoft.com/office/officeart/2005/8/layout/cycle7"/>
    <dgm:cxn modelId="{1CDFC2D0-0125-4E1D-AF04-6CB23FDEFF38}" type="presOf" srcId="{D7459A4A-FED2-4D0C-BB06-B04A10C0D1FA}" destId="{FFC5C539-B8A6-4B69-9EC6-0B42D7008391}" srcOrd="0" destOrd="0" presId="urn:microsoft.com/office/officeart/2005/8/layout/cycle7"/>
    <dgm:cxn modelId="{F035EE2D-E74B-459D-9042-53F131751E1C}" type="presOf" srcId="{E56AE33C-0393-49E5-AF33-3E090C29044E}" destId="{B447C190-B82C-4633-BD0C-65C905D5DC0C}" srcOrd="1" destOrd="0" presId="urn:microsoft.com/office/officeart/2005/8/layout/cycle7"/>
    <dgm:cxn modelId="{47274968-702B-4CF3-A11E-9B526CF31630}" srcId="{8D5EE11D-4E86-4B61-9664-5247E36E81AE}" destId="{438143AE-82CF-4A63-B713-9FFBF0B2AE12}" srcOrd="2" destOrd="0" parTransId="{646A36F2-8BA3-46F7-A747-1EDC2A3B2AF2}" sibTransId="{A748EC61-D3F1-4EA2-B8AE-F8440E0DDF16}"/>
    <dgm:cxn modelId="{15FB7D7F-3544-492D-9C1D-892152DFB0F3}" type="presOf" srcId="{E56AE33C-0393-49E5-AF33-3E090C29044E}" destId="{32C04288-4B16-4BB5-98BA-8064FDE20967}" srcOrd="0" destOrd="0" presId="urn:microsoft.com/office/officeart/2005/8/layout/cycle7"/>
    <dgm:cxn modelId="{360F0B17-DC57-4B10-910D-6D5BB7F4B7BF}" srcId="{8D5EE11D-4E86-4B61-9664-5247E36E81AE}" destId="{4B530EB9-4645-4ADB-8696-F2F174CF70D2}" srcOrd="0" destOrd="0" parTransId="{AE91FA6C-3B40-40F3-914D-3022A5B51539}" sibTransId="{E56AE33C-0393-49E5-AF33-3E090C29044E}"/>
    <dgm:cxn modelId="{5018D695-3C21-44D2-B8B8-3B0B4C92D6BB}" type="presOf" srcId="{A748EC61-D3F1-4EA2-B8AE-F8440E0DDF16}" destId="{336B497B-6FD7-4C1B-93B8-BFCEB37AA3A6}" srcOrd="0" destOrd="0" presId="urn:microsoft.com/office/officeart/2005/8/layout/cycle7"/>
    <dgm:cxn modelId="{0D993510-D629-44A9-B0B8-EA83E05447E5}" type="presOf" srcId="{4B530EB9-4645-4ADB-8696-F2F174CF70D2}" destId="{ACC5C4D9-2E91-43A6-8AB5-837A063057D9}" srcOrd="0" destOrd="0" presId="urn:microsoft.com/office/officeart/2005/8/layout/cycle7"/>
    <dgm:cxn modelId="{CCAF8C68-A2E4-4C9A-9F91-69EE3D88580A}" type="presOf" srcId="{438143AE-82CF-4A63-B713-9FFBF0B2AE12}" destId="{1F8027CE-F125-4901-B631-F2005C14E508}" srcOrd="0" destOrd="0" presId="urn:microsoft.com/office/officeart/2005/8/layout/cycle7"/>
    <dgm:cxn modelId="{5B7257A1-820A-404D-A02D-957DF7FB3609}" type="presOf" srcId="{23DD92D0-EE74-4A11-8E1A-827EDED8879F}" destId="{FD60D4A3-C149-48F5-B17E-1D4C72B89BA9}" srcOrd="0" destOrd="0" presId="urn:microsoft.com/office/officeart/2005/8/layout/cycle7"/>
    <dgm:cxn modelId="{4D339F39-9984-4EEA-9244-A7F44F966097}" type="presParOf" srcId="{BFDB5B2F-5B3C-46F5-9EF4-7AB797C62365}" destId="{ACC5C4D9-2E91-43A6-8AB5-837A063057D9}" srcOrd="0" destOrd="0" presId="urn:microsoft.com/office/officeart/2005/8/layout/cycle7"/>
    <dgm:cxn modelId="{D9C2CE2C-BC9B-458B-A5AF-DF124C74E916}" type="presParOf" srcId="{BFDB5B2F-5B3C-46F5-9EF4-7AB797C62365}" destId="{32C04288-4B16-4BB5-98BA-8064FDE20967}" srcOrd="1" destOrd="0" presId="urn:microsoft.com/office/officeart/2005/8/layout/cycle7"/>
    <dgm:cxn modelId="{5FCF9860-0461-4231-9810-CC5AE132CCB4}" type="presParOf" srcId="{32C04288-4B16-4BB5-98BA-8064FDE20967}" destId="{B447C190-B82C-4633-BD0C-65C905D5DC0C}" srcOrd="0" destOrd="0" presId="urn:microsoft.com/office/officeart/2005/8/layout/cycle7"/>
    <dgm:cxn modelId="{C9BAA404-0ADB-448C-8F8D-A858DE4E392F}" type="presParOf" srcId="{BFDB5B2F-5B3C-46F5-9EF4-7AB797C62365}" destId="{FFC5C539-B8A6-4B69-9EC6-0B42D7008391}" srcOrd="2" destOrd="0" presId="urn:microsoft.com/office/officeart/2005/8/layout/cycle7"/>
    <dgm:cxn modelId="{262AC69C-80A3-4C4B-BCDE-B659F530DFE4}" type="presParOf" srcId="{BFDB5B2F-5B3C-46F5-9EF4-7AB797C62365}" destId="{FD60D4A3-C149-48F5-B17E-1D4C72B89BA9}" srcOrd="3" destOrd="0" presId="urn:microsoft.com/office/officeart/2005/8/layout/cycle7"/>
    <dgm:cxn modelId="{5DDE6E1A-48F2-47D1-B0C6-9AE64794AF6F}" type="presParOf" srcId="{FD60D4A3-C149-48F5-B17E-1D4C72B89BA9}" destId="{A59A6C9E-28F5-4DFB-A262-A15C29BFB4A5}" srcOrd="0" destOrd="0" presId="urn:microsoft.com/office/officeart/2005/8/layout/cycle7"/>
    <dgm:cxn modelId="{9D2D958F-576A-47C6-9782-E94F23D54DD0}" type="presParOf" srcId="{BFDB5B2F-5B3C-46F5-9EF4-7AB797C62365}" destId="{1F8027CE-F125-4901-B631-F2005C14E508}" srcOrd="4" destOrd="0" presId="urn:microsoft.com/office/officeart/2005/8/layout/cycle7"/>
    <dgm:cxn modelId="{540A6AAD-C0A7-4505-B0E4-8BEAC8F40A8A}" type="presParOf" srcId="{BFDB5B2F-5B3C-46F5-9EF4-7AB797C62365}" destId="{336B497B-6FD7-4C1B-93B8-BFCEB37AA3A6}" srcOrd="5" destOrd="0" presId="urn:microsoft.com/office/officeart/2005/8/layout/cycle7"/>
    <dgm:cxn modelId="{7248473B-59A8-4B36-9685-1C8AEA63E20A}" type="presParOf" srcId="{336B497B-6FD7-4C1B-93B8-BFCEB37AA3A6}" destId="{2273736A-7D17-4A6A-821E-E045278937D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8563F5-A279-46F2-9851-DD8A0D2E1DD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8C86D80-47E0-4333-A7FD-8FE3B30EBBF9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sz="1000" b="1" dirty="0" smtClean="0"/>
            <a:t>Entrada en vigor</a:t>
          </a:r>
          <a:endParaRPr lang="es-ES" sz="1000" b="1" dirty="0"/>
        </a:p>
      </dgm:t>
    </dgm:pt>
    <dgm:pt modelId="{6345E9D3-ABB5-45EF-8F73-18FD9922BF3E}" type="parTrans" cxnId="{9A690CFE-0955-4087-B273-EABAB5F03901}">
      <dgm:prSet/>
      <dgm:spPr/>
      <dgm:t>
        <a:bodyPr/>
        <a:lstStyle/>
        <a:p>
          <a:endParaRPr lang="es-ES" sz="1100"/>
        </a:p>
      </dgm:t>
    </dgm:pt>
    <dgm:pt modelId="{6713C666-5AC3-4D46-BDD0-E864D969E253}" type="sibTrans" cxnId="{9A690CFE-0955-4087-B273-EABAB5F03901}">
      <dgm:prSet/>
      <dgm:spPr/>
      <dgm:t>
        <a:bodyPr/>
        <a:lstStyle/>
        <a:p>
          <a:endParaRPr lang="es-ES" sz="1100"/>
        </a:p>
      </dgm:t>
    </dgm:pt>
    <dgm:pt modelId="{FFA24DEB-7950-43D7-A4A6-21A82D53A1BD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sz="1100" b="1" dirty="0" smtClean="0"/>
            <a:t>Información técnica </a:t>
          </a:r>
          <a:r>
            <a:rPr lang="es-ES" sz="1000" b="1" dirty="0" smtClean="0"/>
            <a:t>periódica</a:t>
          </a:r>
          <a:r>
            <a:rPr lang="es-ES" sz="1100" b="1" dirty="0" smtClean="0"/>
            <a:t> a elaborar por EIOPA</a:t>
          </a:r>
          <a:endParaRPr lang="es-ES" sz="1100" b="1" dirty="0"/>
        </a:p>
      </dgm:t>
    </dgm:pt>
    <dgm:pt modelId="{F7E61C32-86C6-42CA-8C38-890E47B60A9D}" type="parTrans" cxnId="{F3DDB541-0E60-48C6-A07F-10F0901299DC}">
      <dgm:prSet/>
      <dgm:spPr/>
      <dgm:t>
        <a:bodyPr/>
        <a:lstStyle/>
        <a:p>
          <a:endParaRPr lang="es-ES" sz="1100"/>
        </a:p>
      </dgm:t>
    </dgm:pt>
    <dgm:pt modelId="{58D2296D-A2D2-4056-A79F-2DE6C74D46FD}" type="sibTrans" cxnId="{F3DDB541-0E60-48C6-A07F-10F0901299DC}">
      <dgm:prSet/>
      <dgm:spPr/>
      <dgm:t>
        <a:bodyPr/>
        <a:lstStyle/>
        <a:p>
          <a:endParaRPr lang="es-ES" sz="1100"/>
        </a:p>
      </dgm:t>
    </dgm:pt>
    <dgm:pt modelId="{4F52CCA3-BD58-4CD1-98D5-8E04BCE6B9EB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sz="1100" b="1" dirty="0" smtClean="0"/>
            <a:t>Disposiciones transitorias</a:t>
          </a:r>
          <a:endParaRPr lang="es-ES" sz="1100" b="1" dirty="0"/>
        </a:p>
      </dgm:t>
    </dgm:pt>
    <dgm:pt modelId="{EBD1064D-37EB-42B1-B83E-ADCB9A9BE646}" type="parTrans" cxnId="{A0E0766E-51BA-4770-88FF-69EBA7FFF7EB}">
      <dgm:prSet/>
      <dgm:spPr/>
      <dgm:t>
        <a:bodyPr/>
        <a:lstStyle/>
        <a:p>
          <a:endParaRPr lang="es-ES" sz="1100"/>
        </a:p>
      </dgm:t>
    </dgm:pt>
    <dgm:pt modelId="{C1A03DF5-B9C9-48F0-8614-A423B08F710A}" type="sibTrans" cxnId="{A0E0766E-51BA-4770-88FF-69EBA7FFF7EB}">
      <dgm:prSet/>
      <dgm:spPr/>
      <dgm:t>
        <a:bodyPr/>
        <a:lstStyle/>
        <a:p>
          <a:endParaRPr lang="es-ES" sz="1100"/>
        </a:p>
      </dgm:t>
    </dgm:pt>
    <dgm:pt modelId="{4ED5E4AA-46EE-4A19-95F9-184677A48943}" type="pres">
      <dgm:prSet presAssocID="{B88563F5-A279-46F2-9851-DD8A0D2E1D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CDB2077-4CBB-4AE7-9EAE-307A06457893}" type="pres">
      <dgm:prSet presAssocID="{98C86D80-47E0-4333-A7FD-8FE3B30EBBF9}" presName="parentLin" presStyleCnt="0"/>
      <dgm:spPr/>
    </dgm:pt>
    <dgm:pt modelId="{A78AA9F4-72BA-4084-B550-F3076E676582}" type="pres">
      <dgm:prSet presAssocID="{98C86D80-47E0-4333-A7FD-8FE3B30EBBF9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06513115-1BE1-427E-B0E2-37EDBBAC5C9C}" type="pres">
      <dgm:prSet presAssocID="{98C86D80-47E0-4333-A7FD-8FE3B30EBBF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4673BA-E575-4181-9323-117A847C7905}" type="pres">
      <dgm:prSet presAssocID="{98C86D80-47E0-4333-A7FD-8FE3B30EBBF9}" presName="negativeSpace" presStyleCnt="0"/>
      <dgm:spPr/>
    </dgm:pt>
    <dgm:pt modelId="{EC703B87-A253-452F-921E-95C60BD22740}" type="pres">
      <dgm:prSet presAssocID="{98C86D80-47E0-4333-A7FD-8FE3B30EBBF9}" presName="childText" presStyleLbl="conFgAcc1" presStyleIdx="0" presStyleCnt="3">
        <dgm:presLayoutVars>
          <dgm:bulletEnabled val="1"/>
        </dgm:presLayoutVars>
      </dgm:prSet>
      <dgm:spPr/>
    </dgm:pt>
    <dgm:pt modelId="{8DD83EE4-9D55-4559-840C-23685B4D7A7A}" type="pres">
      <dgm:prSet presAssocID="{6713C666-5AC3-4D46-BDD0-E864D969E253}" presName="spaceBetweenRectangles" presStyleCnt="0"/>
      <dgm:spPr/>
    </dgm:pt>
    <dgm:pt modelId="{2CB3036D-6E71-4CB0-B996-DBA6170FC9C5}" type="pres">
      <dgm:prSet presAssocID="{FFA24DEB-7950-43D7-A4A6-21A82D53A1BD}" presName="parentLin" presStyleCnt="0"/>
      <dgm:spPr/>
    </dgm:pt>
    <dgm:pt modelId="{7028AAFE-08A5-44AA-872C-3544596D61CB}" type="pres">
      <dgm:prSet presAssocID="{FFA24DEB-7950-43D7-A4A6-21A82D53A1BD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D678DF25-8F2C-4B06-B776-52A49782B57C}" type="pres">
      <dgm:prSet presAssocID="{FFA24DEB-7950-43D7-A4A6-21A82D53A1BD}" presName="parentText" presStyleLbl="node1" presStyleIdx="1" presStyleCnt="3" custScaleY="13004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4C8387-5661-4417-8977-DAF45713C2B1}" type="pres">
      <dgm:prSet presAssocID="{FFA24DEB-7950-43D7-A4A6-21A82D53A1BD}" presName="negativeSpace" presStyleCnt="0"/>
      <dgm:spPr/>
    </dgm:pt>
    <dgm:pt modelId="{523DD4B4-C16A-4A4C-949E-E43B35B3034F}" type="pres">
      <dgm:prSet presAssocID="{FFA24DEB-7950-43D7-A4A6-21A82D53A1BD}" presName="childText" presStyleLbl="conFgAcc1" presStyleIdx="1" presStyleCnt="3">
        <dgm:presLayoutVars>
          <dgm:bulletEnabled val="1"/>
        </dgm:presLayoutVars>
      </dgm:prSet>
      <dgm:spPr/>
    </dgm:pt>
    <dgm:pt modelId="{550D6A11-45EF-43A1-A5F1-D28FEA3374F9}" type="pres">
      <dgm:prSet presAssocID="{58D2296D-A2D2-4056-A79F-2DE6C74D46FD}" presName="spaceBetweenRectangles" presStyleCnt="0"/>
      <dgm:spPr/>
    </dgm:pt>
    <dgm:pt modelId="{F26BC19A-DC4B-4F2C-9008-156ABDEA8119}" type="pres">
      <dgm:prSet presAssocID="{4F52CCA3-BD58-4CD1-98D5-8E04BCE6B9EB}" presName="parentLin" presStyleCnt="0"/>
      <dgm:spPr/>
    </dgm:pt>
    <dgm:pt modelId="{56090B1A-CAFA-4160-9012-0799A3131E8C}" type="pres">
      <dgm:prSet presAssocID="{4F52CCA3-BD58-4CD1-98D5-8E04BCE6B9EB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A22F898E-A1EA-4286-8FCE-62EBE94D61B1}" type="pres">
      <dgm:prSet presAssocID="{4F52CCA3-BD58-4CD1-98D5-8E04BCE6B9E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6DDC32-D2E7-4B9A-83AF-354ED4A1E42A}" type="pres">
      <dgm:prSet presAssocID="{4F52CCA3-BD58-4CD1-98D5-8E04BCE6B9EB}" presName="negativeSpace" presStyleCnt="0"/>
      <dgm:spPr/>
    </dgm:pt>
    <dgm:pt modelId="{EA69CD05-ECA4-4323-8C12-F31C2C095324}" type="pres">
      <dgm:prSet presAssocID="{4F52CCA3-BD58-4CD1-98D5-8E04BCE6B9E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7D607E9-A97F-4C2C-97DE-697DCC8B8D60}" type="presOf" srcId="{98C86D80-47E0-4333-A7FD-8FE3B30EBBF9}" destId="{A78AA9F4-72BA-4084-B550-F3076E676582}" srcOrd="0" destOrd="0" presId="urn:microsoft.com/office/officeart/2005/8/layout/list1"/>
    <dgm:cxn modelId="{A0E0766E-51BA-4770-88FF-69EBA7FFF7EB}" srcId="{B88563F5-A279-46F2-9851-DD8A0D2E1DD2}" destId="{4F52CCA3-BD58-4CD1-98D5-8E04BCE6B9EB}" srcOrd="2" destOrd="0" parTransId="{EBD1064D-37EB-42B1-B83E-ADCB9A9BE646}" sibTransId="{C1A03DF5-B9C9-48F0-8614-A423B08F710A}"/>
    <dgm:cxn modelId="{9A690CFE-0955-4087-B273-EABAB5F03901}" srcId="{B88563F5-A279-46F2-9851-DD8A0D2E1DD2}" destId="{98C86D80-47E0-4333-A7FD-8FE3B30EBBF9}" srcOrd="0" destOrd="0" parTransId="{6345E9D3-ABB5-45EF-8F73-18FD9922BF3E}" sibTransId="{6713C666-5AC3-4D46-BDD0-E864D969E253}"/>
    <dgm:cxn modelId="{B05F10F9-BA85-4702-82B3-B69C928A4D9F}" type="presOf" srcId="{FFA24DEB-7950-43D7-A4A6-21A82D53A1BD}" destId="{7028AAFE-08A5-44AA-872C-3544596D61CB}" srcOrd="0" destOrd="0" presId="urn:microsoft.com/office/officeart/2005/8/layout/list1"/>
    <dgm:cxn modelId="{0F4C5871-CFED-48CE-B7FD-09616AF7C012}" type="presOf" srcId="{98C86D80-47E0-4333-A7FD-8FE3B30EBBF9}" destId="{06513115-1BE1-427E-B0E2-37EDBBAC5C9C}" srcOrd="1" destOrd="0" presId="urn:microsoft.com/office/officeart/2005/8/layout/list1"/>
    <dgm:cxn modelId="{7999EE7C-17FE-4638-B608-4472AA949DE9}" type="presOf" srcId="{FFA24DEB-7950-43D7-A4A6-21A82D53A1BD}" destId="{D678DF25-8F2C-4B06-B776-52A49782B57C}" srcOrd="1" destOrd="0" presId="urn:microsoft.com/office/officeart/2005/8/layout/list1"/>
    <dgm:cxn modelId="{C37C3DCF-7471-4203-9153-F291FFBC44BA}" type="presOf" srcId="{B88563F5-A279-46F2-9851-DD8A0D2E1DD2}" destId="{4ED5E4AA-46EE-4A19-95F9-184677A48943}" srcOrd="0" destOrd="0" presId="urn:microsoft.com/office/officeart/2005/8/layout/list1"/>
    <dgm:cxn modelId="{F3DDB541-0E60-48C6-A07F-10F0901299DC}" srcId="{B88563F5-A279-46F2-9851-DD8A0D2E1DD2}" destId="{FFA24DEB-7950-43D7-A4A6-21A82D53A1BD}" srcOrd="1" destOrd="0" parTransId="{F7E61C32-86C6-42CA-8C38-890E47B60A9D}" sibTransId="{58D2296D-A2D2-4056-A79F-2DE6C74D46FD}"/>
    <dgm:cxn modelId="{56617AEE-E2AE-485D-9C7A-46E5C251A0C4}" type="presOf" srcId="{4F52CCA3-BD58-4CD1-98D5-8E04BCE6B9EB}" destId="{56090B1A-CAFA-4160-9012-0799A3131E8C}" srcOrd="0" destOrd="0" presId="urn:microsoft.com/office/officeart/2005/8/layout/list1"/>
    <dgm:cxn modelId="{672F583D-532B-475A-8EB8-FF9A80056412}" type="presOf" srcId="{4F52CCA3-BD58-4CD1-98D5-8E04BCE6B9EB}" destId="{A22F898E-A1EA-4286-8FCE-62EBE94D61B1}" srcOrd="1" destOrd="0" presId="urn:microsoft.com/office/officeart/2005/8/layout/list1"/>
    <dgm:cxn modelId="{158EE1AC-8AF6-4F96-B6F1-0D59AD50FF99}" type="presParOf" srcId="{4ED5E4AA-46EE-4A19-95F9-184677A48943}" destId="{FCDB2077-4CBB-4AE7-9EAE-307A06457893}" srcOrd="0" destOrd="0" presId="urn:microsoft.com/office/officeart/2005/8/layout/list1"/>
    <dgm:cxn modelId="{ED579C1B-6E66-49CD-B561-AD3EEABE1958}" type="presParOf" srcId="{FCDB2077-4CBB-4AE7-9EAE-307A06457893}" destId="{A78AA9F4-72BA-4084-B550-F3076E676582}" srcOrd="0" destOrd="0" presId="urn:microsoft.com/office/officeart/2005/8/layout/list1"/>
    <dgm:cxn modelId="{FC6D96A3-DB50-4BBA-9B7D-4F2259998D0F}" type="presParOf" srcId="{FCDB2077-4CBB-4AE7-9EAE-307A06457893}" destId="{06513115-1BE1-427E-B0E2-37EDBBAC5C9C}" srcOrd="1" destOrd="0" presId="urn:microsoft.com/office/officeart/2005/8/layout/list1"/>
    <dgm:cxn modelId="{1EF9EE18-8953-41AE-B40E-7679299DD0F4}" type="presParOf" srcId="{4ED5E4AA-46EE-4A19-95F9-184677A48943}" destId="{5D4673BA-E575-4181-9323-117A847C7905}" srcOrd="1" destOrd="0" presId="urn:microsoft.com/office/officeart/2005/8/layout/list1"/>
    <dgm:cxn modelId="{CAC7153B-23AA-466B-BD02-C79B83323483}" type="presParOf" srcId="{4ED5E4AA-46EE-4A19-95F9-184677A48943}" destId="{EC703B87-A253-452F-921E-95C60BD22740}" srcOrd="2" destOrd="0" presId="urn:microsoft.com/office/officeart/2005/8/layout/list1"/>
    <dgm:cxn modelId="{073504E9-9042-416E-9516-FE16309B821F}" type="presParOf" srcId="{4ED5E4AA-46EE-4A19-95F9-184677A48943}" destId="{8DD83EE4-9D55-4559-840C-23685B4D7A7A}" srcOrd="3" destOrd="0" presId="urn:microsoft.com/office/officeart/2005/8/layout/list1"/>
    <dgm:cxn modelId="{A05107BC-D034-4869-8967-A9C9ED57AB3E}" type="presParOf" srcId="{4ED5E4AA-46EE-4A19-95F9-184677A48943}" destId="{2CB3036D-6E71-4CB0-B996-DBA6170FC9C5}" srcOrd="4" destOrd="0" presId="urn:microsoft.com/office/officeart/2005/8/layout/list1"/>
    <dgm:cxn modelId="{81F21110-DD44-45DF-A4D3-657F95DD8CF7}" type="presParOf" srcId="{2CB3036D-6E71-4CB0-B996-DBA6170FC9C5}" destId="{7028AAFE-08A5-44AA-872C-3544596D61CB}" srcOrd="0" destOrd="0" presId="urn:microsoft.com/office/officeart/2005/8/layout/list1"/>
    <dgm:cxn modelId="{7A5CBFD8-252C-4260-891B-52FFD8855C7C}" type="presParOf" srcId="{2CB3036D-6E71-4CB0-B996-DBA6170FC9C5}" destId="{D678DF25-8F2C-4B06-B776-52A49782B57C}" srcOrd="1" destOrd="0" presId="urn:microsoft.com/office/officeart/2005/8/layout/list1"/>
    <dgm:cxn modelId="{2EB9CACE-8C6E-4C36-8BFC-8ECB7E8BBE48}" type="presParOf" srcId="{4ED5E4AA-46EE-4A19-95F9-184677A48943}" destId="{ED4C8387-5661-4417-8977-DAF45713C2B1}" srcOrd="5" destOrd="0" presId="urn:microsoft.com/office/officeart/2005/8/layout/list1"/>
    <dgm:cxn modelId="{208A0D21-B492-466C-AA8A-EB62492480E5}" type="presParOf" srcId="{4ED5E4AA-46EE-4A19-95F9-184677A48943}" destId="{523DD4B4-C16A-4A4C-949E-E43B35B3034F}" srcOrd="6" destOrd="0" presId="urn:microsoft.com/office/officeart/2005/8/layout/list1"/>
    <dgm:cxn modelId="{6D857304-B154-4882-8842-4496C98A89AA}" type="presParOf" srcId="{4ED5E4AA-46EE-4A19-95F9-184677A48943}" destId="{550D6A11-45EF-43A1-A5F1-D28FEA3374F9}" srcOrd="7" destOrd="0" presId="urn:microsoft.com/office/officeart/2005/8/layout/list1"/>
    <dgm:cxn modelId="{724A2B9E-9105-48B6-9B5E-B35FBFF55F49}" type="presParOf" srcId="{4ED5E4AA-46EE-4A19-95F9-184677A48943}" destId="{F26BC19A-DC4B-4F2C-9008-156ABDEA8119}" srcOrd="8" destOrd="0" presId="urn:microsoft.com/office/officeart/2005/8/layout/list1"/>
    <dgm:cxn modelId="{6F16B10E-1D80-449B-BFC6-680489EC1023}" type="presParOf" srcId="{F26BC19A-DC4B-4F2C-9008-156ABDEA8119}" destId="{56090B1A-CAFA-4160-9012-0799A3131E8C}" srcOrd="0" destOrd="0" presId="urn:microsoft.com/office/officeart/2005/8/layout/list1"/>
    <dgm:cxn modelId="{90A08D5B-C8A8-4137-B0DC-904B96EE973D}" type="presParOf" srcId="{F26BC19A-DC4B-4F2C-9008-156ABDEA8119}" destId="{A22F898E-A1EA-4286-8FCE-62EBE94D61B1}" srcOrd="1" destOrd="0" presId="urn:microsoft.com/office/officeart/2005/8/layout/list1"/>
    <dgm:cxn modelId="{2EE37ECD-E5DF-45F6-BF54-CC86274CDFF7}" type="presParOf" srcId="{4ED5E4AA-46EE-4A19-95F9-184677A48943}" destId="{E56DDC32-D2E7-4B9A-83AF-354ED4A1E42A}" srcOrd="9" destOrd="0" presId="urn:microsoft.com/office/officeart/2005/8/layout/list1"/>
    <dgm:cxn modelId="{61049055-98F0-40FF-8E44-19346C149687}" type="presParOf" srcId="{4ED5E4AA-46EE-4A19-95F9-184677A48943}" destId="{EA69CD05-ECA4-4323-8C12-F31C2C0953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E31CA1-A661-4F0A-A75E-500FCD6C7D4E}">
      <dsp:nvSpPr>
        <dsp:cNvPr id="0" name=""/>
        <dsp:cNvSpPr/>
      </dsp:nvSpPr>
      <dsp:spPr>
        <a:xfrm>
          <a:off x="9115" y="-25953"/>
          <a:ext cx="2435441" cy="528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Leyes</a:t>
          </a:r>
          <a:endParaRPr lang="es-ES" sz="1800" kern="1200" dirty="0"/>
        </a:p>
      </dsp:txBody>
      <dsp:txXfrm>
        <a:off x="9115" y="-25953"/>
        <a:ext cx="2435441" cy="528721"/>
      </dsp:txXfrm>
    </dsp:sp>
    <dsp:sp modelId="{9526DEE8-88EB-42B5-A755-F7938021465A}">
      <dsp:nvSpPr>
        <dsp:cNvPr id="0" name=""/>
        <dsp:cNvSpPr/>
      </dsp:nvSpPr>
      <dsp:spPr>
        <a:xfrm>
          <a:off x="6619" y="502767"/>
          <a:ext cx="2440433" cy="44752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dirty="0" smtClean="0"/>
            <a:t>Anteproyecto de Ley de Navegación Marítima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dirty="0" smtClean="0"/>
            <a:t>Real Decreto 1333/2012, de 21 de septiembre, por el que se regula el seguro de responsabilidad civil y la garantía equivalente de los administradores concursales.</a:t>
          </a:r>
          <a:endParaRPr lang="es-ES" sz="1000" kern="1200" dirty="0"/>
        </a:p>
      </dsp:txBody>
      <dsp:txXfrm>
        <a:off x="6619" y="502767"/>
        <a:ext cx="2440433" cy="4475207"/>
      </dsp:txXfrm>
    </dsp:sp>
    <dsp:sp modelId="{D6A638AA-21B8-40AA-AA8E-8C6E76C7BC9D}">
      <dsp:nvSpPr>
        <dsp:cNvPr id="0" name=""/>
        <dsp:cNvSpPr/>
      </dsp:nvSpPr>
      <dsp:spPr>
        <a:xfrm>
          <a:off x="2787682" y="0"/>
          <a:ext cx="2433062" cy="528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OM</a:t>
          </a:r>
          <a:endParaRPr lang="es-ES" sz="1800" kern="1200" dirty="0"/>
        </a:p>
      </dsp:txBody>
      <dsp:txXfrm>
        <a:off x="2787682" y="0"/>
        <a:ext cx="2433062" cy="528721"/>
      </dsp:txXfrm>
    </dsp:sp>
    <dsp:sp modelId="{D21EC78F-D394-45F6-B739-DB9AC95E4B3B}">
      <dsp:nvSpPr>
        <dsp:cNvPr id="0" name=""/>
        <dsp:cNvSpPr/>
      </dsp:nvSpPr>
      <dsp:spPr>
        <a:xfrm>
          <a:off x="2787682" y="528721"/>
          <a:ext cx="2433062" cy="4423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rgbClr val="FFFF00">
              <a:alpha val="90000"/>
            </a:srgb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just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8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u="none" kern="1200" dirty="0" smtClean="0">
              <a:uFillTx/>
            </a:rPr>
            <a:t>Orden ECC/335/2012, de 22 de febrero, por la que se modifica la Orden EHA/339/2007, de 16 de febrero, por la que </a:t>
          </a:r>
          <a:r>
            <a:rPr lang="es-ES" sz="1000" b="1" u="none" kern="1200" dirty="0" smtClean="0">
              <a:uFillTx/>
            </a:rPr>
            <a:t>se desarrollan determinados preceptos de la normativa reguladora de los seguros privados</a:t>
          </a:r>
          <a:r>
            <a:rPr lang="es-ES" sz="1000" b="0" u="none" kern="1200" dirty="0" smtClean="0">
              <a:uFillTx/>
            </a:rPr>
            <a:t>. </a:t>
          </a:r>
          <a:endParaRPr lang="es-ES" sz="9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u="none" kern="1200" dirty="0" smtClean="0">
              <a:uFillTx/>
            </a:rPr>
            <a:t>Orden ECC/2150/2012, de 28 de septiembre, por la que se modifica la Orden EHA/339/2007, de 16 de febrero, por la que </a:t>
          </a:r>
          <a:r>
            <a:rPr lang="es-ES" sz="1000" b="1" u="none" kern="1200" dirty="0" smtClean="0">
              <a:uFillTx/>
            </a:rPr>
            <a:t>se desarrollan determinados preceptos de la normativa reguladora de los seguros privado</a:t>
          </a:r>
          <a:r>
            <a:rPr lang="es-ES" sz="1000" b="0" u="none" kern="1200" dirty="0" smtClean="0">
              <a:uFillTx/>
            </a:rPr>
            <a:t>s. </a:t>
          </a:r>
          <a:endParaRPr lang="es-ES" sz="9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u="none" kern="1200" dirty="0" smtClean="0">
              <a:solidFill>
                <a:schemeClr val="tx1"/>
              </a:solidFill>
              <a:uFillTx/>
            </a:rPr>
            <a:t>Orden ECC/2502/2012, de 16 de noviembre, por la que se regula el procedimiento de presentación de reclamaciones ante los servicios de reclamaciones del Banco de España, la Comisión Nacional del Mercado de Valores y la Dirección General de Seguros y Fondos de Pensiones.</a:t>
          </a:r>
          <a:endParaRPr lang="es-ES" sz="9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u="none" kern="1200" dirty="0" smtClean="0">
              <a:solidFill>
                <a:schemeClr val="tx1"/>
              </a:solidFill>
              <a:uFillTx/>
            </a:rPr>
            <a:t>Resolución de 5 de enero de 2012, de la DGSFP por la que se publica el tipo de interés máximo a utilizar en el cálculo de la provisión de seguros de vida, de aplicación al ejercicio 2012. </a:t>
          </a:r>
          <a:endParaRPr lang="es-ES" sz="1000" b="0" kern="1200" dirty="0" smtClean="0">
            <a:solidFill>
              <a:schemeClr val="tx1"/>
            </a:solidFill>
          </a:endParaRP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800" kern="1200" dirty="0"/>
        </a:p>
      </dsp:txBody>
      <dsp:txXfrm>
        <a:off x="2787682" y="528721"/>
        <a:ext cx="2433062" cy="4423300"/>
      </dsp:txXfrm>
    </dsp:sp>
    <dsp:sp modelId="{E91F1E75-F29A-4203-9856-6913BAFE2299}">
      <dsp:nvSpPr>
        <dsp:cNvPr id="0" name=""/>
        <dsp:cNvSpPr/>
      </dsp:nvSpPr>
      <dsp:spPr>
        <a:xfrm>
          <a:off x="5561373" y="0"/>
          <a:ext cx="2433062" cy="528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kern="1200" dirty="0" smtClean="0"/>
            <a:t>Resoluciones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5561373" y="0"/>
        <a:ext cx="2433062" cy="528721"/>
      </dsp:txXfrm>
    </dsp:sp>
    <dsp:sp modelId="{874A10EB-8C98-4154-B08C-FF732933F301}">
      <dsp:nvSpPr>
        <dsp:cNvPr id="0" name=""/>
        <dsp:cNvSpPr/>
      </dsp:nvSpPr>
      <dsp:spPr>
        <a:xfrm>
          <a:off x="5548283" y="528721"/>
          <a:ext cx="2433062" cy="4423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900" b="0" u="none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u="none" kern="1200" dirty="0" smtClean="0">
              <a:uFillTx/>
            </a:rPr>
            <a:t>Resoluciones 5 enero 2012, de la DGSFP </a:t>
          </a:r>
          <a:r>
            <a:rPr lang="es-ES" sz="1000" u="none" kern="1200" dirty="0" smtClean="0">
              <a:uFillTx/>
            </a:rPr>
            <a:t>el </a:t>
          </a:r>
          <a:r>
            <a:rPr lang="es-ES" sz="1000" b="1" u="none" kern="1200" dirty="0" smtClean="0">
              <a:uFillTx/>
            </a:rPr>
            <a:t>tipo de interés máximo a utilizar en el cálculo de la provisión de seguros de vida y en los planes de pensiones </a:t>
          </a:r>
          <a:r>
            <a:rPr lang="es-ES" sz="1000" b="0" u="none" kern="1200" dirty="0" smtClean="0">
              <a:uFillTx/>
            </a:rPr>
            <a:t>para las contingencias </a:t>
          </a:r>
          <a:r>
            <a:rPr lang="es-ES" sz="1000" u="none" kern="1200" dirty="0" smtClean="0">
              <a:uFillTx/>
            </a:rPr>
            <a:t>en que esté definida la prestación y para las que se garantice exclusivamente un interés mínimo o determinado en la capitalización de las aportaciones, </a:t>
          </a:r>
          <a:r>
            <a:rPr lang="es-ES" sz="1000" b="0" u="none" kern="1200" dirty="0" smtClean="0">
              <a:uFillTx/>
            </a:rPr>
            <a:t>respectivamente.</a:t>
          </a:r>
          <a:endParaRPr lang="es-ES" sz="1000" b="0" u="none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u="none" kern="1200" dirty="0" smtClean="0">
              <a:uFillTx/>
            </a:rPr>
            <a:t>Resolución 24 enero 2012, DGSFP, </a:t>
          </a:r>
          <a:r>
            <a:rPr lang="es-ES" sz="1000" u="none" kern="1200" dirty="0" smtClean="0">
              <a:uFillTx/>
            </a:rPr>
            <a:t>por la que se publican las cuantías de las </a:t>
          </a:r>
          <a:r>
            <a:rPr lang="es-ES" sz="1000" b="1" u="none" kern="1200" dirty="0" smtClean="0">
              <a:uFillTx/>
            </a:rPr>
            <a:t>indemnizaciones por muerte, lesiones permanentes e incapacidad temporal que resultarán de aplicar durante 2012 el sistema para valoración de los daños y perjuicios causados a las personas en accidentes de circulación</a:t>
          </a:r>
          <a:r>
            <a:rPr lang="es-ES" sz="1000" u="none" kern="1200" dirty="0" smtClean="0">
              <a:uFillTx/>
            </a:rPr>
            <a:t>. </a:t>
          </a:r>
          <a:endParaRPr lang="es-ES" sz="1000" b="0" u="none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Resolución de 6 de julio de 2012, de la DGSFP,, en relación con las </a:t>
          </a:r>
          <a:r>
            <a:rPr lang="es-ES" sz="1000" b="1" kern="1200" dirty="0" smtClean="0"/>
            <a:t>tablas de mortalidad y supervivencia a utilizar por las entidades aseguradoras</a:t>
          </a:r>
          <a:r>
            <a:rPr lang="es-ES" sz="1000" kern="1200" dirty="0" smtClean="0"/>
            <a:t> y al artículo único de la Orden EHA/69/2011, de 21 de enero, por la que </a:t>
          </a:r>
          <a:r>
            <a:rPr lang="es-ES" sz="1000" b="1" kern="1200" dirty="0" smtClean="0"/>
            <a:t>se prorroga la utilización de las tablas de supervivencia GRM95 y GRF95 y las tablas de fallecimiento GKM95 y GKF95 en el sistema de planes de pensiones.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900" b="0" u="none" kern="1200" dirty="0"/>
        </a:p>
      </dsp:txBody>
      <dsp:txXfrm>
        <a:off x="5548283" y="528721"/>
        <a:ext cx="2433062" cy="44233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95AF27-331E-43AD-926F-F78159A6103C}">
      <dsp:nvSpPr>
        <dsp:cNvPr id="0" name=""/>
        <dsp:cNvSpPr/>
      </dsp:nvSpPr>
      <dsp:spPr>
        <a:xfrm>
          <a:off x="0" y="8571"/>
          <a:ext cx="3659505" cy="77153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</a:rPr>
            <a:t>Por su rango normativo (Nivel 1) obliga a paralizar la propuesta normativa de la Comisión sobre el Nivel 2 hasta su publicación</a:t>
          </a:r>
          <a:endParaRPr lang="es-ES" sz="1200" b="1" kern="1200" dirty="0">
            <a:solidFill>
              <a:schemeClr val="bg1"/>
            </a:solidFill>
          </a:endParaRPr>
        </a:p>
      </dsp:txBody>
      <dsp:txXfrm>
        <a:off x="0" y="8571"/>
        <a:ext cx="2872159" cy="771530"/>
      </dsp:txXfrm>
    </dsp:sp>
    <dsp:sp modelId="{02E66C67-6D24-437A-A31B-1D1527E5D13E}">
      <dsp:nvSpPr>
        <dsp:cNvPr id="0" name=""/>
        <dsp:cNvSpPr/>
      </dsp:nvSpPr>
      <dsp:spPr>
        <a:xfrm>
          <a:off x="322897" y="900118"/>
          <a:ext cx="3659505" cy="77153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</a:rPr>
            <a:t>Todos los </a:t>
          </a:r>
          <a:r>
            <a:rPr lang="es-ES" sz="1200" b="1" kern="1200" dirty="0" smtClean="0">
              <a:solidFill>
                <a:schemeClr val="tx1"/>
              </a:solidFill>
            </a:rPr>
            <a:t>documentos de la Comisión sobre Nivel 2 </a:t>
          </a:r>
          <a:r>
            <a:rPr lang="es-ES" sz="1200" b="1" kern="1200" dirty="0" smtClean="0">
              <a:solidFill>
                <a:schemeClr val="bg1"/>
              </a:solidFill>
            </a:rPr>
            <a:t>sólo se pueden considerar como borradores o documentos de trabajo hasta la Publicación de Ómnibus II</a:t>
          </a:r>
          <a:endParaRPr lang="es-ES" sz="1200" b="1" kern="1200" dirty="0">
            <a:solidFill>
              <a:schemeClr val="bg1"/>
            </a:solidFill>
          </a:endParaRPr>
        </a:p>
      </dsp:txBody>
      <dsp:txXfrm>
        <a:off x="322897" y="900118"/>
        <a:ext cx="2835113" cy="771530"/>
      </dsp:txXfrm>
    </dsp:sp>
    <dsp:sp modelId="{F60C7AA5-26F9-480A-93D5-16019B08C68E}">
      <dsp:nvSpPr>
        <dsp:cNvPr id="0" name=""/>
        <dsp:cNvSpPr/>
      </dsp:nvSpPr>
      <dsp:spPr>
        <a:xfrm>
          <a:off x="645795" y="1800237"/>
          <a:ext cx="3659505" cy="771530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</a:rPr>
            <a:t>Los </a:t>
          </a:r>
          <a:r>
            <a:rPr lang="es-ES" sz="1200" b="1" kern="1200" dirty="0" smtClean="0">
              <a:solidFill>
                <a:schemeClr val="tx1"/>
              </a:solidFill>
            </a:rPr>
            <a:t>Estándares Técnicos Vinculantes </a:t>
          </a:r>
          <a:r>
            <a:rPr lang="es-ES" sz="1200" b="1" kern="1200" dirty="0" smtClean="0">
              <a:solidFill>
                <a:schemeClr val="bg1"/>
              </a:solidFill>
            </a:rPr>
            <a:t>elaborados por EIOPA no pueden ser aprobados hasta la adopción del Nivel 2.</a:t>
          </a:r>
          <a:endParaRPr lang="es-ES" sz="1200" b="1" kern="1200" dirty="0">
            <a:solidFill>
              <a:schemeClr val="bg1"/>
            </a:solidFill>
          </a:endParaRPr>
        </a:p>
      </dsp:txBody>
      <dsp:txXfrm>
        <a:off x="645795" y="1800237"/>
        <a:ext cx="2835113" cy="771530"/>
      </dsp:txXfrm>
    </dsp:sp>
    <dsp:sp modelId="{BCCE37D1-C3A3-40DA-BA9E-B9464FB09ED0}">
      <dsp:nvSpPr>
        <dsp:cNvPr id="0" name=""/>
        <dsp:cNvSpPr/>
      </dsp:nvSpPr>
      <dsp:spPr>
        <a:xfrm>
          <a:off x="3158011" y="585077"/>
          <a:ext cx="501494" cy="50149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1" kern="1200">
            <a:solidFill>
              <a:schemeClr val="tx1"/>
            </a:solidFill>
          </a:endParaRPr>
        </a:p>
      </dsp:txBody>
      <dsp:txXfrm>
        <a:off x="3158011" y="585077"/>
        <a:ext cx="501494" cy="501494"/>
      </dsp:txXfrm>
    </dsp:sp>
    <dsp:sp modelId="{D43880D0-CD42-4296-B84C-29A9CCA57586}">
      <dsp:nvSpPr>
        <dsp:cNvPr id="0" name=""/>
        <dsp:cNvSpPr/>
      </dsp:nvSpPr>
      <dsp:spPr>
        <a:xfrm>
          <a:off x="3480908" y="1480052"/>
          <a:ext cx="501494" cy="50149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1" kern="1200">
            <a:solidFill>
              <a:schemeClr val="tx1"/>
            </a:solidFill>
          </a:endParaRPr>
        </a:p>
      </dsp:txBody>
      <dsp:txXfrm>
        <a:off x="3480908" y="1480052"/>
        <a:ext cx="501494" cy="50149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47D044-6A58-4558-9D09-B2FBFC21A33E}">
      <dsp:nvSpPr>
        <dsp:cNvPr id="0" name=""/>
        <dsp:cNvSpPr/>
      </dsp:nvSpPr>
      <dsp:spPr>
        <a:xfrm>
          <a:off x="1243920" y="0"/>
          <a:ext cx="1749414" cy="1395195"/>
        </a:xfrm>
        <a:prstGeom prst="round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Crisis financiera: se refuerza la protección consumidor: TRANSPARENCIA.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(Retribución)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b="1" kern="1200" dirty="0">
            <a:solidFill>
              <a:schemeClr val="tx1"/>
            </a:solidFill>
          </a:endParaRPr>
        </a:p>
      </dsp:txBody>
      <dsp:txXfrm>
        <a:off x="1243920" y="0"/>
        <a:ext cx="1749414" cy="1395195"/>
      </dsp:txXfrm>
    </dsp:sp>
    <dsp:sp modelId="{DA1A747B-EB1A-48F9-A4D8-6E97897A700C}">
      <dsp:nvSpPr>
        <dsp:cNvPr id="0" name=""/>
        <dsp:cNvSpPr/>
      </dsp:nvSpPr>
      <dsp:spPr>
        <a:xfrm>
          <a:off x="689317" y="688588"/>
          <a:ext cx="2996237" cy="2996237"/>
        </a:xfrm>
        <a:custGeom>
          <a:avLst/>
          <a:gdLst/>
          <a:ahLst/>
          <a:cxnLst/>
          <a:rect l="0" t="0" r="0" b="0"/>
          <a:pathLst>
            <a:path>
              <a:moveTo>
                <a:pt x="2310005" y="239071"/>
              </a:moveTo>
              <a:arcTo wR="1498118" hR="1498118" stAng="18168938" swAng="161559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FBC8F-136A-4803-96B4-53C6DF5B55E5}">
      <dsp:nvSpPr>
        <dsp:cNvPr id="0" name=""/>
        <dsp:cNvSpPr/>
      </dsp:nvSpPr>
      <dsp:spPr>
        <a:xfrm>
          <a:off x="2997260" y="1437972"/>
          <a:ext cx="1394169" cy="1527531"/>
        </a:xfrm>
        <a:prstGeom prst="roundRect">
          <a:avLst/>
        </a:prstGeom>
        <a:solidFill>
          <a:srgbClr val="0070C0">
            <a:alpha val="19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Establecer para los seguros de vida con componente de inversión exigencias similares a  productos análogos (MIFID).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(Borrador de Reglamento  PRIPS).</a:t>
          </a:r>
          <a:endParaRPr lang="es-ES" sz="1000" b="1" kern="1200" dirty="0">
            <a:solidFill>
              <a:schemeClr val="tx1"/>
            </a:solidFill>
          </a:endParaRPr>
        </a:p>
      </dsp:txBody>
      <dsp:txXfrm>
        <a:off x="2997260" y="1437972"/>
        <a:ext cx="1394169" cy="1527531"/>
      </dsp:txXfrm>
    </dsp:sp>
    <dsp:sp modelId="{AAE16F11-3396-4EA8-BCBF-A76A16056396}">
      <dsp:nvSpPr>
        <dsp:cNvPr id="0" name=""/>
        <dsp:cNvSpPr/>
      </dsp:nvSpPr>
      <dsp:spPr>
        <a:xfrm>
          <a:off x="692164" y="713738"/>
          <a:ext cx="2996237" cy="2996237"/>
        </a:xfrm>
        <a:custGeom>
          <a:avLst/>
          <a:gdLst/>
          <a:ahLst/>
          <a:cxnLst/>
          <a:rect l="0" t="0" r="0" b="0"/>
          <a:pathLst>
            <a:path>
              <a:moveTo>
                <a:pt x="2788522" y="2259182"/>
              </a:moveTo>
              <a:arcTo wR="1498118" hR="1498118" stAng="1831893" swAng="196120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C945A-801B-429C-B8F2-F8C7769A2EA7}">
      <dsp:nvSpPr>
        <dsp:cNvPr id="0" name=""/>
        <dsp:cNvSpPr/>
      </dsp:nvSpPr>
      <dsp:spPr>
        <a:xfrm>
          <a:off x="1463537" y="3088078"/>
          <a:ext cx="1394100" cy="1235601"/>
        </a:xfrm>
        <a:prstGeom prst="round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Ampliar ámbito IMD1: incluir venta directa - ‘</a:t>
          </a:r>
          <a:r>
            <a:rPr lang="es-ES" sz="1000" b="1" kern="1200" dirty="0" err="1" smtClean="0">
              <a:solidFill>
                <a:schemeClr val="tx1"/>
              </a:solidFill>
            </a:rPr>
            <a:t>Level</a:t>
          </a:r>
          <a:r>
            <a:rPr lang="es-ES" sz="1000" b="1" kern="1200" dirty="0" smtClean="0">
              <a:solidFill>
                <a:schemeClr val="tx1"/>
              </a:solidFill>
            </a:rPr>
            <a:t> </a:t>
          </a:r>
          <a:r>
            <a:rPr lang="es-ES" sz="1000" b="1" kern="1200" dirty="0" err="1" smtClean="0">
              <a:solidFill>
                <a:schemeClr val="tx1"/>
              </a:solidFill>
            </a:rPr>
            <a:t>playing</a:t>
          </a:r>
          <a:r>
            <a:rPr lang="es-ES" sz="1000" b="1" kern="1200" dirty="0" smtClean="0">
              <a:solidFill>
                <a:schemeClr val="tx1"/>
              </a:solidFill>
            </a:rPr>
            <a:t> </a:t>
          </a:r>
          <a:r>
            <a:rPr lang="es-ES" sz="1000" b="1" kern="1200" dirty="0" err="1" smtClean="0">
              <a:solidFill>
                <a:schemeClr val="tx1"/>
              </a:solidFill>
            </a:rPr>
            <a:t>field</a:t>
          </a:r>
          <a:r>
            <a:rPr lang="es-ES" sz="1000" b="1" kern="1200" dirty="0" smtClean="0">
              <a:solidFill>
                <a:schemeClr val="tx1"/>
              </a:solidFill>
            </a:rPr>
            <a:t>’.</a:t>
          </a:r>
          <a:endParaRPr lang="es-ES" sz="1000" b="1" kern="1200" dirty="0">
            <a:solidFill>
              <a:schemeClr val="tx1"/>
            </a:solidFill>
          </a:endParaRPr>
        </a:p>
      </dsp:txBody>
      <dsp:txXfrm>
        <a:off x="1463537" y="3088078"/>
        <a:ext cx="1394100" cy="1235601"/>
      </dsp:txXfrm>
    </dsp:sp>
    <dsp:sp modelId="{DB53A202-EBDD-4F13-9A01-22FC7A31E6E3}">
      <dsp:nvSpPr>
        <dsp:cNvPr id="0" name=""/>
        <dsp:cNvSpPr/>
      </dsp:nvSpPr>
      <dsp:spPr>
        <a:xfrm>
          <a:off x="704584" y="714655"/>
          <a:ext cx="2996237" cy="2996237"/>
        </a:xfrm>
        <a:custGeom>
          <a:avLst/>
          <a:gdLst/>
          <a:ahLst/>
          <a:cxnLst/>
          <a:rect l="0" t="0" r="0" b="0"/>
          <a:pathLst>
            <a:path>
              <a:moveTo>
                <a:pt x="752158" y="2797312"/>
              </a:moveTo>
              <a:arcTo wR="1498118" hR="1498118" stAng="7191794" swAng="178051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7FD5A-AE51-4DF5-BC7E-0CE2C55B04A2}">
      <dsp:nvSpPr>
        <dsp:cNvPr id="0" name=""/>
        <dsp:cNvSpPr/>
      </dsp:nvSpPr>
      <dsp:spPr>
        <a:xfrm>
          <a:off x="1057" y="1437972"/>
          <a:ext cx="1394100" cy="1527531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Mayor armonización entre las legislaciones de los Estados Miembros.</a:t>
          </a:r>
          <a:endParaRPr lang="es-ES" sz="1000" b="1" kern="1200" dirty="0">
            <a:solidFill>
              <a:schemeClr val="tx1"/>
            </a:solidFill>
          </a:endParaRPr>
        </a:p>
      </dsp:txBody>
      <dsp:txXfrm>
        <a:off x="1057" y="1437972"/>
        <a:ext cx="1394100" cy="1527531"/>
      </dsp:txXfrm>
    </dsp:sp>
    <dsp:sp modelId="{C6BB3A35-3D43-4D21-BB5F-CD2047B49792}">
      <dsp:nvSpPr>
        <dsp:cNvPr id="0" name=""/>
        <dsp:cNvSpPr/>
      </dsp:nvSpPr>
      <dsp:spPr>
        <a:xfrm>
          <a:off x="709819" y="683501"/>
          <a:ext cx="2996237" cy="2996237"/>
        </a:xfrm>
        <a:custGeom>
          <a:avLst/>
          <a:gdLst/>
          <a:ahLst/>
          <a:cxnLst/>
          <a:rect l="0" t="0" r="0" b="0"/>
          <a:pathLst>
            <a:path>
              <a:moveTo>
                <a:pt x="200214" y="749917"/>
              </a:moveTo>
              <a:arcTo wR="1498118" hR="1498118" stAng="12597727" swAng="118708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42C2F-F82B-45DE-B8A6-2A43A101062E}">
      <dsp:nvSpPr>
        <dsp:cNvPr id="0" name=""/>
        <dsp:cNvSpPr/>
      </dsp:nvSpPr>
      <dsp:spPr>
        <a:xfrm>
          <a:off x="1494646" y="455150"/>
          <a:ext cx="927822" cy="910660"/>
        </a:xfrm>
        <a:prstGeom prst="rect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20" tIns="12700" rIns="50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Intermediarios</a:t>
          </a:r>
          <a:endParaRPr lang="es-ES" sz="1000" b="1" kern="1200" dirty="0"/>
        </a:p>
      </dsp:txBody>
      <dsp:txXfrm>
        <a:off x="1494646" y="455150"/>
        <a:ext cx="927822" cy="910660"/>
      </dsp:txXfrm>
    </dsp:sp>
    <dsp:sp modelId="{FBE32967-D72C-4301-9CAD-1C41CACF3984}">
      <dsp:nvSpPr>
        <dsp:cNvPr id="0" name=""/>
        <dsp:cNvSpPr/>
      </dsp:nvSpPr>
      <dsp:spPr>
        <a:xfrm>
          <a:off x="2953182" y="504057"/>
          <a:ext cx="1067853" cy="886285"/>
        </a:xfrm>
        <a:prstGeom prst="rect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20" tIns="12700" rIns="50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Bancaseguros</a:t>
          </a:r>
          <a:endParaRPr lang="es-ES" sz="1000" b="1" kern="1200" dirty="0"/>
        </a:p>
      </dsp:txBody>
      <dsp:txXfrm>
        <a:off x="2953182" y="504057"/>
        <a:ext cx="1067853" cy="886285"/>
      </dsp:txXfrm>
    </dsp:sp>
    <dsp:sp modelId="{C7DEA267-39C5-4DA9-9BE5-35BC2B588913}">
      <dsp:nvSpPr>
        <dsp:cNvPr id="0" name=""/>
        <dsp:cNvSpPr/>
      </dsp:nvSpPr>
      <dsp:spPr>
        <a:xfrm>
          <a:off x="1189431" y="2487334"/>
          <a:ext cx="893138" cy="847031"/>
        </a:xfrm>
        <a:prstGeom prst="rect">
          <a:avLst/>
        </a:prstGeom>
        <a:solidFill>
          <a:srgbClr val="0070C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20" tIns="12700" rIns="50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Entidades aseguradoras en venta directa</a:t>
          </a:r>
          <a:endParaRPr lang="es-ES" sz="1000" b="1" kern="1200" dirty="0"/>
        </a:p>
      </dsp:txBody>
      <dsp:txXfrm>
        <a:off x="1189431" y="2487334"/>
        <a:ext cx="893138" cy="847031"/>
      </dsp:txXfrm>
    </dsp:sp>
    <dsp:sp modelId="{45C3F734-D192-4CA8-A5FD-FBDD827CA298}">
      <dsp:nvSpPr>
        <dsp:cNvPr id="0" name=""/>
        <dsp:cNvSpPr/>
      </dsp:nvSpPr>
      <dsp:spPr>
        <a:xfrm>
          <a:off x="2303653" y="2470399"/>
          <a:ext cx="1222653" cy="868560"/>
        </a:xfrm>
        <a:prstGeom prst="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20" tIns="12700" rIns="50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Comercializadores de seguros como actividad accesoria</a:t>
          </a:r>
          <a:endParaRPr lang="es-ES" sz="1000" b="1" kern="1200" dirty="0"/>
        </a:p>
      </dsp:txBody>
      <dsp:txXfrm>
        <a:off x="2303653" y="2470399"/>
        <a:ext cx="1222653" cy="868560"/>
      </dsp:txXfrm>
    </dsp:sp>
    <dsp:sp modelId="{5C68ECAA-DCB6-4635-85D2-3D6B4EB428CE}">
      <dsp:nvSpPr>
        <dsp:cNvPr id="0" name=""/>
        <dsp:cNvSpPr/>
      </dsp:nvSpPr>
      <dsp:spPr>
        <a:xfrm>
          <a:off x="3886985" y="2572315"/>
          <a:ext cx="999111" cy="665872"/>
        </a:xfrm>
        <a:prstGeom prst="rect">
          <a:avLst/>
        </a:prstGeom>
        <a:solidFill>
          <a:srgbClr val="00B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20" tIns="12700" rIns="50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Comparadores</a:t>
          </a:r>
          <a:endParaRPr lang="es-ES" sz="1000" b="1" kern="1200" dirty="0"/>
        </a:p>
      </dsp:txBody>
      <dsp:txXfrm>
        <a:off x="3886985" y="2572315"/>
        <a:ext cx="999111" cy="665872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01C812-CE38-4D43-B384-90EF98858BC0}">
      <dsp:nvSpPr>
        <dsp:cNvPr id="0" name=""/>
        <dsp:cNvSpPr/>
      </dsp:nvSpPr>
      <dsp:spPr>
        <a:xfrm>
          <a:off x="1286526" y="372717"/>
          <a:ext cx="5057881" cy="5057881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Obtener información del cliente sobre sus </a:t>
          </a:r>
          <a:r>
            <a:rPr lang="es-ES" sz="1200" b="1" u="sng" kern="1200" dirty="0" smtClean="0"/>
            <a:t>conocimientos y experiencia</a:t>
          </a:r>
          <a:endParaRPr lang="es-ES" sz="1200" b="1" u="sng" kern="1200" dirty="0"/>
        </a:p>
      </dsp:txBody>
      <dsp:txXfrm>
        <a:off x="3925054" y="1222923"/>
        <a:ext cx="1625747" cy="1083831"/>
      </dsp:txXfrm>
    </dsp:sp>
    <dsp:sp modelId="{12A08D7C-7668-4C65-9D6F-DE1736E567EE}">
      <dsp:nvSpPr>
        <dsp:cNvPr id="0" name=""/>
        <dsp:cNvSpPr/>
      </dsp:nvSpPr>
      <dsp:spPr>
        <a:xfrm>
          <a:off x="1329879" y="507594"/>
          <a:ext cx="5057881" cy="5057881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Obtener información sobre la </a:t>
          </a:r>
          <a:r>
            <a:rPr lang="es-ES" sz="1200" b="1" u="sng" kern="1200" dirty="0" smtClean="0"/>
            <a:t>situación financiera del cliente y sus objetivos de inversión</a:t>
          </a:r>
          <a:endParaRPr lang="es-ES" sz="1200" b="1" u="sng" kern="1200" dirty="0"/>
        </a:p>
      </dsp:txBody>
      <dsp:txXfrm>
        <a:off x="4587396" y="2818564"/>
        <a:ext cx="1505322" cy="1204257"/>
      </dsp:txXfrm>
    </dsp:sp>
    <dsp:sp modelId="{D1AF2A79-5B13-4099-8D37-4A4DB3BC19EB}">
      <dsp:nvSpPr>
        <dsp:cNvPr id="0" name=""/>
        <dsp:cNvSpPr/>
      </dsp:nvSpPr>
      <dsp:spPr>
        <a:xfrm>
          <a:off x="1215475" y="590688"/>
          <a:ext cx="5057881" cy="5057881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u="sng" kern="1200" dirty="0" smtClean="0"/>
            <a:t>Informar sistemáticamente </a:t>
          </a:r>
          <a:r>
            <a:rPr lang="es-ES" sz="1200" b="1" kern="1200" dirty="0" smtClean="0"/>
            <a:t>sobre los productos</a:t>
          </a:r>
          <a:endParaRPr lang="es-ES" sz="1200" b="1" kern="1200" dirty="0"/>
        </a:p>
      </dsp:txBody>
      <dsp:txXfrm>
        <a:off x="3021861" y="4143248"/>
        <a:ext cx="1445109" cy="1324683"/>
      </dsp:txXfrm>
    </dsp:sp>
    <dsp:sp modelId="{56745EDF-9AC2-4E40-A8DD-F6C9017403EE}">
      <dsp:nvSpPr>
        <dsp:cNvPr id="0" name=""/>
        <dsp:cNvSpPr/>
      </dsp:nvSpPr>
      <dsp:spPr>
        <a:xfrm>
          <a:off x="1101070" y="507594"/>
          <a:ext cx="5057881" cy="5057881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u="sng" kern="1200" dirty="0" smtClean="0"/>
            <a:t>Alertar</a:t>
          </a:r>
          <a:r>
            <a:rPr lang="es-ES" sz="1200" b="1" kern="1200" dirty="0" smtClean="0"/>
            <a:t> sobre productos que no encajen con el perfil del cliente</a:t>
          </a:r>
          <a:endParaRPr lang="es-ES" sz="1200" b="1" kern="1200" dirty="0"/>
        </a:p>
      </dsp:txBody>
      <dsp:txXfrm>
        <a:off x="1396113" y="2818564"/>
        <a:ext cx="1505322" cy="1204257"/>
      </dsp:txXfrm>
    </dsp:sp>
    <dsp:sp modelId="{7F44AB88-7F44-41ED-A67B-FE776BF9469A}">
      <dsp:nvSpPr>
        <dsp:cNvPr id="0" name=""/>
        <dsp:cNvSpPr/>
      </dsp:nvSpPr>
      <dsp:spPr>
        <a:xfrm>
          <a:off x="1144423" y="372717"/>
          <a:ext cx="5057881" cy="5057881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Comunicaciones </a:t>
          </a:r>
          <a:r>
            <a:rPr lang="es-ES" sz="1200" b="1" u="sng" kern="1200" dirty="0" smtClean="0"/>
            <a:t>periódicas</a:t>
          </a:r>
          <a:r>
            <a:rPr lang="es-ES" sz="1200" b="1" kern="1200" dirty="0" smtClean="0"/>
            <a:t> al cliente</a:t>
          </a:r>
          <a:endParaRPr lang="es-ES" sz="1200" b="1" kern="1200" dirty="0"/>
        </a:p>
      </dsp:txBody>
      <dsp:txXfrm>
        <a:off x="1938029" y="1222923"/>
        <a:ext cx="1625747" cy="1083831"/>
      </dsp:txXfrm>
    </dsp:sp>
    <dsp:sp modelId="{ED00C9DA-D2B1-4AE5-8546-12A506478BB1}">
      <dsp:nvSpPr>
        <dsp:cNvPr id="0" name=""/>
        <dsp:cNvSpPr/>
      </dsp:nvSpPr>
      <dsp:spPr>
        <a:xfrm>
          <a:off x="973181" y="59610"/>
          <a:ext cx="5684095" cy="568409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D01E23-A9FB-4732-834E-DD599813049F}">
      <dsp:nvSpPr>
        <dsp:cNvPr id="0" name=""/>
        <dsp:cNvSpPr/>
      </dsp:nvSpPr>
      <dsp:spPr>
        <a:xfrm>
          <a:off x="1017122" y="194443"/>
          <a:ext cx="5684095" cy="568409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06492F-188D-458A-8E32-2EE3A36C5E3F}">
      <dsp:nvSpPr>
        <dsp:cNvPr id="0" name=""/>
        <dsp:cNvSpPr/>
      </dsp:nvSpPr>
      <dsp:spPr>
        <a:xfrm>
          <a:off x="902368" y="277790"/>
          <a:ext cx="5684095" cy="5684095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63338A-D99A-4F8B-99E7-5C6774C1F77D}">
      <dsp:nvSpPr>
        <dsp:cNvPr id="0" name=""/>
        <dsp:cNvSpPr/>
      </dsp:nvSpPr>
      <dsp:spPr>
        <a:xfrm>
          <a:off x="787614" y="194443"/>
          <a:ext cx="5684095" cy="568409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652C9F-FC66-47AF-94EF-D4C989BD0867}">
      <dsp:nvSpPr>
        <dsp:cNvPr id="0" name=""/>
        <dsp:cNvSpPr/>
      </dsp:nvSpPr>
      <dsp:spPr>
        <a:xfrm>
          <a:off x="831555" y="59610"/>
          <a:ext cx="5684095" cy="5684095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F6D722-260F-4BFF-A721-E32060F6DCFA}">
      <dsp:nvSpPr>
        <dsp:cNvPr id="0" name=""/>
        <dsp:cNvSpPr/>
      </dsp:nvSpPr>
      <dsp:spPr>
        <a:xfrm>
          <a:off x="0" y="434752"/>
          <a:ext cx="8712968" cy="14458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54076" rIns="6762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Incorporar al Derecho español la sentencia del TJUE “Test-</a:t>
          </a:r>
          <a:r>
            <a:rPr lang="es-ES" sz="1700" kern="1200" dirty="0" err="1" smtClean="0"/>
            <a:t>Achat</a:t>
          </a:r>
          <a:r>
            <a:rPr lang="es-ES" sz="1700" kern="1200" dirty="0" smtClean="0"/>
            <a:t>”.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A partir del 21 de diciembre 2012, el sexo como factor de cálculo no podrá dar lugar a diferencias de primas y prestaciones.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Sólo para contratos nuevos.</a:t>
          </a:r>
          <a:endParaRPr lang="es-ES" sz="1700" kern="1200" dirty="0"/>
        </a:p>
      </dsp:txBody>
      <dsp:txXfrm>
        <a:off x="0" y="434752"/>
        <a:ext cx="8712968" cy="1445850"/>
      </dsp:txXfrm>
    </dsp:sp>
    <dsp:sp modelId="{8DE31E5A-2EDD-4328-A58C-7FDCE0315BDD}">
      <dsp:nvSpPr>
        <dsp:cNvPr id="0" name=""/>
        <dsp:cNvSpPr/>
      </dsp:nvSpPr>
      <dsp:spPr>
        <a:xfrm>
          <a:off x="435648" y="183832"/>
          <a:ext cx="609907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Igualdad de género.</a:t>
          </a:r>
          <a:endParaRPr lang="es-ES" sz="1700" b="1" kern="1200" dirty="0"/>
        </a:p>
      </dsp:txBody>
      <dsp:txXfrm>
        <a:off x="435648" y="183832"/>
        <a:ext cx="6099077" cy="501840"/>
      </dsp:txXfrm>
    </dsp:sp>
    <dsp:sp modelId="{4D4D89C1-0081-4723-9CF5-652183446D33}">
      <dsp:nvSpPr>
        <dsp:cNvPr id="0" name=""/>
        <dsp:cNvSpPr/>
      </dsp:nvSpPr>
      <dsp:spPr>
        <a:xfrm>
          <a:off x="0" y="2223322"/>
          <a:ext cx="8712968" cy="14458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54076" rIns="6762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Ampliación de la cobertura del CCS en caso de acontecimiento extraordinario sobre vehículos.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No sólo a los que tengan seguros de daños; ahora también al resto (RC).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Consecuentemente, se aplicaría el recargo a este ramo.</a:t>
          </a:r>
          <a:endParaRPr lang="es-ES" sz="1700" kern="1200" dirty="0"/>
        </a:p>
      </dsp:txBody>
      <dsp:txXfrm>
        <a:off x="0" y="2223322"/>
        <a:ext cx="8712968" cy="1445850"/>
      </dsp:txXfrm>
    </dsp:sp>
    <dsp:sp modelId="{E6E7762B-C652-4FEB-9B30-32B1242BFF73}">
      <dsp:nvSpPr>
        <dsp:cNvPr id="0" name=""/>
        <dsp:cNvSpPr/>
      </dsp:nvSpPr>
      <dsp:spPr>
        <a:xfrm>
          <a:off x="435648" y="1972402"/>
          <a:ext cx="609907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Recargo obligatorio a favor CCS en RC vehículos terrestres para acontecimientos extraordinarios.</a:t>
          </a:r>
          <a:endParaRPr lang="es-ES" sz="1700" b="1" kern="1200" dirty="0"/>
        </a:p>
      </dsp:txBody>
      <dsp:txXfrm>
        <a:off x="435648" y="1972402"/>
        <a:ext cx="6099077" cy="501840"/>
      </dsp:txXfrm>
    </dsp:sp>
    <dsp:sp modelId="{66F7F3C9-38AB-44C4-B0E6-9D6A79C4AA3F}">
      <dsp:nvSpPr>
        <dsp:cNvPr id="0" name=""/>
        <dsp:cNvSpPr/>
      </dsp:nvSpPr>
      <dsp:spPr>
        <a:xfrm>
          <a:off x="0" y="4011892"/>
          <a:ext cx="8712968" cy="120487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54076" rIns="6762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Evitar discriminación de EA españolas frente a las de otros EM que sí podían distribuir seguros a través de AS.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Dotar a la cuestión de marco legal, pendiente desde 5 de marzo de 2012.</a:t>
          </a:r>
          <a:endParaRPr lang="es-ES" sz="1700" kern="1200" dirty="0"/>
        </a:p>
      </dsp:txBody>
      <dsp:txXfrm>
        <a:off x="0" y="4011892"/>
        <a:ext cx="8712968" cy="1204875"/>
      </dsp:txXfrm>
    </dsp:sp>
    <dsp:sp modelId="{E23963B1-DEEB-439E-9FE2-3A9E4D2D17CE}">
      <dsp:nvSpPr>
        <dsp:cNvPr id="0" name=""/>
        <dsp:cNvSpPr/>
      </dsp:nvSpPr>
      <dsp:spPr>
        <a:xfrm>
          <a:off x="435648" y="3760972"/>
          <a:ext cx="6099077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Permitir que las entidades aseguradoras españolas puedan operar con agencias de suscripción.</a:t>
          </a:r>
          <a:endParaRPr lang="es-ES" sz="1700" b="1" kern="1200" dirty="0"/>
        </a:p>
      </dsp:txBody>
      <dsp:txXfrm>
        <a:off x="435648" y="3760972"/>
        <a:ext cx="6099077" cy="501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F6D722-260F-4BFF-A721-E32060F6DCFA}">
      <dsp:nvSpPr>
        <dsp:cNvPr id="0" name=""/>
        <dsp:cNvSpPr/>
      </dsp:nvSpPr>
      <dsp:spPr>
        <a:xfrm>
          <a:off x="0" y="445468"/>
          <a:ext cx="8712968" cy="11686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583184" rIns="6762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Dar cabida a un nuevo caso de liquidez de los derechos consolidados.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Carácter excepcional, sometido a determinados requisitos.</a:t>
          </a:r>
          <a:endParaRPr lang="es-ES" sz="1600" kern="1200" dirty="0"/>
        </a:p>
      </dsp:txBody>
      <dsp:txXfrm>
        <a:off x="0" y="445468"/>
        <a:ext cx="8712968" cy="1168650"/>
      </dsp:txXfrm>
    </dsp:sp>
    <dsp:sp modelId="{8DE31E5A-2EDD-4328-A58C-7FDCE0315BDD}">
      <dsp:nvSpPr>
        <dsp:cNvPr id="0" name=""/>
        <dsp:cNvSpPr/>
      </dsp:nvSpPr>
      <dsp:spPr>
        <a:xfrm>
          <a:off x="435648" y="32188"/>
          <a:ext cx="6099077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Disponibilidad de los Planes de pensiones si ejecución de la vivienda habitual.</a:t>
          </a:r>
          <a:endParaRPr lang="es-ES" sz="1600" b="1" kern="1200" dirty="0"/>
        </a:p>
      </dsp:txBody>
      <dsp:txXfrm>
        <a:off x="435648" y="32188"/>
        <a:ext cx="6099077" cy="826560"/>
      </dsp:txXfrm>
    </dsp:sp>
    <dsp:sp modelId="{4D4D89C1-0081-4723-9CF5-652183446D33}">
      <dsp:nvSpPr>
        <dsp:cNvPr id="0" name=""/>
        <dsp:cNvSpPr/>
      </dsp:nvSpPr>
      <dsp:spPr>
        <a:xfrm>
          <a:off x="0" y="2178599"/>
          <a:ext cx="8712968" cy="11686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583184" rIns="6762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Compromiso de reducción de cargas administrativas.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La DEC anual facilita suficiente información.</a:t>
          </a:r>
          <a:endParaRPr lang="es-ES" sz="1600" kern="1200" dirty="0"/>
        </a:p>
      </dsp:txBody>
      <dsp:txXfrm>
        <a:off x="0" y="2178599"/>
        <a:ext cx="8712968" cy="1168650"/>
      </dsp:txXfrm>
    </dsp:sp>
    <dsp:sp modelId="{E6E7762B-C652-4FEB-9B30-32B1242BFF73}">
      <dsp:nvSpPr>
        <dsp:cNvPr id="0" name=""/>
        <dsp:cNvSpPr/>
      </dsp:nvSpPr>
      <dsp:spPr>
        <a:xfrm>
          <a:off x="435648" y="1765319"/>
          <a:ext cx="6099077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Supresión de la documentación estadístico-contable semestral de los mediadores.</a:t>
          </a:r>
          <a:endParaRPr lang="es-ES" sz="1600" b="1" kern="1200" dirty="0"/>
        </a:p>
      </dsp:txBody>
      <dsp:txXfrm>
        <a:off x="435648" y="1765319"/>
        <a:ext cx="6099077" cy="826560"/>
      </dsp:txXfrm>
    </dsp:sp>
    <dsp:sp modelId="{66F7F3C9-38AB-44C4-B0E6-9D6A79C4AA3F}">
      <dsp:nvSpPr>
        <dsp:cNvPr id="0" name=""/>
        <dsp:cNvSpPr/>
      </dsp:nvSpPr>
      <dsp:spPr>
        <a:xfrm>
          <a:off x="0" y="3911729"/>
          <a:ext cx="8712968" cy="11686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583184" rIns="67622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Evitar que el valor razonable de los inmuebles quede desactualizado. 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Evitar exponer la situación patrimonial de la entidad a un riesgo adicional.</a:t>
          </a:r>
          <a:endParaRPr lang="es-ES" sz="1600" kern="1200" dirty="0"/>
        </a:p>
      </dsp:txBody>
      <dsp:txXfrm>
        <a:off x="0" y="3911729"/>
        <a:ext cx="8712968" cy="1168650"/>
      </dsp:txXfrm>
    </dsp:sp>
    <dsp:sp modelId="{E23963B1-DEEB-439E-9FE2-3A9E4D2D17CE}">
      <dsp:nvSpPr>
        <dsp:cNvPr id="0" name=""/>
        <dsp:cNvSpPr/>
      </dsp:nvSpPr>
      <dsp:spPr>
        <a:xfrm>
          <a:off x="435648" y="3498449"/>
          <a:ext cx="6099077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Valoración de inmuebles de EA cada dos años como máximo.</a:t>
          </a:r>
          <a:endParaRPr lang="es-ES" sz="1600" b="1" kern="1200" dirty="0"/>
        </a:p>
      </dsp:txBody>
      <dsp:txXfrm>
        <a:off x="435648" y="3498449"/>
        <a:ext cx="6099077" cy="8265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F6D722-260F-4BFF-A721-E32060F6DCFA}">
      <dsp:nvSpPr>
        <dsp:cNvPr id="0" name=""/>
        <dsp:cNvSpPr/>
      </dsp:nvSpPr>
      <dsp:spPr>
        <a:xfrm>
          <a:off x="0" y="344959"/>
          <a:ext cx="8504238" cy="12757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023" tIns="374904" rIns="66002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Cesión de datos sin consentimiento solo para poder cumplir el contrato de seguro.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Ídem para las reaseguradoras.</a:t>
          </a:r>
          <a:endParaRPr lang="es-ES" sz="1800" kern="1200" dirty="0"/>
        </a:p>
      </dsp:txBody>
      <dsp:txXfrm>
        <a:off x="0" y="344959"/>
        <a:ext cx="8504238" cy="1275750"/>
      </dsp:txXfrm>
    </dsp:sp>
    <dsp:sp modelId="{8DE31E5A-2EDD-4328-A58C-7FDCE0315BDD}">
      <dsp:nvSpPr>
        <dsp:cNvPr id="0" name=""/>
        <dsp:cNvSpPr/>
      </dsp:nvSpPr>
      <dsp:spPr>
        <a:xfrm>
          <a:off x="425211" y="79279"/>
          <a:ext cx="595296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Protección de datos.</a:t>
          </a:r>
          <a:endParaRPr lang="es-ES" sz="1800" b="1" kern="1200" dirty="0"/>
        </a:p>
      </dsp:txBody>
      <dsp:txXfrm>
        <a:off x="425211" y="79279"/>
        <a:ext cx="5952966" cy="531360"/>
      </dsp:txXfrm>
    </dsp:sp>
    <dsp:sp modelId="{4D4D89C1-0081-4723-9CF5-652183446D33}">
      <dsp:nvSpPr>
        <dsp:cNvPr id="0" name=""/>
        <dsp:cNvSpPr/>
      </dsp:nvSpPr>
      <dsp:spPr>
        <a:xfrm>
          <a:off x="0" y="1983589"/>
          <a:ext cx="8504238" cy="13041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023" tIns="374904" rIns="66002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 asistencia sanitaria para lesionados de tráfico.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 indemnización entre entidades para la liquidación de siniestros.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No oponibles al asegurado, tomador o beneficiario.</a:t>
          </a:r>
          <a:endParaRPr lang="es-ES" sz="1800" kern="1200" dirty="0"/>
        </a:p>
      </dsp:txBody>
      <dsp:txXfrm>
        <a:off x="0" y="1983589"/>
        <a:ext cx="8504238" cy="1304100"/>
      </dsp:txXfrm>
    </dsp:sp>
    <dsp:sp modelId="{E6E7762B-C652-4FEB-9B30-32B1242BFF73}">
      <dsp:nvSpPr>
        <dsp:cNvPr id="0" name=""/>
        <dsp:cNvSpPr/>
      </dsp:nvSpPr>
      <dsp:spPr>
        <a:xfrm>
          <a:off x="425211" y="1717909"/>
          <a:ext cx="595296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Convenios entre entidades aseguradoras.</a:t>
          </a:r>
          <a:endParaRPr lang="es-ES" sz="1800" b="1" kern="1200" dirty="0"/>
        </a:p>
      </dsp:txBody>
      <dsp:txXfrm>
        <a:off x="425211" y="1717909"/>
        <a:ext cx="5952966" cy="531360"/>
      </dsp:txXfrm>
    </dsp:sp>
    <dsp:sp modelId="{66F7F3C9-38AB-44C4-B0E6-9D6A79C4AA3F}">
      <dsp:nvSpPr>
        <dsp:cNvPr id="0" name=""/>
        <dsp:cNvSpPr/>
      </dsp:nvSpPr>
      <dsp:spPr>
        <a:xfrm>
          <a:off x="0" y="3650570"/>
          <a:ext cx="8504238" cy="15025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023" tIns="374904" rIns="66002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La DGSFP requerirá a las EA medidas para impedir, prevenir, detectar, informar y remediar el fraude en seguros.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El Ministro de </a:t>
          </a:r>
          <a:r>
            <a:rPr lang="es-ES" sz="1800" kern="1200" dirty="0" err="1" smtClean="0"/>
            <a:t>Ec.y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Compet</a:t>
          </a:r>
          <a:r>
            <a:rPr lang="es-ES" sz="1800" kern="1200" dirty="0" smtClean="0"/>
            <a:t>. dictará disposiciones para reforzar la lucha contra </a:t>
          </a:r>
          <a:r>
            <a:rPr lang="es-ES" sz="1800" kern="1200" dirty="0" err="1" smtClean="0"/>
            <a:t>contra</a:t>
          </a:r>
          <a:r>
            <a:rPr lang="es-ES" sz="1800" kern="1200" dirty="0" smtClean="0"/>
            <a:t> el fraude en seguros.</a:t>
          </a:r>
          <a:endParaRPr lang="es-ES" sz="1800" kern="1200" dirty="0"/>
        </a:p>
      </dsp:txBody>
      <dsp:txXfrm>
        <a:off x="0" y="3650570"/>
        <a:ext cx="8504238" cy="1502550"/>
      </dsp:txXfrm>
    </dsp:sp>
    <dsp:sp modelId="{E23963B1-DEEB-439E-9FE2-3A9E4D2D17CE}">
      <dsp:nvSpPr>
        <dsp:cNvPr id="0" name=""/>
        <dsp:cNvSpPr/>
      </dsp:nvSpPr>
      <dsp:spPr>
        <a:xfrm>
          <a:off x="425211" y="3384890"/>
          <a:ext cx="595296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Lucha contra el fraude.</a:t>
          </a:r>
          <a:endParaRPr lang="es-ES" sz="1800" b="1" kern="1200" dirty="0"/>
        </a:p>
      </dsp:txBody>
      <dsp:txXfrm>
        <a:off x="425211" y="3384890"/>
        <a:ext cx="5952966" cy="5313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B680F8-7669-4C6C-AA8F-963400BD3490}">
      <dsp:nvSpPr>
        <dsp:cNvPr id="0" name=""/>
        <dsp:cNvSpPr/>
      </dsp:nvSpPr>
      <dsp:spPr>
        <a:xfrm>
          <a:off x="0" y="5"/>
          <a:ext cx="2301431" cy="503847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</a:rPr>
            <a:t>Transposición Directiva SII</a:t>
          </a:r>
          <a:endParaRPr lang="es-ES" sz="1200" b="1" kern="1200" dirty="0">
            <a:solidFill>
              <a:schemeClr val="bg1"/>
            </a:solidFill>
          </a:endParaRPr>
        </a:p>
      </dsp:txBody>
      <dsp:txXfrm>
        <a:off x="0" y="5"/>
        <a:ext cx="2301431" cy="50384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F9D3B-9568-4C56-9CDA-FB4F62C58860}">
      <dsp:nvSpPr>
        <dsp:cNvPr id="0" name=""/>
        <dsp:cNvSpPr/>
      </dsp:nvSpPr>
      <dsp:spPr>
        <a:xfrm rot="5400000">
          <a:off x="-207106" y="375362"/>
          <a:ext cx="1441348" cy="102713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Ley</a:t>
          </a:r>
          <a:endParaRPr lang="es-ES" sz="1400" b="1" kern="1200" dirty="0">
            <a:solidFill>
              <a:schemeClr val="tx1"/>
            </a:solidFill>
          </a:endParaRPr>
        </a:p>
      </dsp:txBody>
      <dsp:txXfrm rot="5400000">
        <a:off x="-207106" y="375362"/>
        <a:ext cx="1441348" cy="1027134"/>
      </dsp:txXfrm>
    </dsp:sp>
    <dsp:sp modelId="{F4E4AAA9-0646-46EA-85EB-F8F3AB3CA192}">
      <dsp:nvSpPr>
        <dsp:cNvPr id="0" name=""/>
        <dsp:cNvSpPr/>
      </dsp:nvSpPr>
      <dsp:spPr>
        <a:xfrm rot="5400000">
          <a:off x="4044805" y="-2882686"/>
          <a:ext cx="1735919" cy="7600405"/>
        </a:xfrm>
        <a:prstGeom prst="round2SameRect">
          <a:avLst/>
        </a:prstGeom>
        <a:solidFill>
          <a:srgbClr val="00B0F0">
            <a:alpha val="27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Principios generales 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Implantación de los conceptos fundamentales de Solvencia II y los incontrovertidos de </a:t>
          </a:r>
          <a:r>
            <a:rPr lang="es-ES" sz="1400" kern="1200" dirty="0" err="1" smtClean="0"/>
            <a:t>Omnibus</a:t>
          </a:r>
          <a:r>
            <a:rPr lang="es-ES" sz="1400" kern="1200" dirty="0" smtClean="0"/>
            <a:t> II:</a:t>
          </a:r>
          <a:endParaRPr lang="es-E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strike="sngStrike" kern="1200" dirty="0" smtClean="0"/>
            <a:t>Pilar I</a:t>
          </a:r>
          <a:endParaRPr lang="es-ES" sz="1400" strike="sngStrike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Pilar II</a:t>
          </a:r>
          <a:endParaRPr lang="es-E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Pilar III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Estabilidad en el tiempo.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Sometimiento al principio de </a:t>
          </a:r>
          <a:r>
            <a:rPr lang="es-ES" sz="1400" b="1" kern="1200" dirty="0" smtClean="0"/>
            <a:t>Reserva de Ley.</a:t>
          </a:r>
          <a:endParaRPr lang="es-ES" sz="1400" b="1" kern="1200" dirty="0"/>
        </a:p>
      </dsp:txBody>
      <dsp:txXfrm rot="5400000">
        <a:off x="4044805" y="-2882686"/>
        <a:ext cx="1735919" cy="7600405"/>
      </dsp:txXfrm>
    </dsp:sp>
    <dsp:sp modelId="{F7481BA2-44BE-4E2F-A293-8FC74154570E}">
      <dsp:nvSpPr>
        <dsp:cNvPr id="0" name=""/>
        <dsp:cNvSpPr/>
      </dsp:nvSpPr>
      <dsp:spPr>
        <a:xfrm rot="5400000">
          <a:off x="-153024" y="1948282"/>
          <a:ext cx="1441348" cy="10994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Reglamento</a:t>
          </a:r>
          <a:endParaRPr lang="es-ES" sz="1400" b="1" kern="1200" dirty="0">
            <a:solidFill>
              <a:schemeClr val="tx1"/>
            </a:solidFill>
          </a:endParaRPr>
        </a:p>
      </dsp:txBody>
      <dsp:txXfrm rot="5400000">
        <a:off x="-153024" y="1948282"/>
        <a:ext cx="1441348" cy="1099486"/>
      </dsp:txXfrm>
    </dsp:sp>
    <dsp:sp modelId="{1FDC6EB0-CA89-4FBF-A463-CF7A3DDF6A11}">
      <dsp:nvSpPr>
        <dsp:cNvPr id="0" name=""/>
        <dsp:cNvSpPr/>
      </dsp:nvSpPr>
      <dsp:spPr>
        <a:xfrm rot="5400000">
          <a:off x="4290858" y="-1356775"/>
          <a:ext cx="1281187" cy="7541854"/>
        </a:xfrm>
        <a:prstGeom prst="round2SameRect">
          <a:avLst/>
        </a:prstGeom>
        <a:solidFill>
          <a:srgbClr val="00B050">
            <a:alpha val="25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Instrumento complementario de transposición.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Desarrollo de cuestiones técnicas (por ej: aprobación modelos internos).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Adaptación continua a las modificaciones de carácter técnico que se implementen en el futuro.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/>
        </a:p>
      </dsp:txBody>
      <dsp:txXfrm rot="5400000">
        <a:off x="4290858" y="-1356775"/>
        <a:ext cx="1281187" cy="75418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F6D722-260F-4BFF-A721-E32060F6DCFA}">
      <dsp:nvSpPr>
        <dsp:cNvPr id="0" name=""/>
        <dsp:cNvSpPr/>
      </dsp:nvSpPr>
      <dsp:spPr>
        <a:xfrm>
          <a:off x="0" y="544962"/>
          <a:ext cx="8504238" cy="24538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023" tIns="395732" rIns="66002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Regulación nuevas figuras: decesos, dependencia.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Adaptación a normativa europea sobre protección del consumidor.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Reforzar el deber de información contractual.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Recoger criterios jurisprudenciales y doctrinales, así como incorporar criterios del servicio de reclamaciones de la DGSFP.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</dsp:txBody>
      <dsp:txXfrm>
        <a:off x="0" y="544962"/>
        <a:ext cx="8504238" cy="2453850"/>
      </dsp:txXfrm>
    </dsp:sp>
    <dsp:sp modelId="{8DE31E5A-2EDD-4328-A58C-7FDCE0315BDD}">
      <dsp:nvSpPr>
        <dsp:cNvPr id="0" name=""/>
        <dsp:cNvSpPr/>
      </dsp:nvSpPr>
      <dsp:spPr>
        <a:xfrm>
          <a:off x="425211" y="264522"/>
          <a:ext cx="5952966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Modificación de la LCS.</a:t>
          </a:r>
          <a:endParaRPr lang="es-ES" sz="1900" b="1" kern="1200" dirty="0"/>
        </a:p>
      </dsp:txBody>
      <dsp:txXfrm>
        <a:off x="425211" y="264522"/>
        <a:ext cx="5952966" cy="560880"/>
      </dsp:txXfrm>
    </dsp:sp>
    <dsp:sp modelId="{66F7F3C9-38AB-44C4-B0E6-9D6A79C4AA3F}">
      <dsp:nvSpPr>
        <dsp:cNvPr id="0" name=""/>
        <dsp:cNvSpPr/>
      </dsp:nvSpPr>
      <dsp:spPr>
        <a:xfrm>
          <a:off x="0" y="3363077"/>
          <a:ext cx="8504238" cy="15860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023" tIns="395732" rIns="66002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Actualización de una normativa de 1968.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Sistematización del seguro como forma de garantía de cumplimiento del compromiso asumido, o de la devolución de las cantidades </a:t>
          </a:r>
          <a:r>
            <a:rPr lang="es-ES" sz="1900" kern="1200" dirty="0" err="1" smtClean="0"/>
            <a:t>anticidapas</a:t>
          </a:r>
          <a:r>
            <a:rPr lang="es-ES" sz="1900" kern="1200" dirty="0" smtClean="0"/>
            <a:t>. </a:t>
          </a:r>
          <a:endParaRPr lang="es-ES" sz="1900" kern="1200" dirty="0"/>
        </a:p>
      </dsp:txBody>
      <dsp:txXfrm>
        <a:off x="0" y="3363077"/>
        <a:ext cx="8504238" cy="1586025"/>
      </dsp:txXfrm>
    </dsp:sp>
    <dsp:sp modelId="{E23963B1-DEEB-439E-9FE2-3A9E4D2D17CE}">
      <dsp:nvSpPr>
        <dsp:cNvPr id="0" name=""/>
        <dsp:cNvSpPr/>
      </dsp:nvSpPr>
      <dsp:spPr>
        <a:xfrm>
          <a:off x="425211" y="3101412"/>
          <a:ext cx="5952966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Regulación de las cantidades entregadas a cuenta para la compra de  vivienda.</a:t>
          </a:r>
          <a:endParaRPr lang="es-ES" sz="1900" b="1" kern="1200" dirty="0"/>
        </a:p>
      </dsp:txBody>
      <dsp:txXfrm>
        <a:off x="425211" y="3101412"/>
        <a:ext cx="5952966" cy="5608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C5C4D9-2E91-43A6-8AB5-837A063057D9}">
      <dsp:nvSpPr>
        <dsp:cNvPr id="0" name=""/>
        <dsp:cNvSpPr/>
      </dsp:nvSpPr>
      <dsp:spPr>
        <a:xfrm>
          <a:off x="1285812" y="-236133"/>
          <a:ext cx="1555873" cy="1526195"/>
        </a:xfrm>
        <a:prstGeom prst="roundRect">
          <a:avLst>
            <a:gd name="adj" fmla="val 10000"/>
          </a:avLst>
        </a:prstGeom>
        <a:solidFill>
          <a:srgbClr val="00B050"/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Directiva Ómnibus II</a:t>
          </a:r>
          <a:endParaRPr lang="es-ES" sz="1600" b="1" kern="1200" dirty="0"/>
        </a:p>
      </dsp:txBody>
      <dsp:txXfrm>
        <a:off x="1285812" y="-236133"/>
        <a:ext cx="1555873" cy="1526195"/>
      </dsp:txXfrm>
    </dsp:sp>
    <dsp:sp modelId="{32C04288-4B16-4BB5-98BA-8064FDE20967}">
      <dsp:nvSpPr>
        <dsp:cNvPr id="0" name=""/>
        <dsp:cNvSpPr/>
      </dsp:nvSpPr>
      <dsp:spPr>
        <a:xfrm rot="3600000">
          <a:off x="2359198" y="1572865"/>
          <a:ext cx="774004" cy="272277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kern="1200"/>
        </a:p>
      </dsp:txBody>
      <dsp:txXfrm rot="3600000">
        <a:off x="2359198" y="1572865"/>
        <a:ext cx="774004" cy="272277"/>
      </dsp:txXfrm>
    </dsp:sp>
    <dsp:sp modelId="{FFC5C539-B8A6-4B69-9EC6-0B42D7008391}">
      <dsp:nvSpPr>
        <dsp:cNvPr id="0" name=""/>
        <dsp:cNvSpPr/>
      </dsp:nvSpPr>
      <dsp:spPr>
        <a:xfrm>
          <a:off x="2571405" y="2127946"/>
          <a:ext cx="1555873" cy="125145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Cuestiones de índole técnica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2571405" y="2127946"/>
        <a:ext cx="1555873" cy="1251459"/>
      </dsp:txXfrm>
    </dsp:sp>
    <dsp:sp modelId="{FD60D4A3-C149-48F5-B17E-1D4C72B89BA9}">
      <dsp:nvSpPr>
        <dsp:cNvPr id="0" name=""/>
        <dsp:cNvSpPr/>
      </dsp:nvSpPr>
      <dsp:spPr>
        <a:xfrm rot="10800000" flipV="1">
          <a:off x="1676747" y="2600162"/>
          <a:ext cx="774004" cy="307025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kern="1200"/>
        </a:p>
      </dsp:txBody>
      <dsp:txXfrm rot="10800000" flipV="1">
        <a:off x="1676747" y="2600162"/>
        <a:ext cx="774004" cy="307025"/>
      </dsp:txXfrm>
    </dsp:sp>
    <dsp:sp modelId="{1F8027CE-F125-4901-B631-F2005C14E508}">
      <dsp:nvSpPr>
        <dsp:cNvPr id="0" name=""/>
        <dsp:cNvSpPr/>
      </dsp:nvSpPr>
      <dsp:spPr>
        <a:xfrm>
          <a:off x="220" y="2176936"/>
          <a:ext cx="1555873" cy="11534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Nueva estructura autoridades de supervisión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220" y="2176936"/>
        <a:ext cx="1555873" cy="1153478"/>
      </dsp:txXfrm>
    </dsp:sp>
    <dsp:sp modelId="{336B497B-6FD7-4C1B-93B8-BFCEB37AA3A6}">
      <dsp:nvSpPr>
        <dsp:cNvPr id="0" name=""/>
        <dsp:cNvSpPr/>
      </dsp:nvSpPr>
      <dsp:spPr>
        <a:xfrm rot="18000000">
          <a:off x="980153" y="1597360"/>
          <a:ext cx="774004" cy="272277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kern="1200"/>
        </a:p>
      </dsp:txBody>
      <dsp:txXfrm rot="18000000">
        <a:off x="980153" y="1597360"/>
        <a:ext cx="774004" cy="27227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703B87-A253-452F-921E-95C60BD22740}">
      <dsp:nvSpPr>
        <dsp:cNvPr id="0" name=""/>
        <dsp:cNvSpPr/>
      </dsp:nvSpPr>
      <dsp:spPr>
        <a:xfrm>
          <a:off x="0" y="213509"/>
          <a:ext cx="264320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513115-1BE1-427E-B0E2-37EDBBAC5C9C}">
      <dsp:nvSpPr>
        <dsp:cNvPr id="0" name=""/>
        <dsp:cNvSpPr/>
      </dsp:nvSpPr>
      <dsp:spPr>
        <a:xfrm>
          <a:off x="132160" y="21629"/>
          <a:ext cx="1850244" cy="383760"/>
        </a:xfrm>
        <a:prstGeom prst="roundRect">
          <a:avLst/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35" tIns="0" rIns="69935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Entrada en vigor</a:t>
          </a:r>
          <a:endParaRPr lang="es-ES" sz="1000" b="1" kern="1200" dirty="0"/>
        </a:p>
      </dsp:txBody>
      <dsp:txXfrm>
        <a:off x="132160" y="21629"/>
        <a:ext cx="1850244" cy="383760"/>
      </dsp:txXfrm>
    </dsp:sp>
    <dsp:sp modelId="{523DD4B4-C16A-4A4C-949E-E43B35B3034F}">
      <dsp:nvSpPr>
        <dsp:cNvPr id="0" name=""/>
        <dsp:cNvSpPr/>
      </dsp:nvSpPr>
      <dsp:spPr>
        <a:xfrm>
          <a:off x="0" y="918478"/>
          <a:ext cx="264320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8DF25-8F2C-4B06-B776-52A49782B57C}">
      <dsp:nvSpPr>
        <dsp:cNvPr id="0" name=""/>
        <dsp:cNvSpPr/>
      </dsp:nvSpPr>
      <dsp:spPr>
        <a:xfrm>
          <a:off x="132031" y="611309"/>
          <a:ext cx="1848437" cy="499049"/>
        </a:xfrm>
        <a:prstGeom prst="roundRect">
          <a:avLst/>
        </a:prstGeom>
        <a:solidFill>
          <a:schemeClr val="tx2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35" tIns="0" rIns="69935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Información técnica </a:t>
          </a:r>
          <a:r>
            <a:rPr lang="es-ES" sz="1000" b="1" kern="1200" dirty="0" smtClean="0"/>
            <a:t>periódica</a:t>
          </a:r>
          <a:r>
            <a:rPr lang="es-ES" sz="1100" b="1" kern="1200" dirty="0" smtClean="0"/>
            <a:t> a elaborar por EIOPA</a:t>
          </a:r>
          <a:endParaRPr lang="es-ES" sz="1100" b="1" kern="1200" dirty="0"/>
        </a:p>
      </dsp:txBody>
      <dsp:txXfrm>
        <a:off x="132031" y="611309"/>
        <a:ext cx="1848437" cy="499049"/>
      </dsp:txXfrm>
    </dsp:sp>
    <dsp:sp modelId="{EA69CD05-ECA4-4323-8C12-F31C2C095324}">
      <dsp:nvSpPr>
        <dsp:cNvPr id="0" name=""/>
        <dsp:cNvSpPr/>
      </dsp:nvSpPr>
      <dsp:spPr>
        <a:xfrm>
          <a:off x="0" y="1508158"/>
          <a:ext cx="2643206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2F898E-A1EA-4286-8FCE-62EBE94D61B1}">
      <dsp:nvSpPr>
        <dsp:cNvPr id="0" name=""/>
        <dsp:cNvSpPr/>
      </dsp:nvSpPr>
      <dsp:spPr>
        <a:xfrm>
          <a:off x="132160" y="1316278"/>
          <a:ext cx="1850244" cy="383760"/>
        </a:xfrm>
        <a:prstGeom prst="round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35" tIns="0" rIns="69935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Disposiciones transitorias</a:t>
          </a:r>
          <a:endParaRPr lang="es-ES" sz="1100" b="1" kern="1200" dirty="0"/>
        </a:p>
      </dsp:txBody>
      <dsp:txXfrm>
        <a:off x="132160" y="1316278"/>
        <a:ext cx="1850244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CF6DC-EAA4-4B82-A906-19CCAAACFAE0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51434-95C8-447D-92F0-49D1D640BB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3633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3633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36B3B191-89E7-457B-9C8E-7751620D322E}" type="datetimeFigureOut">
              <a:rPr lang="es-ES" smtClean="0"/>
              <a:pPr/>
              <a:t>19/04/2013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909" y="4689518"/>
            <a:ext cx="5335270" cy="4442698"/>
          </a:xfrm>
          <a:prstGeom prst="rect">
            <a:avLst/>
          </a:prstGeom>
        </p:spPr>
        <p:txBody>
          <a:bodyPr vert="horz" lIns="91415" tIns="45707" rIns="91415" bIns="4570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ADF469F2-92FF-413A-9D94-727CDF49C1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469F2-92FF-413A-9D94-727CDF49C1A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243B4-D304-4221-A65F-9EB99D493247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72F26D-9317-4853-81A1-F59719D366F3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5188" y="739775"/>
            <a:ext cx="4938712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z="8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6DA87E-9C76-4C0D-B10F-1DF3B20A7CFF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5188" y="739775"/>
            <a:ext cx="4938712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243B4-D304-4221-A65F-9EB99D493247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469F2-92FF-413A-9D94-727CDF49C1A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469F2-92FF-413A-9D94-727CDF49C1A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44371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4800" y="6391656"/>
            <a:ext cx="883800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4702914"/>
            <a:ext cx="6400800" cy="1512168"/>
          </a:xfrm>
        </p:spPr>
        <p:txBody>
          <a:bodyPr/>
          <a:lstStyle>
            <a:lvl1pPr marL="0" indent="0" algn="ctr">
              <a:buNone/>
              <a:defRPr sz="1600" b="1" cap="none" spc="25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79512" y="4437112"/>
            <a:ext cx="865359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4361688" y="4221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 hasCustomPrompt="1"/>
          </p:nvPr>
        </p:nvSpPr>
        <p:spPr>
          <a:xfrm>
            <a:off x="685800" y="2420888"/>
            <a:ext cx="7772400" cy="1512168"/>
          </a:xfrm>
        </p:spPr>
        <p:txBody>
          <a:bodyPr anchor="b"/>
          <a:lstStyle>
            <a:lvl1pPr algn="ctr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pic>
        <p:nvPicPr>
          <p:cNvPr id="17" name="16 Imagen" descr="Logo_oficial_201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800600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4048" y="1772816"/>
            <a:ext cx="3912560" cy="642942"/>
          </a:xfrm>
        </p:spPr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523264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Clr>
                <a:srgbClr val="C00000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buClr>
                <a:srgbClr val="C00000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Clr>
                <a:srgbClr val="C00000"/>
              </a:buClr>
              <a:buFont typeface="Wingdings" pitchFamily="2" charset="2"/>
              <a:buChar char="ü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Clr>
                <a:srgbClr val="C00000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171260" y="6500834"/>
            <a:ext cx="901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E194DE0-D36E-4D26-AC31-4DAB134AF78D}" type="slidenum">
              <a:rPr lang="es-ES" sz="1200" smtClean="0">
                <a:latin typeface="Arial" pitchFamily="34" charset="0"/>
                <a:cs typeface="Arial" pitchFamily="34" charset="0"/>
              </a:rPr>
              <a:pPr/>
              <a:t>‹Nº›</a:t>
            </a:fld>
            <a:r>
              <a:rPr lang="es-ES" sz="1200" dirty="0" smtClean="0">
                <a:latin typeface="Arial" pitchFamily="34" charset="0"/>
                <a:cs typeface="Arial" pitchFamily="34" charset="0"/>
              </a:rPr>
              <a:t> de</a:t>
            </a:r>
            <a:r>
              <a:rPr lang="es-ES" sz="1200" baseline="0" dirty="0" smtClean="0">
                <a:latin typeface="Arial" pitchFamily="34" charset="0"/>
                <a:cs typeface="Arial" pitchFamily="34" charset="0"/>
              </a:rPr>
              <a:t> 17</a:t>
            </a:r>
          </a:p>
        </p:txBody>
      </p:sp>
      <p:sp>
        <p:nvSpPr>
          <p:cNvPr id="5" name="4 CuadroTexto"/>
          <p:cNvSpPr txBox="1"/>
          <p:nvPr userDrawn="1"/>
        </p:nvSpPr>
        <p:spPr>
          <a:xfrm>
            <a:off x="3214678" y="6572272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latin typeface="Arial" pitchFamily="34" charset="0"/>
                <a:cs typeface="Arial" pitchFamily="34" charset="0"/>
              </a:rPr>
              <a:t>Francisco</a:t>
            </a:r>
            <a:r>
              <a:rPr lang="es-ES" sz="1200" baseline="0" dirty="0" smtClean="0">
                <a:latin typeface="Arial" pitchFamily="34" charset="0"/>
                <a:cs typeface="Arial" pitchFamily="34" charset="0"/>
              </a:rPr>
              <a:t> Carrasco</a:t>
            </a:r>
          </a:p>
          <a:p>
            <a:pPr algn="ctr"/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5004048" y="260648"/>
            <a:ext cx="3816424" cy="72008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5148064" y="332656"/>
            <a:ext cx="3600400" cy="48575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196752"/>
            <a:ext cx="8534400" cy="496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pic>
        <p:nvPicPr>
          <p:cNvPr id="11" name="10 Imagen" descr="Logo_oficial_2012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51520" y="260648"/>
            <a:ext cx="4800600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1400" kern="1200">
          <a:solidFill>
            <a:schemeClr val="accent3">
              <a:shade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Courier New" pitchFamily="49" charset="0"/>
        <a:buChar char="o"/>
        <a:defRPr kumimoji="0"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Courier New" pitchFamily="49" charset="0"/>
        <a:buChar char="o"/>
        <a:defRPr kumimoji="0"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4845790"/>
            <a:ext cx="6400800" cy="1512168"/>
          </a:xfrm>
        </p:spPr>
        <p:txBody>
          <a:bodyPr>
            <a:normAutofit lnSpcReduction="10000"/>
          </a:bodyPr>
          <a:lstStyle/>
          <a:p>
            <a:r>
              <a:rPr lang="es-ES" sz="2400" dirty="0" smtClean="0"/>
              <a:t>Francisco Carrasco Bahamonde</a:t>
            </a:r>
          </a:p>
          <a:p>
            <a:endParaRPr lang="es-ES" sz="1800" dirty="0" smtClean="0"/>
          </a:p>
          <a:p>
            <a:r>
              <a:rPr lang="es-ES" sz="2000" dirty="0" smtClean="0"/>
              <a:t>Dirección General de Seguros </a:t>
            </a:r>
          </a:p>
          <a:p>
            <a:r>
              <a:rPr lang="es-ES" sz="2000" dirty="0" smtClean="0"/>
              <a:t>y Fondos de Pensiones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395536" y="2214554"/>
            <a:ext cx="8352928" cy="1512168"/>
          </a:xfrm>
        </p:spPr>
        <p:txBody>
          <a:bodyPr/>
          <a:lstStyle/>
          <a:p>
            <a:r>
              <a:rPr lang="es-ES_tradnl" sz="3600" b="1" dirty="0" smtClean="0"/>
              <a:t> TENDENCIAS EN LA REGULACIÓN. CAMBIOS RECIENTES EN ESPAÑA</a:t>
            </a:r>
            <a:endParaRPr lang="es-ES" sz="36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796136" y="6381328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Abril, 2013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6381328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ASSAL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6056" y="332656"/>
            <a:ext cx="4067944" cy="642942"/>
          </a:xfrm>
        </p:spPr>
        <p:txBody>
          <a:bodyPr/>
          <a:lstStyle/>
          <a:p>
            <a:r>
              <a:rPr lang="es-ES" sz="2400" dirty="0" smtClean="0">
                <a:solidFill>
                  <a:schemeClr val="tx1"/>
                </a:solidFill>
              </a:rPr>
              <a:t>Trabajo futuro.</a:t>
            </a:r>
            <a:r>
              <a:rPr lang="es-ES" sz="2400" dirty="0" smtClean="0"/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ALSSP</a:t>
            </a:r>
            <a:endParaRPr lang="es-ES" sz="2400" dirty="0"/>
          </a:p>
        </p:txBody>
      </p:sp>
      <p:grpSp>
        <p:nvGrpSpPr>
          <p:cNvPr id="3" name="3 Grupo"/>
          <p:cNvGrpSpPr/>
          <p:nvPr/>
        </p:nvGrpSpPr>
        <p:grpSpPr>
          <a:xfrm>
            <a:off x="251520" y="1196752"/>
            <a:ext cx="2592288" cy="1584176"/>
            <a:chOff x="-1" y="92022"/>
            <a:chExt cx="3061525" cy="1701028"/>
          </a:xfrm>
        </p:grpSpPr>
        <p:sp>
          <p:nvSpPr>
            <p:cNvPr id="5" name="4 Rectángulo redondeado"/>
            <p:cNvSpPr/>
            <p:nvPr/>
          </p:nvSpPr>
          <p:spPr>
            <a:xfrm>
              <a:off x="-1" y="478619"/>
              <a:ext cx="3061525" cy="77319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92022" y="92022"/>
              <a:ext cx="2877481" cy="17010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b="1" kern="1200" dirty="0" smtClean="0"/>
                <a:t>Estructura de la norma</a:t>
              </a:r>
              <a:endParaRPr lang="es-ES" sz="1800" b="1" kern="1200" dirty="0"/>
            </a:p>
          </p:txBody>
        </p:sp>
      </p:grpSp>
      <p:graphicFrame>
        <p:nvGraphicFramePr>
          <p:cNvPr id="7" name="6 Diagrama"/>
          <p:cNvGraphicFramePr/>
          <p:nvPr/>
        </p:nvGraphicFramePr>
        <p:xfrm>
          <a:off x="3203848" y="1268760"/>
          <a:ext cx="230425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xmlns="" val="4012612775"/>
              </p:ext>
            </p:extLst>
          </p:nvPr>
        </p:nvGraphicFramePr>
        <p:xfrm>
          <a:off x="251520" y="2924944"/>
          <a:ext cx="8712968" cy="321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275856" y="2564904"/>
            <a:ext cx="3134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" b="1" dirty="0" smtClean="0">
                <a:solidFill>
                  <a:schemeClr val="bg1"/>
                </a:solidFill>
              </a:rPr>
              <a:t>Transposición Directiva SII</a:t>
            </a:r>
          </a:p>
          <a:p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3347864" y="2204864"/>
            <a:ext cx="2088232" cy="432048"/>
          </a:xfrm>
          <a:prstGeom prst="ellipse">
            <a:avLst/>
          </a:prstGeom>
          <a:solidFill>
            <a:srgbClr val="8F8A21"/>
          </a:solidFill>
          <a:ln>
            <a:solidFill>
              <a:srgbClr val="92D05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1200" b="1" dirty="0" smtClean="0">
                <a:solidFill>
                  <a:schemeClr val="bg1"/>
                </a:solidFill>
              </a:rPr>
              <a:t>Otros contenidos</a:t>
            </a:r>
          </a:p>
        </p:txBody>
      </p:sp>
      <p:sp>
        <p:nvSpPr>
          <p:cNvPr id="13" name="12 Abrir llave"/>
          <p:cNvSpPr/>
          <p:nvPr/>
        </p:nvSpPr>
        <p:spPr>
          <a:xfrm>
            <a:off x="2915816" y="1196752"/>
            <a:ext cx="432048" cy="15121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Abrir llave"/>
          <p:cNvSpPr/>
          <p:nvPr/>
        </p:nvSpPr>
        <p:spPr>
          <a:xfrm>
            <a:off x="5436096" y="1988840"/>
            <a:ext cx="432048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652120" y="2060848"/>
            <a:ext cx="21162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Agencias de suscripción</a:t>
            </a:r>
          </a:p>
          <a:p>
            <a:r>
              <a:rPr lang="es-ES" sz="1400" dirty="0" smtClean="0"/>
              <a:t>Comparadores web</a:t>
            </a:r>
          </a:p>
          <a:p>
            <a:r>
              <a:rPr lang="es-ES" sz="1400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8064" y="260648"/>
            <a:ext cx="3672408" cy="668022"/>
          </a:xfrm>
        </p:spPr>
        <p:txBody>
          <a:bodyPr/>
          <a:lstStyle/>
          <a:p>
            <a:r>
              <a:rPr lang="es-ES" sz="2800" dirty="0" smtClean="0"/>
              <a:t>Trabajo futuro</a:t>
            </a:r>
            <a:endParaRPr lang="es-ES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196975"/>
          <a:ext cx="8504238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 redondeado"/>
          <p:cNvSpPr/>
          <p:nvPr/>
        </p:nvSpPr>
        <p:spPr>
          <a:xfrm>
            <a:off x="251520" y="5805264"/>
            <a:ext cx="5400600" cy="864096"/>
          </a:xfrm>
          <a:prstGeom prst="roundRect">
            <a:avLst/>
          </a:prstGeom>
          <a:solidFill>
            <a:srgbClr val="00B0F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 redondeado"/>
          <p:cNvSpPr/>
          <p:nvPr/>
        </p:nvSpPr>
        <p:spPr>
          <a:xfrm>
            <a:off x="6429388" y="4929198"/>
            <a:ext cx="242889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4048" y="260648"/>
            <a:ext cx="4139952" cy="714380"/>
          </a:xfrm>
        </p:spPr>
        <p:txBody>
          <a:bodyPr/>
          <a:lstStyle/>
          <a:p>
            <a:r>
              <a:rPr lang="es-ES" sz="2000" dirty="0" smtClean="0">
                <a:solidFill>
                  <a:schemeClr val="tx1"/>
                </a:solidFill>
              </a:rPr>
              <a:t>Trabajo futuro.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>
                <a:solidFill>
                  <a:schemeClr val="tx1"/>
                </a:solidFill>
              </a:rPr>
              <a:t>Modificación Baremo autos</a:t>
            </a: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5" name="4 Imagen" descr="calendar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780928"/>
            <a:ext cx="1512168" cy="1296144"/>
          </a:xfrm>
          <a:prstGeom prst="rect">
            <a:avLst/>
          </a:prstGeom>
        </p:spPr>
      </p:pic>
      <p:pic>
        <p:nvPicPr>
          <p:cNvPr id="4099" name="Picture 3" descr="C:\Archivos de programa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2976"/>
            <a:ext cx="1331640" cy="1773936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012160" y="4365104"/>
            <a:ext cx="286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2">
                    <a:lumMod val="25000"/>
                  </a:schemeClr>
                </a:solidFill>
                <a:latin typeface="Britannic Bold" pitchFamily="34" charset="0"/>
              </a:rPr>
              <a:t>31 julio 2013</a:t>
            </a:r>
            <a:endParaRPr lang="es-ES" b="1" dirty="0">
              <a:solidFill>
                <a:schemeClr val="bg2">
                  <a:lumMod val="25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47664" y="2348880"/>
            <a:ext cx="2650046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  <a:latin typeface="Britannic Bold" pitchFamily="34" charset="0"/>
              </a:rPr>
              <a:t>COMISIÓN DE EXPERTOS</a:t>
            </a:r>
            <a:endParaRPr lang="es-ES" sz="1400" b="1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012160" y="177281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Britannic Bold" pitchFamily="34" charset="0"/>
              </a:rPr>
              <a:t>    </a:t>
            </a:r>
            <a:r>
              <a:rPr lang="es-ES" b="1" dirty="0" smtClean="0">
                <a:solidFill>
                  <a:srgbClr val="C00000"/>
                </a:solidFill>
                <a:latin typeface="Britannic Bold" pitchFamily="34" charset="0"/>
              </a:rPr>
              <a:t>AMPLIACION PLAZO INFORME FINAL</a:t>
            </a:r>
            <a:endParaRPr lang="es-ES" b="1" dirty="0">
              <a:solidFill>
                <a:srgbClr val="C00000"/>
              </a:solidFill>
              <a:latin typeface="Britannic Bold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79512" y="1412776"/>
            <a:ext cx="2304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solidFill>
                  <a:srgbClr val="0070C0"/>
                </a:solidFill>
                <a:latin typeface="Britannic Bold" pitchFamily="34" charset="0"/>
              </a:rPr>
              <a:t>Ministerio de Justicia</a:t>
            </a:r>
            <a:endParaRPr lang="es-ES" sz="1600" b="1" dirty="0">
              <a:solidFill>
                <a:srgbClr val="0070C0"/>
              </a:solidFill>
              <a:latin typeface="Britannic Bold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491880" y="1412776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solidFill>
                  <a:srgbClr val="0070C0"/>
                </a:solidFill>
                <a:latin typeface="Britannic Bold" pitchFamily="34" charset="0"/>
              </a:rPr>
              <a:t>Ministerio de Economía </a:t>
            </a:r>
          </a:p>
          <a:p>
            <a:r>
              <a:rPr lang="es-ES" sz="1600" b="1" dirty="0" smtClean="0">
                <a:solidFill>
                  <a:srgbClr val="0070C0"/>
                </a:solidFill>
                <a:latin typeface="Britannic Bold" pitchFamily="34" charset="0"/>
              </a:rPr>
              <a:t>y Competitividad</a:t>
            </a:r>
            <a:endParaRPr lang="es-ES" sz="1600" b="1" dirty="0">
              <a:solidFill>
                <a:srgbClr val="0070C0"/>
              </a:solidFill>
            </a:endParaRPr>
          </a:p>
        </p:txBody>
      </p:sp>
      <p:sp>
        <p:nvSpPr>
          <p:cNvPr id="18" name="17 Flecha izquierda, derecha y arriba"/>
          <p:cNvSpPr/>
          <p:nvPr/>
        </p:nvSpPr>
        <p:spPr>
          <a:xfrm rot="10800000">
            <a:off x="2483768" y="1412776"/>
            <a:ext cx="936104" cy="864096"/>
          </a:xfrm>
          <a:prstGeom prst="leftRightUpArrow">
            <a:avLst/>
          </a:prstGeom>
          <a:solidFill>
            <a:srgbClr val="AC3404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23528" y="5877272"/>
            <a:ext cx="1499026" cy="695000"/>
          </a:xfrm>
          <a:prstGeom prst="roundRect">
            <a:avLst>
              <a:gd name="adj" fmla="val 32377"/>
            </a:avLst>
          </a:prstGeom>
          <a:solidFill>
            <a:srgbClr val="00B050">
              <a:alpha val="8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Representante de la DG Política </a:t>
            </a:r>
            <a:r>
              <a:rPr lang="es-ES" sz="1200" b="1" dirty="0" err="1" smtClean="0">
                <a:solidFill>
                  <a:schemeClr val="tx1"/>
                </a:solidFill>
              </a:rPr>
              <a:t>Ec.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3995936" y="5877272"/>
            <a:ext cx="1500198" cy="695000"/>
          </a:xfrm>
          <a:prstGeom prst="round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Actuario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2051720" y="5877272"/>
            <a:ext cx="1643042" cy="695000"/>
          </a:xfrm>
          <a:prstGeom prst="roundRect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Experto jurídico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25" name="24 Cerrar corchete"/>
          <p:cNvSpPr/>
          <p:nvPr/>
        </p:nvSpPr>
        <p:spPr>
          <a:xfrm>
            <a:off x="5796136" y="1196752"/>
            <a:ext cx="360040" cy="5472608"/>
          </a:xfrm>
          <a:prstGeom prst="rightBracket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 derecha 4"/>
          <p:cNvSpPr/>
          <p:nvPr/>
        </p:nvSpPr>
        <p:spPr>
          <a:xfrm rot="21448702">
            <a:off x="1043645" y="5502291"/>
            <a:ext cx="176733" cy="1662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>
              <a:solidFill>
                <a:schemeClr val="tx1"/>
              </a:solidFill>
            </a:endParaRPr>
          </a:p>
        </p:txBody>
      </p:sp>
      <p:sp>
        <p:nvSpPr>
          <p:cNvPr id="19" name="18 Flecha curvada hacia la izquierda"/>
          <p:cNvSpPr/>
          <p:nvPr/>
        </p:nvSpPr>
        <p:spPr>
          <a:xfrm>
            <a:off x="8316416" y="2420888"/>
            <a:ext cx="576064" cy="18722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429388" y="4929198"/>
            <a:ext cx="2457724" cy="1477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mpd="sng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Sostenible en el </a:t>
            </a:r>
          </a:p>
          <a:p>
            <a:r>
              <a:rPr lang="es-ES" dirty="0" smtClean="0"/>
              <a:t>contexto económico </a:t>
            </a:r>
          </a:p>
          <a:p>
            <a:r>
              <a:rPr lang="es-ES" dirty="0" smtClean="0"/>
              <a:t>español.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Mayor atención a los </a:t>
            </a:r>
          </a:p>
          <a:p>
            <a:r>
              <a:rPr lang="es-ES" dirty="0" smtClean="0"/>
              <a:t>grandes lesionados.</a:t>
            </a:r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1403648" y="3068960"/>
            <a:ext cx="381642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s-ES" sz="1600" dirty="0" smtClean="0"/>
              <a:t>Catedrático de Dº Civil (presidente)</a:t>
            </a:r>
          </a:p>
          <a:p>
            <a:pPr lvl="0">
              <a:buFont typeface="Arial" pitchFamily="34" charset="0"/>
              <a:buChar char="•"/>
            </a:pPr>
            <a:r>
              <a:rPr lang="es-ES" sz="1600" dirty="0" smtClean="0"/>
              <a:t>Rep. de la Fiscalía Especial de Seguridad Vial</a:t>
            </a:r>
          </a:p>
          <a:p>
            <a:pPr lvl="0">
              <a:buFont typeface="Arial" pitchFamily="34" charset="0"/>
              <a:buChar char="•"/>
            </a:pPr>
            <a:r>
              <a:rPr lang="es-ES" sz="1600" dirty="0" smtClean="0"/>
              <a:t>CCS</a:t>
            </a:r>
          </a:p>
          <a:p>
            <a:pPr lvl="0">
              <a:buFont typeface="Arial" pitchFamily="34" charset="0"/>
              <a:buChar char="•"/>
            </a:pPr>
            <a:r>
              <a:rPr lang="es-ES" sz="1600" dirty="0" smtClean="0"/>
              <a:t>UNESPA</a:t>
            </a:r>
          </a:p>
          <a:p>
            <a:pPr lvl="0">
              <a:buFont typeface="Arial" pitchFamily="34" charset="0"/>
              <a:buChar char="•"/>
            </a:pPr>
            <a:r>
              <a:rPr lang="es-ES" sz="1600" dirty="0" smtClean="0"/>
              <a:t>Rep. de asociaciones de víctimas</a:t>
            </a:r>
          </a:p>
          <a:p>
            <a:pPr lvl="0">
              <a:buFont typeface="Arial" pitchFamily="34" charset="0"/>
              <a:buChar char="•"/>
            </a:pPr>
            <a:r>
              <a:rPr lang="es-ES" sz="1600" dirty="0" smtClean="0"/>
              <a:t>Abogado especialista en RC</a:t>
            </a:r>
          </a:p>
          <a:p>
            <a:pPr lvl="0">
              <a:buFont typeface="Arial" pitchFamily="34" charset="0"/>
              <a:buChar char="•"/>
            </a:pPr>
            <a:r>
              <a:rPr lang="es-ES" sz="1600" dirty="0" smtClean="0"/>
              <a:t>Magistrado.</a:t>
            </a:r>
            <a:endParaRPr lang="es-ES" sz="16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843808" y="4869160"/>
            <a:ext cx="432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>
                <a:latin typeface="Arial"/>
                <a:cs typeface="Arial"/>
              </a:rPr>
              <a:t>+</a:t>
            </a:r>
            <a:endParaRPr lang="es-ES" sz="6600" dirty="0"/>
          </a:p>
        </p:txBody>
      </p:sp>
      <p:sp>
        <p:nvSpPr>
          <p:cNvPr id="32" name="31 CuadroTexto"/>
          <p:cNvSpPr txBox="1"/>
          <p:nvPr/>
        </p:nvSpPr>
        <p:spPr>
          <a:xfrm rot="5400000">
            <a:off x="4954971" y="3910125"/>
            <a:ext cx="147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12 julio 2011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6056" y="260648"/>
            <a:ext cx="3909120" cy="720080"/>
          </a:xfrm>
        </p:spPr>
        <p:txBody>
          <a:bodyPr>
            <a:noAutofit/>
          </a:bodyPr>
          <a:lstStyle/>
          <a:p>
            <a:r>
              <a:rPr lang="es-ES" sz="2400" dirty="0" smtClean="0"/>
              <a:t>Desarrollos legislativos en la UE. Solvencia II</a:t>
            </a:r>
            <a:endParaRPr lang="es-ES" sz="2400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4127499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9 Diagrama"/>
          <p:cNvGraphicFramePr/>
          <p:nvPr/>
        </p:nvGraphicFramePr>
        <p:xfrm>
          <a:off x="3929058" y="4786322"/>
          <a:ext cx="2643206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11 Rectángulo redondeado"/>
          <p:cNvSpPr/>
          <p:nvPr/>
        </p:nvSpPr>
        <p:spPr>
          <a:xfrm>
            <a:off x="3491880" y="4725144"/>
            <a:ext cx="3355876" cy="201622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00" dirty="0">
              <a:solidFill>
                <a:srgbClr val="FFC000"/>
              </a:solidFill>
            </a:endParaRPr>
          </a:p>
        </p:txBody>
      </p:sp>
      <p:graphicFrame>
        <p:nvGraphicFramePr>
          <p:cNvPr id="14" name="13 Diagrama"/>
          <p:cNvGraphicFramePr/>
          <p:nvPr/>
        </p:nvGraphicFramePr>
        <p:xfrm>
          <a:off x="0" y="5013176"/>
          <a:ext cx="3214678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6" name="15 Flecha derecha"/>
          <p:cNvSpPr/>
          <p:nvPr/>
        </p:nvSpPr>
        <p:spPr>
          <a:xfrm rot="5225927">
            <a:off x="1206333" y="4670025"/>
            <a:ext cx="392772" cy="357190"/>
          </a:xfrm>
          <a:prstGeom prst="rightArrow">
            <a:avLst>
              <a:gd name="adj1" fmla="val 46906"/>
              <a:gd name="adj2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doblada"/>
          <p:cNvSpPr/>
          <p:nvPr/>
        </p:nvSpPr>
        <p:spPr>
          <a:xfrm rot="5400000">
            <a:off x="4464843" y="4107661"/>
            <a:ext cx="571504" cy="50006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/>
        </p:nvGraphicFramePr>
        <p:xfrm>
          <a:off x="4643438" y="1428736"/>
          <a:ext cx="4305301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7092280" y="5301208"/>
            <a:ext cx="1643074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ES" dirty="0" err="1" smtClean="0"/>
              <a:t>Matching</a:t>
            </a:r>
            <a:r>
              <a:rPr lang="es-ES" dirty="0" smtClean="0"/>
              <a:t> </a:t>
            </a:r>
            <a:r>
              <a:rPr lang="es-ES" dirty="0" err="1" smtClean="0"/>
              <a:t>Adjustment</a:t>
            </a:r>
            <a:endParaRPr lang="es-ES" dirty="0"/>
          </a:p>
        </p:txBody>
      </p:sp>
      <p:sp>
        <p:nvSpPr>
          <p:cNvPr id="13" name="12 Elipse"/>
          <p:cNvSpPr/>
          <p:nvPr/>
        </p:nvSpPr>
        <p:spPr>
          <a:xfrm>
            <a:off x="1619672" y="5085184"/>
            <a:ext cx="1728192" cy="1656184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00" b="1" dirty="0" smtClean="0">
                <a:solidFill>
                  <a:srgbClr val="002060"/>
                </a:solidFill>
              </a:rPr>
              <a:t>Identificar casos en los que EIOPA ejerza </a:t>
            </a:r>
            <a:r>
              <a:rPr lang="es-ES" sz="1000" b="1" dirty="0" smtClean="0">
                <a:solidFill>
                  <a:schemeClr val="tx1"/>
                </a:solidFill>
              </a:rPr>
              <a:t>mediación vinculante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179512" y="5085184"/>
            <a:ext cx="1656184" cy="1656184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00" b="1" dirty="0" smtClean="0">
                <a:solidFill>
                  <a:srgbClr val="002060"/>
                </a:solidFill>
              </a:rPr>
              <a:t>Definir materias a desarrollar por EIOPA a través de </a:t>
            </a:r>
            <a:r>
              <a:rPr lang="es-ES" sz="1000" b="1" dirty="0" smtClean="0">
                <a:solidFill>
                  <a:schemeClr val="tx1"/>
                </a:solidFill>
              </a:rPr>
              <a:t>Estándares Técnicos</a:t>
            </a:r>
            <a:endParaRPr lang="es-ES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5076056" y="214313"/>
            <a:ext cx="3853632" cy="642937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chemeClr val="tx1"/>
                </a:solidFill>
              </a:rPr>
              <a:t/>
            </a:r>
            <a:br>
              <a:rPr lang="es-ES" sz="1800" dirty="0" smtClean="0">
                <a:solidFill>
                  <a:schemeClr val="tx1"/>
                </a:solidFill>
              </a:rPr>
            </a:br>
            <a:endParaRPr lang="en-GB" sz="1800" dirty="0" smtClean="0">
              <a:solidFill>
                <a:schemeClr val="tx2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54" name="53 Conector recto de flecha"/>
          <p:cNvCxnSpPr/>
          <p:nvPr/>
        </p:nvCxnSpPr>
        <p:spPr>
          <a:xfrm>
            <a:off x="467544" y="3284984"/>
            <a:ext cx="8292455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1259632" y="3645024"/>
            <a:ext cx="1312104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200" b="1" i="1" dirty="0" err="1">
                <a:latin typeface="Comic Sans MS" pitchFamily="66" charset="0"/>
              </a:rPr>
              <a:t>Marzo</a:t>
            </a:r>
            <a:r>
              <a:rPr lang="en-GB" sz="1200" b="1" i="1" dirty="0">
                <a:latin typeface="Comic Sans MS" pitchFamily="66" charset="0"/>
              </a:rPr>
              <a:t> 2013: </a:t>
            </a:r>
            <a:r>
              <a:rPr lang="en-GB" sz="1200" b="1" i="1" dirty="0" smtClean="0">
                <a:latin typeface="Comic Sans MS" pitchFamily="66" charset="0"/>
              </a:rPr>
              <a:t>EIOPA </a:t>
            </a:r>
            <a:r>
              <a:rPr lang="en-GB" sz="1200" b="1" i="1" dirty="0" err="1" smtClean="0">
                <a:latin typeface="Comic Sans MS" pitchFamily="66" charset="0"/>
              </a:rPr>
              <a:t>aprueba</a:t>
            </a:r>
            <a:r>
              <a:rPr lang="en-GB" sz="1200" b="1" i="1" dirty="0" smtClean="0">
                <a:latin typeface="Comic Sans MS" pitchFamily="66" charset="0"/>
              </a:rPr>
              <a:t> </a:t>
            </a:r>
            <a:r>
              <a:rPr lang="en-GB" sz="1200" b="1" i="1" dirty="0" err="1" smtClean="0">
                <a:latin typeface="Comic Sans MS" pitchFamily="66" charset="0"/>
              </a:rPr>
              <a:t>borrador</a:t>
            </a:r>
            <a:r>
              <a:rPr lang="en-GB" sz="1200" b="1" i="1" dirty="0" smtClean="0">
                <a:latin typeface="Comic Sans MS" pitchFamily="66" charset="0"/>
              </a:rPr>
              <a:t> de </a:t>
            </a:r>
            <a:r>
              <a:rPr lang="en-GB" sz="1200" b="1" i="1" dirty="0" err="1" smtClean="0">
                <a:latin typeface="Comic Sans MS" pitchFamily="66" charset="0"/>
              </a:rPr>
              <a:t>Guias</a:t>
            </a:r>
            <a:r>
              <a:rPr lang="en-GB" sz="1200" b="1" i="1" dirty="0" smtClean="0">
                <a:latin typeface="Comic Sans MS" pitchFamily="66" charset="0"/>
              </a:rPr>
              <a:t> </a:t>
            </a:r>
            <a:r>
              <a:rPr lang="en-GB" sz="1200" b="1" i="1" dirty="0" err="1">
                <a:latin typeface="Comic Sans MS" pitchFamily="66" charset="0"/>
              </a:rPr>
              <a:t>determinadas</a:t>
            </a:r>
            <a:r>
              <a:rPr lang="en-GB" sz="1200" b="1" i="1" dirty="0">
                <a:latin typeface="Comic Sans MS" pitchFamily="66" charset="0"/>
              </a:rPr>
              <a:t> </a:t>
            </a:r>
            <a:r>
              <a:rPr lang="en-GB" sz="1200" b="1" i="1" dirty="0" err="1">
                <a:latin typeface="Comic Sans MS" pitchFamily="66" charset="0"/>
              </a:rPr>
              <a:t>medidas</a:t>
            </a:r>
            <a:r>
              <a:rPr lang="en-GB" sz="1200" b="1" i="1" dirty="0">
                <a:latin typeface="Comic Sans MS" pitchFamily="66" charset="0"/>
              </a:rPr>
              <a:t> </a:t>
            </a:r>
            <a:r>
              <a:rPr lang="en-GB" sz="1200" b="1" i="1" dirty="0" err="1" smtClean="0">
                <a:latin typeface="Comic Sans MS" pitchFamily="66" charset="0"/>
              </a:rPr>
              <a:t>preparatorias</a:t>
            </a:r>
            <a:r>
              <a:rPr lang="en-GB" sz="1200" b="1" i="1" dirty="0" smtClean="0">
                <a:latin typeface="Comic Sans MS" pitchFamily="66" charset="0"/>
              </a:rPr>
              <a:t> de SII</a:t>
            </a:r>
            <a:endParaRPr lang="en-GB" sz="1200" b="1" i="1" dirty="0">
              <a:latin typeface="Comic Sans MS" pitchFamily="66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395536" y="2348880"/>
            <a:ext cx="25922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400" b="1" i="1" dirty="0" err="1">
                <a:latin typeface="Comic Sans MS" pitchFamily="66" charset="0"/>
              </a:rPr>
              <a:t>Enero</a:t>
            </a:r>
            <a:r>
              <a:rPr lang="en-GB" sz="1400" b="1" i="1" dirty="0">
                <a:latin typeface="Comic Sans MS" pitchFamily="66" charset="0"/>
              </a:rPr>
              <a:t>- </a:t>
            </a:r>
            <a:r>
              <a:rPr lang="en-GB" sz="1400" b="1" i="1" dirty="0" err="1">
                <a:latin typeface="Comic Sans MS" pitchFamily="66" charset="0"/>
              </a:rPr>
              <a:t>Marzo</a:t>
            </a:r>
            <a:r>
              <a:rPr lang="en-GB" sz="1400" b="1" i="1" dirty="0">
                <a:latin typeface="Comic Sans MS" pitchFamily="66" charset="0"/>
              </a:rPr>
              <a:t> 2013: </a:t>
            </a:r>
            <a:r>
              <a:rPr lang="en-GB" sz="1400" b="1" i="1" dirty="0" err="1">
                <a:latin typeface="Comic Sans MS" pitchFamily="66" charset="0"/>
              </a:rPr>
              <a:t>Ejercicio</a:t>
            </a:r>
            <a:r>
              <a:rPr lang="en-GB" sz="1400" b="1" i="1" dirty="0">
                <a:latin typeface="Comic Sans MS" pitchFamily="66" charset="0"/>
              </a:rPr>
              <a:t> LTGA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857224" y="5429264"/>
            <a:ext cx="734481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b="1" dirty="0">
                <a:latin typeface="Comic Sans MS" pitchFamily="66" charset="0"/>
              </a:rPr>
              <a:t>EIOPA </a:t>
            </a:r>
            <a:r>
              <a:rPr lang="en-GB" b="1" dirty="0" err="1" smtClean="0">
                <a:latin typeface="Comic Sans MS" pitchFamily="66" charset="0"/>
              </a:rPr>
              <a:t>aprobará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guías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preparatorias</a:t>
            </a:r>
            <a:r>
              <a:rPr lang="en-GB" b="1" dirty="0" smtClean="0">
                <a:latin typeface="Comic Sans MS" pitchFamily="66" charset="0"/>
              </a:rPr>
              <a:t> en </a:t>
            </a:r>
            <a:r>
              <a:rPr lang="en-GB" b="1" dirty="0" err="1" smtClean="0">
                <a:latin typeface="Comic Sans MS" pitchFamily="66" charset="0"/>
              </a:rPr>
              <a:t>materia</a:t>
            </a:r>
            <a:r>
              <a:rPr lang="en-GB" b="1" dirty="0" smtClean="0">
                <a:latin typeface="Comic Sans MS" pitchFamily="66" charset="0"/>
              </a:rPr>
              <a:t> de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sistema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de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gobernanza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incluyendo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autoevaluación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prospectiva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de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riesgos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similar al ORSA), pre-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solicitud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de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modelos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internos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y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modelos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futura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DEC).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3131840" y="2276872"/>
            <a:ext cx="165618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400" b="1" i="1" dirty="0" err="1" smtClean="0">
                <a:latin typeface="Comic Sans MS" pitchFamily="66" charset="0"/>
              </a:rPr>
              <a:t>Junio</a:t>
            </a:r>
            <a:r>
              <a:rPr lang="en-GB" sz="1400" b="1" i="1" dirty="0" smtClean="0">
                <a:latin typeface="Comic Sans MS" pitchFamily="66" charset="0"/>
              </a:rPr>
              <a:t> </a:t>
            </a:r>
            <a:r>
              <a:rPr lang="en-GB" sz="1400" b="1" i="1" dirty="0">
                <a:latin typeface="Comic Sans MS" pitchFamily="66" charset="0"/>
              </a:rPr>
              <a:t>2013: </a:t>
            </a:r>
            <a:r>
              <a:rPr lang="en-GB" sz="1400" b="1" i="1" dirty="0" err="1">
                <a:latin typeface="Comic Sans MS" pitchFamily="66" charset="0"/>
              </a:rPr>
              <a:t>Informe</a:t>
            </a:r>
            <a:r>
              <a:rPr lang="en-GB" sz="1400" b="1" i="1" dirty="0">
                <a:latin typeface="Comic Sans MS" pitchFamily="66" charset="0"/>
              </a:rPr>
              <a:t> </a:t>
            </a:r>
            <a:r>
              <a:rPr lang="en-GB" sz="1400" b="1" i="1" dirty="0" smtClean="0">
                <a:latin typeface="Comic Sans MS" pitchFamily="66" charset="0"/>
              </a:rPr>
              <a:t>LTGA</a:t>
            </a:r>
            <a:endParaRPr lang="en-GB" sz="1400" b="1" i="1" dirty="0">
              <a:latin typeface="Comic Sans MS" pitchFamily="66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5148064" y="2276872"/>
            <a:ext cx="288032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400" b="1" i="1" dirty="0">
                <a:latin typeface="Comic Sans MS" pitchFamily="66" charset="0"/>
              </a:rPr>
              <a:t>Julio </a:t>
            </a:r>
            <a:r>
              <a:rPr lang="en-GB" sz="1400" b="1" i="1" dirty="0" smtClean="0">
                <a:latin typeface="Comic Sans MS" pitchFamily="66" charset="0"/>
              </a:rPr>
              <a:t>2013: </a:t>
            </a:r>
            <a:r>
              <a:rPr lang="en-GB" sz="1400" b="1" i="1" dirty="0" err="1">
                <a:latin typeface="Comic Sans MS" pitchFamily="66" charset="0"/>
              </a:rPr>
              <a:t>C</a:t>
            </a:r>
            <a:r>
              <a:rPr lang="en-GB" sz="1400" b="1" i="1" dirty="0" err="1" smtClean="0">
                <a:latin typeface="Comic Sans MS" pitchFamily="66" charset="0"/>
              </a:rPr>
              <a:t>ontinuación</a:t>
            </a:r>
            <a:r>
              <a:rPr lang="en-GB" sz="1400" b="1" i="1" dirty="0" smtClean="0">
                <a:latin typeface="Comic Sans MS" pitchFamily="66" charset="0"/>
              </a:rPr>
              <a:t> </a:t>
            </a:r>
            <a:r>
              <a:rPr lang="en-GB" sz="1400" b="1" i="1" dirty="0" err="1">
                <a:latin typeface="Comic Sans MS" pitchFamily="66" charset="0"/>
              </a:rPr>
              <a:t>negociación</a:t>
            </a:r>
            <a:r>
              <a:rPr lang="en-GB" sz="1400" b="1" i="1" dirty="0">
                <a:latin typeface="Comic Sans MS" pitchFamily="66" charset="0"/>
              </a:rPr>
              <a:t> </a:t>
            </a:r>
            <a:r>
              <a:rPr lang="en-GB" sz="1400" b="1" i="1" dirty="0" err="1">
                <a:latin typeface="Comic Sans MS" pitchFamily="66" charset="0"/>
              </a:rPr>
              <a:t>Directiva</a:t>
            </a:r>
            <a:r>
              <a:rPr lang="en-GB" sz="1400" b="1" i="1" dirty="0">
                <a:latin typeface="Comic Sans MS" pitchFamily="66" charset="0"/>
              </a:rPr>
              <a:t> </a:t>
            </a:r>
            <a:r>
              <a:rPr lang="en-GB" sz="1400" b="1" i="1" dirty="0" err="1">
                <a:latin typeface="Comic Sans MS" pitchFamily="66" charset="0"/>
              </a:rPr>
              <a:t>Ómnibus</a:t>
            </a:r>
            <a:r>
              <a:rPr lang="en-GB" sz="1400" b="1" i="1" dirty="0">
                <a:latin typeface="Comic Sans MS" pitchFamily="66" charset="0"/>
              </a:rPr>
              <a:t> II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308304" y="3429000"/>
            <a:ext cx="1656184" cy="1200329"/>
          </a:xfrm>
          <a:prstGeom prst="rect">
            <a:avLst/>
          </a:prstGeom>
          <a:solidFill>
            <a:srgbClr val="FFFF00"/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</a:rPr>
              <a:t>ENERO 2014: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</a:rPr>
              <a:t>Aplicación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</a:rPr>
              <a:t> de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</a:rPr>
              <a:t>las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</a:rPr>
              <a:t>Guías</a:t>
            </a:r>
            <a:endParaRPr lang="en-GB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786050" y="4143380"/>
            <a:ext cx="107157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929058" y="3643314"/>
            <a:ext cx="85725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200" b="1" i="1" dirty="0" err="1" smtClean="0">
                <a:latin typeface="Comic Sans MS" pitchFamily="66" charset="0"/>
              </a:rPr>
              <a:t>Junio</a:t>
            </a:r>
            <a:r>
              <a:rPr lang="en-GB" sz="1200" b="1" i="1" dirty="0" smtClean="0">
                <a:latin typeface="Comic Sans MS" pitchFamily="66" charset="0"/>
              </a:rPr>
              <a:t>-Julio 2013: </a:t>
            </a:r>
            <a:r>
              <a:rPr lang="en-GB" sz="1200" b="1" i="1" dirty="0" err="1" smtClean="0">
                <a:latin typeface="Comic Sans MS" pitchFamily="66" charset="0"/>
              </a:rPr>
              <a:t>consulta</a:t>
            </a:r>
            <a:r>
              <a:rPr lang="en-GB" sz="1200" b="1" i="1" dirty="0" smtClean="0">
                <a:latin typeface="Comic Sans MS" pitchFamily="66" charset="0"/>
              </a:rPr>
              <a:t> </a:t>
            </a:r>
            <a:r>
              <a:rPr lang="en-GB" sz="1200" b="1" i="1" dirty="0" err="1" smtClean="0">
                <a:latin typeface="Comic Sans MS" pitchFamily="66" charset="0"/>
              </a:rPr>
              <a:t>pública</a:t>
            </a:r>
            <a:r>
              <a:rPr lang="en-GB" sz="1200" b="1" i="1" dirty="0" smtClean="0">
                <a:latin typeface="Comic Sans MS" pitchFamily="66" charset="0"/>
              </a:rPr>
              <a:t> y revision </a:t>
            </a:r>
            <a:endParaRPr lang="en-GB" sz="1200" b="1" i="1" dirty="0">
              <a:latin typeface="Comic Sans MS" pitchFamily="66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929190" y="4143380"/>
            <a:ext cx="714380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715008" y="3795714"/>
            <a:ext cx="121444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200" b="1" i="1" dirty="0" err="1" smtClean="0">
                <a:latin typeface="Comic Sans MS" pitchFamily="66" charset="0"/>
              </a:rPr>
              <a:t>Octubre</a:t>
            </a:r>
            <a:r>
              <a:rPr lang="en-GB" sz="1200" b="1" i="1" dirty="0" smtClean="0">
                <a:latin typeface="Comic Sans MS" pitchFamily="66" charset="0"/>
              </a:rPr>
              <a:t> 2013: </a:t>
            </a:r>
            <a:r>
              <a:rPr lang="en-GB" sz="1200" b="1" i="1" dirty="0" err="1" smtClean="0">
                <a:latin typeface="Comic Sans MS" pitchFamily="66" charset="0"/>
              </a:rPr>
              <a:t>Publicación</a:t>
            </a:r>
            <a:endParaRPr lang="en-GB" sz="1200" b="1" i="1" dirty="0">
              <a:latin typeface="Comic Sans MS" pitchFamily="66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rot="5400000">
            <a:off x="6823091" y="4392619"/>
            <a:ext cx="642942" cy="1588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5857884" y="4857761"/>
            <a:ext cx="264320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cap="rnd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200" b="1" i="1" dirty="0" smtClean="0">
                <a:latin typeface="Comic Sans MS" pitchFamily="66" charset="0"/>
              </a:rPr>
              <a:t>2 </a:t>
            </a:r>
            <a:r>
              <a:rPr lang="en-GB" sz="1200" b="1" i="1" dirty="0" err="1" smtClean="0">
                <a:latin typeface="Comic Sans MS" pitchFamily="66" charset="0"/>
              </a:rPr>
              <a:t>meses</a:t>
            </a:r>
            <a:r>
              <a:rPr lang="en-GB" sz="1200" b="1" i="1" dirty="0" smtClean="0">
                <a:latin typeface="Comic Sans MS" pitchFamily="66" charset="0"/>
              </a:rPr>
              <a:t> </a:t>
            </a:r>
            <a:r>
              <a:rPr lang="en-GB" sz="1200" b="1" i="1" dirty="0" err="1" smtClean="0">
                <a:latin typeface="Comic Sans MS" pitchFamily="66" charset="0"/>
              </a:rPr>
              <a:t>para</a:t>
            </a:r>
            <a:r>
              <a:rPr lang="en-GB" sz="1200" b="1" i="1" dirty="0" smtClean="0">
                <a:latin typeface="Comic Sans MS" pitchFamily="66" charset="0"/>
              </a:rPr>
              <a:t> </a:t>
            </a:r>
            <a:r>
              <a:rPr lang="en-GB" sz="1200" b="1" i="1" dirty="0" err="1" smtClean="0">
                <a:latin typeface="Comic Sans MS" pitchFamily="66" charset="0"/>
              </a:rPr>
              <a:t>implementación</a:t>
            </a:r>
            <a:r>
              <a:rPr lang="en-GB" sz="1200" b="1" i="1" dirty="0" smtClean="0">
                <a:latin typeface="Comic Sans MS" pitchFamily="66" charset="0"/>
              </a:rPr>
              <a:t> a </a:t>
            </a:r>
            <a:r>
              <a:rPr lang="en-GB" sz="1200" b="1" i="1" dirty="0" err="1" smtClean="0">
                <a:latin typeface="Comic Sans MS" pitchFamily="66" charset="0"/>
              </a:rPr>
              <a:t>nivel</a:t>
            </a:r>
            <a:r>
              <a:rPr lang="en-GB" sz="1200" b="1" i="1" dirty="0" smtClean="0">
                <a:latin typeface="Comic Sans MS" pitchFamily="66" charset="0"/>
              </a:rPr>
              <a:t> </a:t>
            </a:r>
            <a:r>
              <a:rPr lang="en-GB" sz="1200" b="1" i="1" dirty="0" err="1" smtClean="0">
                <a:latin typeface="Comic Sans MS" pitchFamily="66" charset="0"/>
              </a:rPr>
              <a:t>nacional</a:t>
            </a:r>
            <a:endParaRPr lang="en-GB" sz="1200" b="1" i="1" dirty="0">
              <a:latin typeface="Comic Sans MS" pitchFamily="66" charset="0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5076056" y="260648"/>
            <a:ext cx="3909120" cy="7200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Desarrollos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legislativos en la UE. Solvencia II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79512" y="2276872"/>
          <a:ext cx="4392488" cy="4323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79512" y="1124744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IMDII </a:t>
            </a:r>
          </a:p>
          <a:p>
            <a:pPr algn="ctr"/>
            <a:r>
              <a:rPr lang="es-ES" b="1" dirty="0" smtClean="0"/>
              <a:t>(Borrador de Directiva de </a:t>
            </a:r>
            <a:r>
              <a:rPr lang="es-ES" b="1" strike="sngStrike" dirty="0" smtClean="0"/>
              <a:t>Mediación </a:t>
            </a:r>
            <a:r>
              <a:rPr lang="es-ES" b="1" dirty="0" smtClean="0"/>
              <a:t>Distribución)</a:t>
            </a:r>
          </a:p>
          <a:p>
            <a:pPr algn="ctr"/>
            <a:r>
              <a:rPr lang="es-ES" sz="1200" i="1" dirty="0" smtClean="0"/>
              <a:t>Transposición a partir de 2015??</a:t>
            </a:r>
            <a:endParaRPr lang="es-ES" sz="1200" i="1" dirty="0"/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4103440" y="1772816"/>
          <a:ext cx="50405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6444208" y="3356992"/>
            <a:ext cx="72008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IMD 1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H="1" flipV="1">
            <a:off x="6372200" y="3068960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6948264" y="3068960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6372200" y="5445224"/>
            <a:ext cx="115212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NO IMD 1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flipH="1" flipV="1">
            <a:off x="5652120" y="5013176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6876256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7524328" y="494116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4751512" y="11247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‘</a:t>
            </a:r>
            <a:r>
              <a:rPr lang="es-ES" b="1" dirty="0" err="1" smtClean="0"/>
              <a:t>Level</a:t>
            </a:r>
            <a:r>
              <a:rPr lang="es-ES" b="1" dirty="0" smtClean="0"/>
              <a:t> </a:t>
            </a:r>
            <a:r>
              <a:rPr lang="es-ES" b="1" dirty="0" err="1" smtClean="0"/>
              <a:t>playing</a:t>
            </a:r>
            <a:r>
              <a:rPr lang="es-ES" b="1" dirty="0" smtClean="0"/>
              <a:t> </a:t>
            </a:r>
            <a:r>
              <a:rPr lang="es-ES" b="1" dirty="0" err="1" smtClean="0"/>
              <a:t>field</a:t>
            </a:r>
            <a:r>
              <a:rPr lang="es-ES" b="1" dirty="0" smtClean="0"/>
              <a:t>’ en la distribución</a:t>
            </a:r>
            <a:endParaRPr lang="es-ES" b="1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4644008" y="1124744"/>
            <a:ext cx="0" cy="55446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 Título"/>
          <p:cNvSpPr txBox="1">
            <a:spLocks/>
          </p:cNvSpPr>
          <p:nvPr/>
        </p:nvSpPr>
        <p:spPr>
          <a:xfrm>
            <a:off x="5076056" y="260648"/>
            <a:ext cx="3909120" cy="7200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Desarrollos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legislativos en la UE. </a:t>
            </a: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Distribución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51520" y="3429000"/>
            <a:ext cx="2376264" cy="136815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179512" y="1844824"/>
            <a:ext cx="2448272" cy="100811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835696" y="836712"/>
          <a:ext cx="748883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23528" y="1124745"/>
            <a:ext cx="23762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600" b="1" dirty="0" smtClean="0"/>
          </a:p>
          <a:p>
            <a:r>
              <a:rPr lang="es-ES" sz="1600" b="1" dirty="0" smtClean="0"/>
              <a:t>Ámbito:</a:t>
            </a:r>
          </a:p>
          <a:p>
            <a:endParaRPr lang="es-ES" sz="1600" b="1" dirty="0" smtClean="0"/>
          </a:p>
          <a:p>
            <a:pPr>
              <a:buFont typeface="Arial" pitchFamily="34" charset="0"/>
              <a:buChar char="•"/>
            </a:pPr>
            <a:r>
              <a:rPr lang="es-ES" sz="1200" dirty="0" smtClean="0"/>
              <a:t>Fondos de inversión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>
                <a:solidFill>
                  <a:srgbClr val="FF0000"/>
                </a:solidFill>
              </a:rPr>
              <a:t>Seguros con componente de inversión (unit-linked)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 smtClean="0"/>
              <a:t>Activos y depósitos estructurados</a:t>
            </a:r>
          </a:p>
          <a:p>
            <a:endParaRPr lang="es-ES" sz="1600" b="1" dirty="0" smtClean="0"/>
          </a:p>
          <a:p>
            <a:r>
              <a:rPr lang="es-ES" sz="1600" b="1" dirty="0" smtClean="0"/>
              <a:t>Objetivos:</a:t>
            </a:r>
          </a:p>
          <a:p>
            <a:endParaRPr lang="es-ES" sz="1600" b="1" dirty="0" smtClean="0"/>
          </a:p>
          <a:p>
            <a:pPr>
              <a:buFont typeface="Arial" pitchFamily="34" charset="0"/>
              <a:buChar char="•"/>
            </a:pPr>
            <a:r>
              <a:rPr lang="es-ES" sz="1200" dirty="0" smtClean="0"/>
              <a:t>Establecer normas comunes en la venta de productos de inversión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>
                <a:solidFill>
                  <a:srgbClr val="FF0000"/>
                </a:solidFill>
              </a:rPr>
              <a:t>Documento clave de información (KID)</a:t>
            </a:r>
            <a:r>
              <a:rPr lang="es-ES" sz="1200" dirty="0" smtClean="0"/>
              <a:t>: clara y comparable</a:t>
            </a:r>
          </a:p>
          <a:p>
            <a:endParaRPr lang="es-ES" sz="1400" dirty="0" smtClean="0"/>
          </a:p>
          <a:p>
            <a:endParaRPr lang="es-ES" sz="1600" b="1" dirty="0" smtClean="0"/>
          </a:p>
          <a:p>
            <a:r>
              <a:rPr lang="es-ES" sz="1600" b="1" dirty="0" smtClean="0"/>
              <a:t>Trascendencia:</a:t>
            </a:r>
          </a:p>
          <a:p>
            <a:endParaRPr lang="es-ES" sz="1600" b="1" dirty="0" smtClean="0"/>
          </a:p>
          <a:p>
            <a:pPr>
              <a:buFont typeface="Arial" pitchFamily="34" charset="0"/>
              <a:buChar char="•"/>
            </a:pPr>
            <a:r>
              <a:rPr lang="es-ES" sz="1200" dirty="0" smtClean="0"/>
              <a:t>Productos  de ahorro (jubilación, compra de vivienda, educación hijos, etc.)</a:t>
            </a:r>
            <a:endParaRPr lang="es-ES" sz="12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5589240"/>
            <a:ext cx="223224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076056" y="260648"/>
            <a:ext cx="3909120" cy="7200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Desarrollos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legislativos en la UE. </a:t>
            </a: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PRIPs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Rot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pic>
        <p:nvPicPr>
          <p:cNvPr id="78852" name="Picture 5" descr="BD0555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828800"/>
            <a:ext cx="41703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buFontTx/>
              <a:buNone/>
              <a:defRPr/>
            </a:pPr>
            <a:endParaRPr lang="es-ES_tradnl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Univers 45 Light" pitchFamily="34" charset="0"/>
            </a:endParaRPr>
          </a:p>
          <a:p>
            <a:pPr>
              <a:buFontTx/>
              <a:buNone/>
              <a:defRPr/>
            </a:pPr>
            <a:endParaRPr lang="es-ES_tradnl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Univers 45 Light" pitchFamily="34" charset="0"/>
            </a:endParaRPr>
          </a:p>
          <a:p>
            <a:pPr>
              <a:buFontTx/>
              <a:buNone/>
              <a:defRPr/>
            </a:pPr>
            <a:endParaRPr lang="es-ES_tradnl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Univers 45 Light" pitchFamily="34" charset="0"/>
            </a:endParaRPr>
          </a:p>
          <a:p>
            <a:pPr>
              <a:buFontTx/>
              <a:buNone/>
              <a:defRPr/>
            </a:pPr>
            <a:endParaRPr lang="es-ES_tradnl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Univers 45 Light" pitchFamily="34" charset="0"/>
            </a:endParaRPr>
          </a:p>
          <a:p>
            <a:pPr>
              <a:buFontTx/>
              <a:buNone/>
              <a:defRPr/>
            </a:pPr>
            <a:endParaRPr lang="es-ES_tradnl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Univers 45 Light" pitchFamily="34" charset="0"/>
            </a:endParaRPr>
          </a:p>
          <a:p>
            <a:pPr>
              <a:buFontTx/>
              <a:buNone/>
              <a:defRPr/>
            </a:pPr>
            <a:endParaRPr lang="es-ES_tradnl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Univers 45 Light" pitchFamily="34" charset="0"/>
            </a:endParaRPr>
          </a:p>
          <a:p>
            <a:pPr>
              <a:buFontTx/>
              <a:buNone/>
              <a:defRPr/>
            </a:pPr>
            <a:endParaRPr lang="es-ES_tradnl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Univers 45 Light" pitchFamily="34" charset="0"/>
            </a:endParaRPr>
          </a:p>
          <a:p>
            <a:pPr algn="ctr">
              <a:buFontTx/>
              <a:buNone/>
              <a:defRPr/>
            </a:pPr>
            <a:r>
              <a:rPr lang="es-ES_tradnl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45 Light" pitchFamily="34" charset="0"/>
              </a:rPr>
              <a:t>¡¡¡MUCHAS GRACIAS!!!</a:t>
            </a:r>
          </a:p>
          <a:p>
            <a:pPr>
              <a:buFontTx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076056" y="332656"/>
            <a:ext cx="3710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ea typeface="+mj-ea"/>
                <a:cs typeface="Arial" pitchFamily="34" charset="0"/>
              </a:rPr>
              <a:t>Resumen actividad normativa 2012</a:t>
            </a:r>
            <a:endParaRPr lang="es-ES" sz="20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="" xmlns:p14="http://schemas.microsoft.com/office/powerpoint/2010/main" val="4012063162"/>
              </p:ext>
            </p:extLst>
          </p:nvPr>
        </p:nvGraphicFramePr>
        <p:xfrm>
          <a:off x="642910" y="1357298"/>
          <a:ext cx="8001056" cy="4952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3 Grupo"/>
          <p:cNvGrpSpPr/>
          <p:nvPr/>
        </p:nvGrpSpPr>
        <p:grpSpPr>
          <a:xfrm>
            <a:off x="611560" y="2924944"/>
            <a:ext cx="2437821" cy="520582"/>
            <a:chOff x="-28850" y="-56469"/>
            <a:chExt cx="2437821" cy="520582"/>
          </a:xfrm>
        </p:grpSpPr>
        <p:sp>
          <p:nvSpPr>
            <p:cNvPr id="5" name="4 Rectángulo"/>
            <p:cNvSpPr/>
            <p:nvPr/>
          </p:nvSpPr>
          <p:spPr>
            <a:xfrm>
              <a:off x="-28850" y="-56469"/>
              <a:ext cx="2437821" cy="52058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-28850" y="-56469"/>
              <a:ext cx="2437821" cy="5205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kern="1200" dirty="0" smtClean="0"/>
                <a:t>Reglamentos</a:t>
              </a:r>
              <a:endParaRPr lang="es-ES" sz="1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6056" y="260648"/>
            <a:ext cx="3912560" cy="714950"/>
          </a:xfrm>
        </p:spPr>
        <p:txBody>
          <a:bodyPr/>
          <a:lstStyle/>
          <a:p>
            <a:r>
              <a:rPr lang="es-ES" sz="2400" dirty="0" smtClean="0">
                <a:solidFill>
                  <a:schemeClr val="tx1"/>
                </a:solidFill>
              </a:rPr>
              <a:t>Actividad normativa año 2013 </a:t>
            </a:r>
            <a:endParaRPr lang="es-E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79512" y="1196752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76056" y="260648"/>
            <a:ext cx="3912560" cy="71495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Actividad normativa año 2013 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51520" y="1196752"/>
          <a:ext cx="8504238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76056" y="260648"/>
            <a:ext cx="3912560" cy="714950"/>
          </a:xfrm>
        </p:spPr>
        <p:txBody>
          <a:bodyPr/>
          <a:lstStyle/>
          <a:p>
            <a:r>
              <a:rPr lang="es-ES" sz="2400" dirty="0" smtClean="0">
                <a:solidFill>
                  <a:schemeClr val="tx1"/>
                </a:solidFill>
              </a:rPr>
              <a:t>Actividad normativa año 2013 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4048" y="332656"/>
            <a:ext cx="3960440" cy="654342"/>
          </a:xfrm>
        </p:spPr>
        <p:txBody>
          <a:bodyPr>
            <a:noAutofit/>
          </a:bodyPr>
          <a:lstStyle/>
          <a:p>
            <a:r>
              <a:rPr lang="es-ES" sz="2200" dirty="0" smtClean="0">
                <a:solidFill>
                  <a:schemeClr val="tx1"/>
                </a:solidFill>
              </a:rPr>
              <a:t>Trabajo futuro.</a:t>
            </a:r>
            <a:r>
              <a:rPr lang="es-ES" sz="2200" dirty="0" smtClean="0"/>
              <a:t> Guías </a:t>
            </a:r>
            <a:r>
              <a:rPr lang="es-ES" sz="2200" dirty="0" smtClean="0"/>
              <a:t>EIOPA</a:t>
            </a:r>
            <a:endParaRPr lang="es-ES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5232644"/>
          </a:xfrm>
        </p:spPr>
        <p:txBody>
          <a:bodyPr>
            <a:noAutofit/>
          </a:bodyPr>
          <a:lstStyle/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Pasos preparatorios de Solvencia II</a:t>
            </a:r>
          </a:p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Introduce un enfoque sensible al riesgo</a:t>
            </a:r>
          </a:p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Armoniza a nivel UE</a:t>
            </a:r>
          </a:p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Los supervisores deben asegurar que las entidades actúan activamente para poder aplicar SII</a:t>
            </a:r>
          </a:p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 dos meses desde la emisión, los supervisores indicarán si cumplen o pretenden hacerlo. Si la respuesta es negativa explicarán los motivos. Todo ello será publicado por EIOPA</a:t>
            </a:r>
            <a:endParaRPr lang="es-ES" sz="2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ChangeArrowheads="1"/>
          </p:cNvSpPr>
          <p:nvPr/>
        </p:nvSpPr>
        <p:spPr bwMode="auto">
          <a:xfrm>
            <a:off x="285721" y="1340769"/>
            <a:ext cx="8358246" cy="5160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00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808038" lvl="1" indent="-4572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Áreas afectadas:</a:t>
            </a:r>
          </a:p>
          <a:p>
            <a:pPr marL="808038" lvl="1" indent="-457200">
              <a:lnSpc>
                <a:spcPct val="120000"/>
              </a:lnSpc>
              <a:spcBef>
                <a:spcPct val="20000"/>
              </a:spcBef>
              <a:defRPr/>
            </a:pPr>
            <a:endParaRPr lang="es-ES" sz="2400" b="1" dirty="0">
              <a:solidFill>
                <a:srgbClr val="0070C0"/>
              </a:solidFill>
            </a:endParaRPr>
          </a:p>
          <a:p>
            <a:pPr marL="1252538" lvl="3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endParaRPr lang="es-ES" sz="2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5143503" y="357188"/>
            <a:ext cx="3357559" cy="4286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785786" y="2143116"/>
            <a:ext cx="2357454" cy="857256"/>
          </a:xfrm>
          <a:prstGeom prst="roundRect">
            <a:avLst/>
          </a:prstGeom>
          <a:solidFill>
            <a:srgbClr val="6699FF"/>
          </a:solidFill>
          <a:scene3d>
            <a:camera prst="orthographicFront"/>
            <a:lightRig rig="threePt" dir="t"/>
          </a:scene3d>
          <a:sp3d extrusionH="76200">
            <a:bevelT/>
            <a:extrusionClr>
              <a:srgbClr val="6699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Sistema de Gobierno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215074" y="5429264"/>
            <a:ext cx="2357454" cy="857256"/>
          </a:xfrm>
          <a:prstGeom prst="roundRect">
            <a:avLst/>
          </a:prstGeom>
          <a:solidFill>
            <a:srgbClr val="6699FF"/>
          </a:solidFill>
          <a:scene3d>
            <a:camera prst="orthographicFront"/>
            <a:lightRig rig="threePt" dir="t"/>
          </a:scene3d>
          <a:sp3d extrusionH="76200">
            <a:bevelT/>
            <a:extrusionClr>
              <a:srgbClr val="6699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Pre-solicitud Modelos Internos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286248" y="4286256"/>
            <a:ext cx="2357454" cy="857256"/>
          </a:xfrm>
          <a:prstGeom prst="roundRect">
            <a:avLst/>
          </a:prstGeom>
          <a:solidFill>
            <a:srgbClr val="6699FF"/>
          </a:solidFill>
          <a:scene3d>
            <a:camera prst="orthographicFront"/>
            <a:lightRig rig="threePt" dir="t"/>
          </a:scene3d>
          <a:sp3d extrusionH="76200">
            <a:bevelT/>
            <a:extrusionClr>
              <a:srgbClr val="6699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Información al Supervisor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500298" y="3214686"/>
            <a:ext cx="2357454" cy="857256"/>
          </a:xfrm>
          <a:prstGeom prst="roundRect">
            <a:avLst/>
          </a:prstGeom>
          <a:solidFill>
            <a:srgbClr val="6699FF"/>
          </a:solidFill>
          <a:scene3d>
            <a:camera prst="orthographicFront"/>
            <a:lightRig rig="threePt" dir="t"/>
          </a:scene3d>
          <a:sp3d extrusionH="76200">
            <a:bevelT/>
            <a:extrusionClr>
              <a:srgbClr val="6699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Evaluación prospectiva del riesgo 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4048" y="332656"/>
            <a:ext cx="3960440" cy="654342"/>
          </a:xfrm>
        </p:spPr>
        <p:txBody>
          <a:bodyPr>
            <a:noAutofit/>
          </a:bodyPr>
          <a:lstStyle/>
          <a:p>
            <a:r>
              <a:rPr lang="es-ES" sz="2200" dirty="0" smtClean="0">
                <a:solidFill>
                  <a:schemeClr val="tx1"/>
                </a:solidFill>
              </a:rPr>
              <a:t>Trabajo futuro.</a:t>
            </a:r>
            <a:r>
              <a:rPr lang="es-ES" sz="2200" dirty="0" smtClean="0"/>
              <a:t> Guías </a:t>
            </a:r>
            <a:r>
              <a:rPr lang="es-ES" sz="2200" dirty="0" smtClean="0"/>
              <a:t>EIOPA</a:t>
            </a:r>
            <a:endParaRPr lang="es-E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 bwMode="auto">
          <a:xfrm>
            <a:off x="5004048" y="332656"/>
            <a:ext cx="3960440" cy="6480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s-ES" sz="2200" dirty="0" smtClean="0">
                <a:solidFill>
                  <a:schemeClr val="tx1"/>
                </a:solidFill>
              </a:rPr>
              <a:t>Trabajo futuro.</a:t>
            </a:r>
            <a:r>
              <a:rPr lang="es-ES" sz="2200" dirty="0" smtClean="0"/>
              <a:t> Guías </a:t>
            </a:r>
            <a:r>
              <a:rPr lang="es-ES" sz="2200" dirty="0" smtClean="0"/>
              <a:t>EIOPA</a:t>
            </a:r>
            <a:endParaRPr lang="es-ES" sz="2200" dirty="0" smtClean="0">
              <a:solidFill>
                <a:schemeClr val="tx2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630488" y="1692275"/>
            <a:ext cx="96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ES"/>
              <a:t>  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595688" y="1692275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</a:t>
            </a:r>
            <a:r>
              <a:rPr lang="es-ES" b="1"/>
              <a:t> </a:t>
            </a:r>
            <a:endParaRPr lang="es-E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573588" y="1768475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5564188" y="1692275"/>
            <a:ext cx="102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99933" y="3214686"/>
            <a:ext cx="2479874" cy="25052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72000" indent="-263525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GB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Valoración</a:t>
            </a:r>
            <a:endParaRPr lang="en-GB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72000" indent="-263525">
              <a:lnSpc>
                <a:spcPct val="80000"/>
              </a:lnSpc>
              <a:spcBef>
                <a:spcPct val="20000"/>
              </a:spcBef>
              <a:defRPr/>
            </a:pPr>
            <a:endParaRPr lang="en-GB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72000" indent="-263525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GB" altLang="ja-JP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Requisitos</a:t>
            </a:r>
            <a:r>
              <a:rPr lang="en-GB" altLang="ja-JP" sz="14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GB" altLang="ja-JP" sz="1400" dirty="0">
                <a:solidFill>
                  <a:schemeClr val="tx1"/>
                </a:solidFill>
                <a:ea typeface="ＭＳ Ｐゴシック" pitchFamily="34" charset="-128"/>
              </a:rPr>
              <a:t>de capital:</a:t>
            </a:r>
          </a:p>
          <a:p>
            <a:pPr marL="72000" indent="-263525">
              <a:lnSpc>
                <a:spcPct val="0"/>
              </a:lnSpc>
              <a:spcBef>
                <a:spcPts val="200"/>
              </a:spcBef>
              <a:buFontTx/>
              <a:buBlip>
                <a:blip r:embed="rId3"/>
              </a:buBlip>
              <a:defRPr/>
            </a:pPr>
            <a:endParaRPr lang="en-GB" altLang="ja-JP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29200" lvl="1" indent="-263525">
              <a:lnSpc>
                <a:spcPct val="80000"/>
              </a:lnSpc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GB" altLang="ja-JP" sz="1400" dirty="0">
                <a:solidFill>
                  <a:schemeClr val="tx1"/>
                </a:solidFill>
                <a:ea typeface="ＭＳ Ｐゴシック" pitchFamily="34" charset="-128"/>
              </a:rPr>
              <a:t>SCR</a:t>
            </a:r>
          </a:p>
          <a:p>
            <a:pPr marL="529200" lvl="1" indent="-263525">
              <a:lnSpc>
                <a:spcPct val="80000"/>
              </a:lnSpc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GB" altLang="ja-JP" sz="1400" dirty="0">
                <a:solidFill>
                  <a:schemeClr val="tx1"/>
                </a:solidFill>
                <a:ea typeface="ＭＳ Ｐゴシック" pitchFamily="34" charset="-128"/>
              </a:rPr>
              <a:t>MCR</a:t>
            </a:r>
          </a:p>
          <a:p>
            <a:pPr marL="72000" indent="-263525">
              <a:lnSpc>
                <a:spcPct val="15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GB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Fondos</a:t>
            </a:r>
            <a:r>
              <a:rPr lang="en-GB" sz="14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Propios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286116" y="3214686"/>
            <a:ext cx="2408350" cy="25020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71438" indent="-263525">
              <a:lnSpc>
                <a:spcPct val="80000"/>
              </a:lnSpc>
              <a:spcBef>
                <a:spcPts val="600"/>
              </a:spcBef>
              <a:buFontTx/>
              <a:buBlip>
                <a:blip r:embed="rId3"/>
              </a:buBlip>
              <a:tabLst>
                <a:tab pos="2246313" algn="l"/>
              </a:tabLst>
              <a:defRPr/>
            </a:pPr>
            <a:r>
              <a:rPr lang="en-GB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Sistema</a:t>
            </a:r>
            <a:r>
              <a:rPr lang="en-GB" sz="1400" dirty="0" smtClean="0">
                <a:solidFill>
                  <a:schemeClr val="tx1"/>
                </a:solidFill>
                <a:ea typeface="ＭＳ Ｐゴシック" pitchFamily="34" charset="-128"/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Gobernanza</a:t>
            </a:r>
            <a:endParaRPr lang="en-GB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71438" indent="-263525">
              <a:lnSpc>
                <a:spcPts val="2600"/>
              </a:lnSpc>
              <a:spcBef>
                <a:spcPts val="1200"/>
              </a:spcBef>
              <a:buFontTx/>
              <a:buBlip>
                <a:blip r:embed="rId3"/>
              </a:buBlip>
              <a:tabLst>
                <a:tab pos="2246313" algn="l"/>
              </a:tabLst>
              <a:defRPr/>
            </a:pPr>
            <a:r>
              <a:rPr lang="en-GB" altLang="ja-JP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Proceso</a:t>
            </a:r>
            <a:r>
              <a:rPr lang="en-GB" altLang="ja-JP" sz="1400" dirty="0" smtClean="0">
                <a:solidFill>
                  <a:schemeClr val="tx1"/>
                </a:solidFill>
                <a:ea typeface="ＭＳ Ｐゴシック" pitchFamily="34" charset="-128"/>
              </a:rPr>
              <a:t> de </a:t>
            </a:r>
            <a:r>
              <a:rPr lang="en-GB" altLang="ja-JP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revisión</a:t>
            </a:r>
            <a:r>
              <a:rPr lang="en-GB" altLang="ja-JP" sz="1400" dirty="0" smtClean="0">
                <a:solidFill>
                  <a:schemeClr val="tx1"/>
                </a:solidFill>
                <a:ea typeface="ＭＳ Ｐゴシック" pitchFamily="34" charset="-128"/>
              </a:rPr>
              <a:t>              </a:t>
            </a:r>
            <a:r>
              <a:rPr lang="en-GB" altLang="ja-JP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supervisora</a:t>
            </a:r>
            <a:endParaRPr lang="en-GB" altLang="ja-JP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5804449" y="3074985"/>
            <a:ext cx="2441886" cy="26449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71438" indent="-263525">
              <a:lnSpc>
                <a:spcPct val="80000"/>
              </a:lnSpc>
              <a:spcBef>
                <a:spcPts val="600"/>
              </a:spcBef>
              <a:defRPr/>
            </a:pPr>
            <a:endParaRPr lang="en-GB" altLang="ja-JP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71438" indent="-263525">
              <a:lnSpc>
                <a:spcPts val="2600"/>
              </a:lnSpc>
              <a:spcBef>
                <a:spcPts val="1200"/>
              </a:spcBef>
              <a:buFontTx/>
              <a:buBlip>
                <a:blip r:embed="rId3"/>
              </a:buBlip>
              <a:defRPr/>
            </a:pPr>
            <a:r>
              <a:rPr lang="en-GB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Transparencia</a:t>
            </a:r>
            <a:r>
              <a:rPr lang="en-GB" sz="1400" dirty="0" smtClean="0">
                <a:solidFill>
                  <a:schemeClr val="tx1"/>
                </a:solidFill>
                <a:ea typeface="ＭＳ Ｐゴシック" pitchFamily="34" charset="-128"/>
              </a:rPr>
              <a:t>:</a:t>
            </a:r>
          </a:p>
          <a:p>
            <a:pPr marL="528638" lvl="1" indent="-263525">
              <a:lnSpc>
                <a:spcPts val="2600"/>
              </a:lnSpc>
              <a:spcBef>
                <a:spcPts val="1200"/>
              </a:spcBef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GB" altLang="ja-JP" sz="1400" dirty="0" smtClean="0">
                <a:solidFill>
                  <a:schemeClr val="tx1"/>
                </a:solidFill>
                <a:ea typeface="ＭＳ Ｐゴシック" pitchFamily="34" charset="-128"/>
              </a:rPr>
              <a:t>Al </a:t>
            </a:r>
            <a:r>
              <a:rPr lang="en-GB" altLang="ja-JP" sz="1400" dirty="0" err="1" smtClean="0">
                <a:solidFill>
                  <a:schemeClr val="tx1"/>
                </a:solidFill>
                <a:ea typeface="ＭＳ Ｐゴシック" pitchFamily="34" charset="-128"/>
              </a:rPr>
              <a:t>mercado</a:t>
            </a:r>
            <a:endParaRPr lang="en-GB" altLang="ja-JP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28638" lvl="1" indent="-263525">
              <a:lnSpc>
                <a:spcPts val="2600"/>
              </a:lnSpc>
              <a:spcBef>
                <a:spcPts val="1200"/>
              </a:spcBef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GB" altLang="ja-JP" sz="1400" dirty="0" smtClean="0">
                <a:solidFill>
                  <a:schemeClr val="tx1"/>
                </a:solidFill>
                <a:ea typeface="ＭＳ Ｐゴシック" pitchFamily="34" charset="-128"/>
              </a:rPr>
              <a:t>Al supervisor</a:t>
            </a:r>
            <a:endParaRPr lang="en-GB" altLang="ja-JP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fr-FR" dirty="0"/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699825" y="1787350"/>
            <a:ext cx="7469665" cy="6477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24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Solvencia</a:t>
            </a:r>
            <a:r>
              <a:rPr lang="fr-FR" sz="2400" b="1" dirty="0">
                <a:solidFill>
                  <a:srgbClr val="EA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5804449" y="2546206"/>
            <a:ext cx="2441886" cy="7270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GB" altLang="ja-JP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PILAR 3</a:t>
            </a:r>
          </a:p>
          <a:p>
            <a:pPr algn="ctr" eaLnBrk="0" hangingPunct="0">
              <a:defRPr/>
            </a:pPr>
            <a:r>
              <a:rPr lang="en-GB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Disciplina</a:t>
            </a:r>
            <a:r>
              <a:rPr lang="en-GB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 de Mercado</a:t>
            </a:r>
            <a:endParaRPr lang="en-GB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  <a:cs typeface="Arial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3286116" y="2546206"/>
            <a:ext cx="2408350" cy="7397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GB" altLang="ja-JP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PILAR 2</a:t>
            </a:r>
          </a:p>
          <a:p>
            <a:pPr algn="ctr" eaLnBrk="0" hangingPunct="0">
              <a:defRPr/>
            </a:pPr>
            <a:r>
              <a:rPr lang="en-GB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Gobierno</a:t>
            </a:r>
            <a:r>
              <a:rPr lang="en-GB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GB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y </a:t>
            </a:r>
            <a:r>
              <a:rPr lang="en-GB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revisión</a:t>
            </a:r>
            <a:r>
              <a:rPr lang="en-GB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supervisora</a:t>
            </a:r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  <a:cs typeface="Arial" charset="0"/>
            </a:endParaRP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699933" y="2546206"/>
            <a:ext cx="2479874" cy="7397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GB" altLang="ja-JP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PILAR 1</a:t>
            </a:r>
            <a:r>
              <a:rPr lang="en-GB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/>
            </a:r>
            <a:br>
              <a:rPr lang="en-GB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</a:br>
            <a:r>
              <a:rPr lang="en-GB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Elementos</a:t>
            </a:r>
            <a:r>
              <a:rPr lang="en-GB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cuantitativos</a:t>
            </a:r>
            <a:endParaRPr lang="en-GB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  <a:cs typeface="Arial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6012160" y="4653136"/>
            <a:ext cx="1656184" cy="504056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3347864" y="3645024"/>
            <a:ext cx="2160240" cy="504056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Aplicación a partir de 1 enero 2014</a:t>
            </a:r>
          </a:p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Autoridades enviarán a EIOPA un informe de progreso</a:t>
            </a:r>
          </a:p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Normas también para grupos</a:t>
            </a:r>
          </a:p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Aplicabilidad según naturaleza, tamaño y complejidad de los riesgos: </a:t>
            </a:r>
          </a:p>
          <a:p>
            <a:pPr marL="900113" lvl="3" indent="-273050"/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Es una preparación</a:t>
            </a:r>
          </a:p>
          <a:p>
            <a:pPr marL="900113" lvl="3" indent="-273050"/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Hay umbrales para remisión de información al supervisor</a:t>
            </a:r>
          </a:p>
          <a:p>
            <a:r>
              <a:rPr lang="es-E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Flexibilidad: Idea de progreso comenzando el 1/1/14: </a:t>
            </a:r>
          </a:p>
          <a:p>
            <a:pPr marL="900113" lvl="3" indent="-273050"/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 </a:t>
            </a:r>
            <a:r>
              <a:rPr lang="es-E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reporting</a:t>
            </a: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anual, primeros datos en 20/26 semanas desde 31/12/14</a:t>
            </a:r>
          </a:p>
          <a:p>
            <a:pPr marL="900113" lvl="3" indent="-273050"/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 </a:t>
            </a:r>
            <a:r>
              <a:rPr lang="es-E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reporting</a:t>
            </a: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trimestral, primeros datos en 8/14 semanas desde 30/9/15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4048" y="188640"/>
            <a:ext cx="3960440" cy="798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" sz="2200" b="1" dirty="0" smtClean="0"/>
              <a:t>Trabajo futuro. </a:t>
            </a:r>
            <a:r>
              <a:rPr lang="es-ES" sz="2200" b="1" dirty="0" smtClean="0"/>
              <a:t>Guías </a:t>
            </a:r>
            <a:r>
              <a:rPr lang="es-ES" sz="2200" b="1" dirty="0" smtClean="0"/>
              <a:t>EIOPA</a:t>
            </a:r>
            <a:endParaRPr kumimoji="0" lang="es-ES" sz="22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3082</TotalTime>
  <Words>1681</Words>
  <Application>Microsoft Office PowerPoint</Application>
  <PresentationFormat>Presentación en pantalla (4:3)</PresentationFormat>
  <Paragraphs>233</Paragraphs>
  <Slides>17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Civil</vt:lpstr>
      <vt:lpstr> TENDENCIAS EN LA REGULACIÓN. CAMBIOS RECIENTES EN ESPAÑA</vt:lpstr>
      <vt:lpstr>Diapositiva 2</vt:lpstr>
      <vt:lpstr>Actividad normativa año 2013 </vt:lpstr>
      <vt:lpstr>Diapositiva 4</vt:lpstr>
      <vt:lpstr>Actividad normativa año 2013 </vt:lpstr>
      <vt:lpstr>Trabajo futuro. Guías EIOPA</vt:lpstr>
      <vt:lpstr>Trabajo futuro. Guías EIOPA</vt:lpstr>
      <vt:lpstr>Trabajo futuro. Guías EIOPA</vt:lpstr>
      <vt:lpstr>Diapositiva 9</vt:lpstr>
      <vt:lpstr>Trabajo futuro. ALSSP</vt:lpstr>
      <vt:lpstr>Trabajo futuro</vt:lpstr>
      <vt:lpstr>Trabajo futuro. Modificación Baremo autos</vt:lpstr>
      <vt:lpstr>Desarrollos legislativos en la UE. Solvencia II</vt:lpstr>
      <vt:lpstr> 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rduque</dc:creator>
  <cp:lastModifiedBy>fcarrasco</cp:lastModifiedBy>
  <cp:revision>266</cp:revision>
  <dcterms:created xsi:type="dcterms:W3CDTF">2010-11-13T14:37:52Z</dcterms:created>
  <dcterms:modified xsi:type="dcterms:W3CDTF">2013-04-19T13:29:37Z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343238827</vt:i4>
  </property>
  <property fmtid="{D5CDD505-2E9C-101B-9397-08002B2CF9AE}" pid="3" name="_NewReviewCycle">
    <vt:lpwstr/>
  </property>
  <property fmtid="{D5CDD505-2E9C-101B-9397-08002B2CF9AE}" pid="4" name="_EmailSubject">
    <vt:lpwstr>Envío de Presentación RE: Logistics aspects of your participation as a speaker in our Annual Conference _ Panama</vt:lpwstr>
  </property>
  <property fmtid="{D5CDD505-2E9C-101B-9397-08002B2CF9AE}" pid="5" name="_AuthorEmail">
    <vt:lpwstr>francisco.carrasco@mineco.es</vt:lpwstr>
  </property>
  <property fmtid="{D5CDD505-2E9C-101B-9397-08002B2CF9AE}" pid="6" name="_AuthorEmailDisplayName">
    <vt:lpwstr>Carrasco Bahamonde, Francisco</vt:lpwstr>
  </property>
  <property fmtid="{D5CDD505-2E9C-101B-9397-08002B2CF9AE}" pid="7" name="_PreviousAdHocReviewCycleID">
    <vt:i4>1993894870</vt:i4>
  </property>
</Properties>
</file>