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5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2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1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4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1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1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0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5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1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47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ic.org/state_map_tracking/MT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ic.org/state_map_tracking/MT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7525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Consumer Protection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Requirements for the Conduct of Insurance </a:t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in the United States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James J.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Donelon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NAIC President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Commissioner Louisiana Department of Insurance</a:t>
            </a:r>
          </a:p>
          <a:p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 Activity Before the Sale</a:t>
            </a:r>
          </a:p>
          <a:p>
            <a:r>
              <a:rPr lang="en-US" dirty="0" smtClean="0"/>
              <a:t>Regulator Activity After the Sale</a:t>
            </a:r>
          </a:p>
          <a:p>
            <a:r>
              <a:rPr lang="en-US" dirty="0" smtClean="0"/>
              <a:t>Specific Standards of Conduct</a:t>
            </a:r>
          </a:p>
          <a:p>
            <a:r>
              <a:rPr lang="en-US" dirty="0" smtClean="0"/>
              <a:t>Essential Lessons Learned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285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Regulator Activity Before the Sale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Licensing</a:t>
            </a:r>
          </a:p>
          <a:p>
            <a:r>
              <a:rPr lang="en-US" dirty="0" smtClean="0"/>
              <a:t>Producer Licensing</a:t>
            </a:r>
          </a:p>
          <a:p>
            <a:r>
              <a:rPr lang="en-US" dirty="0" smtClean="0"/>
              <a:t>Rate and Form Review</a:t>
            </a:r>
          </a:p>
        </p:txBody>
      </p:sp>
    </p:spTree>
    <p:extLst>
      <p:ext uri="{BB962C8B-B14F-4D97-AF65-F5344CB8AC3E}">
        <p14:creationId xmlns:p14="http://schemas.microsoft.com/office/powerpoint/2010/main" val="289984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Regulator Activity After the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Inquiries and Complaints</a:t>
            </a:r>
          </a:p>
          <a:p>
            <a:r>
              <a:rPr lang="en-US" dirty="0" smtClean="0"/>
              <a:t>Investigations</a:t>
            </a:r>
          </a:p>
          <a:p>
            <a:r>
              <a:rPr lang="en-US" dirty="0" smtClean="0"/>
              <a:t>Market Conduct Examinations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1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Specific Standards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Unfair Trade Practices</a:t>
            </a:r>
          </a:p>
          <a:p>
            <a:r>
              <a:rPr lang="en-US" dirty="0" smtClean="0"/>
              <a:t>Unfair Claims Settlement Practices</a:t>
            </a:r>
          </a:p>
          <a:p>
            <a:r>
              <a:rPr lang="en-US" dirty="0" smtClean="0"/>
              <a:t>Improper Terminations</a:t>
            </a:r>
          </a:p>
          <a:p>
            <a:r>
              <a:rPr lang="en-US" dirty="0" smtClean="0"/>
              <a:t>Suitability Standards for Annuities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4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Essential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Competitive Markets Are Necessary</a:t>
            </a:r>
          </a:p>
          <a:p>
            <a:r>
              <a:rPr lang="en-US" dirty="0" smtClean="0"/>
              <a:t>Consumers Do Not Understand Insurance</a:t>
            </a:r>
          </a:p>
          <a:p>
            <a:r>
              <a:rPr lang="en-US" dirty="0" smtClean="0"/>
              <a:t>Open Lines of Communication are Needed</a:t>
            </a:r>
          </a:p>
          <a:p>
            <a:pPr lvl="1"/>
            <a:r>
              <a:rPr lang="en-US" dirty="0" smtClean="0"/>
              <a:t>With Consumers</a:t>
            </a:r>
          </a:p>
          <a:p>
            <a:pPr lvl="1"/>
            <a:r>
              <a:rPr lang="en-US" dirty="0" smtClean="0"/>
              <a:t>With Industry</a:t>
            </a:r>
          </a:p>
          <a:p>
            <a:r>
              <a:rPr lang="en-US" dirty="0" smtClean="0"/>
              <a:t>Regulation Must Change as Markets Change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0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752599"/>
          </a:xfrm>
        </p:spPr>
        <p:txBody>
          <a:bodyPr>
            <a:normAutofit/>
          </a:bodyPr>
          <a:lstStyle/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Questions and Discussion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 i="1" dirty="0">
              <a:hlinkClick r:id="rId2"/>
            </a:endParaRPr>
          </a:p>
          <a:p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4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103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Consumer Protection  Requirements for the Conduct of Insurance  in the United States</vt:lpstr>
      <vt:lpstr>Presentation Overview</vt:lpstr>
      <vt:lpstr>Regulator Activity Before the Sale </vt:lpstr>
      <vt:lpstr>Regulator Activity After the Sale</vt:lpstr>
      <vt:lpstr>Specific Standards of Conduct</vt:lpstr>
      <vt:lpstr>Essential Lessons Learned</vt:lpstr>
      <vt:lpstr> Questions and Discussion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Conduct Supervisory Models of Intermediaries  in the United States</dc:title>
  <dc:creator>Mullen, Timothy B.</dc:creator>
  <cp:lastModifiedBy>Mullen, Timothy B.</cp:lastModifiedBy>
  <cp:revision>11</cp:revision>
  <dcterms:created xsi:type="dcterms:W3CDTF">2013-04-01T14:32:17Z</dcterms:created>
  <dcterms:modified xsi:type="dcterms:W3CDTF">2013-04-01T21:54:19Z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-1744475522</vt:i4>
  </property>
  <property fmtid="{D5CDD505-2E9C-101B-9397-08002B2CF9AE}" pid="3" name="_NewReviewCycle">
    <vt:lpwstr/>
  </property>
  <property fmtid="{D5CDD505-2E9C-101B-9397-08002B2CF9AE}" pid="4" name="_EmailSubject">
    <vt:lpwstr>Inquiry</vt:lpwstr>
  </property>
  <property fmtid="{D5CDD505-2E9C-101B-9397-08002B2CF9AE}" pid="5" name="_AuthorEmail">
    <vt:lpwstr>ESarper@naic.org</vt:lpwstr>
  </property>
  <property fmtid="{D5CDD505-2E9C-101B-9397-08002B2CF9AE}" pid="6" name="_AuthorEmailDisplayName">
    <vt:lpwstr>Sarper, Ekrem</vt:lpwstr>
  </property>
  <property fmtid="{D5CDD505-2E9C-101B-9397-08002B2CF9AE}" pid="7" name="_PreviousAdHocReviewCycleID">
    <vt:i4>-384842345</vt:i4>
  </property>
</Properties>
</file>