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9"/>
  </p:notesMasterIdLst>
  <p:sldIdLst>
    <p:sldId id="303" r:id="rId4"/>
    <p:sldId id="273" r:id="rId5"/>
    <p:sldId id="306" r:id="rId6"/>
    <p:sldId id="316" r:id="rId7"/>
    <p:sldId id="315" r:id="rId8"/>
    <p:sldId id="314" r:id="rId9"/>
    <p:sldId id="320" r:id="rId10"/>
    <p:sldId id="317" r:id="rId11"/>
    <p:sldId id="307" r:id="rId12"/>
    <p:sldId id="302" r:id="rId13"/>
    <p:sldId id="319" r:id="rId14"/>
    <p:sldId id="296" r:id="rId15"/>
    <p:sldId id="325" r:id="rId16"/>
    <p:sldId id="298" r:id="rId17"/>
    <p:sldId id="310" r:id="rId18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96" d="100"/>
          <a:sy n="96" d="100"/>
        </p:scale>
        <p:origin x="-660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2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79E37-B914-4865-A225-41BC838C41A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FB15271C-70BA-49D2-AAB3-1D04BB4C55D4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2000" b="1" spc="-90" baseline="0" dirty="0" smtClean="0">
              <a:solidFill>
                <a:schemeClr val="tx1"/>
              </a:solidFill>
            </a:rPr>
            <a:t>REGLAMENTACIÓN</a:t>
          </a:r>
          <a:endParaRPr lang="es-PA" sz="2000" b="1" spc="-90" baseline="0" dirty="0">
            <a:solidFill>
              <a:schemeClr val="tx1"/>
            </a:solidFill>
          </a:endParaRPr>
        </a:p>
      </dgm:t>
    </dgm:pt>
    <dgm:pt modelId="{FAE3B4DA-9D6B-48AC-B9BA-6F1DDC44F48E}" type="parTrans" cxnId="{2B2D5022-796E-4997-835E-EEE7E198F58F}">
      <dgm:prSet/>
      <dgm:spPr/>
      <dgm:t>
        <a:bodyPr/>
        <a:lstStyle/>
        <a:p>
          <a:endParaRPr lang="es-PA"/>
        </a:p>
      </dgm:t>
    </dgm:pt>
    <dgm:pt modelId="{B374FB33-250E-4FEC-BDDE-B4B3A3FE0471}" type="sibTrans" cxnId="{2B2D5022-796E-4997-835E-EEE7E198F58F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1E7F174C-FDE3-44F6-971A-17AAA5A013B7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1800" b="1" dirty="0" smtClean="0">
              <a:solidFill>
                <a:schemeClr val="tx1"/>
              </a:solidFill>
            </a:rPr>
            <a:t>LEY Nº 12 DE 2012</a:t>
          </a:r>
          <a:endParaRPr lang="es-PA" sz="1800" b="1" dirty="0">
            <a:solidFill>
              <a:schemeClr val="tx1"/>
            </a:solidFill>
          </a:endParaRPr>
        </a:p>
      </dgm:t>
    </dgm:pt>
    <dgm:pt modelId="{9AAFDA6B-F623-4A9E-9C19-B06C46B28915}" type="parTrans" cxnId="{8CBF1909-780B-499F-9ED9-07C20F0FD195}">
      <dgm:prSet/>
      <dgm:spPr/>
      <dgm:t>
        <a:bodyPr/>
        <a:lstStyle/>
        <a:p>
          <a:endParaRPr lang="es-PA"/>
        </a:p>
      </dgm:t>
    </dgm:pt>
    <dgm:pt modelId="{5319C103-D1DF-405E-8562-2CE10AEB2CC0}" type="sibTrans" cxnId="{8CBF1909-780B-499F-9ED9-07C20F0FD19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D5BCF389-816F-40A8-8B5A-D465109E3776}">
      <dgm:prSet phldrT="[Texto]"/>
      <dgm:spPr/>
      <dgm:t>
        <a:bodyPr/>
        <a:lstStyle/>
        <a:p>
          <a:endParaRPr lang="es-ES"/>
        </a:p>
      </dgm:t>
    </dgm:pt>
    <dgm:pt modelId="{B5F2A422-7CFB-46EC-B498-223B47BBD7FA}" type="parTrans" cxnId="{E91EBB1B-7D32-4945-973E-9330F22DF736}">
      <dgm:prSet/>
      <dgm:spPr/>
      <dgm:t>
        <a:bodyPr/>
        <a:lstStyle/>
        <a:p>
          <a:endParaRPr lang="es-PA"/>
        </a:p>
      </dgm:t>
    </dgm:pt>
    <dgm:pt modelId="{B917AD71-4D37-477F-99BC-408E8417C347}" type="sibTrans" cxnId="{E91EBB1B-7D32-4945-973E-9330F22DF736}">
      <dgm:prSet/>
      <dgm:spPr/>
      <dgm:t>
        <a:bodyPr/>
        <a:lstStyle/>
        <a:p>
          <a:endParaRPr lang="es-PA"/>
        </a:p>
      </dgm:t>
    </dgm:pt>
    <dgm:pt modelId="{B6475573-0341-4853-9B99-40A71CCFB560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1800" b="1" dirty="0" smtClean="0">
              <a:solidFill>
                <a:schemeClr val="tx1"/>
              </a:solidFill>
            </a:rPr>
            <a:t>LEY Nº 59 DE 1996</a:t>
          </a:r>
          <a:endParaRPr lang="es-PA" sz="1800" b="1" dirty="0">
            <a:solidFill>
              <a:schemeClr val="tx1"/>
            </a:solidFill>
          </a:endParaRPr>
        </a:p>
      </dgm:t>
    </dgm:pt>
    <dgm:pt modelId="{55AF3D19-23E4-442A-AB51-5E5C271BFC24}" type="parTrans" cxnId="{EAC239EC-CD9A-4240-92DB-8BB872F20985}">
      <dgm:prSet/>
      <dgm:spPr/>
      <dgm:t>
        <a:bodyPr/>
        <a:lstStyle/>
        <a:p>
          <a:endParaRPr lang="es-PA"/>
        </a:p>
      </dgm:t>
    </dgm:pt>
    <dgm:pt modelId="{6D5E23F4-ACC1-427E-B625-AAB8538EF3FC}" type="sibTrans" cxnId="{EAC239EC-CD9A-4240-92DB-8BB872F2098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s-PA"/>
        </a:p>
      </dgm:t>
    </dgm:pt>
    <dgm:pt modelId="{E06C474D-3E8F-4821-BEF9-9685C49E1ECF}" type="pres">
      <dgm:prSet presAssocID="{11B79E37-B914-4865-A225-41BC838C41A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DC8AE05-531C-4AC5-AB52-7C9D1A9659AA}" type="pres">
      <dgm:prSet presAssocID="{FB15271C-70BA-49D2-AAB3-1D04BB4C55D4}" presName="gear1" presStyleLbl="node1" presStyleIdx="0" presStyleCnt="3" custScaleX="125964" custScaleY="11544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9CEEC5-6619-4C45-8BA0-82CEB426066F}" type="pres">
      <dgm:prSet presAssocID="{FB15271C-70BA-49D2-AAB3-1D04BB4C55D4}" presName="gear1srcNode" presStyleLbl="node1" presStyleIdx="0" presStyleCnt="3"/>
      <dgm:spPr/>
      <dgm:t>
        <a:bodyPr/>
        <a:lstStyle/>
        <a:p>
          <a:endParaRPr lang="es-ES"/>
        </a:p>
      </dgm:t>
    </dgm:pt>
    <dgm:pt modelId="{2B3C4957-6B72-4410-B6C8-EB711B50C069}" type="pres">
      <dgm:prSet presAssocID="{FB15271C-70BA-49D2-AAB3-1D04BB4C55D4}" presName="gear1dstNode" presStyleLbl="node1" presStyleIdx="0" presStyleCnt="3"/>
      <dgm:spPr/>
      <dgm:t>
        <a:bodyPr/>
        <a:lstStyle/>
        <a:p>
          <a:endParaRPr lang="es-ES"/>
        </a:p>
      </dgm:t>
    </dgm:pt>
    <dgm:pt modelId="{547005AA-A348-4A84-B0AD-680D576AC8FF}" type="pres">
      <dgm:prSet presAssocID="{1E7F174C-FDE3-44F6-971A-17AAA5A013B7}" presName="gear2" presStyleLbl="node1" presStyleIdx="1" presStyleCnt="3" custScaleX="118201" custScaleY="105820" custLinFactNeighborX="-23810" custLinFactNeighborY="-3969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9902019F-E009-4ABB-818F-5E0480DE0C6E}" type="pres">
      <dgm:prSet presAssocID="{1E7F174C-FDE3-44F6-971A-17AAA5A013B7}" presName="gear2srcNode" presStyleLbl="node1" presStyleIdx="1" presStyleCnt="3"/>
      <dgm:spPr/>
      <dgm:t>
        <a:bodyPr/>
        <a:lstStyle/>
        <a:p>
          <a:endParaRPr lang="es-ES"/>
        </a:p>
      </dgm:t>
    </dgm:pt>
    <dgm:pt modelId="{D5F228FA-D034-42C5-8A78-57AD6B9054C6}" type="pres">
      <dgm:prSet presAssocID="{1E7F174C-FDE3-44F6-971A-17AAA5A013B7}" presName="gear2dstNode" presStyleLbl="node1" presStyleIdx="1" presStyleCnt="3"/>
      <dgm:spPr/>
      <dgm:t>
        <a:bodyPr/>
        <a:lstStyle/>
        <a:p>
          <a:endParaRPr lang="es-ES"/>
        </a:p>
      </dgm:t>
    </dgm:pt>
    <dgm:pt modelId="{A709BDFB-E316-4BC1-8F57-DF77955180B4}" type="pres">
      <dgm:prSet presAssocID="{B6475573-0341-4853-9B99-40A71CCFB560}" presName="gear3" presStyleLbl="node1" presStyleIdx="2" presStyleCnt="3" custScaleX="112449" custScaleY="112049" custLinFactNeighborX="10744" custLinFactNeighborY="-2485"/>
      <dgm:spPr/>
      <dgm:t>
        <a:bodyPr/>
        <a:lstStyle/>
        <a:p>
          <a:endParaRPr lang="es-PA"/>
        </a:p>
      </dgm:t>
    </dgm:pt>
    <dgm:pt modelId="{CDC969DB-3F2E-4DC2-8306-E59129556166}" type="pres">
      <dgm:prSet presAssocID="{B6475573-0341-4853-9B99-40A71CCFB56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61F0B65-3AD1-4974-A36E-D8C819929343}" type="pres">
      <dgm:prSet presAssocID="{B6475573-0341-4853-9B99-40A71CCFB560}" presName="gear3srcNode" presStyleLbl="node1" presStyleIdx="2" presStyleCnt="3"/>
      <dgm:spPr/>
      <dgm:t>
        <a:bodyPr/>
        <a:lstStyle/>
        <a:p>
          <a:endParaRPr lang="es-ES"/>
        </a:p>
      </dgm:t>
    </dgm:pt>
    <dgm:pt modelId="{104FEC5F-0FCD-4B0F-83A8-5922C7B387C2}" type="pres">
      <dgm:prSet presAssocID="{B6475573-0341-4853-9B99-40A71CCFB560}" presName="gear3dstNode" presStyleLbl="node1" presStyleIdx="2" presStyleCnt="3"/>
      <dgm:spPr/>
      <dgm:t>
        <a:bodyPr/>
        <a:lstStyle/>
        <a:p>
          <a:endParaRPr lang="es-ES"/>
        </a:p>
      </dgm:t>
    </dgm:pt>
    <dgm:pt modelId="{6AD3EA62-8429-405E-AC7A-A6D46FEA4E52}" type="pres">
      <dgm:prSet presAssocID="{B374FB33-250E-4FEC-BDDE-B4B3A3FE0471}" presName="connector1" presStyleLbl="sibTrans2D1" presStyleIdx="0" presStyleCnt="3" custLinFactNeighborX="16140" custLinFactNeighborY="-3754"/>
      <dgm:spPr/>
      <dgm:t>
        <a:bodyPr/>
        <a:lstStyle/>
        <a:p>
          <a:endParaRPr lang="es-ES"/>
        </a:p>
      </dgm:t>
    </dgm:pt>
    <dgm:pt modelId="{AD6C9714-B456-4205-A74A-EBEFD15987F0}" type="pres">
      <dgm:prSet presAssocID="{5319C103-D1DF-405E-8562-2CE10AEB2CC0}" presName="connector2" presStyleLbl="sibTrans2D1" presStyleIdx="1" presStyleCnt="3" custLinFactNeighborX="-24300" custLinFactNeighborY="-3529"/>
      <dgm:spPr/>
      <dgm:t>
        <a:bodyPr/>
        <a:lstStyle/>
        <a:p>
          <a:endParaRPr lang="es-ES"/>
        </a:p>
      </dgm:t>
    </dgm:pt>
    <dgm:pt modelId="{B0A88D2D-EA93-4930-A327-78DBE2113B33}" type="pres">
      <dgm:prSet presAssocID="{6D5E23F4-ACC1-427E-B625-AAB8538EF3FC}" presName="connector3" presStyleLbl="sibTrans2D1" presStyleIdx="2" presStyleCnt="3" custAng="1564548" custLinFactNeighborX="492" custLinFactNeighborY="5608"/>
      <dgm:spPr/>
      <dgm:t>
        <a:bodyPr/>
        <a:lstStyle/>
        <a:p>
          <a:endParaRPr lang="es-ES"/>
        </a:p>
      </dgm:t>
    </dgm:pt>
  </dgm:ptLst>
  <dgm:cxnLst>
    <dgm:cxn modelId="{42F3495B-EBBD-4CEE-B065-28266B452BC1}" type="presOf" srcId="{FB15271C-70BA-49D2-AAB3-1D04BB4C55D4}" destId="{2B3C4957-6B72-4410-B6C8-EB711B50C069}" srcOrd="2" destOrd="0" presId="urn:microsoft.com/office/officeart/2005/8/layout/gear1"/>
    <dgm:cxn modelId="{A4DF1D08-4A0E-4289-973D-33CA44372F01}" type="presOf" srcId="{B6475573-0341-4853-9B99-40A71CCFB560}" destId="{A709BDFB-E316-4BC1-8F57-DF77955180B4}" srcOrd="0" destOrd="0" presId="urn:microsoft.com/office/officeart/2005/8/layout/gear1"/>
    <dgm:cxn modelId="{2B2D5022-796E-4997-835E-EEE7E198F58F}" srcId="{11B79E37-B914-4865-A225-41BC838C41AB}" destId="{FB15271C-70BA-49D2-AAB3-1D04BB4C55D4}" srcOrd="0" destOrd="0" parTransId="{FAE3B4DA-9D6B-48AC-B9BA-6F1DDC44F48E}" sibTransId="{B374FB33-250E-4FEC-BDDE-B4B3A3FE0471}"/>
    <dgm:cxn modelId="{C1969ABF-276C-42C1-86FA-E1B4731EFE51}" type="presOf" srcId="{B374FB33-250E-4FEC-BDDE-B4B3A3FE0471}" destId="{6AD3EA62-8429-405E-AC7A-A6D46FEA4E52}" srcOrd="0" destOrd="0" presId="urn:microsoft.com/office/officeart/2005/8/layout/gear1"/>
    <dgm:cxn modelId="{EAC239EC-CD9A-4240-92DB-8BB872F20985}" srcId="{11B79E37-B914-4865-A225-41BC838C41AB}" destId="{B6475573-0341-4853-9B99-40A71CCFB560}" srcOrd="2" destOrd="0" parTransId="{55AF3D19-23E4-442A-AB51-5E5C271BFC24}" sibTransId="{6D5E23F4-ACC1-427E-B625-AAB8538EF3FC}"/>
    <dgm:cxn modelId="{E91EBB1B-7D32-4945-973E-9330F22DF736}" srcId="{11B79E37-B914-4865-A225-41BC838C41AB}" destId="{D5BCF389-816F-40A8-8B5A-D465109E3776}" srcOrd="3" destOrd="0" parTransId="{B5F2A422-7CFB-46EC-B498-223B47BBD7FA}" sibTransId="{B917AD71-4D37-477F-99BC-408E8417C347}"/>
    <dgm:cxn modelId="{0745CC4F-2B6D-42F0-9E45-11E399C22828}" type="presOf" srcId="{FB15271C-70BA-49D2-AAB3-1D04BB4C55D4}" destId="{EDC8AE05-531C-4AC5-AB52-7C9D1A9659AA}" srcOrd="0" destOrd="0" presId="urn:microsoft.com/office/officeart/2005/8/layout/gear1"/>
    <dgm:cxn modelId="{27D903CA-EE14-4E89-8B62-68340E4731DC}" type="presOf" srcId="{11B79E37-B914-4865-A225-41BC838C41AB}" destId="{E06C474D-3E8F-4821-BEF9-9685C49E1ECF}" srcOrd="0" destOrd="0" presId="urn:microsoft.com/office/officeart/2005/8/layout/gear1"/>
    <dgm:cxn modelId="{20FAD608-DFAC-4BC3-962C-EF1AAC353EE8}" type="presOf" srcId="{1E7F174C-FDE3-44F6-971A-17AAA5A013B7}" destId="{9902019F-E009-4ABB-818F-5E0480DE0C6E}" srcOrd="1" destOrd="0" presId="urn:microsoft.com/office/officeart/2005/8/layout/gear1"/>
    <dgm:cxn modelId="{03767DD5-8EE8-44D1-B0B2-6A243AA8802F}" type="presOf" srcId="{5319C103-D1DF-405E-8562-2CE10AEB2CC0}" destId="{AD6C9714-B456-4205-A74A-EBEFD15987F0}" srcOrd="0" destOrd="0" presId="urn:microsoft.com/office/officeart/2005/8/layout/gear1"/>
    <dgm:cxn modelId="{1DD308CC-B42F-47FD-8FE8-9E3B5C9B1D14}" type="presOf" srcId="{1E7F174C-FDE3-44F6-971A-17AAA5A013B7}" destId="{547005AA-A348-4A84-B0AD-680D576AC8FF}" srcOrd="0" destOrd="0" presId="urn:microsoft.com/office/officeart/2005/8/layout/gear1"/>
    <dgm:cxn modelId="{1266BFE8-36C8-4E63-A396-437EC56821AA}" type="presOf" srcId="{B6475573-0341-4853-9B99-40A71CCFB560}" destId="{104FEC5F-0FCD-4B0F-83A8-5922C7B387C2}" srcOrd="3" destOrd="0" presId="urn:microsoft.com/office/officeart/2005/8/layout/gear1"/>
    <dgm:cxn modelId="{155D124C-1451-496D-B077-B9765763EC9C}" type="presOf" srcId="{B6475573-0341-4853-9B99-40A71CCFB560}" destId="{CDC969DB-3F2E-4DC2-8306-E59129556166}" srcOrd="1" destOrd="0" presId="urn:microsoft.com/office/officeart/2005/8/layout/gear1"/>
    <dgm:cxn modelId="{1C82F8E6-F5F7-4A02-B811-468D85921CE9}" type="presOf" srcId="{B6475573-0341-4853-9B99-40A71CCFB560}" destId="{C61F0B65-3AD1-4974-A36E-D8C819929343}" srcOrd="2" destOrd="0" presId="urn:microsoft.com/office/officeart/2005/8/layout/gear1"/>
    <dgm:cxn modelId="{A71D4A6E-8B5D-4FC7-AC17-6C17EDE160B3}" type="presOf" srcId="{1E7F174C-FDE3-44F6-971A-17AAA5A013B7}" destId="{D5F228FA-D034-42C5-8A78-57AD6B9054C6}" srcOrd="2" destOrd="0" presId="urn:microsoft.com/office/officeart/2005/8/layout/gear1"/>
    <dgm:cxn modelId="{8CBF1909-780B-499F-9ED9-07C20F0FD195}" srcId="{11B79E37-B914-4865-A225-41BC838C41AB}" destId="{1E7F174C-FDE3-44F6-971A-17AAA5A013B7}" srcOrd="1" destOrd="0" parTransId="{9AAFDA6B-F623-4A9E-9C19-B06C46B28915}" sibTransId="{5319C103-D1DF-405E-8562-2CE10AEB2CC0}"/>
    <dgm:cxn modelId="{6FF3C0D1-924C-4E79-98E9-BED57B61011D}" type="presOf" srcId="{FB15271C-70BA-49D2-AAB3-1D04BB4C55D4}" destId="{079CEEC5-6619-4C45-8BA0-82CEB426066F}" srcOrd="1" destOrd="0" presId="urn:microsoft.com/office/officeart/2005/8/layout/gear1"/>
    <dgm:cxn modelId="{528B53DA-E9E7-44CF-90E8-ACC25FF77D82}" type="presOf" srcId="{6D5E23F4-ACC1-427E-B625-AAB8538EF3FC}" destId="{B0A88D2D-EA93-4930-A327-78DBE2113B33}" srcOrd="0" destOrd="0" presId="urn:microsoft.com/office/officeart/2005/8/layout/gear1"/>
    <dgm:cxn modelId="{65E30490-16C9-4884-BEDB-9ADF6909A793}" type="presParOf" srcId="{E06C474D-3E8F-4821-BEF9-9685C49E1ECF}" destId="{EDC8AE05-531C-4AC5-AB52-7C9D1A9659AA}" srcOrd="0" destOrd="0" presId="urn:microsoft.com/office/officeart/2005/8/layout/gear1"/>
    <dgm:cxn modelId="{1F99B557-3D86-44F8-BB1B-B57BE16C332F}" type="presParOf" srcId="{E06C474D-3E8F-4821-BEF9-9685C49E1ECF}" destId="{079CEEC5-6619-4C45-8BA0-82CEB426066F}" srcOrd="1" destOrd="0" presId="urn:microsoft.com/office/officeart/2005/8/layout/gear1"/>
    <dgm:cxn modelId="{6DADBF72-9FF2-4905-A486-4E99B1E5FB58}" type="presParOf" srcId="{E06C474D-3E8F-4821-BEF9-9685C49E1ECF}" destId="{2B3C4957-6B72-4410-B6C8-EB711B50C069}" srcOrd="2" destOrd="0" presId="urn:microsoft.com/office/officeart/2005/8/layout/gear1"/>
    <dgm:cxn modelId="{E41C4A5A-C385-46A5-BC66-EEB4E2D3C1B3}" type="presParOf" srcId="{E06C474D-3E8F-4821-BEF9-9685C49E1ECF}" destId="{547005AA-A348-4A84-B0AD-680D576AC8FF}" srcOrd="3" destOrd="0" presId="urn:microsoft.com/office/officeart/2005/8/layout/gear1"/>
    <dgm:cxn modelId="{373D962B-3AFE-4B5A-9674-2B8610381F3B}" type="presParOf" srcId="{E06C474D-3E8F-4821-BEF9-9685C49E1ECF}" destId="{9902019F-E009-4ABB-818F-5E0480DE0C6E}" srcOrd="4" destOrd="0" presId="urn:microsoft.com/office/officeart/2005/8/layout/gear1"/>
    <dgm:cxn modelId="{24AACBD1-AEE4-4252-9CFB-772546C8CF0A}" type="presParOf" srcId="{E06C474D-3E8F-4821-BEF9-9685C49E1ECF}" destId="{D5F228FA-D034-42C5-8A78-57AD6B9054C6}" srcOrd="5" destOrd="0" presId="urn:microsoft.com/office/officeart/2005/8/layout/gear1"/>
    <dgm:cxn modelId="{53FC5FB5-C8B6-4C68-92AE-55BBFFAF825D}" type="presParOf" srcId="{E06C474D-3E8F-4821-BEF9-9685C49E1ECF}" destId="{A709BDFB-E316-4BC1-8F57-DF77955180B4}" srcOrd="6" destOrd="0" presId="urn:microsoft.com/office/officeart/2005/8/layout/gear1"/>
    <dgm:cxn modelId="{95629AF1-4B6B-4FA9-A890-76105085B00F}" type="presParOf" srcId="{E06C474D-3E8F-4821-BEF9-9685C49E1ECF}" destId="{CDC969DB-3F2E-4DC2-8306-E59129556166}" srcOrd="7" destOrd="0" presId="urn:microsoft.com/office/officeart/2005/8/layout/gear1"/>
    <dgm:cxn modelId="{C24CB307-DB27-4ABD-BEF4-92FCFDC1EE14}" type="presParOf" srcId="{E06C474D-3E8F-4821-BEF9-9685C49E1ECF}" destId="{C61F0B65-3AD1-4974-A36E-D8C819929343}" srcOrd="8" destOrd="0" presId="urn:microsoft.com/office/officeart/2005/8/layout/gear1"/>
    <dgm:cxn modelId="{3BBFEC73-3907-423F-A2B4-D564752A880E}" type="presParOf" srcId="{E06C474D-3E8F-4821-BEF9-9685C49E1ECF}" destId="{104FEC5F-0FCD-4B0F-83A8-5922C7B387C2}" srcOrd="9" destOrd="0" presId="urn:microsoft.com/office/officeart/2005/8/layout/gear1"/>
    <dgm:cxn modelId="{B9DDD111-E1A2-4ABB-899A-CAF86680AEBD}" type="presParOf" srcId="{E06C474D-3E8F-4821-BEF9-9685C49E1ECF}" destId="{6AD3EA62-8429-405E-AC7A-A6D46FEA4E52}" srcOrd="10" destOrd="0" presId="urn:microsoft.com/office/officeart/2005/8/layout/gear1"/>
    <dgm:cxn modelId="{766C7C53-6FE0-4511-97A9-E95B4D6E97A7}" type="presParOf" srcId="{E06C474D-3E8F-4821-BEF9-9685C49E1ECF}" destId="{AD6C9714-B456-4205-A74A-EBEFD15987F0}" srcOrd="11" destOrd="0" presId="urn:microsoft.com/office/officeart/2005/8/layout/gear1"/>
    <dgm:cxn modelId="{6D100F8E-3BEC-4808-BC31-A9CC8FFC95B7}" type="presParOf" srcId="{E06C474D-3E8F-4821-BEF9-9685C49E1ECF}" destId="{B0A88D2D-EA93-4930-A327-78DBE2113B3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0AA17B-1FE2-48F8-8B39-77E4987975B5}" type="doc">
      <dgm:prSet loTypeId="urn:microsoft.com/office/officeart/2005/8/layout/vProcess5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PA"/>
        </a:p>
      </dgm:t>
    </dgm:pt>
    <dgm:pt modelId="{3653C66B-58DD-4B3C-A2CE-1B62FCE2FB47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 defTabSz="1244600"/>
          <a:endParaRPr lang="es-PA" sz="28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algn="just" defTabSz="1244600"/>
          <a:endParaRPr lang="es-PA" sz="14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B2A643B-299E-4F8A-992F-8BE99333EBCC}" type="sibTrans" cxnId="{7F8662BE-97B1-468F-ADE6-2C117CB924E4}">
      <dgm:prSet/>
      <dgm:spPr>
        <a:solidFill>
          <a:schemeClr val="tx2">
            <a:alpha val="90000"/>
          </a:schemeClr>
        </a:solidFill>
      </dgm:spPr>
      <dgm:t>
        <a:bodyPr/>
        <a:lstStyle/>
        <a:p>
          <a:pPr algn="just"/>
          <a:endParaRPr lang="es-PA" sz="2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A4CBBA0-9E34-40FC-A7D8-46A54D36BD19}" type="parTrans" cxnId="{7F8662BE-97B1-468F-ADE6-2C117CB924E4}">
      <dgm:prSet/>
      <dgm:spPr/>
      <dgm:t>
        <a:bodyPr/>
        <a:lstStyle/>
        <a:p>
          <a:pPr algn="just"/>
          <a:endParaRPr lang="es-PA" sz="2000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31120CC-DCF7-4F4B-83EF-CA17ADA5D40F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PA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REGULARIZACIÓN</a:t>
          </a:r>
          <a:endParaRPr lang="es-PA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79398FE-C0FC-4A05-831A-44386EEF6134}" type="sibTrans" cxnId="{8C66DCA7-F10B-44B7-A695-AE66A1318705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algn="just"/>
          <a:endParaRPr lang="es-PA" sz="4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B738BF1-B99F-4ABD-A953-9D7FA453D82B}" type="parTrans" cxnId="{8C66DCA7-F10B-44B7-A695-AE66A1318705}">
      <dgm:prSet/>
      <dgm:spPr/>
      <dgm:t>
        <a:bodyPr/>
        <a:lstStyle/>
        <a:p>
          <a:pPr algn="just"/>
          <a:endParaRPr lang="es-PA" sz="2000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5F90C7E-B7A7-435F-A7AB-D9171F92B7C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PA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LIQUIDACION VOLUNTARIA</a:t>
          </a:r>
          <a:endParaRPr lang="es-PA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F4316D2-460C-4312-960F-B06BB2DE2F3A}" type="sibTrans" cxnId="{90657E0F-6F35-4A7F-B660-AD2524DBC84D}">
      <dgm:prSet custT="1"/>
      <dgm:spPr>
        <a:solidFill>
          <a:srgbClr val="002060">
            <a:alpha val="90000"/>
          </a:srgbClr>
        </a:solidFill>
      </dgm:spPr>
      <dgm:t>
        <a:bodyPr/>
        <a:lstStyle/>
        <a:p>
          <a:pPr algn="just"/>
          <a:endParaRPr lang="es-PA" sz="4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45D5189-9150-4E86-9D57-E5BD6D233D9E}" type="parTrans" cxnId="{90657E0F-6F35-4A7F-B660-AD2524DBC84D}">
      <dgm:prSet/>
      <dgm:spPr/>
      <dgm:t>
        <a:bodyPr/>
        <a:lstStyle/>
        <a:p>
          <a:pPr algn="just"/>
          <a:endParaRPr lang="es-PA" sz="2000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A9E01B3-3A16-44D8-8FBF-107DFAA23B05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PA" sz="2800" b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REORGANIZACIÓN</a:t>
          </a:r>
          <a:endParaRPr lang="es-PA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893EC9A-0196-49F7-BA69-3FBDB3DD260E}" type="parTrans" cxnId="{18335BBE-CFA2-4E3F-A617-BC317FCBABAD}">
      <dgm:prSet/>
      <dgm:spPr/>
      <dgm:t>
        <a:bodyPr/>
        <a:lstStyle/>
        <a:p>
          <a:endParaRPr lang="es-ES"/>
        </a:p>
      </dgm:t>
    </dgm:pt>
    <dgm:pt modelId="{481DA94D-ED62-4187-8250-9C7F62FCCC96}" type="sibTrans" cxnId="{18335BBE-CFA2-4E3F-A617-BC317FCBABAD}">
      <dgm:prSet/>
      <dgm:spPr>
        <a:solidFill>
          <a:schemeClr val="tx2">
            <a:alpha val="90000"/>
          </a:schemeClr>
        </a:solidFill>
      </dgm:spPr>
      <dgm:t>
        <a:bodyPr/>
        <a:lstStyle/>
        <a:p>
          <a:endParaRPr lang="es-ES" dirty="0"/>
        </a:p>
      </dgm:t>
    </dgm:pt>
    <dgm:pt modelId="{1B3C16C5-A1C1-40BD-8208-61BDF77CA8E4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PA" sz="2800" b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LIQUIDACIÓN FORZOSA</a:t>
          </a:r>
          <a:endParaRPr lang="es-PA" sz="2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F2B7A7B-E507-460B-960C-6587EB781413}" type="parTrans" cxnId="{FB49D657-3832-4786-AFD9-1347CC8DB0D8}">
      <dgm:prSet/>
      <dgm:spPr/>
      <dgm:t>
        <a:bodyPr/>
        <a:lstStyle/>
        <a:p>
          <a:endParaRPr lang="es-ES"/>
        </a:p>
      </dgm:t>
    </dgm:pt>
    <dgm:pt modelId="{10FF6393-E780-4C1C-B374-B5CB1EB82443}" type="sibTrans" cxnId="{FB49D657-3832-4786-AFD9-1347CC8DB0D8}">
      <dgm:prSet/>
      <dgm:spPr/>
      <dgm:t>
        <a:bodyPr/>
        <a:lstStyle/>
        <a:p>
          <a:endParaRPr lang="es-ES"/>
        </a:p>
      </dgm:t>
    </dgm:pt>
    <dgm:pt modelId="{A8D85430-0EBC-4DCC-B925-909E725F562D}" type="pres">
      <dgm:prSet presAssocID="{440AA17B-1FE2-48F8-8B39-77E4987975B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629EB07-F969-4469-8CBD-5F9CFFCB9718}" type="pres">
      <dgm:prSet presAssocID="{440AA17B-1FE2-48F8-8B39-77E4987975B5}" presName="dummyMaxCanvas" presStyleCnt="0">
        <dgm:presLayoutVars/>
      </dgm:prSet>
      <dgm:spPr/>
      <dgm:t>
        <a:bodyPr/>
        <a:lstStyle/>
        <a:p>
          <a:endParaRPr lang="es-PA"/>
        </a:p>
      </dgm:t>
    </dgm:pt>
    <dgm:pt modelId="{A6937DE0-E3C8-4774-99B4-9FA825CBDAD8}" type="pres">
      <dgm:prSet presAssocID="{440AA17B-1FE2-48F8-8B39-77E4987975B5}" presName="FiveNodes_1" presStyleLbl="node1" presStyleIdx="0" presStyleCnt="5" custScaleY="1112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642455-87FC-4203-8843-DB574320108D}" type="pres">
      <dgm:prSet presAssocID="{440AA17B-1FE2-48F8-8B39-77E4987975B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135FF9-4CC3-446E-8A27-2C35C5598359}" type="pres">
      <dgm:prSet presAssocID="{440AA17B-1FE2-48F8-8B39-77E4987975B5}" presName="FiveNodes_3" presStyleLbl="node1" presStyleIdx="2" presStyleCnt="5" custScaleX="103240" custScaleY="11123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1646F1-9206-4E21-B091-3115B4917BC5}" type="pres">
      <dgm:prSet presAssocID="{440AA17B-1FE2-48F8-8B39-77E4987975B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DD2CB3-95BD-4013-B371-AA7E826A44CC}" type="pres">
      <dgm:prSet presAssocID="{440AA17B-1FE2-48F8-8B39-77E4987975B5}" presName="FiveNodes_5" presStyleLbl="node1" presStyleIdx="4" presStyleCnt="5" custScaleY="1092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FC5ADA-A963-44BE-9023-030D0FB9D5F4}" type="pres">
      <dgm:prSet presAssocID="{440AA17B-1FE2-48F8-8B39-77E4987975B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35BC2B-3943-4CAD-972C-AB8ACB21FC2F}" type="pres">
      <dgm:prSet presAssocID="{440AA17B-1FE2-48F8-8B39-77E4987975B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B09645-3350-4C4F-9C1B-C0498D234FB4}" type="pres">
      <dgm:prSet presAssocID="{440AA17B-1FE2-48F8-8B39-77E4987975B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D2EA2A-47AF-4B46-9C05-2F08DAFE70C2}" type="pres">
      <dgm:prSet presAssocID="{440AA17B-1FE2-48F8-8B39-77E4987975B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CBE10B-911A-4679-A253-9316AA4E3CC8}" type="pres">
      <dgm:prSet presAssocID="{440AA17B-1FE2-48F8-8B39-77E4987975B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DA6897-5F3D-41CC-9188-2B7F609F07EC}" type="pres">
      <dgm:prSet presAssocID="{440AA17B-1FE2-48F8-8B39-77E4987975B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85DD59-4829-43DF-8486-DD6F1582A1B8}" type="pres">
      <dgm:prSet presAssocID="{440AA17B-1FE2-48F8-8B39-77E4987975B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DB6AF5-739E-4F1B-B6CF-FD32F804595F}" type="pres">
      <dgm:prSet presAssocID="{440AA17B-1FE2-48F8-8B39-77E4987975B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7D746C-9B66-4DBF-8B4C-038BF0E256CA}" type="pres">
      <dgm:prSet presAssocID="{440AA17B-1FE2-48F8-8B39-77E4987975B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88EFA9B-7B8C-44C3-A278-D7B06DAD647B}" type="presOf" srcId="{2A9E01B3-3A16-44D8-8FBF-107DFAA23B05}" destId="{FD1646F1-9206-4E21-B091-3115B4917BC5}" srcOrd="0" destOrd="0" presId="urn:microsoft.com/office/officeart/2005/8/layout/vProcess5"/>
    <dgm:cxn modelId="{90657E0F-6F35-4A7F-B660-AD2524DBC84D}" srcId="{440AA17B-1FE2-48F8-8B39-77E4987975B5}" destId="{A5F90C7E-B7A7-435F-A7AB-D9171F92B7C8}" srcOrd="0" destOrd="0" parTransId="{345D5189-9150-4E86-9D57-E5BD6D233D9E}" sibTransId="{EF4316D2-460C-4312-960F-B06BB2DE2F3A}"/>
    <dgm:cxn modelId="{7B7B8F89-5EB0-40BD-BA05-B4E05FE64FFB}" type="presOf" srcId="{979398FE-C0FC-4A05-831A-44386EEF6134}" destId="{0635BC2B-3943-4CAD-972C-AB8ACB21FC2F}" srcOrd="0" destOrd="0" presId="urn:microsoft.com/office/officeart/2005/8/layout/vProcess5"/>
    <dgm:cxn modelId="{9CE4DE8B-EC13-4079-B60B-3F8DA3F8BB77}" type="presOf" srcId="{FB2A643B-299E-4F8A-992F-8BE99333EBCC}" destId="{06B09645-3350-4C4F-9C1B-C0498D234FB4}" srcOrd="0" destOrd="0" presId="urn:microsoft.com/office/officeart/2005/8/layout/vProcess5"/>
    <dgm:cxn modelId="{8C66DCA7-F10B-44B7-A695-AE66A1318705}" srcId="{440AA17B-1FE2-48F8-8B39-77E4987975B5}" destId="{231120CC-DCF7-4F4B-83EF-CA17ADA5D40F}" srcOrd="1" destOrd="0" parTransId="{DB738BF1-B99F-4ABD-A953-9D7FA453D82B}" sibTransId="{979398FE-C0FC-4A05-831A-44386EEF6134}"/>
    <dgm:cxn modelId="{FB49D657-3832-4786-AFD9-1347CC8DB0D8}" srcId="{440AA17B-1FE2-48F8-8B39-77E4987975B5}" destId="{1B3C16C5-A1C1-40BD-8208-61BDF77CA8E4}" srcOrd="4" destOrd="0" parTransId="{AF2B7A7B-E507-460B-960C-6587EB781413}" sibTransId="{10FF6393-E780-4C1C-B374-B5CB1EB82443}"/>
    <dgm:cxn modelId="{60C07BDB-FCE2-4F17-9910-5A59CBCD3797}" type="presOf" srcId="{481DA94D-ED62-4187-8250-9C7F62FCCC96}" destId="{E2D2EA2A-47AF-4B46-9C05-2F08DAFE70C2}" srcOrd="0" destOrd="0" presId="urn:microsoft.com/office/officeart/2005/8/layout/vProcess5"/>
    <dgm:cxn modelId="{18335BBE-CFA2-4E3F-A617-BC317FCBABAD}" srcId="{440AA17B-1FE2-48F8-8B39-77E4987975B5}" destId="{2A9E01B3-3A16-44D8-8FBF-107DFAA23B05}" srcOrd="3" destOrd="0" parTransId="{7893EC9A-0196-49F7-BA69-3FBDB3DD260E}" sibTransId="{481DA94D-ED62-4187-8250-9C7F62FCCC96}"/>
    <dgm:cxn modelId="{D978778C-E676-42F7-9B56-29CAC080CAF9}" type="presOf" srcId="{1B3C16C5-A1C1-40BD-8208-61BDF77CA8E4}" destId="{FEDD2CB3-95BD-4013-B371-AA7E826A44CC}" srcOrd="0" destOrd="0" presId="urn:microsoft.com/office/officeart/2005/8/layout/vProcess5"/>
    <dgm:cxn modelId="{A8A68A23-7640-4FDF-B5BE-0AEDC10C18AD}" type="presOf" srcId="{2A9E01B3-3A16-44D8-8FBF-107DFAA23B05}" destId="{56DB6AF5-739E-4F1B-B6CF-FD32F804595F}" srcOrd="1" destOrd="0" presId="urn:microsoft.com/office/officeart/2005/8/layout/vProcess5"/>
    <dgm:cxn modelId="{8F7730E6-4E3B-40F4-BFD9-FEA1C46E9C76}" type="presOf" srcId="{3653C66B-58DD-4B3C-A2CE-1B62FCE2FB47}" destId="{4E135FF9-4CC3-446E-8A27-2C35C5598359}" srcOrd="0" destOrd="0" presId="urn:microsoft.com/office/officeart/2005/8/layout/vProcess5"/>
    <dgm:cxn modelId="{B3ED16A6-3CB4-4950-891B-6136E51773DD}" type="presOf" srcId="{231120CC-DCF7-4F4B-83EF-CA17ADA5D40F}" destId="{B4642455-87FC-4203-8843-DB574320108D}" srcOrd="0" destOrd="0" presId="urn:microsoft.com/office/officeart/2005/8/layout/vProcess5"/>
    <dgm:cxn modelId="{00B87CB7-C251-4EE9-9F16-2F41B5BF142E}" type="presOf" srcId="{A5F90C7E-B7A7-435F-A7AB-D9171F92B7C8}" destId="{A6937DE0-E3C8-4774-99B4-9FA825CBDAD8}" srcOrd="0" destOrd="0" presId="urn:microsoft.com/office/officeart/2005/8/layout/vProcess5"/>
    <dgm:cxn modelId="{9CF8F555-74A4-4455-806D-B6F9B52C90FC}" type="presOf" srcId="{231120CC-DCF7-4F4B-83EF-CA17ADA5D40F}" destId="{AEDA6897-5F3D-41CC-9188-2B7F609F07EC}" srcOrd="1" destOrd="0" presId="urn:microsoft.com/office/officeart/2005/8/layout/vProcess5"/>
    <dgm:cxn modelId="{5CCDB937-7DC8-4423-BA6A-56643D5BE066}" type="presOf" srcId="{1B3C16C5-A1C1-40BD-8208-61BDF77CA8E4}" destId="{907D746C-9B66-4DBF-8B4C-038BF0E256CA}" srcOrd="1" destOrd="0" presId="urn:microsoft.com/office/officeart/2005/8/layout/vProcess5"/>
    <dgm:cxn modelId="{8B42C8C9-5434-4988-B131-98F8765820AA}" type="presOf" srcId="{440AA17B-1FE2-48F8-8B39-77E4987975B5}" destId="{A8D85430-0EBC-4DCC-B925-909E725F562D}" srcOrd="0" destOrd="0" presId="urn:microsoft.com/office/officeart/2005/8/layout/vProcess5"/>
    <dgm:cxn modelId="{7F8662BE-97B1-468F-ADE6-2C117CB924E4}" srcId="{440AA17B-1FE2-48F8-8B39-77E4987975B5}" destId="{3653C66B-58DD-4B3C-A2CE-1B62FCE2FB47}" srcOrd="2" destOrd="0" parTransId="{0A4CBBA0-9E34-40FC-A7D8-46A54D36BD19}" sibTransId="{FB2A643B-299E-4F8A-992F-8BE99333EBCC}"/>
    <dgm:cxn modelId="{58599373-FE69-42F7-9D72-9803D537D272}" type="presOf" srcId="{EF4316D2-460C-4312-960F-B06BB2DE2F3A}" destId="{FEFC5ADA-A963-44BE-9023-030D0FB9D5F4}" srcOrd="0" destOrd="0" presId="urn:microsoft.com/office/officeart/2005/8/layout/vProcess5"/>
    <dgm:cxn modelId="{FF4AC36E-9F9C-4EBC-B49A-0849206B8CEB}" type="presOf" srcId="{3653C66B-58DD-4B3C-A2CE-1B62FCE2FB47}" destId="{C685DD59-4829-43DF-8486-DD6F1582A1B8}" srcOrd="1" destOrd="0" presId="urn:microsoft.com/office/officeart/2005/8/layout/vProcess5"/>
    <dgm:cxn modelId="{766825AB-DAB9-493B-A2C1-C5FB5026FEE7}" type="presOf" srcId="{A5F90C7E-B7A7-435F-A7AB-D9171F92B7C8}" destId="{EFCBE10B-911A-4679-A253-9316AA4E3CC8}" srcOrd="1" destOrd="0" presId="urn:microsoft.com/office/officeart/2005/8/layout/vProcess5"/>
    <dgm:cxn modelId="{5222C448-424F-43B8-B39C-53F90AB9CB11}" type="presParOf" srcId="{A8D85430-0EBC-4DCC-B925-909E725F562D}" destId="{0629EB07-F969-4469-8CBD-5F9CFFCB9718}" srcOrd="0" destOrd="0" presId="urn:microsoft.com/office/officeart/2005/8/layout/vProcess5"/>
    <dgm:cxn modelId="{93324525-B86C-46B9-8347-EBD7D5765C42}" type="presParOf" srcId="{A8D85430-0EBC-4DCC-B925-909E725F562D}" destId="{A6937DE0-E3C8-4774-99B4-9FA825CBDAD8}" srcOrd="1" destOrd="0" presId="urn:microsoft.com/office/officeart/2005/8/layout/vProcess5"/>
    <dgm:cxn modelId="{048C3C4D-4F6C-4338-8506-0333CE7E4C04}" type="presParOf" srcId="{A8D85430-0EBC-4DCC-B925-909E725F562D}" destId="{B4642455-87FC-4203-8843-DB574320108D}" srcOrd="2" destOrd="0" presId="urn:microsoft.com/office/officeart/2005/8/layout/vProcess5"/>
    <dgm:cxn modelId="{708C9082-8E3E-4B99-A588-F6F263AEA227}" type="presParOf" srcId="{A8D85430-0EBC-4DCC-B925-909E725F562D}" destId="{4E135FF9-4CC3-446E-8A27-2C35C5598359}" srcOrd="3" destOrd="0" presId="urn:microsoft.com/office/officeart/2005/8/layout/vProcess5"/>
    <dgm:cxn modelId="{BE25EECB-80B3-40BB-9B97-E6845C826389}" type="presParOf" srcId="{A8D85430-0EBC-4DCC-B925-909E725F562D}" destId="{FD1646F1-9206-4E21-B091-3115B4917BC5}" srcOrd="4" destOrd="0" presId="urn:microsoft.com/office/officeart/2005/8/layout/vProcess5"/>
    <dgm:cxn modelId="{0D434932-2175-43F8-8664-9D95D4146EF4}" type="presParOf" srcId="{A8D85430-0EBC-4DCC-B925-909E725F562D}" destId="{FEDD2CB3-95BD-4013-B371-AA7E826A44CC}" srcOrd="5" destOrd="0" presId="urn:microsoft.com/office/officeart/2005/8/layout/vProcess5"/>
    <dgm:cxn modelId="{45BDBE29-4FE0-4743-97D3-3387CD6C55C9}" type="presParOf" srcId="{A8D85430-0EBC-4DCC-B925-909E725F562D}" destId="{FEFC5ADA-A963-44BE-9023-030D0FB9D5F4}" srcOrd="6" destOrd="0" presId="urn:microsoft.com/office/officeart/2005/8/layout/vProcess5"/>
    <dgm:cxn modelId="{95DBB314-0BC1-40F8-9425-D7D3A4E137B6}" type="presParOf" srcId="{A8D85430-0EBC-4DCC-B925-909E725F562D}" destId="{0635BC2B-3943-4CAD-972C-AB8ACB21FC2F}" srcOrd="7" destOrd="0" presId="urn:microsoft.com/office/officeart/2005/8/layout/vProcess5"/>
    <dgm:cxn modelId="{5F88EE71-D6FD-427A-AFD8-5C971AAF9607}" type="presParOf" srcId="{A8D85430-0EBC-4DCC-B925-909E725F562D}" destId="{06B09645-3350-4C4F-9C1B-C0498D234FB4}" srcOrd="8" destOrd="0" presId="urn:microsoft.com/office/officeart/2005/8/layout/vProcess5"/>
    <dgm:cxn modelId="{14E917FA-9668-413F-8B73-F518711B049E}" type="presParOf" srcId="{A8D85430-0EBC-4DCC-B925-909E725F562D}" destId="{E2D2EA2A-47AF-4B46-9C05-2F08DAFE70C2}" srcOrd="9" destOrd="0" presId="urn:microsoft.com/office/officeart/2005/8/layout/vProcess5"/>
    <dgm:cxn modelId="{C71C0E1C-8379-4834-BD22-1841B0B7F7B1}" type="presParOf" srcId="{A8D85430-0EBC-4DCC-B925-909E725F562D}" destId="{EFCBE10B-911A-4679-A253-9316AA4E3CC8}" srcOrd="10" destOrd="0" presId="urn:microsoft.com/office/officeart/2005/8/layout/vProcess5"/>
    <dgm:cxn modelId="{D1E2923B-A494-4CF2-A31E-103C1224DCB6}" type="presParOf" srcId="{A8D85430-0EBC-4DCC-B925-909E725F562D}" destId="{AEDA6897-5F3D-41CC-9188-2B7F609F07EC}" srcOrd="11" destOrd="0" presId="urn:microsoft.com/office/officeart/2005/8/layout/vProcess5"/>
    <dgm:cxn modelId="{754B8420-EC8E-4F61-B1F5-AD83C7DB5163}" type="presParOf" srcId="{A8D85430-0EBC-4DCC-B925-909E725F562D}" destId="{C685DD59-4829-43DF-8486-DD6F1582A1B8}" srcOrd="12" destOrd="0" presId="urn:microsoft.com/office/officeart/2005/8/layout/vProcess5"/>
    <dgm:cxn modelId="{20A3D284-1F85-46BC-965D-0D707608A89D}" type="presParOf" srcId="{A8D85430-0EBC-4DCC-B925-909E725F562D}" destId="{56DB6AF5-739E-4F1B-B6CF-FD32F804595F}" srcOrd="13" destOrd="0" presId="urn:microsoft.com/office/officeart/2005/8/layout/vProcess5"/>
    <dgm:cxn modelId="{BCFE2B06-7E91-4F97-B5EC-7AEE7189AE23}" type="presParOf" srcId="{A8D85430-0EBC-4DCC-B925-909E725F562D}" destId="{907D746C-9B66-4DBF-8B4C-038BF0E256C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6C8531-A7D3-41CA-BA6E-3F9C5AF6CEB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AC15DA08-4E1F-4292-B8C8-5D65DB9B50EF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36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Protección al Consumidor</a:t>
          </a:r>
          <a:endParaRPr lang="es-PA" sz="36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FEC8D2C-D128-44F8-AED1-2219AD75A3C7}" type="parTrans" cxnId="{CFDF87B9-B2B5-48A7-A3A6-47B65483FD5A}">
      <dgm:prSet/>
      <dgm:spPr/>
      <dgm:t>
        <a:bodyPr/>
        <a:lstStyle/>
        <a:p>
          <a:endParaRPr lang="es-PA"/>
        </a:p>
      </dgm:t>
    </dgm:pt>
    <dgm:pt modelId="{B1115BEF-31BA-4765-9995-71DE0BA89657}" type="sibTrans" cxnId="{CFDF87B9-B2B5-48A7-A3A6-47B65483FD5A}">
      <dgm:prSet/>
      <dgm:spPr/>
      <dgm:t>
        <a:bodyPr/>
        <a:lstStyle/>
        <a:p>
          <a:endParaRPr lang="es-PA"/>
        </a:p>
      </dgm:t>
    </dgm:pt>
    <dgm:pt modelId="{F85DD849-8B2E-4CFE-9C50-1081D0C7E79C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s-PA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 establecen derechos básicos de los consumidores como el derecho a la información</a:t>
          </a:r>
          <a:endParaRPr lang="es-PA" sz="20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17F1F50-DE66-43A2-8741-B888C0FDC6B0}" type="parTrans" cxnId="{66DEEAF6-D2E0-46F7-8432-CE6372FF3E17}">
      <dgm:prSet/>
      <dgm:spPr/>
      <dgm:t>
        <a:bodyPr/>
        <a:lstStyle/>
        <a:p>
          <a:endParaRPr lang="es-PA"/>
        </a:p>
      </dgm:t>
    </dgm:pt>
    <dgm:pt modelId="{F122F6E8-7DF8-4DAA-BDA4-A3ACE7998BA0}" type="sibTrans" cxnId="{66DEEAF6-D2E0-46F7-8432-CE6372FF3E17}">
      <dgm:prSet/>
      <dgm:spPr/>
      <dgm:t>
        <a:bodyPr/>
        <a:lstStyle/>
        <a:p>
          <a:endParaRPr lang="es-PA"/>
        </a:p>
      </dgm:t>
    </dgm:pt>
    <dgm:pt modelId="{AC9BB1A4-66B7-4CD7-9967-FFE92D2EE3A2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2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Autorización</a:t>
          </a:r>
          <a:r>
            <a:rPr lang="es-PA" sz="2000" baseline="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previa en los aumentos globales de las póliza de salud</a:t>
          </a:r>
          <a:endParaRPr lang="es-PA" sz="20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A843CD-3492-4F84-8396-BDA522ACB7E9}" type="parTrans" cxnId="{350335B1-E8F5-4442-AC5D-962FBBBAC69D}">
      <dgm:prSet/>
      <dgm:spPr/>
      <dgm:t>
        <a:bodyPr/>
        <a:lstStyle/>
        <a:p>
          <a:endParaRPr lang="es-PA"/>
        </a:p>
      </dgm:t>
    </dgm:pt>
    <dgm:pt modelId="{11C2B1D5-81AE-4FFB-8FC0-AE5DDFBD7CB4}" type="sibTrans" cxnId="{350335B1-E8F5-4442-AC5D-962FBBBAC69D}">
      <dgm:prSet/>
      <dgm:spPr/>
      <dgm:t>
        <a:bodyPr/>
        <a:lstStyle/>
        <a:p>
          <a:endParaRPr lang="es-PA"/>
        </a:p>
      </dgm:t>
    </dgm:pt>
    <dgm:pt modelId="{F667E447-8839-4D3C-B32C-71A6E36C271E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2800" dirty="0" smtClean="0">
              <a:solidFill>
                <a:schemeClr val="tx1"/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rPr>
            <a:t>Proceso de Quejas y Denuncias</a:t>
          </a:r>
          <a:endParaRPr lang="es-PA" sz="2800" dirty="0">
            <a:solidFill>
              <a:schemeClr val="tx1"/>
            </a:solidFill>
            <a:latin typeface="Arial" pitchFamily="34" charset="0"/>
            <a:ea typeface="Verdana" panose="020B0604030504040204" pitchFamily="34" charset="0"/>
            <a:cs typeface="Arial" pitchFamily="34" charset="0"/>
          </a:endParaRPr>
        </a:p>
      </dgm:t>
    </dgm:pt>
    <dgm:pt modelId="{EFD3022F-97B7-44D5-AD63-E35FEC57EBF3}" type="parTrans" cxnId="{2FFCC3A0-C6AD-4016-A1F9-CA1F8DA03470}">
      <dgm:prSet/>
      <dgm:spPr/>
      <dgm:t>
        <a:bodyPr/>
        <a:lstStyle/>
        <a:p>
          <a:endParaRPr lang="es-PA"/>
        </a:p>
      </dgm:t>
    </dgm:pt>
    <dgm:pt modelId="{A7A82799-BA6A-4CD6-B95A-BAE5BE0F253B}" type="sibTrans" cxnId="{2FFCC3A0-C6AD-4016-A1F9-CA1F8DA03470}">
      <dgm:prSet/>
      <dgm:spPr/>
      <dgm:t>
        <a:bodyPr/>
        <a:lstStyle/>
        <a:p>
          <a:endParaRPr lang="es-PA"/>
        </a:p>
      </dgm:t>
    </dgm:pt>
    <dgm:pt modelId="{BFDA3953-5142-4C29-88E2-48346CCA56E6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2800" b="0" dirty="0" smtClean="0">
              <a:solidFill>
                <a:schemeClr val="tx1"/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rPr>
            <a:t>Defensoría de Oficio</a:t>
          </a:r>
          <a:endParaRPr lang="es-PA" sz="2800" b="0" dirty="0">
            <a:solidFill>
              <a:schemeClr val="tx1"/>
            </a:solidFill>
            <a:latin typeface="Arial" pitchFamily="34" charset="0"/>
            <a:ea typeface="Verdana" panose="020B0604030504040204" pitchFamily="34" charset="0"/>
            <a:cs typeface="Arial" pitchFamily="34" charset="0"/>
          </a:endParaRPr>
        </a:p>
      </dgm:t>
    </dgm:pt>
    <dgm:pt modelId="{3872E1A2-113F-4469-A4B0-50AB096743F2}" type="parTrans" cxnId="{A1AEBBB2-89DF-405E-BBFE-C79990278BBE}">
      <dgm:prSet/>
      <dgm:spPr/>
      <dgm:t>
        <a:bodyPr/>
        <a:lstStyle/>
        <a:p>
          <a:endParaRPr lang="es-PA"/>
        </a:p>
      </dgm:t>
    </dgm:pt>
    <dgm:pt modelId="{65A78241-3A90-4949-B0EC-91854B978416}" type="sibTrans" cxnId="{A1AEBBB2-89DF-405E-BBFE-C79990278BBE}">
      <dgm:prSet/>
      <dgm:spPr/>
      <dgm:t>
        <a:bodyPr/>
        <a:lstStyle/>
        <a:p>
          <a:endParaRPr lang="es-PA"/>
        </a:p>
      </dgm:t>
    </dgm:pt>
    <dgm:pt modelId="{5E1BE763-33B2-472A-A551-39F1E61F56E0}" type="pres">
      <dgm:prSet presAssocID="{666C8531-A7D3-41CA-BA6E-3F9C5AF6CE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00DCB57-092B-4D00-810F-44A31FD5FCE9}" type="pres">
      <dgm:prSet presAssocID="{AC15DA08-4E1F-4292-B8C8-5D65DB9B50EF}" presName="vertOne" presStyleCnt="0"/>
      <dgm:spPr/>
    </dgm:pt>
    <dgm:pt modelId="{8B2C2308-88AA-4204-9913-744342FCD8E4}" type="pres">
      <dgm:prSet presAssocID="{AC15DA08-4E1F-4292-B8C8-5D65DB9B50EF}" presName="txOne" presStyleLbl="node0" presStyleIdx="0" presStyleCnt="1" custScaleX="96651" custScaleY="93818" custLinFactNeighborX="-54453" custLinFactNeighborY="-297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03CBF5-3525-482F-9B34-ADB3D199377D}" type="pres">
      <dgm:prSet presAssocID="{AC15DA08-4E1F-4292-B8C8-5D65DB9B50EF}" presName="parTransOne" presStyleCnt="0"/>
      <dgm:spPr/>
    </dgm:pt>
    <dgm:pt modelId="{DE3CDFB7-82EA-44AE-BF86-1AEC121D8227}" type="pres">
      <dgm:prSet presAssocID="{AC15DA08-4E1F-4292-B8C8-5D65DB9B50EF}" presName="horzOne" presStyleCnt="0"/>
      <dgm:spPr/>
    </dgm:pt>
    <dgm:pt modelId="{AA30FD60-5716-46A4-B551-1D43D006CFD3}" type="pres">
      <dgm:prSet presAssocID="{F85DD849-8B2E-4CFE-9C50-1081D0C7E79C}" presName="vertTwo" presStyleCnt="0"/>
      <dgm:spPr/>
    </dgm:pt>
    <dgm:pt modelId="{B9779317-31C2-4C4C-9AFE-AE0371832E6D}" type="pres">
      <dgm:prSet presAssocID="{F85DD849-8B2E-4CFE-9C50-1081D0C7E79C}" presName="txTwo" presStyleLbl="node2" presStyleIdx="0" presStyleCnt="2" custScaleX="98154" custScaleY="114828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5323C92E-956C-4977-B2F2-A3F577F786E4}" type="pres">
      <dgm:prSet presAssocID="{F85DD849-8B2E-4CFE-9C50-1081D0C7E79C}" presName="parTransTwo" presStyleCnt="0"/>
      <dgm:spPr/>
    </dgm:pt>
    <dgm:pt modelId="{C177874A-8173-4C07-ABED-7A38876F1201}" type="pres">
      <dgm:prSet presAssocID="{F85DD849-8B2E-4CFE-9C50-1081D0C7E79C}" presName="horzTwo" presStyleCnt="0"/>
      <dgm:spPr/>
    </dgm:pt>
    <dgm:pt modelId="{810504D7-47C7-46BF-A9B3-52C11B9F787A}" type="pres">
      <dgm:prSet presAssocID="{AC9BB1A4-66B7-4CD7-9967-FFE92D2EE3A2}" presName="vertThree" presStyleCnt="0"/>
      <dgm:spPr/>
    </dgm:pt>
    <dgm:pt modelId="{43840F88-AABC-4F45-99AB-4F13477F49E6}" type="pres">
      <dgm:prSet presAssocID="{AC9BB1A4-66B7-4CD7-9967-FFE92D2EE3A2}" presName="txThree" presStyleLbl="node3" presStyleIdx="0" presStyleCnt="2" custScaleX="1118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DA67EC-F980-4E88-A96F-49B3D6C01E2B}" type="pres">
      <dgm:prSet presAssocID="{AC9BB1A4-66B7-4CD7-9967-FFE92D2EE3A2}" presName="horzThree" presStyleCnt="0"/>
      <dgm:spPr/>
    </dgm:pt>
    <dgm:pt modelId="{FFEE2908-F67C-44A9-9FFD-0D1F3C3FA4BD}" type="pres">
      <dgm:prSet presAssocID="{F122F6E8-7DF8-4DAA-BDA4-A3ACE7998BA0}" presName="sibSpaceTwo" presStyleCnt="0"/>
      <dgm:spPr/>
    </dgm:pt>
    <dgm:pt modelId="{569D0E47-526F-4FE6-94A3-B8F5F581611E}" type="pres">
      <dgm:prSet presAssocID="{F667E447-8839-4D3C-B32C-71A6E36C271E}" presName="vertTwo" presStyleCnt="0"/>
      <dgm:spPr/>
    </dgm:pt>
    <dgm:pt modelId="{3B788C76-2AAA-4077-83EA-296FA0476D71}" type="pres">
      <dgm:prSet presAssocID="{F667E447-8839-4D3C-B32C-71A6E36C271E}" presName="txTwo" presStyleLbl="node2" presStyleIdx="1" presStyleCnt="2" custLinFactNeighborX="-4387" custLinFactNeighborY="271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1E0CBE0-FE7C-4755-A636-FD8738193EE1}" type="pres">
      <dgm:prSet presAssocID="{F667E447-8839-4D3C-B32C-71A6E36C271E}" presName="parTransTwo" presStyleCnt="0"/>
      <dgm:spPr/>
    </dgm:pt>
    <dgm:pt modelId="{1C5E7D19-ACFD-4DCA-9FCF-3275853D64F2}" type="pres">
      <dgm:prSet presAssocID="{F667E447-8839-4D3C-B32C-71A6E36C271E}" presName="horzTwo" presStyleCnt="0"/>
      <dgm:spPr/>
    </dgm:pt>
    <dgm:pt modelId="{8B44A8FB-8227-4335-9ECA-0F81FF78EBDA}" type="pres">
      <dgm:prSet presAssocID="{BFDA3953-5142-4C29-88E2-48346CCA56E6}" presName="vertThree" presStyleCnt="0"/>
      <dgm:spPr/>
    </dgm:pt>
    <dgm:pt modelId="{8F322589-7CAE-4449-B7B5-6C2965A82DBC}" type="pres">
      <dgm:prSet presAssocID="{BFDA3953-5142-4C29-88E2-48346CCA56E6}" presName="txThree" presStyleLbl="node3" presStyleIdx="1" presStyleCnt="2" custLinFactNeighborX="-4404" custLinFactNeighborY="11037">
        <dgm:presLayoutVars>
          <dgm:chPref val="3"/>
        </dgm:presLayoutVars>
      </dgm:prSet>
      <dgm:spPr/>
      <dgm:t>
        <a:bodyPr/>
        <a:lstStyle/>
        <a:p>
          <a:endParaRPr lang="es-PA"/>
        </a:p>
      </dgm:t>
    </dgm:pt>
    <dgm:pt modelId="{7F706714-307F-433E-ABEA-FB42A92AE66F}" type="pres">
      <dgm:prSet presAssocID="{BFDA3953-5142-4C29-88E2-48346CCA56E6}" presName="horzThree" presStyleCnt="0"/>
      <dgm:spPr/>
    </dgm:pt>
  </dgm:ptLst>
  <dgm:cxnLst>
    <dgm:cxn modelId="{A1AEBBB2-89DF-405E-BBFE-C79990278BBE}" srcId="{F667E447-8839-4D3C-B32C-71A6E36C271E}" destId="{BFDA3953-5142-4C29-88E2-48346CCA56E6}" srcOrd="0" destOrd="0" parTransId="{3872E1A2-113F-4469-A4B0-50AB096743F2}" sibTransId="{65A78241-3A90-4949-B0EC-91854B978416}"/>
    <dgm:cxn modelId="{CFDF87B9-B2B5-48A7-A3A6-47B65483FD5A}" srcId="{666C8531-A7D3-41CA-BA6E-3F9C5AF6CEBA}" destId="{AC15DA08-4E1F-4292-B8C8-5D65DB9B50EF}" srcOrd="0" destOrd="0" parTransId="{FFEC8D2C-D128-44F8-AED1-2219AD75A3C7}" sibTransId="{B1115BEF-31BA-4765-9995-71DE0BA89657}"/>
    <dgm:cxn modelId="{B055BFBB-AA50-47F8-93CE-3FCD9579D9F7}" type="presOf" srcId="{BFDA3953-5142-4C29-88E2-48346CCA56E6}" destId="{8F322589-7CAE-4449-B7B5-6C2965A82DBC}" srcOrd="0" destOrd="0" presId="urn:microsoft.com/office/officeart/2005/8/layout/hierarchy4"/>
    <dgm:cxn modelId="{66DEEAF6-D2E0-46F7-8432-CE6372FF3E17}" srcId="{AC15DA08-4E1F-4292-B8C8-5D65DB9B50EF}" destId="{F85DD849-8B2E-4CFE-9C50-1081D0C7E79C}" srcOrd="0" destOrd="0" parTransId="{717F1F50-DE66-43A2-8741-B888C0FDC6B0}" sibTransId="{F122F6E8-7DF8-4DAA-BDA4-A3ACE7998BA0}"/>
    <dgm:cxn modelId="{EC9684C0-9DDB-43EE-BFE8-BA371F0B938F}" type="presOf" srcId="{AC9BB1A4-66B7-4CD7-9967-FFE92D2EE3A2}" destId="{43840F88-AABC-4F45-99AB-4F13477F49E6}" srcOrd="0" destOrd="0" presId="urn:microsoft.com/office/officeart/2005/8/layout/hierarchy4"/>
    <dgm:cxn modelId="{AB225B9A-7032-43E4-9380-7BF8933B19D3}" type="presOf" srcId="{AC15DA08-4E1F-4292-B8C8-5D65DB9B50EF}" destId="{8B2C2308-88AA-4204-9913-744342FCD8E4}" srcOrd="0" destOrd="0" presId="urn:microsoft.com/office/officeart/2005/8/layout/hierarchy4"/>
    <dgm:cxn modelId="{8C4E86C2-55AF-45C7-A89E-0FE81A106B75}" type="presOf" srcId="{F667E447-8839-4D3C-B32C-71A6E36C271E}" destId="{3B788C76-2AAA-4077-83EA-296FA0476D71}" srcOrd="0" destOrd="0" presId="urn:microsoft.com/office/officeart/2005/8/layout/hierarchy4"/>
    <dgm:cxn modelId="{2FFCC3A0-C6AD-4016-A1F9-CA1F8DA03470}" srcId="{AC15DA08-4E1F-4292-B8C8-5D65DB9B50EF}" destId="{F667E447-8839-4D3C-B32C-71A6E36C271E}" srcOrd="1" destOrd="0" parTransId="{EFD3022F-97B7-44D5-AD63-E35FEC57EBF3}" sibTransId="{A7A82799-BA6A-4CD6-B95A-BAE5BE0F253B}"/>
    <dgm:cxn modelId="{AB7E2D6C-AB4F-4206-90DE-8DCF79C0E69E}" type="presOf" srcId="{F85DD849-8B2E-4CFE-9C50-1081D0C7E79C}" destId="{B9779317-31C2-4C4C-9AFE-AE0371832E6D}" srcOrd="0" destOrd="0" presId="urn:microsoft.com/office/officeart/2005/8/layout/hierarchy4"/>
    <dgm:cxn modelId="{350335B1-E8F5-4442-AC5D-962FBBBAC69D}" srcId="{F85DD849-8B2E-4CFE-9C50-1081D0C7E79C}" destId="{AC9BB1A4-66B7-4CD7-9967-FFE92D2EE3A2}" srcOrd="0" destOrd="0" parTransId="{95A843CD-3492-4F84-8396-BDA522ACB7E9}" sibTransId="{11C2B1D5-81AE-4FFB-8FC0-AE5DDFBD7CB4}"/>
    <dgm:cxn modelId="{5A6BD2D5-6C40-499A-B54C-BCF7641C8A40}" type="presOf" srcId="{666C8531-A7D3-41CA-BA6E-3F9C5AF6CEBA}" destId="{5E1BE763-33B2-472A-A551-39F1E61F56E0}" srcOrd="0" destOrd="0" presId="urn:microsoft.com/office/officeart/2005/8/layout/hierarchy4"/>
    <dgm:cxn modelId="{1729689F-03C3-4DF5-A741-9026086B0F0B}" type="presParOf" srcId="{5E1BE763-33B2-472A-A551-39F1E61F56E0}" destId="{C00DCB57-092B-4D00-810F-44A31FD5FCE9}" srcOrd="0" destOrd="0" presId="urn:microsoft.com/office/officeart/2005/8/layout/hierarchy4"/>
    <dgm:cxn modelId="{3EE919E5-F023-4506-BFD7-5EF0DC471A5A}" type="presParOf" srcId="{C00DCB57-092B-4D00-810F-44A31FD5FCE9}" destId="{8B2C2308-88AA-4204-9913-744342FCD8E4}" srcOrd="0" destOrd="0" presId="urn:microsoft.com/office/officeart/2005/8/layout/hierarchy4"/>
    <dgm:cxn modelId="{45B4E796-A3E3-4339-870A-10828A4BB0C6}" type="presParOf" srcId="{C00DCB57-092B-4D00-810F-44A31FD5FCE9}" destId="{2303CBF5-3525-482F-9B34-ADB3D199377D}" srcOrd="1" destOrd="0" presId="urn:microsoft.com/office/officeart/2005/8/layout/hierarchy4"/>
    <dgm:cxn modelId="{811F6970-E152-48D0-B240-A3F0CBD67584}" type="presParOf" srcId="{C00DCB57-092B-4D00-810F-44A31FD5FCE9}" destId="{DE3CDFB7-82EA-44AE-BF86-1AEC121D8227}" srcOrd="2" destOrd="0" presId="urn:microsoft.com/office/officeart/2005/8/layout/hierarchy4"/>
    <dgm:cxn modelId="{C6AD5C60-7B7E-4E3C-80D8-8133713A655F}" type="presParOf" srcId="{DE3CDFB7-82EA-44AE-BF86-1AEC121D8227}" destId="{AA30FD60-5716-46A4-B551-1D43D006CFD3}" srcOrd="0" destOrd="0" presId="urn:microsoft.com/office/officeart/2005/8/layout/hierarchy4"/>
    <dgm:cxn modelId="{1F64F14B-B9FB-4369-BF65-C78820376691}" type="presParOf" srcId="{AA30FD60-5716-46A4-B551-1D43D006CFD3}" destId="{B9779317-31C2-4C4C-9AFE-AE0371832E6D}" srcOrd="0" destOrd="0" presId="urn:microsoft.com/office/officeart/2005/8/layout/hierarchy4"/>
    <dgm:cxn modelId="{FCBD4334-9F80-4E75-B5BF-95A604C92C33}" type="presParOf" srcId="{AA30FD60-5716-46A4-B551-1D43D006CFD3}" destId="{5323C92E-956C-4977-B2F2-A3F577F786E4}" srcOrd="1" destOrd="0" presId="urn:microsoft.com/office/officeart/2005/8/layout/hierarchy4"/>
    <dgm:cxn modelId="{C6CC9777-B80C-42C7-935B-ADAF990D0626}" type="presParOf" srcId="{AA30FD60-5716-46A4-B551-1D43D006CFD3}" destId="{C177874A-8173-4C07-ABED-7A38876F1201}" srcOrd="2" destOrd="0" presId="urn:microsoft.com/office/officeart/2005/8/layout/hierarchy4"/>
    <dgm:cxn modelId="{381CFFF9-394E-4804-969D-367F834A4362}" type="presParOf" srcId="{C177874A-8173-4C07-ABED-7A38876F1201}" destId="{810504D7-47C7-46BF-A9B3-52C11B9F787A}" srcOrd="0" destOrd="0" presId="urn:microsoft.com/office/officeart/2005/8/layout/hierarchy4"/>
    <dgm:cxn modelId="{71DF6AFB-C132-4A9F-ADD8-F19FA74A1950}" type="presParOf" srcId="{810504D7-47C7-46BF-A9B3-52C11B9F787A}" destId="{43840F88-AABC-4F45-99AB-4F13477F49E6}" srcOrd="0" destOrd="0" presId="urn:microsoft.com/office/officeart/2005/8/layout/hierarchy4"/>
    <dgm:cxn modelId="{2F442B51-3A2B-4DD5-9BDA-F52738BA54DB}" type="presParOf" srcId="{810504D7-47C7-46BF-A9B3-52C11B9F787A}" destId="{C0DA67EC-F980-4E88-A96F-49B3D6C01E2B}" srcOrd="1" destOrd="0" presId="urn:microsoft.com/office/officeart/2005/8/layout/hierarchy4"/>
    <dgm:cxn modelId="{F667D8C5-8291-4266-A0D9-DD2827A2B846}" type="presParOf" srcId="{DE3CDFB7-82EA-44AE-BF86-1AEC121D8227}" destId="{FFEE2908-F67C-44A9-9FFD-0D1F3C3FA4BD}" srcOrd="1" destOrd="0" presId="urn:microsoft.com/office/officeart/2005/8/layout/hierarchy4"/>
    <dgm:cxn modelId="{9CD894BA-C4D9-4626-A18C-D080DD32BD51}" type="presParOf" srcId="{DE3CDFB7-82EA-44AE-BF86-1AEC121D8227}" destId="{569D0E47-526F-4FE6-94A3-B8F5F581611E}" srcOrd="2" destOrd="0" presId="urn:microsoft.com/office/officeart/2005/8/layout/hierarchy4"/>
    <dgm:cxn modelId="{1407ABCD-30D5-452B-A7DB-4A9415055F67}" type="presParOf" srcId="{569D0E47-526F-4FE6-94A3-B8F5F581611E}" destId="{3B788C76-2AAA-4077-83EA-296FA0476D71}" srcOrd="0" destOrd="0" presId="urn:microsoft.com/office/officeart/2005/8/layout/hierarchy4"/>
    <dgm:cxn modelId="{A4B5FD7D-9D90-48F5-A0CE-6F4C230A648A}" type="presParOf" srcId="{569D0E47-526F-4FE6-94A3-B8F5F581611E}" destId="{01E0CBE0-FE7C-4755-A636-FD8738193EE1}" srcOrd="1" destOrd="0" presId="urn:microsoft.com/office/officeart/2005/8/layout/hierarchy4"/>
    <dgm:cxn modelId="{B7A02A6F-A306-4FDA-A82B-D420854E929C}" type="presParOf" srcId="{569D0E47-526F-4FE6-94A3-B8F5F581611E}" destId="{1C5E7D19-ACFD-4DCA-9FCF-3275853D64F2}" srcOrd="2" destOrd="0" presId="urn:microsoft.com/office/officeart/2005/8/layout/hierarchy4"/>
    <dgm:cxn modelId="{441BDE77-1B49-41F1-A91B-C27BB943292E}" type="presParOf" srcId="{1C5E7D19-ACFD-4DCA-9FCF-3275853D64F2}" destId="{8B44A8FB-8227-4335-9ECA-0F81FF78EBDA}" srcOrd="0" destOrd="0" presId="urn:microsoft.com/office/officeart/2005/8/layout/hierarchy4"/>
    <dgm:cxn modelId="{C4C5B411-C433-484A-BAA4-F685B8D53CF6}" type="presParOf" srcId="{8B44A8FB-8227-4335-9ECA-0F81FF78EBDA}" destId="{8F322589-7CAE-4449-B7B5-6C2965A82DBC}" srcOrd="0" destOrd="0" presId="urn:microsoft.com/office/officeart/2005/8/layout/hierarchy4"/>
    <dgm:cxn modelId="{5BFADD0B-1758-436F-8FD1-27BFE891DFCE}" type="presParOf" srcId="{8B44A8FB-8227-4335-9ECA-0F81FF78EBDA}" destId="{7F706714-307F-433E-ABEA-FB42A92AE66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B0464D-DA1F-4694-8FA7-86A73F1E86D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91487BF2-E8B1-4FBF-A701-67AC1EFC9868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PA" sz="2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ACUERDO N°2  </a:t>
          </a:r>
          <a:r>
            <a:rPr lang="es-PA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Adopción de Acuerdos</a:t>
          </a:r>
          <a:endParaRPr lang="es-PA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F73BE4A-22E1-42B1-80E7-F0721020DFC3}" type="parTrans" cxnId="{5EE9DE23-579C-4166-96FC-3DCF1FB7137F}">
      <dgm:prSet/>
      <dgm:spPr/>
      <dgm:t>
        <a:bodyPr/>
        <a:lstStyle/>
        <a:p>
          <a:endParaRPr lang="es-PA"/>
        </a:p>
      </dgm:t>
    </dgm:pt>
    <dgm:pt modelId="{A61F385C-FF78-4ACC-9128-498624E8384C}" type="sibTrans" cxnId="{5EE9DE23-579C-4166-96FC-3DCF1FB7137F}">
      <dgm:prSet/>
      <dgm:spPr/>
      <dgm:t>
        <a:bodyPr/>
        <a:lstStyle/>
        <a:p>
          <a:endParaRPr lang="es-PA"/>
        </a:p>
      </dgm:t>
    </dgm:pt>
    <dgm:pt modelId="{FADB8390-5964-45D0-99E7-54F6CDA2962A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PA" sz="2800" b="0" baseline="0" dirty="0" smtClean="0">
              <a:solidFill>
                <a:schemeClr val="tx1"/>
              </a:solidFill>
              <a:latin typeface="Arial Narrow" pitchFamily="34" charset="0"/>
            </a:rPr>
            <a:t>ACUERDO N°3 Proceso de Decisión de Queja</a:t>
          </a:r>
          <a:endParaRPr lang="es-PA" sz="2800" b="0" baseline="0" dirty="0">
            <a:solidFill>
              <a:schemeClr val="tx1"/>
            </a:solidFill>
            <a:latin typeface="Arial Narrow" pitchFamily="34" charset="0"/>
          </a:endParaRPr>
        </a:p>
      </dgm:t>
    </dgm:pt>
    <dgm:pt modelId="{10A66391-9232-4948-97E8-4C6916DC1AE5}" type="parTrans" cxnId="{56C7DBB2-9517-4563-B12D-35710EAB7C93}">
      <dgm:prSet/>
      <dgm:spPr/>
      <dgm:t>
        <a:bodyPr/>
        <a:lstStyle/>
        <a:p>
          <a:endParaRPr lang="es-PA"/>
        </a:p>
      </dgm:t>
    </dgm:pt>
    <dgm:pt modelId="{D0163167-BCDE-4709-BF80-3A3ADE4152C3}" type="sibTrans" cxnId="{56C7DBB2-9517-4563-B12D-35710EAB7C93}">
      <dgm:prSet/>
      <dgm:spPr/>
      <dgm:t>
        <a:bodyPr/>
        <a:lstStyle/>
        <a:p>
          <a:endParaRPr lang="es-PA"/>
        </a:p>
      </dgm:t>
    </dgm:pt>
    <dgm:pt modelId="{F905418A-8C80-4CF9-85DE-24F00B9E6910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PA" sz="2000" dirty="0" smtClean="0">
              <a:latin typeface="Arial" pitchFamily="34" charset="0"/>
              <a:cs typeface="Arial" pitchFamily="34" charset="0"/>
            </a:rPr>
            <a:t>Desarrolla normas adjetivas de </a:t>
          </a:r>
        </a:p>
        <a:p>
          <a:pPr>
            <a:spcAft>
              <a:spcPts val="0"/>
            </a:spcAft>
          </a:pPr>
          <a:r>
            <a:rPr lang="es-PA" sz="2000" dirty="0" smtClean="0">
              <a:latin typeface="Arial" pitchFamily="34" charset="0"/>
              <a:cs typeface="Arial" pitchFamily="34" charset="0"/>
            </a:rPr>
            <a:t>este nuevo proceso administrativo.</a:t>
          </a:r>
          <a:endParaRPr lang="es-PA" sz="2000" dirty="0">
            <a:latin typeface="Arial" pitchFamily="34" charset="0"/>
            <a:cs typeface="Arial" pitchFamily="34" charset="0"/>
          </a:endParaRPr>
        </a:p>
      </dgm:t>
    </dgm:pt>
    <dgm:pt modelId="{B77C7638-E8B5-48E9-9F05-3A253891701A}" type="parTrans" cxnId="{285294F4-B7D0-4060-B314-5E316513DA6A}">
      <dgm:prSet/>
      <dgm:spPr/>
      <dgm:t>
        <a:bodyPr/>
        <a:lstStyle/>
        <a:p>
          <a:endParaRPr lang="es-PA"/>
        </a:p>
      </dgm:t>
    </dgm:pt>
    <dgm:pt modelId="{3E4E4C1E-B208-405B-A9F4-E5C4DAA3586B}" type="sibTrans" cxnId="{285294F4-B7D0-4060-B314-5E316513DA6A}">
      <dgm:prSet/>
      <dgm:spPr/>
      <dgm:t>
        <a:bodyPr/>
        <a:lstStyle/>
        <a:p>
          <a:endParaRPr lang="es-PA"/>
        </a:p>
      </dgm:t>
    </dgm:pt>
    <dgm:pt modelId="{C67898E7-C86F-47B8-BEEC-D2155FEE1246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>
            <a:lnSpc>
              <a:spcPts val="2300"/>
            </a:lnSpc>
            <a:spcAft>
              <a:spcPts val="0"/>
            </a:spcAft>
          </a:pPr>
          <a:r>
            <a:rPr lang="es-PA" sz="2800" b="0" spc="-150" baseline="0" dirty="0" smtClean="0">
              <a:solidFill>
                <a:schemeClr val="tx1"/>
              </a:solidFill>
              <a:latin typeface="Arial Narrow" pitchFamily="34" charset="0"/>
            </a:rPr>
            <a:t>ACUERDO N°4 </a:t>
          </a:r>
          <a:r>
            <a:rPr lang="es-PA" sz="2400" b="0" dirty="0" smtClean="0">
              <a:solidFill>
                <a:schemeClr val="tx1"/>
              </a:solidFill>
              <a:latin typeface="Arial Narrow" pitchFamily="34" charset="0"/>
            </a:rPr>
            <a:t>Registro Obligatorio de Reaseguradores   Extranjeros</a:t>
          </a:r>
          <a:endParaRPr lang="es-PA" sz="2400" b="0" dirty="0">
            <a:solidFill>
              <a:schemeClr val="tx1"/>
            </a:solidFill>
            <a:latin typeface="Arial Narrow" pitchFamily="34" charset="0"/>
          </a:endParaRPr>
        </a:p>
      </dgm:t>
    </dgm:pt>
    <dgm:pt modelId="{DD1C6851-EF1C-42F0-8D49-6CC0F7720FDE}" type="parTrans" cxnId="{53636E65-71B3-4980-8AF1-9D54A21C0CB7}">
      <dgm:prSet/>
      <dgm:spPr/>
      <dgm:t>
        <a:bodyPr/>
        <a:lstStyle/>
        <a:p>
          <a:endParaRPr lang="es-PA"/>
        </a:p>
      </dgm:t>
    </dgm:pt>
    <dgm:pt modelId="{80A7B50C-C442-427C-A60D-20025EA0280D}" type="sibTrans" cxnId="{53636E65-71B3-4980-8AF1-9D54A21C0CB7}">
      <dgm:prSet/>
      <dgm:spPr/>
      <dgm:t>
        <a:bodyPr/>
        <a:lstStyle/>
        <a:p>
          <a:endParaRPr lang="es-PA"/>
        </a:p>
      </dgm:t>
    </dgm:pt>
    <dgm:pt modelId="{775B9DD5-F2A1-4B0A-92E7-E366F40C21E8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r>
            <a:rPr lang="es-PA" sz="2000" dirty="0" smtClean="0">
              <a:latin typeface="Arial" pitchFamily="34" charset="0"/>
              <a:cs typeface="Arial" pitchFamily="34" charset="0"/>
            </a:rPr>
            <a:t>Consulta Pública</a:t>
          </a:r>
          <a:endParaRPr lang="es-PA" sz="2000" dirty="0">
            <a:latin typeface="Arial" pitchFamily="34" charset="0"/>
            <a:cs typeface="Arial" pitchFamily="34" charset="0"/>
          </a:endParaRPr>
        </a:p>
      </dgm:t>
    </dgm:pt>
    <dgm:pt modelId="{2148FDF6-D3F6-49D4-8B36-6A585062A456}" type="sibTrans" cxnId="{0B1E3376-234D-46E6-B581-94EB4512202B}">
      <dgm:prSet/>
      <dgm:spPr/>
      <dgm:t>
        <a:bodyPr/>
        <a:lstStyle/>
        <a:p>
          <a:endParaRPr lang="es-PA"/>
        </a:p>
      </dgm:t>
    </dgm:pt>
    <dgm:pt modelId="{25F8FC57-EEA0-4C26-80FE-534F030CF487}" type="parTrans" cxnId="{0B1E3376-234D-46E6-B581-94EB4512202B}">
      <dgm:prSet/>
      <dgm:spPr/>
      <dgm:t>
        <a:bodyPr/>
        <a:lstStyle/>
        <a:p>
          <a:endParaRPr lang="es-PA"/>
        </a:p>
      </dgm:t>
    </dgm:pt>
    <dgm:pt modelId="{6B0C8B2A-40EB-463C-9732-79188599EAFC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PA" sz="2000" dirty="0" smtClean="0">
              <a:latin typeface="Arial" pitchFamily="34" charset="0"/>
              <a:cs typeface="Arial" pitchFamily="34" charset="0"/>
            </a:rPr>
            <a:t>Obligatoriedad de las aseguradoras para contratar reaseguro con reaseguradores inscritas y activos en el registro.</a:t>
          </a:r>
          <a:endParaRPr lang="es-PA" sz="2000" dirty="0">
            <a:latin typeface="Arial" pitchFamily="34" charset="0"/>
            <a:cs typeface="Arial" pitchFamily="34" charset="0"/>
          </a:endParaRPr>
        </a:p>
      </dgm:t>
    </dgm:pt>
    <dgm:pt modelId="{E161DAE3-9E50-491C-8601-1CA1DD952B5E}" type="sibTrans" cxnId="{6ADDDDA7-9290-42F8-83DF-CC05C1753E22}">
      <dgm:prSet/>
      <dgm:spPr/>
      <dgm:t>
        <a:bodyPr/>
        <a:lstStyle/>
        <a:p>
          <a:endParaRPr lang="es-PA"/>
        </a:p>
      </dgm:t>
    </dgm:pt>
    <dgm:pt modelId="{E3998F62-A4AC-40E3-86E4-B36FFA834F72}" type="parTrans" cxnId="{6ADDDDA7-9290-42F8-83DF-CC05C1753E22}">
      <dgm:prSet/>
      <dgm:spPr/>
      <dgm:t>
        <a:bodyPr/>
        <a:lstStyle/>
        <a:p>
          <a:endParaRPr lang="es-PA"/>
        </a:p>
      </dgm:t>
    </dgm:pt>
    <dgm:pt modelId="{C3AD4FA0-D5C3-4E25-84F6-F0E11714E8C6}" type="pres">
      <dgm:prSet presAssocID="{22B0464D-DA1F-4694-8FA7-86A73F1E86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75874641-2D1A-491A-90E3-1E9C1F213528}" type="pres">
      <dgm:prSet presAssocID="{C67898E7-C86F-47B8-BEEC-D2155FEE1246}" presName="boxAndChildren" presStyleCnt="0"/>
      <dgm:spPr/>
    </dgm:pt>
    <dgm:pt modelId="{133ED1EF-07D1-4283-8671-787EE8E0DDAC}" type="pres">
      <dgm:prSet presAssocID="{C67898E7-C86F-47B8-BEEC-D2155FEE1246}" presName="parentTextBox" presStyleLbl="node1" presStyleIdx="0" presStyleCnt="3"/>
      <dgm:spPr/>
      <dgm:t>
        <a:bodyPr/>
        <a:lstStyle/>
        <a:p>
          <a:endParaRPr lang="es-PA"/>
        </a:p>
      </dgm:t>
    </dgm:pt>
    <dgm:pt modelId="{FC8DAD2A-514E-4226-B89C-E54DE486AE4D}" type="pres">
      <dgm:prSet presAssocID="{C67898E7-C86F-47B8-BEEC-D2155FEE1246}" presName="entireBox" presStyleLbl="node1" presStyleIdx="0" presStyleCnt="3" custScaleY="128290" custLinFactNeighborY="13263"/>
      <dgm:spPr/>
      <dgm:t>
        <a:bodyPr/>
        <a:lstStyle/>
        <a:p>
          <a:endParaRPr lang="es-PA"/>
        </a:p>
      </dgm:t>
    </dgm:pt>
    <dgm:pt modelId="{0A3191F0-BA0F-45CF-B9BA-5DF5A42C2D32}" type="pres">
      <dgm:prSet presAssocID="{C67898E7-C86F-47B8-BEEC-D2155FEE1246}" presName="descendantBox" presStyleCnt="0"/>
      <dgm:spPr/>
    </dgm:pt>
    <dgm:pt modelId="{DDA42001-E97A-40D8-8333-2A065AD023F4}" type="pres">
      <dgm:prSet presAssocID="{6B0C8B2A-40EB-463C-9732-79188599EAFC}" presName="childTextBox" presStyleLbl="fgAccFollowNode1" presStyleIdx="0" presStyleCnt="3" custScaleY="129403" custLinFactNeighborY="2154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B6C6FCF9-C457-4A53-908E-11AAF2EBF752}" type="pres">
      <dgm:prSet presAssocID="{D0163167-BCDE-4709-BF80-3A3ADE4152C3}" presName="sp" presStyleCnt="0"/>
      <dgm:spPr/>
    </dgm:pt>
    <dgm:pt modelId="{59BDD328-74B6-46B3-A4F3-5C8A76543BD1}" type="pres">
      <dgm:prSet presAssocID="{FADB8390-5964-45D0-99E7-54F6CDA2962A}" presName="arrowAndChildren" presStyleCnt="0"/>
      <dgm:spPr/>
    </dgm:pt>
    <dgm:pt modelId="{30738F79-7C0B-4EF7-9A85-A11785758813}" type="pres">
      <dgm:prSet presAssocID="{FADB8390-5964-45D0-99E7-54F6CDA2962A}" presName="parentTextArrow" presStyleLbl="node1" presStyleIdx="0" presStyleCnt="3"/>
      <dgm:spPr/>
      <dgm:t>
        <a:bodyPr/>
        <a:lstStyle/>
        <a:p>
          <a:endParaRPr lang="es-PA"/>
        </a:p>
      </dgm:t>
    </dgm:pt>
    <dgm:pt modelId="{1FF968D2-7282-48CF-9F1A-F9F04A24BCD7}" type="pres">
      <dgm:prSet presAssocID="{FADB8390-5964-45D0-99E7-54F6CDA2962A}" presName="arrow" presStyleLbl="node1" presStyleIdx="1" presStyleCnt="3"/>
      <dgm:spPr/>
      <dgm:t>
        <a:bodyPr/>
        <a:lstStyle/>
        <a:p>
          <a:endParaRPr lang="es-PA"/>
        </a:p>
      </dgm:t>
    </dgm:pt>
    <dgm:pt modelId="{A1B47C0E-165F-46E3-8484-F8E33ECCC46C}" type="pres">
      <dgm:prSet presAssocID="{FADB8390-5964-45D0-99E7-54F6CDA2962A}" presName="descendantArrow" presStyleCnt="0"/>
      <dgm:spPr/>
    </dgm:pt>
    <dgm:pt modelId="{5E8FACDF-1018-477F-8C07-EA149585261D}" type="pres">
      <dgm:prSet presAssocID="{F905418A-8C80-4CF9-85DE-24F00B9E6910}" presName="childTextArrow" presStyleLbl="fgAccFollowNode1" presStyleIdx="1" presStyleCnt="3" custScaleY="117547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9E52D37A-B7AD-43FF-91FF-3F7F7D4A755A}" type="pres">
      <dgm:prSet presAssocID="{A61F385C-FF78-4ACC-9128-498624E8384C}" presName="sp" presStyleCnt="0"/>
      <dgm:spPr/>
    </dgm:pt>
    <dgm:pt modelId="{A6B0CD58-30D1-4CC5-89F0-C7EDE47B12E7}" type="pres">
      <dgm:prSet presAssocID="{91487BF2-E8B1-4FBF-A701-67AC1EFC9868}" presName="arrowAndChildren" presStyleCnt="0"/>
      <dgm:spPr/>
    </dgm:pt>
    <dgm:pt modelId="{A4A9EEBF-B5C3-44DB-9880-DF682FEB1AC9}" type="pres">
      <dgm:prSet presAssocID="{91487BF2-E8B1-4FBF-A701-67AC1EFC9868}" presName="parentTextArrow" presStyleLbl="node1" presStyleIdx="1" presStyleCnt="3"/>
      <dgm:spPr/>
      <dgm:t>
        <a:bodyPr/>
        <a:lstStyle/>
        <a:p>
          <a:endParaRPr lang="es-PA"/>
        </a:p>
      </dgm:t>
    </dgm:pt>
    <dgm:pt modelId="{A6DC58B5-D213-404D-B4F3-3966C0D39C38}" type="pres">
      <dgm:prSet presAssocID="{91487BF2-E8B1-4FBF-A701-67AC1EFC9868}" presName="arrow" presStyleLbl="node1" presStyleIdx="2" presStyleCnt="3" custLinFactNeighborY="-22506"/>
      <dgm:spPr/>
      <dgm:t>
        <a:bodyPr/>
        <a:lstStyle/>
        <a:p>
          <a:endParaRPr lang="es-PA"/>
        </a:p>
      </dgm:t>
    </dgm:pt>
    <dgm:pt modelId="{F5389DE9-3FF0-4C28-BC2B-BCD9FAD6C2AF}" type="pres">
      <dgm:prSet presAssocID="{91487BF2-E8B1-4FBF-A701-67AC1EFC9868}" presName="descendantArrow" presStyleCnt="0"/>
      <dgm:spPr/>
    </dgm:pt>
    <dgm:pt modelId="{7CD9D5CA-85B8-42BA-A72A-FB34727FCAA1}" type="pres">
      <dgm:prSet presAssocID="{775B9DD5-F2A1-4B0A-92E7-E366F40C21E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53636E65-71B3-4980-8AF1-9D54A21C0CB7}" srcId="{22B0464D-DA1F-4694-8FA7-86A73F1E86D3}" destId="{C67898E7-C86F-47B8-BEEC-D2155FEE1246}" srcOrd="2" destOrd="0" parTransId="{DD1C6851-EF1C-42F0-8D49-6CC0F7720FDE}" sibTransId="{80A7B50C-C442-427C-A60D-20025EA0280D}"/>
    <dgm:cxn modelId="{ACC742C8-DA45-4090-9BF2-1844ADC227E9}" type="presOf" srcId="{22B0464D-DA1F-4694-8FA7-86A73F1E86D3}" destId="{C3AD4FA0-D5C3-4E25-84F6-F0E11714E8C6}" srcOrd="0" destOrd="0" presId="urn:microsoft.com/office/officeart/2005/8/layout/process4"/>
    <dgm:cxn modelId="{0B1E3376-234D-46E6-B581-94EB4512202B}" srcId="{91487BF2-E8B1-4FBF-A701-67AC1EFC9868}" destId="{775B9DD5-F2A1-4B0A-92E7-E366F40C21E8}" srcOrd="0" destOrd="0" parTransId="{25F8FC57-EEA0-4C26-80FE-534F030CF487}" sibTransId="{2148FDF6-D3F6-49D4-8B36-6A585062A456}"/>
    <dgm:cxn modelId="{500705FA-7074-4AE4-A9F1-8DA7BC9C2A83}" type="presOf" srcId="{91487BF2-E8B1-4FBF-A701-67AC1EFC9868}" destId="{A4A9EEBF-B5C3-44DB-9880-DF682FEB1AC9}" srcOrd="0" destOrd="0" presId="urn:microsoft.com/office/officeart/2005/8/layout/process4"/>
    <dgm:cxn modelId="{50260A8A-3CF7-4222-810B-27819A4E0D8E}" type="presOf" srcId="{C67898E7-C86F-47B8-BEEC-D2155FEE1246}" destId="{FC8DAD2A-514E-4226-B89C-E54DE486AE4D}" srcOrd="1" destOrd="0" presId="urn:microsoft.com/office/officeart/2005/8/layout/process4"/>
    <dgm:cxn modelId="{6ADDDDA7-9290-42F8-83DF-CC05C1753E22}" srcId="{C67898E7-C86F-47B8-BEEC-D2155FEE1246}" destId="{6B0C8B2A-40EB-463C-9732-79188599EAFC}" srcOrd="0" destOrd="0" parTransId="{E3998F62-A4AC-40E3-86E4-B36FFA834F72}" sibTransId="{E161DAE3-9E50-491C-8601-1CA1DD952B5E}"/>
    <dgm:cxn modelId="{56C7DBB2-9517-4563-B12D-35710EAB7C93}" srcId="{22B0464D-DA1F-4694-8FA7-86A73F1E86D3}" destId="{FADB8390-5964-45D0-99E7-54F6CDA2962A}" srcOrd="1" destOrd="0" parTransId="{10A66391-9232-4948-97E8-4C6916DC1AE5}" sibTransId="{D0163167-BCDE-4709-BF80-3A3ADE4152C3}"/>
    <dgm:cxn modelId="{C01C18CA-838A-4904-A28F-442DC03FF7F8}" type="presOf" srcId="{775B9DD5-F2A1-4B0A-92E7-E366F40C21E8}" destId="{7CD9D5CA-85B8-42BA-A72A-FB34727FCAA1}" srcOrd="0" destOrd="0" presId="urn:microsoft.com/office/officeart/2005/8/layout/process4"/>
    <dgm:cxn modelId="{3BED7DE6-6843-44BF-9BD1-ED2FBB0E84E5}" type="presOf" srcId="{6B0C8B2A-40EB-463C-9732-79188599EAFC}" destId="{DDA42001-E97A-40D8-8333-2A065AD023F4}" srcOrd="0" destOrd="0" presId="urn:microsoft.com/office/officeart/2005/8/layout/process4"/>
    <dgm:cxn modelId="{5EE9DE23-579C-4166-96FC-3DCF1FB7137F}" srcId="{22B0464D-DA1F-4694-8FA7-86A73F1E86D3}" destId="{91487BF2-E8B1-4FBF-A701-67AC1EFC9868}" srcOrd="0" destOrd="0" parTransId="{0F73BE4A-22E1-42B1-80E7-F0721020DFC3}" sibTransId="{A61F385C-FF78-4ACC-9128-498624E8384C}"/>
    <dgm:cxn modelId="{FD411D2E-70F2-48FB-A92A-D2A0C70582F1}" type="presOf" srcId="{F905418A-8C80-4CF9-85DE-24F00B9E6910}" destId="{5E8FACDF-1018-477F-8C07-EA149585261D}" srcOrd="0" destOrd="0" presId="urn:microsoft.com/office/officeart/2005/8/layout/process4"/>
    <dgm:cxn modelId="{8276D72A-F3F7-44AC-A9C0-19ADE31F08D9}" type="presOf" srcId="{FADB8390-5964-45D0-99E7-54F6CDA2962A}" destId="{1FF968D2-7282-48CF-9F1A-F9F04A24BCD7}" srcOrd="1" destOrd="0" presId="urn:microsoft.com/office/officeart/2005/8/layout/process4"/>
    <dgm:cxn modelId="{BA32E1B6-E43D-4A46-8752-58E2381E784D}" type="presOf" srcId="{C67898E7-C86F-47B8-BEEC-D2155FEE1246}" destId="{133ED1EF-07D1-4283-8671-787EE8E0DDAC}" srcOrd="0" destOrd="0" presId="urn:microsoft.com/office/officeart/2005/8/layout/process4"/>
    <dgm:cxn modelId="{6200D37E-6B3B-4F6C-AC96-C066A05B5F98}" type="presOf" srcId="{91487BF2-E8B1-4FBF-A701-67AC1EFC9868}" destId="{A6DC58B5-D213-404D-B4F3-3966C0D39C38}" srcOrd="1" destOrd="0" presId="urn:microsoft.com/office/officeart/2005/8/layout/process4"/>
    <dgm:cxn modelId="{EA779107-81D5-4FB8-9B00-AE1B7E8C641D}" type="presOf" srcId="{FADB8390-5964-45D0-99E7-54F6CDA2962A}" destId="{30738F79-7C0B-4EF7-9A85-A11785758813}" srcOrd="0" destOrd="0" presId="urn:microsoft.com/office/officeart/2005/8/layout/process4"/>
    <dgm:cxn modelId="{285294F4-B7D0-4060-B314-5E316513DA6A}" srcId="{FADB8390-5964-45D0-99E7-54F6CDA2962A}" destId="{F905418A-8C80-4CF9-85DE-24F00B9E6910}" srcOrd="0" destOrd="0" parTransId="{B77C7638-E8B5-48E9-9F05-3A253891701A}" sibTransId="{3E4E4C1E-B208-405B-A9F4-E5C4DAA3586B}"/>
    <dgm:cxn modelId="{B874184A-DE33-43E8-BA68-76CD6403AA93}" type="presParOf" srcId="{C3AD4FA0-D5C3-4E25-84F6-F0E11714E8C6}" destId="{75874641-2D1A-491A-90E3-1E9C1F213528}" srcOrd="0" destOrd="0" presId="urn:microsoft.com/office/officeart/2005/8/layout/process4"/>
    <dgm:cxn modelId="{50E177F3-A04C-4582-9AB4-C965F8C9FEA4}" type="presParOf" srcId="{75874641-2D1A-491A-90E3-1E9C1F213528}" destId="{133ED1EF-07D1-4283-8671-787EE8E0DDAC}" srcOrd="0" destOrd="0" presId="urn:microsoft.com/office/officeart/2005/8/layout/process4"/>
    <dgm:cxn modelId="{F453742F-100D-48FD-8DB4-94315AC93644}" type="presParOf" srcId="{75874641-2D1A-491A-90E3-1E9C1F213528}" destId="{FC8DAD2A-514E-4226-B89C-E54DE486AE4D}" srcOrd="1" destOrd="0" presId="urn:microsoft.com/office/officeart/2005/8/layout/process4"/>
    <dgm:cxn modelId="{E2ED61E5-086C-4F03-B090-B25EAC68B160}" type="presParOf" srcId="{75874641-2D1A-491A-90E3-1E9C1F213528}" destId="{0A3191F0-BA0F-45CF-B9BA-5DF5A42C2D32}" srcOrd="2" destOrd="0" presId="urn:microsoft.com/office/officeart/2005/8/layout/process4"/>
    <dgm:cxn modelId="{1A99C148-1A31-4C81-9A32-2E911E8C0708}" type="presParOf" srcId="{0A3191F0-BA0F-45CF-B9BA-5DF5A42C2D32}" destId="{DDA42001-E97A-40D8-8333-2A065AD023F4}" srcOrd="0" destOrd="0" presId="urn:microsoft.com/office/officeart/2005/8/layout/process4"/>
    <dgm:cxn modelId="{334C29C6-E441-43B3-B4E5-0073714BB0A5}" type="presParOf" srcId="{C3AD4FA0-D5C3-4E25-84F6-F0E11714E8C6}" destId="{B6C6FCF9-C457-4A53-908E-11AAF2EBF752}" srcOrd="1" destOrd="0" presId="urn:microsoft.com/office/officeart/2005/8/layout/process4"/>
    <dgm:cxn modelId="{F08C464B-4408-4903-A900-A1E17C8DF2B2}" type="presParOf" srcId="{C3AD4FA0-D5C3-4E25-84F6-F0E11714E8C6}" destId="{59BDD328-74B6-46B3-A4F3-5C8A76543BD1}" srcOrd="2" destOrd="0" presId="urn:microsoft.com/office/officeart/2005/8/layout/process4"/>
    <dgm:cxn modelId="{965BAEA7-F20F-4C1A-8C73-96B7D8C553C7}" type="presParOf" srcId="{59BDD328-74B6-46B3-A4F3-5C8A76543BD1}" destId="{30738F79-7C0B-4EF7-9A85-A11785758813}" srcOrd="0" destOrd="0" presId="urn:microsoft.com/office/officeart/2005/8/layout/process4"/>
    <dgm:cxn modelId="{5A9CACC6-37AD-47AA-B148-57AE4ED2C5E7}" type="presParOf" srcId="{59BDD328-74B6-46B3-A4F3-5C8A76543BD1}" destId="{1FF968D2-7282-48CF-9F1A-F9F04A24BCD7}" srcOrd="1" destOrd="0" presId="urn:microsoft.com/office/officeart/2005/8/layout/process4"/>
    <dgm:cxn modelId="{3DFBC775-99BB-46F8-88A6-814D94C6CEFA}" type="presParOf" srcId="{59BDD328-74B6-46B3-A4F3-5C8A76543BD1}" destId="{A1B47C0E-165F-46E3-8484-F8E33ECCC46C}" srcOrd="2" destOrd="0" presId="urn:microsoft.com/office/officeart/2005/8/layout/process4"/>
    <dgm:cxn modelId="{38F730D6-F2BD-457B-B9D1-20366D8D72A3}" type="presParOf" srcId="{A1B47C0E-165F-46E3-8484-F8E33ECCC46C}" destId="{5E8FACDF-1018-477F-8C07-EA149585261D}" srcOrd="0" destOrd="0" presId="urn:microsoft.com/office/officeart/2005/8/layout/process4"/>
    <dgm:cxn modelId="{675670F8-5EFE-4F83-BCA5-94B02EAFD939}" type="presParOf" srcId="{C3AD4FA0-D5C3-4E25-84F6-F0E11714E8C6}" destId="{9E52D37A-B7AD-43FF-91FF-3F7F7D4A755A}" srcOrd="3" destOrd="0" presId="urn:microsoft.com/office/officeart/2005/8/layout/process4"/>
    <dgm:cxn modelId="{BC47989D-DD96-47EE-AC06-B83937DE8485}" type="presParOf" srcId="{C3AD4FA0-D5C3-4E25-84F6-F0E11714E8C6}" destId="{A6B0CD58-30D1-4CC5-89F0-C7EDE47B12E7}" srcOrd="4" destOrd="0" presId="urn:microsoft.com/office/officeart/2005/8/layout/process4"/>
    <dgm:cxn modelId="{BB35FDA1-56D3-44D6-B505-BF056FD50B1C}" type="presParOf" srcId="{A6B0CD58-30D1-4CC5-89F0-C7EDE47B12E7}" destId="{A4A9EEBF-B5C3-44DB-9880-DF682FEB1AC9}" srcOrd="0" destOrd="0" presId="urn:microsoft.com/office/officeart/2005/8/layout/process4"/>
    <dgm:cxn modelId="{6F6E69D0-FAEE-46D1-AD93-116CAC9FD64D}" type="presParOf" srcId="{A6B0CD58-30D1-4CC5-89F0-C7EDE47B12E7}" destId="{A6DC58B5-D213-404D-B4F3-3966C0D39C38}" srcOrd="1" destOrd="0" presId="urn:microsoft.com/office/officeart/2005/8/layout/process4"/>
    <dgm:cxn modelId="{0848B0FF-FA99-405B-BA0C-89C925515328}" type="presParOf" srcId="{A6B0CD58-30D1-4CC5-89F0-C7EDE47B12E7}" destId="{F5389DE9-3FF0-4C28-BC2B-BCD9FAD6C2AF}" srcOrd="2" destOrd="0" presId="urn:microsoft.com/office/officeart/2005/8/layout/process4"/>
    <dgm:cxn modelId="{FAC282B1-8311-4D48-93C5-40A5B67EDC39}" type="presParOf" srcId="{F5389DE9-3FF0-4C28-BC2B-BCD9FAD6C2AF}" destId="{7CD9D5CA-85B8-42BA-A72A-FB34727FCAA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4FCCAE-A8CD-41A6-986D-82A81A14470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54B152A3-1567-4FFE-885B-E85A28B4DD3A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s-PA" sz="2600" b="1" dirty="0" smtClean="0">
              <a:solidFill>
                <a:schemeClr val="tx1"/>
              </a:solidFill>
              <a:latin typeface="Arial Narrow" pitchFamily="34" charset="0"/>
            </a:rPr>
            <a:t>ACUERDO N°5  Ajustadores de seguros e Inspectores de                    Averías</a:t>
          </a:r>
          <a:endParaRPr lang="es-PA" sz="26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996F06D7-E8F1-401D-869E-B4D1B9ADDC44}" type="parTrans" cxnId="{735BD946-ABED-4D78-8556-A141A3EAFCED}">
      <dgm:prSet/>
      <dgm:spPr/>
      <dgm:t>
        <a:bodyPr/>
        <a:lstStyle/>
        <a:p>
          <a:endParaRPr lang="es-PA"/>
        </a:p>
      </dgm:t>
    </dgm:pt>
    <dgm:pt modelId="{A0ADCA01-7742-4230-B226-C5E9C5D1F003}" type="sibTrans" cxnId="{735BD946-ABED-4D78-8556-A141A3EAFCED}">
      <dgm:prSet/>
      <dgm:spPr/>
      <dgm:t>
        <a:bodyPr/>
        <a:lstStyle/>
        <a:p>
          <a:endParaRPr lang="es-PA"/>
        </a:p>
      </dgm:t>
    </dgm:pt>
    <dgm:pt modelId="{D64975D6-8A08-401B-B1ED-0B83D997E625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PA" sz="1800" dirty="0" smtClean="0">
              <a:latin typeface="Arial Narrow" pitchFamily="34" charset="0"/>
            </a:rPr>
            <a:t>Desarrolla un nuevo proceso de ajuste o liquidación de seguros</a:t>
          </a:r>
          <a:endParaRPr lang="es-PA" sz="1800" dirty="0">
            <a:latin typeface="Arial Narrow" pitchFamily="34" charset="0"/>
          </a:endParaRPr>
        </a:p>
      </dgm:t>
    </dgm:pt>
    <dgm:pt modelId="{F4EDE505-937A-41E3-912C-86040C7C7332}" type="parTrans" cxnId="{7FCEF131-E28B-4EDE-8297-934B1A36C0FD}">
      <dgm:prSet/>
      <dgm:spPr/>
      <dgm:t>
        <a:bodyPr/>
        <a:lstStyle/>
        <a:p>
          <a:endParaRPr lang="es-PA"/>
        </a:p>
      </dgm:t>
    </dgm:pt>
    <dgm:pt modelId="{450C1799-E9A3-41AB-A2D9-3F0594D49EEB}" type="sibTrans" cxnId="{7FCEF131-E28B-4EDE-8297-934B1A36C0FD}">
      <dgm:prSet/>
      <dgm:spPr/>
      <dgm:t>
        <a:bodyPr/>
        <a:lstStyle/>
        <a:p>
          <a:endParaRPr lang="es-PA"/>
        </a:p>
      </dgm:t>
    </dgm:pt>
    <dgm:pt modelId="{DABB16C3-896F-46D2-B0D2-36E3555918C8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2600" b="1" dirty="0" smtClean="0">
              <a:solidFill>
                <a:schemeClr val="tx1"/>
              </a:solidFill>
              <a:latin typeface="Arial Narrow" pitchFamily="34" charset="0"/>
            </a:rPr>
            <a:t>ACUERDO N°6  Auditoría Externa de las Aseguradoras</a:t>
          </a:r>
          <a:endParaRPr lang="es-PA" sz="26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A96DEEA5-5E5E-4ADC-8E6B-5D6680F0C0FC}" type="parTrans" cxnId="{2C888C4B-DFA7-4309-B74C-11DBECB712B8}">
      <dgm:prSet/>
      <dgm:spPr/>
      <dgm:t>
        <a:bodyPr/>
        <a:lstStyle/>
        <a:p>
          <a:endParaRPr lang="es-PA"/>
        </a:p>
      </dgm:t>
    </dgm:pt>
    <dgm:pt modelId="{F07A7F48-6462-4F7A-B23F-6CBC0342D715}" type="sibTrans" cxnId="{2C888C4B-DFA7-4309-B74C-11DBECB712B8}">
      <dgm:prSet/>
      <dgm:spPr/>
      <dgm:t>
        <a:bodyPr/>
        <a:lstStyle/>
        <a:p>
          <a:endParaRPr lang="es-PA"/>
        </a:p>
      </dgm:t>
    </dgm:pt>
    <dgm:pt modelId="{C755ED27-6099-4561-83C6-416FD8939ADA}">
      <dgm:prSet phldrT="[Texto]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PA" dirty="0" smtClean="0">
              <a:latin typeface="Arial Narrow" pitchFamily="34" charset="0"/>
            </a:rPr>
            <a:t>Reglamenta los requisitos y procedimientos que deben tomarse para la contratación de auditores externos independientes que prestan servicios a nuestros sujetos regulados por la SSRP</a:t>
          </a:r>
          <a:endParaRPr lang="es-PA" dirty="0">
            <a:latin typeface="Arial Narrow" pitchFamily="34" charset="0"/>
          </a:endParaRPr>
        </a:p>
      </dgm:t>
    </dgm:pt>
    <dgm:pt modelId="{F1DD1CDD-F9FA-41CF-8674-B0EEE54C0B8B}" type="parTrans" cxnId="{CE6FF2C8-0395-476F-8FC0-DC81B556DF42}">
      <dgm:prSet/>
      <dgm:spPr/>
      <dgm:t>
        <a:bodyPr/>
        <a:lstStyle/>
        <a:p>
          <a:endParaRPr lang="es-PA"/>
        </a:p>
      </dgm:t>
    </dgm:pt>
    <dgm:pt modelId="{55DF0CC9-C92D-4229-BBA0-2A0FC8E84F66}" type="sibTrans" cxnId="{CE6FF2C8-0395-476F-8FC0-DC81B556DF42}">
      <dgm:prSet/>
      <dgm:spPr/>
      <dgm:t>
        <a:bodyPr/>
        <a:lstStyle/>
        <a:p>
          <a:endParaRPr lang="es-PA"/>
        </a:p>
      </dgm:t>
    </dgm:pt>
    <dgm:pt modelId="{0AEA8976-29DB-462A-A7DA-74C186AF357F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2600" b="1" dirty="0" smtClean="0">
              <a:solidFill>
                <a:schemeClr val="tx1"/>
              </a:solidFill>
              <a:latin typeface="Arial Narrow" pitchFamily="34" charset="0"/>
            </a:rPr>
            <a:t>ACUERDO N°7  Centros Docentes</a:t>
          </a:r>
          <a:endParaRPr lang="es-PA" sz="26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6E0BAD61-6121-4147-9181-9AA95358DA1C}" type="parTrans" cxnId="{D97DC4EF-EC02-4802-8E9C-1F1B0FE740BC}">
      <dgm:prSet/>
      <dgm:spPr/>
      <dgm:t>
        <a:bodyPr/>
        <a:lstStyle/>
        <a:p>
          <a:endParaRPr lang="es-PA"/>
        </a:p>
      </dgm:t>
    </dgm:pt>
    <dgm:pt modelId="{AC6AED2F-9452-4E70-82C2-D3EE21EB20E7}" type="sibTrans" cxnId="{D97DC4EF-EC02-4802-8E9C-1F1B0FE740BC}">
      <dgm:prSet/>
      <dgm:spPr/>
      <dgm:t>
        <a:bodyPr/>
        <a:lstStyle/>
        <a:p>
          <a:endParaRPr lang="es-PA"/>
        </a:p>
      </dgm:t>
    </dgm:pt>
    <dgm:pt modelId="{FA4E6D89-FDAF-4260-A55E-56BA3CB6EF7F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PA" sz="1800" dirty="0" smtClean="0">
              <a:latin typeface="Arial Narrow" pitchFamily="34" charset="0"/>
            </a:rPr>
            <a:t>Establece las reglas, requisitos y procedimientos mínimos para la constitución, organización, ejecución y buen funcionamiento de los centros docentes.</a:t>
          </a:r>
          <a:endParaRPr lang="es-PA" sz="1800" dirty="0">
            <a:latin typeface="Arial Narrow" pitchFamily="34" charset="0"/>
          </a:endParaRPr>
        </a:p>
      </dgm:t>
    </dgm:pt>
    <dgm:pt modelId="{B6D321E5-0EC1-4827-AC40-6835927FC675}" type="parTrans" cxnId="{7594795E-2B3B-4DC4-9405-6BDD4A7F37FF}">
      <dgm:prSet/>
      <dgm:spPr/>
      <dgm:t>
        <a:bodyPr/>
        <a:lstStyle/>
        <a:p>
          <a:endParaRPr lang="es-PA"/>
        </a:p>
      </dgm:t>
    </dgm:pt>
    <dgm:pt modelId="{774DDCBD-AF16-48DC-BD5F-8A09E88C1A33}" type="sibTrans" cxnId="{7594795E-2B3B-4DC4-9405-6BDD4A7F37FF}">
      <dgm:prSet/>
      <dgm:spPr/>
      <dgm:t>
        <a:bodyPr/>
        <a:lstStyle/>
        <a:p>
          <a:endParaRPr lang="es-PA"/>
        </a:p>
      </dgm:t>
    </dgm:pt>
    <dgm:pt modelId="{44056756-D8C2-473D-BF1D-6D0418E5CB42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marL="0" indent="0" algn="ctr"/>
          <a:r>
            <a:rPr lang="es-PA" sz="1800" dirty="0" smtClean="0">
              <a:latin typeface="Arial Narrow" pitchFamily="34" charset="0"/>
            </a:rPr>
            <a:t>Establece requisitos para actuar como ajustadores de seguros e inspectores de averías</a:t>
          </a:r>
          <a:endParaRPr lang="es-PA" sz="1800" dirty="0">
            <a:latin typeface="Arial Narrow" pitchFamily="34" charset="0"/>
          </a:endParaRPr>
        </a:p>
      </dgm:t>
    </dgm:pt>
    <dgm:pt modelId="{F2E27A1B-7182-4728-A7EB-B853E18A2FF8}" type="sibTrans" cxnId="{40277A7C-B03B-49BE-A1C0-0C01CDD7260F}">
      <dgm:prSet/>
      <dgm:spPr/>
      <dgm:t>
        <a:bodyPr/>
        <a:lstStyle/>
        <a:p>
          <a:endParaRPr lang="es-PA"/>
        </a:p>
      </dgm:t>
    </dgm:pt>
    <dgm:pt modelId="{E6F23B15-0575-43A4-9B61-D05D2900200F}" type="parTrans" cxnId="{40277A7C-B03B-49BE-A1C0-0C01CDD7260F}">
      <dgm:prSet/>
      <dgm:spPr/>
      <dgm:t>
        <a:bodyPr/>
        <a:lstStyle/>
        <a:p>
          <a:endParaRPr lang="es-PA"/>
        </a:p>
      </dgm:t>
    </dgm:pt>
    <dgm:pt modelId="{3E02EBEE-7FE1-4D86-884F-EEC92E5E2848}" type="pres">
      <dgm:prSet presAssocID="{FB4FCCAE-A8CD-41A6-986D-82A81A1447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1B56AE3B-B5CD-4D69-A66D-730B38ECD911}" type="pres">
      <dgm:prSet presAssocID="{0AEA8976-29DB-462A-A7DA-74C186AF357F}" presName="boxAndChildren" presStyleCnt="0"/>
      <dgm:spPr/>
    </dgm:pt>
    <dgm:pt modelId="{C6AD2494-7AA1-4056-A167-07552698C973}" type="pres">
      <dgm:prSet presAssocID="{0AEA8976-29DB-462A-A7DA-74C186AF357F}" presName="parentTextBox" presStyleLbl="node1" presStyleIdx="0" presStyleCnt="3"/>
      <dgm:spPr/>
      <dgm:t>
        <a:bodyPr/>
        <a:lstStyle/>
        <a:p>
          <a:endParaRPr lang="es-PA"/>
        </a:p>
      </dgm:t>
    </dgm:pt>
    <dgm:pt modelId="{59AF8164-AAF2-4ED2-857E-7F2AD10FEA05}" type="pres">
      <dgm:prSet presAssocID="{0AEA8976-29DB-462A-A7DA-74C186AF357F}" presName="entireBox" presStyleLbl="node1" presStyleIdx="0" presStyleCnt="3" custLinFactNeighborY="-7786"/>
      <dgm:spPr/>
      <dgm:t>
        <a:bodyPr/>
        <a:lstStyle/>
        <a:p>
          <a:endParaRPr lang="es-PA"/>
        </a:p>
      </dgm:t>
    </dgm:pt>
    <dgm:pt modelId="{63E7F768-D803-41FC-ACE1-8A86E23BDB84}" type="pres">
      <dgm:prSet presAssocID="{0AEA8976-29DB-462A-A7DA-74C186AF357F}" presName="descendantBox" presStyleCnt="0"/>
      <dgm:spPr/>
    </dgm:pt>
    <dgm:pt modelId="{5A777196-E45C-435F-B326-D23C39F0639A}" type="pres">
      <dgm:prSet presAssocID="{FA4E6D89-FDAF-4260-A55E-56BA3CB6EF7F}" presName="childTextBox" presStyleLbl="fgAccFollowNode1" presStyleIdx="0" presStyleCnt="4" custLinFactNeighborY="-2240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5493640-29C6-4066-AFB3-B0637415EFBB}" type="pres">
      <dgm:prSet presAssocID="{F07A7F48-6462-4F7A-B23F-6CBC0342D715}" presName="sp" presStyleCnt="0"/>
      <dgm:spPr/>
    </dgm:pt>
    <dgm:pt modelId="{31D3F6F9-1170-4109-B473-ABFFBE20FBE7}" type="pres">
      <dgm:prSet presAssocID="{DABB16C3-896F-46D2-B0D2-36E3555918C8}" presName="arrowAndChildren" presStyleCnt="0"/>
      <dgm:spPr/>
    </dgm:pt>
    <dgm:pt modelId="{825D445A-46AE-433E-A627-89CB5803140F}" type="pres">
      <dgm:prSet presAssocID="{DABB16C3-896F-46D2-B0D2-36E3555918C8}" presName="parentTextArrow" presStyleLbl="node1" presStyleIdx="0" presStyleCnt="3"/>
      <dgm:spPr/>
      <dgm:t>
        <a:bodyPr/>
        <a:lstStyle/>
        <a:p>
          <a:endParaRPr lang="es-PA"/>
        </a:p>
      </dgm:t>
    </dgm:pt>
    <dgm:pt modelId="{62B03994-9329-4FB3-BF7C-61D77CFCC7C3}" type="pres">
      <dgm:prSet presAssocID="{DABB16C3-896F-46D2-B0D2-36E3555918C8}" presName="arrow" presStyleLbl="node1" presStyleIdx="1" presStyleCnt="3"/>
      <dgm:spPr/>
      <dgm:t>
        <a:bodyPr/>
        <a:lstStyle/>
        <a:p>
          <a:endParaRPr lang="es-PA"/>
        </a:p>
      </dgm:t>
    </dgm:pt>
    <dgm:pt modelId="{B33D4BC4-9A0E-432C-AC77-30197B2CAEEC}" type="pres">
      <dgm:prSet presAssocID="{DABB16C3-896F-46D2-B0D2-36E3555918C8}" presName="descendantArrow" presStyleCnt="0"/>
      <dgm:spPr/>
    </dgm:pt>
    <dgm:pt modelId="{D9AE103F-6292-4161-8759-88AFFF279A7E}" type="pres">
      <dgm:prSet presAssocID="{C755ED27-6099-4561-83C6-416FD8939ADA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FD50ACCC-D24D-4C81-8CD0-E81C1DDC7ECE}" type="pres">
      <dgm:prSet presAssocID="{A0ADCA01-7742-4230-B226-C5E9C5D1F003}" presName="sp" presStyleCnt="0"/>
      <dgm:spPr/>
    </dgm:pt>
    <dgm:pt modelId="{52935353-0D1B-437B-9AE9-DF197167CDA9}" type="pres">
      <dgm:prSet presAssocID="{54B152A3-1567-4FFE-885B-E85A28B4DD3A}" presName="arrowAndChildren" presStyleCnt="0"/>
      <dgm:spPr/>
    </dgm:pt>
    <dgm:pt modelId="{B0215ACB-377A-4220-A97D-63DFFBB69C85}" type="pres">
      <dgm:prSet presAssocID="{54B152A3-1567-4FFE-885B-E85A28B4DD3A}" presName="parentTextArrow" presStyleLbl="node1" presStyleIdx="1" presStyleCnt="3"/>
      <dgm:spPr/>
      <dgm:t>
        <a:bodyPr/>
        <a:lstStyle/>
        <a:p>
          <a:endParaRPr lang="es-PA"/>
        </a:p>
      </dgm:t>
    </dgm:pt>
    <dgm:pt modelId="{9E8D791D-5324-44BC-A092-E571D0528D2A}" type="pres">
      <dgm:prSet presAssocID="{54B152A3-1567-4FFE-885B-E85A28B4DD3A}" presName="arrow" presStyleLbl="node1" presStyleIdx="2" presStyleCnt="3"/>
      <dgm:spPr/>
      <dgm:t>
        <a:bodyPr/>
        <a:lstStyle/>
        <a:p>
          <a:endParaRPr lang="es-PA"/>
        </a:p>
      </dgm:t>
    </dgm:pt>
    <dgm:pt modelId="{F0A2A8E7-FA7C-4385-BDCB-ED7A1EC1849B}" type="pres">
      <dgm:prSet presAssocID="{54B152A3-1567-4FFE-885B-E85A28B4DD3A}" presName="descendantArrow" presStyleCnt="0"/>
      <dgm:spPr/>
    </dgm:pt>
    <dgm:pt modelId="{692824A3-9307-461A-9014-63A4ABDCD58F}" type="pres">
      <dgm:prSet presAssocID="{44056756-D8C2-473D-BF1D-6D0418E5CB42}" presName="childTextArrow" presStyleLbl="fgAccFollowNode1" presStyleIdx="2" presStyleCnt="4" custScaleY="122205" custLinFactNeighborY="14605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8D07DBE-4DDC-47CC-979E-0EC9CF36DD7E}" type="pres">
      <dgm:prSet presAssocID="{D64975D6-8A08-401B-B1ED-0B83D997E625}" presName="childTextArrow" presStyleLbl="fgAccFollowNode1" presStyleIdx="3" presStyleCnt="4" custScaleY="119895" custLinFactNeighborY="13450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9D51D8F6-5DFC-4C9D-9884-EC00F894612D}" type="presOf" srcId="{44056756-D8C2-473D-BF1D-6D0418E5CB42}" destId="{692824A3-9307-461A-9014-63A4ABDCD58F}" srcOrd="0" destOrd="0" presId="urn:microsoft.com/office/officeart/2005/8/layout/process4"/>
    <dgm:cxn modelId="{ABE27ECA-013E-4640-81A2-7C791663F692}" type="presOf" srcId="{54B152A3-1567-4FFE-885B-E85A28B4DD3A}" destId="{9E8D791D-5324-44BC-A092-E571D0528D2A}" srcOrd="1" destOrd="0" presId="urn:microsoft.com/office/officeart/2005/8/layout/process4"/>
    <dgm:cxn modelId="{F07B4C26-FCAC-4969-BD1C-B8375B66EBB8}" type="presOf" srcId="{0AEA8976-29DB-462A-A7DA-74C186AF357F}" destId="{C6AD2494-7AA1-4056-A167-07552698C973}" srcOrd="0" destOrd="0" presId="urn:microsoft.com/office/officeart/2005/8/layout/process4"/>
    <dgm:cxn modelId="{AE9D4A6A-3B39-4E66-8C95-2C55ADDD4095}" type="presOf" srcId="{FB4FCCAE-A8CD-41A6-986D-82A81A14470E}" destId="{3E02EBEE-7FE1-4D86-884F-EEC92E5E2848}" srcOrd="0" destOrd="0" presId="urn:microsoft.com/office/officeart/2005/8/layout/process4"/>
    <dgm:cxn modelId="{722EA24F-1506-452E-B676-22B37AAF978D}" type="presOf" srcId="{C755ED27-6099-4561-83C6-416FD8939ADA}" destId="{D9AE103F-6292-4161-8759-88AFFF279A7E}" srcOrd="0" destOrd="0" presId="urn:microsoft.com/office/officeart/2005/8/layout/process4"/>
    <dgm:cxn modelId="{CE6FF2C8-0395-476F-8FC0-DC81B556DF42}" srcId="{DABB16C3-896F-46D2-B0D2-36E3555918C8}" destId="{C755ED27-6099-4561-83C6-416FD8939ADA}" srcOrd="0" destOrd="0" parTransId="{F1DD1CDD-F9FA-41CF-8674-B0EEE54C0B8B}" sibTransId="{55DF0CC9-C92D-4229-BBA0-2A0FC8E84F66}"/>
    <dgm:cxn modelId="{70A8D13B-39F2-4F20-B074-17E0F76B2C84}" type="presOf" srcId="{0AEA8976-29DB-462A-A7DA-74C186AF357F}" destId="{59AF8164-AAF2-4ED2-857E-7F2AD10FEA05}" srcOrd="1" destOrd="0" presId="urn:microsoft.com/office/officeart/2005/8/layout/process4"/>
    <dgm:cxn modelId="{7FCEF131-E28B-4EDE-8297-934B1A36C0FD}" srcId="{54B152A3-1567-4FFE-885B-E85A28B4DD3A}" destId="{D64975D6-8A08-401B-B1ED-0B83D997E625}" srcOrd="1" destOrd="0" parTransId="{F4EDE505-937A-41E3-912C-86040C7C7332}" sibTransId="{450C1799-E9A3-41AB-A2D9-3F0594D49EEB}"/>
    <dgm:cxn modelId="{7594795E-2B3B-4DC4-9405-6BDD4A7F37FF}" srcId="{0AEA8976-29DB-462A-A7DA-74C186AF357F}" destId="{FA4E6D89-FDAF-4260-A55E-56BA3CB6EF7F}" srcOrd="0" destOrd="0" parTransId="{B6D321E5-0EC1-4827-AC40-6835927FC675}" sibTransId="{774DDCBD-AF16-48DC-BD5F-8A09E88C1A33}"/>
    <dgm:cxn modelId="{1DC7A2AB-906B-4EC9-B419-BD32D84913F7}" type="presOf" srcId="{DABB16C3-896F-46D2-B0D2-36E3555918C8}" destId="{825D445A-46AE-433E-A627-89CB5803140F}" srcOrd="0" destOrd="0" presId="urn:microsoft.com/office/officeart/2005/8/layout/process4"/>
    <dgm:cxn modelId="{9BB384D3-E417-4235-94E5-2DD1D994A999}" type="presOf" srcId="{D64975D6-8A08-401B-B1ED-0B83D997E625}" destId="{58D07DBE-4DDC-47CC-979E-0EC9CF36DD7E}" srcOrd="0" destOrd="0" presId="urn:microsoft.com/office/officeart/2005/8/layout/process4"/>
    <dgm:cxn modelId="{735BD946-ABED-4D78-8556-A141A3EAFCED}" srcId="{FB4FCCAE-A8CD-41A6-986D-82A81A14470E}" destId="{54B152A3-1567-4FFE-885B-E85A28B4DD3A}" srcOrd="0" destOrd="0" parTransId="{996F06D7-E8F1-401D-869E-B4D1B9ADDC44}" sibTransId="{A0ADCA01-7742-4230-B226-C5E9C5D1F003}"/>
    <dgm:cxn modelId="{2C888C4B-DFA7-4309-B74C-11DBECB712B8}" srcId="{FB4FCCAE-A8CD-41A6-986D-82A81A14470E}" destId="{DABB16C3-896F-46D2-B0D2-36E3555918C8}" srcOrd="1" destOrd="0" parTransId="{A96DEEA5-5E5E-4ADC-8E6B-5D6680F0C0FC}" sibTransId="{F07A7F48-6462-4F7A-B23F-6CBC0342D715}"/>
    <dgm:cxn modelId="{D97DC4EF-EC02-4802-8E9C-1F1B0FE740BC}" srcId="{FB4FCCAE-A8CD-41A6-986D-82A81A14470E}" destId="{0AEA8976-29DB-462A-A7DA-74C186AF357F}" srcOrd="2" destOrd="0" parTransId="{6E0BAD61-6121-4147-9181-9AA95358DA1C}" sibTransId="{AC6AED2F-9452-4E70-82C2-D3EE21EB20E7}"/>
    <dgm:cxn modelId="{CC7194DB-A884-4C65-AF72-A904437C5CB5}" type="presOf" srcId="{DABB16C3-896F-46D2-B0D2-36E3555918C8}" destId="{62B03994-9329-4FB3-BF7C-61D77CFCC7C3}" srcOrd="1" destOrd="0" presId="urn:microsoft.com/office/officeart/2005/8/layout/process4"/>
    <dgm:cxn modelId="{DA3FC03F-4442-43F7-B178-9A0546D692BD}" type="presOf" srcId="{FA4E6D89-FDAF-4260-A55E-56BA3CB6EF7F}" destId="{5A777196-E45C-435F-B326-D23C39F0639A}" srcOrd="0" destOrd="0" presId="urn:microsoft.com/office/officeart/2005/8/layout/process4"/>
    <dgm:cxn modelId="{654F42BE-DEDE-4A45-A591-8D165CDA3A34}" type="presOf" srcId="{54B152A3-1567-4FFE-885B-E85A28B4DD3A}" destId="{B0215ACB-377A-4220-A97D-63DFFBB69C85}" srcOrd="0" destOrd="0" presId="urn:microsoft.com/office/officeart/2005/8/layout/process4"/>
    <dgm:cxn modelId="{40277A7C-B03B-49BE-A1C0-0C01CDD7260F}" srcId="{54B152A3-1567-4FFE-885B-E85A28B4DD3A}" destId="{44056756-D8C2-473D-BF1D-6D0418E5CB42}" srcOrd="0" destOrd="0" parTransId="{E6F23B15-0575-43A4-9B61-D05D2900200F}" sibTransId="{F2E27A1B-7182-4728-A7EB-B853E18A2FF8}"/>
    <dgm:cxn modelId="{63089ECC-B978-4C17-A11A-BF18FCE6E383}" type="presParOf" srcId="{3E02EBEE-7FE1-4D86-884F-EEC92E5E2848}" destId="{1B56AE3B-B5CD-4D69-A66D-730B38ECD911}" srcOrd="0" destOrd="0" presId="urn:microsoft.com/office/officeart/2005/8/layout/process4"/>
    <dgm:cxn modelId="{7458A259-BD0B-4611-93F3-42AE5B30C7AD}" type="presParOf" srcId="{1B56AE3B-B5CD-4D69-A66D-730B38ECD911}" destId="{C6AD2494-7AA1-4056-A167-07552698C973}" srcOrd="0" destOrd="0" presId="urn:microsoft.com/office/officeart/2005/8/layout/process4"/>
    <dgm:cxn modelId="{8B92A2D2-2D91-4BE8-AD09-07CA05E4E60F}" type="presParOf" srcId="{1B56AE3B-B5CD-4D69-A66D-730B38ECD911}" destId="{59AF8164-AAF2-4ED2-857E-7F2AD10FEA05}" srcOrd="1" destOrd="0" presId="urn:microsoft.com/office/officeart/2005/8/layout/process4"/>
    <dgm:cxn modelId="{8BD0A286-7D8E-48BB-B4F5-7796BD7C5F2F}" type="presParOf" srcId="{1B56AE3B-B5CD-4D69-A66D-730B38ECD911}" destId="{63E7F768-D803-41FC-ACE1-8A86E23BDB84}" srcOrd="2" destOrd="0" presId="urn:microsoft.com/office/officeart/2005/8/layout/process4"/>
    <dgm:cxn modelId="{429135A1-89BA-4AB4-B543-8C2BE06C119C}" type="presParOf" srcId="{63E7F768-D803-41FC-ACE1-8A86E23BDB84}" destId="{5A777196-E45C-435F-B326-D23C39F0639A}" srcOrd="0" destOrd="0" presId="urn:microsoft.com/office/officeart/2005/8/layout/process4"/>
    <dgm:cxn modelId="{15B97CDF-4DEF-4E9B-98BE-53D2945B4035}" type="presParOf" srcId="{3E02EBEE-7FE1-4D86-884F-EEC92E5E2848}" destId="{C5493640-29C6-4066-AFB3-B0637415EFBB}" srcOrd="1" destOrd="0" presId="urn:microsoft.com/office/officeart/2005/8/layout/process4"/>
    <dgm:cxn modelId="{CA122500-3715-490B-8259-1F258BB4CF17}" type="presParOf" srcId="{3E02EBEE-7FE1-4D86-884F-EEC92E5E2848}" destId="{31D3F6F9-1170-4109-B473-ABFFBE20FBE7}" srcOrd="2" destOrd="0" presId="urn:microsoft.com/office/officeart/2005/8/layout/process4"/>
    <dgm:cxn modelId="{15BCAAB4-FC89-4C89-A54A-B8D680893C56}" type="presParOf" srcId="{31D3F6F9-1170-4109-B473-ABFFBE20FBE7}" destId="{825D445A-46AE-433E-A627-89CB5803140F}" srcOrd="0" destOrd="0" presId="urn:microsoft.com/office/officeart/2005/8/layout/process4"/>
    <dgm:cxn modelId="{DFBBB0C1-2EA8-4C5D-98FF-34C777F3DA97}" type="presParOf" srcId="{31D3F6F9-1170-4109-B473-ABFFBE20FBE7}" destId="{62B03994-9329-4FB3-BF7C-61D77CFCC7C3}" srcOrd="1" destOrd="0" presId="urn:microsoft.com/office/officeart/2005/8/layout/process4"/>
    <dgm:cxn modelId="{9E3797B7-594E-48E9-9129-662CCA2711EA}" type="presParOf" srcId="{31D3F6F9-1170-4109-B473-ABFFBE20FBE7}" destId="{B33D4BC4-9A0E-432C-AC77-30197B2CAEEC}" srcOrd="2" destOrd="0" presId="urn:microsoft.com/office/officeart/2005/8/layout/process4"/>
    <dgm:cxn modelId="{7BF59B7E-9330-4AEC-9F71-11EB3FF19735}" type="presParOf" srcId="{B33D4BC4-9A0E-432C-AC77-30197B2CAEEC}" destId="{D9AE103F-6292-4161-8759-88AFFF279A7E}" srcOrd="0" destOrd="0" presId="urn:microsoft.com/office/officeart/2005/8/layout/process4"/>
    <dgm:cxn modelId="{35D008E1-9C5B-454B-851E-EF5D59490910}" type="presParOf" srcId="{3E02EBEE-7FE1-4D86-884F-EEC92E5E2848}" destId="{FD50ACCC-D24D-4C81-8CD0-E81C1DDC7ECE}" srcOrd="3" destOrd="0" presId="urn:microsoft.com/office/officeart/2005/8/layout/process4"/>
    <dgm:cxn modelId="{80FDBAE8-1D11-4261-BE97-0624001F9EE2}" type="presParOf" srcId="{3E02EBEE-7FE1-4D86-884F-EEC92E5E2848}" destId="{52935353-0D1B-437B-9AE9-DF197167CDA9}" srcOrd="4" destOrd="0" presId="urn:microsoft.com/office/officeart/2005/8/layout/process4"/>
    <dgm:cxn modelId="{620AEB4A-D80A-4D0C-BFFE-C0674A860B9F}" type="presParOf" srcId="{52935353-0D1B-437B-9AE9-DF197167CDA9}" destId="{B0215ACB-377A-4220-A97D-63DFFBB69C85}" srcOrd="0" destOrd="0" presId="urn:microsoft.com/office/officeart/2005/8/layout/process4"/>
    <dgm:cxn modelId="{C528DF7D-F3D1-4CA6-9492-9FD753157297}" type="presParOf" srcId="{52935353-0D1B-437B-9AE9-DF197167CDA9}" destId="{9E8D791D-5324-44BC-A092-E571D0528D2A}" srcOrd="1" destOrd="0" presId="urn:microsoft.com/office/officeart/2005/8/layout/process4"/>
    <dgm:cxn modelId="{AE4E49C8-4C39-41AA-A5C7-6A4D049F1082}" type="presParOf" srcId="{52935353-0D1B-437B-9AE9-DF197167CDA9}" destId="{F0A2A8E7-FA7C-4385-BDCB-ED7A1EC1849B}" srcOrd="2" destOrd="0" presId="urn:microsoft.com/office/officeart/2005/8/layout/process4"/>
    <dgm:cxn modelId="{285230A1-1912-410E-9E5A-20CF08832409}" type="presParOf" srcId="{F0A2A8E7-FA7C-4385-BDCB-ED7A1EC1849B}" destId="{692824A3-9307-461A-9014-63A4ABDCD58F}" srcOrd="0" destOrd="0" presId="urn:microsoft.com/office/officeart/2005/8/layout/process4"/>
    <dgm:cxn modelId="{38235110-C20B-482B-B385-08D5AA0137D9}" type="presParOf" srcId="{F0A2A8E7-FA7C-4385-BDCB-ED7A1EC1849B}" destId="{58D07DBE-4DDC-47CC-979E-0EC9CF36DD7E}" srcOrd="1" destOrd="0" presId="urn:microsoft.com/office/officeart/2005/8/layout/process4"/>
  </dgm:cxnLst>
  <dgm:bg/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4FCCAE-A8CD-41A6-986D-82A81A14470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54B152A3-1567-4FFE-885B-E85A28B4DD3A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2000" b="1" dirty="0" smtClean="0">
              <a:solidFill>
                <a:schemeClr val="tx1"/>
              </a:solidFill>
            </a:rPr>
            <a:t>ACUERDO No. 8  Sanciones Administrativas</a:t>
          </a:r>
          <a:endParaRPr lang="es-PA" sz="2000" b="1" dirty="0">
            <a:solidFill>
              <a:schemeClr val="tx1"/>
            </a:solidFill>
          </a:endParaRPr>
        </a:p>
      </dgm:t>
    </dgm:pt>
    <dgm:pt modelId="{996F06D7-E8F1-401D-869E-B4D1B9ADDC44}" type="parTrans" cxnId="{735BD946-ABED-4D78-8556-A141A3EAFCED}">
      <dgm:prSet/>
      <dgm:spPr/>
      <dgm:t>
        <a:bodyPr/>
        <a:lstStyle/>
        <a:p>
          <a:endParaRPr lang="es-PA"/>
        </a:p>
      </dgm:t>
    </dgm:pt>
    <dgm:pt modelId="{A0ADCA01-7742-4230-B226-C5E9C5D1F003}" type="sibTrans" cxnId="{735BD946-ABED-4D78-8556-A141A3EAFCED}">
      <dgm:prSet/>
      <dgm:spPr/>
      <dgm:t>
        <a:bodyPr/>
        <a:lstStyle/>
        <a:p>
          <a:endParaRPr lang="es-PA"/>
        </a:p>
      </dgm:t>
    </dgm:pt>
    <dgm:pt modelId="{D64975D6-8A08-401B-B1ED-0B83D997E625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PA" sz="1800" dirty="0" smtClean="0"/>
            <a:t>Se fijan montos específicos de acuerdo a la gravedad de las infracciones </a:t>
          </a:r>
          <a:endParaRPr lang="es-PA" sz="1800" dirty="0"/>
        </a:p>
      </dgm:t>
    </dgm:pt>
    <dgm:pt modelId="{F4EDE505-937A-41E3-912C-86040C7C7332}" type="parTrans" cxnId="{7FCEF131-E28B-4EDE-8297-934B1A36C0FD}">
      <dgm:prSet/>
      <dgm:spPr/>
      <dgm:t>
        <a:bodyPr/>
        <a:lstStyle/>
        <a:p>
          <a:endParaRPr lang="es-PA"/>
        </a:p>
      </dgm:t>
    </dgm:pt>
    <dgm:pt modelId="{450C1799-E9A3-41AB-A2D9-3F0594D49EEB}" type="sibTrans" cxnId="{7FCEF131-E28B-4EDE-8297-934B1A36C0FD}">
      <dgm:prSet/>
      <dgm:spPr/>
      <dgm:t>
        <a:bodyPr/>
        <a:lstStyle/>
        <a:p>
          <a:endParaRPr lang="es-PA"/>
        </a:p>
      </dgm:t>
    </dgm:pt>
    <dgm:pt modelId="{DABB16C3-896F-46D2-B0D2-36E3555918C8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2000" b="1" dirty="0" smtClean="0">
              <a:solidFill>
                <a:schemeClr val="tx1"/>
              </a:solidFill>
            </a:rPr>
            <a:t>ACUERDO No. 9  Agentes y Ejecutivos</a:t>
          </a:r>
          <a:endParaRPr lang="es-PA" sz="2000" b="1" dirty="0">
            <a:solidFill>
              <a:schemeClr val="tx1"/>
            </a:solidFill>
          </a:endParaRPr>
        </a:p>
      </dgm:t>
    </dgm:pt>
    <dgm:pt modelId="{A96DEEA5-5E5E-4ADC-8E6B-5D6680F0C0FC}" type="parTrans" cxnId="{2C888C4B-DFA7-4309-B74C-11DBECB712B8}">
      <dgm:prSet/>
      <dgm:spPr/>
      <dgm:t>
        <a:bodyPr/>
        <a:lstStyle/>
        <a:p>
          <a:endParaRPr lang="es-PA"/>
        </a:p>
      </dgm:t>
    </dgm:pt>
    <dgm:pt modelId="{F07A7F48-6462-4F7A-B23F-6CBC0342D715}" type="sibTrans" cxnId="{2C888C4B-DFA7-4309-B74C-11DBECB712B8}">
      <dgm:prSet/>
      <dgm:spPr/>
      <dgm:t>
        <a:bodyPr/>
        <a:lstStyle/>
        <a:p>
          <a:endParaRPr lang="es-PA"/>
        </a:p>
      </dgm:t>
    </dgm:pt>
    <dgm:pt modelId="{C755ED27-6099-4561-83C6-416FD8939ADA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PA" sz="1800" spc="0" baseline="0" dirty="0" smtClean="0"/>
            <a:t>Se desarrollan los requisitos para ejercer como agentes de                                                                                      ventas de seguros y ejecutivos de cuentas</a:t>
          </a:r>
          <a:endParaRPr lang="es-PA" sz="1800" spc="0" baseline="0" dirty="0"/>
        </a:p>
      </dgm:t>
    </dgm:pt>
    <dgm:pt modelId="{F1DD1CDD-F9FA-41CF-8674-B0EEE54C0B8B}" type="parTrans" cxnId="{CE6FF2C8-0395-476F-8FC0-DC81B556DF42}">
      <dgm:prSet/>
      <dgm:spPr/>
      <dgm:t>
        <a:bodyPr/>
        <a:lstStyle/>
        <a:p>
          <a:endParaRPr lang="es-PA"/>
        </a:p>
      </dgm:t>
    </dgm:pt>
    <dgm:pt modelId="{55DF0CC9-C92D-4229-BBA0-2A0FC8E84F66}" type="sibTrans" cxnId="{CE6FF2C8-0395-476F-8FC0-DC81B556DF42}">
      <dgm:prSet/>
      <dgm:spPr/>
      <dgm:t>
        <a:bodyPr/>
        <a:lstStyle/>
        <a:p>
          <a:endParaRPr lang="es-PA"/>
        </a:p>
      </dgm:t>
    </dgm:pt>
    <dgm:pt modelId="{0AEA8976-29DB-462A-A7DA-74C186AF357F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PA" sz="2000" b="1" dirty="0" smtClean="0">
              <a:solidFill>
                <a:schemeClr val="tx1"/>
              </a:solidFill>
            </a:rPr>
            <a:t>ACUERDO No. 10  Corredores de Seguros</a:t>
          </a:r>
          <a:endParaRPr lang="es-PA" sz="2000" b="1" dirty="0">
            <a:solidFill>
              <a:schemeClr val="tx1"/>
            </a:solidFill>
          </a:endParaRPr>
        </a:p>
      </dgm:t>
    </dgm:pt>
    <dgm:pt modelId="{6E0BAD61-6121-4147-9181-9AA95358DA1C}" type="parTrans" cxnId="{D97DC4EF-EC02-4802-8E9C-1F1B0FE740BC}">
      <dgm:prSet/>
      <dgm:spPr/>
      <dgm:t>
        <a:bodyPr/>
        <a:lstStyle/>
        <a:p>
          <a:endParaRPr lang="es-PA"/>
        </a:p>
      </dgm:t>
    </dgm:pt>
    <dgm:pt modelId="{AC6AED2F-9452-4E70-82C2-D3EE21EB20E7}" type="sibTrans" cxnId="{D97DC4EF-EC02-4802-8E9C-1F1B0FE740BC}">
      <dgm:prSet/>
      <dgm:spPr/>
      <dgm:t>
        <a:bodyPr/>
        <a:lstStyle/>
        <a:p>
          <a:endParaRPr lang="es-PA"/>
        </a:p>
      </dgm:t>
    </dgm:pt>
    <dgm:pt modelId="{FA4E6D89-FDAF-4260-A55E-56BA3CB6EF7F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PA" sz="1800" dirty="0" smtClean="0"/>
            <a:t>Se desarrollan normas reglamentario para el ejercicio del                                                 corretaje de seguros en para personas naturales y jurídicas</a:t>
          </a:r>
          <a:endParaRPr lang="es-PA" sz="1800" dirty="0"/>
        </a:p>
      </dgm:t>
    </dgm:pt>
    <dgm:pt modelId="{B6D321E5-0EC1-4827-AC40-6835927FC675}" type="parTrans" cxnId="{7594795E-2B3B-4DC4-9405-6BDD4A7F37FF}">
      <dgm:prSet/>
      <dgm:spPr/>
      <dgm:t>
        <a:bodyPr/>
        <a:lstStyle/>
        <a:p>
          <a:endParaRPr lang="es-PA"/>
        </a:p>
      </dgm:t>
    </dgm:pt>
    <dgm:pt modelId="{774DDCBD-AF16-48DC-BD5F-8A09E88C1A33}" type="sibTrans" cxnId="{7594795E-2B3B-4DC4-9405-6BDD4A7F37FF}">
      <dgm:prSet/>
      <dgm:spPr/>
      <dgm:t>
        <a:bodyPr/>
        <a:lstStyle/>
        <a:p>
          <a:endParaRPr lang="es-PA"/>
        </a:p>
      </dgm:t>
    </dgm:pt>
    <dgm:pt modelId="{44056756-D8C2-473D-BF1D-6D0418E5CB42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s-PA" sz="1800" dirty="0" smtClean="0"/>
            <a:t>Se adoptan criterios para la imposición de sanciones administrativas</a:t>
          </a:r>
          <a:endParaRPr lang="es-PA" sz="1800" dirty="0"/>
        </a:p>
      </dgm:t>
    </dgm:pt>
    <dgm:pt modelId="{F2E27A1B-7182-4728-A7EB-B853E18A2FF8}" type="sibTrans" cxnId="{40277A7C-B03B-49BE-A1C0-0C01CDD7260F}">
      <dgm:prSet/>
      <dgm:spPr/>
      <dgm:t>
        <a:bodyPr/>
        <a:lstStyle/>
        <a:p>
          <a:endParaRPr lang="es-PA"/>
        </a:p>
      </dgm:t>
    </dgm:pt>
    <dgm:pt modelId="{E6F23B15-0575-43A4-9B61-D05D2900200F}" type="parTrans" cxnId="{40277A7C-B03B-49BE-A1C0-0C01CDD7260F}">
      <dgm:prSet/>
      <dgm:spPr/>
      <dgm:t>
        <a:bodyPr/>
        <a:lstStyle/>
        <a:p>
          <a:endParaRPr lang="es-PA"/>
        </a:p>
      </dgm:t>
    </dgm:pt>
    <dgm:pt modelId="{3E02EBEE-7FE1-4D86-884F-EEC92E5E2848}" type="pres">
      <dgm:prSet presAssocID="{FB4FCCAE-A8CD-41A6-986D-82A81A1447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1B56AE3B-B5CD-4D69-A66D-730B38ECD911}" type="pres">
      <dgm:prSet presAssocID="{0AEA8976-29DB-462A-A7DA-74C186AF357F}" presName="boxAndChildren" presStyleCnt="0"/>
      <dgm:spPr/>
    </dgm:pt>
    <dgm:pt modelId="{C6AD2494-7AA1-4056-A167-07552698C973}" type="pres">
      <dgm:prSet presAssocID="{0AEA8976-29DB-462A-A7DA-74C186AF357F}" presName="parentTextBox" presStyleLbl="node1" presStyleIdx="0" presStyleCnt="3"/>
      <dgm:spPr/>
      <dgm:t>
        <a:bodyPr/>
        <a:lstStyle/>
        <a:p>
          <a:endParaRPr lang="es-PA"/>
        </a:p>
      </dgm:t>
    </dgm:pt>
    <dgm:pt modelId="{59AF8164-AAF2-4ED2-857E-7F2AD10FEA05}" type="pres">
      <dgm:prSet presAssocID="{0AEA8976-29DB-462A-A7DA-74C186AF357F}" presName="entireBox" presStyleLbl="node1" presStyleIdx="0" presStyleCnt="3"/>
      <dgm:spPr/>
      <dgm:t>
        <a:bodyPr/>
        <a:lstStyle/>
        <a:p>
          <a:endParaRPr lang="es-PA"/>
        </a:p>
      </dgm:t>
    </dgm:pt>
    <dgm:pt modelId="{63E7F768-D803-41FC-ACE1-8A86E23BDB84}" type="pres">
      <dgm:prSet presAssocID="{0AEA8976-29DB-462A-A7DA-74C186AF357F}" presName="descendantBox" presStyleCnt="0"/>
      <dgm:spPr/>
    </dgm:pt>
    <dgm:pt modelId="{5A777196-E45C-435F-B326-D23C39F0639A}" type="pres">
      <dgm:prSet presAssocID="{FA4E6D89-FDAF-4260-A55E-56BA3CB6EF7F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C5493640-29C6-4066-AFB3-B0637415EFBB}" type="pres">
      <dgm:prSet presAssocID="{F07A7F48-6462-4F7A-B23F-6CBC0342D715}" presName="sp" presStyleCnt="0"/>
      <dgm:spPr/>
    </dgm:pt>
    <dgm:pt modelId="{31D3F6F9-1170-4109-B473-ABFFBE20FBE7}" type="pres">
      <dgm:prSet presAssocID="{DABB16C3-896F-46D2-B0D2-36E3555918C8}" presName="arrowAndChildren" presStyleCnt="0"/>
      <dgm:spPr/>
    </dgm:pt>
    <dgm:pt modelId="{825D445A-46AE-433E-A627-89CB5803140F}" type="pres">
      <dgm:prSet presAssocID="{DABB16C3-896F-46D2-B0D2-36E3555918C8}" presName="parentTextArrow" presStyleLbl="node1" presStyleIdx="0" presStyleCnt="3"/>
      <dgm:spPr/>
      <dgm:t>
        <a:bodyPr/>
        <a:lstStyle/>
        <a:p>
          <a:endParaRPr lang="es-PA"/>
        </a:p>
      </dgm:t>
    </dgm:pt>
    <dgm:pt modelId="{62B03994-9329-4FB3-BF7C-61D77CFCC7C3}" type="pres">
      <dgm:prSet presAssocID="{DABB16C3-896F-46D2-B0D2-36E3555918C8}" presName="arrow" presStyleLbl="node1" presStyleIdx="1" presStyleCnt="3" custScaleY="77185"/>
      <dgm:spPr/>
      <dgm:t>
        <a:bodyPr/>
        <a:lstStyle/>
        <a:p>
          <a:endParaRPr lang="es-PA"/>
        </a:p>
      </dgm:t>
    </dgm:pt>
    <dgm:pt modelId="{B33D4BC4-9A0E-432C-AC77-30197B2CAEEC}" type="pres">
      <dgm:prSet presAssocID="{DABB16C3-896F-46D2-B0D2-36E3555918C8}" presName="descendantArrow" presStyleCnt="0"/>
      <dgm:spPr/>
    </dgm:pt>
    <dgm:pt modelId="{D9AE103F-6292-4161-8759-88AFFF279A7E}" type="pres">
      <dgm:prSet presAssocID="{C755ED27-6099-4561-83C6-416FD8939ADA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FD50ACCC-D24D-4C81-8CD0-E81C1DDC7ECE}" type="pres">
      <dgm:prSet presAssocID="{A0ADCA01-7742-4230-B226-C5E9C5D1F003}" presName="sp" presStyleCnt="0"/>
      <dgm:spPr/>
    </dgm:pt>
    <dgm:pt modelId="{52935353-0D1B-437B-9AE9-DF197167CDA9}" type="pres">
      <dgm:prSet presAssocID="{54B152A3-1567-4FFE-885B-E85A28B4DD3A}" presName="arrowAndChildren" presStyleCnt="0"/>
      <dgm:spPr/>
    </dgm:pt>
    <dgm:pt modelId="{B0215ACB-377A-4220-A97D-63DFFBB69C85}" type="pres">
      <dgm:prSet presAssocID="{54B152A3-1567-4FFE-885B-E85A28B4DD3A}" presName="parentTextArrow" presStyleLbl="node1" presStyleIdx="1" presStyleCnt="3"/>
      <dgm:spPr/>
      <dgm:t>
        <a:bodyPr/>
        <a:lstStyle/>
        <a:p>
          <a:endParaRPr lang="es-PA"/>
        </a:p>
      </dgm:t>
    </dgm:pt>
    <dgm:pt modelId="{9E8D791D-5324-44BC-A092-E571D0528D2A}" type="pres">
      <dgm:prSet presAssocID="{54B152A3-1567-4FFE-885B-E85A28B4DD3A}" presName="arrow" presStyleLbl="node1" presStyleIdx="2" presStyleCnt="3" custScaleY="78004"/>
      <dgm:spPr/>
      <dgm:t>
        <a:bodyPr/>
        <a:lstStyle/>
        <a:p>
          <a:endParaRPr lang="es-PA"/>
        </a:p>
      </dgm:t>
    </dgm:pt>
    <dgm:pt modelId="{F0A2A8E7-FA7C-4385-BDCB-ED7A1EC1849B}" type="pres">
      <dgm:prSet presAssocID="{54B152A3-1567-4FFE-885B-E85A28B4DD3A}" presName="descendantArrow" presStyleCnt="0"/>
      <dgm:spPr/>
    </dgm:pt>
    <dgm:pt modelId="{692824A3-9307-461A-9014-63A4ABDCD58F}" type="pres">
      <dgm:prSet presAssocID="{44056756-D8C2-473D-BF1D-6D0418E5CB42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58D07DBE-4DDC-47CC-979E-0EC9CF36DD7E}" type="pres">
      <dgm:prSet presAssocID="{D64975D6-8A08-401B-B1ED-0B83D997E625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F6BF287B-4054-4C8A-A428-E6C8FD05CBAD}" type="presOf" srcId="{DABB16C3-896F-46D2-B0D2-36E3555918C8}" destId="{825D445A-46AE-433E-A627-89CB5803140F}" srcOrd="0" destOrd="0" presId="urn:microsoft.com/office/officeart/2005/8/layout/process4"/>
    <dgm:cxn modelId="{5491E829-2E76-42DB-AE8F-A029B6794744}" type="presOf" srcId="{FA4E6D89-FDAF-4260-A55E-56BA3CB6EF7F}" destId="{5A777196-E45C-435F-B326-D23C39F0639A}" srcOrd="0" destOrd="0" presId="urn:microsoft.com/office/officeart/2005/8/layout/process4"/>
    <dgm:cxn modelId="{FAF0D1D4-6C0E-4D3F-B9BE-9D663E4332EE}" type="presOf" srcId="{54B152A3-1567-4FFE-885B-E85A28B4DD3A}" destId="{9E8D791D-5324-44BC-A092-E571D0528D2A}" srcOrd="1" destOrd="0" presId="urn:microsoft.com/office/officeart/2005/8/layout/process4"/>
    <dgm:cxn modelId="{3BFE2280-7129-4D31-9FEA-C05C467FC600}" type="presOf" srcId="{44056756-D8C2-473D-BF1D-6D0418E5CB42}" destId="{692824A3-9307-461A-9014-63A4ABDCD58F}" srcOrd="0" destOrd="0" presId="urn:microsoft.com/office/officeart/2005/8/layout/process4"/>
    <dgm:cxn modelId="{E4B22A51-08F3-40D0-AD02-837F3608CC0A}" type="presOf" srcId="{C755ED27-6099-4561-83C6-416FD8939ADA}" destId="{D9AE103F-6292-4161-8759-88AFFF279A7E}" srcOrd="0" destOrd="0" presId="urn:microsoft.com/office/officeart/2005/8/layout/process4"/>
    <dgm:cxn modelId="{5A035D7E-C212-43ED-9894-02093E2696CB}" type="presOf" srcId="{0AEA8976-29DB-462A-A7DA-74C186AF357F}" destId="{C6AD2494-7AA1-4056-A167-07552698C973}" srcOrd="0" destOrd="0" presId="urn:microsoft.com/office/officeart/2005/8/layout/process4"/>
    <dgm:cxn modelId="{F366E03B-7012-4A87-982E-EC93B5E566BE}" type="presOf" srcId="{FB4FCCAE-A8CD-41A6-986D-82A81A14470E}" destId="{3E02EBEE-7FE1-4D86-884F-EEC92E5E2848}" srcOrd="0" destOrd="0" presId="urn:microsoft.com/office/officeart/2005/8/layout/process4"/>
    <dgm:cxn modelId="{CE6FF2C8-0395-476F-8FC0-DC81B556DF42}" srcId="{DABB16C3-896F-46D2-B0D2-36E3555918C8}" destId="{C755ED27-6099-4561-83C6-416FD8939ADA}" srcOrd="0" destOrd="0" parTransId="{F1DD1CDD-F9FA-41CF-8674-B0EEE54C0B8B}" sibTransId="{55DF0CC9-C92D-4229-BBA0-2A0FC8E84F66}"/>
    <dgm:cxn modelId="{7FCEF131-E28B-4EDE-8297-934B1A36C0FD}" srcId="{54B152A3-1567-4FFE-885B-E85A28B4DD3A}" destId="{D64975D6-8A08-401B-B1ED-0B83D997E625}" srcOrd="1" destOrd="0" parTransId="{F4EDE505-937A-41E3-912C-86040C7C7332}" sibTransId="{450C1799-E9A3-41AB-A2D9-3F0594D49EEB}"/>
    <dgm:cxn modelId="{7594795E-2B3B-4DC4-9405-6BDD4A7F37FF}" srcId="{0AEA8976-29DB-462A-A7DA-74C186AF357F}" destId="{FA4E6D89-FDAF-4260-A55E-56BA3CB6EF7F}" srcOrd="0" destOrd="0" parTransId="{B6D321E5-0EC1-4827-AC40-6835927FC675}" sibTransId="{774DDCBD-AF16-48DC-BD5F-8A09E88C1A33}"/>
    <dgm:cxn modelId="{735BD946-ABED-4D78-8556-A141A3EAFCED}" srcId="{FB4FCCAE-A8CD-41A6-986D-82A81A14470E}" destId="{54B152A3-1567-4FFE-885B-E85A28B4DD3A}" srcOrd="0" destOrd="0" parTransId="{996F06D7-E8F1-401D-869E-B4D1B9ADDC44}" sibTransId="{A0ADCA01-7742-4230-B226-C5E9C5D1F003}"/>
    <dgm:cxn modelId="{2C888C4B-DFA7-4309-B74C-11DBECB712B8}" srcId="{FB4FCCAE-A8CD-41A6-986D-82A81A14470E}" destId="{DABB16C3-896F-46D2-B0D2-36E3555918C8}" srcOrd="1" destOrd="0" parTransId="{A96DEEA5-5E5E-4ADC-8E6B-5D6680F0C0FC}" sibTransId="{F07A7F48-6462-4F7A-B23F-6CBC0342D715}"/>
    <dgm:cxn modelId="{D97DC4EF-EC02-4802-8E9C-1F1B0FE740BC}" srcId="{FB4FCCAE-A8CD-41A6-986D-82A81A14470E}" destId="{0AEA8976-29DB-462A-A7DA-74C186AF357F}" srcOrd="2" destOrd="0" parTransId="{6E0BAD61-6121-4147-9181-9AA95358DA1C}" sibTransId="{AC6AED2F-9452-4E70-82C2-D3EE21EB20E7}"/>
    <dgm:cxn modelId="{02721F53-3C5D-423F-BEE1-27114580D269}" type="presOf" srcId="{0AEA8976-29DB-462A-A7DA-74C186AF357F}" destId="{59AF8164-AAF2-4ED2-857E-7F2AD10FEA05}" srcOrd="1" destOrd="0" presId="urn:microsoft.com/office/officeart/2005/8/layout/process4"/>
    <dgm:cxn modelId="{DFD4A508-4348-4B43-BA06-6EFF0E0E4EBF}" type="presOf" srcId="{DABB16C3-896F-46D2-B0D2-36E3555918C8}" destId="{62B03994-9329-4FB3-BF7C-61D77CFCC7C3}" srcOrd="1" destOrd="0" presId="urn:microsoft.com/office/officeart/2005/8/layout/process4"/>
    <dgm:cxn modelId="{19AE5C43-23F2-453B-972D-F56BB6925865}" type="presOf" srcId="{D64975D6-8A08-401B-B1ED-0B83D997E625}" destId="{58D07DBE-4DDC-47CC-979E-0EC9CF36DD7E}" srcOrd="0" destOrd="0" presId="urn:microsoft.com/office/officeart/2005/8/layout/process4"/>
    <dgm:cxn modelId="{40277A7C-B03B-49BE-A1C0-0C01CDD7260F}" srcId="{54B152A3-1567-4FFE-885B-E85A28B4DD3A}" destId="{44056756-D8C2-473D-BF1D-6D0418E5CB42}" srcOrd="0" destOrd="0" parTransId="{E6F23B15-0575-43A4-9B61-D05D2900200F}" sibTransId="{F2E27A1B-7182-4728-A7EB-B853E18A2FF8}"/>
    <dgm:cxn modelId="{E74013FB-E30D-429A-B9AC-0726226E0A4B}" type="presOf" srcId="{54B152A3-1567-4FFE-885B-E85A28B4DD3A}" destId="{B0215ACB-377A-4220-A97D-63DFFBB69C85}" srcOrd="0" destOrd="0" presId="urn:microsoft.com/office/officeart/2005/8/layout/process4"/>
    <dgm:cxn modelId="{626A225F-1054-40D1-A9FE-7E5800A1AFE1}" type="presParOf" srcId="{3E02EBEE-7FE1-4D86-884F-EEC92E5E2848}" destId="{1B56AE3B-B5CD-4D69-A66D-730B38ECD911}" srcOrd="0" destOrd="0" presId="urn:microsoft.com/office/officeart/2005/8/layout/process4"/>
    <dgm:cxn modelId="{305F1604-370D-4077-A5C9-725C713DB3DD}" type="presParOf" srcId="{1B56AE3B-B5CD-4D69-A66D-730B38ECD911}" destId="{C6AD2494-7AA1-4056-A167-07552698C973}" srcOrd="0" destOrd="0" presId="urn:microsoft.com/office/officeart/2005/8/layout/process4"/>
    <dgm:cxn modelId="{687AE957-CB89-47AE-B794-9EA5DAEDDC32}" type="presParOf" srcId="{1B56AE3B-B5CD-4D69-A66D-730B38ECD911}" destId="{59AF8164-AAF2-4ED2-857E-7F2AD10FEA05}" srcOrd="1" destOrd="0" presId="urn:microsoft.com/office/officeart/2005/8/layout/process4"/>
    <dgm:cxn modelId="{66838C53-8B76-4AE1-A1F4-2E98D469579D}" type="presParOf" srcId="{1B56AE3B-B5CD-4D69-A66D-730B38ECD911}" destId="{63E7F768-D803-41FC-ACE1-8A86E23BDB84}" srcOrd="2" destOrd="0" presId="urn:microsoft.com/office/officeart/2005/8/layout/process4"/>
    <dgm:cxn modelId="{699F5234-981C-46FE-BCBC-12E6D9E7FE23}" type="presParOf" srcId="{63E7F768-D803-41FC-ACE1-8A86E23BDB84}" destId="{5A777196-E45C-435F-B326-D23C39F0639A}" srcOrd="0" destOrd="0" presId="urn:microsoft.com/office/officeart/2005/8/layout/process4"/>
    <dgm:cxn modelId="{E627E6AA-B8AF-472F-A147-B8A5F3F7E293}" type="presParOf" srcId="{3E02EBEE-7FE1-4D86-884F-EEC92E5E2848}" destId="{C5493640-29C6-4066-AFB3-B0637415EFBB}" srcOrd="1" destOrd="0" presId="urn:microsoft.com/office/officeart/2005/8/layout/process4"/>
    <dgm:cxn modelId="{16C81EF4-1AC9-4643-ABC0-3A22ECF18621}" type="presParOf" srcId="{3E02EBEE-7FE1-4D86-884F-EEC92E5E2848}" destId="{31D3F6F9-1170-4109-B473-ABFFBE20FBE7}" srcOrd="2" destOrd="0" presId="urn:microsoft.com/office/officeart/2005/8/layout/process4"/>
    <dgm:cxn modelId="{8D01B3BF-96E9-45A1-B3D5-51B04A8E2B42}" type="presParOf" srcId="{31D3F6F9-1170-4109-B473-ABFFBE20FBE7}" destId="{825D445A-46AE-433E-A627-89CB5803140F}" srcOrd="0" destOrd="0" presId="urn:microsoft.com/office/officeart/2005/8/layout/process4"/>
    <dgm:cxn modelId="{5BDD9E39-5B7B-43A7-804C-9DA35D7453C7}" type="presParOf" srcId="{31D3F6F9-1170-4109-B473-ABFFBE20FBE7}" destId="{62B03994-9329-4FB3-BF7C-61D77CFCC7C3}" srcOrd="1" destOrd="0" presId="urn:microsoft.com/office/officeart/2005/8/layout/process4"/>
    <dgm:cxn modelId="{9F597180-4F0F-46B8-B046-686F62754A7C}" type="presParOf" srcId="{31D3F6F9-1170-4109-B473-ABFFBE20FBE7}" destId="{B33D4BC4-9A0E-432C-AC77-30197B2CAEEC}" srcOrd="2" destOrd="0" presId="urn:microsoft.com/office/officeart/2005/8/layout/process4"/>
    <dgm:cxn modelId="{F5BF12FE-0DB0-467F-AFAC-7307AEDE7A67}" type="presParOf" srcId="{B33D4BC4-9A0E-432C-AC77-30197B2CAEEC}" destId="{D9AE103F-6292-4161-8759-88AFFF279A7E}" srcOrd="0" destOrd="0" presId="urn:microsoft.com/office/officeart/2005/8/layout/process4"/>
    <dgm:cxn modelId="{3AF2F755-B40B-4096-8AB5-05BD6231ACD7}" type="presParOf" srcId="{3E02EBEE-7FE1-4D86-884F-EEC92E5E2848}" destId="{FD50ACCC-D24D-4C81-8CD0-E81C1DDC7ECE}" srcOrd="3" destOrd="0" presId="urn:microsoft.com/office/officeart/2005/8/layout/process4"/>
    <dgm:cxn modelId="{AB95BE8D-0024-47BA-8CCA-519B5496B015}" type="presParOf" srcId="{3E02EBEE-7FE1-4D86-884F-EEC92E5E2848}" destId="{52935353-0D1B-437B-9AE9-DF197167CDA9}" srcOrd="4" destOrd="0" presId="urn:microsoft.com/office/officeart/2005/8/layout/process4"/>
    <dgm:cxn modelId="{4B4CA06D-B9A6-45D6-9035-A301B736F791}" type="presParOf" srcId="{52935353-0D1B-437B-9AE9-DF197167CDA9}" destId="{B0215ACB-377A-4220-A97D-63DFFBB69C85}" srcOrd="0" destOrd="0" presId="urn:microsoft.com/office/officeart/2005/8/layout/process4"/>
    <dgm:cxn modelId="{D2DB6EA0-805B-4F35-AA1B-1435ADA98119}" type="presParOf" srcId="{52935353-0D1B-437B-9AE9-DF197167CDA9}" destId="{9E8D791D-5324-44BC-A092-E571D0528D2A}" srcOrd="1" destOrd="0" presId="urn:microsoft.com/office/officeart/2005/8/layout/process4"/>
    <dgm:cxn modelId="{381E1B9A-28FA-4341-9D63-661A6AED219A}" type="presParOf" srcId="{52935353-0D1B-437B-9AE9-DF197167CDA9}" destId="{F0A2A8E7-FA7C-4385-BDCB-ED7A1EC1849B}" srcOrd="2" destOrd="0" presId="urn:microsoft.com/office/officeart/2005/8/layout/process4"/>
    <dgm:cxn modelId="{C1BA8CE8-0596-433F-A10E-1A5C07A24F4E}" type="presParOf" srcId="{F0A2A8E7-FA7C-4385-BDCB-ED7A1EC1849B}" destId="{692824A3-9307-461A-9014-63A4ABDCD58F}" srcOrd="0" destOrd="0" presId="urn:microsoft.com/office/officeart/2005/8/layout/process4"/>
    <dgm:cxn modelId="{67520A05-8C95-4B53-A809-2683CAED98C9}" type="presParOf" srcId="{F0A2A8E7-FA7C-4385-BDCB-ED7A1EC1849B}" destId="{58D07DBE-4DDC-47CC-979E-0EC9CF36DD7E}" srcOrd="1" destOrd="0" presId="urn:microsoft.com/office/officeart/2005/8/layout/process4"/>
  </dgm:cxnLst>
  <dgm:bg/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8AE05-531C-4AC5-AB52-7C9D1A9659AA}">
      <dsp:nvSpPr>
        <dsp:cNvPr id="0" name=""/>
        <dsp:cNvSpPr/>
      </dsp:nvSpPr>
      <dsp:spPr>
        <a:xfrm>
          <a:off x="3021108" y="1818088"/>
          <a:ext cx="3142898" cy="2880316"/>
        </a:xfrm>
        <a:prstGeom prst="gear9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b="1" kern="1200" spc="-90" baseline="0" dirty="0" smtClean="0">
              <a:solidFill>
                <a:schemeClr val="tx1"/>
              </a:solidFill>
            </a:rPr>
            <a:t>REGLAMENTACIÓN</a:t>
          </a:r>
          <a:endParaRPr lang="es-PA" sz="2000" b="1" kern="1200" spc="-90" baseline="0" dirty="0">
            <a:solidFill>
              <a:schemeClr val="tx1"/>
            </a:solidFill>
          </a:endParaRPr>
        </a:p>
      </dsp:txBody>
      <dsp:txXfrm>
        <a:off x="3633345" y="2492788"/>
        <a:ext cx="1918424" cy="1480542"/>
      </dsp:txXfrm>
    </dsp:sp>
    <dsp:sp modelId="{547005AA-A348-4A84-B0AD-680D576AC8FF}">
      <dsp:nvSpPr>
        <dsp:cNvPr id="0" name=""/>
        <dsp:cNvSpPr/>
      </dsp:nvSpPr>
      <dsp:spPr>
        <a:xfrm>
          <a:off x="1296144" y="1296136"/>
          <a:ext cx="2144876" cy="1920210"/>
        </a:xfrm>
        <a:prstGeom prst="gear6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b="1" kern="1200" dirty="0" smtClean="0">
              <a:solidFill>
                <a:schemeClr val="tx1"/>
              </a:solidFill>
            </a:rPr>
            <a:t>LEY Nº 12 DE 2012</a:t>
          </a:r>
          <a:endParaRPr lang="es-PA" sz="1800" b="1" kern="1200" dirty="0">
            <a:solidFill>
              <a:schemeClr val="tx1"/>
            </a:solidFill>
          </a:endParaRPr>
        </a:p>
      </dsp:txBody>
      <dsp:txXfrm>
        <a:off x="1812220" y="1782476"/>
        <a:ext cx="1112724" cy="947530"/>
      </dsp:txXfrm>
    </dsp:sp>
    <dsp:sp modelId="{A709BDFB-E316-4BC1-8F57-DF77955180B4}">
      <dsp:nvSpPr>
        <dsp:cNvPr id="0" name=""/>
        <dsp:cNvSpPr/>
      </dsp:nvSpPr>
      <dsp:spPr>
        <a:xfrm rot="20700000">
          <a:off x="3031683" y="63263"/>
          <a:ext cx="2001877" cy="1989559"/>
        </a:xfrm>
        <a:prstGeom prst="gear6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800" b="1" kern="1200" dirty="0" smtClean="0">
              <a:solidFill>
                <a:schemeClr val="tx1"/>
              </a:solidFill>
            </a:rPr>
            <a:t>LEY Nº 59 DE 1996</a:t>
          </a:r>
          <a:endParaRPr lang="es-PA" sz="1800" b="1" kern="1200" dirty="0">
            <a:solidFill>
              <a:schemeClr val="tx1"/>
            </a:solidFill>
          </a:endParaRPr>
        </a:p>
      </dsp:txBody>
      <dsp:txXfrm rot="-20700000">
        <a:off x="3471484" y="498901"/>
        <a:ext cx="1122275" cy="1118283"/>
      </dsp:txXfrm>
    </dsp:sp>
    <dsp:sp modelId="{6AD3EA62-8429-405E-AC7A-A6D46FEA4E52}">
      <dsp:nvSpPr>
        <dsp:cNvPr id="0" name=""/>
        <dsp:cNvSpPr/>
      </dsp:nvSpPr>
      <dsp:spPr>
        <a:xfrm>
          <a:off x="3672398" y="1512167"/>
          <a:ext cx="3193698" cy="3193698"/>
        </a:xfrm>
        <a:prstGeom prst="circularArrow">
          <a:avLst>
            <a:gd name="adj1" fmla="val 4687"/>
            <a:gd name="adj2" fmla="val 299029"/>
            <a:gd name="adj3" fmla="val 2523790"/>
            <a:gd name="adj4" fmla="val 15844949"/>
            <a:gd name="adj5" fmla="val 5469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C9714-B456-4205-A74A-EBEFD15987F0}">
      <dsp:nvSpPr>
        <dsp:cNvPr id="0" name=""/>
        <dsp:cNvSpPr/>
      </dsp:nvSpPr>
      <dsp:spPr>
        <a:xfrm>
          <a:off x="1008113" y="936104"/>
          <a:ext cx="2320421" cy="232042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88D2D-EA93-4930-A327-78DBE2113B33}">
      <dsp:nvSpPr>
        <dsp:cNvPr id="0" name=""/>
        <dsp:cNvSpPr/>
      </dsp:nvSpPr>
      <dsp:spPr>
        <a:xfrm rot="1564548">
          <a:off x="2510754" y="-81524"/>
          <a:ext cx="2501881" cy="250188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B60F3E1A-F44A-4BDC-BFDE-3CE901F7CC0B}" type="datetimeFigureOut">
              <a:rPr lang="en-US" smtClean="0"/>
              <a:t>4/17/2014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8BE1359-2DA2-4102-8E5F-3C314329F38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6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C80A4-BD5E-4C3A-B224-75CBADEB4255}" type="slidenum">
              <a:rPr lang="es-ES"/>
              <a:pPr/>
              <a:t>8</a:t>
            </a:fld>
            <a:endParaRPr lang="es-ES" dirty="0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LOS SEGUROS OBLIGATORIOS, DIVERSOS CANALES DE COMERCIALIZACIÓN Y LA EDUCACIÓN AL ASEGURADO FOMENTAN Y DESARROLLAN EL MERCADO ASEGURADOR.</a:t>
            </a:r>
          </a:p>
        </p:txBody>
      </p:sp>
    </p:spTree>
    <p:extLst>
      <p:ext uri="{BB962C8B-B14F-4D97-AF65-F5344CB8AC3E}">
        <p14:creationId xmlns:p14="http://schemas.microsoft.com/office/powerpoint/2010/main" val="217233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E1359-2DA2-4102-8E5F-3C314329F38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19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95A77-CA7A-4687-ADDA-E313FABD4042}" type="slidenum">
              <a:rPr lang="es-ES"/>
              <a:pPr/>
              <a:t>11</a:t>
            </a:fld>
            <a:endParaRPr lang="es-ES" dirty="0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LA SITUACIÓN ESTRATÉGICA DEL MERCADO ASEGURADOR HACE QUE SU BUEN FUNCIONAMIENTO SEA ESENCIAL PARA LA ACTIVIDAD ECONÓMICA DEL PAÍS.</a:t>
            </a:r>
          </a:p>
        </p:txBody>
      </p:sp>
    </p:spTree>
    <p:extLst>
      <p:ext uri="{BB962C8B-B14F-4D97-AF65-F5344CB8AC3E}">
        <p14:creationId xmlns:p14="http://schemas.microsoft.com/office/powerpoint/2010/main" val="119701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76962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219200" y="2286000"/>
            <a:ext cx="7696200" cy="39624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324600"/>
            <a:ext cx="1905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6AD009-024C-48D8-ABDC-01FC19743ABE}" type="slidenum">
              <a:rPr lang="en-GB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469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P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/>
          <a:lstStyle/>
          <a:p>
            <a:endParaRPr lang="es-P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/>
          <a:lstStyle/>
          <a:p>
            <a:fld id="{D3E69F7C-F551-4D72-B3A4-69516DF0D6B9}" type="slidenum">
              <a:rPr lang="es-PA" smtClean="0"/>
              <a:t>‹Nº›</a:t>
            </a:fld>
            <a:endParaRPr lang="es-PA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89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2FF17ABD-5E12-457A-87E2-9F53C60F3E12}" type="slidenum">
              <a:rPr lang="en-GB" smtClean="0"/>
              <a:pPr/>
              <a:t>‹Nº›</a:t>
            </a:fld>
            <a:endParaRPr lang="en-GB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233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76" r:id="rId13"/>
    <p:sldLayoutId id="2147483677" r:id="rId14"/>
    <p:sldLayoutId id="2147483678" r:id="rId15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9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0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20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j.villarreal@superseguros.gob.pa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89032" cy="707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0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0" y="1176338"/>
            <a:ext cx="2212975" cy="1582737"/>
          </a:xfrm>
        </p:spPr>
        <p:txBody>
          <a:bodyPr>
            <a:normAutofit/>
          </a:bodyPr>
          <a:lstStyle/>
          <a:p>
            <a:pPr algn="ctr"/>
            <a:r>
              <a:rPr lang="es-PA" b="1" dirty="0" smtClean="0"/>
              <a:t> </a:t>
            </a:r>
            <a:endParaRPr lang="es-PA" b="1" dirty="0"/>
          </a:p>
        </p:txBody>
      </p:sp>
      <p:sp>
        <p:nvSpPr>
          <p:cNvPr id="2" name="Marcador de texto 1"/>
          <p:cNvSpPr>
            <a:spLocks noGrp="1"/>
          </p:cNvSpPr>
          <p:nvPr>
            <p:ph type="body" sz="half" idx="4294967295"/>
          </p:nvPr>
        </p:nvSpPr>
        <p:spPr>
          <a:xfrm>
            <a:off x="0" y="2828925"/>
            <a:ext cx="2209800" cy="444500"/>
          </a:xfrm>
        </p:spPr>
        <p:txBody>
          <a:bodyPr/>
          <a:lstStyle/>
          <a:p>
            <a:pPr lvl="0"/>
            <a:endParaRPr lang="es-ES" dirty="0"/>
          </a:p>
          <a:p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type="pic" idx="4294967295"/>
            <p:extLst>
              <p:ext uri="{D42A27DB-BD31-4B8C-83A1-F6EECF244321}">
                <p14:modId xmlns:p14="http://schemas.microsoft.com/office/powerpoint/2010/main" val="2977942661"/>
              </p:ext>
            </p:extLst>
          </p:nvPr>
        </p:nvGraphicFramePr>
        <p:xfrm>
          <a:off x="2483768" y="908720"/>
          <a:ext cx="6299200" cy="477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lipse 4"/>
          <p:cNvSpPr/>
          <p:nvPr/>
        </p:nvSpPr>
        <p:spPr>
          <a:xfrm>
            <a:off x="668881" y="4259189"/>
            <a:ext cx="1759359" cy="1664123"/>
          </a:xfrm>
          <a:prstGeom prst="ellipse">
            <a:avLst/>
          </a:prstGeom>
          <a:blipFill rotWithShape="1">
            <a:blip r:embed="rId8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Elipse 6"/>
          <p:cNvSpPr/>
          <p:nvPr/>
        </p:nvSpPr>
        <p:spPr>
          <a:xfrm>
            <a:off x="668881" y="845793"/>
            <a:ext cx="1759359" cy="1807157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tint val="50000"/>
              <a:hueOff val="919685"/>
              <a:satOff val="15280"/>
              <a:lumOff val="443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ctángulo redondeado 10"/>
          <p:cNvSpPr/>
          <p:nvPr/>
        </p:nvSpPr>
        <p:spPr>
          <a:xfrm>
            <a:off x="778941" y="2443200"/>
            <a:ext cx="1539240" cy="1815990"/>
          </a:xfrm>
          <a:prstGeom prst="roundRect">
            <a:avLst>
              <a:gd name="adj" fmla="val 10000"/>
            </a:avLst>
          </a:prstGeom>
          <a:blipFill rotWithShape="1">
            <a:blip r:embed="rId10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002263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498598"/>
          </a:xfrm>
        </p:spPr>
        <p:txBody>
          <a:bodyPr/>
          <a:lstStyle/>
          <a:p>
            <a:pPr algn="ctr"/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BENEFICIOS DIRECTOS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980728"/>
            <a:ext cx="7993063" cy="4752528"/>
          </a:xfrm>
        </p:spPr>
        <p:txBody>
          <a:bodyPr/>
          <a:lstStyle/>
          <a:p>
            <a:pPr marL="495300" indent="-495300" algn="just">
              <a:lnSpc>
                <a:spcPct val="80000"/>
              </a:lnSpc>
              <a:buFont typeface="Wingdings" pitchFamily="2" charset="2"/>
              <a:buNone/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 regulador de seguros fortalecido</a:t>
            </a: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Autonomía.</a:t>
            </a: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Recursos financieros adecuados.</a:t>
            </a: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Supervisión profunda y preventiva.</a:t>
            </a: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Cumplimiento de los derechos del asegurado</a:t>
            </a:r>
            <a:r>
              <a:rPr lang="es-ES_tradnl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s-ES_tradnl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E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Herramientas </a:t>
            </a: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efectivas de medición y control de las Reservas e Inversiones.</a:t>
            </a: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Desarrollo adecuado del concepto de margen de solvencia y del requerimiento de capital.</a:t>
            </a: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s-ES_trad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Combate la morosidad en el sector. </a:t>
            </a:r>
          </a:p>
          <a:p>
            <a:pPr marL="754063" lvl="1" indent="-296863" algn="just">
              <a:lnSpc>
                <a:spcPct val="80000"/>
              </a:lnSpc>
              <a:buFont typeface="Wingdings" pitchFamily="2" charset="2"/>
              <a:buNone/>
            </a:pPr>
            <a:endParaRPr lang="es-ES_trad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95300" indent="-495300" algn="just">
              <a:lnSpc>
                <a:spcPct val="80000"/>
              </a:lnSpc>
              <a:buFont typeface="Wingdings" pitchFamily="2" charset="2"/>
              <a:buNone/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Fortalecimiento y crecimiento del mercado</a:t>
            </a: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s-A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Mayor penetración del mercado</a:t>
            </a:r>
            <a:r>
              <a:rPr lang="es-A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s-A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s-A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Elección de disminución de las tarifas.</a:t>
            </a:r>
          </a:p>
          <a:p>
            <a:pPr marL="754063" lvl="1" indent="-296863" algn="just">
              <a:lnSpc>
                <a:spcPct val="8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es-A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Establecimiento </a:t>
            </a:r>
            <a:r>
              <a:rPr lang="es-A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nuevos canales y estipulaciones para la comercialización de los productos de seguros.</a:t>
            </a:r>
          </a:p>
        </p:txBody>
      </p:sp>
    </p:spTree>
    <p:extLst>
      <p:ext uri="{BB962C8B-B14F-4D97-AF65-F5344CB8AC3E}">
        <p14:creationId xmlns:p14="http://schemas.microsoft.com/office/powerpoint/2010/main" val="3939191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498598"/>
          </a:xfrm>
        </p:spPr>
        <p:txBody>
          <a:bodyPr/>
          <a:lstStyle/>
          <a:p>
            <a:pPr algn="ctr"/>
            <a:r>
              <a:rPr lang="es-PA" sz="3600" kern="1100" spc="-1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Reglamentación Ley 12 de 2012</a:t>
            </a:r>
            <a:endParaRPr lang="es-PA" sz="3600" kern="1100" spc="-1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87180106"/>
              </p:ext>
            </p:extLst>
          </p:nvPr>
        </p:nvGraphicFramePr>
        <p:xfrm>
          <a:off x="467544" y="1196752"/>
          <a:ext cx="82809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856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ASPECTOS RELEVANTES</a:t>
            </a:r>
            <a:endParaRPr lang="es-PA" dirty="0"/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139241879"/>
              </p:ext>
            </p:extLst>
          </p:nvPr>
        </p:nvGraphicFramePr>
        <p:xfrm>
          <a:off x="323528" y="1052736"/>
          <a:ext cx="8496944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599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ctr"/>
            <a:r>
              <a:rPr lang="es-P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RELEVANTES</a:t>
            </a:r>
            <a:endParaRPr lang="es-P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3" name="22 Diagrama"/>
          <p:cNvGraphicFramePr/>
          <p:nvPr>
            <p:extLst>
              <p:ext uri="{D42A27DB-BD31-4B8C-83A1-F6EECF244321}">
                <p14:modId xmlns:p14="http://schemas.microsoft.com/office/powerpoint/2010/main" val="4221575038"/>
              </p:ext>
            </p:extLst>
          </p:nvPr>
        </p:nvGraphicFramePr>
        <p:xfrm>
          <a:off x="539552" y="908720"/>
          <a:ext cx="806489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7 Grupo"/>
          <p:cNvGrpSpPr/>
          <p:nvPr/>
        </p:nvGrpSpPr>
        <p:grpSpPr>
          <a:xfrm>
            <a:off x="527583" y="4781445"/>
            <a:ext cx="8064896" cy="472682"/>
            <a:chOff x="0" y="562"/>
            <a:chExt cx="8064896" cy="1151002"/>
          </a:xfrm>
        </p:grpSpPr>
        <p:sp>
          <p:nvSpPr>
            <p:cNvPr id="9" name="8 Rectángulo"/>
            <p:cNvSpPr/>
            <p:nvPr/>
          </p:nvSpPr>
          <p:spPr>
            <a:xfrm>
              <a:off x="0" y="562"/>
              <a:ext cx="8064896" cy="11510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0" y="562"/>
              <a:ext cx="8064896" cy="6215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2000" b="1" kern="1200" dirty="0" smtClean="0">
                  <a:solidFill>
                    <a:schemeClr val="tx1"/>
                  </a:solidFill>
                </a:rPr>
                <a:t>ACUERDO No. 11  Canales de Comercialización Alternativos de Seguros </a:t>
              </a:r>
              <a:endParaRPr lang="es-PA" sz="2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1 Flecha abajo"/>
          <p:cNvSpPr/>
          <p:nvPr/>
        </p:nvSpPr>
        <p:spPr bwMode="auto">
          <a:xfrm>
            <a:off x="4235995" y="4452490"/>
            <a:ext cx="648072" cy="34364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s-PA" sz="2300" dirty="0" smtClean="0">
              <a:ln w="38100">
                <a:solidFill>
                  <a:schemeClr val="tx1"/>
                </a:solidFill>
              </a:ln>
              <a:solidFill>
                <a:schemeClr val="tx1"/>
              </a:solidFill>
              <a:latin typeface="Segoe" pitchFamily="34" charset="0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527583" y="5065036"/>
            <a:ext cx="8064896" cy="647439"/>
            <a:chOff x="0" y="316"/>
            <a:chExt cx="8064896" cy="647439"/>
          </a:xfrm>
        </p:grpSpPr>
        <p:sp>
          <p:nvSpPr>
            <p:cNvPr id="12" name="11 Rectángulo"/>
            <p:cNvSpPr/>
            <p:nvPr/>
          </p:nvSpPr>
          <p:spPr>
            <a:xfrm>
              <a:off x="0" y="316"/>
              <a:ext cx="8064896" cy="64743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0" y="316"/>
              <a:ext cx="8064896" cy="647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PA" sz="2000" kern="1200" dirty="0" smtClean="0">
                  <a:solidFill>
                    <a:schemeClr val="tx1"/>
                  </a:solidFill>
                  <a:latin typeface="Arial Narrow" pitchFamily="34" charset="0"/>
                </a:rPr>
                <a:t>Rige la relación contractual entre aseguradoras, corredores, agencias y              empresas comerciales en la venta de productos de seguros</a:t>
              </a:r>
              <a:endParaRPr lang="es-PA" sz="2000" kern="12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990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30250" y="908720"/>
            <a:ext cx="7681913" cy="892385"/>
          </a:xfrm>
        </p:spPr>
        <p:txBody>
          <a:bodyPr/>
          <a:lstStyle/>
          <a:p>
            <a:r>
              <a:rPr lang="es-ES_tradnl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GRACIAS POR SU ATENCIÓN</a:t>
            </a:r>
            <a:endParaRPr lang="es-PA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5013176"/>
            <a:ext cx="7681913" cy="712720"/>
          </a:xfrm>
        </p:spPr>
        <p:txBody>
          <a:bodyPr/>
          <a:lstStyle/>
          <a:p>
            <a:pPr algn="ctr"/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JAINER VILLARREAL</a:t>
            </a:r>
          </a:p>
          <a:p>
            <a:pPr algn="ctr"/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j.villarreal@superseguros.gob.pa</a:t>
            </a:r>
            <a:endParaRPr lang="es-ES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www.superseguros.gob.pa</a:t>
            </a:r>
          </a:p>
          <a:p>
            <a:endParaRPr lang="es-E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27876" y1="4484" x2="27876" y2="4484"/>
                        <a14:backgroundMark x1="885" y1="34978" x2="885" y2="34978"/>
                        <a14:backgroundMark x1="98673" y1="39462" x2="98673" y2="39462"/>
                        <a14:backgroundMark x1="62389" y1="1345" x2="62389" y2="1345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01105"/>
            <a:ext cx="3073201" cy="303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302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696200" cy="498598"/>
          </a:xfrm>
        </p:spPr>
        <p:txBody>
          <a:bodyPr/>
          <a:lstStyle/>
          <a:p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340768"/>
            <a:ext cx="7696200" cy="3962400"/>
          </a:xfrm>
        </p:spPr>
        <p:txBody>
          <a:bodyPr>
            <a:normAutofit lnSpcReduction="10000"/>
          </a:bodyPr>
          <a:lstStyle/>
          <a:p>
            <a:pPr marL="536575" indent="-536575" algn="just">
              <a:lnSpc>
                <a:spcPct val="90000"/>
              </a:lnSpc>
              <a:buFont typeface="Wingdings" pitchFamily="2" charset="2"/>
              <a:buChar char="þ"/>
            </a:pP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Fortalecer la capacidad operativa y administrativa de la Superintendencia de Seguros y Reaseguros (SSRP).</a:t>
            </a:r>
          </a:p>
          <a:p>
            <a:pPr marL="536575" indent="-536575" algn="just">
              <a:lnSpc>
                <a:spcPct val="90000"/>
              </a:lnSpc>
              <a:buFont typeface="Wingdings" pitchFamily="2" charset="2"/>
              <a:buChar char="þ"/>
            </a:pPr>
            <a:endParaRPr lang="es-ES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6575" indent="-536575" algn="just">
              <a:lnSpc>
                <a:spcPct val="90000"/>
              </a:lnSpc>
              <a:buFont typeface="Wingdings" pitchFamily="2" charset="2"/>
              <a:buChar char="þ"/>
            </a:pP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Actualizar las normas financieras y sistemas operativos de las </a:t>
            </a:r>
            <a:r>
              <a:rPr lang="es-E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aseguradoras.</a:t>
            </a:r>
            <a:endParaRPr lang="es-E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6575" indent="-536575" algn="just">
              <a:lnSpc>
                <a:spcPct val="90000"/>
              </a:lnSpc>
              <a:buFont typeface="Wingdings" pitchFamily="2" charset="2"/>
              <a:buChar char="þ"/>
            </a:pPr>
            <a:endParaRPr lang="es-E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6575" indent="-536575" algn="just">
              <a:lnSpc>
                <a:spcPct val="90000"/>
              </a:lnSpc>
              <a:buFont typeface="Wingdings" pitchFamily="2" charset="2"/>
              <a:buChar char="þ"/>
            </a:pPr>
            <a:r>
              <a:rPr lang="es-E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Equiparar a la SSRP con los otros organismos de supervisión del sector financiero </a:t>
            </a:r>
            <a:r>
              <a:rPr lang="es-E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nacional e internacional.</a:t>
            </a:r>
            <a:endParaRPr lang="es-E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60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67600" cy="498598"/>
          </a:xfrm>
        </p:spPr>
        <p:txBody>
          <a:bodyPr/>
          <a:lstStyle/>
          <a:p>
            <a:pPr algn="ctr"/>
            <a:r>
              <a:rPr lang="es-P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EVOLUCIÓN NORMATIVA</a:t>
            </a:r>
            <a:endParaRPr lang="es-P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201060"/>
              </p:ext>
            </p:extLst>
          </p:nvPr>
        </p:nvGraphicFramePr>
        <p:xfrm>
          <a:off x="899592" y="1124744"/>
          <a:ext cx="7467600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7709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696200" cy="997196"/>
          </a:xfrm>
        </p:spPr>
        <p:txBody>
          <a:bodyPr/>
          <a:lstStyle/>
          <a:p>
            <a:pPr algn="ctr"/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en 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</a:t>
            </a:r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Supervisión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6773" name="Group 10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4096355"/>
              </p:ext>
            </p:extLst>
          </p:nvPr>
        </p:nvGraphicFramePr>
        <p:xfrm>
          <a:off x="611560" y="2132856"/>
          <a:ext cx="7777162" cy="4249343"/>
        </p:xfrm>
        <a:graphic>
          <a:graphicData uri="http://schemas.openxmlformats.org/drawingml/2006/table">
            <a:tbl>
              <a:tblPr/>
              <a:tblGrid>
                <a:gridCol w="3695700"/>
                <a:gridCol w="4081462"/>
              </a:tblGrid>
              <a:tr h="518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59 de 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12 de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96251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Adscrita al Ministerio de Comercio e Industrias (MICI) con autonomía en su régimen interior.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Nombramiento del Superintendente por 5 años.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Consejo Técnico de Seguros.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Presupuesto: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Funcionamiento (MICI)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Tasa de supervisión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Autonomía e independencia en el ejercicio de sus funciones.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Nombramiento del Superintendente por 5 años (prorrogable 1 sola vez).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Junta Directiva con membresía cruzada  de otros reguladores.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Presupuesto basado en la Tasa de Supervisión.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Carrera del Supervisor de Seguros.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Protección legal para funcionarios.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72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928196"/>
              </p:ext>
            </p:extLst>
          </p:nvPr>
        </p:nvGraphicFramePr>
        <p:xfrm>
          <a:off x="611560" y="1484784"/>
          <a:ext cx="7704856" cy="520700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Fortalecimiento del Ente Regulador</a:t>
                      </a: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471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88640"/>
            <a:ext cx="7696200" cy="86409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en </a:t>
            </a:r>
            <a:b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y Supervisión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62862" name="Group 4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67474761"/>
              </p:ext>
            </p:extLst>
          </p:nvPr>
        </p:nvGraphicFramePr>
        <p:xfrm>
          <a:off x="467544" y="1700808"/>
          <a:ext cx="8207375" cy="4863999"/>
        </p:xfrm>
        <a:graphic>
          <a:graphicData uri="http://schemas.openxmlformats.org/drawingml/2006/table">
            <a:tbl>
              <a:tblPr/>
              <a:tblGrid>
                <a:gridCol w="3840162"/>
                <a:gridCol w="4367213"/>
              </a:tblGrid>
              <a:tr h="438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59 y 63 de 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12 de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84521">
                <a:tc>
                  <a:txBody>
                    <a:bodyPr/>
                    <a:lstStyle/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Reglamentación de requisitos y autorizaciones para aseguradoras eran otorgadas por el CTS y la CNR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kern="12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Revisión del capital mínimo por parte del Órgano Ejecutivo.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kern="1200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kern="1200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Capital Mínimo 2 MM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kern="1200" cap="none" spc="-8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Notificación de cambios accionarios 30 días después</a:t>
                      </a:r>
                      <a:r>
                        <a:rPr kumimoji="0" lang="es-ES" sz="1800" b="0" i="0" u="none" strike="noStrike" cap="none" spc="-8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20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Multas de B/.100.00 a B/.50,000.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Verificación de la idoneidad clave de aseguradoras solo al inicio o cuando hay cambios.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Reglamentación de la Ley y autorización otorgada por la Junta Directiva y el Superintendente.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Junta Directiva podrá revisar el capital mínimo.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Aumenta Capital Mínimo 5MM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Notificación previa de cambios accionarios.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Reglamento de Sanciones y multas de B/.100.00 a B/.100,000.00.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Verificación constante de la idoneidad de las personas clave.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8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233018"/>
              </p:ext>
            </p:extLst>
          </p:nvPr>
        </p:nvGraphicFramePr>
        <p:xfrm>
          <a:off x="467544" y="1124744"/>
          <a:ext cx="8215370" cy="457200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Fortalecimiento de las Normas de Supervisión</a:t>
                      </a:r>
                      <a:endParaRPr kumimoji="0" lang="es-E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0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2852"/>
            <a:ext cx="7696200" cy="981892"/>
          </a:xfrm>
        </p:spPr>
        <p:txBody>
          <a:bodyPr>
            <a:noAutofit/>
          </a:bodyPr>
          <a:lstStyle/>
          <a:p>
            <a:pPr algn="ctr"/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en 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</a:t>
            </a:r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Supervisión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4123" name="Group 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48320928"/>
              </p:ext>
            </p:extLst>
          </p:nvPr>
        </p:nvGraphicFramePr>
        <p:xfrm>
          <a:off x="539552" y="1764184"/>
          <a:ext cx="8207375" cy="4680520"/>
        </p:xfrm>
        <a:graphic>
          <a:graphicData uri="http://schemas.openxmlformats.org/drawingml/2006/table">
            <a:tbl>
              <a:tblPr/>
              <a:tblGrid>
                <a:gridCol w="3840162"/>
                <a:gridCol w="4367213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59  de 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12 de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84280">
                <a:tc>
                  <a:txBody>
                    <a:bodyPr/>
                    <a:lstStyle/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se permite canales alternativos de comercialización de seguros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Periodo de Gracia era optativo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aplicaba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Solo en seguros de salud, en que haya pactado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Inclusión y Regulación de nuevos canales de comercialización para las aseguradoras: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6575" marR="0" lvl="1" indent="-2682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Empresas del sistema financiero y comercial</a:t>
                      </a:r>
                    </a:p>
                    <a:p>
                      <a:pPr marL="536575" marR="0" lvl="1" indent="-2682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Agentes y Agencias de Ventas de Seguros</a:t>
                      </a:r>
                    </a:p>
                    <a:p>
                      <a:pPr marL="625475" marR="0" lvl="1" indent="-1682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1762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 eleva a rango legal Periodo de Gracia</a:t>
                      </a:r>
                    </a:p>
                    <a:p>
                      <a:pPr marL="176213" marR="0" lvl="1" indent="-17621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800" kern="1200" spc="-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Registro obligatorio de Reaseguradoras no establecidas en Panamá.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8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800" kern="1200" spc="-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establece la suspensión de cobertura y la rehabilitación de las pólizas.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113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08906"/>
              </p:ext>
            </p:extLst>
          </p:nvPr>
        </p:nvGraphicFramePr>
        <p:xfrm>
          <a:off x="539552" y="1196752"/>
          <a:ext cx="8215370" cy="428628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Actualización de las Normas Operativas para Aseguradoras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2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2852"/>
            <a:ext cx="7696200" cy="642942"/>
          </a:xfrm>
        </p:spPr>
        <p:txBody>
          <a:bodyPr>
            <a:noAutofit/>
          </a:bodyPr>
          <a:lstStyle/>
          <a:p>
            <a:pPr algn="ctr"/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b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y Supervisión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4123" name="Group 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76094936"/>
              </p:ext>
            </p:extLst>
          </p:nvPr>
        </p:nvGraphicFramePr>
        <p:xfrm>
          <a:off x="395536" y="1772045"/>
          <a:ext cx="8207375" cy="4803648"/>
        </p:xfrm>
        <a:graphic>
          <a:graphicData uri="http://schemas.openxmlformats.org/drawingml/2006/table">
            <a:tbl>
              <a:tblPr/>
              <a:tblGrid>
                <a:gridCol w="3840162"/>
                <a:gridCol w="4367213"/>
              </a:tblGrid>
              <a:tr h="34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59  de 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12 de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6718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se permite canales alternativos de comercialización de seguros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Periodo de Gracia era optativo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aplicaba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Solo en seguros de salud, en que haya pactado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aplicaba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aplicaba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Inclusión y Regulación de nuevos canales de comercialización para las aseguradoras:</a:t>
                      </a:r>
                    </a:p>
                    <a:p>
                      <a:pPr marL="625475" marR="0" lvl="1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Empresas del sistema financiero y comercial</a:t>
                      </a:r>
                    </a:p>
                    <a:p>
                      <a:pPr marL="625475" marR="0" lvl="1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Agentes y Agencias de Ventas de Seguros</a:t>
                      </a:r>
                    </a:p>
                    <a:p>
                      <a:pPr marL="625475" marR="0" lvl="1" indent="-1682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6213" marR="0" lvl="1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 eleva a rango legal Periodo de Gracia</a:t>
                      </a:r>
                    </a:p>
                    <a:p>
                      <a:pPr marL="176213" marR="0" lvl="1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Registro obligatorio de Reaseguradoras no establecidas en Panamá.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8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establece la suspensión de cobertura y la rehabilitación de las pólizas.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8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instituye el derecho de conversión de los seguros colectivos a individuales.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es-ES" sz="8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establecen derechos básicos para los consumidores de seguros.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s-ES" sz="8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113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697478"/>
              </p:ext>
            </p:extLst>
          </p:nvPr>
        </p:nvGraphicFramePr>
        <p:xfrm>
          <a:off x="395536" y="1340768"/>
          <a:ext cx="8215370" cy="428628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Actualización de las Normas Operativas para Aseguradoras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9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640"/>
            <a:ext cx="7696200" cy="830997"/>
          </a:xfrm>
        </p:spPr>
        <p:txBody>
          <a:bodyPr/>
          <a:lstStyle/>
          <a:p>
            <a:pPr algn="ctr"/>
            <a:r>
              <a:rPr lang="es-E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Cambios Recientes en 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</a:t>
            </a:r>
            <a:r>
              <a:rPr lang="es-E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Supervisión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4920" name="Group 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91740172"/>
              </p:ext>
            </p:extLst>
          </p:nvPr>
        </p:nvGraphicFramePr>
        <p:xfrm>
          <a:off x="490538" y="1757129"/>
          <a:ext cx="8207375" cy="4876800"/>
        </p:xfrm>
        <a:graphic>
          <a:graphicData uri="http://schemas.openxmlformats.org/drawingml/2006/table">
            <a:tbl>
              <a:tblPr/>
              <a:tblGrid>
                <a:gridCol w="3840162"/>
                <a:gridCol w="4367213"/>
              </a:tblGrid>
              <a:tr h="371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59 de 1996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 12 de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44587">
                <a:tc>
                  <a:txBody>
                    <a:bodyPr/>
                    <a:lstStyle/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Limitada definición de la función del corredor de seguros.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Escolaridad mínima de secundaria.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Fianza fija de B/.10,000.00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spc="-11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Autorización de comercialización de seguros solo para el corredor de seguros.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900" b="0" i="0" u="none" strike="noStrike" cap="none" spc="-11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aplicaba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MX" sz="1800" kern="1000" spc="-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Obligación de proteger los intereses del </a:t>
                      </a:r>
                      <a:r>
                        <a:rPr kumimoji="0" lang="es-PA" sz="1800" kern="1000" spc="-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contratante. Analizará los contratos de seguros ofrecidos</a:t>
                      </a:r>
                      <a:r>
                        <a:rPr kumimoji="0" lang="es-MX" sz="1800" kern="1000" spc="-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por </a:t>
                      </a:r>
                      <a:r>
                        <a:rPr kumimoji="0" lang="es-PA" sz="1800" kern="1000" spc="-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aseguradoras para formular una recomendación de acuerdo a las necesidades del cliente</a:t>
                      </a:r>
                      <a:r>
                        <a:rPr kumimoji="0" lang="es-PA" sz="1600" kern="1000" spc="-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Poseer título universitario o experiencia comprobada de 5 años en el sector seguros.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8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7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Fianza variable según honorarios generados.</a:t>
                      </a: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9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82563" marR="0" lvl="0" indent="-1825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Inclusión y Regulación de las fuerzas de venta de los corredores de seguros</a:t>
                      </a:r>
                      <a:r>
                        <a:rPr kumimoji="0" lang="es-E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</a:p>
                    <a:p>
                      <a:pPr marL="447675" marR="0" lvl="1" indent="-1809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Ejecutivos de Cuentas de Seguros</a:t>
                      </a:r>
                    </a:p>
                    <a:p>
                      <a:pPr marL="622300" marR="0" lvl="1" indent="-165100" algn="just" defTabSz="914400" rtl="0" eaLnBrk="1" fontAlgn="base" latinLnBrk="0" hangingPunct="1">
                        <a:lnSpc>
                          <a:spcPts val="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285768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CCFF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s-ES" sz="1800" kern="1200" spc="-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contemplan normas de protección al consumidor de</a:t>
                      </a:r>
                      <a:r>
                        <a:rPr kumimoji="0" lang="es-ES" sz="1800" kern="1200" spc="-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seguros</a:t>
                      </a:r>
                      <a:endParaRPr kumimoji="0" lang="es-ES" sz="18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91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719936"/>
              </p:ext>
            </p:extLst>
          </p:nvPr>
        </p:nvGraphicFramePr>
        <p:xfrm>
          <a:off x="467544" y="1052736"/>
          <a:ext cx="8215370" cy="648072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Actualización de las Normas Operativas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 los Corredores de Seguros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1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79512" y="230188"/>
            <a:ext cx="8784976" cy="830997"/>
          </a:xfrm>
        </p:spPr>
        <p:txBody>
          <a:bodyPr/>
          <a:lstStyle/>
          <a:p>
            <a:pPr algn="ctr"/>
            <a:r>
              <a:rPr lang="es-ES" sz="3000" b="1" spc="-26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NUEVOS PROCESOS DE CONTROL Y  </a:t>
            </a:r>
            <a:r>
              <a:rPr lang="es-ES" sz="3000" b="1" spc="-36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SUPERVISIÓN DE LAS COMPAÑÍAS DE SEGUROS</a:t>
            </a:r>
            <a:endParaRPr lang="es-ES" sz="3000" b="1" spc="-360" dirty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154683041"/>
              </p:ext>
            </p:extLst>
          </p:nvPr>
        </p:nvGraphicFramePr>
        <p:xfrm>
          <a:off x="228601" y="1411552"/>
          <a:ext cx="8610599" cy="4321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043608" y="3140968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800" b="1" dirty="0" smtClean="0">
                <a:latin typeface="Arial" pitchFamily="34" charset="0"/>
                <a:cs typeface="Arial" pitchFamily="34" charset="0"/>
              </a:rPr>
              <a:t> TOMA </a:t>
            </a:r>
            <a:r>
              <a:rPr lang="es-PA" sz="28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PA" sz="2800" b="1" dirty="0" smtClean="0">
                <a:latin typeface="Arial" pitchFamily="34" charset="0"/>
                <a:cs typeface="Arial" pitchFamily="34" charset="0"/>
              </a:rPr>
              <a:t>CONTROL</a:t>
            </a:r>
            <a:endParaRPr lang="es-P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43608" y="350100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800" b="1" dirty="0" smtClean="0">
                <a:latin typeface="Arial" pitchFamily="34" charset="0"/>
                <a:cs typeface="Arial" pitchFamily="34" charset="0"/>
              </a:rPr>
              <a:t> ADMINISTRATIVO Y OPERATIVO</a:t>
            </a:r>
            <a:endParaRPr lang="es-P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66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with Blue Bar Segoe Template_TP10286789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EFD162-EDAF-40F1-8DE6-8C07E9AEC8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 presentación de muestra (blanco con diseño de barra azul)</Template>
  <TotalTime>8586</TotalTime>
  <Words>1113</Words>
  <Application>Microsoft Office PowerPoint</Application>
  <PresentationFormat>Presentación en pantalla (4:3)</PresentationFormat>
  <Paragraphs>203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1_White with Blue Bar Segoe Template_TP10286789</vt:lpstr>
      <vt:lpstr>White with Courier font for code slides</vt:lpstr>
      <vt:lpstr>Presentación de PowerPoint</vt:lpstr>
      <vt:lpstr>OBJETIVOS</vt:lpstr>
      <vt:lpstr>EVOLUCIÓN NORMATIVA</vt:lpstr>
      <vt:lpstr>Cambios Recientes en  Regulación y Supervisión</vt:lpstr>
      <vt:lpstr>Cambios Recientes en  Regulación y Supervisión</vt:lpstr>
      <vt:lpstr>Cambios Recientes en  Regulación y Supervisión</vt:lpstr>
      <vt:lpstr>Cambios Recientes en  Regulación y Supervisión</vt:lpstr>
      <vt:lpstr>Cambios Recientes en  Regulación y Supervisión</vt:lpstr>
      <vt:lpstr>NUEVOS PROCESOS DE CONTROL Y  SUPERVISIÓN DE LAS COMPAÑÍAS DE SEGUROS</vt:lpstr>
      <vt:lpstr> </vt:lpstr>
      <vt:lpstr>BENEFICIOS DIRECTOS </vt:lpstr>
      <vt:lpstr>Reglamentación Ley 12 de 2012</vt:lpstr>
      <vt:lpstr>ASPECTOS RELEVANTES</vt:lpstr>
      <vt:lpstr>ASPECTOS RELEVANTES</vt:lpstr>
      <vt:lpstr>GRACIAS POR SU ATENCIÓN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XXV Asamblea Anual de ASSAL XV Conferencia sobre Regulación y Supervisión de Seguros en Am  Sesión 3 – Mesa Redonda  TENDENCIAS EN LA REGULACIÓN: CAMBIOS RECIENTES EN LA REGULACIÓN Y SUPERVISIÓN EN IBEROAMÉRICA</dc:title>
  <dc:creator>Jainer Villarreal</dc:creator>
  <cp:lastModifiedBy>Salashina Olga</cp:lastModifiedBy>
  <cp:revision>104</cp:revision>
  <cp:lastPrinted>2014-04-11T14:30:14Z</cp:lastPrinted>
  <dcterms:created xsi:type="dcterms:W3CDTF">2014-04-08T21:46:46Z</dcterms:created>
  <dcterms:modified xsi:type="dcterms:W3CDTF">2014-04-17T12:29:14Z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TC102867899990</vt:lpwstr>
  </property>
</Properties>
</file>