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22"/>
  </p:notesMasterIdLst>
  <p:sldIdLst>
    <p:sldId id="287" r:id="rId6"/>
    <p:sldId id="288" r:id="rId7"/>
    <p:sldId id="293" r:id="rId8"/>
    <p:sldId id="291" r:id="rId9"/>
    <p:sldId id="292" r:id="rId10"/>
    <p:sldId id="289" r:id="rId11"/>
    <p:sldId id="299" r:id="rId12"/>
    <p:sldId id="301" r:id="rId13"/>
    <p:sldId id="297" r:id="rId14"/>
    <p:sldId id="298" r:id="rId15"/>
    <p:sldId id="302" r:id="rId16"/>
    <p:sldId id="285" r:id="rId17"/>
    <p:sldId id="286" r:id="rId18"/>
    <p:sldId id="294" r:id="rId19"/>
    <p:sldId id="295" r:id="rId20"/>
    <p:sldId id="296" r:id="rId21"/>
  </p:sldIdLst>
  <p:sldSz cx="9144000" cy="6858000" type="screen4x3"/>
  <p:notesSz cx="7010400" cy="9296400"/>
  <p:custShowLst>
    <p:custShow name="PRESENTACION PROYECTO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ia González Haug" initials="CGH" lastIdx="13" clrIdx="0"/>
  <p:cmAuthor id="1" name="corderobg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1DB"/>
    <a:srgbClr val="006BAD"/>
    <a:srgbClr val="CFB03D"/>
    <a:srgbClr val="C7C745"/>
    <a:srgbClr val="E35E29"/>
    <a:srgbClr val="007DB7"/>
    <a:srgbClr val="004673"/>
    <a:srgbClr val="318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584" autoAdjust="0"/>
  </p:normalViewPr>
  <p:slideViewPr>
    <p:cSldViewPr snapToObjects="1" showGuides="1">
      <p:cViewPr>
        <p:scale>
          <a:sx n="50" d="100"/>
          <a:sy n="50" d="100"/>
        </p:scale>
        <p:origin x="-117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9A4F9-D1E5-45AE-A5D2-82A4FB8BEA8E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0C5A521-FA63-4E62-99AF-7BB3B029B7E8}">
      <dgm:prSet/>
      <dgm:spPr/>
      <dgm:t>
        <a:bodyPr/>
        <a:lstStyle/>
        <a:p>
          <a:r>
            <a:rPr lang="es-CR" dirty="0" smtClean="0"/>
            <a:t>Normativa aprobada</a:t>
          </a:r>
          <a:endParaRPr lang="es-CR" dirty="0"/>
        </a:p>
      </dgm:t>
    </dgm:pt>
    <dgm:pt modelId="{7A33DD48-97F9-465C-B1E2-B56F5BCE4D95}" type="parTrans" cxnId="{0511BAF5-BA1B-4D4D-90B2-B5E69520B05C}">
      <dgm:prSet/>
      <dgm:spPr/>
      <dgm:t>
        <a:bodyPr/>
        <a:lstStyle/>
        <a:p>
          <a:endParaRPr lang="es-CR"/>
        </a:p>
      </dgm:t>
    </dgm:pt>
    <dgm:pt modelId="{585E6E33-1AC0-4D38-9B9C-7D45DE0DAE8E}" type="sibTrans" cxnId="{0511BAF5-BA1B-4D4D-90B2-B5E69520B05C}">
      <dgm:prSet/>
      <dgm:spPr/>
      <dgm:t>
        <a:bodyPr/>
        <a:lstStyle/>
        <a:p>
          <a:endParaRPr lang="es-CR"/>
        </a:p>
      </dgm:t>
    </dgm:pt>
    <dgm:pt modelId="{244E7EA8-C247-44A8-8BB8-388D1C0EF291}" type="pres">
      <dgm:prSet presAssocID="{A7F9A4F9-D1E5-45AE-A5D2-82A4FB8BEA8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R"/>
        </a:p>
      </dgm:t>
    </dgm:pt>
    <dgm:pt modelId="{5ACC482F-6E21-4B52-B016-D30A588079FD}" type="pres">
      <dgm:prSet presAssocID="{A7F9A4F9-D1E5-45AE-A5D2-82A4FB8BEA8E}" presName="Name1" presStyleCnt="0"/>
      <dgm:spPr/>
      <dgm:t>
        <a:bodyPr/>
        <a:lstStyle/>
        <a:p>
          <a:endParaRPr lang="es-CR"/>
        </a:p>
      </dgm:t>
    </dgm:pt>
    <dgm:pt modelId="{266FCA1C-ECC7-431D-94D5-9D909AF6D919}" type="pres">
      <dgm:prSet presAssocID="{A7F9A4F9-D1E5-45AE-A5D2-82A4FB8BEA8E}" presName="cycle" presStyleCnt="0"/>
      <dgm:spPr/>
      <dgm:t>
        <a:bodyPr/>
        <a:lstStyle/>
        <a:p>
          <a:endParaRPr lang="es-CR"/>
        </a:p>
      </dgm:t>
    </dgm:pt>
    <dgm:pt modelId="{6B1530F7-D99E-4315-AF12-23E3BA9E8C6A}" type="pres">
      <dgm:prSet presAssocID="{A7F9A4F9-D1E5-45AE-A5D2-82A4FB8BEA8E}" presName="srcNode" presStyleLbl="node1" presStyleIdx="0" presStyleCnt="1"/>
      <dgm:spPr/>
      <dgm:t>
        <a:bodyPr/>
        <a:lstStyle/>
        <a:p>
          <a:endParaRPr lang="es-CR"/>
        </a:p>
      </dgm:t>
    </dgm:pt>
    <dgm:pt modelId="{E7D151DB-1033-4172-8CD3-D2615E071B0D}" type="pres">
      <dgm:prSet presAssocID="{A7F9A4F9-D1E5-45AE-A5D2-82A4FB8BEA8E}" presName="conn" presStyleLbl="parChTrans1D2" presStyleIdx="0" presStyleCnt="1"/>
      <dgm:spPr/>
      <dgm:t>
        <a:bodyPr/>
        <a:lstStyle/>
        <a:p>
          <a:endParaRPr lang="es-CR"/>
        </a:p>
      </dgm:t>
    </dgm:pt>
    <dgm:pt modelId="{E76089C5-7845-4433-92BF-063151B8798E}" type="pres">
      <dgm:prSet presAssocID="{A7F9A4F9-D1E5-45AE-A5D2-82A4FB8BEA8E}" presName="extraNode" presStyleLbl="node1" presStyleIdx="0" presStyleCnt="1"/>
      <dgm:spPr/>
      <dgm:t>
        <a:bodyPr/>
        <a:lstStyle/>
        <a:p>
          <a:endParaRPr lang="es-CR"/>
        </a:p>
      </dgm:t>
    </dgm:pt>
    <dgm:pt modelId="{70D9E168-2DEF-402B-BC99-C001A2E43C47}" type="pres">
      <dgm:prSet presAssocID="{A7F9A4F9-D1E5-45AE-A5D2-82A4FB8BEA8E}" presName="dstNode" presStyleLbl="node1" presStyleIdx="0" presStyleCnt="1"/>
      <dgm:spPr/>
      <dgm:t>
        <a:bodyPr/>
        <a:lstStyle/>
        <a:p>
          <a:endParaRPr lang="es-CR"/>
        </a:p>
      </dgm:t>
    </dgm:pt>
    <dgm:pt modelId="{8CCEF649-97CB-4482-8486-21821DC7055D}" type="pres">
      <dgm:prSet presAssocID="{00C5A521-FA63-4E62-99AF-7BB3B029B7E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95917D8-B72C-46E5-B515-3C2092AC851A}" type="pres">
      <dgm:prSet presAssocID="{00C5A521-FA63-4E62-99AF-7BB3B029B7E8}" presName="accent_1" presStyleCnt="0"/>
      <dgm:spPr/>
    </dgm:pt>
    <dgm:pt modelId="{3D5DF9E4-C1DB-4C11-A766-655C2CFEC2F2}" type="pres">
      <dgm:prSet presAssocID="{00C5A521-FA63-4E62-99AF-7BB3B029B7E8}" presName="accentRepeatNode" presStyleLbl="solidFgAcc1" presStyleIdx="0" presStyleCnt="1"/>
      <dgm:spPr/>
    </dgm:pt>
  </dgm:ptLst>
  <dgm:cxnLst>
    <dgm:cxn modelId="{BDD683AD-F164-4DA4-84A0-FC0E17A988AA}" type="presOf" srcId="{585E6E33-1AC0-4D38-9B9C-7D45DE0DAE8E}" destId="{E7D151DB-1033-4172-8CD3-D2615E071B0D}" srcOrd="0" destOrd="0" presId="urn:microsoft.com/office/officeart/2008/layout/VerticalCurvedList"/>
    <dgm:cxn modelId="{0511BAF5-BA1B-4D4D-90B2-B5E69520B05C}" srcId="{A7F9A4F9-D1E5-45AE-A5D2-82A4FB8BEA8E}" destId="{00C5A521-FA63-4E62-99AF-7BB3B029B7E8}" srcOrd="0" destOrd="0" parTransId="{7A33DD48-97F9-465C-B1E2-B56F5BCE4D95}" sibTransId="{585E6E33-1AC0-4D38-9B9C-7D45DE0DAE8E}"/>
    <dgm:cxn modelId="{C0A96EB9-ABEF-44AF-9CF3-5CBE336A2430}" type="presOf" srcId="{A7F9A4F9-D1E5-45AE-A5D2-82A4FB8BEA8E}" destId="{244E7EA8-C247-44A8-8BB8-388D1C0EF291}" srcOrd="0" destOrd="0" presId="urn:microsoft.com/office/officeart/2008/layout/VerticalCurvedList"/>
    <dgm:cxn modelId="{C9DB4EF8-C646-487E-93FB-D0713E8D2A9B}" type="presOf" srcId="{00C5A521-FA63-4E62-99AF-7BB3B029B7E8}" destId="{8CCEF649-97CB-4482-8486-21821DC7055D}" srcOrd="0" destOrd="0" presId="urn:microsoft.com/office/officeart/2008/layout/VerticalCurvedList"/>
    <dgm:cxn modelId="{6D48C9C2-346C-4C17-B822-6D001F2AD686}" type="presParOf" srcId="{244E7EA8-C247-44A8-8BB8-388D1C0EF291}" destId="{5ACC482F-6E21-4B52-B016-D30A588079FD}" srcOrd="0" destOrd="0" presId="urn:microsoft.com/office/officeart/2008/layout/VerticalCurvedList"/>
    <dgm:cxn modelId="{25A83407-73E5-45CB-BEF8-6C5AE44DC344}" type="presParOf" srcId="{5ACC482F-6E21-4B52-B016-D30A588079FD}" destId="{266FCA1C-ECC7-431D-94D5-9D909AF6D919}" srcOrd="0" destOrd="0" presId="urn:microsoft.com/office/officeart/2008/layout/VerticalCurvedList"/>
    <dgm:cxn modelId="{8EACE282-08A7-4240-98C0-25728B34854F}" type="presParOf" srcId="{266FCA1C-ECC7-431D-94D5-9D909AF6D919}" destId="{6B1530F7-D99E-4315-AF12-23E3BA9E8C6A}" srcOrd="0" destOrd="0" presId="urn:microsoft.com/office/officeart/2008/layout/VerticalCurvedList"/>
    <dgm:cxn modelId="{E12B4997-B7AE-4904-8029-56A8ED716265}" type="presParOf" srcId="{266FCA1C-ECC7-431D-94D5-9D909AF6D919}" destId="{E7D151DB-1033-4172-8CD3-D2615E071B0D}" srcOrd="1" destOrd="0" presId="urn:microsoft.com/office/officeart/2008/layout/VerticalCurvedList"/>
    <dgm:cxn modelId="{6CAD2BC0-5A68-474D-B39A-703DAB22D6FD}" type="presParOf" srcId="{266FCA1C-ECC7-431D-94D5-9D909AF6D919}" destId="{E76089C5-7845-4433-92BF-063151B8798E}" srcOrd="2" destOrd="0" presId="urn:microsoft.com/office/officeart/2008/layout/VerticalCurvedList"/>
    <dgm:cxn modelId="{13081A7E-294A-41E6-8CB3-7F9964BF8F54}" type="presParOf" srcId="{266FCA1C-ECC7-431D-94D5-9D909AF6D919}" destId="{70D9E168-2DEF-402B-BC99-C001A2E43C47}" srcOrd="3" destOrd="0" presId="urn:microsoft.com/office/officeart/2008/layout/VerticalCurvedList"/>
    <dgm:cxn modelId="{80107F22-17CD-4D1F-968D-CA6AE55767E5}" type="presParOf" srcId="{5ACC482F-6E21-4B52-B016-D30A588079FD}" destId="{8CCEF649-97CB-4482-8486-21821DC7055D}" srcOrd="1" destOrd="0" presId="urn:microsoft.com/office/officeart/2008/layout/VerticalCurvedList"/>
    <dgm:cxn modelId="{7A1BE27E-7051-452A-B8E2-8FAD39DC192B}" type="presParOf" srcId="{5ACC482F-6E21-4B52-B016-D30A588079FD}" destId="{495917D8-B72C-46E5-B515-3C2092AC851A}" srcOrd="2" destOrd="0" presId="urn:microsoft.com/office/officeart/2008/layout/VerticalCurvedList"/>
    <dgm:cxn modelId="{AB08447E-4B3E-44EF-AD00-FD5A875F4F1B}" type="presParOf" srcId="{495917D8-B72C-46E5-B515-3C2092AC851A}" destId="{3D5DF9E4-C1DB-4C11-A766-655C2CFEC2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F07C6-316F-4B60-9CBF-E7DCA47D7BA9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C1AB7E55-5301-4AAD-9A21-A3FED8B1F112}">
      <dgm:prSet phldrT="[Texto]"/>
      <dgm:spPr/>
      <dgm:t>
        <a:bodyPr/>
        <a:lstStyle/>
        <a:p>
          <a:r>
            <a:rPr lang="es-CR" dirty="0" smtClean="0"/>
            <a:t>01-08 Autorizaciones y registro</a:t>
          </a:r>
        </a:p>
        <a:p>
          <a:r>
            <a:rPr lang="es-CR" dirty="0" smtClean="0"/>
            <a:t>02-08 Solvencia</a:t>
          </a:r>
          <a:endParaRPr lang="es-CR" dirty="0"/>
        </a:p>
      </dgm:t>
    </dgm:pt>
    <dgm:pt modelId="{999E26ED-AE8E-4897-B0B4-1E963BCD5F63}" type="parTrans" cxnId="{B3CED79B-911C-49D3-87C3-BEB591C2575B}">
      <dgm:prSet/>
      <dgm:spPr/>
      <dgm:t>
        <a:bodyPr/>
        <a:lstStyle/>
        <a:p>
          <a:endParaRPr lang="es-CR"/>
        </a:p>
      </dgm:t>
    </dgm:pt>
    <dgm:pt modelId="{0087B448-4309-4E9E-9840-CD33DA8384ED}" type="sibTrans" cxnId="{B3CED79B-911C-49D3-87C3-BEB591C2575B}">
      <dgm:prSet/>
      <dgm:spPr/>
      <dgm:t>
        <a:bodyPr/>
        <a:lstStyle/>
        <a:p>
          <a:endParaRPr lang="es-CR"/>
        </a:p>
      </dgm:t>
    </dgm:pt>
    <dgm:pt modelId="{B4810975-0702-433A-A0BE-B4377C892E4D}">
      <dgm:prSet phldrT="[Texto]"/>
      <dgm:spPr/>
      <dgm:t>
        <a:bodyPr/>
        <a:lstStyle/>
        <a:p>
          <a:r>
            <a:rPr lang="es-CR" dirty="0" smtClean="0"/>
            <a:t>03-09 Comercialización</a:t>
          </a:r>
          <a:endParaRPr lang="es-CR" dirty="0"/>
        </a:p>
      </dgm:t>
    </dgm:pt>
    <dgm:pt modelId="{3349056F-ECF2-4EF2-A1C2-853E09BBE8F0}" type="parTrans" cxnId="{70191BE2-5BF8-43DC-9FDD-80C04CF5928B}">
      <dgm:prSet/>
      <dgm:spPr/>
      <dgm:t>
        <a:bodyPr/>
        <a:lstStyle/>
        <a:p>
          <a:endParaRPr lang="es-CR"/>
        </a:p>
      </dgm:t>
    </dgm:pt>
    <dgm:pt modelId="{10604DE5-03C9-4A48-95D4-7D25C6DCA52F}" type="sibTrans" cxnId="{70191BE2-5BF8-43DC-9FDD-80C04CF5928B}">
      <dgm:prSet/>
      <dgm:spPr/>
      <dgm:t>
        <a:bodyPr/>
        <a:lstStyle/>
        <a:p>
          <a:endParaRPr lang="es-CR"/>
        </a:p>
      </dgm:t>
    </dgm:pt>
    <dgm:pt modelId="{EC045CAB-F195-4383-8943-913FFE5F5504}">
      <dgm:prSet phldrT="[Texto]"/>
      <dgm:spPr/>
      <dgm:t>
        <a:bodyPr/>
        <a:lstStyle/>
        <a:p>
          <a:r>
            <a:rPr lang="es-CR" dirty="0" smtClean="0"/>
            <a:t>04-10 </a:t>
          </a:r>
        </a:p>
        <a:p>
          <a:r>
            <a:rPr lang="es-CR" dirty="0" smtClean="0"/>
            <a:t>Seguros obligatorios</a:t>
          </a:r>
          <a:endParaRPr lang="es-CR" dirty="0"/>
        </a:p>
      </dgm:t>
    </dgm:pt>
    <dgm:pt modelId="{65AFFD0A-AD32-483C-977C-5DC0D3F3A598}" type="parTrans" cxnId="{6DACD7F9-257E-4932-990B-CF85A3E3A9ED}">
      <dgm:prSet/>
      <dgm:spPr/>
      <dgm:t>
        <a:bodyPr/>
        <a:lstStyle/>
        <a:p>
          <a:endParaRPr lang="es-CR"/>
        </a:p>
      </dgm:t>
    </dgm:pt>
    <dgm:pt modelId="{B8CFD2CA-2EE5-4564-B6F1-45D36D34EB09}" type="sibTrans" cxnId="{6DACD7F9-257E-4932-990B-CF85A3E3A9ED}">
      <dgm:prSet/>
      <dgm:spPr/>
      <dgm:t>
        <a:bodyPr/>
        <a:lstStyle/>
        <a:p>
          <a:endParaRPr lang="es-CR"/>
        </a:p>
      </dgm:t>
    </dgm:pt>
    <dgm:pt modelId="{C4088F73-1CD1-4335-9159-FDA339F0E9AF}">
      <dgm:prSet phldrT="[Texto]"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dirty="0" smtClean="0"/>
            <a:t>05-13 Seguros colectivos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dirty="0" smtClean="0"/>
            <a:t>06-13 Protección  asegurado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dirty="0" smtClean="0"/>
            <a:t>02-13 Solvencia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dirty="0"/>
        </a:p>
      </dgm:t>
    </dgm:pt>
    <dgm:pt modelId="{40DBB663-E7B8-44A7-BD95-EE58B4A32EC0}" type="parTrans" cxnId="{3C3F9B95-5B57-4661-BA16-D774A574FFBD}">
      <dgm:prSet/>
      <dgm:spPr/>
      <dgm:t>
        <a:bodyPr/>
        <a:lstStyle/>
        <a:p>
          <a:endParaRPr lang="es-CR"/>
        </a:p>
      </dgm:t>
    </dgm:pt>
    <dgm:pt modelId="{829D9725-1D8A-4D20-A62A-0B0B85FD392D}" type="sibTrans" cxnId="{3C3F9B95-5B57-4661-BA16-D774A574FFBD}">
      <dgm:prSet/>
      <dgm:spPr/>
      <dgm:t>
        <a:bodyPr/>
        <a:lstStyle/>
        <a:p>
          <a:endParaRPr lang="es-CR"/>
        </a:p>
      </dgm:t>
    </dgm:pt>
    <dgm:pt modelId="{39CD2E4E-6A2F-42F2-BDC3-93FD2C0DACAE}" type="pres">
      <dgm:prSet presAssocID="{006F07C6-316F-4B60-9CBF-E7DCA47D7BA9}" presName="arrowDiagram" presStyleCnt="0">
        <dgm:presLayoutVars>
          <dgm:chMax val="5"/>
          <dgm:dir/>
          <dgm:resizeHandles val="exact"/>
        </dgm:presLayoutVars>
      </dgm:prSet>
      <dgm:spPr/>
    </dgm:pt>
    <dgm:pt modelId="{4AAA7896-ECEB-4E4C-940E-8D39644F1D1A}" type="pres">
      <dgm:prSet presAssocID="{006F07C6-316F-4B60-9CBF-E7DCA47D7BA9}" presName="arrow" presStyleLbl="bgShp" presStyleIdx="0" presStyleCnt="1"/>
      <dgm:spPr/>
    </dgm:pt>
    <dgm:pt modelId="{ABE149AD-3570-4401-B555-70BC154CFFE4}" type="pres">
      <dgm:prSet presAssocID="{006F07C6-316F-4B60-9CBF-E7DCA47D7BA9}" presName="arrowDiagram4" presStyleCnt="0"/>
      <dgm:spPr/>
    </dgm:pt>
    <dgm:pt modelId="{233DD23F-0D8C-4757-BBD9-4F008753C9C9}" type="pres">
      <dgm:prSet presAssocID="{C1AB7E55-5301-4AAD-9A21-A3FED8B1F112}" presName="bullet4a" presStyleLbl="node1" presStyleIdx="0" presStyleCnt="4"/>
      <dgm:spPr/>
    </dgm:pt>
    <dgm:pt modelId="{7120ADE0-8CA7-484D-96E8-05DCED13364A}" type="pres">
      <dgm:prSet presAssocID="{C1AB7E55-5301-4AAD-9A21-A3FED8B1F112}" presName="textBox4a" presStyleLbl="revTx" presStyleIdx="0" presStyleCnt="4" custScaleX="216579" custLinFactNeighborX="65388" custLinFactNeighborY="-1669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221DA2C-51E5-4E20-BF6B-4AD93404C14D}" type="pres">
      <dgm:prSet presAssocID="{B4810975-0702-433A-A0BE-B4377C892E4D}" presName="bullet4b" presStyleLbl="node1" presStyleIdx="1" presStyleCnt="4"/>
      <dgm:spPr/>
    </dgm:pt>
    <dgm:pt modelId="{1938681E-0527-402E-A650-77594A1C0345}" type="pres">
      <dgm:prSet presAssocID="{B4810975-0702-433A-A0BE-B4377C892E4D}" presName="textBox4b" presStyleLbl="revTx" presStyleIdx="1" presStyleCnt="4" custLinFactNeighborX="14319" custLinFactNeighborY="-951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9FDDED3-2C7D-437D-AAD3-AFC7919365C8}" type="pres">
      <dgm:prSet presAssocID="{EC045CAB-F195-4383-8943-913FFE5F5504}" presName="bullet4c" presStyleLbl="node1" presStyleIdx="2" presStyleCnt="4"/>
      <dgm:spPr/>
    </dgm:pt>
    <dgm:pt modelId="{B627CE0F-6731-4AD3-B234-D6A84BB60ABC}" type="pres">
      <dgm:prSet presAssocID="{EC045CAB-F195-4383-8943-913FFE5F5504}" presName="textBox4c" presStyleLbl="revTx" presStyleIdx="2" presStyleCnt="4" custScaleX="122577" custLinFactNeighborX="13669" custLinFactNeighborY="-672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211EBF8-DAF0-458A-93C6-A1A6D61A4BDD}" type="pres">
      <dgm:prSet presAssocID="{C4088F73-1CD1-4335-9159-FDA339F0E9AF}" presName="bullet4d" presStyleLbl="node1" presStyleIdx="3" presStyleCnt="4"/>
      <dgm:spPr/>
    </dgm:pt>
    <dgm:pt modelId="{AAB38794-2CAB-4E73-8787-3F37FEDC514C}" type="pres">
      <dgm:prSet presAssocID="{C4088F73-1CD1-4335-9159-FDA339F0E9AF}" presName="textBox4d" presStyleLbl="revTx" presStyleIdx="3" presStyleCnt="4" custScaleX="153103" custLinFactNeighborX="47702" custLinFactNeighborY="-879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EFC7D90-E702-42F8-8824-09922AE1B94A}" type="presOf" srcId="{C4088F73-1CD1-4335-9159-FDA339F0E9AF}" destId="{AAB38794-2CAB-4E73-8787-3F37FEDC514C}" srcOrd="0" destOrd="0" presId="urn:microsoft.com/office/officeart/2005/8/layout/arrow2"/>
    <dgm:cxn modelId="{6FD50ACB-3AB8-4C28-B405-F8825F3C68DD}" type="presOf" srcId="{006F07C6-316F-4B60-9CBF-E7DCA47D7BA9}" destId="{39CD2E4E-6A2F-42F2-BDC3-93FD2C0DACAE}" srcOrd="0" destOrd="0" presId="urn:microsoft.com/office/officeart/2005/8/layout/arrow2"/>
    <dgm:cxn modelId="{B3CED79B-911C-49D3-87C3-BEB591C2575B}" srcId="{006F07C6-316F-4B60-9CBF-E7DCA47D7BA9}" destId="{C1AB7E55-5301-4AAD-9A21-A3FED8B1F112}" srcOrd="0" destOrd="0" parTransId="{999E26ED-AE8E-4897-B0B4-1E963BCD5F63}" sibTransId="{0087B448-4309-4E9E-9840-CD33DA8384ED}"/>
    <dgm:cxn modelId="{70191BE2-5BF8-43DC-9FDD-80C04CF5928B}" srcId="{006F07C6-316F-4B60-9CBF-E7DCA47D7BA9}" destId="{B4810975-0702-433A-A0BE-B4377C892E4D}" srcOrd="1" destOrd="0" parTransId="{3349056F-ECF2-4EF2-A1C2-853E09BBE8F0}" sibTransId="{10604DE5-03C9-4A48-95D4-7D25C6DCA52F}"/>
    <dgm:cxn modelId="{6DACD7F9-257E-4932-990B-CF85A3E3A9ED}" srcId="{006F07C6-316F-4B60-9CBF-E7DCA47D7BA9}" destId="{EC045CAB-F195-4383-8943-913FFE5F5504}" srcOrd="2" destOrd="0" parTransId="{65AFFD0A-AD32-483C-977C-5DC0D3F3A598}" sibTransId="{B8CFD2CA-2EE5-4564-B6F1-45D36D34EB09}"/>
    <dgm:cxn modelId="{7B7168F8-CBB1-4DB9-8D4E-9D0697285838}" type="presOf" srcId="{C1AB7E55-5301-4AAD-9A21-A3FED8B1F112}" destId="{7120ADE0-8CA7-484D-96E8-05DCED13364A}" srcOrd="0" destOrd="0" presId="urn:microsoft.com/office/officeart/2005/8/layout/arrow2"/>
    <dgm:cxn modelId="{33E50685-C1BB-4E18-9186-CEA77C997344}" type="presOf" srcId="{EC045CAB-F195-4383-8943-913FFE5F5504}" destId="{B627CE0F-6731-4AD3-B234-D6A84BB60ABC}" srcOrd="0" destOrd="0" presId="urn:microsoft.com/office/officeart/2005/8/layout/arrow2"/>
    <dgm:cxn modelId="{7668A57C-7359-4C7D-8AAD-6BC2C57DBF45}" type="presOf" srcId="{B4810975-0702-433A-A0BE-B4377C892E4D}" destId="{1938681E-0527-402E-A650-77594A1C0345}" srcOrd="0" destOrd="0" presId="urn:microsoft.com/office/officeart/2005/8/layout/arrow2"/>
    <dgm:cxn modelId="{3C3F9B95-5B57-4661-BA16-D774A574FFBD}" srcId="{006F07C6-316F-4B60-9CBF-E7DCA47D7BA9}" destId="{C4088F73-1CD1-4335-9159-FDA339F0E9AF}" srcOrd="3" destOrd="0" parTransId="{40DBB663-E7B8-44A7-BD95-EE58B4A32EC0}" sibTransId="{829D9725-1D8A-4D20-A62A-0B0B85FD392D}"/>
    <dgm:cxn modelId="{AEC09948-CCE5-4033-BD9C-50BD5B84B374}" type="presParOf" srcId="{39CD2E4E-6A2F-42F2-BDC3-93FD2C0DACAE}" destId="{4AAA7896-ECEB-4E4C-940E-8D39644F1D1A}" srcOrd="0" destOrd="0" presId="urn:microsoft.com/office/officeart/2005/8/layout/arrow2"/>
    <dgm:cxn modelId="{7F013D61-16FE-48D1-90EA-348F0919BD76}" type="presParOf" srcId="{39CD2E4E-6A2F-42F2-BDC3-93FD2C0DACAE}" destId="{ABE149AD-3570-4401-B555-70BC154CFFE4}" srcOrd="1" destOrd="0" presId="urn:microsoft.com/office/officeart/2005/8/layout/arrow2"/>
    <dgm:cxn modelId="{F524DDC2-30C1-4D07-80CE-C7343AEC0095}" type="presParOf" srcId="{ABE149AD-3570-4401-B555-70BC154CFFE4}" destId="{233DD23F-0D8C-4757-BBD9-4F008753C9C9}" srcOrd="0" destOrd="0" presId="urn:microsoft.com/office/officeart/2005/8/layout/arrow2"/>
    <dgm:cxn modelId="{60081F24-7E0F-4FF6-BAA6-03D53FF9E47B}" type="presParOf" srcId="{ABE149AD-3570-4401-B555-70BC154CFFE4}" destId="{7120ADE0-8CA7-484D-96E8-05DCED13364A}" srcOrd="1" destOrd="0" presId="urn:microsoft.com/office/officeart/2005/8/layout/arrow2"/>
    <dgm:cxn modelId="{CCC0F95F-8AF7-4280-AA1A-9256234EE9CF}" type="presParOf" srcId="{ABE149AD-3570-4401-B555-70BC154CFFE4}" destId="{8221DA2C-51E5-4E20-BF6B-4AD93404C14D}" srcOrd="2" destOrd="0" presId="urn:microsoft.com/office/officeart/2005/8/layout/arrow2"/>
    <dgm:cxn modelId="{21C625A6-04DA-4648-AF1E-6D32F42B2886}" type="presParOf" srcId="{ABE149AD-3570-4401-B555-70BC154CFFE4}" destId="{1938681E-0527-402E-A650-77594A1C0345}" srcOrd="3" destOrd="0" presId="urn:microsoft.com/office/officeart/2005/8/layout/arrow2"/>
    <dgm:cxn modelId="{C1D3B179-58EA-4C7D-89B2-0944AA77B9AA}" type="presParOf" srcId="{ABE149AD-3570-4401-B555-70BC154CFFE4}" destId="{F9FDDED3-2C7D-437D-AAD3-AFC7919365C8}" srcOrd="4" destOrd="0" presId="urn:microsoft.com/office/officeart/2005/8/layout/arrow2"/>
    <dgm:cxn modelId="{B1AE92E1-9CFA-4BBC-A1BB-2B57E74AF64E}" type="presParOf" srcId="{ABE149AD-3570-4401-B555-70BC154CFFE4}" destId="{B627CE0F-6731-4AD3-B234-D6A84BB60ABC}" srcOrd="5" destOrd="0" presId="urn:microsoft.com/office/officeart/2005/8/layout/arrow2"/>
    <dgm:cxn modelId="{8927C391-53F9-496D-88AE-678D5FE64866}" type="presParOf" srcId="{ABE149AD-3570-4401-B555-70BC154CFFE4}" destId="{3211EBF8-DAF0-458A-93C6-A1A6D61A4BDD}" srcOrd="6" destOrd="0" presId="urn:microsoft.com/office/officeart/2005/8/layout/arrow2"/>
    <dgm:cxn modelId="{5A500BAA-6502-496E-8345-A3FB2FD03145}" type="presParOf" srcId="{ABE149AD-3570-4401-B555-70BC154CFFE4}" destId="{AAB38794-2CAB-4E73-8787-3F37FEDC514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F9A4F9-D1E5-45AE-A5D2-82A4FB8BEA8E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0C5A521-FA63-4E62-99AF-7BB3B029B7E8}">
      <dgm:prSet/>
      <dgm:spPr/>
      <dgm:t>
        <a:bodyPr/>
        <a:lstStyle/>
        <a:p>
          <a:r>
            <a:rPr lang="es-CR" dirty="0" smtClean="0"/>
            <a:t>Novedades</a:t>
          </a:r>
          <a:endParaRPr lang="es-CR" dirty="0"/>
        </a:p>
      </dgm:t>
    </dgm:pt>
    <dgm:pt modelId="{7A33DD48-97F9-465C-B1E2-B56F5BCE4D95}" type="parTrans" cxnId="{0511BAF5-BA1B-4D4D-90B2-B5E69520B05C}">
      <dgm:prSet/>
      <dgm:spPr/>
      <dgm:t>
        <a:bodyPr/>
        <a:lstStyle/>
        <a:p>
          <a:endParaRPr lang="es-CR"/>
        </a:p>
      </dgm:t>
    </dgm:pt>
    <dgm:pt modelId="{585E6E33-1AC0-4D38-9B9C-7D45DE0DAE8E}" type="sibTrans" cxnId="{0511BAF5-BA1B-4D4D-90B2-B5E69520B05C}">
      <dgm:prSet/>
      <dgm:spPr/>
      <dgm:t>
        <a:bodyPr/>
        <a:lstStyle/>
        <a:p>
          <a:endParaRPr lang="es-CR"/>
        </a:p>
      </dgm:t>
    </dgm:pt>
    <dgm:pt modelId="{244E7EA8-C247-44A8-8BB8-388D1C0EF291}" type="pres">
      <dgm:prSet presAssocID="{A7F9A4F9-D1E5-45AE-A5D2-82A4FB8BEA8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R"/>
        </a:p>
      </dgm:t>
    </dgm:pt>
    <dgm:pt modelId="{5ACC482F-6E21-4B52-B016-D30A588079FD}" type="pres">
      <dgm:prSet presAssocID="{A7F9A4F9-D1E5-45AE-A5D2-82A4FB8BEA8E}" presName="Name1" presStyleCnt="0"/>
      <dgm:spPr/>
      <dgm:t>
        <a:bodyPr/>
        <a:lstStyle/>
        <a:p>
          <a:endParaRPr lang="es-CR"/>
        </a:p>
      </dgm:t>
    </dgm:pt>
    <dgm:pt modelId="{266FCA1C-ECC7-431D-94D5-9D909AF6D919}" type="pres">
      <dgm:prSet presAssocID="{A7F9A4F9-D1E5-45AE-A5D2-82A4FB8BEA8E}" presName="cycle" presStyleCnt="0"/>
      <dgm:spPr/>
      <dgm:t>
        <a:bodyPr/>
        <a:lstStyle/>
        <a:p>
          <a:endParaRPr lang="es-CR"/>
        </a:p>
      </dgm:t>
    </dgm:pt>
    <dgm:pt modelId="{6B1530F7-D99E-4315-AF12-23E3BA9E8C6A}" type="pres">
      <dgm:prSet presAssocID="{A7F9A4F9-D1E5-45AE-A5D2-82A4FB8BEA8E}" presName="srcNode" presStyleLbl="node1" presStyleIdx="0" presStyleCnt="1"/>
      <dgm:spPr/>
      <dgm:t>
        <a:bodyPr/>
        <a:lstStyle/>
        <a:p>
          <a:endParaRPr lang="es-CR"/>
        </a:p>
      </dgm:t>
    </dgm:pt>
    <dgm:pt modelId="{E7D151DB-1033-4172-8CD3-D2615E071B0D}" type="pres">
      <dgm:prSet presAssocID="{A7F9A4F9-D1E5-45AE-A5D2-82A4FB8BEA8E}" presName="conn" presStyleLbl="parChTrans1D2" presStyleIdx="0" presStyleCnt="1"/>
      <dgm:spPr/>
      <dgm:t>
        <a:bodyPr/>
        <a:lstStyle/>
        <a:p>
          <a:endParaRPr lang="es-CR"/>
        </a:p>
      </dgm:t>
    </dgm:pt>
    <dgm:pt modelId="{E76089C5-7845-4433-92BF-063151B8798E}" type="pres">
      <dgm:prSet presAssocID="{A7F9A4F9-D1E5-45AE-A5D2-82A4FB8BEA8E}" presName="extraNode" presStyleLbl="node1" presStyleIdx="0" presStyleCnt="1"/>
      <dgm:spPr/>
      <dgm:t>
        <a:bodyPr/>
        <a:lstStyle/>
        <a:p>
          <a:endParaRPr lang="es-CR"/>
        </a:p>
      </dgm:t>
    </dgm:pt>
    <dgm:pt modelId="{70D9E168-2DEF-402B-BC99-C001A2E43C47}" type="pres">
      <dgm:prSet presAssocID="{A7F9A4F9-D1E5-45AE-A5D2-82A4FB8BEA8E}" presName="dstNode" presStyleLbl="node1" presStyleIdx="0" presStyleCnt="1"/>
      <dgm:spPr/>
      <dgm:t>
        <a:bodyPr/>
        <a:lstStyle/>
        <a:p>
          <a:endParaRPr lang="es-CR"/>
        </a:p>
      </dgm:t>
    </dgm:pt>
    <dgm:pt modelId="{8CCEF649-97CB-4482-8486-21821DC7055D}" type="pres">
      <dgm:prSet presAssocID="{00C5A521-FA63-4E62-99AF-7BB3B029B7E8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95917D8-B72C-46E5-B515-3C2092AC851A}" type="pres">
      <dgm:prSet presAssocID="{00C5A521-FA63-4E62-99AF-7BB3B029B7E8}" presName="accent_1" presStyleCnt="0"/>
      <dgm:spPr/>
    </dgm:pt>
    <dgm:pt modelId="{3D5DF9E4-C1DB-4C11-A766-655C2CFEC2F2}" type="pres">
      <dgm:prSet presAssocID="{00C5A521-FA63-4E62-99AF-7BB3B029B7E8}" presName="accentRepeatNode" presStyleLbl="solidFgAcc1" presStyleIdx="0" presStyleCnt="1"/>
      <dgm:spPr/>
    </dgm:pt>
  </dgm:ptLst>
  <dgm:cxnLst>
    <dgm:cxn modelId="{0511BAF5-BA1B-4D4D-90B2-B5E69520B05C}" srcId="{A7F9A4F9-D1E5-45AE-A5D2-82A4FB8BEA8E}" destId="{00C5A521-FA63-4E62-99AF-7BB3B029B7E8}" srcOrd="0" destOrd="0" parTransId="{7A33DD48-97F9-465C-B1E2-B56F5BCE4D95}" sibTransId="{585E6E33-1AC0-4D38-9B9C-7D45DE0DAE8E}"/>
    <dgm:cxn modelId="{2FC73E98-2006-490A-9F3C-5005A9A08249}" type="presOf" srcId="{585E6E33-1AC0-4D38-9B9C-7D45DE0DAE8E}" destId="{E7D151DB-1033-4172-8CD3-D2615E071B0D}" srcOrd="0" destOrd="0" presId="urn:microsoft.com/office/officeart/2008/layout/VerticalCurvedList"/>
    <dgm:cxn modelId="{A5EC4EA7-E832-4AB5-A3E1-B5CD1FE78A00}" type="presOf" srcId="{A7F9A4F9-D1E5-45AE-A5D2-82A4FB8BEA8E}" destId="{244E7EA8-C247-44A8-8BB8-388D1C0EF291}" srcOrd="0" destOrd="0" presId="urn:microsoft.com/office/officeart/2008/layout/VerticalCurvedList"/>
    <dgm:cxn modelId="{1E5E750C-9E59-4A18-816C-C7FC6FBD0D3F}" type="presOf" srcId="{00C5A521-FA63-4E62-99AF-7BB3B029B7E8}" destId="{8CCEF649-97CB-4482-8486-21821DC7055D}" srcOrd="0" destOrd="0" presId="urn:microsoft.com/office/officeart/2008/layout/VerticalCurvedList"/>
    <dgm:cxn modelId="{824A6157-D16B-4DED-88D5-90F1A0074849}" type="presParOf" srcId="{244E7EA8-C247-44A8-8BB8-388D1C0EF291}" destId="{5ACC482F-6E21-4B52-B016-D30A588079FD}" srcOrd="0" destOrd="0" presId="urn:microsoft.com/office/officeart/2008/layout/VerticalCurvedList"/>
    <dgm:cxn modelId="{1DE4B1C0-2B97-4905-8BAD-06EF4D9F3737}" type="presParOf" srcId="{5ACC482F-6E21-4B52-B016-D30A588079FD}" destId="{266FCA1C-ECC7-431D-94D5-9D909AF6D919}" srcOrd="0" destOrd="0" presId="urn:microsoft.com/office/officeart/2008/layout/VerticalCurvedList"/>
    <dgm:cxn modelId="{9C659164-D60D-4222-80BA-123870B4DB35}" type="presParOf" srcId="{266FCA1C-ECC7-431D-94D5-9D909AF6D919}" destId="{6B1530F7-D99E-4315-AF12-23E3BA9E8C6A}" srcOrd="0" destOrd="0" presId="urn:microsoft.com/office/officeart/2008/layout/VerticalCurvedList"/>
    <dgm:cxn modelId="{59D4A480-E2C1-4937-9BA8-51370018CFC9}" type="presParOf" srcId="{266FCA1C-ECC7-431D-94D5-9D909AF6D919}" destId="{E7D151DB-1033-4172-8CD3-D2615E071B0D}" srcOrd="1" destOrd="0" presId="urn:microsoft.com/office/officeart/2008/layout/VerticalCurvedList"/>
    <dgm:cxn modelId="{441A6C77-A23C-4E1E-AFEA-CA1A49BDB5F2}" type="presParOf" srcId="{266FCA1C-ECC7-431D-94D5-9D909AF6D919}" destId="{E76089C5-7845-4433-92BF-063151B8798E}" srcOrd="2" destOrd="0" presId="urn:microsoft.com/office/officeart/2008/layout/VerticalCurvedList"/>
    <dgm:cxn modelId="{50B8EDE4-016A-4809-A6D6-1C2F4330707D}" type="presParOf" srcId="{266FCA1C-ECC7-431D-94D5-9D909AF6D919}" destId="{70D9E168-2DEF-402B-BC99-C001A2E43C47}" srcOrd="3" destOrd="0" presId="urn:microsoft.com/office/officeart/2008/layout/VerticalCurvedList"/>
    <dgm:cxn modelId="{C57F63C1-898B-4809-925A-CFC01523B3B2}" type="presParOf" srcId="{5ACC482F-6E21-4B52-B016-D30A588079FD}" destId="{8CCEF649-97CB-4482-8486-21821DC7055D}" srcOrd="1" destOrd="0" presId="urn:microsoft.com/office/officeart/2008/layout/VerticalCurvedList"/>
    <dgm:cxn modelId="{829B494F-2C19-4170-BAFA-E6A98220795D}" type="presParOf" srcId="{5ACC482F-6E21-4B52-B016-D30A588079FD}" destId="{495917D8-B72C-46E5-B515-3C2092AC851A}" srcOrd="2" destOrd="0" presId="urn:microsoft.com/office/officeart/2008/layout/VerticalCurvedList"/>
    <dgm:cxn modelId="{0DA91CBE-5B35-4904-8995-6BBE4AF0713A}" type="presParOf" srcId="{495917D8-B72C-46E5-B515-3C2092AC851A}" destId="{3D5DF9E4-C1DB-4C11-A766-655C2CFEC2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767929-B7A3-49F8-8870-B35B8C6CA07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EC05DFA8-DBC2-4205-9A88-F9989F352633}">
      <dgm:prSet phldrT="[Texto]"/>
      <dgm:spPr/>
      <dgm:t>
        <a:bodyPr/>
        <a:lstStyle/>
        <a:p>
          <a:r>
            <a:rPr lang="es-CR" dirty="0" smtClean="0"/>
            <a:t>Búsqueda y decisión de compra</a:t>
          </a:r>
          <a:endParaRPr lang="es-CR" dirty="0"/>
        </a:p>
      </dgm:t>
    </dgm:pt>
    <dgm:pt modelId="{0D450D04-F4BD-40C3-BC53-DB783A6CB17A}" type="parTrans" cxnId="{53B71D43-98B1-43F2-9FE7-B120DBB8A360}">
      <dgm:prSet/>
      <dgm:spPr/>
      <dgm:t>
        <a:bodyPr/>
        <a:lstStyle/>
        <a:p>
          <a:endParaRPr lang="es-CR"/>
        </a:p>
      </dgm:t>
    </dgm:pt>
    <dgm:pt modelId="{E4BDC0DD-F87F-4406-BD86-6631413DCFFB}" type="sibTrans" cxnId="{53B71D43-98B1-43F2-9FE7-B120DBB8A360}">
      <dgm:prSet/>
      <dgm:spPr/>
      <dgm:t>
        <a:bodyPr/>
        <a:lstStyle/>
        <a:p>
          <a:endParaRPr lang="es-CR"/>
        </a:p>
      </dgm:t>
    </dgm:pt>
    <dgm:pt modelId="{3E785E3E-2ED9-4059-AEFB-7FFCC5331969}">
      <dgm:prSet phldrT="[Texto]" custT="1"/>
      <dgm:spPr/>
      <dgm:t>
        <a:bodyPr/>
        <a:lstStyle/>
        <a:p>
          <a:r>
            <a:rPr lang="es-CR" sz="1100" dirty="0" smtClean="0"/>
            <a:t>Formalización y vigencia  del contrato</a:t>
          </a:r>
          <a:endParaRPr lang="es-CR" sz="1100" dirty="0"/>
        </a:p>
      </dgm:t>
    </dgm:pt>
    <dgm:pt modelId="{A3849C44-2829-43DD-A9D7-D31981C21ADF}" type="parTrans" cxnId="{6A48D623-D6B9-46D1-8C59-C4F785C5D831}">
      <dgm:prSet/>
      <dgm:spPr/>
      <dgm:t>
        <a:bodyPr/>
        <a:lstStyle/>
        <a:p>
          <a:endParaRPr lang="es-CR"/>
        </a:p>
      </dgm:t>
    </dgm:pt>
    <dgm:pt modelId="{97776C91-6339-418D-8C86-2DB769D53B7D}" type="sibTrans" cxnId="{6A48D623-D6B9-46D1-8C59-C4F785C5D831}">
      <dgm:prSet/>
      <dgm:spPr/>
      <dgm:t>
        <a:bodyPr/>
        <a:lstStyle/>
        <a:p>
          <a:endParaRPr lang="es-CR"/>
        </a:p>
      </dgm:t>
    </dgm:pt>
    <dgm:pt modelId="{DACB0D26-D4FE-4632-BF51-D52D1AFC7C4E}">
      <dgm:prSet phldrT="[Texto]" custT="1"/>
      <dgm:spPr/>
      <dgm:t>
        <a:bodyPr/>
        <a:lstStyle/>
        <a:p>
          <a:r>
            <a:rPr lang="es-CR" sz="1200" dirty="0" smtClean="0"/>
            <a:t>Ejecución del contrato </a:t>
          </a:r>
          <a:endParaRPr lang="es-CR" sz="1200" dirty="0"/>
        </a:p>
      </dgm:t>
    </dgm:pt>
    <dgm:pt modelId="{247A80E4-1BB6-4D95-91D9-55C119CF3FDF}" type="parTrans" cxnId="{606FB9BF-0EFE-4B34-AD87-E4F6B01FD5C7}">
      <dgm:prSet/>
      <dgm:spPr/>
      <dgm:t>
        <a:bodyPr/>
        <a:lstStyle/>
        <a:p>
          <a:endParaRPr lang="es-CR"/>
        </a:p>
      </dgm:t>
    </dgm:pt>
    <dgm:pt modelId="{3A1BE0E2-9C9E-4550-9DBA-9C971CC735EE}" type="sibTrans" cxnId="{606FB9BF-0EFE-4B34-AD87-E4F6B01FD5C7}">
      <dgm:prSet/>
      <dgm:spPr/>
      <dgm:t>
        <a:bodyPr/>
        <a:lstStyle/>
        <a:p>
          <a:endParaRPr lang="es-CR"/>
        </a:p>
      </dgm:t>
    </dgm:pt>
    <dgm:pt modelId="{315F9D56-92D7-4617-B7F5-2E9ADD38CFA3}">
      <dgm:prSet phldrT="[Texto]" custT="1"/>
      <dgm:spPr/>
      <dgm:t>
        <a:bodyPr/>
        <a:lstStyle/>
        <a:p>
          <a:r>
            <a:rPr lang="es-CR" sz="1200" dirty="0" smtClean="0"/>
            <a:t>Controversias</a:t>
          </a:r>
          <a:r>
            <a:rPr lang="es-CR" sz="1100" dirty="0" smtClean="0"/>
            <a:t> </a:t>
          </a:r>
          <a:endParaRPr lang="es-CR" sz="1100" dirty="0"/>
        </a:p>
      </dgm:t>
    </dgm:pt>
    <dgm:pt modelId="{6DD536AA-DA42-4C3A-BEE8-6EE0EE9DABD0}" type="parTrans" cxnId="{A193432B-05FD-4D5E-A778-CF4B7919C313}">
      <dgm:prSet/>
      <dgm:spPr/>
      <dgm:t>
        <a:bodyPr/>
        <a:lstStyle/>
        <a:p>
          <a:endParaRPr lang="es-CR"/>
        </a:p>
      </dgm:t>
    </dgm:pt>
    <dgm:pt modelId="{84449011-817C-4908-B0E2-63180431DE63}" type="sibTrans" cxnId="{A193432B-05FD-4D5E-A778-CF4B7919C313}">
      <dgm:prSet/>
      <dgm:spPr/>
      <dgm:t>
        <a:bodyPr/>
        <a:lstStyle/>
        <a:p>
          <a:endParaRPr lang="es-CR"/>
        </a:p>
      </dgm:t>
    </dgm:pt>
    <dgm:pt modelId="{97513E27-8D97-48C0-A8F8-769933DEBCB8}">
      <dgm:prSet/>
      <dgm:spPr/>
      <dgm:t>
        <a:bodyPr/>
        <a:lstStyle/>
        <a:p>
          <a:r>
            <a:rPr lang="es-CR" dirty="0" smtClean="0"/>
            <a:t>¿Qué preguntar?</a:t>
          </a:r>
          <a:endParaRPr lang="es-CR" dirty="0"/>
        </a:p>
      </dgm:t>
    </dgm:pt>
    <dgm:pt modelId="{7278138B-7760-4C13-8270-904745E340B1}" type="parTrans" cxnId="{9C1D3FB2-CF56-41C2-B5AB-30D5C044C433}">
      <dgm:prSet/>
      <dgm:spPr/>
      <dgm:t>
        <a:bodyPr/>
        <a:lstStyle/>
        <a:p>
          <a:endParaRPr lang="es-CR"/>
        </a:p>
      </dgm:t>
    </dgm:pt>
    <dgm:pt modelId="{19A19D7F-C7F3-4167-80C9-4DD0E7263671}" type="sibTrans" cxnId="{9C1D3FB2-CF56-41C2-B5AB-30D5C044C433}">
      <dgm:prSet/>
      <dgm:spPr/>
      <dgm:t>
        <a:bodyPr/>
        <a:lstStyle/>
        <a:p>
          <a:endParaRPr lang="es-CR"/>
        </a:p>
      </dgm:t>
    </dgm:pt>
    <dgm:pt modelId="{02B33FCB-D5C2-45FC-9CA1-33D1A91E2BB9}">
      <dgm:prSet/>
      <dgm:spPr/>
      <dgm:t>
        <a:bodyPr/>
        <a:lstStyle/>
        <a:p>
          <a:r>
            <a:rPr lang="es-CR" dirty="0" smtClean="0"/>
            <a:t>¿Qué documentos recibir?</a:t>
          </a:r>
          <a:endParaRPr lang="es-CR" dirty="0"/>
        </a:p>
      </dgm:t>
    </dgm:pt>
    <dgm:pt modelId="{5744617E-C330-4ED0-B5E1-CE0A3CC8C5B5}" type="parTrans" cxnId="{2A7266B0-C3BA-437D-952B-0CCBC5FD15FF}">
      <dgm:prSet/>
      <dgm:spPr/>
      <dgm:t>
        <a:bodyPr/>
        <a:lstStyle/>
        <a:p>
          <a:endParaRPr lang="es-CR"/>
        </a:p>
      </dgm:t>
    </dgm:pt>
    <dgm:pt modelId="{DD2F7017-3A7D-446D-B494-F5A4FC319E8C}" type="sibTrans" cxnId="{2A7266B0-C3BA-437D-952B-0CCBC5FD15FF}">
      <dgm:prSet/>
      <dgm:spPr/>
      <dgm:t>
        <a:bodyPr/>
        <a:lstStyle/>
        <a:p>
          <a:endParaRPr lang="es-CR"/>
        </a:p>
      </dgm:t>
    </dgm:pt>
    <dgm:pt modelId="{5D7B83E1-10C2-4C45-88EB-FAED2F586122}">
      <dgm:prSet/>
      <dgm:spPr/>
      <dgm:t>
        <a:bodyPr/>
        <a:lstStyle/>
        <a:p>
          <a:r>
            <a:rPr lang="es-CR" dirty="0" smtClean="0"/>
            <a:t>¿Qué hacer en caso de siniestro?</a:t>
          </a:r>
          <a:endParaRPr lang="es-CR" dirty="0"/>
        </a:p>
      </dgm:t>
    </dgm:pt>
    <dgm:pt modelId="{6E1FBD6A-82E9-4B64-AFAC-9D3F584239EC}" type="parTrans" cxnId="{30CD7D68-10E9-4B11-8144-EDFF38AA79D6}">
      <dgm:prSet/>
      <dgm:spPr/>
      <dgm:t>
        <a:bodyPr/>
        <a:lstStyle/>
        <a:p>
          <a:endParaRPr lang="es-CR"/>
        </a:p>
      </dgm:t>
    </dgm:pt>
    <dgm:pt modelId="{A920C4C4-1222-401B-89CB-6A5881C1E168}" type="sibTrans" cxnId="{30CD7D68-10E9-4B11-8144-EDFF38AA79D6}">
      <dgm:prSet/>
      <dgm:spPr/>
      <dgm:t>
        <a:bodyPr/>
        <a:lstStyle/>
        <a:p>
          <a:endParaRPr lang="es-CR"/>
        </a:p>
      </dgm:t>
    </dgm:pt>
    <dgm:pt modelId="{ABAB36C6-4436-42DD-AD6B-F2AEE685DD09}">
      <dgm:prSet/>
      <dgm:spPr/>
      <dgm:t>
        <a:bodyPr/>
        <a:lstStyle/>
        <a:p>
          <a:r>
            <a:rPr lang="es-CR" dirty="0" smtClean="0"/>
            <a:t>¿Cómo reclamar el resultado?</a:t>
          </a:r>
          <a:endParaRPr lang="es-CR" dirty="0"/>
        </a:p>
      </dgm:t>
    </dgm:pt>
    <dgm:pt modelId="{F90C6232-82FA-495D-B190-106FC7B590B2}" type="parTrans" cxnId="{A288E5F8-E878-4994-BBD5-77B11D6B7AAD}">
      <dgm:prSet/>
      <dgm:spPr/>
      <dgm:t>
        <a:bodyPr/>
        <a:lstStyle/>
        <a:p>
          <a:endParaRPr lang="es-CR"/>
        </a:p>
      </dgm:t>
    </dgm:pt>
    <dgm:pt modelId="{F1E2B3B5-2E9E-4A9E-B8B2-7118A437AD54}" type="sibTrans" cxnId="{A288E5F8-E878-4994-BBD5-77B11D6B7AAD}">
      <dgm:prSet/>
      <dgm:spPr/>
      <dgm:t>
        <a:bodyPr/>
        <a:lstStyle/>
        <a:p>
          <a:endParaRPr lang="es-CR"/>
        </a:p>
      </dgm:t>
    </dgm:pt>
    <dgm:pt modelId="{75DE6090-EFF7-44EF-ADA5-D3425676F196}" type="pres">
      <dgm:prSet presAssocID="{5C767929-B7A3-49F8-8870-B35B8C6CA076}" presName="linearFlow" presStyleCnt="0">
        <dgm:presLayoutVars>
          <dgm:dir/>
          <dgm:animLvl val="lvl"/>
          <dgm:resizeHandles val="exact"/>
        </dgm:presLayoutVars>
      </dgm:prSet>
      <dgm:spPr/>
    </dgm:pt>
    <dgm:pt modelId="{A9F36EE3-F386-4450-89EF-3EA121755BB3}" type="pres">
      <dgm:prSet presAssocID="{EC05DFA8-DBC2-4205-9A88-F9989F352633}" presName="composite" presStyleCnt="0"/>
      <dgm:spPr/>
    </dgm:pt>
    <dgm:pt modelId="{94F0864F-119B-44C3-B4D6-A2D31DB6D176}" type="pres">
      <dgm:prSet presAssocID="{EC05DFA8-DBC2-4205-9A88-F9989F352633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D341E18-A262-4506-B594-27FDC91B2ECA}" type="pres">
      <dgm:prSet presAssocID="{EC05DFA8-DBC2-4205-9A88-F9989F352633}" presName="parSh" presStyleLbl="node1" presStyleIdx="0" presStyleCnt="4" custLinFactNeighborY="4333"/>
      <dgm:spPr/>
      <dgm:t>
        <a:bodyPr/>
        <a:lstStyle/>
        <a:p>
          <a:endParaRPr lang="es-CR"/>
        </a:p>
      </dgm:t>
    </dgm:pt>
    <dgm:pt modelId="{341DD07C-7F25-4871-A186-C80D46557FB3}" type="pres">
      <dgm:prSet presAssocID="{EC05DFA8-DBC2-4205-9A88-F9989F352633}" presName="desTx" presStyleLbl="fgAcc1" presStyleIdx="0" presStyleCnt="4" custLinFactNeighborY="441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6115AE1-AF75-4AC4-9EDF-D565459EDCE4}" type="pres">
      <dgm:prSet presAssocID="{E4BDC0DD-F87F-4406-BD86-6631413DCFFB}" presName="sibTrans" presStyleLbl="sibTrans2D1" presStyleIdx="0" presStyleCnt="3"/>
      <dgm:spPr/>
      <dgm:t>
        <a:bodyPr/>
        <a:lstStyle/>
        <a:p>
          <a:endParaRPr lang="es-CR"/>
        </a:p>
      </dgm:t>
    </dgm:pt>
    <dgm:pt modelId="{FEABDDE9-85AA-4CE6-9F44-9C02E8A50F4D}" type="pres">
      <dgm:prSet presAssocID="{E4BDC0DD-F87F-4406-BD86-6631413DCFFB}" presName="connTx" presStyleLbl="sibTrans2D1" presStyleIdx="0" presStyleCnt="3"/>
      <dgm:spPr/>
      <dgm:t>
        <a:bodyPr/>
        <a:lstStyle/>
        <a:p>
          <a:endParaRPr lang="es-CR"/>
        </a:p>
      </dgm:t>
    </dgm:pt>
    <dgm:pt modelId="{D15E4FD3-4D20-4DC6-BC4B-D36E8AA2F6EF}" type="pres">
      <dgm:prSet presAssocID="{3E785E3E-2ED9-4059-AEFB-7FFCC5331969}" presName="composite" presStyleCnt="0"/>
      <dgm:spPr/>
    </dgm:pt>
    <dgm:pt modelId="{AE4AA8EF-F837-44E3-B110-777E590CCD87}" type="pres">
      <dgm:prSet presAssocID="{3E785E3E-2ED9-4059-AEFB-7FFCC5331969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D70EAC7-2612-41C2-A21B-674047A2CF4B}" type="pres">
      <dgm:prSet presAssocID="{3E785E3E-2ED9-4059-AEFB-7FFCC5331969}" presName="parSh" presStyleLbl="node1" presStyleIdx="1" presStyleCnt="4" custLinFactNeighborY="4333"/>
      <dgm:spPr/>
      <dgm:t>
        <a:bodyPr/>
        <a:lstStyle/>
        <a:p>
          <a:endParaRPr lang="es-CR"/>
        </a:p>
      </dgm:t>
    </dgm:pt>
    <dgm:pt modelId="{EAE8F374-748F-44E0-A10F-0AEBDD1C75FA}" type="pres">
      <dgm:prSet presAssocID="{3E785E3E-2ED9-4059-AEFB-7FFCC5331969}" presName="desTx" presStyleLbl="fgAcc1" presStyleIdx="1" presStyleCnt="4" custLinFactNeighborY="441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2DA1FBA-E477-43D0-B8CD-C0489A1FFCEC}" type="pres">
      <dgm:prSet presAssocID="{97776C91-6339-418D-8C86-2DB769D53B7D}" presName="sibTrans" presStyleLbl="sibTrans2D1" presStyleIdx="1" presStyleCnt="3"/>
      <dgm:spPr/>
      <dgm:t>
        <a:bodyPr/>
        <a:lstStyle/>
        <a:p>
          <a:endParaRPr lang="es-CR"/>
        </a:p>
      </dgm:t>
    </dgm:pt>
    <dgm:pt modelId="{B70B79CA-112F-47E3-8C0B-7EAFB34B3CB8}" type="pres">
      <dgm:prSet presAssocID="{97776C91-6339-418D-8C86-2DB769D53B7D}" presName="connTx" presStyleLbl="sibTrans2D1" presStyleIdx="1" presStyleCnt="3"/>
      <dgm:spPr/>
      <dgm:t>
        <a:bodyPr/>
        <a:lstStyle/>
        <a:p>
          <a:endParaRPr lang="es-CR"/>
        </a:p>
      </dgm:t>
    </dgm:pt>
    <dgm:pt modelId="{0D81AF90-2132-4E91-8C0D-1223AF1068B9}" type="pres">
      <dgm:prSet presAssocID="{DACB0D26-D4FE-4632-BF51-D52D1AFC7C4E}" presName="composite" presStyleCnt="0"/>
      <dgm:spPr/>
    </dgm:pt>
    <dgm:pt modelId="{73F1CC91-7676-4B38-B75D-8D3DEF09E6F5}" type="pres">
      <dgm:prSet presAssocID="{DACB0D26-D4FE-4632-BF51-D52D1AFC7C4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7F673FF-A198-4888-8754-A35F613E3BCA}" type="pres">
      <dgm:prSet presAssocID="{DACB0D26-D4FE-4632-BF51-D52D1AFC7C4E}" presName="parSh" presStyleLbl="node1" presStyleIdx="2" presStyleCnt="4"/>
      <dgm:spPr/>
      <dgm:t>
        <a:bodyPr/>
        <a:lstStyle/>
        <a:p>
          <a:endParaRPr lang="es-CR"/>
        </a:p>
      </dgm:t>
    </dgm:pt>
    <dgm:pt modelId="{1F7B7AD3-F328-4348-9067-402ACEE67C57}" type="pres">
      <dgm:prSet presAssocID="{DACB0D26-D4FE-4632-BF51-D52D1AFC7C4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FA67CA4-41C9-4ACB-BFB8-C973610E9D23}" type="pres">
      <dgm:prSet presAssocID="{3A1BE0E2-9C9E-4550-9DBA-9C971CC735EE}" presName="sibTrans" presStyleLbl="sibTrans2D1" presStyleIdx="2" presStyleCnt="3"/>
      <dgm:spPr/>
      <dgm:t>
        <a:bodyPr/>
        <a:lstStyle/>
        <a:p>
          <a:endParaRPr lang="es-CR"/>
        </a:p>
      </dgm:t>
    </dgm:pt>
    <dgm:pt modelId="{EEFDB9BC-EEB6-4A23-A821-F6598F5FAB1A}" type="pres">
      <dgm:prSet presAssocID="{3A1BE0E2-9C9E-4550-9DBA-9C971CC735EE}" presName="connTx" presStyleLbl="sibTrans2D1" presStyleIdx="2" presStyleCnt="3"/>
      <dgm:spPr/>
      <dgm:t>
        <a:bodyPr/>
        <a:lstStyle/>
        <a:p>
          <a:endParaRPr lang="es-CR"/>
        </a:p>
      </dgm:t>
    </dgm:pt>
    <dgm:pt modelId="{4B17E32D-10F5-4E80-A1BC-274D9F16FCD7}" type="pres">
      <dgm:prSet presAssocID="{315F9D56-92D7-4617-B7F5-2E9ADD38CFA3}" presName="composite" presStyleCnt="0"/>
      <dgm:spPr/>
    </dgm:pt>
    <dgm:pt modelId="{24916695-D1A4-4F9E-809B-B167FAEB362A}" type="pres">
      <dgm:prSet presAssocID="{315F9D56-92D7-4617-B7F5-2E9ADD38CFA3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EA4E5D9-1DEC-4F48-8F97-92F19D332F7D}" type="pres">
      <dgm:prSet presAssocID="{315F9D56-92D7-4617-B7F5-2E9ADD38CFA3}" presName="parSh" presStyleLbl="node1" presStyleIdx="3" presStyleCnt="4" custLinFactNeighborY="4333"/>
      <dgm:spPr/>
      <dgm:t>
        <a:bodyPr/>
        <a:lstStyle/>
        <a:p>
          <a:endParaRPr lang="es-CR"/>
        </a:p>
      </dgm:t>
    </dgm:pt>
    <dgm:pt modelId="{51058837-AD13-4368-AFB7-967B289978C5}" type="pres">
      <dgm:prSet presAssocID="{315F9D56-92D7-4617-B7F5-2E9ADD38CFA3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C3FE9E14-C0E6-46B4-A291-9F7A5E747E23}" type="presOf" srcId="{DACB0D26-D4FE-4632-BF51-D52D1AFC7C4E}" destId="{97F673FF-A198-4888-8754-A35F613E3BCA}" srcOrd="1" destOrd="0" presId="urn:microsoft.com/office/officeart/2005/8/layout/process3"/>
    <dgm:cxn modelId="{30CD7D68-10E9-4B11-8144-EDFF38AA79D6}" srcId="{DACB0D26-D4FE-4632-BF51-D52D1AFC7C4E}" destId="{5D7B83E1-10C2-4C45-88EB-FAED2F586122}" srcOrd="0" destOrd="0" parTransId="{6E1FBD6A-82E9-4B64-AFAC-9D3F584239EC}" sibTransId="{A920C4C4-1222-401B-89CB-6A5881C1E168}"/>
    <dgm:cxn modelId="{53B71D43-98B1-43F2-9FE7-B120DBB8A360}" srcId="{5C767929-B7A3-49F8-8870-B35B8C6CA076}" destId="{EC05DFA8-DBC2-4205-9A88-F9989F352633}" srcOrd="0" destOrd="0" parTransId="{0D450D04-F4BD-40C3-BC53-DB783A6CB17A}" sibTransId="{E4BDC0DD-F87F-4406-BD86-6631413DCFFB}"/>
    <dgm:cxn modelId="{1DDFE130-C99A-4550-8E31-03C3C1578373}" type="presOf" srcId="{3A1BE0E2-9C9E-4550-9DBA-9C971CC735EE}" destId="{CFA67CA4-41C9-4ACB-BFB8-C973610E9D23}" srcOrd="0" destOrd="0" presId="urn:microsoft.com/office/officeart/2005/8/layout/process3"/>
    <dgm:cxn modelId="{A288E5F8-E878-4994-BBD5-77B11D6B7AAD}" srcId="{315F9D56-92D7-4617-B7F5-2E9ADD38CFA3}" destId="{ABAB36C6-4436-42DD-AD6B-F2AEE685DD09}" srcOrd="0" destOrd="0" parTransId="{F90C6232-82FA-495D-B190-106FC7B590B2}" sibTransId="{F1E2B3B5-2E9E-4A9E-B8B2-7118A437AD54}"/>
    <dgm:cxn modelId="{9C1D3FB2-CF56-41C2-B5AB-30D5C044C433}" srcId="{EC05DFA8-DBC2-4205-9A88-F9989F352633}" destId="{97513E27-8D97-48C0-A8F8-769933DEBCB8}" srcOrd="0" destOrd="0" parTransId="{7278138B-7760-4C13-8270-904745E340B1}" sibTransId="{19A19D7F-C7F3-4167-80C9-4DD0E7263671}"/>
    <dgm:cxn modelId="{B1CE2BD6-F712-444A-B24A-3224EE7422BC}" type="presOf" srcId="{3A1BE0E2-9C9E-4550-9DBA-9C971CC735EE}" destId="{EEFDB9BC-EEB6-4A23-A821-F6598F5FAB1A}" srcOrd="1" destOrd="0" presId="urn:microsoft.com/office/officeart/2005/8/layout/process3"/>
    <dgm:cxn modelId="{2A7266B0-C3BA-437D-952B-0CCBC5FD15FF}" srcId="{3E785E3E-2ED9-4059-AEFB-7FFCC5331969}" destId="{02B33FCB-D5C2-45FC-9CA1-33D1A91E2BB9}" srcOrd="0" destOrd="0" parTransId="{5744617E-C330-4ED0-B5E1-CE0A3CC8C5B5}" sibTransId="{DD2F7017-3A7D-446D-B494-F5A4FC319E8C}"/>
    <dgm:cxn modelId="{D93A3E0C-F3EA-4F90-A767-BB3EC61130F8}" type="presOf" srcId="{3E785E3E-2ED9-4059-AEFB-7FFCC5331969}" destId="{AE4AA8EF-F837-44E3-B110-777E590CCD87}" srcOrd="0" destOrd="0" presId="urn:microsoft.com/office/officeart/2005/8/layout/process3"/>
    <dgm:cxn modelId="{55807F31-E441-453A-964C-C09D4F2F776D}" type="presOf" srcId="{02B33FCB-D5C2-45FC-9CA1-33D1A91E2BB9}" destId="{EAE8F374-748F-44E0-A10F-0AEBDD1C75FA}" srcOrd="0" destOrd="0" presId="urn:microsoft.com/office/officeart/2005/8/layout/process3"/>
    <dgm:cxn modelId="{CBE07638-3C46-4BE1-9344-35A25E14FE3A}" type="presOf" srcId="{3E785E3E-2ED9-4059-AEFB-7FFCC5331969}" destId="{9D70EAC7-2612-41C2-A21B-674047A2CF4B}" srcOrd="1" destOrd="0" presId="urn:microsoft.com/office/officeart/2005/8/layout/process3"/>
    <dgm:cxn modelId="{162A0E19-FFA0-422A-A449-79CA0CEB5A1A}" type="presOf" srcId="{315F9D56-92D7-4617-B7F5-2E9ADD38CFA3}" destId="{24916695-D1A4-4F9E-809B-B167FAEB362A}" srcOrd="0" destOrd="0" presId="urn:microsoft.com/office/officeart/2005/8/layout/process3"/>
    <dgm:cxn modelId="{51792587-D99C-4492-9CF9-816E13748CAC}" type="presOf" srcId="{97776C91-6339-418D-8C86-2DB769D53B7D}" destId="{B2DA1FBA-E477-43D0-B8CD-C0489A1FFCEC}" srcOrd="0" destOrd="0" presId="urn:microsoft.com/office/officeart/2005/8/layout/process3"/>
    <dgm:cxn modelId="{50D88C5E-8AEE-4FF7-934A-18CBCEA69251}" type="presOf" srcId="{EC05DFA8-DBC2-4205-9A88-F9989F352633}" destId="{94F0864F-119B-44C3-B4D6-A2D31DB6D176}" srcOrd="0" destOrd="0" presId="urn:microsoft.com/office/officeart/2005/8/layout/process3"/>
    <dgm:cxn modelId="{0E937741-C6B1-4042-B8C9-3FD41AA3E756}" type="presOf" srcId="{E4BDC0DD-F87F-4406-BD86-6631413DCFFB}" destId="{FEABDDE9-85AA-4CE6-9F44-9C02E8A50F4D}" srcOrd="1" destOrd="0" presId="urn:microsoft.com/office/officeart/2005/8/layout/process3"/>
    <dgm:cxn modelId="{C7C334A8-BBF8-4C70-8AC7-06A044FA5C77}" type="presOf" srcId="{ABAB36C6-4436-42DD-AD6B-F2AEE685DD09}" destId="{51058837-AD13-4368-AFB7-967B289978C5}" srcOrd="0" destOrd="0" presId="urn:microsoft.com/office/officeart/2005/8/layout/process3"/>
    <dgm:cxn modelId="{AA40E182-25BB-4115-A192-F4CD7DCA42E8}" type="presOf" srcId="{5D7B83E1-10C2-4C45-88EB-FAED2F586122}" destId="{1F7B7AD3-F328-4348-9067-402ACEE67C57}" srcOrd="0" destOrd="0" presId="urn:microsoft.com/office/officeart/2005/8/layout/process3"/>
    <dgm:cxn modelId="{8381463B-3A0B-43D8-9C75-8DFCAA4BF77A}" type="presOf" srcId="{5C767929-B7A3-49F8-8870-B35B8C6CA076}" destId="{75DE6090-EFF7-44EF-ADA5-D3425676F196}" srcOrd="0" destOrd="0" presId="urn:microsoft.com/office/officeart/2005/8/layout/process3"/>
    <dgm:cxn modelId="{6A48D623-D6B9-46D1-8C59-C4F785C5D831}" srcId="{5C767929-B7A3-49F8-8870-B35B8C6CA076}" destId="{3E785E3E-2ED9-4059-AEFB-7FFCC5331969}" srcOrd="1" destOrd="0" parTransId="{A3849C44-2829-43DD-A9D7-D31981C21ADF}" sibTransId="{97776C91-6339-418D-8C86-2DB769D53B7D}"/>
    <dgm:cxn modelId="{B5D13B18-1859-4F61-81AC-3110F7B98B25}" type="presOf" srcId="{315F9D56-92D7-4617-B7F5-2E9ADD38CFA3}" destId="{1EA4E5D9-1DEC-4F48-8F97-92F19D332F7D}" srcOrd="1" destOrd="0" presId="urn:microsoft.com/office/officeart/2005/8/layout/process3"/>
    <dgm:cxn modelId="{28180431-0807-41B4-AC62-2B13DCDEF471}" type="presOf" srcId="{E4BDC0DD-F87F-4406-BD86-6631413DCFFB}" destId="{D6115AE1-AF75-4AC4-9EDF-D565459EDCE4}" srcOrd="0" destOrd="0" presId="urn:microsoft.com/office/officeart/2005/8/layout/process3"/>
    <dgm:cxn modelId="{606FB9BF-0EFE-4B34-AD87-E4F6B01FD5C7}" srcId="{5C767929-B7A3-49F8-8870-B35B8C6CA076}" destId="{DACB0D26-D4FE-4632-BF51-D52D1AFC7C4E}" srcOrd="2" destOrd="0" parTransId="{247A80E4-1BB6-4D95-91D9-55C119CF3FDF}" sibTransId="{3A1BE0E2-9C9E-4550-9DBA-9C971CC735EE}"/>
    <dgm:cxn modelId="{E596BC71-584A-49EB-815C-7C8B05338DAB}" type="presOf" srcId="{DACB0D26-D4FE-4632-BF51-D52D1AFC7C4E}" destId="{73F1CC91-7676-4B38-B75D-8D3DEF09E6F5}" srcOrd="0" destOrd="0" presId="urn:microsoft.com/office/officeart/2005/8/layout/process3"/>
    <dgm:cxn modelId="{9A54A2F2-AF87-4930-BBF0-0191A8B0678A}" type="presOf" srcId="{97776C91-6339-418D-8C86-2DB769D53B7D}" destId="{B70B79CA-112F-47E3-8C0B-7EAFB34B3CB8}" srcOrd="1" destOrd="0" presId="urn:microsoft.com/office/officeart/2005/8/layout/process3"/>
    <dgm:cxn modelId="{8306CFA2-AF48-4083-B810-7D5471D72A98}" type="presOf" srcId="{EC05DFA8-DBC2-4205-9A88-F9989F352633}" destId="{5D341E18-A262-4506-B594-27FDC91B2ECA}" srcOrd="1" destOrd="0" presId="urn:microsoft.com/office/officeart/2005/8/layout/process3"/>
    <dgm:cxn modelId="{A193432B-05FD-4D5E-A778-CF4B7919C313}" srcId="{5C767929-B7A3-49F8-8870-B35B8C6CA076}" destId="{315F9D56-92D7-4617-B7F5-2E9ADD38CFA3}" srcOrd="3" destOrd="0" parTransId="{6DD536AA-DA42-4C3A-BEE8-6EE0EE9DABD0}" sibTransId="{84449011-817C-4908-B0E2-63180431DE63}"/>
    <dgm:cxn modelId="{1F2E46A5-9FAF-48BC-9050-F396DF926A1A}" type="presOf" srcId="{97513E27-8D97-48C0-A8F8-769933DEBCB8}" destId="{341DD07C-7F25-4871-A186-C80D46557FB3}" srcOrd="0" destOrd="0" presId="urn:microsoft.com/office/officeart/2005/8/layout/process3"/>
    <dgm:cxn modelId="{7F843502-E819-452C-AE02-85DE342C2F41}" type="presParOf" srcId="{75DE6090-EFF7-44EF-ADA5-D3425676F196}" destId="{A9F36EE3-F386-4450-89EF-3EA121755BB3}" srcOrd="0" destOrd="0" presId="urn:microsoft.com/office/officeart/2005/8/layout/process3"/>
    <dgm:cxn modelId="{79F78A40-6640-409D-ABDB-2D0CA13796A7}" type="presParOf" srcId="{A9F36EE3-F386-4450-89EF-3EA121755BB3}" destId="{94F0864F-119B-44C3-B4D6-A2D31DB6D176}" srcOrd="0" destOrd="0" presId="urn:microsoft.com/office/officeart/2005/8/layout/process3"/>
    <dgm:cxn modelId="{B3D79499-78BB-40E5-8F57-4C96F4AC2A82}" type="presParOf" srcId="{A9F36EE3-F386-4450-89EF-3EA121755BB3}" destId="{5D341E18-A262-4506-B594-27FDC91B2ECA}" srcOrd="1" destOrd="0" presId="urn:microsoft.com/office/officeart/2005/8/layout/process3"/>
    <dgm:cxn modelId="{470BE6E6-6117-4001-89A0-D0D80DDBC8A9}" type="presParOf" srcId="{A9F36EE3-F386-4450-89EF-3EA121755BB3}" destId="{341DD07C-7F25-4871-A186-C80D46557FB3}" srcOrd="2" destOrd="0" presId="urn:microsoft.com/office/officeart/2005/8/layout/process3"/>
    <dgm:cxn modelId="{486F4F4B-D7BF-4263-8B37-5D3C5CBD1843}" type="presParOf" srcId="{75DE6090-EFF7-44EF-ADA5-D3425676F196}" destId="{D6115AE1-AF75-4AC4-9EDF-D565459EDCE4}" srcOrd="1" destOrd="0" presId="urn:microsoft.com/office/officeart/2005/8/layout/process3"/>
    <dgm:cxn modelId="{F60DC287-0A96-46B0-B235-F62E95AA5634}" type="presParOf" srcId="{D6115AE1-AF75-4AC4-9EDF-D565459EDCE4}" destId="{FEABDDE9-85AA-4CE6-9F44-9C02E8A50F4D}" srcOrd="0" destOrd="0" presId="urn:microsoft.com/office/officeart/2005/8/layout/process3"/>
    <dgm:cxn modelId="{CA8FE8B7-3102-4B7C-8A5D-64F5E0FA7475}" type="presParOf" srcId="{75DE6090-EFF7-44EF-ADA5-D3425676F196}" destId="{D15E4FD3-4D20-4DC6-BC4B-D36E8AA2F6EF}" srcOrd="2" destOrd="0" presId="urn:microsoft.com/office/officeart/2005/8/layout/process3"/>
    <dgm:cxn modelId="{472931D2-F789-4BE0-A2C5-A32BCBE3CD10}" type="presParOf" srcId="{D15E4FD3-4D20-4DC6-BC4B-D36E8AA2F6EF}" destId="{AE4AA8EF-F837-44E3-B110-777E590CCD87}" srcOrd="0" destOrd="0" presId="urn:microsoft.com/office/officeart/2005/8/layout/process3"/>
    <dgm:cxn modelId="{CA599A4B-CEDC-4B96-A038-E2AA25120794}" type="presParOf" srcId="{D15E4FD3-4D20-4DC6-BC4B-D36E8AA2F6EF}" destId="{9D70EAC7-2612-41C2-A21B-674047A2CF4B}" srcOrd="1" destOrd="0" presId="urn:microsoft.com/office/officeart/2005/8/layout/process3"/>
    <dgm:cxn modelId="{1A970A87-D035-4BF8-ABB0-59B285D6E568}" type="presParOf" srcId="{D15E4FD3-4D20-4DC6-BC4B-D36E8AA2F6EF}" destId="{EAE8F374-748F-44E0-A10F-0AEBDD1C75FA}" srcOrd="2" destOrd="0" presId="urn:microsoft.com/office/officeart/2005/8/layout/process3"/>
    <dgm:cxn modelId="{DFF9FEFB-396B-4D04-8295-753A4E2773BF}" type="presParOf" srcId="{75DE6090-EFF7-44EF-ADA5-D3425676F196}" destId="{B2DA1FBA-E477-43D0-B8CD-C0489A1FFCEC}" srcOrd="3" destOrd="0" presId="urn:microsoft.com/office/officeart/2005/8/layout/process3"/>
    <dgm:cxn modelId="{2B63EC03-4B19-462F-A750-5CBC679A988B}" type="presParOf" srcId="{B2DA1FBA-E477-43D0-B8CD-C0489A1FFCEC}" destId="{B70B79CA-112F-47E3-8C0B-7EAFB34B3CB8}" srcOrd="0" destOrd="0" presId="urn:microsoft.com/office/officeart/2005/8/layout/process3"/>
    <dgm:cxn modelId="{78F36CF0-124B-4C78-B05A-76AA9221146B}" type="presParOf" srcId="{75DE6090-EFF7-44EF-ADA5-D3425676F196}" destId="{0D81AF90-2132-4E91-8C0D-1223AF1068B9}" srcOrd="4" destOrd="0" presId="urn:microsoft.com/office/officeart/2005/8/layout/process3"/>
    <dgm:cxn modelId="{F2BD3953-ECE6-49A2-A4EE-953631F62E2F}" type="presParOf" srcId="{0D81AF90-2132-4E91-8C0D-1223AF1068B9}" destId="{73F1CC91-7676-4B38-B75D-8D3DEF09E6F5}" srcOrd="0" destOrd="0" presId="urn:microsoft.com/office/officeart/2005/8/layout/process3"/>
    <dgm:cxn modelId="{D7F57AC7-DDEF-4DDF-822D-ACD534CF96D4}" type="presParOf" srcId="{0D81AF90-2132-4E91-8C0D-1223AF1068B9}" destId="{97F673FF-A198-4888-8754-A35F613E3BCA}" srcOrd="1" destOrd="0" presId="urn:microsoft.com/office/officeart/2005/8/layout/process3"/>
    <dgm:cxn modelId="{7A8339CD-5E8F-44C5-AF6D-772CA14FBC7C}" type="presParOf" srcId="{0D81AF90-2132-4E91-8C0D-1223AF1068B9}" destId="{1F7B7AD3-F328-4348-9067-402ACEE67C57}" srcOrd="2" destOrd="0" presId="urn:microsoft.com/office/officeart/2005/8/layout/process3"/>
    <dgm:cxn modelId="{A9960DEF-F9AD-4375-8BDA-89600D900276}" type="presParOf" srcId="{75DE6090-EFF7-44EF-ADA5-D3425676F196}" destId="{CFA67CA4-41C9-4ACB-BFB8-C973610E9D23}" srcOrd="5" destOrd="0" presId="urn:microsoft.com/office/officeart/2005/8/layout/process3"/>
    <dgm:cxn modelId="{0FC08B82-6D91-40CE-9FB6-EABB2C57D940}" type="presParOf" srcId="{CFA67CA4-41C9-4ACB-BFB8-C973610E9D23}" destId="{EEFDB9BC-EEB6-4A23-A821-F6598F5FAB1A}" srcOrd="0" destOrd="0" presId="urn:microsoft.com/office/officeart/2005/8/layout/process3"/>
    <dgm:cxn modelId="{C1FF7500-EB96-419F-AFE5-9194EAE0E7D6}" type="presParOf" srcId="{75DE6090-EFF7-44EF-ADA5-D3425676F196}" destId="{4B17E32D-10F5-4E80-A1BC-274D9F16FCD7}" srcOrd="6" destOrd="0" presId="urn:microsoft.com/office/officeart/2005/8/layout/process3"/>
    <dgm:cxn modelId="{B1C4CF54-966E-48EC-A837-E62663C97B59}" type="presParOf" srcId="{4B17E32D-10F5-4E80-A1BC-274D9F16FCD7}" destId="{24916695-D1A4-4F9E-809B-B167FAEB362A}" srcOrd="0" destOrd="0" presId="urn:microsoft.com/office/officeart/2005/8/layout/process3"/>
    <dgm:cxn modelId="{6FB43B2B-9C48-43EA-8629-37763FC6FB72}" type="presParOf" srcId="{4B17E32D-10F5-4E80-A1BC-274D9F16FCD7}" destId="{1EA4E5D9-1DEC-4F48-8F97-92F19D332F7D}" srcOrd="1" destOrd="0" presId="urn:microsoft.com/office/officeart/2005/8/layout/process3"/>
    <dgm:cxn modelId="{3CC72E47-13D2-409D-A4C6-CB01FACAC9C8}" type="presParOf" srcId="{4B17E32D-10F5-4E80-A1BC-274D9F16FCD7}" destId="{51058837-AD13-4368-AFB7-967B289978C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BABA00-4A3C-4E1D-9960-0FE595769FBF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073802F-F600-400B-8971-A3F3E03D0BD8}">
      <dgm:prSet phldrT="[Texto]" custT="1"/>
      <dgm:spPr/>
      <dgm:t>
        <a:bodyPr/>
        <a:lstStyle/>
        <a:p>
          <a:r>
            <a:rPr lang="es-CR" sz="2100" b="1" dirty="0" smtClean="0">
              <a:solidFill>
                <a:srgbClr val="FF0000"/>
              </a:solidFill>
            </a:rPr>
            <a:t>Objetivo 1</a:t>
          </a:r>
        </a:p>
        <a:p>
          <a:r>
            <a:rPr lang="es-CR" sz="2100" b="1" dirty="0" smtClean="0">
              <a:solidFill>
                <a:srgbClr val="FF0000"/>
              </a:solidFill>
            </a:rPr>
            <a:t>Supervisión</a:t>
          </a:r>
        </a:p>
        <a:p>
          <a:endParaRPr lang="es-CR" sz="2100" dirty="0" smtClean="0"/>
        </a:p>
        <a:p>
          <a:endParaRPr lang="es-CR" sz="2100" dirty="0" smtClean="0"/>
        </a:p>
        <a:p>
          <a:endParaRPr lang="es-CR" sz="2100" dirty="0" smtClean="0"/>
        </a:p>
        <a:p>
          <a:r>
            <a:rPr lang="es-CR" sz="1800" dirty="0" smtClean="0"/>
            <a:t>Avanzar en el cumplimiento de los estándares de supervisión y regulación de la IAIS</a:t>
          </a:r>
          <a:r>
            <a:rPr lang="es-CR" sz="1600" dirty="0" smtClean="0"/>
            <a:t>.</a:t>
          </a:r>
        </a:p>
        <a:p>
          <a:endParaRPr lang="es-CR" sz="2100" dirty="0"/>
        </a:p>
      </dgm:t>
    </dgm:pt>
    <dgm:pt modelId="{15A2E600-3B64-438D-A414-B3BF040A3644}" type="parTrans" cxnId="{A10DB23D-4210-484B-91F5-C93731B10A0E}">
      <dgm:prSet/>
      <dgm:spPr/>
      <dgm:t>
        <a:bodyPr/>
        <a:lstStyle/>
        <a:p>
          <a:endParaRPr lang="es-CR"/>
        </a:p>
      </dgm:t>
    </dgm:pt>
    <dgm:pt modelId="{BF916A14-6B75-4B20-8921-EAA14D25CFD8}" type="sibTrans" cxnId="{A10DB23D-4210-484B-91F5-C93731B10A0E}">
      <dgm:prSet/>
      <dgm:spPr/>
      <dgm:t>
        <a:bodyPr/>
        <a:lstStyle/>
        <a:p>
          <a:endParaRPr lang="es-CR"/>
        </a:p>
      </dgm:t>
    </dgm:pt>
    <dgm:pt modelId="{F4DAE4A3-1AAB-4833-B403-54149200B047}">
      <dgm:prSet phldrT="[Texto]"/>
      <dgm:spPr/>
      <dgm:t>
        <a:bodyPr/>
        <a:lstStyle/>
        <a:p>
          <a:r>
            <a:rPr lang="es-CR" dirty="0" smtClean="0"/>
            <a:t>Adopción de un modelo de supervisión basado en riesgo que incentive el buen gobierno corporativo, la estabilidad y  eficiencia del sector</a:t>
          </a:r>
          <a:endParaRPr lang="es-CR" dirty="0"/>
        </a:p>
      </dgm:t>
    </dgm:pt>
    <dgm:pt modelId="{6B01D632-2E44-40B7-9401-EEFA0E982EF8}" type="parTrans" cxnId="{6712C157-84E2-4A07-9417-660770D40EBA}">
      <dgm:prSet/>
      <dgm:spPr/>
      <dgm:t>
        <a:bodyPr/>
        <a:lstStyle/>
        <a:p>
          <a:endParaRPr lang="es-CR"/>
        </a:p>
      </dgm:t>
    </dgm:pt>
    <dgm:pt modelId="{795BCC18-2996-4C4D-A48B-ACBFBF4E909E}" type="sibTrans" cxnId="{6712C157-84E2-4A07-9417-660770D40EBA}">
      <dgm:prSet/>
      <dgm:spPr/>
      <dgm:t>
        <a:bodyPr/>
        <a:lstStyle/>
        <a:p>
          <a:endParaRPr lang="es-CR"/>
        </a:p>
      </dgm:t>
    </dgm:pt>
    <dgm:pt modelId="{34A59FCD-62E8-4D9A-BB11-671B5B5F7D65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dirty="0" smtClean="0">
              <a:effectLst/>
            </a:rPr>
            <a:t>Adopción de un modelo de supervisión de conducta de mercado y la defensa del consumidor de seguros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dirty="0"/>
        </a:p>
      </dgm:t>
    </dgm:pt>
    <dgm:pt modelId="{9640D6E8-B170-453C-8488-1C0BD9E74E3C}" type="parTrans" cxnId="{C4A8A7B6-7C6B-44EC-8ED5-CA7C5089C151}">
      <dgm:prSet/>
      <dgm:spPr/>
      <dgm:t>
        <a:bodyPr/>
        <a:lstStyle/>
        <a:p>
          <a:endParaRPr lang="es-CR"/>
        </a:p>
      </dgm:t>
    </dgm:pt>
    <dgm:pt modelId="{A83457EA-1BFC-4E5E-9A05-2C51B3241ECF}" type="sibTrans" cxnId="{C4A8A7B6-7C6B-44EC-8ED5-CA7C5089C151}">
      <dgm:prSet/>
      <dgm:spPr/>
      <dgm:t>
        <a:bodyPr/>
        <a:lstStyle/>
        <a:p>
          <a:endParaRPr lang="es-CR"/>
        </a:p>
      </dgm:t>
    </dgm:pt>
    <dgm:pt modelId="{4275EEA7-7E89-421E-A27E-6342A3007A5C}">
      <dgm:prSet/>
      <dgm:spPr/>
      <dgm:t>
        <a:bodyPr/>
        <a:lstStyle/>
        <a:p>
          <a:r>
            <a:rPr lang="es-CR" dirty="0" smtClean="0">
              <a:effectLst/>
            </a:rPr>
            <a:t>Acciones para avanzar hacia la implementación de modelo requerimiento de capital  tipo  Solvencia II </a:t>
          </a:r>
        </a:p>
      </dgm:t>
    </dgm:pt>
    <dgm:pt modelId="{44419CF8-CE80-4CA1-83AD-DE6A5CC89951}" type="sibTrans" cxnId="{FB3D0754-C378-4E0E-A772-ADE00E8C00B7}">
      <dgm:prSet/>
      <dgm:spPr/>
      <dgm:t>
        <a:bodyPr/>
        <a:lstStyle/>
        <a:p>
          <a:endParaRPr lang="es-CR"/>
        </a:p>
      </dgm:t>
    </dgm:pt>
    <dgm:pt modelId="{ED460C91-41D8-4F3B-882F-03F5BB2E8E49}" type="parTrans" cxnId="{FB3D0754-C378-4E0E-A772-ADE00E8C00B7}">
      <dgm:prSet/>
      <dgm:spPr/>
      <dgm:t>
        <a:bodyPr/>
        <a:lstStyle/>
        <a:p>
          <a:endParaRPr lang="es-CR"/>
        </a:p>
      </dgm:t>
    </dgm:pt>
    <dgm:pt modelId="{6170B710-96B5-45E2-8DA1-021395012D33}">
      <dgm:prSet/>
      <dgm:spPr/>
      <dgm:t>
        <a:bodyPr/>
        <a:lstStyle/>
        <a:p>
          <a:r>
            <a:rPr lang="es-CR" dirty="0" smtClean="0"/>
            <a:t>Sistema de Supervisión de Seguros </a:t>
          </a:r>
          <a:endParaRPr lang="es-CR" dirty="0"/>
        </a:p>
      </dgm:t>
    </dgm:pt>
    <dgm:pt modelId="{68BB2BA6-5140-4FDD-B33A-66C02FC4E848}" type="parTrans" cxnId="{A6E127D4-9D07-4448-BCAC-9D3C5E942368}">
      <dgm:prSet/>
      <dgm:spPr/>
      <dgm:t>
        <a:bodyPr/>
        <a:lstStyle/>
        <a:p>
          <a:endParaRPr lang="es-CR"/>
        </a:p>
      </dgm:t>
    </dgm:pt>
    <dgm:pt modelId="{5955ABA3-7164-42B1-8D89-14A589AEC296}" type="sibTrans" cxnId="{A6E127D4-9D07-4448-BCAC-9D3C5E942368}">
      <dgm:prSet/>
      <dgm:spPr/>
      <dgm:t>
        <a:bodyPr/>
        <a:lstStyle/>
        <a:p>
          <a:endParaRPr lang="es-CR"/>
        </a:p>
      </dgm:t>
    </dgm:pt>
    <dgm:pt modelId="{836373E8-EDF6-4072-9815-31C7F38BBF03}">
      <dgm:prSet/>
      <dgm:spPr/>
      <dgm:t>
        <a:bodyPr/>
        <a:lstStyle/>
        <a:p>
          <a:r>
            <a:rPr lang="es-CR" dirty="0" smtClean="0"/>
            <a:t>Sistema de Indicadores de Alerta Temprana</a:t>
          </a:r>
          <a:endParaRPr lang="es-CR" dirty="0"/>
        </a:p>
      </dgm:t>
    </dgm:pt>
    <dgm:pt modelId="{35BC97F6-9F2B-4A30-B8B3-C61D71CFB9B0}" type="parTrans" cxnId="{9C264CB2-C2C1-427F-A4AA-A68BE7E713CC}">
      <dgm:prSet/>
      <dgm:spPr/>
      <dgm:t>
        <a:bodyPr/>
        <a:lstStyle/>
        <a:p>
          <a:endParaRPr lang="es-CR"/>
        </a:p>
      </dgm:t>
    </dgm:pt>
    <dgm:pt modelId="{CE1DA34F-D6BE-4FC6-9684-CF93735A924B}" type="sibTrans" cxnId="{9C264CB2-C2C1-427F-A4AA-A68BE7E713CC}">
      <dgm:prSet/>
      <dgm:spPr/>
      <dgm:t>
        <a:bodyPr/>
        <a:lstStyle/>
        <a:p>
          <a:endParaRPr lang="es-CR"/>
        </a:p>
      </dgm:t>
    </dgm:pt>
    <dgm:pt modelId="{43F20CCD-2EA2-48E9-9B24-551EED51B879}">
      <dgm:prSet/>
      <dgm:spPr/>
      <dgm:t>
        <a:bodyPr/>
        <a:lstStyle/>
        <a:p>
          <a:r>
            <a:rPr lang="es-CR" dirty="0" smtClean="0"/>
            <a:t>Modelo de evaluación de Riesgos de las aseguradoras  </a:t>
          </a:r>
          <a:endParaRPr lang="es-CR" dirty="0"/>
        </a:p>
      </dgm:t>
    </dgm:pt>
    <dgm:pt modelId="{C79656C7-54AC-4829-A2B9-9D1EE4047864}" type="parTrans" cxnId="{996B4180-EBFD-4731-B077-E4A295A68C63}">
      <dgm:prSet/>
      <dgm:spPr/>
      <dgm:t>
        <a:bodyPr/>
        <a:lstStyle/>
        <a:p>
          <a:endParaRPr lang="es-CR"/>
        </a:p>
      </dgm:t>
    </dgm:pt>
    <dgm:pt modelId="{06661A72-DEAB-4EE3-B415-9867C955CB96}" type="sibTrans" cxnId="{996B4180-EBFD-4731-B077-E4A295A68C63}">
      <dgm:prSet/>
      <dgm:spPr/>
      <dgm:t>
        <a:bodyPr/>
        <a:lstStyle/>
        <a:p>
          <a:endParaRPr lang="es-CR"/>
        </a:p>
      </dgm:t>
    </dgm:pt>
    <dgm:pt modelId="{60B3E2E8-AB69-43C8-ABA5-49367BC9BF48}">
      <dgm:prSet/>
      <dgm:spPr/>
      <dgm:t>
        <a:bodyPr/>
        <a:lstStyle/>
        <a:p>
          <a:r>
            <a:rPr lang="es-CR" dirty="0" smtClean="0"/>
            <a:t>Expediente electrónico para  visitas </a:t>
          </a:r>
          <a:endParaRPr lang="es-CR" dirty="0"/>
        </a:p>
      </dgm:t>
    </dgm:pt>
    <dgm:pt modelId="{7C09DB8F-8434-443D-9DBA-9F126905BACE}" type="parTrans" cxnId="{B5AA3D90-3092-4FCA-BADC-55E0CBE91816}">
      <dgm:prSet/>
      <dgm:spPr/>
      <dgm:t>
        <a:bodyPr/>
        <a:lstStyle/>
        <a:p>
          <a:endParaRPr lang="es-CR"/>
        </a:p>
      </dgm:t>
    </dgm:pt>
    <dgm:pt modelId="{D2CD8FE6-28C5-404C-A9DE-C5A1E6CAA947}" type="sibTrans" cxnId="{B5AA3D90-3092-4FCA-BADC-55E0CBE91816}">
      <dgm:prSet/>
      <dgm:spPr/>
      <dgm:t>
        <a:bodyPr/>
        <a:lstStyle/>
        <a:p>
          <a:endParaRPr lang="es-CR"/>
        </a:p>
      </dgm:t>
    </dgm:pt>
    <dgm:pt modelId="{263EAB91-7191-4180-8F4B-BEDE37192016}">
      <dgm:prSet/>
      <dgm:spPr/>
      <dgm:t>
        <a:bodyPr/>
        <a:lstStyle/>
        <a:p>
          <a:r>
            <a:rPr lang="es-CR" dirty="0" smtClean="0"/>
            <a:t>Procedimiento para Supervisión Continua  de Intermediarios de Seguros</a:t>
          </a:r>
          <a:endParaRPr lang="es-CR" dirty="0"/>
        </a:p>
      </dgm:t>
    </dgm:pt>
    <dgm:pt modelId="{47851999-FA78-4212-A9CA-42DB7569DD58}" type="parTrans" cxnId="{876D867B-FCEA-4015-88D1-E12540F20437}">
      <dgm:prSet/>
      <dgm:spPr/>
      <dgm:t>
        <a:bodyPr/>
        <a:lstStyle/>
        <a:p>
          <a:endParaRPr lang="es-CR"/>
        </a:p>
      </dgm:t>
    </dgm:pt>
    <dgm:pt modelId="{31AA4195-FF3A-4561-8B95-9C4442B65E59}" type="sibTrans" cxnId="{876D867B-FCEA-4015-88D1-E12540F20437}">
      <dgm:prSet/>
      <dgm:spPr/>
      <dgm:t>
        <a:bodyPr/>
        <a:lstStyle/>
        <a:p>
          <a:endParaRPr lang="es-CR"/>
        </a:p>
      </dgm:t>
    </dgm:pt>
    <dgm:pt modelId="{89D01C7D-3A47-438E-A582-39C3C6AA375D}">
      <dgm:prSet/>
      <dgm:spPr/>
      <dgm:t>
        <a:bodyPr/>
        <a:lstStyle/>
        <a:p>
          <a:r>
            <a:rPr lang="es-CR" dirty="0" smtClean="0"/>
            <a:t>Propuesta e implementación de mecanismos de des judicialización y pronta resolución de reclamaciones</a:t>
          </a:r>
          <a:endParaRPr lang="es-CR" dirty="0"/>
        </a:p>
      </dgm:t>
    </dgm:pt>
    <dgm:pt modelId="{1273376D-5197-4E7E-AA99-CAEE58354C65}" type="parTrans" cxnId="{9EACD7FE-3528-4486-B801-45227093546D}">
      <dgm:prSet/>
      <dgm:spPr/>
      <dgm:t>
        <a:bodyPr/>
        <a:lstStyle/>
        <a:p>
          <a:endParaRPr lang="es-CR"/>
        </a:p>
      </dgm:t>
    </dgm:pt>
    <dgm:pt modelId="{954C0A58-39D4-4498-ADAD-7D2F9C54DC35}" type="sibTrans" cxnId="{9EACD7FE-3528-4486-B801-45227093546D}">
      <dgm:prSet/>
      <dgm:spPr/>
      <dgm:t>
        <a:bodyPr/>
        <a:lstStyle/>
        <a:p>
          <a:endParaRPr lang="es-CR"/>
        </a:p>
      </dgm:t>
    </dgm:pt>
    <dgm:pt modelId="{1319AA92-A7E1-4779-B01C-EA104701D5FB}">
      <dgm:prSet/>
      <dgm:spPr/>
      <dgm:t>
        <a:bodyPr/>
        <a:lstStyle/>
        <a:p>
          <a:r>
            <a:rPr lang="es-CR" dirty="0" smtClean="0">
              <a:effectLst/>
            </a:rPr>
            <a:t>Diagnóstico  y plan de trabajo </a:t>
          </a:r>
        </a:p>
      </dgm:t>
    </dgm:pt>
    <dgm:pt modelId="{052B0846-AE81-4192-AB9F-085EB9786C22}" type="parTrans" cxnId="{80EACCD2-78C3-4630-9707-E455D07865A7}">
      <dgm:prSet/>
      <dgm:spPr/>
      <dgm:t>
        <a:bodyPr/>
        <a:lstStyle/>
        <a:p>
          <a:endParaRPr lang="es-CR"/>
        </a:p>
      </dgm:t>
    </dgm:pt>
    <dgm:pt modelId="{D1AD1B7A-EAAD-4844-A665-B2CC7CC3FBBD}" type="sibTrans" cxnId="{80EACCD2-78C3-4630-9707-E455D07865A7}">
      <dgm:prSet/>
      <dgm:spPr/>
      <dgm:t>
        <a:bodyPr/>
        <a:lstStyle/>
        <a:p>
          <a:endParaRPr lang="es-CR"/>
        </a:p>
      </dgm:t>
    </dgm:pt>
    <dgm:pt modelId="{48ACECC6-6579-4471-B6DB-D306DFACA839}">
      <dgm:prSet custT="1"/>
      <dgm:spPr/>
      <dgm:t>
        <a:bodyPr/>
        <a:lstStyle/>
        <a:p>
          <a:r>
            <a:rPr lang="es-CR" sz="1100" u="sng" dirty="0" smtClean="0"/>
            <a:t>2014</a:t>
          </a:r>
        </a:p>
        <a:p>
          <a:r>
            <a:rPr lang="es-CR" sz="1100" dirty="0" smtClean="0"/>
            <a:t>100%</a:t>
          </a:r>
        </a:p>
        <a:p>
          <a:endParaRPr lang="es-CR" sz="1400" dirty="0"/>
        </a:p>
      </dgm:t>
    </dgm:pt>
    <dgm:pt modelId="{F649C700-9C87-4358-B21D-D0B0F59DDDE6}" type="parTrans" cxnId="{C5265EAD-7CA2-433A-BE2A-C9D2D515D0A1}">
      <dgm:prSet/>
      <dgm:spPr/>
      <dgm:t>
        <a:bodyPr/>
        <a:lstStyle/>
        <a:p>
          <a:endParaRPr lang="es-CR"/>
        </a:p>
      </dgm:t>
    </dgm:pt>
    <dgm:pt modelId="{8CE1C326-EE65-4760-8A83-F48AF7C85569}" type="sibTrans" cxnId="{C5265EAD-7CA2-433A-BE2A-C9D2D515D0A1}">
      <dgm:prSet/>
      <dgm:spPr/>
      <dgm:t>
        <a:bodyPr/>
        <a:lstStyle/>
        <a:p>
          <a:endParaRPr lang="es-CR"/>
        </a:p>
      </dgm:t>
    </dgm:pt>
    <dgm:pt modelId="{EBF3206D-E249-4782-AE76-560529553ACB}">
      <dgm:prSet custT="1"/>
      <dgm:spPr/>
      <dgm:t>
        <a:bodyPr/>
        <a:lstStyle/>
        <a:p>
          <a:r>
            <a:rPr lang="es-CR" sz="1100" u="sng" dirty="0" smtClean="0"/>
            <a:t>2014</a:t>
          </a:r>
        </a:p>
        <a:p>
          <a:r>
            <a:rPr lang="es-CR" sz="1100" dirty="0" smtClean="0"/>
            <a:t>100%</a:t>
          </a:r>
          <a:endParaRPr lang="es-CR" sz="1100" dirty="0"/>
        </a:p>
      </dgm:t>
    </dgm:pt>
    <dgm:pt modelId="{FA669DD1-DFB1-4DE7-8405-DDFE74F69384}" type="parTrans" cxnId="{C293D658-02DE-4488-AE37-2E0C81798573}">
      <dgm:prSet/>
      <dgm:spPr/>
      <dgm:t>
        <a:bodyPr/>
        <a:lstStyle/>
        <a:p>
          <a:endParaRPr lang="es-CR"/>
        </a:p>
      </dgm:t>
    </dgm:pt>
    <dgm:pt modelId="{8A893C53-BCD5-4299-A930-D7450BC27244}" type="sibTrans" cxnId="{C293D658-02DE-4488-AE37-2E0C81798573}">
      <dgm:prSet/>
      <dgm:spPr/>
      <dgm:t>
        <a:bodyPr/>
        <a:lstStyle/>
        <a:p>
          <a:endParaRPr lang="es-CR"/>
        </a:p>
      </dgm:t>
    </dgm:pt>
    <dgm:pt modelId="{07B1ECFE-3698-4E59-97AB-C843B390045E}">
      <dgm:prSet custT="1"/>
      <dgm:spPr/>
      <dgm:t>
        <a:bodyPr/>
        <a:lstStyle/>
        <a:p>
          <a:r>
            <a:rPr lang="es-CR" sz="1100" u="sng" dirty="0" smtClean="0"/>
            <a:t>2014    2015    2016</a:t>
          </a:r>
        </a:p>
        <a:p>
          <a:r>
            <a:rPr lang="es-CR" sz="1200" dirty="0" smtClean="0"/>
            <a:t>45%    85%    100%</a:t>
          </a:r>
          <a:endParaRPr lang="es-CR" sz="1200" dirty="0"/>
        </a:p>
      </dgm:t>
    </dgm:pt>
    <dgm:pt modelId="{7EA9F910-B57E-4693-9715-2CDA0784E7A6}" type="parTrans" cxnId="{311B5279-50AE-41C9-B74F-8C4669C87B5A}">
      <dgm:prSet/>
      <dgm:spPr/>
      <dgm:t>
        <a:bodyPr/>
        <a:lstStyle/>
        <a:p>
          <a:endParaRPr lang="es-CR"/>
        </a:p>
      </dgm:t>
    </dgm:pt>
    <dgm:pt modelId="{629B3852-6400-4D7E-906C-9C7C1B44ACE8}" type="sibTrans" cxnId="{311B5279-50AE-41C9-B74F-8C4669C87B5A}">
      <dgm:prSet/>
      <dgm:spPr/>
      <dgm:t>
        <a:bodyPr/>
        <a:lstStyle/>
        <a:p>
          <a:endParaRPr lang="es-CR"/>
        </a:p>
      </dgm:t>
    </dgm:pt>
    <dgm:pt modelId="{AD62CA88-04BE-4A91-99DE-66F622BEE53B}">
      <dgm:prSet custT="1"/>
      <dgm:spPr/>
      <dgm:t>
        <a:bodyPr/>
        <a:lstStyle/>
        <a:p>
          <a:r>
            <a:rPr lang="es-CR" sz="1100" u="sng" dirty="0" smtClean="0"/>
            <a:t>2014</a:t>
          </a:r>
        </a:p>
        <a:p>
          <a:r>
            <a:rPr lang="es-CR" sz="1100" dirty="0" smtClean="0"/>
            <a:t>100%</a:t>
          </a:r>
          <a:endParaRPr lang="es-CR" sz="1800" dirty="0"/>
        </a:p>
      </dgm:t>
    </dgm:pt>
    <dgm:pt modelId="{F69672AA-A37A-452D-898B-782B583D1CDE}" type="parTrans" cxnId="{25DCC853-2107-4E0B-BBEC-0F60163060E2}">
      <dgm:prSet/>
      <dgm:spPr/>
      <dgm:t>
        <a:bodyPr/>
        <a:lstStyle/>
        <a:p>
          <a:endParaRPr lang="es-CR"/>
        </a:p>
      </dgm:t>
    </dgm:pt>
    <dgm:pt modelId="{EB2356D0-4919-42DC-ABAC-0AA8C5BB1F1C}" type="sibTrans" cxnId="{25DCC853-2107-4E0B-BBEC-0F60163060E2}">
      <dgm:prSet/>
      <dgm:spPr/>
      <dgm:t>
        <a:bodyPr/>
        <a:lstStyle/>
        <a:p>
          <a:endParaRPr lang="es-CR"/>
        </a:p>
      </dgm:t>
    </dgm:pt>
    <dgm:pt modelId="{74FC6E1B-91B0-4E01-A6C1-3014E82D340D}">
      <dgm:prSet custT="1"/>
      <dgm:spPr/>
      <dgm:t>
        <a:bodyPr/>
        <a:lstStyle/>
        <a:p>
          <a:r>
            <a:rPr lang="es-CR" sz="1100" u="sng" dirty="0" smtClean="0"/>
            <a:t>2014    2015</a:t>
          </a:r>
          <a:endParaRPr lang="es-CR" sz="1100" u="sng" dirty="0"/>
        </a:p>
      </dgm:t>
    </dgm:pt>
    <dgm:pt modelId="{11D9597F-7DF6-4A83-89BD-F5378D26A778}" type="parTrans" cxnId="{35BC1412-8B82-4105-838F-E78BAFEB5251}">
      <dgm:prSet/>
      <dgm:spPr/>
      <dgm:t>
        <a:bodyPr/>
        <a:lstStyle/>
        <a:p>
          <a:endParaRPr lang="es-CR"/>
        </a:p>
      </dgm:t>
    </dgm:pt>
    <dgm:pt modelId="{67B2C4FC-79B9-4DC6-9CB2-A2E284D62AF7}" type="sibTrans" cxnId="{35BC1412-8B82-4105-838F-E78BAFEB5251}">
      <dgm:prSet/>
      <dgm:spPr/>
      <dgm:t>
        <a:bodyPr/>
        <a:lstStyle/>
        <a:p>
          <a:endParaRPr lang="es-CR"/>
        </a:p>
      </dgm:t>
    </dgm:pt>
    <dgm:pt modelId="{5B4AA0EB-23D0-4AB3-8603-74ABBC237534}">
      <dgm:prSet custT="1"/>
      <dgm:spPr/>
      <dgm:t>
        <a:bodyPr/>
        <a:lstStyle/>
        <a:p>
          <a:r>
            <a:rPr lang="es-CR" sz="1100" dirty="0" smtClean="0"/>
            <a:t>75%     100%</a:t>
          </a:r>
          <a:endParaRPr lang="es-CR" sz="1100" dirty="0"/>
        </a:p>
      </dgm:t>
    </dgm:pt>
    <dgm:pt modelId="{53A37076-F959-4893-BC29-69EBD0B441B7}" type="parTrans" cxnId="{65B07894-2246-4742-ABFD-971667097D71}">
      <dgm:prSet/>
      <dgm:spPr/>
      <dgm:t>
        <a:bodyPr/>
        <a:lstStyle/>
        <a:p>
          <a:endParaRPr lang="es-CR"/>
        </a:p>
      </dgm:t>
    </dgm:pt>
    <dgm:pt modelId="{F25B0C04-1B8B-4D26-B081-6DB1D55AA5F1}" type="sibTrans" cxnId="{65B07894-2246-4742-ABFD-971667097D71}">
      <dgm:prSet/>
      <dgm:spPr/>
      <dgm:t>
        <a:bodyPr/>
        <a:lstStyle/>
        <a:p>
          <a:endParaRPr lang="es-CR"/>
        </a:p>
      </dgm:t>
    </dgm:pt>
    <dgm:pt modelId="{8D2CE950-FA7A-48D3-94CD-B0F25D33F13F}">
      <dgm:prSet/>
      <dgm:spPr/>
      <dgm:t>
        <a:bodyPr/>
        <a:lstStyle/>
        <a:p>
          <a:r>
            <a:rPr lang="es-CR" u="sng" dirty="0" smtClean="0"/>
            <a:t>2014    2015    2016</a:t>
          </a:r>
        </a:p>
        <a:p>
          <a:r>
            <a:rPr lang="es-CR" dirty="0" smtClean="0"/>
            <a:t>Diag.      50%    100%</a:t>
          </a:r>
          <a:endParaRPr lang="es-CR" dirty="0"/>
        </a:p>
      </dgm:t>
    </dgm:pt>
    <dgm:pt modelId="{F55C5D92-FA19-427A-862B-F7874A13B7E9}" type="parTrans" cxnId="{8D93CEDB-D1B5-4F0B-8B15-F7137D1C3683}">
      <dgm:prSet/>
      <dgm:spPr/>
      <dgm:t>
        <a:bodyPr/>
        <a:lstStyle/>
        <a:p>
          <a:endParaRPr lang="es-CR"/>
        </a:p>
      </dgm:t>
    </dgm:pt>
    <dgm:pt modelId="{104777C5-903E-448C-ABE7-9A832C9D5608}" type="sibTrans" cxnId="{8D93CEDB-D1B5-4F0B-8B15-F7137D1C3683}">
      <dgm:prSet/>
      <dgm:spPr/>
      <dgm:t>
        <a:bodyPr/>
        <a:lstStyle/>
        <a:p>
          <a:endParaRPr lang="es-CR"/>
        </a:p>
      </dgm:t>
    </dgm:pt>
    <dgm:pt modelId="{9320D1F8-4810-43FA-A809-DE28EC5F79B5}">
      <dgm:prSet/>
      <dgm:spPr/>
      <dgm:t>
        <a:bodyPr/>
        <a:lstStyle/>
        <a:p>
          <a:endParaRPr lang="es-CR" dirty="0"/>
        </a:p>
      </dgm:t>
    </dgm:pt>
    <dgm:pt modelId="{73165186-4CE4-4887-88ED-DB9B13B11B3F}" type="parTrans" cxnId="{CFA637E6-B819-44C6-BF53-A9A0D6191F26}">
      <dgm:prSet/>
      <dgm:spPr/>
      <dgm:t>
        <a:bodyPr/>
        <a:lstStyle/>
        <a:p>
          <a:endParaRPr lang="es-CR"/>
        </a:p>
      </dgm:t>
    </dgm:pt>
    <dgm:pt modelId="{6E6C705D-8899-44BA-B4F2-8A9671EA4A2A}" type="sibTrans" cxnId="{CFA637E6-B819-44C6-BF53-A9A0D6191F26}">
      <dgm:prSet/>
      <dgm:spPr/>
      <dgm:t>
        <a:bodyPr/>
        <a:lstStyle/>
        <a:p>
          <a:endParaRPr lang="es-CR"/>
        </a:p>
      </dgm:t>
    </dgm:pt>
    <dgm:pt modelId="{1A748E59-B915-46A9-AA1B-1792391C9E7B}">
      <dgm:prSet/>
      <dgm:spPr/>
      <dgm:t>
        <a:bodyPr/>
        <a:lstStyle/>
        <a:p>
          <a:r>
            <a:rPr lang="es-CR" u="sng" dirty="0" smtClean="0">
              <a:effectLst/>
            </a:rPr>
            <a:t>2014</a:t>
          </a:r>
        </a:p>
        <a:p>
          <a:r>
            <a:rPr lang="es-CR" dirty="0" smtClean="0">
              <a:effectLst/>
            </a:rPr>
            <a:t>100%</a:t>
          </a:r>
        </a:p>
      </dgm:t>
    </dgm:pt>
    <dgm:pt modelId="{988776BA-43BD-4DB7-844D-B90CC4DCC4BD}" type="parTrans" cxnId="{55546A02-EF0F-4BD6-BF36-DE8926A402DA}">
      <dgm:prSet/>
      <dgm:spPr/>
      <dgm:t>
        <a:bodyPr/>
        <a:lstStyle/>
        <a:p>
          <a:endParaRPr lang="es-CR"/>
        </a:p>
      </dgm:t>
    </dgm:pt>
    <dgm:pt modelId="{1983FD4E-79B8-4D8C-8887-3C9688898059}" type="sibTrans" cxnId="{55546A02-EF0F-4BD6-BF36-DE8926A402DA}">
      <dgm:prSet/>
      <dgm:spPr/>
      <dgm:t>
        <a:bodyPr/>
        <a:lstStyle/>
        <a:p>
          <a:endParaRPr lang="es-CR"/>
        </a:p>
      </dgm:t>
    </dgm:pt>
    <dgm:pt modelId="{FDC603A2-BA27-45BF-8620-5B14E0164E2E}">
      <dgm:prSet/>
      <dgm:spPr/>
      <dgm:t>
        <a:bodyPr/>
        <a:lstStyle/>
        <a:p>
          <a:r>
            <a:rPr lang="es-CR" u="sng" dirty="0" smtClean="0">
              <a:effectLst/>
            </a:rPr>
            <a:t>2014     2015     2016    2017</a:t>
          </a:r>
        </a:p>
        <a:p>
          <a:r>
            <a:rPr lang="es-CR" dirty="0" smtClean="0">
              <a:effectLst/>
            </a:rPr>
            <a:t> </a:t>
          </a:r>
          <a:r>
            <a:rPr lang="es-CR" dirty="0" err="1" smtClean="0">
              <a:effectLst/>
            </a:rPr>
            <a:t>n.a</a:t>
          </a:r>
          <a:r>
            <a:rPr lang="es-CR" dirty="0" smtClean="0">
              <a:effectLst/>
            </a:rPr>
            <a:t>.         30%     60%    100%</a:t>
          </a:r>
        </a:p>
      </dgm:t>
    </dgm:pt>
    <dgm:pt modelId="{C12C4CEE-BEBA-4082-8C1F-1C73BAA21F25}" type="parTrans" cxnId="{BFA9F59C-3FEF-4192-B725-6E8E146BD32A}">
      <dgm:prSet/>
      <dgm:spPr/>
      <dgm:t>
        <a:bodyPr/>
        <a:lstStyle/>
        <a:p>
          <a:endParaRPr lang="es-CR"/>
        </a:p>
      </dgm:t>
    </dgm:pt>
    <dgm:pt modelId="{9002EE24-6C8C-4B96-8AA7-A86135FB1980}" type="sibTrans" cxnId="{BFA9F59C-3FEF-4192-B725-6E8E146BD32A}">
      <dgm:prSet/>
      <dgm:spPr/>
      <dgm:t>
        <a:bodyPr/>
        <a:lstStyle/>
        <a:p>
          <a:endParaRPr lang="es-CR"/>
        </a:p>
      </dgm:t>
    </dgm:pt>
    <dgm:pt modelId="{DB73F4DB-B9BE-4439-A952-B8D6C60A5542}">
      <dgm:prSet/>
      <dgm:spPr/>
      <dgm:t>
        <a:bodyPr/>
        <a:lstStyle/>
        <a:p>
          <a:r>
            <a:rPr lang="es-CR" dirty="0" smtClean="0">
              <a:effectLst/>
            </a:rPr>
            <a:t>Requerimiento de capital de riesgo catastrófico</a:t>
          </a:r>
        </a:p>
      </dgm:t>
    </dgm:pt>
    <dgm:pt modelId="{B2EB909E-8D63-49B7-BB00-CD7ADF079A5C}" type="parTrans" cxnId="{083DFC2A-24A7-422E-A7BA-6D2C47C29A61}">
      <dgm:prSet/>
      <dgm:spPr/>
      <dgm:t>
        <a:bodyPr/>
        <a:lstStyle/>
        <a:p>
          <a:endParaRPr lang="es-CR"/>
        </a:p>
      </dgm:t>
    </dgm:pt>
    <dgm:pt modelId="{F669B302-D855-4928-9EB2-8F9CEBD37359}" type="sibTrans" cxnId="{083DFC2A-24A7-422E-A7BA-6D2C47C29A61}">
      <dgm:prSet/>
      <dgm:spPr/>
      <dgm:t>
        <a:bodyPr/>
        <a:lstStyle/>
        <a:p>
          <a:endParaRPr lang="es-CR"/>
        </a:p>
      </dgm:t>
    </dgm:pt>
    <dgm:pt modelId="{AD769D65-EB62-4831-83EB-B8FF59F19537}" type="pres">
      <dgm:prSet presAssocID="{F7BABA00-4A3C-4E1D-9960-0FE595769FB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R"/>
        </a:p>
      </dgm:t>
    </dgm:pt>
    <dgm:pt modelId="{23008872-64F6-4C3C-8DFC-3AC0259BE11E}" type="pres">
      <dgm:prSet presAssocID="{0073802F-F600-400B-8971-A3F3E03D0BD8}" presName="thickLine" presStyleLbl="alignNode1" presStyleIdx="0" presStyleCnt="1"/>
      <dgm:spPr/>
    </dgm:pt>
    <dgm:pt modelId="{2D4E7433-746B-4C67-95B5-4E5FE9343D4B}" type="pres">
      <dgm:prSet presAssocID="{0073802F-F600-400B-8971-A3F3E03D0BD8}" presName="horz1" presStyleCnt="0"/>
      <dgm:spPr/>
    </dgm:pt>
    <dgm:pt modelId="{4A716B84-26DF-460E-A238-4C7F5D128BA4}" type="pres">
      <dgm:prSet presAssocID="{0073802F-F600-400B-8971-A3F3E03D0BD8}" presName="tx1" presStyleLbl="revTx" presStyleIdx="0" presStyleCnt="22" custScaleX="123972"/>
      <dgm:spPr/>
      <dgm:t>
        <a:bodyPr/>
        <a:lstStyle/>
        <a:p>
          <a:endParaRPr lang="es-CR"/>
        </a:p>
      </dgm:t>
    </dgm:pt>
    <dgm:pt modelId="{144E455C-4960-461A-97E9-65C2E0EA3D84}" type="pres">
      <dgm:prSet presAssocID="{0073802F-F600-400B-8971-A3F3E03D0BD8}" presName="vert1" presStyleCnt="0"/>
      <dgm:spPr/>
    </dgm:pt>
    <dgm:pt modelId="{3895F231-544C-4CF5-B905-9C43222B32BE}" type="pres">
      <dgm:prSet presAssocID="{F4DAE4A3-1AAB-4833-B403-54149200B047}" presName="vertSpace2a" presStyleCnt="0"/>
      <dgm:spPr/>
    </dgm:pt>
    <dgm:pt modelId="{8FCD2919-CE4F-4C4E-94D5-D47C7B29FA7A}" type="pres">
      <dgm:prSet presAssocID="{F4DAE4A3-1AAB-4833-B403-54149200B047}" presName="horz2" presStyleCnt="0"/>
      <dgm:spPr/>
    </dgm:pt>
    <dgm:pt modelId="{3471B761-837F-40F1-A7F0-9CDE05AEBFA7}" type="pres">
      <dgm:prSet presAssocID="{F4DAE4A3-1AAB-4833-B403-54149200B047}" presName="horzSpace2" presStyleCnt="0"/>
      <dgm:spPr/>
    </dgm:pt>
    <dgm:pt modelId="{36C3415F-BA35-4C9D-B2B0-01A77384C7AF}" type="pres">
      <dgm:prSet presAssocID="{F4DAE4A3-1AAB-4833-B403-54149200B047}" presName="tx2" presStyleLbl="revTx" presStyleIdx="1" presStyleCnt="22"/>
      <dgm:spPr/>
      <dgm:t>
        <a:bodyPr/>
        <a:lstStyle/>
        <a:p>
          <a:endParaRPr lang="es-CR"/>
        </a:p>
      </dgm:t>
    </dgm:pt>
    <dgm:pt modelId="{5C6FDC5E-EB35-47BE-AD6F-007799A61CF9}" type="pres">
      <dgm:prSet presAssocID="{F4DAE4A3-1AAB-4833-B403-54149200B047}" presName="vert2" presStyleCnt="0"/>
      <dgm:spPr/>
    </dgm:pt>
    <dgm:pt modelId="{3EBCE381-8F5A-40B5-B1B1-B87037739D92}" type="pres">
      <dgm:prSet presAssocID="{6170B710-96B5-45E2-8DA1-021395012D33}" presName="horz3" presStyleCnt="0"/>
      <dgm:spPr/>
    </dgm:pt>
    <dgm:pt modelId="{1AF80A7F-3B6F-49B9-B0DB-755C6CA4AF5C}" type="pres">
      <dgm:prSet presAssocID="{6170B710-96B5-45E2-8DA1-021395012D33}" presName="horzSpace3" presStyleCnt="0"/>
      <dgm:spPr/>
    </dgm:pt>
    <dgm:pt modelId="{C70E940D-38C9-4588-85C9-71AE56079EF6}" type="pres">
      <dgm:prSet presAssocID="{6170B710-96B5-45E2-8DA1-021395012D33}" presName="tx3" presStyleLbl="revTx" presStyleIdx="2" presStyleCnt="22"/>
      <dgm:spPr/>
      <dgm:t>
        <a:bodyPr/>
        <a:lstStyle/>
        <a:p>
          <a:endParaRPr lang="es-CR"/>
        </a:p>
      </dgm:t>
    </dgm:pt>
    <dgm:pt modelId="{5B686C4D-F4C6-49CA-AA90-86E2A9EE2705}" type="pres">
      <dgm:prSet presAssocID="{6170B710-96B5-45E2-8DA1-021395012D33}" presName="vert3" presStyleCnt="0"/>
      <dgm:spPr/>
    </dgm:pt>
    <dgm:pt modelId="{D7237B76-BBB8-426B-B3D9-033F486A2763}" type="pres">
      <dgm:prSet presAssocID="{48ACECC6-6579-4471-B6DB-D306DFACA839}" presName="horz4" presStyleCnt="0"/>
      <dgm:spPr/>
    </dgm:pt>
    <dgm:pt modelId="{32A8A101-B61D-45E9-AFCB-272CB9AA2268}" type="pres">
      <dgm:prSet presAssocID="{48ACECC6-6579-4471-B6DB-D306DFACA839}" presName="horzSpace4" presStyleCnt="0"/>
      <dgm:spPr/>
    </dgm:pt>
    <dgm:pt modelId="{292467AB-C442-4723-8CCB-89AEF2D836AB}" type="pres">
      <dgm:prSet presAssocID="{48ACECC6-6579-4471-B6DB-D306DFACA839}" presName="tx4" presStyleLbl="revTx" presStyleIdx="3" presStyleCnt="22" custScaleX="10067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F728AAC-2DCD-46E4-9CC8-756E8CA0FE61}" type="pres">
      <dgm:prSet presAssocID="{5955ABA3-7164-42B1-8D89-14A589AEC296}" presName="thinLine3" presStyleLbl="callout" presStyleIdx="0" presStyleCnt="8"/>
      <dgm:spPr/>
    </dgm:pt>
    <dgm:pt modelId="{32E822AD-4AA2-497B-866E-289CBE2C7FA0}" type="pres">
      <dgm:prSet presAssocID="{836373E8-EDF6-4072-9815-31C7F38BBF03}" presName="horz3" presStyleCnt="0"/>
      <dgm:spPr/>
    </dgm:pt>
    <dgm:pt modelId="{A9D622C7-749C-43A6-8347-0DBEE890BA23}" type="pres">
      <dgm:prSet presAssocID="{836373E8-EDF6-4072-9815-31C7F38BBF03}" presName="horzSpace3" presStyleCnt="0"/>
      <dgm:spPr/>
    </dgm:pt>
    <dgm:pt modelId="{7D8288AA-06F5-4C6D-98C6-EB3CF0452E6B}" type="pres">
      <dgm:prSet presAssocID="{836373E8-EDF6-4072-9815-31C7F38BBF03}" presName="tx3" presStyleLbl="revTx" presStyleIdx="4" presStyleCnt="22"/>
      <dgm:spPr/>
      <dgm:t>
        <a:bodyPr/>
        <a:lstStyle/>
        <a:p>
          <a:endParaRPr lang="es-CR"/>
        </a:p>
      </dgm:t>
    </dgm:pt>
    <dgm:pt modelId="{E0763D65-1C81-472C-BBE9-006C8D54388D}" type="pres">
      <dgm:prSet presAssocID="{836373E8-EDF6-4072-9815-31C7F38BBF03}" presName="vert3" presStyleCnt="0"/>
      <dgm:spPr/>
    </dgm:pt>
    <dgm:pt modelId="{08AA7163-889D-4F84-B31F-DACE7435CB3A}" type="pres">
      <dgm:prSet presAssocID="{EBF3206D-E249-4782-AE76-560529553ACB}" presName="horz4" presStyleCnt="0"/>
      <dgm:spPr/>
    </dgm:pt>
    <dgm:pt modelId="{6FBA6D55-EEE2-47C6-A8BB-16DD40CCC81C}" type="pres">
      <dgm:prSet presAssocID="{EBF3206D-E249-4782-AE76-560529553ACB}" presName="horzSpace4" presStyleCnt="0"/>
      <dgm:spPr/>
    </dgm:pt>
    <dgm:pt modelId="{2ABF19B4-69ED-4262-A3F5-75367EC2ED28}" type="pres">
      <dgm:prSet presAssocID="{EBF3206D-E249-4782-AE76-560529553ACB}" presName="tx4" presStyleLbl="revTx" presStyleIdx="5" presStyleCnt="22" custScaleX="9461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FF12739-2A17-473F-AB36-DF7CF13B3B08}" type="pres">
      <dgm:prSet presAssocID="{CE1DA34F-D6BE-4FC6-9684-CF93735A924B}" presName="thinLine3" presStyleLbl="callout" presStyleIdx="1" presStyleCnt="8"/>
      <dgm:spPr/>
    </dgm:pt>
    <dgm:pt modelId="{74D1134E-ED85-4705-8566-998670D62321}" type="pres">
      <dgm:prSet presAssocID="{43F20CCD-2EA2-48E9-9B24-551EED51B879}" presName="horz3" presStyleCnt="0"/>
      <dgm:spPr/>
    </dgm:pt>
    <dgm:pt modelId="{14A3373D-C373-4F06-A35E-AE936EA348A1}" type="pres">
      <dgm:prSet presAssocID="{43F20CCD-2EA2-48E9-9B24-551EED51B879}" presName="horzSpace3" presStyleCnt="0"/>
      <dgm:spPr/>
    </dgm:pt>
    <dgm:pt modelId="{728EC04F-7987-4221-9A34-C06196F3A923}" type="pres">
      <dgm:prSet presAssocID="{43F20CCD-2EA2-48E9-9B24-551EED51B879}" presName="tx3" presStyleLbl="revTx" presStyleIdx="6" presStyleCnt="22"/>
      <dgm:spPr/>
      <dgm:t>
        <a:bodyPr/>
        <a:lstStyle/>
        <a:p>
          <a:endParaRPr lang="es-CR"/>
        </a:p>
      </dgm:t>
    </dgm:pt>
    <dgm:pt modelId="{044A53AF-005C-44DA-A70E-E5C0119A7756}" type="pres">
      <dgm:prSet presAssocID="{43F20CCD-2EA2-48E9-9B24-551EED51B879}" presName="vert3" presStyleCnt="0"/>
      <dgm:spPr/>
    </dgm:pt>
    <dgm:pt modelId="{19FEF2C5-F5BE-4B83-9523-01579A7AE261}" type="pres">
      <dgm:prSet presAssocID="{07B1ECFE-3698-4E59-97AB-C843B390045E}" presName="horz4" presStyleCnt="0"/>
      <dgm:spPr/>
    </dgm:pt>
    <dgm:pt modelId="{580EA97B-DCB5-4F73-9B0C-6B5D78030A13}" type="pres">
      <dgm:prSet presAssocID="{07B1ECFE-3698-4E59-97AB-C843B390045E}" presName="horzSpace4" presStyleCnt="0"/>
      <dgm:spPr/>
    </dgm:pt>
    <dgm:pt modelId="{12118873-221F-42F9-89B6-674A0E353991}" type="pres">
      <dgm:prSet presAssocID="{07B1ECFE-3698-4E59-97AB-C843B390045E}" presName="tx4" presStyleLbl="revTx" presStyleIdx="7" presStyleCnt="22" custScaleX="10158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9793698-2B54-4ECD-8589-90CB0D345910}" type="pres">
      <dgm:prSet presAssocID="{06661A72-DEAB-4EE3-B415-9867C955CB96}" presName="thinLine3" presStyleLbl="callout" presStyleIdx="2" presStyleCnt="8"/>
      <dgm:spPr/>
    </dgm:pt>
    <dgm:pt modelId="{17BB5104-965B-474E-8BA8-A1DACA2CB20D}" type="pres">
      <dgm:prSet presAssocID="{60B3E2E8-AB69-43C8-ABA5-49367BC9BF48}" presName="horz3" presStyleCnt="0"/>
      <dgm:spPr/>
    </dgm:pt>
    <dgm:pt modelId="{7F36D47E-E65C-4B8E-831C-15DC71D78977}" type="pres">
      <dgm:prSet presAssocID="{60B3E2E8-AB69-43C8-ABA5-49367BC9BF48}" presName="horzSpace3" presStyleCnt="0"/>
      <dgm:spPr/>
    </dgm:pt>
    <dgm:pt modelId="{BE758556-52AA-4215-B11B-9801371476AE}" type="pres">
      <dgm:prSet presAssocID="{60B3E2E8-AB69-43C8-ABA5-49367BC9BF48}" presName="tx3" presStyleLbl="revTx" presStyleIdx="8" presStyleCnt="22"/>
      <dgm:spPr/>
      <dgm:t>
        <a:bodyPr/>
        <a:lstStyle/>
        <a:p>
          <a:endParaRPr lang="es-CR"/>
        </a:p>
      </dgm:t>
    </dgm:pt>
    <dgm:pt modelId="{950B6302-54B5-4670-B767-C6B25CCBB511}" type="pres">
      <dgm:prSet presAssocID="{60B3E2E8-AB69-43C8-ABA5-49367BC9BF48}" presName="vert3" presStyleCnt="0"/>
      <dgm:spPr/>
    </dgm:pt>
    <dgm:pt modelId="{E9356DC9-7A04-40F2-BA22-478D59EB6535}" type="pres">
      <dgm:prSet presAssocID="{AD62CA88-04BE-4A91-99DE-66F622BEE53B}" presName="horz4" presStyleCnt="0"/>
      <dgm:spPr/>
    </dgm:pt>
    <dgm:pt modelId="{E4D20398-90DB-4BDF-B5AC-178841AB752E}" type="pres">
      <dgm:prSet presAssocID="{AD62CA88-04BE-4A91-99DE-66F622BEE53B}" presName="horzSpace4" presStyleCnt="0"/>
      <dgm:spPr/>
    </dgm:pt>
    <dgm:pt modelId="{CAA4907E-B144-4C18-8686-6F3312A0D6FB}" type="pres">
      <dgm:prSet presAssocID="{AD62CA88-04BE-4A91-99DE-66F622BEE53B}" presName="tx4" presStyleLbl="revTx" presStyleIdx="9" presStyleCnt="22" custScaleX="10285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4A8813D-0F54-4576-B89C-498985DE0495}" type="pres">
      <dgm:prSet presAssocID="{F4DAE4A3-1AAB-4833-B403-54149200B047}" presName="thinLine2b" presStyleLbl="callout" presStyleIdx="3" presStyleCnt="8"/>
      <dgm:spPr/>
    </dgm:pt>
    <dgm:pt modelId="{C8729F5E-4F66-44E3-BD61-4DF2A34DBE32}" type="pres">
      <dgm:prSet presAssocID="{F4DAE4A3-1AAB-4833-B403-54149200B047}" presName="vertSpace2b" presStyleCnt="0"/>
      <dgm:spPr/>
    </dgm:pt>
    <dgm:pt modelId="{12311FBD-9A66-4D28-AEF0-211A112845FB}" type="pres">
      <dgm:prSet presAssocID="{34A59FCD-62E8-4D9A-BB11-671B5B5F7D65}" presName="horz2" presStyleCnt="0"/>
      <dgm:spPr/>
    </dgm:pt>
    <dgm:pt modelId="{5FAEDD9C-0FC0-43FB-A330-37C1691FD8BD}" type="pres">
      <dgm:prSet presAssocID="{34A59FCD-62E8-4D9A-BB11-671B5B5F7D65}" presName="horzSpace2" presStyleCnt="0"/>
      <dgm:spPr/>
    </dgm:pt>
    <dgm:pt modelId="{34E4857C-E270-4C58-B99B-10DABE7199B0}" type="pres">
      <dgm:prSet presAssocID="{34A59FCD-62E8-4D9A-BB11-671B5B5F7D65}" presName="tx2" presStyleLbl="revTx" presStyleIdx="10" presStyleCnt="22"/>
      <dgm:spPr/>
      <dgm:t>
        <a:bodyPr/>
        <a:lstStyle/>
        <a:p>
          <a:endParaRPr lang="es-CR"/>
        </a:p>
      </dgm:t>
    </dgm:pt>
    <dgm:pt modelId="{3D53A7A3-38EB-45F2-9DCB-0EFE0FBD7863}" type="pres">
      <dgm:prSet presAssocID="{34A59FCD-62E8-4D9A-BB11-671B5B5F7D65}" presName="vert2" presStyleCnt="0"/>
      <dgm:spPr/>
    </dgm:pt>
    <dgm:pt modelId="{01C9EFD3-E0AF-4002-B70B-06BF71AAF875}" type="pres">
      <dgm:prSet presAssocID="{263EAB91-7191-4180-8F4B-BEDE37192016}" presName="horz3" presStyleCnt="0"/>
      <dgm:spPr/>
    </dgm:pt>
    <dgm:pt modelId="{C3AFCD4D-5516-44B4-A0C1-3DA66DC50B5D}" type="pres">
      <dgm:prSet presAssocID="{263EAB91-7191-4180-8F4B-BEDE37192016}" presName="horzSpace3" presStyleCnt="0"/>
      <dgm:spPr/>
    </dgm:pt>
    <dgm:pt modelId="{CFC2E2A4-B69B-4AA5-9925-F950494DA5C7}" type="pres">
      <dgm:prSet presAssocID="{263EAB91-7191-4180-8F4B-BEDE37192016}" presName="tx3" presStyleLbl="revTx" presStyleIdx="11" presStyleCnt="22"/>
      <dgm:spPr/>
      <dgm:t>
        <a:bodyPr/>
        <a:lstStyle/>
        <a:p>
          <a:endParaRPr lang="es-CR"/>
        </a:p>
      </dgm:t>
    </dgm:pt>
    <dgm:pt modelId="{2DA89A71-9445-40BB-9311-5E75187255F9}" type="pres">
      <dgm:prSet presAssocID="{263EAB91-7191-4180-8F4B-BEDE37192016}" presName="vert3" presStyleCnt="0"/>
      <dgm:spPr/>
    </dgm:pt>
    <dgm:pt modelId="{121CF13C-FCEF-4415-B4C6-B28CE1734AC0}" type="pres">
      <dgm:prSet presAssocID="{74FC6E1B-91B0-4E01-A6C1-3014E82D340D}" presName="horz4" presStyleCnt="0"/>
      <dgm:spPr/>
    </dgm:pt>
    <dgm:pt modelId="{B21AC90D-607B-411D-BA8F-C1EB668232D5}" type="pres">
      <dgm:prSet presAssocID="{74FC6E1B-91B0-4E01-A6C1-3014E82D340D}" presName="horzSpace4" presStyleCnt="0"/>
      <dgm:spPr/>
    </dgm:pt>
    <dgm:pt modelId="{342C9E84-8807-497C-8D07-141EFEA7A1EC}" type="pres">
      <dgm:prSet presAssocID="{74FC6E1B-91B0-4E01-A6C1-3014E82D340D}" presName="tx4" presStyleLbl="revTx" presStyleIdx="12" presStyleCnt="22" custLinFactNeighborX="-3601" custLinFactNeighborY="-1152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16B6F18-E7C9-42B1-AC8D-96B0DC4B17B7}" type="pres">
      <dgm:prSet presAssocID="{5B4AA0EB-23D0-4AB3-8603-74ABBC237534}" presName="horz4" presStyleCnt="0"/>
      <dgm:spPr/>
    </dgm:pt>
    <dgm:pt modelId="{37C1F994-F6BF-4D17-99C5-FFFE62028018}" type="pres">
      <dgm:prSet presAssocID="{5B4AA0EB-23D0-4AB3-8603-74ABBC237534}" presName="horzSpace4" presStyleCnt="0"/>
      <dgm:spPr/>
    </dgm:pt>
    <dgm:pt modelId="{6680E01E-5F53-4883-A834-6D08376E3B65}" type="pres">
      <dgm:prSet presAssocID="{5B4AA0EB-23D0-4AB3-8603-74ABBC237534}" presName="tx4" presStyleLbl="revTx" presStyleIdx="13" presStyleCnt="22" custLinFactNeighborX="-3601" custLinFactNeighborY="-63849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C42CE0C-A7F4-45DD-8CEB-2A3F401CA394}" type="pres">
      <dgm:prSet presAssocID="{31AA4195-FF3A-4561-8B95-9C4442B65E59}" presName="thinLine3" presStyleLbl="callout" presStyleIdx="4" presStyleCnt="8"/>
      <dgm:spPr/>
    </dgm:pt>
    <dgm:pt modelId="{F3F38C0D-10B5-451F-B57E-00674DD98A7F}" type="pres">
      <dgm:prSet presAssocID="{89D01C7D-3A47-438E-A582-39C3C6AA375D}" presName="horz3" presStyleCnt="0"/>
      <dgm:spPr/>
    </dgm:pt>
    <dgm:pt modelId="{DCB0D366-2AFD-435F-8AE9-4AE310E3CD48}" type="pres">
      <dgm:prSet presAssocID="{89D01C7D-3A47-438E-A582-39C3C6AA375D}" presName="horzSpace3" presStyleCnt="0"/>
      <dgm:spPr/>
    </dgm:pt>
    <dgm:pt modelId="{8034F255-DE3C-4870-8713-FA35A9092CD5}" type="pres">
      <dgm:prSet presAssocID="{89D01C7D-3A47-438E-A582-39C3C6AA375D}" presName="tx3" presStyleLbl="revTx" presStyleIdx="14" presStyleCnt="22"/>
      <dgm:spPr/>
      <dgm:t>
        <a:bodyPr/>
        <a:lstStyle/>
        <a:p>
          <a:endParaRPr lang="es-CR"/>
        </a:p>
      </dgm:t>
    </dgm:pt>
    <dgm:pt modelId="{B42A2F7A-6729-4AC2-B475-522D29172CD5}" type="pres">
      <dgm:prSet presAssocID="{89D01C7D-3A47-438E-A582-39C3C6AA375D}" presName="vert3" presStyleCnt="0"/>
      <dgm:spPr/>
    </dgm:pt>
    <dgm:pt modelId="{066ABCB7-E1E4-4C06-821E-28D91568C7BE}" type="pres">
      <dgm:prSet presAssocID="{8D2CE950-FA7A-48D3-94CD-B0F25D33F13F}" presName="horz4" presStyleCnt="0"/>
      <dgm:spPr/>
    </dgm:pt>
    <dgm:pt modelId="{14C9C024-A089-4156-B223-56DDBCF9D5ED}" type="pres">
      <dgm:prSet presAssocID="{8D2CE950-FA7A-48D3-94CD-B0F25D33F13F}" presName="horzSpace4" presStyleCnt="0"/>
      <dgm:spPr/>
    </dgm:pt>
    <dgm:pt modelId="{82515466-182F-4940-869B-980EA284C1FE}" type="pres">
      <dgm:prSet presAssocID="{8D2CE950-FA7A-48D3-94CD-B0F25D33F13F}" presName="tx4" presStyleLbl="revTx" presStyleIdx="15" presStyleCnt="22" custLinFactNeighborX="-3601" custLinFactNeighborY="1096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9C77F83-1DDE-40F7-9C6C-CA95FD97D53A}" type="pres">
      <dgm:prSet presAssocID="{9320D1F8-4810-43FA-A809-DE28EC5F79B5}" presName="horz4" presStyleCnt="0"/>
      <dgm:spPr/>
    </dgm:pt>
    <dgm:pt modelId="{B05B8328-0F8A-4494-9196-243E653E8CA4}" type="pres">
      <dgm:prSet presAssocID="{9320D1F8-4810-43FA-A809-DE28EC5F79B5}" presName="horzSpace4" presStyleCnt="0"/>
      <dgm:spPr/>
    </dgm:pt>
    <dgm:pt modelId="{CEBDF9F4-74A9-4718-AF30-A5C70695588F}" type="pres">
      <dgm:prSet presAssocID="{9320D1F8-4810-43FA-A809-DE28EC5F79B5}" presName="tx4" presStyleLbl="revTx" presStyleIdx="16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B33832E-4A8A-43E5-9AA4-2B1AB59441A3}" type="pres">
      <dgm:prSet presAssocID="{34A59FCD-62E8-4D9A-BB11-671B5B5F7D65}" presName="thinLine2b" presStyleLbl="callout" presStyleIdx="5" presStyleCnt="8"/>
      <dgm:spPr/>
    </dgm:pt>
    <dgm:pt modelId="{1A01E657-0CB6-4C83-9C98-AF5F1D7B702C}" type="pres">
      <dgm:prSet presAssocID="{34A59FCD-62E8-4D9A-BB11-671B5B5F7D65}" presName="vertSpace2b" presStyleCnt="0"/>
      <dgm:spPr/>
    </dgm:pt>
    <dgm:pt modelId="{25C44276-0EFF-48F7-8B12-C6E2CD56D1D3}" type="pres">
      <dgm:prSet presAssocID="{4275EEA7-7E89-421E-A27E-6342A3007A5C}" presName="horz2" presStyleCnt="0"/>
      <dgm:spPr/>
    </dgm:pt>
    <dgm:pt modelId="{651BA7C3-D01E-4FB1-AEA5-9C0D8344C8A4}" type="pres">
      <dgm:prSet presAssocID="{4275EEA7-7E89-421E-A27E-6342A3007A5C}" presName="horzSpace2" presStyleCnt="0"/>
      <dgm:spPr/>
    </dgm:pt>
    <dgm:pt modelId="{0184E0B6-01DA-4ED5-AA91-241493EF2CA2}" type="pres">
      <dgm:prSet presAssocID="{4275EEA7-7E89-421E-A27E-6342A3007A5C}" presName="tx2" presStyleLbl="revTx" presStyleIdx="17" presStyleCnt="22"/>
      <dgm:spPr/>
      <dgm:t>
        <a:bodyPr/>
        <a:lstStyle/>
        <a:p>
          <a:endParaRPr lang="es-CR"/>
        </a:p>
      </dgm:t>
    </dgm:pt>
    <dgm:pt modelId="{42076905-7B42-4EF8-BD12-E025C4E969C7}" type="pres">
      <dgm:prSet presAssocID="{4275EEA7-7E89-421E-A27E-6342A3007A5C}" presName="vert2" presStyleCnt="0"/>
      <dgm:spPr/>
    </dgm:pt>
    <dgm:pt modelId="{EB570B31-70A7-4222-A696-16A17E9AAE59}" type="pres">
      <dgm:prSet presAssocID="{1319AA92-A7E1-4779-B01C-EA104701D5FB}" presName="horz3" presStyleCnt="0"/>
      <dgm:spPr/>
    </dgm:pt>
    <dgm:pt modelId="{D842BF54-610C-4FF3-9CE7-93B5EA05A187}" type="pres">
      <dgm:prSet presAssocID="{1319AA92-A7E1-4779-B01C-EA104701D5FB}" presName="horzSpace3" presStyleCnt="0"/>
      <dgm:spPr/>
    </dgm:pt>
    <dgm:pt modelId="{7E2E7014-D4E6-4C33-8D18-F3AE559B2B61}" type="pres">
      <dgm:prSet presAssocID="{1319AA92-A7E1-4779-B01C-EA104701D5FB}" presName="tx3" presStyleLbl="revTx" presStyleIdx="18" presStyleCnt="22"/>
      <dgm:spPr/>
      <dgm:t>
        <a:bodyPr/>
        <a:lstStyle/>
        <a:p>
          <a:endParaRPr lang="es-CR"/>
        </a:p>
      </dgm:t>
    </dgm:pt>
    <dgm:pt modelId="{DF4B1432-F29B-4D79-981C-252BAD3AABD8}" type="pres">
      <dgm:prSet presAssocID="{1319AA92-A7E1-4779-B01C-EA104701D5FB}" presName="vert3" presStyleCnt="0"/>
      <dgm:spPr/>
    </dgm:pt>
    <dgm:pt modelId="{7564305B-986C-49AE-89BC-5EEC46252486}" type="pres">
      <dgm:prSet presAssocID="{FDC603A2-BA27-45BF-8620-5B14E0164E2E}" presName="horz4" presStyleCnt="0"/>
      <dgm:spPr/>
    </dgm:pt>
    <dgm:pt modelId="{FB34E65A-B02F-4600-91F0-44BC57C308FE}" type="pres">
      <dgm:prSet presAssocID="{FDC603A2-BA27-45BF-8620-5B14E0164E2E}" presName="horzSpace4" presStyleCnt="0"/>
      <dgm:spPr/>
    </dgm:pt>
    <dgm:pt modelId="{681D93CB-ACDC-439F-9E1A-B86DEB8023B1}" type="pres">
      <dgm:prSet presAssocID="{FDC603A2-BA27-45BF-8620-5B14E0164E2E}" presName="tx4" presStyleLbl="revTx" presStyleIdx="19" presStyleCnt="22" custScaleY="5649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B4B1BFF-E39E-4CA0-A889-F397871A74C1}" type="pres">
      <dgm:prSet presAssocID="{D1AD1B7A-EAAD-4844-A665-B2CC7CC3FBBD}" presName="thinLine3" presStyleLbl="callout" presStyleIdx="6" presStyleCnt="8"/>
      <dgm:spPr/>
    </dgm:pt>
    <dgm:pt modelId="{EB91F42C-8F1A-4F8F-AF1B-1591B545E3AF}" type="pres">
      <dgm:prSet presAssocID="{DB73F4DB-B9BE-4439-A952-B8D6C60A5542}" presName="horz3" presStyleCnt="0"/>
      <dgm:spPr/>
    </dgm:pt>
    <dgm:pt modelId="{83F34056-827F-4EBE-9EDF-D8298575D1D4}" type="pres">
      <dgm:prSet presAssocID="{DB73F4DB-B9BE-4439-A952-B8D6C60A5542}" presName="horzSpace3" presStyleCnt="0"/>
      <dgm:spPr/>
    </dgm:pt>
    <dgm:pt modelId="{32097978-2D75-45F3-92A3-6B6436882BE6}" type="pres">
      <dgm:prSet presAssocID="{DB73F4DB-B9BE-4439-A952-B8D6C60A5542}" presName="tx3" presStyleLbl="revTx" presStyleIdx="20" presStyleCnt="22"/>
      <dgm:spPr/>
      <dgm:t>
        <a:bodyPr/>
        <a:lstStyle/>
        <a:p>
          <a:endParaRPr lang="es-CR"/>
        </a:p>
      </dgm:t>
    </dgm:pt>
    <dgm:pt modelId="{C6048A4D-5F6B-4D55-8BAF-2E09D6C6B027}" type="pres">
      <dgm:prSet presAssocID="{DB73F4DB-B9BE-4439-A952-B8D6C60A5542}" presName="vert3" presStyleCnt="0"/>
      <dgm:spPr/>
    </dgm:pt>
    <dgm:pt modelId="{1586D984-34F7-442B-AD32-7A8017FD9651}" type="pres">
      <dgm:prSet presAssocID="{1A748E59-B915-46A9-AA1B-1792391C9E7B}" presName="horz4" presStyleCnt="0"/>
      <dgm:spPr/>
    </dgm:pt>
    <dgm:pt modelId="{9630B449-C8DE-44B4-93E3-9CDED7ADB460}" type="pres">
      <dgm:prSet presAssocID="{1A748E59-B915-46A9-AA1B-1792391C9E7B}" presName="horzSpace4" presStyleCnt="0"/>
      <dgm:spPr/>
    </dgm:pt>
    <dgm:pt modelId="{4BE131AD-EF59-492C-9575-C77354D4AEBF}" type="pres">
      <dgm:prSet presAssocID="{1A748E59-B915-46A9-AA1B-1792391C9E7B}" presName="tx4" presStyleLbl="revTx" presStyleIdx="21" presStyleCnt="2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B2621F6-F3AB-46DD-888C-D9DA3D7BA6FE}" type="pres">
      <dgm:prSet presAssocID="{4275EEA7-7E89-421E-A27E-6342A3007A5C}" presName="thinLine2b" presStyleLbl="callout" presStyleIdx="7" presStyleCnt="8"/>
      <dgm:spPr/>
    </dgm:pt>
    <dgm:pt modelId="{8CB1151D-3588-49A7-9162-5B33D470C456}" type="pres">
      <dgm:prSet presAssocID="{4275EEA7-7E89-421E-A27E-6342A3007A5C}" presName="vertSpace2b" presStyleCnt="0"/>
      <dgm:spPr/>
    </dgm:pt>
  </dgm:ptLst>
  <dgm:cxnLst>
    <dgm:cxn modelId="{D5A32E65-5F7A-40E3-B608-11F2A305DACF}" type="presOf" srcId="{6170B710-96B5-45E2-8DA1-021395012D33}" destId="{C70E940D-38C9-4588-85C9-71AE56079EF6}" srcOrd="0" destOrd="0" presId="urn:microsoft.com/office/officeart/2008/layout/LinedList"/>
    <dgm:cxn modelId="{55546A02-EF0F-4BD6-BF36-DE8926A402DA}" srcId="{DB73F4DB-B9BE-4439-A952-B8D6C60A5542}" destId="{1A748E59-B915-46A9-AA1B-1792391C9E7B}" srcOrd="0" destOrd="0" parTransId="{988776BA-43BD-4DB7-844D-B90CC4DCC4BD}" sibTransId="{1983FD4E-79B8-4D8C-8887-3C9688898059}"/>
    <dgm:cxn modelId="{EA5D1BF7-F0D3-429B-9FD8-3528039F9205}" type="presOf" srcId="{DB73F4DB-B9BE-4439-A952-B8D6C60A5542}" destId="{32097978-2D75-45F3-92A3-6B6436882BE6}" srcOrd="0" destOrd="0" presId="urn:microsoft.com/office/officeart/2008/layout/LinedList"/>
    <dgm:cxn modelId="{2E958695-2497-4305-90E6-E0CE6A9A0088}" type="presOf" srcId="{89D01C7D-3A47-438E-A582-39C3C6AA375D}" destId="{8034F255-DE3C-4870-8713-FA35A9092CD5}" srcOrd="0" destOrd="0" presId="urn:microsoft.com/office/officeart/2008/layout/LinedList"/>
    <dgm:cxn modelId="{C03E0029-C84B-44AD-971D-3673B350548F}" type="presOf" srcId="{0073802F-F600-400B-8971-A3F3E03D0BD8}" destId="{4A716B84-26DF-460E-A238-4C7F5D128BA4}" srcOrd="0" destOrd="0" presId="urn:microsoft.com/office/officeart/2008/layout/LinedList"/>
    <dgm:cxn modelId="{9DCFF273-80BD-4BC4-A058-7CCB6F4F4C91}" type="presOf" srcId="{48ACECC6-6579-4471-B6DB-D306DFACA839}" destId="{292467AB-C442-4723-8CCB-89AEF2D836AB}" srcOrd="0" destOrd="0" presId="urn:microsoft.com/office/officeart/2008/layout/LinedList"/>
    <dgm:cxn modelId="{C293D658-02DE-4488-AE37-2E0C81798573}" srcId="{836373E8-EDF6-4072-9815-31C7F38BBF03}" destId="{EBF3206D-E249-4782-AE76-560529553ACB}" srcOrd="0" destOrd="0" parTransId="{FA669DD1-DFB1-4DE7-8405-DDFE74F69384}" sibTransId="{8A893C53-BCD5-4299-A930-D7450BC27244}"/>
    <dgm:cxn modelId="{BAC66ECC-0E1F-47B8-B69D-E734B5D8A4DE}" type="presOf" srcId="{74FC6E1B-91B0-4E01-A6C1-3014E82D340D}" destId="{342C9E84-8807-497C-8D07-141EFEA7A1EC}" srcOrd="0" destOrd="0" presId="urn:microsoft.com/office/officeart/2008/layout/LinedList"/>
    <dgm:cxn modelId="{C4A8A7B6-7C6B-44EC-8ED5-CA7C5089C151}" srcId="{0073802F-F600-400B-8971-A3F3E03D0BD8}" destId="{34A59FCD-62E8-4D9A-BB11-671B5B5F7D65}" srcOrd="1" destOrd="0" parTransId="{9640D6E8-B170-453C-8488-1C0BD9E74E3C}" sibTransId="{A83457EA-1BFC-4E5E-9A05-2C51B3241ECF}"/>
    <dgm:cxn modelId="{BAC88794-7411-4001-87D8-21A07F05BB37}" type="presOf" srcId="{F7BABA00-4A3C-4E1D-9960-0FE595769FBF}" destId="{AD769D65-EB62-4831-83EB-B8FF59F19537}" srcOrd="0" destOrd="0" presId="urn:microsoft.com/office/officeart/2008/layout/LinedList"/>
    <dgm:cxn modelId="{876D867B-FCEA-4015-88D1-E12540F20437}" srcId="{34A59FCD-62E8-4D9A-BB11-671B5B5F7D65}" destId="{263EAB91-7191-4180-8F4B-BEDE37192016}" srcOrd="0" destOrd="0" parTransId="{47851999-FA78-4212-A9CA-42DB7569DD58}" sibTransId="{31AA4195-FF3A-4561-8B95-9C4442B65E59}"/>
    <dgm:cxn modelId="{9EACD7FE-3528-4486-B801-45227093546D}" srcId="{34A59FCD-62E8-4D9A-BB11-671B5B5F7D65}" destId="{89D01C7D-3A47-438E-A582-39C3C6AA375D}" srcOrd="1" destOrd="0" parTransId="{1273376D-5197-4E7E-AA99-CAEE58354C65}" sibTransId="{954C0A58-39D4-4498-ADAD-7D2F9C54DC35}"/>
    <dgm:cxn modelId="{CA5728C6-D161-4818-8877-0929F4891798}" type="presOf" srcId="{FDC603A2-BA27-45BF-8620-5B14E0164E2E}" destId="{681D93CB-ACDC-439F-9E1A-B86DEB8023B1}" srcOrd="0" destOrd="0" presId="urn:microsoft.com/office/officeart/2008/layout/LinedList"/>
    <dgm:cxn modelId="{65B07894-2246-4742-ABFD-971667097D71}" srcId="{263EAB91-7191-4180-8F4B-BEDE37192016}" destId="{5B4AA0EB-23D0-4AB3-8603-74ABBC237534}" srcOrd="1" destOrd="0" parTransId="{53A37076-F959-4893-BC29-69EBD0B441B7}" sibTransId="{F25B0C04-1B8B-4D26-B081-6DB1D55AA5F1}"/>
    <dgm:cxn modelId="{35BC1412-8B82-4105-838F-E78BAFEB5251}" srcId="{263EAB91-7191-4180-8F4B-BEDE37192016}" destId="{74FC6E1B-91B0-4E01-A6C1-3014E82D340D}" srcOrd="0" destOrd="0" parTransId="{11D9597F-7DF6-4A83-89BD-F5378D26A778}" sibTransId="{67B2C4FC-79B9-4DC6-9CB2-A2E284D62AF7}"/>
    <dgm:cxn modelId="{0752CFDF-4C86-41AC-8B8E-C799E65B2503}" type="presOf" srcId="{8D2CE950-FA7A-48D3-94CD-B0F25D33F13F}" destId="{82515466-182F-4940-869B-980EA284C1FE}" srcOrd="0" destOrd="0" presId="urn:microsoft.com/office/officeart/2008/layout/LinedList"/>
    <dgm:cxn modelId="{996B4180-EBFD-4731-B077-E4A295A68C63}" srcId="{F4DAE4A3-1AAB-4833-B403-54149200B047}" destId="{43F20CCD-2EA2-48E9-9B24-551EED51B879}" srcOrd="2" destOrd="0" parTransId="{C79656C7-54AC-4829-A2B9-9D1EE4047864}" sibTransId="{06661A72-DEAB-4EE3-B415-9867C955CB96}"/>
    <dgm:cxn modelId="{A10DB23D-4210-484B-91F5-C93731B10A0E}" srcId="{F7BABA00-4A3C-4E1D-9960-0FE595769FBF}" destId="{0073802F-F600-400B-8971-A3F3E03D0BD8}" srcOrd="0" destOrd="0" parTransId="{15A2E600-3B64-438D-A414-B3BF040A3644}" sibTransId="{BF916A14-6B75-4B20-8921-EAA14D25CFD8}"/>
    <dgm:cxn modelId="{0BECCBFE-650D-4C8F-843A-1DB85048DBDF}" type="presOf" srcId="{263EAB91-7191-4180-8F4B-BEDE37192016}" destId="{CFC2E2A4-B69B-4AA5-9925-F950494DA5C7}" srcOrd="0" destOrd="0" presId="urn:microsoft.com/office/officeart/2008/layout/LinedList"/>
    <dgm:cxn modelId="{6712C157-84E2-4A07-9417-660770D40EBA}" srcId="{0073802F-F600-400B-8971-A3F3E03D0BD8}" destId="{F4DAE4A3-1AAB-4833-B403-54149200B047}" srcOrd="0" destOrd="0" parTransId="{6B01D632-2E44-40B7-9401-EEFA0E982EF8}" sibTransId="{795BCC18-2996-4C4D-A48B-ACBFBF4E909E}"/>
    <dgm:cxn modelId="{BFA9F59C-3FEF-4192-B725-6E8E146BD32A}" srcId="{1319AA92-A7E1-4779-B01C-EA104701D5FB}" destId="{FDC603A2-BA27-45BF-8620-5B14E0164E2E}" srcOrd="0" destOrd="0" parTransId="{C12C4CEE-BEBA-4082-8C1F-1C73BAA21F25}" sibTransId="{9002EE24-6C8C-4B96-8AA7-A86135FB1980}"/>
    <dgm:cxn modelId="{6ACEB9E1-1E84-4585-A2D2-2F07D63C450D}" type="presOf" srcId="{43F20CCD-2EA2-48E9-9B24-551EED51B879}" destId="{728EC04F-7987-4221-9A34-C06196F3A923}" srcOrd="0" destOrd="0" presId="urn:microsoft.com/office/officeart/2008/layout/LinedList"/>
    <dgm:cxn modelId="{FB3D0754-C378-4E0E-A772-ADE00E8C00B7}" srcId="{0073802F-F600-400B-8971-A3F3E03D0BD8}" destId="{4275EEA7-7E89-421E-A27E-6342A3007A5C}" srcOrd="2" destOrd="0" parTransId="{ED460C91-41D8-4F3B-882F-03F5BB2E8E49}" sibTransId="{44419CF8-CE80-4CA1-83AD-DE6A5CC89951}"/>
    <dgm:cxn modelId="{4F25C9B5-9377-45A8-B6B7-2122A75B45DC}" type="presOf" srcId="{60B3E2E8-AB69-43C8-ABA5-49367BC9BF48}" destId="{BE758556-52AA-4215-B11B-9801371476AE}" srcOrd="0" destOrd="0" presId="urn:microsoft.com/office/officeart/2008/layout/LinedList"/>
    <dgm:cxn modelId="{311B5279-50AE-41C9-B74F-8C4669C87B5A}" srcId="{43F20CCD-2EA2-48E9-9B24-551EED51B879}" destId="{07B1ECFE-3698-4E59-97AB-C843B390045E}" srcOrd="0" destOrd="0" parTransId="{7EA9F910-B57E-4693-9715-2CDA0784E7A6}" sibTransId="{629B3852-6400-4D7E-906C-9C7C1B44ACE8}"/>
    <dgm:cxn modelId="{67617124-8191-4788-9620-99FE01127FCE}" type="presOf" srcId="{1A748E59-B915-46A9-AA1B-1792391C9E7B}" destId="{4BE131AD-EF59-492C-9575-C77354D4AEBF}" srcOrd="0" destOrd="0" presId="urn:microsoft.com/office/officeart/2008/layout/LinedList"/>
    <dgm:cxn modelId="{B5AA3D90-3092-4FCA-BADC-55E0CBE91816}" srcId="{F4DAE4A3-1AAB-4833-B403-54149200B047}" destId="{60B3E2E8-AB69-43C8-ABA5-49367BC9BF48}" srcOrd="3" destOrd="0" parTransId="{7C09DB8F-8434-443D-9DBA-9F126905BACE}" sibTransId="{D2CD8FE6-28C5-404C-A9DE-C5A1E6CAA947}"/>
    <dgm:cxn modelId="{80EACCD2-78C3-4630-9707-E455D07865A7}" srcId="{4275EEA7-7E89-421E-A27E-6342A3007A5C}" destId="{1319AA92-A7E1-4779-B01C-EA104701D5FB}" srcOrd="0" destOrd="0" parTransId="{052B0846-AE81-4192-AB9F-085EB9786C22}" sibTransId="{D1AD1B7A-EAAD-4844-A665-B2CC7CC3FBBD}"/>
    <dgm:cxn modelId="{A6E127D4-9D07-4448-BCAC-9D3C5E942368}" srcId="{F4DAE4A3-1AAB-4833-B403-54149200B047}" destId="{6170B710-96B5-45E2-8DA1-021395012D33}" srcOrd="0" destOrd="0" parTransId="{68BB2BA6-5140-4FDD-B33A-66C02FC4E848}" sibTransId="{5955ABA3-7164-42B1-8D89-14A589AEC296}"/>
    <dgm:cxn modelId="{9B42A22A-60EF-4A87-B7D1-F18D871E917C}" type="presOf" srcId="{9320D1F8-4810-43FA-A809-DE28EC5F79B5}" destId="{CEBDF9F4-74A9-4718-AF30-A5C70695588F}" srcOrd="0" destOrd="0" presId="urn:microsoft.com/office/officeart/2008/layout/LinedList"/>
    <dgm:cxn modelId="{DE49485E-E033-4693-9F01-A66829FA0ED3}" type="presOf" srcId="{5B4AA0EB-23D0-4AB3-8603-74ABBC237534}" destId="{6680E01E-5F53-4883-A834-6D08376E3B65}" srcOrd="0" destOrd="0" presId="urn:microsoft.com/office/officeart/2008/layout/LinedList"/>
    <dgm:cxn modelId="{083DFC2A-24A7-422E-A7BA-6D2C47C29A61}" srcId="{4275EEA7-7E89-421E-A27E-6342A3007A5C}" destId="{DB73F4DB-B9BE-4439-A952-B8D6C60A5542}" srcOrd="1" destOrd="0" parTransId="{B2EB909E-8D63-49B7-BB00-CD7ADF079A5C}" sibTransId="{F669B302-D855-4928-9EB2-8F9CEBD37359}"/>
    <dgm:cxn modelId="{A4BB4298-6D22-4F08-B2BD-67C90B52619D}" type="presOf" srcId="{EBF3206D-E249-4782-AE76-560529553ACB}" destId="{2ABF19B4-69ED-4262-A3F5-75367EC2ED28}" srcOrd="0" destOrd="0" presId="urn:microsoft.com/office/officeart/2008/layout/LinedList"/>
    <dgm:cxn modelId="{9C264CB2-C2C1-427F-A4AA-A68BE7E713CC}" srcId="{F4DAE4A3-1AAB-4833-B403-54149200B047}" destId="{836373E8-EDF6-4072-9815-31C7F38BBF03}" srcOrd="1" destOrd="0" parTransId="{35BC97F6-9F2B-4A30-B8B3-C61D71CFB9B0}" sibTransId="{CE1DA34F-D6BE-4FC6-9684-CF93735A924B}"/>
    <dgm:cxn modelId="{3B60ABC2-EF4A-4687-B455-DBF8145EEB9C}" type="presOf" srcId="{4275EEA7-7E89-421E-A27E-6342A3007A5C}" destId="{0184E0B6-01DA-4ED5-AA91-241493EF2CA2}" srcOrd="0" destOrd="0" presId="urn:microsoft.com/office/officeart/2008/layout/LinedList"/>
    <dgm:cxn modelId="{3312A3A6-81F2-4B03-A3F7-9D810223C22E}" type="presOf" srcId="{07B1ECFE-3698-4E59-97AB-C843B390045E}" destId="{12118873-221F-42F9-89B6-674A0E353991}" srcOrd="0" destOrd="0" presId="urn:microsoft.com/office/officeart/2008/layout/LinedList"/>
    <dgm:cxn modelId="{B6416417-3E95-4D8D-918B-A7022CCCB747}" type="presOf" srcId="{F4DAE4A3-1AAB-4833-B403-54149200B047}" destId="{36C3415F-BA35-4C9D-B2B0-01A77384C7AF}" srcOrd="0" destOrd="0" presId="urn:microsoft.com/office/officeart/2008/layout/LinedList"/>
    <dgm:cxn modelId="{8D93CEDB-D1B5-4F0B-8B15-F7137D1C3683}" srcId="{89D01C7D-3A47-438E-A582-39C3C6AA375D}" destId="{8D2CE950-FA7A-48D3-94CD-B0F25D33F13F}" srcOrd="0" destOrd="0" parTransId="{F55C5D92-FA19-427A-862B-F7874A13B7E9}" sibTransId="{104777C5-903E-448C-ABE7-9A832C9D5608}"/>
    <dgm:cxn modelId="{CFA637E6-B819-44C6-BF53-A9A0D6191F26}" srcId="{89D01C7D-3A47-438E-A582-39C3C6AA375D}" destId="{9320D1F8-4810-43FA-A809-DE28EC5F79B5}" srcOrd="1" destOrd="0" parTransId="{73165186-4CE4-4887-88ED-DB9B13B11B3F}" sibTransId="{6E6C705D-8899-44BA-B4F2-8A9671EA4A2A}"/>
    <dgm:cxn modelId="{19BC8A63-051E-4543-83DE-D9DE671B4520}" type="presOf" srcId="{1319AA92-A7E1-4779-B01C-EA104701D5FB}" destId="{7E2E7014-D4E6-4C33-8D18-F3AE559B2B61}" srcOrd="0" destOrd="0" presId="urn:microsoft.com/office/officeart/2008/layout/LinedList"/>
    <dgm:cxn modelId="{F814D300-E82F-4628-A2FC-5BB44D623147}" type="presOf" srcId="{AD62CA88-04BE-4A91-99DE-66F622BEE53B}" destId="{CAA4907E-B144-4C18-8686-6F3312A0D6FB}" srcOrd="0" destOrd="0" presId="urn:microsoft.com/office/officeart/2008/layout/LinedList"/>
    <dgm:cxn modelId="{13AF0017-BEBD-44EA-BC82-CEAF378CCFA1}" type="presOf" srcId="{836373E8-EDF6-4072-9815-31C7F38BBF03}" destId="{7D8288AA-06F5-4C6D-98C6-EB3CF0452E6B}" srcOrd="0" destOrd="0" presId="urn:microsoft.com/office/officeart/2008/layout/LinedList"/>
    <dgm:cxn modelId="{EFE8C4AE-1E4F-484B-A48A-CBC5AF7C13E6}" type="presOf" srcId="{34A59FCD-62E8-4D9A-BB11-671B5B5F7D65}" destId="{34E4857C-E270-4C58-B99B-10DABE7199B0}" srcOrd="0" destOrd="0" presId="urn:microsoft.com/office/officeart/2008/layout/LinedList"/>
    <dgm:cxn modelId="{C5265EAD-7CA2-433A-BE2A-C9D2D515D0A1}" srcId="{6170B710-96B5-45E2-8DA1-021395012D33}" destId="{48ACECC6-6579-4471-B6DB-D306DFACA839}" srcOrd="0" destOrd="0" parTransId="{F649C700-9C87-4358-B21D-D0B0F59DDDE6}" sibTransId="{8CE1C326-EE65-4760-8A83-F48AF7C85569}"/>
    <dgm:cxn modelId="{25DCC853-2107-4E0B-BBEC-0F60163060E2}" srcId="{60B3E2E8-AB69-43C8-ABA5-49367BC9BF48}" destId="{AD62CA88-04BE-4A91-99DE-66F622BEE53B}" srcOrd="0" destOrd="0" parTransId="{F69672AA-A37A-452D-898B-782B583D1CDE}" sibTransId="{EB2356D0-4919-42DC-ABAC-0AA8C5BB1F1C}"/>
    <dgm:cxn modelId="{5B142764-51F0-4E7D-9588-DCCDFA28C1BB}" type="presParOf" srcId="{AD769D65-EB62-4831-83EB-B8FF59F19537}" destId="{23008872-64F6-4C3C-8DFC-3AC0259BE11E}" srcOrd="0" destOrd="0" presId="urn:microsoft.com/office/officeart/2008/layout/LinedList"/>
    <dgm:cxn modelId="{8BC727AB-B93A-4652-9195-F685E79B494E}" type="presParOf" srcId="{AD769D65-EB62-4831-83EB-B8FF59F19537}" destId="{2D4E7433-746B-4C67-95B5-4E5FE9343D4B}" srcOrd="1" destOrd="0" presId="urn:microsoft.com/office/officeart/2008/layout/LinedList"/>
    <dgm:cxn modelId="{6D21065A-F3A9-471E-A8E0-B433F8E1A8A9}" type="presParOf" srcId="{2D4E7433-746B-4C67-95B5-4E5FE9343D4B}" destId="{4A716B84-26DF-460E-A238-4C7F5D128BA4}" srcOrd="0" destOrd="0" presId="urn:microsoft.com/office/officeart/2008/layout/LinedList"/>
    <dgm:cxn modelId="{4712C052-55BE-482F-89DE-5F5F9574D2E0}" type="presParOf" srcId="{2D4E7433-746B-4C67-95B5-4E5FE9343D4B}" destId="{144E455C-4960-461A-97E9-65C2E0EA3D84}" srcOrd="1" destOrd="0" presId="urn:microsoft.com/office/officeart/2008/layout/LinedList"/>
    <dgm:cxn modelId="{6484AAED-DF66-4318-AC31-79786B063A4E}" type="presParOf" srcId="{144E455C-4960-461A-97E9-65C2E0EA3D84}" destId="{3895F231-544C-4CF5-B905-9C43222B32BE}" srcOrd="0" destOrd="0" presId="urn:microsoft.com/office/officeart/2008/layout/LinedList"/>
    <dgm:cxn modelId="{11B06DC9-F79F-495D-A186-0C4049F9F96B}" type="presParOf" srcId="{144E455C-4960-461A-97E9-65C2E0EA3D84}" destId="{8FCD2919-CE4F-4C4E-94D5-D47C7B29FA7A}" srcOrd="1" destOrd="0" presId="urn:microsoft.com/office/officeart/2008/layout/LinedList"/>
    <dgm:cxn modelId="{537E2E6A-F2AD-4B27-9B04-FA203E25E497}" type="presParOf" srcId="{8FCD2919-CE4F-4C4E-94D5-D47C7B29FA7A}" destId="{3471B761-837F-40F1-A7F0-9CDE05AEBFA7}" srcOrd="0" destOrd="0" presId="urn:microsoft.com/office/officeart/2008/layout/LinedList"/>
    <dgm:cxn modelId="{459800B6-39E6-4255-A72D-D0C82CB48CD4}" type="presParOf" srcId="{8FCD2919-CE4F-4C4E-94D5-D47C7B29FA7A}" destId="{36C3415F-BA35-4C9D-B2B0-01A77384C7AF}" srcOrd="1" destOrd="0" presId="urn:microsoft.com/office/officeart/2008/layout/LinedList"/>
    <dgm:cxn modelId="{0C1E0F99-AD1D-4CAB-A7F4-C0DE80446ED4}" type="presParOf" srcId="{8FCD2919-CE4F-4C4E-94D5-D47C7B29FA7A}" destId="{5C6FDC5E-EB35-47BE-AD6F-007799A61CF9}" srcOrd="2" destOrd="0" presId="urn:microsoft.com/office/officeart/2008/layout/LinedList"/>
    <dgm:cxn modelId="{A128794A-5D52-4EFB-9B63-76919C31A107}" type="presParOf" srcId="{5C6FDC5E-EB35-47BE-AD6F-007799A61CF9}" destId="{3EBCE381-8F5A-40B5-B1B1-B87037739D92}" srcOrd="0" destOrd="0" presId="urn:microsoft.com/office/officeart/2008/layout/LinedList"/>
    <dgm:cxn modelId="{44EEAD03-9C83-48EC-8435-C4ADF7C05619}" type="presParOf" srcId="{3EBCE381-8F5A-40B5-B1B1-B87037739D92}" destId="{1AF80A7F-3B6F-49B9-B0DB-755C6CA4AF5C}" srcOrd="0" destOrd="0" presId="urn:microsoft.com/office/officeart/2008/layout/LinedList"/>
    <dgm:cxn modelId="{8C057251-3487-4F24-A387-AFC4C43F8AB8}" type="presParOf" srcId="{3EBCE381-8F5A-40B5-B1B1-B87037739D92}" destId="{C70E940D-38C9-4588-85C9-71AE56079EF6}" srcOrd="1" destOrd="0" presId="urn:microsoft.com/office/officeart/2008/layout/LinedList"/>
    <dgm:cxn modelId="{2131B80C-997A-46C4-90EA-70AE170B6B7C}" type="presParOf" srcId="{3EBCE381-8F5A-40B5-B1B1-B87037739D92}" destId="{5B686C4D-F4C6-49CA-AA90-86E2A9EE2705}" srcOrd="2" destOrd="0" presId="urn:microsoft.com/office/officeart/2008/layout/LinedList"/>
    <dgm:cxn modelId="{77CC3AE2-6A18-4A3B-8F22-A6E202C9E2AB}" type="presParOf" srcId="{5B686C4D-F4C6-49CA-AA90-86E2A9EE2705}" destId="{D7237B76-BBB8-426B-B3D9-033F486A2763}" srcOrd="0" destOrd="0" presId="urn:microsoft.com/office/officeart/2008/layout/LinedList"/>
    <dgm:cxn modelId="{E4C8AC1F-E674-45CF-891F-5516FF873A70}" type="presParOf" srcId="{D7237B76-BBB8-426B-B3D9-033F486A2763}" destId="{32A8A101-B61D-45E9-AFCB-272CB9AA2268}" srcOrd="0" destOrd="0" presId="urn:microsoft.com/office/officeart/2008/layout/LinedList"/>
    <dgm:cxn modelId="{59A5D63D-A4CE-4EBE-859C-BC9F295D9D43}" type="presParOf" srcId="{D7237B76-BBB8-426B-B3D9-033F486A2763}" destId="{292467AB-C442-4723-8CCB-89AEF2D836AB}" srcOrd="1" destOrd="0" presId="urn:microsoft.com/office/officeart/2008/layout/LinedList"/>
    <dgm:cxn modelId="{F79E2C20-E989-4DD2-85E0-30F5453D8324}" type="presParOf" srcId="{5C6FDC5E-EB35-47BE-AD6F-007799A61CF9}" destId="{9F728AAC-2DCD-46E4-9CC8-756E8CA0FE61}" srcOrd="1" destOrd="0" presId="urn:microsoft.com/office/officeart/2008/layout/LinedList"/>
    <dgm:cxn modelId="{FEC3E90C-A2B3-4477-9708-964336727C22}" type="presParOf" srcId="{5C6FDC5E-EB35-47BE-AD6F-007799A61CF9}" destId="{32E822AD-4AA2-497B-866E-289CBE2C7FA0}" srcOrd="2" destOrd="0" presId="urn:microsoft.com/office/officeart/2008/layout/LinedList"/>
    <dgm:cxn modelId="{FC2C36ED-21E2-45F5-A81D-E68D1D384152}" type="presParOf" srcId="{32E822AD-4AA2-497B-866E-289CBE2C7FA0}" destId="{A9D622C7-749C-43A6-8347-0DBEE890BA23}" srcOrd="0" destOrd="0" presId="urn:microsoft.com/office/officeart/2008/layout/LinedList"/>
    <dgm:cxn modelId="{F0CD8549-04E6-4CD5-A88C-9567DAC921A6}" type="presParOf" srcId="{32E822AD-4AA2-497B-866E-289CBE2C7FA0}" destId="{7D8288AA-06F5-4C6D-98C6-EB3CF0452E6B}" srcOrd="1" destOrd="0" presId="urn:microsoft.com/office/officeart/2008/layout/LinedList"/>
    <dgm:cxn modelId="{BB278840-C033-403B-B4A8-A9CA954D05B3}" type="presParOf" srcId="{32E822AD-4AA2-497B-866E-289CBE2C7FA0}" destId="{E0763D65-1C81-472C-BBE9-006C8D54388D}" srcOrd="2" destOrd="0" presId="urn:microsoft.com/office/officeart/2008/layout/LinedList"/>
    <dgm:cxn modelId="{468E9FD2-8296-469C-9F7D-CB99EA9AFDDF}" type="presParOf" srcId="{E0763D65-1C81-472C-BBE9-006C8D54388D}" destId="{08AA7163-889D-4F84-B31F-DACE7435CB3A}" srcOrd="0" destOrd="0" presId="urn:microsoft.com/office/officeart/2008/layout/LinedList"/>
    <dgm:cxn modelId="{842677E6-F832-4DC6-99B5-681C88B544A0}" type="presParOf" srcId="{08AA7163-889D-4F84-B31F-DACE7435CB3A}" destId="{6FBA6D55-EEE2-47C6-A8BB-16DD40CCC81C}" srcOrd="0" destOrd="0" presId="urn:microsoft.com/office/officeart/2008/layout/LinedList"/>
    <dgm:cxn modelId="{5FEC3E6D-8DCC-4641-B341-F90706585A25}" type="presParOf" srcId="{08AA7163-889D-4F84-B31F-DACE7435CB3A}" destId="{2ABF19B4-69ED-4262-A3F5-75367EC2ED28}" srcOrd="1" destOrd="0" presId="urn:microsoft.com/office/officeart/2008/layout/LinedList"/>
    <dgm:cxn modelId="{8B262C28-0BDE-4FEE-8500-C248EE983C2E}" type="presParOf" srcId="{5C6FDC5E-EB35-47BE-AD6F-007799A61CF9}" destId="{AFF12739-2A17-473F-AB36-DF7CF13B3B08}" srcOrd="3" destOrd="0" presId="urn:microsoft.com/office/officeart/2008/layout/LinedList"/>
    <dgm:cxn modelId="{1B153F6E-2B7B-4636-BF7E-3DFD3E55BE90}" type="presParOf" srcId="{5C6FDC5E-EB35-47BE-AD6F-007799A61CF9}" destId="{74D1134E-ED85-4705-8566-998670D62321}" srcOrd="4" destOrd="0" presId="urn:microsoft.com/office/officeart/2008/layout/LinedList"/>
    <dgm:cxn modelId="{F1BACD5F-4885-4813-9DF6-A8744706FA19}" type="presParOf" srcId="{74D1134E-ED85-4705-8566-998670D62321}" destId="{14A3373D-C373-4F06-A35E-AE936EA348A1}" srcOrd="0" destOrd="0" presId="urn:microsoft.com/office/officeart/2008/layout/LinedList"/>
    <dgm:cxn modelId="{3D647C91-83F6-436C-B8DB-0143EA7164E2}" type="presParOf" srcId="{74D1134E-ED85-4705-8566-998670D62321}" destId="{728EC04F-7987-4221-9A34-C06196F3A923}" srcOrd="1" destOrd="0" presId="urn:microsoft.com/office/officeart/2008/layout/LinedList"/>
    <dgm:cxn modelId="{8983AD07-B0B7-420F-95B7-9427FEB0E5DF}" type="presParOf" srcId="{74D1134E-ED85-4705-8566-998670D62321}" destId="{044A53AF-005C-44DA-A70E-E5C0119A7756}" srcOrd="2" destOrd="0" presId="urn:microsoft.com/office/officeart/2008/layout/LinedList"/>
    <dgm:cxn modelId="{80CAC0E5-0E07-4C4C-9D25-260344A9DA4B}" type="presParOf" srcId="{044A53AF-005C-44DA-A70E-E5C0119A7756}" destId="{19FEF2C5-F5BE-4B83-9523-01579A7AE261}" srcOrd="0" destOrd="0" presId="urn:microsoft.com/office/officeart/2008/layout/LinedList"/>
    <dgm:cxn modelId="{67DA0188-24C5-4999-B64D-85C1103F315E}" type="presParOf" srcId="{19FEF2C5-F5BE-4B83-9523-01579A7AE261}" destId="{580EA97B-DCB5-4F73-9B0C-6B5D78030A13}" srcOrd="0" destOrd="0" presId="urn:microsoft.com/office/officeart/2008/layout/LinedList"/>
    <dgm:cxn modelId="{6236A9B7-3842-4430-BBB6-005516156785}" type="presParOf" srcId="{19FEF2C5-F5BE-4B83-9523-01579A7AE261}" destId="{12118873-221F-42F9-89B6-674A0E353991}" srcOrd="1" destOrd="0" presId="urn:microsoft.com/office/officeart/2008/layout/LinedList"/>
    <dgm:cxn modelId="{0463F51E-EF12-48C7-94C0-CCBA48943E28}" type="presParOf" srcId="{5C6FDC5E-EB35-47BE-AD6F-007799A61CF9}" destId="{F9793698-2B54-4ECD-8589-90CB0D345910}" srcOrd="5" destOrd="0" presId="urn:microsoft.com/office/officeart/2008/layout/LinedList"/>
    <dgm:cxn modelId="{0A87C9A2-E731-4D9C-9FAD-1E8CD7FF7194}" type="presParOf" srcId="{5C6FDC5E-EB35-47BE-AD6F-007799A61CF9}" destId="{17BB5104-965B-474E-8BA8-A1DACA2CB20D}" srcOrd="6" destOrd="0" presId="urn:microsoft.com/office/officeart/2008/layout/LinedList"/>
    <dgm:cxn modelId="{C64899D9-0CA2-45A2-89C5-2A114F8882D4}" type="presParOf" srcId="{17BB5104-965B-474E-8BA8-A1DACA2CB20D}" destId="{7F36D47E-E65C-4B8E-831C-15DC71D78977}" srcOrd="0" destOrd="0" presId="urn:microsoft.com/office/officeart/2008/layout/LinedList"/>
    <dgm:cxn modelId="{D53F5ACA-9F73-4E96-B8F6-2356DE6E9BA0}" type="presParOf" srcId="{17BB5104-965B-474E-8BA8-A1DACA2CB20D}" destId="{BE758556-52AA-4215-B11B-9801371476AE}" srcOrd="1" destOrd="0" presId="urn:microsoft.com/office/officeart/2008/layout/LinedList"/>
    <dgm:cxn modelId="{DD513D12-DBDE-4B4D-9B5D-E52EFBBF7D72}" type="presParOf" srcId="{17BB5104-965B-474E-8BA8-A1DACA2CB20D}" destId="{950B6302-54B5-4670-B767-C6B25CCBB511}" srcOrd="2" destOrd="0" presId="urn:microsoft.com/office/officeart/2008/layout/LinedList"/>
    <dgm:cxn modelId="{839492BD-17D5-4E2D-82DE-1C1296858E4D}" type="presParOf" srcId="{950B6302-54B5-4670-B767-C6B25CCBB511}" destId="{E9356DC9-7A04-40F2-BA22-478D59EB6535}" srcOrd="0" destOrd="0" presId="urn:microsoft.com/office/officeart/2008/layout/LinedList"/>
    <dgm:cxn modelId="{7A6A549F-AF15-4C2A-B8A3-BADF7E9EF61A}" type="presParOf" srcId="{E9356DC9-7A04-40F2-BA22-478D59EB6535}" destId="{E4D20398-90DB-4BDF-B5AC-178841AB752E}" srcOrd="0" destOrd="0" presId="urn:microsoft.com/office/officeart/2008/layout/LinedList"/>
    <dgm:cxn modelId="{A3B19909-ACF8-4863-9E9A-A9D995CD3A20}" type="presParOf" srcId="{E9356DC9-7A04-40F2-BA22-478D59EB6535}" destId="{CAA4907E-B144-4C18-8686-6F3312A0D6FB}" srcOrd="1" destOrd="0" presId="urn:microsoft.com/office/officeart/2008/layout/LinedList"/>
    <dgm:cxn modelId="{05479739-77BE-4A1B-9125-B67E9F00E26D}" type="presParOf" srcId="{144E455C-4960-461A-97E9-65C2E0EA3D84}" destId="{A4A8813D-0F54-4576-B89C-498985DE0495}" srcOrd="2" destOrd="0" presId="urn:microsoft.com/office/officeart/2008/layout/LinedList"/>
    <dgm:cxn modelId="{CB449423-83E6-4010-BB0B-699B82470FA1}" type="presParOf" srcId="{144E455C-4960-461A-97E9-65C2E0EA3D84}" destId="{C8729F5E-4F66-44E3-BD61-4DF2A34DBE32}" srcOrd="3" destOrd="0" presId="urn:microsoft.com/office/officeart/2008/layout/LinedList"/>
    <dgm:cxn modelId="{82C40EAF-9C8C-4535-9DC5-20FC00916115}" type="presParOf" srcId="{144E455C-4960-461A-97E9-65C2E0EA3D84}" destId="{12311FBD-9A66-4D28-AEF0-211A112845FB}" srcOrd="4" destOrd="0" presId="urn:microsoft.com/office/officeart/2008/layout/LinedList"/>
    <dgm:cxn modelId="{FDCFC5AB-6817-4FE6-A217-9EFA0B4F6176}" type="presParOf" srcId="{12311FBD-9A66-4D28-AEF0-211A112845FB}" destId="{5FAEDD9C-0FC0-43FB-A330-37C1691FD8BD}" srcOrd="0" destOrd="0" presId="urn:microsoft.com/office/officeart/2008/layout/LinedList"/>
    <dgm:cxn modelId="{21DA42DC-6B2C-4035-8137-199FF2000D12}" type="presParOf" srcId="{12311FBD-9A66-4D28-AEF0-211A112845FB}" destId="{34E4857C-E270-4C58-B99B-10DABE7199B0}" srcOrd="1" destOrd="0" presId="urn:microsoft.com/office/officeart/2008/layout/LinedList"/>
    <dgm:cxn modelId="{2ECE6BF7-1038-48C9-BD41-5A7149C428F3}" type="presParOf" srcId="{12311FBD-9A66-4D28-AEF0-211A112845FB}" destId="{3D53A7A3-38EB-45F2-9DCB-0EFE0FBD7863}" srcOrd="2" destOrd="0" presId="urn:microsoft.com/office/officeart/2008/layout/LinedList"/>
    <dgm:cxn modelId="{E36FCFDA-D9EA-4BBD-B39B-E0046C1C9CD7}" type="presParOf" srcId="{3D53A7A3-38EB-45F2-9DCB-0EFE0FBD7863}" destId="{01C9EFD3-E0AF-4002-B70B-06BF71AAF875}" srcOrd="0" destOrd="0" presId="urn:microsoft.com/office/officeart/2008/layout/LinedList"/>
    <dgm:cxn modelId="{8F48691B-48B3-471C-A065-E185EA0D4BF1}" type="presParOf" srcId="{01C9EFD3-E0AF-4002-B70B-06BF71AAF875}" destId="{C3AFCD4D-5516-44B4-A0C1-3DA66DC50B5D}" srcOrd="0" destOrd="0" presId="urn:microsoft.com/office/officeart/2008/layout/LinedList"/>
    <dgm:cxn modelId="{3BA0CFBF-AC11-4C4A-9796-287366B989A0}" type="presParOf" srcId="{01C9EFD3-E0AF-4002-B70B-06BF71AAF875}" destId="{CFC2E2A4-B69B-4AA5-9925-F950494DA5C7}" srcOrd="1" destOrd="0" presId="urn:microsoft.com/office/officeart/2008/layout/LinedList"/>
    <dgm:cxn modelId="{9C4B140F-43D2-417C-BE97-A1F9CE1D1DA0}" type="presParOf" srcId="{01C9EFD3-E0AF-4002-B70B-06BF71AAF875}" destId="{2DA89A71-9445-40BB-9311-5E75187255F9}" srcOrd="2" destOrd="0" presId="urn:microsoft.com/office/officeart/2008/layout/LinedList"/>
    <dgm:cxn modelId="{092E2FE1-7D4D-43C2-B17B-4CD34A60499E}" type="presParOf" srcId="{2DA89A71-9445-40BB-9311-5E75187255F9}" destId="{121CF13C-FCEF-4415-B4C6-B28CE1734AC0}" srcOrd="0" destOrd="0" presId="urn:microsoft.com/office/officeart/2008/layout/LinedList"/>
    <dgm:cxn modelId="{8604D0C0-69CE-4445-8FF5-15D5955738E1}" type="presParOf" srcId="{121CF13C-FCEF-4415-B4C6-B28CE1734AC0}" destId="{B21AC90D-607B-411D-BA8F-C1EB668232D5}" srcOrd="0" destOrd="0" presId="urn:microsoft.com/office/officeart/2008/layout/LinedList"/>
    <dgm:cxn modelId="{9BC1CD3E-9DD8-45F6-99CC-274E3830AFE7}" type="presParOf" srcId="{121CF13C-FCEF-4415-B4C6-B28CE1734AC0}" destId="{342C9E84-8807-497C-8D07-141EFEA7A1EC}" srcOrd="1" destOrd="0" presId="urn:microsoft.com/office/officeart/2008/layout/LinedList"/>
    <dgm:cxn modelId="{619E0EAF-21A8-4C7E-BAA4-CC5ABD91A759}" type="presParOf" srcId="{2DA89A71-9445-40BB-9311-5E75187255F9}" destId="{816B6F18-E7C9-42B1-AC8D-96B0DC4B17B7}" srcOrd="1" destOrd="0" presId="urn:microsoft.com/office/officeart/2008/layout/LinedList"/>
    <dgm:cxn modelId="{8542D22A-94AC-4D5E-ACC7-9F18F6652FAE}" type="presParOf" srcId="{816B6F18-E7C9-42B1-AC8D-96B0DC4B17B7}" destId="{37C1F994-F6BF-4D17-99C5-FFFE62028018}" srcOrd="0" destOrd="0" presId="urn:microsoft.com/office/officeart/2008/layout/LinedList"/>
    <dgm:cxn modelId="{4E1677CF-1EAF-4891-884C-B11D79C74DDB}" type="presParOf" srcId="{816B6F18-E7C9-42B1-AC8D-96B0DC4B17B7}" destId="{6680E01E-5F53-4883-A834-6D08376E3B65}" srcOrd="1" destOrd="0" presId="urn:microsoft.com/office/officeart/2008/layout/LinedList"/>
    <dgm:cxn modelId="{7C1C8FE3-C9D3-40E3-9C40-8E80FF0B6D8A}" type="presParOf" srcId="{3D53A7A3-38EB-45F2-9DCB-0EFE0FBD7863}" destId="{1C42CE0C-A7F4-45DD-8CEB-2A3F401CA394}" srcOrd="1" destOrd="0" presId="urn:microsoft.com/office/officeart/2008/layout/LinedList"/>
    <dgm:cxn modelId="{CB1E03DC-E125-4029-B6A3-55F75CD843CF}" type="presParOf" srcId="{3D53A7A3-38EB-45F2-9DCB-0EFE0FBD7863}" destId="{F3F38C0D-10B5-451F-B57E-00674DD98A7F}" srcOrd="2" destOrd="0" presId="urn:microsoft.com/office/officeart/2008/layout/LinedList"/>
    <dgm:cxn modelId="{FE4AFF0A-616C-4087-8BB1-691DB650FC28}" type="presParOf" srcId="{F3F38C0D-10B5-451F-B57E-00674DD98A7F}" destId="{DCB0D366-2AFD-435F-8AE9-4AE310E3CD48}" srcOrd="0" destOrd="0" presId="urn:microsoft.com/office/officeart/2008/layout/LinedList"/>
    <dgm:cxn modelId="{E23582E1-DCF0-4EEE-8180-E03C33A122C3}" type="presParOf" srcId="{F3F38C0D-10B5-451F-B57E-00674DD98A7F}" destId="{8034F255-DE3C-4870-8713-FA35A9092CD5}" srcOrd="1" destOrd="0" presId="urn:microsoft.com/office/officeart/2008/layout/LinedList"/>
    <dgm:cxn modelId="{4F97CC36-76F0-473B-B71C-2C34E0E877A1}" type="presParOf" srcId="{F3F38C0D-10B5-451F-B57E-00674DD98A7F}" destId="{B42A2F7A-6729-4AC2-B475-522D29172CD5}" srcOrd="2" destOrd="0" presId="urn:microsoft.com/office/officeart/2008/layout/LinedList"/>
    <dgm:cxn modelId="{0B6F505F-0C0A-4FCE-9D9C-DC3274612C41}" type="presParOf" srcId="{B42A2F7A-6729-4AC2-B475-522D29172CD5}" destId="{066ABCB7-E1E4-4C06-821E-28D91568C7BE}" srcOrd="0" destOrd="0" presId="urn:microsoft.com/office/officeart/2008/layout/LinedList"/>
    <dgm:cxn modelId="{59F3B1F7-F5A6-4777-A6A7-D38BF30E2F90}" type="presParOf" srcId="{066ABCB7-E1E4-4C06-821E-28D91568C7BE}" destId="{14C9C024-A089-4156-B223-56DDBCF9D5ED}" srcOrd="0" destOrd="0" presId="urn:microsoft.com/office/officeart/2008/layout/LinedList"/>
    <dgm:cxn modelId="{0E3ED7E1-C7F9-4825-9091-087AB4117EBF}" type="presParOf" srcId="{066ABCB7-E1E4-4C06-821E-28D91568C7BE}" destId="{82515466-182F-4940-869B-980EA284C1FE}" srcOrd="1" destOrd="0" presId="urn:microsoft.com/office/officeart/2008/layout/LinedList"/>
    <dgm:cxn modelId="{360C34B5-C158-4B9A-9602-FE21F471576E}" type="presParOf" srcId="{B42A2F7A-6729-4AC2-B475-522D29172CD5}" destId="{69C77F83-1DDE-40F7-9C6C-CA95FD97D53A}" srcOrd="1" destOrd="0" presId="urn:microsoft.com/office/officeart/2008/layout/LinedList"/>
    <dgm:cxn modelId="{EDEAAF9D-93FA-44D7-A883-33F8DEAE4731}" type="presParOf" srcId="{69C77F83-1DDE-40F7-9C6C-CA95FD97D53A}" destId="{B05B8328-0F8A-4494-9196-243E653E8CA4}" srcOrd="0" destOrd="0" presId="urn:microsoft.com/office/officeart/2008/layout/LinedList"/>
    <dgm:cxn modelId="{BA934607-C75E-40BC-BFC9-FDE0CAAF8839}" type="presParOf" srcId="{69C77F83-1DDE-40F7-9C6C-CA95FD97D53A}" destId="{CEBDF9F4-74A9-4718-AF30-A5C70695588F}" srcOrd="1" destOrd="0" presId="urn:microsoft.com/office/officeart/2008/layout/LinedList"/>
    <dgm:cxn modelId="{FBB595D4-EE07-419D-AC24-F262138F1855}" type="presParOf" srcId="{144E455C-4960-461A-97E9-65C2E0EA3D84}" destId="{4B33832E-4A8A-43E5-9AA4-2B1AB59441A3}" srcOrd="5" destOrd="0" presId="urn:microsoft.com/office/officeart/2008/layout/LinedList"/>
    <dgm:cxn modelId="{F635E98E-A0EE-4E55-99EF-419CECF0AEF0}" type="presParOf" srcId="{144E455C-4960-461A-97E9-65C2E0EA3D84}" destId="{1A01E657-0CB6-4C83-9C98-AF5F1D7B702C}" srcOrd="6" destOrd="0" presId="urn:microsoft.com/office/officeart/2008/layout/LinedList"/>
    <dgm:cxn modelId="{D882D916-2237-42FB-B76D-B6DB1F253EF5}" type="presParOf" srcId="{144E455C-4960-461A-97E9-65C2E0EA3D84}" destId="{25C44276-0EFF-48F7-8B12-C6E2CD56D1D3}" srcOrd="7" destOrd="0" presId="urn:microsoft.com/office/officeart/2008/layout/LinedList"/>
    <dgm:cxn modelId="{2FB125D8-5AD8-4849-8F0B-6E8E66015EA0}" type="presParOf" srcId="{25C44276-0EFF-48F7-8B12-C6E2CD56D1D3}" destId="{651BA7C3-D01E-4FB1-AEA5-9C0D8344C8A4}" srcOrd="0" destOrd="0" presId="urn:microsoft.com/office/officeart/2008/layout/LinedList"/>
    <dgm:cxn modelId="{EADADD70-B4FB-4EEE-8AF8-D3BABD784393}" type="presParOf" srcId="{25C44276-0EFF-48F7-8B12-C6E2CD56D1D3}" destId="{0184E0B6-01DA-4ED5-AA91-241493EF2CA2}" srcOrd="1" destOrd="0" presId="urn:microsoft.com/office/officeart/2008/layout/LinedList"/>
    <dgm:cxn modelId="{E1C19908-CAD7-4B8E-AE01-635765C547BF}" type="presParOf" srcId="{25C44276-0EFF-48F7-8B12-C6E2CD56D1D3}" destId="{42076905-7B42-4EF8-BD12-E025C4E969C7}" srcOrd="2" destOrd="0" presId="urn:microsoft.com/office/officeart/2008/layout/LinedList"/>
    <dgm:cxn modelId="{9A18E002-2DD9-4E27-B399-A45EE62767DB}" type="presParOf" srcId="{42076905-7B42-4EF8-BD12-E025C4E969C7}" destId="{EB570B31-70A7-4222-A696-16A17E9AAE59}" srcOrd="0" destOrd="0" presId="urn:microsoft.com/office/officeart/2008/layout/LinedList"/>
    <dgm:cxn modelId="{24AF53FE-E675-4A6A-816C-2D47B0ECCD17}" type="presParOf" srcId="{EB570B31-70A7-4222-A696-16A17E9AAE59}" destId="{D842BF54-610C-4FF3-9CE7-93B5EA05A187}" srcOrd="0" destOrd="0" presId="urn:microsoft.com/office/officeart/2008/layout/LinedList"/>
    <dgm:cxn modelId="{F426C3C6-D31F-4FC3-8000-D37315B93C7A}" type="presParOf" srcId="{EB570B31-70A7-4222-A696-16A17E9AAE59}" destId="{7E2E7014-D4E6-4C33-8D18-F3AE559B2B61}" srcOrd="1" destOrd="0" presId="urn:microsoft.com/office/officeart/2008/layout/LinedList"/>
    <dgm:cxn modelId="{DA639C69-2252-4A0A-BA53-5A7FB3EE14C8}" type="presParOf" srcId="{EB570B31-70A7-4222-A696-16A17E9AAE59}" destId="{DF4B1432-F29B-4D79-981C-252BAD3AABD8}" srcOrd="2" destOrd="0" presId="urn:microsoft.com/office/officeart/2008/layout/LinedList"/>
    <dgm:cxn modelId="{824285F3-D36E-488D-837D-7D27F68A453C}" type="presParOf" srcId="{DF4B1432-F29B-4D79-981C-252BAD3AABD8}" destId="{7564305B-986C-49AE-89BC-5EEC46252486}" srcOrd="0" destOrd="0" presId="urn:microsoft.com/office/officeart/2008/layout/LinedList"/>
    <dgm:cxn modelId="{831F6629-35EF-4F71-9D7C-8BDB3E7AEF36}" type="presParOf" srcId="{7564305B-986C-49AE-89BC-5EEC46252486}" destId="{FB34E65A-B02F-4600-91F0-44BC57C308FE}" srcOrd="0" destOrd="0" presId="urn:microsoft.com/office/officeart/2008/layout/LinedList"/>
    <dgm:cxn modelId="{060D0DA3-7B81-49FF-82AF-0B020185043F}" type="presParOf" srcId="{7564305B-986C-49AE-89BC-5EEC46252486}" destId="{681D93CB-ACDC-439F-9E1A-B86DEB8023B1}" srcOrd="1" destOrd="0" presId="urn:microsoft.com/office/officeart/2008/layout/LinedList"/>
    <dgm:cxn modelId="{13C37773-A139-4CD8-85B9-D23EA68A585A}" type="presParOf" srcId="{42076905-7B42-4EF8-BD12-E025C4E969C7}" destId="{BB4B1BFF-E39E-4CA0-A889-F397871A74C1}" srcOrd="1" destOrd="0" presId="urn:microsoft.com/office/officeart/2008/layout/LinedList"/>
    <dgm:cxn modelId="{15C6B94B-5850-4CAC-8973-4C3CE849D90F}" type="presParOf" srcId="{42076905-7B42-4EF8-BD12-E025C4E969C7}" destId="{EB91F42C-8F1A-4F8F-AF1B-1591B545E3AF}" srcOrd="2" destOrd="0" presId="urn:microsoft.com/office/officeart/2008/layout/LinedList"/>
    <dgm:cxn modelId="{735C4429-711A-4A86-A09B-E9A204C428C4}" type="presParOf" srcId="{EB91F42C-8F1A-4F8F-AF1B-1591B545E3AF}" destId="{83F34056-827F-4EBE-9EDF-D8298575D1D4}" srcOrd="0" destOrd="0" presId="urn:microsoft.com/office/officeart/2008/layout/LinedList"/>
    <dgm:cxn modelId="{321620DE-19F4-4B5B-824B-8200A0455056}" type="presParOf" srcId="{EB91F42C-8F1A-4F8F-AF1B-1591B545E3AF}" destId="{32097978-2D75-45F3-92A3-6B6436882BE6}" srcOrd="1" destOrd="0" presId="urn:microsoft.com/office/officeart/2008/layout/LinedList"/>
    <dgm:cxn modelId="{3F3CC098-73B4-4561-B775-04797975280B}" type="presParOf" srcId="{EB91F42C-8F1A-4F8F-AF1B-1591B545E3AF}" destId="{C6048A4D-5F6B-4D55-8BAF-2E09D6C6B027}" srcOrd="2" destOrd="0" presId="urn:microsoft.com/office/officeart/2008/layout/LinedList"/>
    <dgm:cxn modelId="{F4512122-528B-46C0-8893-C273F6C99B9F}" type="presParOf" srcId="{C6048A4D-5F6B-4D55-8BAF-2E09D6C6B027}" destId="{1586D984-34F7-442B-AD32-7A8017FD9651}" srcOrd="0" destOrd="0" presId="urn:microsoft.com/office/officeart/2008/layout/LinedList"/>
    <dgm:cxn modelId="{B3B983B7-28CE-4ABA-A96C-028AFC3E36A7}" type="presParOf" srcId="{1586D984-34F7-442B-AD32-7A8017FD9651}" destId="{9630B449-C8DE-44B4-93E3-9CDED7ADB460}" srcOrd="0" destOrd="0" presId="urn:microsoft.com/office/officeart/2008/layout/LinedList"/>
    <dgm:cxn modelId="{0676D735-E1E7-43CF-862C-6B6BA6FF17C4}" type="presParOf" srcId="{1586D984-34F7-442B-AD32-7A8017FD9651}" destId="{4BE131AD-EF59-492C-9575-C77354D4AEBF}" srcOrd="1" destOrd="0" presId="urn:microsoft.com/office/officeart/2008/layout/LinedList"/>
    <dgm:cxn modelId="{9A489437-79F8-4B63-B333-45C8C2A1FC14}" type="presParOf" srcId="{144E455C-4960-461A-97E9-65C2E0EA3D84}" destId="{1B2621F6-F3AB-46DD-888C-D9DA3D7BA6FE}" srcOrd="8" destOrd="0" presId="urn:microsoft.com/office/officeart/2008/layout/LinedList"/>
    <dgm:cxn modelId="{8E8F7A66-066E-4668-B771-40863BE13CCA}" type="presParOf" srcId="{144E455C-4960-461A-97E9-65C2E0EA3D84}" destId="{8CB1151D-3588-49A7-9162-5B33D470C45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98385B-2F0B-47A5-ADBD-8930A1075B9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B024249B-A47E-4695-A9C3-5426A93A8E83}">
      <dgm:prSet phldrT="[Texto]" custT="1"/>
      <dgm:spPr>
        <a:xfrm>
          <a:off x="1943100" y="0"/>
          <a:ext cx="1600200" cy="1600200"/>
        </a:xfrm>
        <a:solidFill>
          <a:schemeClr val="tx2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R" sz="1200" b="1" dirty="0">
              <a:solidFill>
                <a:schemeClr val="tx1"/>
              </a:solidFill>
              <a:effectLst/>
              <a:latin typeface="Calibri"/>
              <a:ea typeface="+mn-ea"/>
              <a:cs typeface="+mn-cs"/>
            </a:rPr>
            <a:t>Infraestructura de información</a:t>
          </a:r>
        </a:p>
      </dgm:t>
    </dgm:pt>
    <dgm:pt modelId="{308BCF1A-09FC-4E1B-9A96-3F2DD7926038}" type="parTrans" cxnId="{035CC884-1E7B-4E66-8910-95FC364DA391}">
      <dgm:prSet/>
      <dgm:spPr/>
      <dgm:t>
        <a:bodyPr/>
        <a:lstStyle/>
        <a:p>
          <a:endParaRPr lang="es-CR"/>
        </a:p>
      </dgm:t>
    </dgm:pt>
    <dgm:pt modelId="{03659AC4-9B77-4599-BBE5-2CBFEC624601}" type="sibTrans" cxnId="{035CC884-1E7B-4E66-8910-95FC364DA391}">
      <dgm:prSet/>
      <dgm:spPr/>
      <dgm:t>
        <a:bodyPr/>
        <a:lstStyle/>
        <a:p>
          <a:endParaRPr lang="es-CR"/>
        </a:p>
      </dgm:t>
    </dgm:pt>
    <dgm:pt modelId="{41ACDEF0-9AC9-4CB5-AB06-1FA9B266B75C}">
      <dgm:prSet phldrT="[Texto]"/>
      <dgm:spPr>
        <a:xfrm>
          <a:off x="1143000" y="1600200"/>
          <a:ext cx="1600200" cy="1600200"/>
        </a:xfrm>
        <a:solidFill>
          <a:schemeClr val="tx2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R" b="1" dirty="0">
              <a:solidFill>
                <a:schemeClr val="tx1"/>
              </a:solidFill>
              <a:latin typeface="Calibri"/>
              <a:ea typeface="+mn-ea"/>
              <a:cs typeface="+mn-cs"/>
            </a:rPr>
            <a:t>Requerimiento de capital de solvencia</a:t>
          </a:r>
        </a:p>
      </dgm:t>
    </dgm:pt>
    <dgm:pt modelId="{7C96C6C6-B05F-43D4-8FBB-C25E353E72B5}" type="parTrans" cxnId="{3A3973D1-6A91-41F6-86AB-2BC17E6C628F}">
      <dgm:prSet/>
      <dgm:spPr/>
      <dgm:t>
        <a:bodyPr/>
        <a:lstStyle/>
        <a:p>
          <a:endParaRPr lang="es-CR"/>
        </a:p>
      </dgm:t>
    </dgm:pt>
    <dgm:pt modelId="{06006EA3-8B4E-43DB-B5F0-5DEDA6F067FF}" type="sibTrans" cxnId="{3A3973D1-6A91-41F6-86AB-2BC17E6C628F}">
      <dgm:prSet/>
      <dgm:spPr/>
      <dgm:t>
        <a:bodyPr/>
        <a:lstStyle/>
        <a:p>
          <a:endParaRPr lang="es-CR"/>
        </a:p>
      </dgm:t>
    </dgm:pt>
    <dgm:pt modelId="{DCC3652A-715B-4BB1-A146-3AC71A2130C6}">
      <dgm:prSet phldrT="[Texto]" custT="1"/>
      <dgm:spPr>
        <a:xfrm rot="10800000">
          <a:off x="1943100" y="1600200"/>
          <a:ext cx="1600200" cy="160020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R" sz="28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SBR</a:t>
          </a:r>
        </a:p>
      </dgm:t>
    </dgm:pt>
    <dgm:pt modelId="{3DDE2E2E-274D-41FF-A8B0-08F6C95F4706}" type="parTrans" cxnId="{04D3C6D5-6219-4455-A19A-4EBC6C92DFF2}">
      <dgm:prSet/>
      <dgm:spPr/>
      <dgm:t>
        <a:bodyPr/>
        <a:lstStyle/>
        <a:p>
          <a:endParaRPr lang="es-CR"/>
        </a:p>
      </dgm:t>
    </dgm:pt>
    <dgm:pt modelId="{1A73476B-718D-4BE0-A469-9FCDCA46D87C}" type="sibTrans" cxnId="{04D3C6D5-6219-4455-A19A-4EBC6C92DFF2}">
      <dgm:prSet/>
      <dgm:spPr/>
      <dgm:t>
        <a:bodyPr/>
        <a:lstStyle/>
        <a:p>
          <a:endParaRPr lang="es-CR"/>
        </a:p>
      </dgm:t>
    </dgm:pt>
    <dgm:pt modelId="{7003DFE5-5DC0-4EC8-AE6D-83A5D51F3D36}">
      <dgm:prSet phldrT="[Texto]"/>
      <dgm:spPr>
        <a:xfrm>
          <a:off x="1143000" y="1600200"/>
          <a:ext cx="1600200" cy="1600200"/>
        </a:xfrm>
        <a:solidFill>
          <a:schemeClr val="tx2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CR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Modelo de evaluación SBR</a:t>
          </a:r>
          <a:endParaRPr lang="es-CR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6901571-1465-4280-BD81-B60F577115D2}" type="parTrans" cxnId="{3AEF6BD7-2C3E-402D-B79E-6682B7C96DCC}">
      <dgm:prSet/>
      <dgm:spPr/>
      <dgm:t>
        <a:bodyPr/>
        <a:lstStyle/>
        <a:p>
          <a:endParaRPr lang="es-CR"/>
        </a:p>
      </dgm:t>
    </dgm:pt>
    <dgm:pt modelId="{A020A567-0B40-4E8C-934E-440C91AC309A}" type="sibTrans" cxnId="{3AEF6BD7-2C3E-402D-B79E-6682B7C96DCC}">
      <dgm:prSet/>
      <dgm:spPr/>
      <dgm:t>
        <a:bodyPr/>
        <a:lstStyle/>
        <a:p>
          <a:endParaRPr lang="es-CR"/>
        </a:p>
      </dgm:t>
    </dgm:pt>
    <dgm:pt modelId="{08B43A45-9EA8-4E34-925F-397E090E3567}" type="pres">
      <dgm:prSet presAssocID="{0898385B-2F0B-47A5-ADBD-8930A1075B9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8843C276-AC7F-4FC8-8B12-ED6877A1D8B3}" type="pres">
      <dgm:prSet presAssocID="{0898385B-2F0B-47A5-ADBD-8930A1075B9E}" presName="triangle1" presStyleLbl="node1" presStyleIdx="0" presStyleCnt="4" custScaleX="105263" custScaleY="100380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s-CR"/>
        </a:p>
      </dgm:t>
    </dgm:pt>
    <dgm:pt modelId="{8C003071-2C70-4C17-AAC1-346E1E104FFA}" type="pres">
      <dgm:prSet presAssocID="{0898385B-2F0B-47A5-ADBD-8930A1075B9E}" presName="triangle2" presStyleLbl="node1" presStyleIdx="1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s-CR"/>
        </a:p>
      </dgm:t>
    </dgm:pt>
    <dgm:pt modelId="{C9FBD69A-AD64-4317-80EE-AC2FC470C8F1}" type="pres">
      <dgm:prSet presAssocID="{0898385B-2F0B-47A5-ADBD-8930A1075B9E}" presName="triangle3" presStyleLbl="node1" presStyleIdx="2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s-CR"/>
        </a:p>
      </dgm:t>
    </dgm:pt>
    <dgm:pt modelId="{E2B64639-EADD-4BF0-87B4-C287382BEDFF}" type="pres">
      <dgm:prSet presAssocID="{0898385B-2F0B-47A5-ADBD-8930A1075B9E}" presName="triangle4" presStyleLbl="node1" presStyleIdx="3" presStyleCnt="4">
        <dgm:presLayoutVars>
          <dgm:bulletEnabled val="1"/>
        </dgm:presLayoutVars>
      </dgm:prSet>
      <dgm:spPr>
        <a:prstGeom prst="triangle">
          <a:avLst/>
        </a:prstGeom>
      </dgm:spPr>
      <dgm:t>
        <a:bodyPr/>
        <a:lstStyle/>
        <a:p>
          <a:endParaRPr lang="es-CR"/>
        </a:p>
      </dgm:t>
    </dgm:pt>
  </dgm:ptLst>
  <dgm:cxnLst>
    <dgm:cxn modelId="{3AEF6BD7-2C3E-402D-B79E-6682B7C96DCC}" srcId="{0898385B-2F0B-47A5-ADBD-8930A1075B9E}" destId="{7003DFE5-5DC0-4EC8-AE6D-83A5D51F3D36}" srcOrd="3" destOrd="0" parTransId="{A6901571-1465-4280-BD81-B60F577115D2}" sibTransId="{A020A567-0B40-4E8C-934E-440C91AC309A}"/>
    <dgm:cxn modelId="{7F3F388C-DDDB-4435-9D16-1797D14C93FC}" type="presOf" srcId="{B024249B-A47E-4695-A9C3-5426A93A8E83}" destId="{8843C276-AC7F-4FC8-8B12-ED6877A1D8B3}" srcOrd="0" destOrd="0" presId="urn:microsoft.com/office/officeart/2005/8/layout/pyramid4"/>
    <dgm:cxn modelId="{12B91090-11AD-4142-B918-FCC43747BD65}" type="presOf" srcId="{41ACDEF0-9AC9-4CB5-AB06-1FA9B266B75C}" destId="{8C003071-2C70-4C17-AAC1-346E1E104FFA}" srcOrd="0" destOrd="0" presId="urn:microsoft.com/office/officeart/2005/8/layout/pyramid4"/>
    <dgm:cxn modelId="{37ECAEE1-20AA-4F73-9099-7B22AFFA03FE}" type="presOf" srcId="{0898385B-2F0B-47A5-ADBD-8930A1075B9E}" destId="{08B43A45-9EA8-4E34-925F-397E090E3567}" srcOrd="0" destOrd="0" presId="urn:microsoft.com/office/officeart/2005/8/layout/pyramid4"/>
    <dgm:cxn modelId="{035CC884-1E7B-4E66-8910-95FC364DA391}" srcId="{0898385B-2F0B-47A5-ADBD-8930A1075B9E}" destId="{B024249B-A47E-4695-A9C3-5426A93A8E83}" srcOrd="0" destOrd="0" parTransId="{308BCF1A-09FC-4E1B-9A96-3F2DD7926038}" sibTransId="{03659AC4-9B77-4599-BBE5-2CBFEC624601}"/>
    <dgm:cxn modelId="{2756C359-F757-4C63-8E83-B9165ECB753F}" type="presOf" srcId="{7003DFE5-5DC0-4EC8-AE6D-83A5D51F3D36}" destId="{E2B64639-EADD-4BF0-87B4-C287382BEDFF}" srcOrd="0" destOrd="0" presId="urn:microsoft.com/office/officeart/2005/8/layout/pyramid4"/>
    <dgm:cxn modelId="{3A3973D1-6A91-41F6-86AB-2BC17E6C628F}" srcId="{0898385B-2F0B-47A5-ADBD-8930A1075B9E}" destId="{41ACDEF0-9AC9-4CB5-AB06-1FA9B266B75C}" srcOrd="1" destOrd="0" parTransId="{7C96C6C6-B05F-43D4-8FBB-C25E353E72B5}" sibTransId="{06006EA3-8B4E-43DB-B5F0-5DEDA6F067FF}"/>
    <dgm:cxn modelId="{73F5B74C-DD7F-4F2E-848C-E99ACA098F98}" type="presOf" srcId="{DCC3652A-715B-4BB1-A146-3AC71A2130C6}" destId="{C9FBD69A-AD64-4317-80EE-AC2FC470C8F1}" srcOrd="0" destOrd="0" presId="urn:microsoft.com/office/officeart/2005/8/layout/pyramid4"/>
    <dgm:cxn modelId="{04D3C6D5-6219-4455-A19A-4EBC6C92DFF2}" srcId="{0898385B-2F0B-47A5-ADBD-8930A1075B9E}" destId="{DCC3652A-715B-4BB1-A146-3AC71A2130C6}" srcOrd="2" destOrd="0" parTransId="{3DDE2E2E-274D-41FF-A8B0-08F6C95F4706}" sibTransId="{1A73476B-718D-4BE0-A469-9FCDCA46D87C}"/>
    <dgm:cxn modelId="{E24C01BA-AA07-4245-9ADC-FE97F2C070B1}" type="presParOf" srcId="{08B43A45-9EA8-4E34-925F-397E090E3567}" destId="{8843C276-AC7F-4FC8-8B12-ED6877A1D8B3}" srcOrd="0" destOrd="0" presId="urn:microsoft.com/office/officeart/2005/8/layout/pyramid4"/>
    <dgm:cxn modelId="{FA7A30B1-9781-440C-8E73-780BFAB36AB6}" type="presParOf" srcId="{08B43A45-9EA8-4E34-925F-397E090E3567}" destId="{8C003071-2C70-4C17-AAC1-346E1E104FFA}" srcOrd="1" destOrd="0" presId="urn:microsoft.com/office/officeart/2005/8/layout/pyramid4"/>
    <dgm:cxn modelId="{01DDE02A-B709-4368-B265-A41B5FF857B1}" type="presParOf" srcId="{08B43A45-9EA8-4E34-925F-397E090E3567}" destId="{C9FBD69A-AD64-4317-80EE-AC2FC470C8F1}" srcOrd="2" destOrd="0" presId="urn:microsoft.com/office/officeart/2005/8/layout/pyramid4"/>
    <dgm:cxn modelId="{4A599B4F-DE6A-41EA-9BEC-D14399E9631D}" type="presParOf" srcId="{08B43A45-9EA8-4E34-925F-397E090E3567}" destId="{E2B64639-EADD-4BF0-87B4-C287382BEDF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151DB-1033-4172-8CD3-D2615E071B0D}">
      <dsp:nvSpPr>
        <dsp:cNvPr id="0" name=""/>
        <dsp:cNvSpPr/>
      </dsp:nvSpPr>
      <dsp:spPr>
        <a:xfrm>
          <a:off x="-1691296" y="-284672"/>
          <a:ext cx="2193019" cy="2193019"/>
        </a:xfrm>
        <a:prstGeom prst="blockArc">
          <a:avLst>
            <a:gd name="adj1" fmla="val 18900000"/>
            <a:gd name="adj2" fmla="val 2700000"/>
            <a:gd name="adj3" fmla="val 98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EF649-97CB-4482-8486-21821DC7055D}">
      <dsp:nvSpPr>
        <dsp:cNvPr id="0" name=""/>
        <dsp:cNvSpPr/>
      </dsp:nvSpPr>
      <dsp:spPr>
        <a:xfrm>
          <a:off x="484192" y="424483"/>
          <a:ext cx="2469986" cy="774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43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dirty="0" smtClean="0"/>
            <a:t>Normativa aprobada</a:t>
          </a:r>
          <a:endParaRPr lang="es-CR" sz="2300" kern="1200" dirty="0"/>
        </a:p>
      </dsp:txBody>
      <dsp:txXfrm>
        <a:off x="484192" y="424483"/>
        <a:ext cx="2469986" cy="774708"/>
      </dsp:txXfrm>
    </dsp:sp>
    <dsp:sp modelId="{3D5DF9E4-C1DB-4C11-A766-655C2CFEC2F2}">
      <dsp:nvSpPr>
        <dsp:cNvPr id="0" name=""/>
        <dsp:cNvSpPr/>
      </dsp:nvSpPr>
      <dsp:spPr>
        <a:xfrm>
          <a:off x="0" y="327644"/>
          <a:ext cx="968385" cy="968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A7896-ECEB-4E4C-940E-8D39644F1D1A}">
      <dsp:nvSpPr>
        <dsp:cNvPr id="0" name=""/>
        <dsp:cNvSpPr/>
      </dsp:nvSpPr>
      <dsp:spPr>
        <a:xfrm>
          <a:off x="602041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3DD23F-0D8C-4757-BBD9-4F008753C9C9}">
      <dsp:nvSpPr>
        <dsp:cNvPr id="0" name=""/>
        <dsp:cNvSpPr/>
      </dsp:nvSpPr>
      <dsp:spPr>
        <a:xfrm>
          <a:off x="1315333" y="3365506"/>
          <a:ext cx="166555" cy="1665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20ADE0-8CA7-484D-96E8-05DCED13364A}">
      <dsp:nvSpPr>
        <dsp:cNvPr id="0" name=""/>
        <dsp:cNvSpPr/>
      </dsp:nvSpPr>
      <dsp:spPr>
        <a:xfrm>
          <a:off x="1486512" y="3268959"/>
          <a:ext cx="2681905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01-08 Autorizaciones y registro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02-08 Solvencia</a:t>
          </a:r>
          <a:endParaRPr lang="es-CR" sz="1400" kern="1200" dirty="0"/>
        </a:p>
      </dsp:txBody>
      <dsp:txXfrm>
        <a:off x="1486512" y="3268959"/>
        <a:ext cx="2681905" cy="1077179"/>
      </dsp:txXfrm>
    </dsp:sp>
    <dsp:sp modelId="{8221DA2C-51E5-4E20-BF6B-4AD93404C14D}">
      <dsp:nvSpPr>
        <dsp:cNvPr id="0" name=""/>
        <dsp:cNvSpPr/>
      </dsp:nvSpPr>
      <dsp:spPr>
        <a:xfrm>
          <a:off x="2492083" y="2312767"/>
          <a:ext cx="289661" cy="2896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38681E-0527-402E-A650-77594A1C0345}">
      <dsp:nvSpPr>
        <dsp:cNvPr id="0" name=""/>
        <dsp:cNvSpPr/>
      </dsp:nvSpPr>
      <dsp:spPr>
        <a:xfrm>
          <a:off x="2854666" y="2260855"/>
          <a:ext cx="1520723" cy="2068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03-09 Comercialización</a:t>
          </a:r>
          <a:endParaRPr lang="es-CR" sz="1400" kern="1200" dirty="0"/>
        </a:p>
      </dsp:txBody>
      <dsp:txXfrm>
        <a:off x="2854666" y="2260855"/>
        <a:ext cx="1520723" cy="2068365"/>
      </dsp:txXfrm>
    </dsp:sp>
    <dsp:sp modelId="{F9FDDED3-2C7D-437D-AAD3-AFC7919365C8}">
      <dsp:nvSpPr>
        <dsp:cNvPr id="0" name=""/>
        <dsp:cNvSpPr/>
      </dsp:nvSpPr>
      <dsp:spPr>
        <a:xfrm>
          <a:off x="3994703" y="1537017"/>
          <a:ext cx="383801" cy="3838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27CE0F-6731-4AD3-B234-D6A84BB60ABC}">
      <dsp:nvSpPr>
        <dsp:cNvPr id="0" name=""/>
        <dsp:cNvSpPr/>
      </dsp:nvSpPr>
      <dsp:spPr>
        <a:xfrm>
          <a:off x="4222805" y="1540760"/>
          <a:ext cx="1864057" cy="279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04-10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Seguros obligatorios</a:t>
          </a:r>
          <a:endParaRPr lang="es-CR" sz="1400" kern="1200" dirty="0"/>
        </a:p>
      </dsp:txBody>
      <dsp:txXfrm>
        <a:off x="4222805" y="1540760"/>
        <a:ext cx="1864057" cy="2797045"/>
      </dsp:txXfrm>
    </dsp:sp>
    <dsp:sp modelId="{3211EBF8-DAF0-458A-93C6-A1A6D61A4BDD}">
      <dsp:nvSpPr>
        <dsp:cNvPr id="0" name=""/>
        <dsp:cNvSpPr/>
      </dsp:nvSpPr>
      <dsp:spPr>
        <a:xfrm>
          <a:off x="5631291" y="1023772"/>
          <a:ext cx="514149" cy="51414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AB38794-2CAB-4E73-8787-3F37FEDC514C}">
      <dsp:nvSpPr>
        <dsp:cNvPr id="0" name=""/>
        <dsp:cNvSpPr/>
      </dsp:nvSpPr>
      <dsp:spPr>
        <a:xfrm>
          <a:off x="6117350" y="995601"/>
          <a:ext cx="2328273" cy="3245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05-13 Seguros colectivos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06-13 Protección  asegurado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kern="1200" dirty="0" smtClean="0"/>
            <a:t>02-13 Solvencia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400" kern="1200" dirty="0"/>
        </a:p>
      </dsp:txBody>
      <dsp:txXfrm>
        <a:off x="6117350" y="995601"/>
        <a:ext cx="2328273" cy="32451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151DB-1033-4172-8CD3-D2615E071B0D}">
      <dsp:nvSpPr>
        <dsp:cNvPr id="0" name=""/>
        <dsp:cNvSpPr/>
      </dsp:nvSpPr>
      <dsp:spPr>
        <a:xfrm>
          <a:off x="-1691296" y="-284672"/>
          <a:ext cx="2193019" cy="2193019"/>
        </a:xfrm>
        <a:prstGeom prst="blockArc">
          <a:avLst>
            <a:gd name="adj1" fmla="val 18900000"/>
            <a:gd name="adj2" fmla="val 2700000"/>
            <a:gd name="adj3" fmla="val 98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EF649-97CB-4482-8486-21821DC7055D}">
      <dsp:nvSpPr>
        <dsp:cNvPr id="0" name=""/>
        <dsp:cNvSpPr/>
      </dsp:nvSpPr>
      <dsp:spPr>
        <a:xfrm>
          <a:off x="484192" y="424483"/>
          <a:ext cx="2469986" cy="774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4396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000" kern="1200" dirty="0" smtClean="0"/>
            <a:t>Novedades</a:t>
          </a:r>
          <a:endParaRPr lang="es-CR" sz="3000" kern="1200" dirty="0"/>
        </a:p>
      </dsp:txBody>
      <dsp:txXfrm>
        <a:off x="484192" y="424483"/>
        <a:ext cx="2469986" cy="774708"/>
      </dsp:txXfrm>
    </dsp:sp>
    <dsp:sp modelId="{3D5DF9E4-C1DB-4C11-A766-655C2CFEC2F2}">
      <dsp:nvSpPr>
        <dsp:cNvPr id="0" name=""/>
        <dsp:cNvSpPr/>
      </dsp:nvSpPr>
      <dsp:spPr>
        <a:xfrm>
          <a:off x="0" y="327644"/>
          <a:ext cx="968385" cy="9683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41E18-A262-4506-B594-27FDC91B2ECA}">
      <dsp:nvSpPr>
        <dsp:cNvPr id="0" name=""/>
        <dsp:cNvSpPr/>
      </dsp:nvSpPr>
      <dsp:spPr>
        <a:xfrm>
          <a:off x="1112" y="939440"/>
          <a:ext cx="1398197" cy="70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Búsqueda y decisión de compra</a:t>
          </a:r>
          <a:endParaRPr lang="es-CR" sz="1200" kern="1200" dirty="0"/>
        </a:p>
      </dsp:txBody>
      <dsp:txXfrm>
        <a:off x="1112" y="939440"/>
        <a:ext cx="1398197" cy="472472"/>
      </dsp:txXfrm>
    </dsp:sp>
    <dsp:sp modelId="{341DD07C-7F25-4871-A186-C80D46557FB3}">
      <dsp:nvSpPr>
        <dsp:cNvPr id="0" name=""/>
        <dsp:cNvSpPr/>
      </dsp:nvSpPr>
      <dsp:spPr>
        <a:xfrm>
          <a:off x="287490" y="1413627"/>
          <a:ext cx="1398197" cy="73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200" kern="1200" dirty="0" smtClean="0"/>
            <a:t>¿Qué preguntar?</a:t>
          </a:r>
          <a:endParaRPr lang="es-CR" sz="1200" kern="1200" dirty="0"/>
        </a:p>
      </dsp:txBody>
      <dsp:txXfrm>
        <a:off x="309000" y="1435137"/>
        <a:ext cx="1355177" cy="691380"/>
      </dsp:txXfrm>
    </dsp:sp>
    <dsp:sp modelId="{D6115AE1-AF75-4AC4-9EDF-D565459EDCE4}">
      <dsp:nvSpPr>
        <dsp:cNvPr id="0" name=""/>
        <dsp:cNvSpPr/>
      </dsp:nvSpPr>
      <dsp:spPr>
        <a:xfrm>
          <a:off x="1611272" y="1001620"/>
          <a:ext cx="449358" cy="348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00" kern="1200"/>
        </a:p>
      </dsp:txBody>
      <dsp:txXfrm>
        <a:off x="1611272" y="1071242"/>
        <a:ext cx="344925" cy="208866"/>
      </dsp:txXfrm>
    </dsp:sp>
    <dsp:sp modelId="{9D70EAC7-2612-41C2-A21B-674047A2CF4B}">
      <dsp:nvSpPr>
        <dsp:cNvPr id="0" name=""/>
        <dsp:cNvSpPr/>
      </dsp:nvSpPr>
      <dsp:spPr>
        <a:xfrm>
          <a:off x="2247157" y="939440"/>
          <a:ext cx="1398197" cy="70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Formalización y vigencia  del contrato</a:t>
          </a:r>
          <a:endParaRPr lang="es-CR" sz="1100" kern="1200" dirty="0"/>
        </a:p>
      </dsp:txBody>
      <dsp:txXfrm>
        <a:off x="2247157" y="939440"/>
        <a:ext cx="1398197" cy="472472"/>
      </dsp:txXfrm>
    </dsp:sp>
    <dsp:sp modelId="{EAE8F374-748F-44E0-A10F-0AEBDD1C75FA}">
      <dsp:nvSpPr>
        <dsp:cNvPr id="0" name=""/>
        <dsp:cNvSpPr/>
      </dsp:nvSpPr>
      <dsp:spPr>
        <a:xfrm>
          <a:off x="2533535" y="1413627"/>
          <a:ext cx="1398197" cy="73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200" kern="1200" dirty="0" smtClean="0"/>
            <a:t>¿Qué documentos recibir?</a:t>
          </a:r>
          <a:endParaRPr lang="es-CR" sz="1200" kern="1200" dirty="0"/>
        </a:p>
      </dsp:txBody>
      <dsp:txXfrm>
        <a:off x="2555045" y="1435137"/>
        <a:ext cx="1355177" cy="691380"/>
      </dsp:txXfrm>
    </dsp:sp>
    <dsp:sp modelId="{B2DA1FBA-E477-43D0-B8CD-C0489A1FFCEC}">
      <dsp:nvSpPr>
        <dsp:cNvPr id="0" name=""/>
        <dsp:cNvSpPr/>
      </dsp:nvSpPr>
      <dsp:spPr>
        <a:xfrm rot="21553001">
          <a:off x="3857296" y="986092"/>
          <a:ext cx="449400" cy="348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00" kern="1200"/>
        </a:p>
      </dsp:txBody>
      <dsp:txXfrm>
        <a:off x="3857301" y="1056428"/>
        <a:ext cx="344967" cy="208866"/>
      </dsp:txXfrm>
    </dsp:sp>
    <dsp:sp modelId="{97F673FF-A198-4888-8754-A35F613E3BCA}">
      <dsp:nvSpPr>
        <dsp:cNvPr id="0" name=""/>
        <dsp:cNvSpPr/>
      </dsp:nvSpPr>
      <dsp:spPr>
        <a:xfrm>
          <a:off x="4493202" y="908731"/>
          <a:ext cx="1398197" cy="70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Ejecución del contrato </a:t>
          </a:r>
          <a:endParaRPr lang="es-CR" sz="1200" kern="1200" dirty="0"/>
        </a:p>
      </dsp:txBody>
      <dsp:txXfrm>
        <a:off x="4493202" y="908731"/>
        <a:ext cx="1398197" cy="472472"/>
      </dsp:txXfrm>
    </dsp:sp>
    <dsp:sp modelId="{1F7B7AD3-F328-4348-9067-402ACEE67C57}">
      <dsp:nvSpPr>
        <dsp:cNvPr id="0" name=""/>
        <dsp:cNvSpPr/>
      </dsp:nvSpPr>
      <dsp:spPr>
        <a:xfrm>
          <a:off x="4779580" y="1381204"/>
          <a:ext cx="1398197" cy="73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200" kern="1200" dirty="0" smtClean="0"/>
            <a:t>¿Qué hacer en caso de siniestro?</a:t>
          </a:r>
          <a:endParaRPr lang="es-CR" sz="1200" kern="1200" dirty="0"/>
        </a:p>
      </dsp:txBody>
      <dsp:txXfrm>
        <a:off x="4801090" y="1402714"/>
        <a:ext cx="1355177" cy="691380"/>
      </dsp:txXfrm>
    </dsp:sp>
    <dsp:sp modelId="{CFA67CA4-41C9-4ACB-BFB8-C973610E9D23}">
      <dsp:nvSpPr>
        <dsp:cNvPr id="0" name=""/>
        <dsp:cNvSpPr/>
      </dsp:nvSpPr>
      <dsp:spPr>
        <a:xfrm rot="46999">
          <a:off x="6103341" y="986440"/>
          <a:ext cx="449400" cy="3481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00" kern="1200"/>
        </a:p>
      </dsp:txBody>
      <dsp:txXfrm>
        <a:off x="6103346" y="1055348"/>
        <a:ext cx="344967" cy="208866"/>
      </dsp:txXfrm>
    </dsp:sp>
    <dsp:sp modelId="{1EA4E5D9-1DEC-4F48-8F97-92F19D332F7D}">
      <dsp:nvSpPr>
        <dsp:cNvPr id="0" name=""/>
        <dsp:cNvSpPr/>
      </dsp:nvSpPr>
      <dsp:spPr>
        <a:xfrm>
          <a:off x="6739247" y="939440"/>
          <a:ext cx="1398197" cy="70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Controversias</a:t>
          </a:r>
          <a:r>
            <a:rPr lang="es-CR" sz="1100" kern="1200" dirty="0" smtClean="0"/>
            <a:t> </a:t>
          </a:r>
          <a:endParaRPr lang="es-CR" sz="1100" kern="1200" dirty="0"/>
        </a:p>
      </dsp:txBody>
      <dsp:txXfrm>
        <a:off x="6739247" y="939440"/>
        <a:ext cx="1398197" cy="472472"/>
      </dsp:txXfrm>
    </dsp:sp>
    <dsp:sp modelId="{51058837-AD13-4368-AFB7-967B289978C5}">
      <dsp:nvSpPr>
        <dsp:cNvPr id="0" name=""/>
        <dsp:cNvSpPr/>
      </dsp:nvSpPr>
      <dsp:spPr>
        <a:xfrm>
          <a:off x="7025625" y="1381204"/>
          <a:ext cx="1398197" cy="73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200" kern="1200" dirty="0" smtClean="0"/>
            <a:t>¿Cómo reclamar el resultado?</a:t>
          </a:r>
          <a:endParaRPr lang="es-CR" sz="1200" kern="1200" dirty="0"/>
        </a:p>
      </dsp:txBody>
      <dsp:txXfrm>
        <a:off x="7047135" y="1402714"/>
        <a:ext cx="1355177" cy="691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8872-64F6-4C3C-8DFC-3AC0259BE11E}">
      <dsp:nvSpPr>
        <dsp:cNvPr id="0" name=""/>
        <dsp:cNvSpPr/>
      </dsp:nvSpPr>
      <dsp:spPr>
        <a:xfrm>
          <a:off x="0" y="2834"/>
          <a:ext cx="84249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16B84-26DF-460E-A238-4C7F5D128BA4}">
      <dsp:nvSpPr>
        <dsp:cNvPr id="0" name=""/>
        <dsp:cNvSpPr/>
      </dsp:nvSpPr>
      <dsp:spPr>
        <a:xfrm>
          <a:off x="0" y="2834"/>
          <a:ext cx="1978754" cy="5799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100" b="1" kern="1200" dirty="0" smtClean="0">
              <a:solidFill>
                <a:srgbClr val="FF0000"/>
              </a:solidFill>
            </a:rPr>
            <a:t>Objetivo 1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100" b="1" kern="1200" dirty="0" smtClean="0">
              <a:solidFill>
                <a:srgbClr val="FF0000"/>
              </a:solidFill>
            </a:rPr>
            <a:t>Supervisión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Avanzar en el cumplimiento de los estándares de supervisión y regulación de la IAIS</a:t>
          </a:r>
          <a:r>
            <a:rPr lang="es-CR" sz="1600" kern="1200" dirty="0" smtClean="0"/>
            <a:t>.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100" kern="1200" dirty="0"/>
        </a:p>
      </dsp:txBody>
      <dsp:txXfrm>
        <a:off x="0" y="2834"/>
        <a:ext cx="1978754" cy="5799594"/>
      </dsp:txXfrm>
    </dsp:sp>
    <dsp:sp modelId="{36C3415F-BA35-4C9D-B2B0-01A77384C7AF}">
      <dsp:nvSpPr>
        <dsp:cNvPr id="0" name=""/>
        <dsp:cNvSpPr/>
      </dsp:nvSpPr>
      <dsp:spPr>
        <a:xfrm>
          <a:off x="2098464" y="93453"/>
          <a:ext cx="2007932" cy="181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Adopción de un modelo de supervisión basado en riesgo que incentive el buen gobierno corporativo, la estabilidad y  eficiencia del sector</a:t>
          </a:r>
          <a:endParaRPr lang="es-CR" sz="1500" kern="1200" dirty="0"/>
        </a:p>
      </dsp:txBody>
      <dsp:txXfrm>
        <a:off x="2098464" y="93453"/>
        <a:ext cx="2007932" cy="1812373"/>
      </dsp:txXfrm>
    </dsp:sp>
    <dsp:sp modelId="{C70E940D-38C9-4588-85C9-71AE56079EF6}">
      <dsp:nvSpPr>
        <dsp:cNvPr id="0" name=""/>
        <dsp:cNvSpPr/>
      </dsp:nvSpPr>
      <dsp:spPr>
        <a:xfrm>
          <a:off x="4226106" y="93453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Sistema de Supervisión de Seguros </a:t>
          </a:r>
          <a:endParaRPr lang="es-CR" sz="1200" kern="1200" dirty="0"/>
        </a:p>
      </dsp:txBody>
      <dsp:txXfrm>
        <a:off x="4226106" y="93453"/>
        <a:ext cx="2007932" cy="453093"/>
      </dsp:txXfrm>
    </dsp:sp>
    <dsp:sp modelId="{292467AB-C442-4723-8CCB-89AEF2D836AB}">
      <dsp:nvSpPr>
        <dsp:cNvPr id="0" name=""/>
        <dsp:cNvSpPr/>
      </dsp:nvSpPr>
      <dsp:spPr>
        <a:xfrm>
          <a:off x="6353748" y="93453"/>
          <a:ext cx="2021445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/>
            <a:t>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100%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400" kern="1200" dirty="0"/>
        </a:p>
      </dsp:txBody>
      <dsp:txXfrm>
        <a:off x="6353748" y="93453"/>
        <a:ext cx="2021445" cy="453093"/>
      </dsp:txXfrm>
    </dsp:sp>
    <dsp:sp modelId="{9F728AAC-2DCD-46E4-9CC8-756E8CA0FE61}">
      <dsp:nvSpPr>
        <dsp:cNvPr id="0" name=""/>
        <dsp:cNvSpPr/>
      </dsp:nvSpPr>
      <dsp:spPr>
        <a:xfrm>
          <a:off x="4106396" y="546546"/>
          <a:ext cx="42552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288AA-06F5-4C6D-98C6-EB3CF0452E6B}">
      <dsp:nvSpPr>
        <dsp:cNvPr id="0" name=""/>
        <dsp:cNvSpPr/>
      </dsp:nvSpPr>
      <dsp:spPr>
        <a:xfrm>
          <a:off x="4226106" y="546546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Sistema de Indicadores de Alerta Temprana</a:t>
          </a:r>
          <a:endParaRPr lang="es-CR" sz="1200" kern="1200" dirty="0"/>
        </a:p>
      </dsp:txBody>
      <dsp:txXfrm>
        <a:off x="4226106" y="546546"/>
        <a:ext cx="2007932" cy="453093"/>
      </dsp:txXfrm>
    </dsp:sp>
    <dsp:sp modelId="{2ABF19B4-69ED-4262-A3F5-75367EC2ED28}">
      <dsp:nvSpPr>
        <dsp:cNvPr id="0" name=""/>
        <dsp:cNvSpPr/>
      </dsp:nvSpPr>
      <dsp:spPr>
        <a:xfrm>
          <a:off x="6353748" y="546546"/>
          <a:ext cx="1899804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/>
            <a:t>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100%</a:t>
          </a:r>
          <a:endParaRPr lang="es-CR" sz="1100" kern="1200" dirty="0"/>
        </a:p>
      </dsp:txBody>
      <dsp:txXfrm>
        <a:off x="6353748" y="546546"/>
        <a:ext cx="1899804" cy="453093"/>
      </dsp:txXfrm>
    </dsp:sp>
    <dsp:sp modelId="{AFF12739-2A17-473F-AB36-DF7CF13B3B08}">
      <dsp:nvSpPr>
        <dsp:cNvPr id="0" name=""/>
        <dsp:cNvSpPr/>
      </dsp:nvSpPr>
      <dsp:spPr>
        <a:xfrm>
          <a:off x="4106396" y="999639"/>
          <a:ext cx="42552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EC04F-7987-4221-9A34-C06196F3A923}">
      <dsp:nvSpPr>
        <dsp:cNvPr id="0" name=""/>
        <dsp:cNvSpPr/>
      </dsp:nvSpPr>
      <dsp:spPr>
        <a:xfrm>
          <a:off x="4226106" y="999639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Modelo de evaluación de Riesgos de las aseguradoras  </a:t>
          </a:r>
          <a:endParaRPr lang="es-CR" sz="1200" kern="1200" dirty="0"/>
        </a:p>
      </dsp:txBody>
      <dsp:txXfrm>
        <a:off x="4226106" y="999639"/>
        <a:ext cx="2007932" cy="453093"/>
      </dsp:txXfrm>
    </dsp:sp>
    <dsp:sp modelId="{12118873-221F-42F9-89B6-674A0E353991}">
      <dsp:nvSpPr>
        <dsp:cNvPr id="0" name=""/>
        <dsp:cNvSpPr/>
      </dsp:nvSpPr>
      <dsp:spPr>
        <a:xfrm>
          <a:off x="6353748" y="999639"/>
          <a:ext cx="2039677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/>
            <a:t>2014    2015    2016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45%    85%    100%</a:t>
          </a:r>
          <a:endParaRPr lang="es-CR" sz="1200" kern="1200" dirty="0"/>
        </a:p>
      </dsp:txBody>
      <dsp:txXfrm>
        <a:off x="6353748" y="999639"/>
        <a:ext cx="2039677" cy="453093"/>
      </dsp:txXfrm>
    </dsp:sp>
    <dsp:sp modelId="{F9793698-2B54-4ECD-8589-90CB0D345910}">
      <dsp:nvSpPr>
        <dsp:cNvPr id="0" name=""/>
        <dsp:cNvSpPr/>
      </dsp:nvSpPr>
      <dsp:spPr>
        <a:xfrm>
          <a:off x="4106396" y="1452733"/>
          <a:ext cx="42552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58556-52AA-4215-B11B-9801371476AE}">
      <dsp:nvSpPr>
        <dsp:cNvPr id="0" name=""/>
        <dsp:cNvSpPr/>
      </dsp:nvSpPr>
      <dsp:spPr>
        <a:xfrm>
          <a:off x="4226106" y="1452733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Expediente electrónico para  visitas </a:t>
          </a:r>
          <a:endParaRPr lang="es-CR" sz="1200" kern="1200" dirty="0"/>
        </a:p>
      </dsp:txBody>
      <dsp:txXfrm>
        <a:off x="4226106" y="1452733"/>
        <a:ext cx="2007932" cy="453093"/>
      </dsp:txXfrm>
    </dsp:sp>
    <dsp:sp modelId="{CAA4907E-B144-4C18-8686-6F3312A0D6FB}">
      <dsp:nvSpPr>
        <dsp:cNvPr id="0" name=""/>
        <dsp:cNvSpPr/>
      </dsp:nvSpPr>
      <dsp:spPr>
        <a:xfrm>
          <a:off x="6353748" y="1452733"/>
          <a:ext cx="2065178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/>
            <a:t>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100%</a:t>
          </a:r>
          <a:endParaRPr lang="es-CR" sz="1800" kern="1200" dirty="0"/>
        </a:p>
      </dsp:txBody>
      <dsp:txXfrm>
        <a:off x="6353748" y="1452733"/>
        <a:ext cx="2065178" cy="453093"/>
      </dsp:txXfrm>
    </dsp:sp>
    <dsp:sp modelId="{A4A8813D-0F54-4576-B89C-498985DE0495}">
      <dsp:nvSpPr>
        <dsp:cNvPr id="0" name=""/>
        <dsp:cNvSpPr/>
      </dsp:nvSpPr>
      <dsp:spPr>
        <a:xfrm>
          <a:off x="1978754" y="1905826"/>
          <a:ext cx="63845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4857C-E270-4C58-B99B-10DABE7199B0}">
      <dsp:nvSpPr>
        <dsp:cNvPr id="0" name=""/>
        <dsp:cNvSpPr/>
      </dsp:nvSpPr>
      <dsp:spPr>
        <a:xfrm>
          <a:off x="2098464" y="1996445"/>
          <a:ext cx="2007932" cy="181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500" kern="1200" dirty="0" smtClean="0">
              <a:effectLst/>
            </a:rPr>
            <a:t>Adopción de un modelo de supervisión de conducta de mercado y la defensa del consumidor de seguros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 dirty="0"/>
        </a:p>
      </dsp:txBody>
      <dsp:txXfrm>
        <a:off x="2098464" y="1996445"/>
        <a:ext cx="2007932" cy="1812373"/>
      </dsp:txXfrm>
    </dsp:sp>
    <dsp:sp modelId="{CFC2E2A4-B69B-4AA5-9925-F950494DA5C7}">
      <dsp:nvSpPr>
        <dsp:cNvPr id="0" name=""/>
        <dsp:cNvSpPr/>
      </dsp:nvSpPr>
      <dsp:spPr>
        <a:xfrm>
          <a:off x="4226106" y="1996445"/>
          <a:ext cx="2007932" cy="90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Procedimiento para Supervisión Continua  de Intermediarios de Seguros</a:t>
          </a:r>
          <a:endParaRPr lang="es-CR" sz="1200" kern="1200" dirty="0"/>
        </a:p>
      </dsp:txBody>
      <dsp:txXfrm>
        <a:off x="4226106" y="1996445"/>
        <a:ext cx="2007932" cy="906186"/>
      </dsp:txXfrm>
    </dsp:sp>
    <dsp:sp modelId="{342C9E84-8807-497C-8D07-141EFEA7A1EC}">
      <dsp:nvSpPr>
        <dsp:cNvPr id="0" name=""/>
        <dsp:cNvSpPr/>
      </dsp:nvSpPr>
      <dsp:spPr>
        <a:xfrm>
          <a:off x="6349437" y="1944217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/>
            <a:t>2014    2015</a:t>
          </a:r>
          <a:endParaRPr lang="es-CR" sz="1100" u="sng" kern="1200" dirty="0"/>
        </a:p>
      </dsp:txBody>
      <dsp:txXfrm>
        <a:off x="6349437" y="1944217"/>
        <a:ext cx="2007932" cy="453093"/>
      </dsp:txXfrm>
    </dsp:sp>
    <dsp:sp modelId="{6680E01E-5F53-4883-A834-6D08376E3B65}">
      <dsp:nvSpPr>
        <dsp:cNvPr id="0" name=""/>
        <dsp:cNvSpPr/>
      </dsp:nvSpPr>
      <dsp:spPr>
        <a:xfrm>
          <a:off x="6349437" y="2160243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75%     100%</a:t>
          </a:r>
          <a:endParaRPr lang="es-CR" sz="1100" kern="1200" dirty="0"/>
        </a:p>
      </dsp:txBody>
      <dsp:txXfrm>
        <a:off x="6349437" y="2160243"/>
        <a:ext cx="2007932" cy="453093"/>
      </dsp:txXfrm>
    </dsp:sp>
    <dsp:sp modelId="{1C42CE0C-A7F4-45DD-8CEB-2A3F401CA394}">
      <dsp:nvSpPr>
        <dsp:cNvPr id="0" name=""/>
        <dsp:cNvSpPr/>
      </dsp:nvSpPr>
      <dsp:spPr>
        <a:xfrm>
          <a:off x="4106396" y="2902631"/>
          <a:ext cx="42552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4F255-DE3C-4870-8713-FA35A9092CD5}">
      <dsp:nvSpPr>
        <dsp:cNvPr id="0" name=""/>
        <dsp:cNvSpPr/>
      </dsp:nvSpPr>
      <dsp:spPr>
        <a:xfrm>
          <a:off x="4226106" y="2902631"/>
          <a:ext cx="2007932" cy="90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Propuesta e implementación de mecanismos de des judicialización y pronta resolución de reclamaciones</a:t>
          </a:r>
          <a:endParaRPr lang="es-CR" sz="1200" kern="1200" dirty="0"/>
        </a:p>
      </dsp:txBody>
      <dsp:txXfrm>
        <a:off x="4226106" y="2902631"/>
        <a:ext cx="2007932" cy="906186"/>
      </dsp:txXfrm>
    </dsp:sp>
    <dsp:sp modelId="{82515466-182F-4940-869B-980EA284C1FE}">
      <dsp:nvSpPr>
        <dsp:cNvPr id="0" name=""/>
        <dsp:cNvSpPr/>
      </dsp:nvSpPr>
      <dsp:spPr>
        <a:xfrm>
          <a:off x="6349437" y="2952327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/>
            <a:t>2014    2015    2016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/>
            <a:t>Diag.      50%    100%</a:t>
          </a:r>
          <a:endParaRPr lang="es-CR" sz="1100" kern="1200" dirty="0"/>
        </a:p>
      </dsp:txBody>
      <dsp:txXfrm>
        <a:off x="6349437" y="2952327"/>
        <a:ext cx="2007932" cy="453093"/>
      </dsp:txXfrm>
    </dsp:sp>
    <dsp:sp modelId="{CEBDF9F4-74A9-4718-AF30-A5C70695588F}">
      <dsp:nvSpPr>
        <dsp:cNvPr id="0" name=""/>
        <dsp:cNvSpPr/>
      </dsp:nvSpPr>
      <dsp:spPr>
        <a:xfrm>
          <a:off x="6353748" y="3355725"/>
          <a:ext cx="2007932" cy="453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100" kern="1200" dirty="0"/>
        </a:p>
      </dsp:txBody>
      <dsp:txXfrm>
        <a:off x="6353748" y="3355725"/>
        <a:ext cx="2007932" cy="453093"/>
      </dsp:txXfrm>
    </dsp:sp>
    <dsp:sp modelId="{4B33832E-4A8A-43E5-9AA4-2B1AB59441A3}">
      <dsp:nvSpPr>
        <dsp:cNvPr id="0" name=""/>
        <dsp:cNvSpPr/>
      </dsp:nvSpPr>
      <dsp:spPr>
        <a:xfrm>
          <a:off x="1978754" y="3808818"/>
          <a:ext cx="63845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4E0B6-01DA-4ED5-AA91-241493EF2CA2}">
      <dsp:nvSpPr>
        <dsp:cNvPr id="0" name=""/>
        <dsp:cNvSpPr/>
      </dsp:nvSpPr>
      <dsp:spPr>
        <a:xfrm>
          <a:off x="2098464" y="3899437"/>
          <a:ext cx="2007932" cy="181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>
              <a:effectLst/>
            </a:rPr>
            <a:t>Acciones para avanzar hacia la implementación de modelo requerimiento de capital  tipo  Solvencia II </a:t>
          </a:r>
        </a:p>
      </dsp:txBody>
      <dsp:txXfrm>
        <a:off x="2098464" y="3899437"/>
        <a:ext cx="2007932" cy="1812373"/>
      </dsp:txXfrm>
    </dsp:sp>
    <dsp:sp modelId="{7E2E7014-D4E6-4C33-8D18-F3AE559B2B61}">
      <dsp:nvSpPr>
        <dsp:cNvPr id="0" name=""/>
        <dsp:cNvSpPr/>
      </dsp:nvSpPr>
      <dsp:spPr>
        <a:xfrm>
          <a:off x="4226106" y="3899437"/>
          <a:ext cx="2007932" cy="90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>
              <a:effectLst/>
            </a:rPr>
            <a:t>Diagnóstico  y plan de trabajo </a:t>
          </a:r>
        </a:p>
      </dsp:txBody>
      <dsp:txXfrm>
        <a:off x="4226106" y="3899437"/>
        <a:ext cx="2007932" cy="906186"/>
      </dsp:txXfrm>
    </dsp:sp>
    <dsp:sp modelId="{681D93CB-ACDC-439F-9E1A-B86DEB8023B1}">
      <dsp:nvSpPr>
        <dsp:cNvPr id="0" name=""/>
        <dsp:cNvSpPr/>
      </dsp:nvSpPr>
      <dsp:spPr>
        <a:xfrm>
          <a:off x="6353748" y="3899437"/>
          <a:ext cx="2007932" cy="511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>
              <a:effectLst/>
            </a:rPr>
            <a:t>2014     2015     2016    2017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>
              <a:effectLst/>
            </a:rPr>
            <a:t> </a:t>
          </a:r>
          <a:r>
            <a:rPr lang="es-CR" sz="1100" kern="1200" dirty="0" err="1" smtClean="0">
              <a:effectLst/>
            </a:rPr>
            <a:t>n.a</a:t>
          </a:r>
          <a:r>
            <a:rPr lang="es-CR" sz="1100" kern="1200" dirty="0" smtClean="0">
              <a:effectLst/>
            </a:rPr>
            <a:t>.         30%     60%    100%</a:t>
          </a:r>
        </a:p>
      </dsp:txBody>
      <dsp:txXfrm>
        <a:off x="6353748" y="3899437"/>
        <a:ext cx="2007932" cy="511968"/>
      </dsp:txXfrm>
    </dsp:sp>
    <dsp:sp modelId="{BB4B1BFF-E39E-4CA0-A889-F397871A74C1}">
      <dsp:nvSpPr>
        <dsp:cNvPr id="0" name=""/>
        <dsp:cNvSpPr/>
      </dsp:nvSpPr>
      <dsp:spPr>
        <a:xfrm>
          <a:off x="4106396" y="4805624"/>
          <a:ext cx="425528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97978-2D75-45F3-92A3-6B6436882BE6}">
      <dsp:nvSpPr>
        <dsp:cNvPr id="0" name=""/>
        <dsp:cNvSpPr/>
      </dsp:nvSpPr>
      <dsp:spPr>
        <a:xfrm>
          <a:off x="4226106" y="4805624"/>
          <a:ext cx="2007932" cy="90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>
              <a:effectLst/>
            </a:rPr>
            <a:t>Requerimiento de capital de riesgo catastrófico</a:t>
          </a:r>
        </a:p>
      </dsp:txBody>
      <dsp:txXfrm>
        <a:off x="4226106" y="4805624"/>
        <a:ext cx="2007932" cy="906186"/>
      </dsp:txXfrm>
    </dsp:sp>
    <dsp:sp modelId="{4BE131AD-EF59-492C-9575-C77354D4AEBF}">
      <dsp:nvSpPr>
        <dsp:cNvPr id="0" name=""/>
        <dsp:cNvSpPr/>
      </dsp:nvSpPr>
      <dsp:spPr>
        <a:xfrm>
          <a:off x="6353748" y="4805624"/>
          <a:ext cx="2007932" cy="90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u="sng" kern="1200" dirty="0" smtClean="0">
              <a:effectLst/>
            </a:rPr>
            <a:t>2014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 smtClean="0">
              <a:effectLst/>
            </a:rPr>
            <a:t>100%</a:t>
          </a:r>
        </a:p>
      </dsp:txBody>
      <dsp:txXfrm>
        <a:off x="6353748" y="4805624"/>
        <a:ext cx="2007932" cy="906186"/>
      </dsp:txXfrm>
    </dsp:sp>
    <dsp:sp modelId="{1B2621F6-F3AB-46DD-888C-D9DA3D7BA6FE}">
      <dsp:nvSpPr>
        <dsp:cNvPr id="0" name=""/>
        <dsp:cNvSpPr/>
      </dsp:nvSpPr>
      <dsp:spPr>
        <a:xfrm>
          <a:off x="1978754" y="5711810"/>
          <a:ext cx="63845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3C276-AC7F-4FC8-8B12-ED6877A1D8B3}">
      <dsp:nvSpPr>
        <dsp:cNvPr id="0" name=""/>
        <dsp:cNvSpPr/>
      </dsp:nvSpPr>
      <dsp:spPr>
        <a:xfrm>
          <a:off x="2304257" y="-1949"/>
          <a:ext cx="2160236" cy="2060026"/>
        </a:xfrm>
        <a:prstGeom prst="triangl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b="1" kern="1200" dirty="0">
              <a:solidFill>
                <a:schemeClr val="tx1"/>
              </a:solidFill>
              <a:effectLst/>
              <a:latin typeface="Calibri"/>
              <a:ea typeface="+mn-ea"/>
              <a:cs typeface="+mn-cs"/>
            </a:rPr>
            <a:t>Infraestructura de información</a:t>
          </a:r>
        </a:p>
      </dsp:txBody>
      <dsp:txXfrm>
        <a:off x="2844316" y="1028064"/>
        <a:ext cx="1080118" cy="1030013"/>
      </dsp:txXfrm>
    </dsp:sp>
    <dsp:sp modelId="{8C003071-2C70-4C17-AAC1-346E1E104FFA}">
      <dsp:nvSpPr>
        <dsp:cNvPr id="0" name=""/>
        <dsp:cNvSpPr/>
      </dsp:nvSpPr>
      <dsp:spPr>
        <a:xfrm>
          <a:off x="1332148" y="2054177"/>
          <a:ext cx="2052228" cy="2052228"/>
        </a:xfrm>
        <a:prstGeom prst="triangl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Requerimiento de capital de solvencia</a:t>
          </a:r>
        </a:p>
      </dsp:txBody>
      <dsp:txXfrm>
        <a:off x="1845205" y="3080291"/>
        <a:ext cx="1026114" cy="1026114"/>
      </dsp:txXfrm>
    </dsp:sp>
    <dsp:sp modelId="{C9FBD69A-AD64-4317-80EE-AC2FC470C8F1}">
      <dsp:nvSpPr>
        <dsp:cNvPr id="0" name=""/>
        <dsp:cNvSpPr/>
      </dsp:nvSpPr>
      <dsp:spPr>
        <a:xfrm rot="10800000">
          <a:off x="2358262" y="2054177"/>
          <a:ext cx="2052228" cy="2052228"/>
        </a:xfrm>
        <a:prstGeom prst="triangl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SBR</a:t>
          </a:r>
        </a:p>
      </dsp:txBody>
      <dsp:txXfrm rot="10800000">
        <a:off x="2871319" y="2054177"/>
        <a:ext cx="1026114" cy="1026114"/>
      </dsp:txXfrm>
    </dsp:sp>
    <dsp:sp modelId="{E2B64639-EADD-4BF0-87B4-C287382BEDFF}">
      <dsp:nvSpPr>
        <dsp:cNvPr id="0" name=""/>
        <dsp:cNvSpPr/>
      </dsp:nvSpPr>
      <dsp:spPr>
        <a:xfrm>
          <a:off x="3384376" y="2054177"/>
          <a:ext cx="2052228" cy="2052228"/>
        </a:xfrm>
        <a:prstGeom prst="triangl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Modelo de evaluación SBR</a:t>
          </a:r>
          <a:endParaRPr lang="es-CR" sz="11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897433" y="3080291"/>
        <a:ext cx="1026114" cy="1026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6E9BF6-F993-41CF-AC83-3DD69355E74A}" type="datetimeFigureOut">
              <a:rPr lang="es-CR" smtClean="0"/>
              <a:t>21/04/2014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131E4C-0E64-48DC-A4D3-9726B29DADD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464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31E4C-0E64-48DC-A4D3-9726B29DADD1}" type="slidenum">
              <a:rPr lang="es-CR" smtClean="0">
                <a:solidFill>
                  <a:prstClr val="black"/>
                </a:solidFill>
              </a:rPr>
              <a:pPr/>
              <a:t>1</a:t>
            </a:fld>
            <a:endParaRPr lang="es-C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7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7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9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2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4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07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46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7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ES" smtClean="0"/>
              <a:pPr/>
              <a:t>21/04/2014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77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7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76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5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8AB3-FA6B-4C71-8181-0A84A96951BB}" type="datetimeFigureOut">
              <a:rPr lang="es-CR"/>
              <a:pPr/>
              <a:t>21/04/2014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CFBE-F1DE-4720-AF05-2D37CC63DFBC}" type="slidenum">
              <a:rPr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8AB3-FA6B-4C71-8181-0A84A96951BB}" type="datetimeFigureOut">
              <a:rPr lang="es-CR">
                <a:solidFill>
                  <a:prstClr val="black">
                    <a:tint val="75000"/>
                  </a:prstClr>
                </a:solidFill>
              </a:rPr>
              <a:pPr/>
              <a:t>21/04/2014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CFBE-F1DE-4720-AF05-2D37CC63DFBC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1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5320" y="1412776"/>
            <a:ext cx="8205152" cy="4392488"/>
          </a:xfrm>
        </p:spPr>
        <p:txBody>
          <a:bodyPr>
            <a:noAutofit/>
          </a:bodyPr>
          <a:lstStyle/>
          <a:p>
            <a:pPr>
              <a:lnSpc>
                <a:spcPts val="5280"/>
              </a:lnSpc>
            </a:pPr>
            <a: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Cambios recientes en la regulación</a:t>
            </a:r>
            <a:b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Costa Rica</a:t>
            </a:r>
            <a:br>
              <a:rPr lang="es-C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 Conferencia sobre regulación y supervisión de seguros en américa Latina</a:t>
            </a:r>
            <a:r>
              <a:rPr lang="es-C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Asunción, Paraguay, 21 al 23 de abril 2014</a:t>
            </a:r>
            <a:endParaRPr lang="es-C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51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5309"/>
              </p:ext>
            </p:extLst>
          </p:nvPr>
        </p:nvGraphicFramePr>
        <p:xfrm>
          <a:off x="353260" y="1628800"/>
          <a:ext cx="842493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23528" y="188640"/>
            <a:ext cx="8280920" cy="826505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s-CR" b="1" dirty="0">
                <a:solidFill>
                  <a:schemeClr val="tx2">
                    <a:lumMod val="75000"/>
                  </a:schemeClr>
                </a:solidFill>
              </a:rPr>
              <a:t>Carta de derechos del consumidor</a:t>
            </a:r>
            <a:endParaRPr lang="es-C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1080232" y="4730045"/>
            <a:ext cx="67675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R" altLang="es-CR" b="1" i="1" dirty="0">
                <a:solidFill>
                  <a:schemeClr val="tx2"/>
                </a:solidFill>
              </a:rPr>
              <a:t>La Carta de derechos del consumidor de seguros </a:t>
            </a:r>
          </a:p>
          <a:p>
            <a:pPr algn="ctr" eaLnBrk="1" hangingPunct="1"/>
            <a:r>
              <a:rPr lang="es-CR" altLang="es-CR" b="1" i="1" dirty="0">
                <a:solidFill>
                  <a:schemeClr val="tx2"/>
                </a:solidFill>
              </a:rPr>
              <a:t>permite orientar al asegurado.</a:t>
            </a:r>
          </a:p>
        </p:txBody>
      </p:sp>
    </p:spTree>
    <p:extLst>
      <p:ext uri="{BB962C8B-B14F-4D97-AF65-F5344CB8AC3E}">
        <p14:creationId xmlns:p14="http://schemas.microsoft.com/office/powerpoint/2010/main" val="125884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33664" y="1700808"/>
            <a:ext cx="4114800" cy="1474262"/>
          </a:xfrm>
        </p:spPr>
        <p:txBody>
          <a:bodyPr>
            <a:noAutofit/>
          </a:bodyPr>
          <a:lstStyle/>
          <a:p>
            <a:pPr algn="r"/>
            <a:r>
              <a:rPr lang="es-CR" sz="5400" b="1" cap="small" dirty="0" smtClean="0">
                <a:solidFill>
                  <a:schemeClr val="tx2"/>
                </a:solidFill>
                <a:ea typeface="+mn-ea"/>
                <a:cs typeface="Century Gothic"/>
              </a:rPr>
              <a:t>II. Temas de supervisión</a:t>
            </a:r>
            <a:endParaRPr lang="es-CR" sz="5400" b="1" cap="small" dirty="0">
              <a:solidFill>
                <a:schemeClr val="tx2"/>
              </a:solidFill>
              <a:ea typeface="+mn-ea"/>
              <a:cs typeface="Century Gothic"/>
            </a:endParaRPr>
          </a:p>
        </p:txBody>
      </p:sp>
      <p:pic>
        <p:nvPicPr>
          <p:cNvPr id="5124" name="Picture 4" descr="http://1.bp.blogspot.com/-11GD00rtID0/Tt72SuNQFiI/AAAAAAAAAIw/0eVzJJ-jeNo/s320/leadership-overline.info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4032448" cy="271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5934670"/>
            <a:ext cx="5508104" cy="923330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</p:spPr>
        <p:txBody>
          <a:bodyPr wrap="square" rtlCol="0">
            <a:spAutoFit/>
          </a:bodyPr>
          <a:lstStyle/>
          <a:p>
            <a:endParaRPr lang="es-CR" dirty="0" smtClean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604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117449"/>
              </p:ext>
            </p:extLst>
          </p:nvPr>
        </p:nvGraphicFramePr>
        <p:xfrm>
          <a:off x="107504" y="620688"/>
          <a:ext cx="842493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188640"/>
            <a:ext cx="2016224" cy="2880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INICIATIVA</a:t>
            </a:r>
            <a:endParaRPr lang="es-CR" dirty="0"/>
          </a:p>
        </p:txBody>
      </p:sp>
      <p:sp>
        <p:nvSpPr>
          <p:cNvPr id="7" name="6 Rectángulo"/>
          <p:cNvSpPr/>
          <p:nvPr/>
        </p:nvSpPr>
        <p:spPr>
          <a:xfrm>
            <a:off x="4148336" y="205408"/>
            <a:ext cx="2016224" cy="2880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ENTREGABLE</a:t>
            </a:r>
            <a:endParaRPr lang="es-CR" dirty="0"/>
          </a:p>
        </p:txBody>
      </p:sp>
      <p:sp>
        <p:nvSpPr>
          <p:cNvPr id="8" name="7 Rectángulo"/>
          <p:cNvSpPr/>
          <p:nvPr/>
        </p:nvSpPr>
        <p:spPr>
          <a:xfrm>
            <a:off x="6444208" y="205408"/>
            <a:ext cx="2016224" cy="2880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COMPROMISO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5980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0" y="5934670"/>
            <a:ext cx="5796136" cy="923330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</p:spPr>
        <p:txBody>
          <a:bodyPr wrap="square" rtlCol="0">
            <a:spAutoFit/>
          </a:bodyPr>
          <a:lstStyle/>
          <a:p>
            <a:endParaRPr lang="es-CR" dirty="0" smtClean="0"/>
          </a:p>
          <a:p>
            <a:endParaRPr lang="es-CR" dirty="0"/>
          </a:p>
          <a:p>
            <a:endParaRPr lang="es-CR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58915597"/>
              </p:ext>
            </p:extLst>
          </p:nvPr>
        </p:nvGraphicFramePr>
        <p:xfrm>
          <a:off x="1062246" y="1706159"/>
          <a:ext cx="67687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1089048" y="1596629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Manual de cuentas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Rige 2015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-98126" y="3849217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Modelos ISC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</a:rPr>
              <a:t>Rige 2014</a:t>
            </a:r>
            <a:endParaRPr lang="es-CR" b="1" dirty="0">
              <a:solidFill>
                <a:srgbClr val="FF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276142" y="4293096"/>
            <a:ext cx="20562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Plan piloto M-SBR</a:t>
            </a:r>
          </a:p>
          <a:p>
            <a:pPr algn="ctr"/>
            <a:r>
              <a:rPr lang="es-ES" b="1" dirty="0" smtClean="0">
                <a:solidFill>
                  <a:schemeClr val="tx2"/>
                </a:solidFill>
              </a:rPr>
              <a:t> (</a:t>
            </a:r>
            <a:r>
              <a:rPr lang="es-CR" b="1" i="1" dirty="0" smtClean="0">
                <a:solidFill>
                  <a:schemeClr val="tx2"/>
                </a:solidFill>
              </a:rPr>
              <a:t>enero 2017</a:t>
            </a:r>
            <a:r>
              <a:rPr lang="es-ES" b="1" i="1" dirty="0" smtClean="0">
                <a:solidFill>
                  <a:schemeClr val="tx2"/>
                </a:solidFill>
              </a:rPr>
              <a:t>)</a:t>
            </a:r>
            <a:endParaRPr lang="es-CR" b="1" i="1" dirty="0">
              <a:solidFill>
                <a:schemeClr val="tx2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175" y="5075753"/>
            <a:ext cx="2264221" cy="102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356" y="2165517"/>
            <a:ext cx="1573823" cy="118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Rectángulo"/>
          <p:cNvSpPr/>
          <p:nvPr/>
        </p:nvSpPr>
        <p:spPr>
          <a:xfrm>
            <a:off x="4812005" y="1127358"/>
            <a:ext cx="3997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Sistema de Supervisión de Seguros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(enero 2013 / dic 2014)</a:t>
            </a:r>
          </a:p>
          <a:p>
            <a:pPr algn="ctr"/>
            <a:r>
              <a:rPr lang="es-ES" b="1" dirty="0">
                <a:solidFill>
                  <a:srgbClr val="FF0000"/>
                </a:solidFill>
              </a:rPr>
              <a:t>Primeros modelos julio 2013</a:t>
            </a:r>
            <a:endParaRPr lang="es-CR" b="1" dirty="0">
              <a:solidFill>
                <a:srgbClr val="FF0000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27" y="4608191"/>
            <a:ext cx="1631541" cy="981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s-CR" b="1" dirty="0" smtClean="0">
                <a:solidFill>
                  <a:schemeClr val="tx2">
                    <a:lumMod val="75000"/>
                  </a:schemeClr>
                </a:solidFill>
              </a:rPr>
              <a:t>Modelo SBR</a:t>
            </a:r>
            <a:endParaRPr lang="es-C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5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  <p:bldP spid="12" grpId="0"/>
      <p:bldP spid="13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4000" b="1" dirty="0" smtClean="0">
                <a:solidFill>
                  <a:schemeClr val="tx2"/>
                </a:solidFill>
                <a:cs typeface="Century Gothic"/>
              </a:rPr>
              <a:t>Temas puntuales 2014</a:t>
            </a:r>
            <a:endParaRPr lang="es-CR" sz="4000" b="1" dirty="0">
              <a:solidFill>
                <a:schemeClr val="tx2"/>
              </a:solidFill>
              <a:cs typeface="Century Gothic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Blip>
                <a:blip r:embed="rId2"/>
              </a:buBlip>
            </a:pPr>
            <a:r>
              <a:rPr lang="es-CR" dirty="0"/>
              <a:t>T</a:t>
            </a:r>
            <a:r>
              <a:rPr lang="es-CR" dirty="0" smtClean="0"/>
              <a:t>ablas dinámicas</a:t>
            </a:r>
          </a:p>
          <a:p>
            <a:pPr lvl="1" algn="just">
              <a:buBlip>
                <a:blip r:embed="rId2"/>
              </a:buBlip>
            </a:pPr>
            <a:r>
              <a:rPr lang="es-CR" dirty="0"/>
              <a:t>Revisión de norma de provisiones y requerimiento de </a:t>
            </a:r>
            <a:r>
              <a:rPr lang="es-CR" dirty="0" smtClean="0"/>
              <a:t>capital </a:t>
            </a:r>
          </a:p>
          <a:p>
            <a:pPr marL="457200" lvl="1" indent="0" algn="just">
              <a:buNone/>
            </a:pPr>
            <a:endParaRPr lang="es-CR" dirty="0"/>
          </a:p>
          <a:p>
            <a:pPr algn="just">
              <a:buBlip>
                <a:blip r:embed="rId2"/>
              </a:buBlip>
            </a:pPr>
            <a:r>
              <a:rPr lang="es-CR" dirty="0" smtClean="0"/>
              <a:t>Riesgo catastrófico</a:t>
            </a:r>
          </a:p>
          <a:p>
            <a:pPr lvl="1" algn="just">
              <a:buBlip>
                <a:blip r:embed="rId2"/>
              </a:buBlip>
            </a:pPr>
            <a:r>
              <a:rPr lang="es-CR" dirty="0" smtClean="0"/>
              <a:t>Definición de un modelo PML para efectos de solvencia / PT y requerimiento de capital</a:t>
            </a:r>
          </a:p>
          <a:p>
            <a:pPr marL="457200" lvl="1" indent="0" algn="just">
              <a:buNone/>
            </a:pPr>
            <a:endParaRPr lang="es-CR" dirty="0" smtClean="0"/>
          </a:p>
          <a:p>
            <a:pPr algn="just">
              <a:buBlip>
                <a:blip r:embed="rId2"/>
              </a:buBlip>
            </a:pPr>
            <a:r>
              <a:rPr lang="es-CR" dirty="0" smtClean="0"/>
              <a:t>Tratamiento de sucursales</a:t>
            </a:r>
          </a:p>
          <a:p>
            <a:pPr marL="0" indent="0" algn="just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4526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4000" b="1" dirty="0" smtClean="0">
                <a:solidFill>
                  <a:schemeClr val="tx2"/>
                </a:solidFill>
                <a:cs typeface="Century Gothic"/>
              </a:rPr>
              <a:t>Temas puntuales 2014</a:t>
            </a:r>
            <a:endParaRPr lang="es-CR" sz="4000" b="1" dirty="0">
              <a:solidFill>
                <a:schemeClr val="tx2"/>
              </a:solidFill>
              <a:cs typeface="Century Gothic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CR" dirty="0" smtClean="0"/>
              <a:t>Legitimación de capitales y FT</a:t>
            </a:r>
          </a:p>
          <a:p>
            <a:pPr marL="0" indent="0" algn="just">
              <a:buNone/>
            </a:pPr>
            <a:endParaRPr lang="es-CR" dirty="0"/>
          </a:p>
          <a:p>
            <a:pPr algn="just">
              <a:buBlip>
                <a:blip r:embed="rId2"/>
              </a:buBlip>
            </a:pPr>
            <a:r>
              <a:rPr lang="es-CR" dirty="0" smtClean="0"/>
              <a:t>Normativa complementaria de seguros obligatorios</a:t>
            </a:r>
          </a:p>
          <a:p>
            <a:pPr lvl="1" algn="just">
              <a:buBlip>
                <a:blip r:embed="rId2"/>
              </a:buBlip>
            </a:pPr>
            <a:r>
              <a:rPr lang="es-CR" dirty="0" smtClean="0"/>
              <a:t>Riesgos del trabajo</a:t>
            </a:r>
          </a:p>
          <a:p>
            <a:pPr lvl="1" algn="just">
              <a:buBlip>
                <a:blip r:embed="rId2"/>
              </a:buBlip>
            </a:pPr>
            <a:r>
              <a:rPr lang="es-CR" dirty="0" smtClean="0"/>
              <a:t>Seguro obligatorio de automóviles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7052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es-CR" sz="4800" b="1" cap="sm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entury Gothic"/>
              </a:rPr>
              <a:t>¡Muchas Gracias!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76871"/>
            <a:ext cx="3762164" cy="25517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12003"/>
            <a:ext cx="2619375" cy="1019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</p:pic>
      <p:sp>
        <p:nvSpPr>
          <p:cNvPr id="5" name="4 CuadroTexto"/>
          <p:cNvSpPr txBox="1"/>
          <p:nvPr/>
        </p:nvSpPr>
        <p:spPr>
          <a:xfrm>
            <a:off x="0" y="5934670"/>
            <a:ext cx="5508104" cy="923330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</p:spPr>
        <p:txBody>
          <a:bodyPr wrap="square" rtlCol="0">
            <a:spAutoFit/>
          </a:bodyPr>
          <a:lstStyle/>
          <a:p>
            <a:endParaRPr lang="es-CR" dirty="0" smtClean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9216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011" y="25728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CR" sz="4800" b="1" cap="sm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entury Gothic"/>
              </a:rPr>
              <a:t>Temas a tratar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8857" y="2204864"/>
            <a:ext cx="6981455" cy="4032448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s-CR" dirty="0" smtClean="0">
                <a:solidFill>
                  <a:schemeClr val="tx2"/>
                </a:solidFill>
              </a:rPr>
              <a:t>Antecedentes</a:t>
            </a:r>
          </a:p>
          <a:p>
            <a:pPr lvl="0">
              <a:buBlip>
                <a:blip r:embed="rId2"/>
              </a:buBlip>
            </a:pPr>
            <a:endParaRPr lang="es-CR" sz="1100" dirty="0">
              <a:solidFill>
                <a:schemeClr val="tx2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es-CR" dirty="0" smtClean="0">
                <a:solidFill>
                  <a:schemeClr val="tx2"/>
                </a:solidFill>
              </a:rPr>
              <a:t>Plan estratégico 2014-2018</a:t>
            </a:r>
          </a:p>
          <a:p>
            <a:pPr marL="0" lvl="0" indent="0">
              <a:buNone/>
            </a:pPr>
            <a:endParaRPr lang="es-CR" sz="1100" dirty="0" smtClean="0">
              <a:solidFill>
                <a:schemeClr val="tx2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es-CR" dirty="0" smtClean="0">
                <a:solidFill>
                  <a:schemeClr val="tx2"/>
                </a:solidFill>
              </a:rPr>
              <a:t>Temas puntuales</a:t>
            </a:r>
          </a:p>
        </p:txBody>
      </p:sp>
      <p:pic>
        <p:nvPicPr>
          <p:cNvPr id="1026" name="Picture 2" descr="http://3.bp.blogspot.com/_-fGvFQ6eiyE/TH0_i4DIhnI/AAAAAAAAAsQ/lafnxMo5Lwk/s320/escribiend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5"/>
          <a:stretch/>
        </p:blipFill>
        <p:spPr bwMode="auto">
          <a:xfrm>
            <a:off x="6516216" y="1067313"/>
            <a:ext cx="204631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0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4000" b="1" dirty="0" smtClean="0">
                <a:solidFill>
                  <a:schemeClr val="tx2"/>
                </a:solidFill>
                <a:cs typeface="Century Gothic"/>
              </a:rPr>
              <a:t>Antecedentes</a:t>
            </a:r>
            <a:endParaRPr lang="es-CR" sz="4000" b="1" dirty="0">
              <a:solidFill>
                <a:schemeClr val="tx2"/>
              </a:solidFill>
              <a:cs typeface="Century Gothic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s-CR" dirty="0" smtClean="0"/>
              <a:t>Mercado en competencia y creación del regulador en agosto de 2008.</a:t>
            </a:r>
          </a:p>
          <a:p>
            <a:pPr marL="0" indent="0" algn="just">
              <a:buNone/>
            </a:pPr>
            <a:endParaRPr lang="es-CR" sz="1200" dirty="0" smtClean="0"/>
          </a:p>
          <a:p>
            <a:pPr algn="just">
              <a:buBlip>
                <a:blip r:embed="rId2"/>
              </a:buBlip>
            </a:pPr>
            <a:r>
              <a:rPr lang="es-CR" dirty="0" smtClean="0"/>
              <a:t>Retos iniciales</a:t>
            </a:r>
          </a:p>
          <a:p>
            <a:pPr lvl="1" algn="just">
              <a:buBlip>
                <a:blip r:embed="rId2"/>
              </a:buBlip>
            </a:pPr>
            <a:r>
              <a:rPr lang="es-CR" dirty="0" smtClean="0"/>
              <a:t>Proceso de autorización y registro temprano</a:t>
            </a:r>
          </a:p>
          <a:p>
            <a:pPr lvl="1" algn="just">
              <a:buBlip>
                <a:blip r:embed="rId2"/>
              </a:buBlip>
            </a:pPr>
            <a:r>
              <a:rPr lang="es-CR" dirty="0" smtClean="0"/>
              <a:t>Generación de normativa acelerado</a:t>
            </a:r>
          </a:p>
          <a:p>
            <a:pPr lvl="1" algn="just">
              <a:buBlip>
                <a:blip r:embed="rId2"/>
              </a:buBlip>
            </a:pPr>
            <a:r>
              <a:rPr lang="es-CR" dirty="0" smtClean="0"/>
              <a:t>Ordenamiento del mercado a las nuevas condiciones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1836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466010"/>
              </p:ext>
            </p:extLst>
          </p:nvPr>
        </p:nvGraphicFramePr>
        <p:xfrm>
          <a:off x="33645" y="-153697"/>
          <a:ext cx="2954179" cy="162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0" y="387296"/>
            <a:ext cx="1042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b="1" dirty="0" smtClean="0"/>
              <a:t>Regulación</a:t>
            </a:r>
            <a:endParaRPr lang="es-CR" sz="1200" b="1" dirty="0"/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827024"/>
              </p:ext>
            </p:extLst>
          </p:nvPr>
        </p:nvGraphicFramePr>
        <p:xfrm>
          <a:off x="-108520" y="1124744"/>
          <a:ext cx="84456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788024" y="4005064"/>
            <a:ext cx="3437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transversal del sector financiero (Gob. Corporativo, Valoración, Ley 8204, Información Financiera y Grupos Financieros)</a:t>
            </a:r>
            <a:endParaRPr lang="es-C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12762"/>
              </p:ext>
            </p:extLst>
          </p:nvPr>
        </p:nvGraphicFramePr>
        <p:xfrm>
          <a:off x="683568" y="2816931"/>
          <a:ext cx="4968552" cy="252028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14084"/>
                <a:gridCol w="1954468"/>
              </a:tblGrid>
              <a:tr h="95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Nivel</a:t>
                      </a:r>
                      <a:r>
                        <a:rPr lang="en-US" sz="2400" dirty="0">
                          <a:effectLst/>
                        </a:rPr>
                        <a:t> de </a:t>
                      </a:r>
                      <a:r>
                        <a:rPr lang="en-US" sz="2400" dirty="0" err="1">
                          <a:effectLst/>
                        </a:rPr>
                        <a:t>observancia</a:t>
                      </a:r>
                      <a:endParaRPr lang="es-C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Número</a:t>
                      </a:r>
                      <a:r>
                        <a:rPr lang="en-US" sz="2400" dirty="0">
                          <a:effectLst/>
                        </a:rPr>
                        <a:t> de </a:t>
                      </a:r>
                      <a:r>
                        <a:rPr lang="en-US" sz="2400" dirty="0" err="1">
                          <a:effectLst/>
                        </a:rPr>
                        <a:t>principios</a:t>
                      </a:r>
                      <a:endParaRPr lang="es-C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Observado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Ampliamente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Observado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Parcialmente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Observado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s-C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304087"/>
            <a:ext cx="8964488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  <a:defRPr/>
            </a:pPr>
            <a:r>
              <a:rPr lang="es-C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Cumplimiento de estándares de supervisión</a:t>
            </a:r>
            <a:endParaRPr lang="es-CR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39552" y="1772816"/>
            <a:ext cx="77601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R" dirty="0" smtClean="0"/>
              <a:t>Evaluación </a:t>
            </a:r>
            <a:r>
              <a:rPr lang="es-CR" dirty="0"/>
              <a:t>de pares de </a:t>
            </a:r>
            <a:r>
              <a:rPr lang="es-CR" dirty="0" smtClean="0"/>
              <a:t>ASSAL 2012: “</a:t>
            </a:r>
            <a:r>
              <a:rPr lang="es-CR" b="1" i="1" dirty="0" err="1" smtClean="0"/>
              <a:t>Insurance</a:t>
            </a:r>
            <a:r>
              <a:rPr lang="es-CR" b="1" i="1" dirty="0" smtClean="0"/>
              <a:t> </a:t>
            </a:r>
            <a:r>
              <a:rPr lang="es-CR" b="1" i="1" dirty="0" err="1"/>
              <a:t>Core</a:t>
            </a:r>
            <a:r>
              <a:rPr lang="es-CR" b="1" i="1" dirty="0"/>
              <a:t> </a:t>
            </a:r>
            <a:r>
              <a:rPr lang="es-CR" b="1" i="1" dirty="0" err="1"/>
              <a:t>Principles</a:t>
            </a:r>
            <a:r>
              <a:rPr lang="es-CR" b="1" i="1" dirty="0"/>
              <a:t>, </a:t>
            </a:r>
            <a:r>
              <a:rPr lang="es-CR" b="1" i="1" dirty="0" err="1"/>
              <a:t>Standards</a:t>
            </a:r>
            <a:r>
              <a:rPr lang="es-CR" b="1" i="1" dirty="0"/>
              <a:t>, </a:t>
            </a:r>
            <a:r>
              <a:rPr lang="es-CR" b="1" i="1" dirty="0" err="1"/>
              <a:t>Guidance</a:t>
            </a:r>
            <a:r>
              <a:rPr lang="es-CR" b="1" i="1" dirty="0"/>
              <a:t> and </a:t>
            </a:r>
            <a:r>
              <a:rPr lang="es-CR" b="1" i="1" dirty="0" err="1"/>
              <a:t>Assessment</a:t>
            </a:r>
            <a:r>
              <a:rPr lang="es-CR" b="1" i="1" dirty="0"/>
              <a:t> </a:t>
            </a:r>
            <a:r>
              <a:rPr lang="es-CR" b="1" i="1" dirty="0" err="1"/>
              <a:t>Methodology</a:t>
            </a:r>
            <a:r>
              <a:rPr lang="es-CR" b="1" i="1" dirty="0" smtClean="0"/>
              <a:t>.”</a:t>
            </a:r>
            <a:endParaRPr lang="es-CR" b="1" i="1" dirty="0"/>
          </a:p>
          <a:p>
            <a:pPr marL="285750" indent="-285750" algn="just">
              <a:buFont typeface="Arial" pitchFamily="34" charset="0"/>
              <a:buChar char="•"/>
            </a:pPr>
            <a:endParaRPr lang="es-CR" b="1" i="1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R" b="1" i="1" dirty="0"/>
          </a:p>
          <a:p>
            <a:pPr marL="285750" indent="-285750" algn="just">
              <a:buFont typeface="Arial" pitchFamily="34" charset="0"/>
              <a:buChar char="•"/>
            </a:pPr>
            <a:endParaRPr lang="es-CR" b="1" i="1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R" b="1" i="1" dirty="0"/>
          </a:p>
          <a:p>
            <a:pPr marL="285750" indent="-285750" algn="just">
              <a:buFont typeface="Arial" pitchFamily="34" charset="0"/>
              <a:buChar char="•"/>
            </a:pPr>
            <a:endParaRPr lang="es-CR" b="1" i="1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345" y="2924944"/>
            <a:ext cx="291753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1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5934670"/>
            <a:ext cx="5508104" cy="923330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</p:spPr>
        <p:txBody>
          <a:bodyPr wrap="square" rtlCol="0">
            <a:spAutoFit/>
          </a:bodyPr>
          <a:lstStyle/>
          <a:p>
            <a:endParaRPr lang="es-CR" dirty="0" smtClean="0"/>
          </a:p>
          <a:p>
            <a:endParaRPr lang="es-CR" dirty="0"/>
          </a:p>
          <a:p>
            <a:endParaRPr lang="es-C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b="1" dirty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Objetivos </a:t>
            </a:r>
            <a:r>
              <a:rPr lang="es-CR" b="1" dirty="0" smtClean="0">
                <a:solidFill>
                  <a:srgbClr val="006B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estratégicos 2014-2018</a:t>
            </a:r>
            <a:endParaRPr lang="es-CR" b="1" dirty="0">
              <a:solidFill>
                <a:srgbClr val="006BA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901372"/>
              </p:ext>
            </p:extLst>
          </p:nvPr>
        </p:nvGraphicFramePr>
        <p:xfrm>
          <a:off x="571913" y="1556792"/>
          <a:ext cx="8280921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673215"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Objetivo 1</a:t>
                      </a:r>
                    </a:p>
                    <a:p>
                      <a:pPr algn="ctr"/>
                      <a:r>
                        <a:rPr lang="es-CR" dirty="0" smtClean="0"/>
                        <a:t>Supervisión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mtClean="0"/>
                        <a:t>Objetivo 2</a:t>
                      </a:r>
                    </a:p>
                    <a:p>
                      <a:pPr algn="ctr"/>
                      <a:r>
                        <a:rPr lang="es-CR" smtClean="0"/>
                        <a:t>Educación e inclusión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 smtClean="0"/>
                        <a:t>Objetivo 3</a:t>
                      </a:r>
                    </a:p>
                    <a:p>
                      <a:pPr algn="ctr"/>
                      <a:r>
                        <a:rPr lang="es-CR" dirty="0" smtClean="0"/>
                        <a:t>Transparencia</a:t>
                      </a:r>
                      <a:endParaRPr lang="es-CR" dirty="0"/>
                    </a:p>
                  </a:txBody>
                  <a:tcPr/>
                </a:tc>
              </a:tr>
              <a:tr h="22195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/>
                        <a:t>Avanzar en el cumplimiento de los estándares de supervisión y regulación de la IAIS.</a:t>
                      </a:r>
                    </a:p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/>
                        <a:t>Mejorar el conocimiento y acceso al seguro a efecto de  potenciar el respeto a los derechos del asegurado y la disciplina de mercado.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 smtClean="0"/>
                        <a:t>Fortalecer el sistema de control interno, mediante la revisión  del marco regulatorio y la definición de medidas para mejorar el cumplimiento </a:t>
                      </a:r>
                    </a:p>
                  </a:txBody>
                  <a:tcPr/>
                </a:tc>
              </a:tr>
              <a:tr h="536977">
                <a:tc>
                  <a:txBody>
                    <a:bodyPr/>
                    <a:lstStyle/>
                    <a:p>
                      <a:pPr algn="ctr"/>
                      <a:r>
                        <a:rPr lang="es-CR" b="1" dirty="0" smtClean="0"/>
                        <a:t>Iniciativas</a:t>
                      </a:r>
                      <a:endParaRPr lang="es-C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b="1" dirty="0" smtClean="0"/>
                        <a:t>Iniciativas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b="1" dirty="0" smtClean="0"/>
                        <a:t>Iniciativas</a:t>
                      </a:r>
                    </a:p>
                  </a:txBody>
                  <a:tcPr/>
                </a:tc>
              </a:tr>
              <a:tr h="1538776">
                <a:tc>
                  <a:txBody>
                    <a:bodyPr/>
                    <a:lstStyle/>
                    <a:p>
                      <a:r>
                        <a:rPr lang="es-CR" dirty="0" smtClean="0"/>
                        <a:t>Proyecto SBR</a:t>
                      </a:r>
                      <a:r>
                        <a:rPr lang="es-CR" baseline="0" dirty="0" smtClean="0"/>
                        <a:t> / intermediarios</a:t>
                      </a:r>
                    </a:p>
                    <a:p>
                      <a:endParaRPr lang="es-CR" baseline="0" dirty="0" smtClean="0"/>
                    </a:p>
                    <a:p>
                      <a:r>
                        <a:rPr lang="es-CR" baseline="0" dirty="0" smtClean="0"/>
                        <a:t>RCBR – tipo solvencia II</a:t>
                      </a:r>
                      <a:endParaRPr lang="es-CR" dirty="0" smtClean="0"/>
                    </a:p>
                    <a:p>
                      <a:endParaRPr lang="es-C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 smtClean="0"/>
                        <a:t>ENEF</a:t>
                      </a:r>
                    </a:p>
                    <a:p>
                      <a:endParaRPr lang="es-CR" dirty="0" smtClean="0"/>
                    </a:p>
                    <a:p>
                      <a:r>
                        <a:rPr lang="es-CR" baseline="0" dirty="0" smtClean="0"/>
                        <a:t>Inclusión financiera</a:t>
                      </a:r>
                    </a:p>
                    <a:p>
                      <a:endParaRPr lang="es-CR" baseline="0" dirty="0" smtClean="0"/>
                    </a:p>
                    <a:p>
                      <a:r>
                        <a:rPr lang="es-CR" baseline="0" dirty="0" err="1" smtClean="0"/>
                        <a:t>Desjudicialización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 smtClean="0"/>
                        <a:t>Fortalecer sistema de gestión interna</a:t>
                      </a:r>
                    </a:p>
                    <a:p>
                      <a:endParaRPr lang="es-CR" dirty="0" smtClean="0"/>
                    </a:p>
                    <a:p>
                      <a:r>
                        <a:rPr lang="es-CR" dirty="0" smtClean="0"/>
                        <a:t>Simplificación de procesos</a:t>
                      </a:r>
                      <a:r>
                        <a:rPr lang="es-CR" baseline="0" dirty="0" smtClean="0"/>
                        <a:t> y automatización</a:t>
                      </a:r>
                      <a:endParaRPr lang="es-C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6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1484784"/>
            <a:ext cx="5832648" cy="1474262"/>
          </a:xfrm>
        </p:spPr>
        <p:txBody>
          <a:bodyPr>
            <a:noAutofit/>
          </a:bodyPr>
          <a:lstStyle/>
          <a:p>
            <a:pPr algn="r"/>
            <a:r>
              <a:rPr lang="es-CR" sz="6000" b="1" cap="small" dirty="0" smtClean="0">
                <a:solidFill>
                  <a:schemeClr val="tx2"/>
                </a:solidFill>
                <a:ea typeface="+mn-ea"/>
                <a:cs typeface="Century Gothic"/>
              </a:rPr>
              <a:t>I. Temas consumidor</a:t>
            </a:r>
            <a:endParaRPr lang="es-CR" sz="6000" b="1" cap="small" dirty="0">
              <a:solidFill>
                <a:schemeClr val="tx2"/>
              </a:solidFill>
              <a:ea typeface="+mn-ea"/>
              <a:cs typeface="Century Gothic"/>
            </a:endParaRPr>
          </a:p>
        </p:txBody>
      </p:sp>
      <p:pic>
        <p:nvPicPr>
          <p:cNvPr id="3074" name="Picture 2" descr="http://www.psicohipnosismiguelgonzalez.com/img/logros-Miguel-Ramon-Gonzalez-Martine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4679816" cy="256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5934670"/>
            <a:ext cx="5508104" cy="923330"/>
          </a:xfrm>
          <a:prstGeom prst="rect">
            <a:avLst/>
          </a:prstGeom>
          <a:solidFill>
            <a:schemeClr val="bg1">
              <a:lumMod val="95000"/>
              <a:alpha val="99000"/>
            </a:schemeClr>
          </a:solidFill>
        </p:spPr>
        <p:txBody>
          <a:bodyPr wrap="square" rtlCol="0">
            <a:spAutoFit/>
          </a:bodyPr>
          <a:lstStyle/>
          <a:p>
            <a:endParaRPr lang="es-CR" dirty="0" smtClean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06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31190"/>
              </p:ext>
            </p:extLst>
          </p:nvPr>
        </p:nvGraphicFramePr>
        <p:xfrm>
          <a:off x="33645" y="-153697"/>
          <a:ext cx="2954179" cy="162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0" y="387296"/>
            <a:ext cx="1042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200" b="1" dirty="0" smtClean="0"/>
              <a:t>Atención</a:t>
            </a:r>
          </a:p>
          <a:p>
            <a:pPr algn="ctr"/>
            <a:r>
              <a:rPr lang="es-CR" sz="1200" b="1" dirty="0" smtClean="0"/>
              <a:t>consumidor</a:t>
            </a:r>
            <a:endParaRPr lang="es-CR" sz="1200" b="1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/>
              <a:buBlip>
                <a:blip r:embed="rId7"/>
              </a:buBlip>
            </a:pPr>
            <a:r>
              <a:rPr lang="es-CR" dirty="0" smtClean="0"/>
              <a:t>Se </a:t>
            </a:r>
            <a:r>
              <a:rPr lang="es-CR" dirty="0"/>
              <a:t>formaliza en la estructura institucional el servicio de atención al </a:t>
            </a:r>
            <a:r>
              <a:rPr lang="es-CR" dirty="0" smtClean="0"/>
              <a:t>asegurado</a:t>
            </a:r>
          </a:p>
          <a:p>
            <a:pPr algn="just">
              <a:buFont typeface="Arial"/>
              <a:buBlip>
                <a:blip r:embed="rId7"/>
              </a:buBlip>
            </a:pPr>
            <a:r>
              <a:rPr lang="es-CR" dirty="0" smtClean="0"/>
              <a:t>Aprobación </a:t>
            </a:r>
            <a:r>
              <a:rPr lang="es-CR" dirty="0"/>
              <a:t>del reglamento  06-13 Protección de los derechos del </a:t>
            </a:r>
            <a:r>
              <a:rPr lang="es-CR" dirty="0" smtClean="0"/>
              <a:t>asegurado</a:t>
            </a:r>
            <a:endParaRPr lang="es-CR" dirty="0"/>
          </a:p>
          <a:p>
            <a:pPr algn="just">
              <a:buFont typeface="Arial"/>
              <a:buBlip>
                <a:blip r:embed="rId7"/>
              </a:buBlip>
            </a:pPr>
            <a:r>
              <a:rPr lang="es-CR" dirty="0" smtClean="0"/>
              <a:t>Emisión de carta de derechos del consumidor</a:t>
            </a:r>
          </a:p>
          <a:p>
            <a:pPr algn="just">
              <a:buBlip>
                <a:blip r:embed="rId7"/>
              </a:buBlip>
            </a:pPr>
            <a:r>
              <a:rPr lang="es-CR" dirty="0" smtClean="0"/>
              <a:t>Creación </a:t>
            </a:r>
            <a:r>
              <a:rPr lang="es-CR" dirty="0"/>
              <a:t>de instancia en las </a:t>
            </a:r>
            <a:r>
              <a:rPr lang="es-CR" dirty="0" smtClean="0"/>
              <a:t>aseguradoras.</a:t>
            </a:r>
          </a:p>
          <a:p>
            <a:pPr marL="0" indent="0" algn="just">
              <a:buFont typeface="Arial"/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401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395288" y="404813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R" b="1" dirty="0">
                <a:solidFill>
                  <a:schemeClr val="tx2">
                    <a:lumMod val="75000"/>
                  </a:schemeClr>
                </a:solidFill>
              </a:rPr>
              <a:t>Denuncias recibidas</a:t>
            </a:r>
            <a:endParaRPr lang="es-CR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64138"/>
              </p:ext>
            </p:extLst>
          </p:nvPr>
        </p:nvGraphicFramePr>
        <p:xfrm>
          <a:off x="683569" y="1772815"/>
          <a:ext cx="6480720" cy="4059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1232"/>
                <a:gridCol w="2117068"/>
                <a:gridCol w="2392420"/>
              </a:tblGrid>
              <a:tr h="6391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Tipo de denunciante</a:t>
                      </a:r>
                      <a:endParaRPr lang="es-CR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65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Año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 Física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 Jurídica</a:t>
                      </a:r>
                    </a:p>
                  </a:txBody>
                  <a:tcPr marL="68580" marR="68580" marT="0" marB="0"/>
                </a:tc>
              </a:tr>
              <a:tr h="408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es-C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s-C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lang="es-C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es-C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recibidas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520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70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Atendidas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615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R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04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Pendientes</a:t>
                      </a:r>
                      <a:r>
                        <a:rPr lang="es-CR" sz="2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s-CR" sz="2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s-C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83568" y="5832717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s-CR" sz="1600" dirty="0" smtClean="0"/>
              <a:t> Al 1° de enero de 2014</a:t>
            </a:r>
            <a:endParaRPr lang="es-CR" sz="1600" dirty="0"/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7775824" y="2996952"/>
            <a:ext cx="13681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R" altLang="es-CR" sz="1600" b="1" dirty="0">
                <a:solidFill>
                  <a:schemeClr val="tx2"/>
                </a:solidFill>
              </a:rPr>
              <a:t>81 millones en beneficio de los asegurados</a:t>
            </a:r>
          </a:p>
        </p:txBody>
      </p:sp>
      <p:sp>
        <p:nvSpPr>
          <p:cNvPr id="8" name="7 Cerrar llave"/>
          <p:cNvSpPr/>
          <p:nvPr/>
        </p:nvSpPr>
        <p:spPr>
          <a:xfrm>
            <a:off x="7281218" y="1988840"/>
            <a:ext cx="360362" cy="367188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399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Encargado_x0028_s_x0029_ xmlns="bb4f1452-ee21-41ed-9bdb-9b485a15b4d5">Celia González</Encargado_x0028_s_x0029_>
    <Destinatario xmlns="bb4f1452-ee21-41ed-9bdb-9b485a15b4d5">CONASSIF</Destinatario>
    <Mes_x0020__x002f__x0020_a_x00f1_o xmlns="bb4f1452-ee21-41ed-9bdb-9b485a15b4d5">02/2011</Mes_x0020__x002f__x0020_a_x00f1_o>
    <Solicitante xmlns="bb4f1452-ee21-41ed-9bdb-9b485a15b4d5">Javier Cascante</Solicitante>
    <Tema xmlns="bb4f1452-ee21-41ed-9bdb-9b485a15b4d5">Plan Estratégico</Tem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A9493E01377649B1361939CA86DA81" ma:contentTypeVersion="6" ma:contentTypeDescription="Crear nuevo documento." ma:contentTypeScope="" ma:versionID="a7d9621f530e6144696f1899227a857f">
  <xsd:schema xmlns:xsd="http://www.w3.org/2001/XMLSchema" xmlns:p="http://schemas.microsoft.com/office/2006/metadata/properties" xmlns:ns2="bb4f1452-ee21-41ed-9bdb-9b485a15b4d5" targetNamespace="http://schemas.microsoft.com/office/2006/metadata/properties" ma:root="true" ma:fieldsID="2b7b7f66722696e2d44879184e866a32" ns2:_="">
    <xsd:import namespace="bb4f1452-ee21-41ed-9bdb-9b485a15b4d5"/>
    <xsd:element name="properties">
      <xsd:complexType>
        <xsd:sequence>
          <xsd:element name="documentManagement">
            <xsd:complexType>
              <xsd:all>
                <xsd:element ref="ns2:Destinatario"/>
                <xsd:element ref="ns2:Tema" minOccurs="0"/>
                <xsd:element ref="ns2:Mes_x0020__x002f__x0020_a_x00f1_o"/>
                <xsd:element ref="ns2:Solicitante" minOccurs="0"/>
                <xsd:element ref="ns2:Encargado_x0028_s_x0029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b4f1452-ee21-41ed-9bdb-9b485a15b4d5" elementFormDefault="qualified">
    <xsd:import namespace="http://schemas.microsoft.com/office/2006/documentManagement/types"/>
    <xsd:element name="Destinatario" ma:index="8" ma:displayName="Destinatario" ma:internalName="Destinatario">
      <xsd:simpleType>
        <xsd:restriction base="dms:Text">
          <xsd:maxLength value="255"/>
        </xsd:restriction>
      </xsd:simpleType>
    </xsd:element>
    <xsd:element name="Tema" ma:index="9" nillable="true" ma:displayName="Tema" ma:internalName="Tema">
      <xsd:simpleType>
        <xsd:restriction base="dms:Text">
          <xsd:maxLength value="255"/>
        </xsd:restriction>
      </xsd:simpleType>
    </xsd:element>
    <xsd:element name="Mes_x0020__x002f__x0020_a_x00f1_o" ma:index="10" ma:displayName="Mes / año" ma:description="Usar formaro mmm/aaaa, ejemplo Ene/2010" ma:internalName="Mes_x0020__x002f__x0020_a_x00f1_o">
      <xsd:simpleType>
        <xsd:restriction base="dms:Text">
          <xsd:maxLength value="255"/>
        </xsd:restriction>
      </xsd:simpleType>
    </xsd:element>
    <xsd:element name="Solicitante" ma:index="11" nillable="true" ma:displayName="Solicitante" ma:description="Persona que pidió la presentación" ma:internalName="Solicitante">
      <xsd:simpleType>
        <xsd:restriction base="dms:Text">
          <xsd:maxLength value="255"/>
        </xsd:restriction>
      </xsd:simpleType>
    </xsd:element>
    <xsd:element name="Encargado_x0028_s_x0029_" ma:index="12" nillable="true" ma:displayName="Encargado(s)" ma:internalName="Encargado_x0028_s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55F4CD7-4AD5-41A0-9ACB-DD37C7EB22D9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bb4f1452-ee21-41ed-9bdb-9b485a15b4d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B43C29-7D23-4441-85D5-72A03ADCBE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05AC7-B444-4249-B6E3-244EEBFE3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f1452-ee21-41ed-9bdb-9b485a15b4d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6473</TotalTime>
  <Words>664</Words>
  <Application>Microsoft Office PowerPoint</Application>
  <PresentationFormat>Presentación en pantalla (4:3)</PresentationFormat>
  <Paragraphs>181</Paragraphs>
  <Slides>16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  <vt:variant>
        <vt:lpstr>Presentaciones personalizadas</vt:lpstr>
      </vt:variant>
      <vt:variant>
        <vt:i4>1</vt:i4>
      </vt:variant>
    </vt:vector>
  </HeadingPairs>
  <TitlesOfParts>
    <vt:vector size="19" baseType="lpstr">
      <vt:lpstr>Office Theme</vt:lpstr>
      <vt:lpstr>1_Office Theme</vt:lpstr>
      <vt:lpstr>Cambios recientes en la regulación Costa Rica  XV Conferencia sobre regulación y supervisión de seguros en américa Latina  Asunción, Paraguay, 21 al 23 de abril 2014</vt:lpstr>
      <vt:lpstr>Temas a tratar</vt:lpstr>
      <vt:lpstr>Antecedentes</vt:lpstr>
      <vt:lpstr>Presentación de PowerPoint</vt:lpstr>
      <vt:lpstr>Presentación de PowerPoint</vt:lpstr>
      <vt:lpstr>Objetivos estratégicos 2014-2018</vt:lpstr>
      <vt:lpstr>I. Temas consumidor</vt:lpstr>
      <vt:lpstr>Presentación de PowerPoint</vt:lpstr>
      <vt:lpstr>Denuncias recibidas</vt:lpstr>
      <vt:lpstr>Presentación de PowerPoint</vt:lpstr>
      <vt:lpstr>II. Temas de supervisión</vt:lpstr>
      <vt:lpstr>Presentación de PowerPoint</vt:lpstr>
      <vt:lpstr>Modelo SBR</vt:lpstr>
      <vt:lpstr>Temas puntuales 2014</vt:lpstr>
      <vt:lpstr>Temas puntuales 2014</vt:lpstr>
      <vt:lpstr>¡Muchas Gracias!</vt:lpstr>
      <vt:lpstr>PRESENTACION PROYECTO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Proyectos Estratégicos SuGESE</dc:title>
  <dc:creator>G5</dc:creator>
  <cp:lastModifiedBy>GONZALEZ HAUG CELIA</cp:lastModifiedBy>
  <cp:revision>351</cp:revision>
  <cp:lastPrinted>2010-10-19T20:59:23Z</cp:lastPrinted>
  <dcterms:created xsi:type="dcterms:W3CDTF">2010-10-15T22:43:11Z</dcterms:created>
  <dcterms:modified xsi:type="dcterms:W3CDTF">2014-04-21T16:33:41Z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0x010100A4A9493E01377649B1361939CA86DA81</vt:lpwstr>
  </property>
</Properties>
</file>