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0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5"/>
  </p:notesMasterIdLst>
  <p:sldIdLst>
    <p:sldId id="289" r:id="rId2"/>
    <p:sldId id="290" r:id="rId3"/>
    <p:sldId id="259" r:id="rId4"/>
    <p:sldId id="266" r:id="rId5"/>
    <p:sldId id="267" r:id="rId6"/>
    <p:sldId id="268" r:id="rId7"/>
    <p:sldId id="269" r:id="rId8"/>
    <p:sldId id="270" r:id="rId9"/>
    <p:sldId id="292" r:id="rId10"/>
    <p:sldId id="295" r:id="rId11"/>
    <p:sldId id="291" r:id="rId12"/>
    <p:sldId id="271" r:id="rId13"/>
    <p:sldId id="28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64982" autoAdjust="0"/>
  </p:normalViewPr>
  <p:slideViewPr>
    <p:cSldViewPr>
      <p:cViewPr>
        <p:scale>
          <a:sx n="70" d="100"/>
          <a:sy n="70" d="100"/>
        </p:scale>
        <p:origin x="-1814" y="-47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196536A-A3E6-466B-BDDD-5968A72E3E03}" type="doc">
      <dgm:prSet loTypeId="urn:microsoft.com/office/officeart/2005/8/layout/vList2" loCatId="list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en-US"/>
        </a:p>
      </dgm:t>
    </dgm:pt>
    <dgm:pt modelId="{01A93CE8-E2F7-4EFD-BA5B-52BEDB626915}">
      <dgm:prSet/>
      <dgm:spPr/>
      <dgm:t>
        <a:bodyPr/>
        <a:lstStyle/>
        <a:p>
          <a:pPr algn="ctr"/>
          <a:r>
            <a:rPr lang="en-US" b="1" dirty="0" smtClean="0"/>
            <a:t>ICP 18</a:t>
          </a:r>
          <a:r>
            <a:rPr lang="en-US" dirty="0" smtClean="0"/>
            <a:t> </a:t>
          </a:r>
        </a:p>
        <a:p>
          <a:pPr algn="just"/>
          <a:r>
            <a:rPr lang="en-US" dirty="0" smtClean="0"/>
            <a:t>The supervisor sets and enforces requirements for the conduct of insurance intermediaries, in order that they conduct business in a professional and transparent manner.</a:t>
          </a:r>
        </a:p>
      </dgm:t>
    </dgm:pt>
    <dgm:pt modelId="{F7975550-1080-4BCD-BD8E-62B2D958D9BA}" type="parTrans" cxnId="{D2FB2AB8-6877-4100-85ED-33AA6068A904}">
      <dgm:prSet/>
      <dgm:spPr/>
      <dgm:t>
        <a:bodyPr/>
        <a:lstStyle/>
        <a:p>
          <a:endParaRPr lang="en-US"/>
        </a:p>
      </dgm:t>
    </dgm:pt>
    <dgm:pt modelId="{2617485D-0AD1-4BF0-BD6D-86D82FE67C43}" type="sibTrans" cxnId="{D2FB2AB8-6877-4100-85ED-33AA6068A904}">
      <dgm:prSet/>
      <dgm:spPr/>
      <dgm:t>
        <a:bodyPr/>
        <a:lstStyle/>
        <a:p>
          <a:endParaRPr lang="en-US"/>
        </a:p>
      </dgm:t>
    </dgm:pt>
    <dgm:pt modelId="{83C6FF20-7449-4BD8-9BA2-4D46A694709F}" type="pres">
      <dgm:prSet presAssocID="{D196536A-A3E6-466B-BDDD-5968A72E3E0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BD4FB84-720D-497A-B6CA-E741247B5A2E}" type="pres">
      <dgm:prSet presAssocID="{01A93CE8-E2F7-4EFD-BA5B-52BEDB626915}" presName="parentText" presStyleLbl="node1" presStyleIdx="0" presStyleCnt="1" custScaleY="61297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2FB2AB8-6877-4100-85ED-33AA6068A904}" srcId="{D196536A-A3E6-466B-BDDD-5968A72E3E03}" destId="{01A93CE8-E2F7-4EFD-BA5B-52BEDB626915}" srcOrd="0" destOrd="0" parTransId="{F7975550-1080-4BCD-BD8E-62B2D958D9BA}" sibTransId="{2617485D-0AD1-4BF0-BD6D-86D82FE67C43}"/>
    <dgm:cxn modelId="{CBB2609E-88FD-4545-AE7A-0B9E6FAD45A4}" type="presOf" srcId="{01A93CE8-E2F7-4EFD-BA5B-52BEDB626915}" destId="{FBD4FB84-720D-497A-B6CA-E741247B5A2E}" srcOrd="0" destOrd="0" presId="urn:microsoft.com/office/officeart/2005/8/layout/vList2"/>
    <dgm:cxn modelId="{4710A29E-99DD-438E-80DF-C532E61E8DE2}" type="presOf" srcId="{D196536A-A3E6-466B-BDDD-5968A72E3E03}" destId="{83C6FF20-7449-4BD8-9BA2-4D46A694709F}" srcOrd="0" destOrd="0" presId="urn:microsoft.com/office/officeart/2005/8/layout/vList2"/>
    <dgm:cxn modelId="{ACD668D6-F1A1-4492-BB4F-C4F43C7A9C48}" type="presParOf" srcId="{83C6FF20-7449-4BD8-9BA2-4D46A694709F}" destId="{FBD4FB84-720D-497A-B6CA-E741247B5A2E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DEC8835-ED26-4906-BBED-A5B8715CF58D}" type="doc">
      <dgm:prSet loTypeId="urn:microsoft.com/office/officeart/2005/8/layout/matrix1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29A4662-891E-4C77-AF4D-D94A476C9F21}">
      <dgm:prSet phldrT="[Text]"/>
      <dgm:spPr>
        <a:solidFill>
          <a:srgbClr val="FF0000"/>
        </a:solidFill>
      </dgm:spPr>
      <dgm:t>
        <a:bodyPr/>
        <a:lstStyle/>
        <a:p>
          <a:r>
            <a:rPr lang="en-US" dirty="0" smtClean="0"/>
            <a:t>Broad Authority</a:t>
          </a:r>
          <a:endParaRPr lang="en-US" dirty="0"/>
        </a:p>
      </dgm:t>
    </dgm:pt>
    <dgm:pt modelId="{AEBDD953-5413-4EDA-847E-FD0BE9A1820D}" type="parTrans" cxnId="{25C12CC9-AA25-4686-8B5A-8AFA3AF26AF7}">
      <dgm:prSet/>
      <dgm:spPr/>
      <dgm:t>
        <a:bodyPr/>
        <a:lstStyle/>
        <a:p>
          <a:endParaRPr lang="en-US"/>
        </a:p>
      </dgm:t>
    </dgm:pt>
    <dgm:pt modelId="{E1731711-4AD8-49C2-85F6-213639027E87}" type="sibTrans" cxnId="{25C12CC9-AA25-4686-8B5A-8AFA3AF26AF7}">
      <dgm:prSet/>
      <dgm:spPr/>
      <dgm:t>
        <a:bodyPr/>
        <a:lstStyle/>
        <a:p>
          <a:endParaRPr lang="en-US"/>
        </a:p>
      </dgm:t>
    </dgm:pt>
    <dgm:pt modelId="{9D5051FB-98A0-4150-BE12-22805065DC38}">
      <dgm:prSet phldrT="[Text]"/>
      <dgm:spPr>
        <a:solidFill>
          <a:srgbClr val="0070C0"/>
        </a:solidFill>
      </dgm:spPr>
      <dgm:t>
        <a:bodyPr/>
        <a:lstStyle/>
        <a:p>
          <a:r>
            <a:rPr lang="en-US" dirty="0" smtClean="0"/>
            <a:t>Place on Probation</a:t>
          </a:r>
          <a:endParaRPr lang="en-US" dirty="0"/>
        </a:p>
      </dgm:t>
    </dgm:pt>
    <dgm:pt modelId="{ACBEC321-7D35-4688-93CF-4D9558420EB7}" type="parTrans" cxnId="{C526A04F-7F16-469E-93AC-88E2B5AB4836}">
      <dgm:prSet/>
      <dgm:spPr/>
      <dgm:t>
        <a:bodyPr/>
        <a:lstStyle/>
        <a:p>
          <a:endParaRPr lang="en-US"/>
        </a:p>
      </dgm:t>
    </dgm:pt>
    <dgm:pt modelId="{FDA056AB-BEC9-43A0-A17C-D7AE5C7D5E7D}" type="sibTrans" cxnId="{C526A04F-7F16-469E-93AC-88E2B5AB4836}">
      <dgm:prSet/>
      <dgm:spPr/>
      <dgm:t>
        <a:bodyPr/>
        <a:lstStyle/>
        <a:p>
          <a:endParaRPr lang="en-US"/>
        </a:p>
      </dgm:t>
    </dgm:pt>
    <dgm:pt modelId="{FF3696AC-9B60-4D9F-B42C-59F6CDB044C3}">
      <dgm:prSet phldrT="[Text]"/>
      <dgm:spPr>
        <a:solidFill>
          <a:srgbClr val="0070C0"/>
        </a:solidFill>
      </dgm:spPr>
      <dgm:t>
        <a:bodyPr/>
        <a:lstStyle/>
        <a:p>
          <a:r>
            <a:rPr lang="en-US" dirty="0" smtClean="0"/>
            <a:t>Suspend License</a:t>
          </a:r>
          <a:endParaRPr lang="en-US" dirty="0"/>
        </a:p>
      </dgm:t>
    </dgm:pt>
    <dgm:pt modelId="{6982EA82-D7CB-4534-B194-E9D973D9063E}" type="parTrans" cxnId="{BC9638E6-2D57-4090-B7DE-70E3858F14F9}">
      <dgm:prSet/>
      <dgm:spPr/>
      <dgm:t>
        <a:bodyPr/>
        <a:lstStyle/>
        <a:p>
          <a:endParaRPr lang="en-US"/>
        </a:p>
      </dgm:t>
    </dgm:pt>
    <dgm:pt modelId="{D96E2CD6-CAF4-4BFE-A0FD-EA11333AB13C}" type="sibTrans" cxnId="{BC9638E6-2D57-4090-B7DE-70E3858F14F9}">
      <dgm:prSet/>
      <dgm:spPr/>
      <dgm:t>
        <a:bodyPr/>
        <a:lstStyle/>
        <a:p>
          <a:endParaRPr lang="en-US"/>
        </a:p>
      </dgm:t>
    </dgm:pt>
    <dgm:pt modelId="{05604529-B932-4A78-93DA-EA0D81170731}">
      <dgm:prSet phldrT="[Text]"/>
      <dgm:spPr>
        <a:solidFill>
          <a:srgbClr val="0070C0"/>
        </a:solidFill>
      </dgm:spPr>
      <dgm:t>
        <a:bodyPr/>
        <a:lstStyle/>
        <a:p>
          <a:r>
            <a:rPr lang="en-US" dirty="0" smtClean="0"/>
            <a:t>Revoke License</a:t>
          </a:r>
          <a:endParaRPr lang="en-US" dirty="0"/>
        </a:p>
      </dgm:t>
    </dgm:pt>
    <dgm:pt modelId="{E511E12F-7E61-4266-AA52-8F6BB9C41126}" type="parTrans" cxnId="{61B24F64-3DDE-4673-B026-1C5A55B25D18}">
      <dgm:prSet/>
      <dgm:spPr/>
      <dgm:t>
        <a:bodyPr/>
        <a:lstStyle/>
        <a:p>
          <a:endParaRPr lang="en-US"/>
        </a:p>
      </dgm:t>
    </dgm:pt>
    <dgm:pt modelId="{9E9CDDE6-976E-4585-BF99-2EB9F14634DF}" type="sibTrans" cxnId="{61B24F64-3DDE-4673-B026-1C5A55B25D18}">
      <dgm:prSet/>
      <dgm:spPr/>
      <dgm:t>
        <a:bodyPr/>
        <a:lstStyle/>
        <a:p>
          <a:endParaRPr lang="en-US"/>
        </a:p>
      </dgm:t>
    </dgm:pt>
    <dgm:pt modelId="{DE197A18-A686-41A4-BEC3-7CF14DDA4FEE}">
      <dgm:prSet phldrT="[Text]"/>
      <dgm:spPr>
        <a:solidFill>
          <a:srgbClr val="0070C0"/>
        </a:solidFill>
      </dgm:spPr>
      <dgm:t>
        <a:bodyPr/>
        <a:lstStyle/>
        <a:p>
          <a:r>
            <a:rPr lang="en-US" dirty="0" smtClean="0"/>
            <a:t>Impose Fine</a:t>
          </a:r>
          <a:endParaRPr lang="en-US" dirty="0"/>
        </a:p>
      </dgm:t>
    </dgm:pt>
    <dgm:pt modelId="{5A4E0EBC-31B5-43B8-938C-A2ABB69E523F}" type="parTrans" cxnId="{2800FC09-BBAF-41A2-BCBD-CC4CD079A7AC}">
      <dgm:prSet/>
      <dgm:spPr/>
      <dgm:t>
        <a:bodyPr/>
        <a:lstStyle/>
        <a:p>
          <a:endParaRPr lang="en-US"/>
        </a:p>
      </dgm:t>
    </dgm:pt>
    <dgm:pt modelId="{50EC97F1-BB73-45E9-B9AE-D475670FB9C2}" type="sibTrans" cxnId="{2800FC09-BBAF-41A2-BCBD-CC4CD079A7AC}">
      <dgm:prSet/>
      <dgm:spPr/>
      <dgm:t>
        <a:bodyPr/>
        <a:lstStyle/>
        <a:p>
          <a:endParaRPr lang="en-US"/>
        </a:p>
      </dgm:t>
    </dgm:pt>
    <dgm:pt modelId="{4633729D-0953-4D2E-8AEB-8E72FA17720D}" type="pres">
      <dgm:prSet presAssocID="{4DEC8835-ED26-4906-BBED-A5B8715CF58D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DDF77D24-E736-4B35-BD24-B7FF45997F39}" type="pres">
      <dgm:prSet presAssocID="{4DEC8835-ED26-4906-BBED-A5B8715CF58D}" presName="matrix" presStyleCnt="0"/>
      <dgm:spPr/>
    </dgm:pt>
    <dgm:pt modelId="{DE05F14C-DAAC-4295-BB81-90E69D92221E}" type="pres">
      <dgm:prSet presAssocID="{4DEC8835-ED26-4906-BBED-A5B8715CF58D}" presName="tile1" presStyleLbl="node1" presStyleIdx="0" presStyleCnt="4"/>
      <dgm:spPr/>
      <dgm:t>
        <a:bodyPr/>
        <a:lstStyle/>
        <a:p>
          <a:endParaRPr lang="en-GB"/>
        </a:p>
      </dgm:t>
    </dgm:pt>
    <dgm:pt modelId="{88CD21E0-79E6-4D74-8B2D-B3D80ECF83AD}" type="pres">
      <dgm:prSet presAssocID="{4DEC8835-ED26-4906-BBED-A5B8715CF58D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4E043F8-4DD0-483D-A6C4-6D64023814E4}" type="pres">
      <dgm:prSet presAssocID="{4DEC8835-ED26-4906-BBED-A5B8715CF58D}" presName="tile2" presStyleLbl="node1" presStyleIdx="1" presStyleCnt="4"/>
      <dgm:spPr/>
      <dgm:t>
        <a:bodyPr/>
        <a:lstStyle/>
        <a:p>
          <a:endParaRPr lang="en-US"/>
        </a:p>
      </dgm:t>
    </dgm:pt>
    <dgm:pt modelId="{A75BA0A3-18E7-451A-AEC0-64614CA5ABE4}" type="pres">
      <dgm:prSet presAssocID="{4DEC8835-ED26-4906-BBED-A5B8715CF58D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3EE56E4-CB75-4734-B73D-6229149B0F50}" type="pres">
      <dgm:prSet presAssocID="{4DEC8835-ED26-4906-BBED-A5B8715CF58D}" presName="tile3" presStyleLbl="node1" presStyleIdx="2" presStyleCnt="4"/>
      <dgm:spPr/>
      <dgm:t>
        <a:bodyPr/>
        <a:lstStyle/>
        <a:p>
          <a:endParaRPr lang="en-US"/>
        </a:p>
      </dgm:t>
    </dgm:pt>
    <dgm:pt modelId="{ADEF56F2-B1AA-4B92-9BAA-599157EC9C74}" type="pres">
      <dgm:prSet presAssocID="{4DEC8835-ED26-4906-BBED-A5B8715CF58D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88D8981-B373-474E-8308-0D92D3D6B991}" type="pres">
      <dgm:prSet presAssocID="{4DEC8835-ED26-4906-BBED-A5B8715CF58D}" presName="tile4" presStyleLbl="node1" presStyleIdx="3" presStyleCnt="4"/>
      <dgm:spPr/>
      <dgm:t>
        <a:bodyPr/>
        <a:lstStyle/>
        <a:p>
          <a:endParaRPr lang="en-GB"/>
        </a:p>
      </dgm:t>
    </dgm:pt>
    <dgm:pt modelId="{531B6823-6FD3-40B8-8EA6-172B37FAC4E1}" type="pres">
      <dgm:prSet presAssocID="{4DEC8835-ED26-4906-BBED-A5B8715CF58D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3DA8B5C-BE70-4A23-85D4-74B3377370BD}" type="pres">
      <dgm:prSet presAssocID="{4DEC8835-ED26-4906-BBED-A5B8715CF58D}" presName="centerTile" presStyleLbl="fgShp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en-GB"/>
        </a:p>
      </dgm:t>
    </dgm:pt>
  </dgm:ptLst>
  <dgm:cxnLst>
    <dgm:cxn modelId="{B4E6E683-1BB3-4958-82BC-C5B06609C806}" type="presOf" srcId="{9D5051FB-98A0-4150-BE12-22805065DC38}" destId="{88CD21E0-79E6-4D74-8B2D-B3D80ECF83AD}" srcOrd="1" destOrd="0" presId="urn:microsoft.com/office/officeart/2005/8/layout/matrix1"/>
    <dgm:cxn modelId="{BC9638E6-2D57-4090-B7DE-70E3858F14F9}" srcId="{429A4662-891E-4C77-AF4D-D94A476C9F21}" destId="{FF3696AC-9B60-4D9F-B42C-59F6CDB044C3}" srcOrd="1" destOrd="0" parTransId="{6982EA82-D7CB-4534-B194-E9D973D9063E}" sibTransId="{D96E2CD6-CAF4-4BFE-A0FD-EA11333AB13C}"/>
    <dgm:cxn modelId="{2800FC09-BBAF-41A2-BCBD-CC4CD079A7AC}" srcId="{429A4662-891E-4C77-AF4D-D94A476C9F21}" destId="{DE197A18-A686-41A4-BEC3-7CF14DDA4FEE}" srcOrd="3" destOrd="0" parTransId="{5A4E0EBC-31B5-43B8-938C-A2ABB69E523F}" sibTransId="{50EC97F1-BB73-45E9-B9AE-D475670FB9C2}"/>
    <dgm:cxn modelId="{61B24F64-3DDE-4673-B026-1C5A55B25D18}" srcId="{429A4662-891E-4C77-AF4D-D94A476C9F21}" destId="{05604529-B932-4A78-93DA-EA0D81170731}" srcOrd="2" destOrd="0" parTransId="{E511E12F-7E61-4266-AA52-8F6BB9C41126}" sibTransId="{9E9CDDE6-976E-4585-BF99-2EB9F14634DF}"/>
    <dgm:cxn modelId="{998013B3-18D3-41E3-906C-2AB264F78995}" type="presOf" srcId="{9D5051FB-98A0-4150-BE12-22805065DC38}" destId="{DE05F14C-DAAC-4295-BB81-90E69D92221E}" srcOrd="0" destOrd="0" presId="urn:microsoft.com/office/officeart/2005/8/layout/matrix1"/>
    <dgm:cxn modelId="{463E6198-1979-4D70-99DA-B16047E797EC}" type="presOf" srcId="{05604529-B932-4A78-93DA-EA0D81170731}" destId="{E3EE56E4-CB75-4734-B73D-6229149B0F50}" srcOrd="0" destOrd="0" presId="urn:microsoft.com/office/officeart/2005/8/layout/matrix1"/>
    <dgm:cxn modelId="{9B8936A5-F166-46DC-A892-7D97FA3B60A7}" type="presOf" srcId="{4DEC8835-ED26-4906-BBED-A5B8715CF58D}" destId="{4633729D-0953-4D2E-8AEB-8E72FA17720D}" srcOrd="0" destOrd="0" presId="urn:microsoft.com/office/officeart/2005/8/layout/matrix1"/>
    <dgm:cxn modelId="{25C12CC9-AA25-4686-8B5A-8AFA3AF26AF7}" srcId="{4DEC8835-ED26-4906-BBED-A5B8715CF58D}" destId="{429A4662-891E-4C77-AF4D-D94A476C9F21}" srcOrd="0" destOrd="0" parTransId="{AEBDD953-5413-4EDA-847E-FD0BE9A1820D}" sibTransId="{E1731711-4AD8-49C2-85F6-213639027E87}"/>
    <dgm:cxn modelId="{FADCDD7D-1947-4B87-9263-9FC379DCFF16}" type="presOf" srcId="{DE197A18-A686-41A4-BEC3-7CF14DDA4FEE}" destId="{488D8981-B373-474E-8308-0D92D3D6B991}" srcOrd="0" destOrd="0" presId="urn:microsoft.com/office/officeart/2005/8/layout/matrix1"/>
    <dgm:cxn modelId="{69A350E2-61F0-40C7-A8D0-BE74FDD9B6AB}" type="presOf" srcId="{FF3696AC-9B60-4D9F-B42C-59F6CDB044C3}" destId="{B4E043F8-4DD0-483D-A6C4-6D64023814E4}" srcOrd="0" destOrd="0" presId="urn:microsoft.com/office/officeart/2005/8/layout/matrix1"/>
    <dgm:cxn modelId="{1ED6254C-3531-4B06-A442-3438507F5E07}" type="presOf" srcId="{DE197A18-A686-41A4-BEC3-7CF14DDA4FEE}" destId="{531B6823-6FD3-40B8-8EA6-172B37FAC4E1}" srcOrd="1" destOrd="0" presId="urn:microsoft.com/office/officeart/2005/8/layout/matrix1"/>
    <dgm:cxn modelId="{C526A04F-7F16-469E-93AC-88E2B5AB4836}" srcId="{429A4662-891E-4C77-AF4D-D94A476C9F21}" destId="{9D5051FB-98A0-4150-BE12-22805065DC38}" srcOrd="0" destOrd="0" parTransId="{ACBEC321-7D35-4688-93CF-4D9558420EB7}" sibTransId="{FDA056AB-BEC9-43A0-A17C-D7AE5C7D5E7D}"/>
    <dgm:cxn modelId="{55F6AA2A-192E-4C59-A5BC-3F569C464125}" type="presOf" srcId="{FF3696AC-9B60-4D9F-B42C-59F6CDB044C3}" destId="{A75BA0A3-18E7-451A-AEC0-64614CA5ABE4}" srcOrd="1" destOrd="0" presId="urn:microsoft.com/office/officeart/2005/8/layout/matrix1"/>
    <dgm:cxn modelId="{031D065D-B759-488B-969F-3574F1F08A53}" type="presOf" srcId="{429A4662-891E-4C77-AF4D-D94A476C9F21}" destId="{73DA8B5C-BE70-4A23-85D4-74B3377370BD}" srcOrd="0" destOrd="0" presId="urn:microsoft.com/office/officeart/2005/8/layout/matrix1"/>
    <dgm:cxn modelId="{D1E1F367-A9CD-4E79-9D0D-157AE683F0C0}" type="presOf" srcId="{05604529-B932-4A78-93DA-EA0D81170731}" destId="{ADEF56F2-B1AA-4B92-9BAA-599157EC9C74}" srcOrd="1" destOrd="0" presId="urn:microsoft.com/office/officeart/2005/8/layout/matrix1"/>
    <dgm:cxn modelId="{82E47516-1B6B-4EA3-B94C-3429AF86E96A}" type="presParOf" srcId="{4633729D-0953-4D2E-8AEB-8E72FA17720D}" destId="{DDF77D24-E736-4B35-BD24-B7FF45997F39}" srcOrd="0" destOrd="0" presId="urn:microsoft.com/office/officeart/2005/8/layout/matrix1"/>
    <dgm:cxn modelId="{88B124CE-972B-4FB5-877B-5C070EA3F54A}" type="presParOf" srcId="{DDF77D24-E736-4B35-BD24-B7FF45997F39}" destId="{DE05F14C-DAAC-4295-BB81-90E69D92221E}" srcOrd="0" destOrd="0" presId="urn:microsoft.com/office/officeart/2005/8/layout/matrix1"/>
    <dgm:cxn modelId="{DF9CCE3C-C09B-4966-A9B3-BC732E0657BF}" type="presParOf" srcId="{DDF77D24-E736-4B35-BD24-B7FF45997F39}" destId="{88CD21E0-79E6-4D74-8B2D-B3D80ECF83AD}" srcOrd="1" destOrd="0" presId="urn:microsoft.com/office/officeart/2005/8/layout/matrix1"/>
    <dgm:cxn modelId="{642027D7-B0BB-441B-A406-8C2349B85992}" type="presParOf" srcId="{DDF77D24-E736-4B35-BD24-B7FF45997F39}" destId="{B4E043F8-4DD0-483D-A6C4-6D64023814E4}" srcOrd="2" destOrd="0" presId="urn:microsoft.com/office/officeart/2005/8/layout/matrix1"/>
    <dgm:cxn modelId="{B7EB866D-F25B-42E7-A3A0-2904510452EF}" type="presParOf" srcId="{DDF77D24-E736-4B35-BD24-B7FF45997F39}" destId="{A75BA0A3-18E7-451A-AEC0-64614CA5ABE4}" srcOrd="3" destOrd="0" presId="urn:microsoft.com/office/officeart/2005/8/layout/matrix1"/>
    <dgm:cxn modelId="{DB362446-E397-47A1-9D15-A9AB7A10C976}" type="presParOf" srcId="{DDF77D24-E736-4B35-BD24-B7FF45997F39}" destId="{E3EE56E4-CB75-4734-B73D-6229149B0F50}" srcOrd="4" destOrd="0" presId="urn:microsoft.com/office/officeart/2005/8/layout/matrix1"/>
    <dgm:cxn modelId="{AB739B3D-5081-42FC-B607-348173BC414E}" type="presParOf" srcId="{DDF77D24-E736-4B35-BD24-B7FF45997F39}" destId="{ADEF56F2-B1AA-4B92-9BAA-599157EC9C74}" srcOrd="5" destOrd="0" presId="urn:microsoft.com/office/officeart/2005/8/layout/matrix1"/>
    <dgm:cxn modelId="{FF675794-A4C7-462B-A791-604A88558547}" type="presParOf" srcId="{DDF77D24-E736-4B35-BD24-B7FF45997F39}" destId="{488D8981-B373-474E-8308-0D92D3D6B991}" srcOrd="6" destOrd="0" presId="urn:microsoft.com/office/officeart/2005/8/layout/matrix1"/>
    <dgm:cxn modelId="{343E29F5-8917-4000-956A-279577A598B3}" type="presParOf" srcId="{DDF77D24-E736-4B35-BD24-B7FF45997F39}" destId="{531B6823-6FD3-40B8-8EA6-172B37FAC4E1}" srcOrd="7" destOrd="0" presId="urn:microsoft.com/office/officeart/2005/8/layout/matrix1"/>
    <dgm:cxn modelId="{4BD86F35-C04A-453C-83E6-A91093CBC52F}" type="presParOf" srcId="{4633729D-0953-4D2E-8AEB-8E72FA17720D}" destId="{73DA8B5C-BE70-4A23-85D4-74B3377370BD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583592F-FB5D-4F6D-BE06-D69F11BF31D8}" type="doc">
      <dgm:prSet loTypeId="urn:microsoft.com/office/officeart/2005/8/layout/cycle2" loCatId="cycle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2017A9D5-5DD1-457F-8645-CFCC775F10B4}">
      <dgm:prSet phldrT="[Text]"/>
      <dgm:spPr>
        <a:solidFill>
          <a:srgbClr val="92D050"/>
        </a:solidFill>
      </dgm:spPr>
      <dgm:t>
        <a:bodyPr/>
        <a:lstStyle/>
        <a:p>
          <a:r>
            <a:rPr lang="en-US" b="1" dirty="0" smtClean="0">
              <a:solidFill>
                <a:schemeClr val="bg1"/>
              </a:solidFill>
            </a:rPr>
            <a:t>Application and Background Check</a:t>
          </a:r>
          <a:endParaRPr lang="en-US" b="1" dirty="0">
            <a:solidFill>
              <a:schemeClr val="bg1"/>
            </a:solidFill>
          </a:endParaRPr>
        </a:p>
      </dgm:t>
    </dgm:pt>
    <dgm:pt modelId="{E9983CBB-88F3-412E-A14F-6E4FC5ED8479}" type="parTrans" cxnId="{2E2DE83C-538C-4F83-94AF-2DE59B022916}">
      <dgm:prSet/>
      <dgm:spPr/>
      <dgm:t>
        <a:bodyPr/>
        <a:lstStyle/>
        <a:p>
          <a:endParaRPr lang="en-US"/>
        </a:p>
      </dgm:t>
    </dgm:pt>
    <dgm:pt modelId="{30F8E9A8-DB8E-461B-8022-CE660F70351F}" type="sibTrans" cxnId="{2E2DE83C-538C-4F83-94AF-2DE59B022916}">
      <dgm:prSet/>
      <dgm:spPr>
        <a:solidFill>
          <a:srgbClr val="92D050"/>
        </a:solidFill>
      </dgm:spPr>
      <dgm:t>
        <a:bodyPr/>
        <a:lstStyle/>
        <a:p>
          <a:endParaRPr lang="en-US" dirty="0"/>
        </a:p>
      </dgm:t>
    </dgm:pt>
    <dgm:pt modelId="{9DE0415C-0E07-46C1-AC9F-2138B7AB5492}">
      <dgm:prSet phldrT="[Text]"/>
      <dgm:spPr>
        <a:solidFill>
          <a:srgbClr val="00B050"/>
        </a:solidFill>
      </dgm:spPr>
      <dgm:t>
        <a:bodyPr/>
        <a:lstStyle/>
        <a:p>
          <a:r>
            <a:rPr lang="en-US" b="1" dirty="0" smtClean="0"/>
            <a:t>Examination</a:t>
          </a:r>
          <a:endParaRPr lang="en-US" b="1" dirty="0"/>
        </a:p>
      </dgm:t>
    </dgm:pt>
    <dgm:pt modelId="{301BA224-B1EA-48F6-B9CA-685A6CF07FC7}" type="parTrans" cxnId="{7BB49C6C-4455-4D03-8EDC-049B45E07832}">
      <dgm:prSet/>
      <dgm:spPr/>
      <dgm:t>
        <a:bodyPr/>
        <a:lstStyle/>
        <a:p>
          <a:endParaRPr lang="en-US"/>
        </a:p>
      </dgm:t>
    </dgm:pt>
    <dgm:pt modelId="{473A0E11-3239-41BA-B5A7-C8D2DA916B54}" type="sibTrans" cxnId="{7BB49C6C-4455-4D03-8EDC-049B45E07832}">
      <dgm:prSet/>
      <dgm:spPr>
        <a:solidFill>
          <a:srgbClr val="00B050"/>
        </a:solidFill>
      </dgm:spPr>
      <dgm:t>
        <a:bodyPr/>
        <a:lstStyle/>
        <a:p>
          <a:endParaRPr lang="en-US" dirty="0"/>
        </a:p>
      </dgm:t>
    </dgm:pt>
    <dgm:pt modelId="{E14F3C69-2A47-4465-83A5-BCC4C1048676}">
      <dgm:prSet phldrT="[Text]"/>
      <dgm:spPr>
        <a:solidFill>
          <a:srgbClr val="0070C0"/>
        </a:solidFill>
      </dgm:spPr>
      <dgm:t>
        <a:bodyPr/>
        <a:lstStyle/>
        <a:p>
          <a:r>
            <a:rPr lang="en-US" b="1" dirty="0" smtClean="0"/>
            <a:t>Continuing Education</a:t>
          </a:r>
          <a:endParaRPr lang="en-US" b="1" dirty="0"/>
        </a:p>
      </dgm:t>
    </dgm:pt>
    <dgm:pt modelId="{607C1C4D-200D-4DF4-9DF7-D2DF8AB3C144}" type="parTrans" cxnId="{AA76D654-2A57-4442-BF2F-FDB56348B749}">
      <dgm:prSet/>
      <dgm:spPr/>
      <dgm:t>
        <a:bodyPr/>
        <a:lstStyle/>
        <a:p>
          <a:endParaRPr lang="en-US"/>
        </a:p>
      </dgm:t>
    </dgm:pt>
    <dgm:pt modelId="{70753F30-E552-4C63-90B6-2453FCDB16D6}" type="sibTrans" cxnId="{AA76D654-2A57-4442-BF2F-FDB56348B749}">
      <dgm:prSet/>
      <dgm:spPr>
        <a:solidFill>
          <a:srgbClr val="0070C0"/>
        </a:solidFill>
      </dgm:spPr>
      <dgm:t>
        <a:bodyPr/>
        <a:lstStyle/>
        <a:p>
          <a:endParaRPr lang="en-US" dirty="0"/>
        </a:p>
      </dgm:t>
    </dgm:pt>
    <dgm:pt modelId="{4177CDC2-C20C-439D-BDFC-027918E0B128}">
      <dgm:prSet phldrT="[Text]"/>
      <dgm:spPr>
        <a:solidFill>
          <a:srgbClr val="002060"/>
        </a:solidFill>
      </dgm:spPr>
      <dgm:t>
        <a:bodyPr/>
        <a:lstStyle/>
        <a:p>
          <a:r>
            <a:rPr lang="en-US" b="1" dirty="0" smtClean="0"/>
            <a:t>Broad Enforcement Authority</a:t>
          </a:r>
          <a:endParaRPr lang="en-US" b="1" dirty="0"/>
        </a:p>
      </dgm:t>
    </dgm:pt>
    <dgm:pt modelId="{E218D7EE-5544-44F1-BA6E-84CE87F2866F}" type="parTrans" cxnId="{B661213B-7630-4CA3-B6DC-04B234ADB8E6}">
      <dgm:prSet/>
      <dgm:spPr/>
      <dgm:t>
        <a:bodyPr/>
        <a:lstStyle/>
        <a:p>
          <a:endParaRPr lang="en-US"/>
        </a:p>
      </dgm:t>
    </dgm:pt>
    <dgm:pt modelId="{15882BC3-117C-4923-B0B8-4CFE0AFFB122}" type="sibTrans" cxnId="{B661213B-7630-4CA3-B6DC-04B234ADB8E6}">
      <dgm:prSet/>
      <dgm:spPr>
        <a:solidFill>
          <a:srgbClr val="002060"/>
        </a:solidFill>
      </dgm:spPr>
      <dgm:t>
        <a:bodyPr/>
        <a:lstStyle/>
        <a:p>
          <a:endParaRPr lang="en-US" dirty="0"/>
        </a:p>
      </dgm:t>
    </dgm:pt>
    <dgm:pt modelId="{03D84EBB-AD17-4E9A-86D1-4F67F148BC28}">
      <dgm:prSet phldrT="[Text]"/>
      <dgm:spPr>
        <a:solidFill>
          <a:srgbClr val="7030A0"/>
        </a:solidFill>
      </dgm:spPr>
      <dgm:t>
        <a:bodyPr/>
        <a:lstStyle/>
        <a:p>
          <a:r>
            <a:rPr lang="en-US" b="1" dirty="0" smtClean="0"/>
            <a:t>License Renewal</a:t>
          </a:r>
          <a:endParaRPr lang="en-US" b="1" dirty="0"/>
        </a:p>
      </dgm:t>
    </dgm:pt>
    <dgm:pt modelId="{8A1C58E4-3440-4F38-9C1C-535BFE7555B6}" type="parTrans" cxnId="{67DFF97E-E72D-4366-A059-479B598F5DAC}">
      <dgm:prSet/>
      <dgm:spPr/>
      <dgm:t>
        <a:bodyPr/>
        <a:lstStyle/>
        <a:p>
          <a:endParaRPr lang="en-US"/>
        </a:p>
      </dgm:t>
    </dgm:pt>
    <dgm:pt modelId="{3E56024F-6D6F-4EA9-8570-0263EC0A8701}" type="sibTrans" cxnId="{67DFF97E-E72D-4366-A059-479B598F5DAC}">
      <dgm:prSet/>
      <dgm:spPr>
        <a:solidFill>
          <a:srgbClr val="7030A0"/>
        </a:solidFill>
      </dgm:spPr>
      <dgm:t>
        <a:bodyPr/>
        <a:lstStyle/>
        <a:p>
          <a:endParaRPr lang="en-US" dirty="0"/>
        </a:p>
      </dgm:t>
    </dgm:pt>
    <dgm:pt modelId="{AE0E7ADE-A75E-4D67-84C3-C9EF1C8ABBBE}">
      <dgm:prSet/>
      <dgm:spPr>
        <a:solidFill>
          <a:srgbClr val="00B0F0"/>
        </a:solidFill>
      </dgm:spPr>
      <dgm:t>
        <a:bodyPr/>
        <a:lstStyle/>
        <a:p>
          <a:r>
            <a:rPr lang="en-US" b="1" dirty="0" smtClean="0"/>
            <a:t>Company</a:t>
          </a:r>
        </a:p>
        <a:p>
          <a:r>
            <a:rPr lang="en-US" b="1" dirty="0" smtClean="0"/>
            <a:t>Appointment</a:t>
          </a:r>
          <a:endParaRPr lang="en-US" b="1" dirty="0"/>
        </a:p>
      </dgm:t>
    </dgm:pt>
    <dgm:pt modelId="{7FE87EDA-C9FC-4825-B875-E880840352CB}" type="parTrans" cxnId="{3D84BCC5-2A59-4756-A6BC-87D2D997C212}">
      <dgm:prSet/>
      <dgm:spPr/>
      <dgm:t>
        <a:bodyPr/>
        <a:lstStyle/>
        <a:p>
          <a:endParaRPr lang="en-US"/>
        </a:p>
      </dgm:t>
    </dgm:pt>
    <dgm:pt modelId="{31F66CFF-2657-4D8F-B7A0-67145CF764B5}" type="sibTrans" cxnId="{3D84BCC5-2A59-4756-A6BC-87D2D997C212}">
      <dgm:prSet/>
      <dgm:spPr>
        <a:solidFill>
          <a:srgbClr val="00B0F0"/>
        </a:solidFill>
      </dgm:spPr>
      <dgm:t>
        <a:bodyPr/>
        <a:lstStyle/>
        <a:p>
          <a:endParaRPr lang="en-US" dirty="0"/>
        </a:p>
      </dgm:t>
    </dgm:pt>
    <dgm:pt modelId="{FCFF8C6D-4E35-4161-B8E6-2E05CA6178CB}" type="pres">
      <dgm:prSet presAssocID="{B583592F-FB5D-4F6D-BE06-D69F11BF31D8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ACA96D5-CA0D-4C76-B38A-6F62CAFEEFE0}" type="pres">
      <dgm:prSet presAssocID="{2017A9D5-5DD1-457F-8645-CFCC775F10B4}" presName="node" presStyleLbl="node1" presStyleIdx="0" presStyleCnt="6" custRadScaleRad="91509" custRadScaleInc="-233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643199E-3041-442F-BA42-B97D6F5CA165}" type="pres">
      <dgm:prSet presAssocID="{30F8E9A8-DB8E-461B-8022-CE660F70351F}" presName="sibTrans" presStyleLbl="sibTrans2D1" presStyleIdx="0" presStyleCnt="6"/>
      <dgm:spPr/>
      <dgm:t>
        <a:bodyPr/>
        <a:lstStyle/>
        <a:p>
          <a:endParaRPr lang="en-US"/>
        </a:p>
      </dgm:t>
    </dgm:pt>
    <dgm:pt modelId="{9BD5FCE9-7145-4271-A0DD-647529692604}" type="pres">
      <dgm:prSet presAssocID="{30F8E9A8-DB8E-461B-8022-CE660F70351F}" presName="connectorText" presStyleLbl="sibTrans2D1" presStyleIdx="0" presStyleCnt="6"/>
      <dgm:spPr/>
      <dgm:t>
        <a:bodyPr/>
        <a:lstStyle/>
        <a:p>
          <a:endParaRPr lang="en-US"/>
        </a:p>
      </dgm:t>
    </dgm:pt>
    <dgm:pt modelId="{9E4DC586-8FD2-481D-8CB5-1F75BAF4B648}" type="pres">
      <dgm:prSet presAssocID="{9DE0415C-0E07-46C1-AC9F-2138B7AB5492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3FAEBC7-BE0D-4FA0-B1D8-3A0F638FE758}" type="pres">
      <dgm:prSet presAssocID="{473A0E11-3239-41BA-B5A7-C8D2DA916B54}" presName="sibTrans" presStyleLbl="sibTrans2D1" presStyleIdx="1" presStyleCnt="6"/>
      <dgm:spPr/>
      <dgm:t>
        <a:bodyPr/>
        <a:lstStyle/>
        <a:p>
          <a:endParaRPr lang="en-US"/>
        </a:p>
      </dgm:t>
    </dgm:pt>
    <dgm:pt modelId="{A179CCA8-EAA7-4B2A-B64A-EAB5B5397600}" type="pres">
      <dgm:prSet presAssocID="{473A0E11-3239-41BA-B5A7-C8D2DA916B54}" presName="connectorText" presStyleLbl="sibTrans2D1" presStyleIdx="1" presStyleCnt="6"/>
      <dgm:spPr/>
      <dgm:t>
        <a:bodyPr/>
        <a:lstStyle/>
        <a:p>
          <a:endParaRPr lang="en-US"/>
        </a:p>
      </dgm:t>
    </dgm:pt>
    <dgm:pt modelId="{DE76DE3C-1C1E-4411-A1D0-9D9C47E537FA}" type="pres">
      <dgm:prSet presAssocID="{AE0E7ADE-A75E-4D67-84C3-C9EF1C8ABBBE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A540D43-EAB9-4A61-BD01-C3E79BAA621E}" type="pres">
      <dgm:prSet presAssocID="{31F66CFF-2657-4D8F-B7A0-67145CF764B5}" presName="sibTrans" presStyleLbl="sibTrans2D1" presStyleIdx="2" presStyleCnt="6"/>
      <dgm:spPr/>
      <dgm:t>
        <a:bodyPr/>
        <a:lstStyle/>
        <a:p>
          <a:endParaRPr lang="en-US"/>
        </a:p>
      </dgm:t>
    </dgm:pt>
    <dgm:pt modelId="{15C13021-9E36-4140-9067-029F5EC0372A}" type="pres">
      <dgm:prSet presAssocID="{31F66CFF-2657-4D8F-B7A0-67145CF764B5}" presName="connectorText" presStyleLbl="sibTrans2D1" presStyleIdx="2" presStyleCnt="6"/>
      <dgm:spPr/>
      <dgm:t>
        <a:bodyPr/>
        <a:lstStyle/>
        <a:p>
          <a:endParaRPr lang="en-US"/>
        </a:p>
      </dgm:t>
    </dgm:pt>
    <dgm:pt modelId="{5C487F3E-2992-4D15-8F6A-CED2DDBA9C6B}" type="pres">
      <dgm:prSet presAssocID="{E14F3C69-2A47-4465-83A5-BCC4C1048676}" presName="node" presStyleLbl="node1" presStyleIdx="3" presStyleCnt="6" custRadScaleRad="93575" custRadScaleInc="228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D5EF773-9C23-4F08-95CA-2C45468F78CE}" type="pres">
      <dgm:prSet presAssocID="{70753F30-E552-4C63-90B6-2453FCDB16D6}" presName="sibTrans" presStyleLbl="sibTrans2D1" presStyleIdx="3" presStyleCnt="6"/>
      <dgm:spPr/>
      <dgm:t>
        <a:bodyPr/>
        <a:lstStyle/>
        <a:p>
          <a:endParaRPr lang="en-US"/>
        </a:p>
      </dgm:t>
    </dgm:pt>
    <dgm:pt modelId="{EDD8B749-1D92-45B4-A544-0D05DB57964C}" type="pres">
      <dgm:prSet presAssocID="{70753F30-E552-4C63-90B6-2453FCDB16D6}" presName="connectorText" presStyleLbl="sibTrans2D1" presStyleIdx="3" presStyleCnt="6"/>
      <dgm:spPr/>
      <dgm:t>
        <a:bodyPr/>
        <a:lstStyle/>
        <a:p>
          <a:endParaRPr lang="en-US"/>
        </a:p>
      </dgm:t>
    </dgm:pt>
    <dgm:pt modelId="{D3EED3FE-BC2C-4607-8788-824DBAC7D1D9}" type="pres">
      <dgm:prSet presAssocID="{4177CDC2-C20C-439D-BDFC-027918E0B128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8B55B9D-4F9B-47F3-9A68-A5B8D8B383D5}" type="pres">
      <dgm:prSet presAssocID="{15882BC3-117C-4923-B0B8-4CFE0AFFB122}" presName="sibTrans" presStyleLbl="sibTrans2D1" presStyleIdx="4" presStyleCnt="6"/>
      <dgm:spPr/>
      <dgm:t>
        <a:bodyPr/>
        <a:lstStyle/>
        <a:p>
          <a:endParaRPr lang="en-US"/>
        </a:p>
      </dgm:t>
    </dgm:pt>
    <dgm:pt modelId="{6FA8867B-0C65-4C77-8777-CDCB5C85A8BB}" type="pres">
      <dgm:prSet presAssocID="{15882BC3-117C-4923-B0B8-4CFE0AFFB122}" presName="connectorText" presStyleLbl="sibTrans2D1" presStyleIdx="4" presStyleCnt="6"/>
      <dgm:spPr/>
      <dgm:t>
        <a:bodyPr/>
        <a:lstStyle/>
        <a:p>
          <a:endParaRPr lang="en-US"/>
        </a:p>
      </dgm:t>
    </dgm:pt>
    <dgm:pt modelId="{C34D7661-0581-4716-8DB2-0FB49AFABBFA}" type="pres">
      <dgm:prSet presAssocID="{03D84EBB-AD17-4E9A-86D1-4F67F148BC28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4DB73FD-C761-4D16-B33E-498591487E64}" type="pres">
      <dgm:prSet presAssocID="{3E56024F-6D6F-4EA9-8570-0263EC0A8701}" presName="sibTrans" presStyleLbl="sibTrans2D1" presStyleIdx="5" presStyleCnt="6"/>
      <dgm:spPr/>
      <dgm:t>
        <a:bodyPr/>
        <a:lstStyle/>
        <a:p>
          <a:endParaRPr lang="en-US"/>
        </a:p>
      </dgm:t>
    </dgm:pt>
    <dgm:pt modelId="{5BC15F14-04BE-4840-A4C5-62718E790043}" type="pres">
      <dgm:prSet presAssocID="{3E56024F-6D6F-4EA9-8570-0263EC0A8701}" presName="connectorText" presStyleLbl="sibTrans2D1" presStyleIdx="5" presStyleCnt="6"/>
      <dgm:spPr/>
      <dgm:t>
        <a:bodyPr/>
        <a:lstStyle/>
        <a:p>
          <a:endParaRPr lang="en-US"/>
        </a:p>
      </dgm:t>
    </dgm:pt>
  </dgm:ptLst>
  <dgm:cxnLst>
    <dgm:cxn modelId="{B661213B-7630-4CA3-B6DC-04B234ADB8E6}" srcId="{B583592F-FB5D-4F6D-BE06-D69F11BF31D8}" destId="{4177CDC2-C20C-439D-BDFC-027918E0B128}" srcOrd="4" destOrd="0" parTransId="{E218D7EE-5544-44F1-BA6E-84CE87F2866F}" sibTransId="{15882BC3-117C-4923-B0B8-4CFE0AFFB122}"/>
    <dgm:cxn modelId="{9D6A2837-1553-44D3-83E4-F7291ADB0648}" type="presOf" srcId="{473A0E11-3239-41BA-B5A7-C8D2DA916B54}" destId="{A3FAEBC7-BE0D-4FA0-B1D8-3A0F638FE758}" srcOrd="0" destOrd="0" presId="urn:microsoft.com/office/officeart/2005/8/layout/cycle2"/>
    <dgm:cxn modelId="{DF35215E-D30D-4803-9D76-FBA09318D2FD}" type="presOf" srcId="{70753F30-E552-4C63-90B6-2453FCDB16D6}" destId="{EDD8B749-1D92-45B4-A544-0D05DB57964C}" srcOrd="1" destOrd="0" presId="urn:microsoft.com/office/officeart/2005/8/layout/cycle2"/>
    <dgm:cxn modelId="{7BB49C6C-4455-4D03-8EDC-049B45E07832}" srcId="{B583592F-FB5D-4F6D-BE06-D69F11BF31D8}" destId="{9DE0415C-0E07-46C1-AC9F-2138B7AB5492}" srcOrd="1" destOrd="0" parTransId="{301BA224-B1EA-48F6-B9CA-685A6CF07FC7}" sibTransId="{473A0E11-3239-41BA-B5A7-C8D2DA916B54}"/>
    <dgm:cxn modelId="{47A4C001-0C33-4EBF-B276-E74DD4956372}" type="presOf" srcId="{15882BC3-117C-4923-B0B8-4CFE0AFFB122}" destId="{6FA8867B-0C65-4C77-8777-CDCB5C85A8BB}" srcOrd="1" destOrd="0" presId="urn:microsoft.com/office/officeart/2005/8/layout/cycle2"/>
    <dgm:cxn modelId="{3BBCA5E5-939B-4F94-B9AD-ED6D2D452544}" type="presOf" srcId="{30F8E9A8-DB8E-461B-8022-CE660F70351F}" destId="{9BD5FCE9-7145-4271-A0DD-647529692604}" srcOrd="1" destOrd="0" presId="urn:microsoft.com/office/officeart/2005/8/layout/cycle2"/>
    <dgm:cxn modelId="{2E2DE83C-538C-4F83-94AF-2DE59B022916}" srcId="{B583592F-FB5D-4F6D-BE06-D69F11BF31D8}" destId="{2017A9D5-5DD1-457F-8645-CFCC775F10B4}" srcOrd="0" destOrd="0" parTransId="{E9983CBB-88F3-412E-A14F-6E4FC5ED8479}" sibTransId="{30F8E9A8-DB8E-461B-8022-CE660F70351F}"/>
    <dgm:cxn modelId="{F6574B6A-25C2-4023-BD0F-16B9BE9F7E8D}" type="presOf" srcId="{473A0E11-3239-41BA-B5A7-C8D2DA916B54}" destId="{A179CCA8-EAA7-4B2A-B64A-EAB5B5397600}" srcOrd="1" destOrd="0" presId="urn:microsoft.com/office/officeart/2005/8/layout/cycle2"/>
    <dgm:cxn modelId="{7F307A08-7AFC-4A84-9242-CB8B99C17511}" type="presOf" srcId="{03D84EBB-AD17-4E9A-86D1-4F67F148BC28}" destId="{C34D7661-0581-4716-8DB2-0FB49AFABBFA}" srcOrd="0" destOrd="0" presId="urn:microsoft.com/office/officeart/2005/8/layout/cycle2"/>
    <dgm:cxn modelId="{AA76D654-2A57-4442-BF2F-FDB56348B749}" srcId="{B583592F-FB5D-4F6D-BE06-D69F11BF31D8}" destId="{E14F3C69-2A47-4465-83A5-BCC4C1048676}" srcOrd="3" destOrd="0" parTransId="{607C1C4D-200D-4DF4-9DF7-D2DF8AB3C144}" sibTransId="{70753F30-E552-4C63-90B6-2453FCDB16D6}"/>
    <dgm:cxn modelId="{BD8766CD-4B52-471C-BD1C-72CF565BE850}" type="presOf" srcId="{AE0E7ADE-A75E-4D67-84C3-C9EF1C8ABBBE}" destId="{DE76DE3C-1C1E-4411-A1D0-9D9C47E537FA}" srcOrd="0" destOrd="0" presId="urn:microsoft.com/office/officeart/2005/8/layout/cycle2"/>
    <dgm:cxn modelId="{3D3E20C4-E64E-45F9-AF38-5A33138BC82B}" type="presOf" srcId="{3E56024F-6D6F-4EA9-8570-0263EC0A8701}" destId="{5BC15F14-04BE-4840-A4C5-62718E790043}" srcOrd="1" destOrd="0" presId="urn:microsoft.com/office/officeart/2005/8/layout/cycle2"/>
    <dgm:cxn modelId="{E55650FB-A794-4F79-8B1F-7F39E7DFF9A9}" type="presOf" srcId="{B583592F-FB5D-4F6D-BE06-D69F11BF31D8}" destId="{FCFF8C6D-4E35-4161-B8E6-2E05CA6178CB}" srcOrd="0" destOrd="0" presId="urn:microsoft.com/office/officeart/2005/8/layout/cycle2"/>
    <dgm:cxn modelId="{AE529204-F6AC-4579-9465-EAAAA4A21AF2}" type="presOf" srcId="{2017A9D5-5DD1-457F-8645-CFCC775F10B4}" destId="{6ACA96D5-CA0D-4C76-B38A-6F62CAFEEFE0}" srcOrd="0" destOrd="0" presId="urn:microsoft.com/office/officeart/2005/8/layout/cycle2"/>
    <dgm:cxn modelId="{A216B6B4-DACF-4617-A6E4-2FFA58EA697D}" type="presOf" srcId="{3E56024F-6D6F-4EA9-8570-0263EC0A8701}" destId="{84DB73FD-C761-4D16-B33E-498591487E64}" srcOrd="0" destOrd="0" presId="urn:microsoft.com/office/officeart/2005/8/layout/cycle2"/>
    <dgm:cxn modelId="{FA8E0D42-542A-425C-B2F4-E6E1E67075CA}" type="presOf" srcId="{9DE0415C-0E07-46C1-AC9F-2138B7AB5492}" destId="{9E4DC586-8FD2-481D-8CB5-1F75BAF4B648}" srcOrd="0" destOrd="0" presId="urn:microsoft.com/office/officeart/2005/8/layout/cycle2"/>
    <dgm:cxn modelId="{35A2AABD-2927-47E9-B331-2DAD9FF42853}" type="presOf" srcId="{70753F30-E552-4C63-90B6-2453FCDB16D6}" destId="{5D5EF773-9C23-4F08-95CA-2C45468F78CE}" srcOrd="0" destOrd="0" presId="urn:microsoft.com/office/officeart/2005/8/layout/cycle2"/>
    <dgm:cxn modelId="{0B9F8C15-3A21-4E53-AC76-09EBD374A449}" type="presOf" srcId="{15882BC3-117C-4923-B0B8-4CFE0AFFB122}" destId="{F8B55B9D-4F9B-47F3-9A68-A5B8D8B383D5}" srcOrd="0" destOrd="0" presId="urn:microsoft.com/office/officeart/2005/8/layout/cycle2"/>
    <dgm:cxn modelId="{A8221F8D-FA14-419C-AD49-550F5C50AB80}" type="presOf" srcId="{4177CDC2-C20C-439D-BDFC-027918E0B128}" destId="{D3EED3FE-BC2C-4607-8788-824DBAC7D1D9}" srcOrd="0" destOrd="0" presId="urn:microsoft.com/office/officeart/2005/8/layout/cycle2"/>
    <dgm:cxn modelId="{3D84BCC5-2A59-4756-A6BC-87D2D997C212}" srcId="{B583592F-FB5D-4F6D-BE06-D69F11BF31D8}" destId="{AE0E7ADE-A75E-4D67-84C3-C9EF1C8ABBBE}" srcOrd="2" destOrd="0" parTransId="{7FE87EDA-C9FC-4825-B875-E880840352CB}" sibTransId="{31F66CFF-2657-4D8F-B7A0-67145CF764B5}"/>
    <dgm:cxn modelId="{9726DC9A-006B-4E6A-9B51-281B6AF91BD5}" type="presOf" srcId="{E14F3C69-2A47-4465-83A5-BCC4C1048676}" destId="{5C487F3E-2992-4D15-8F6A-CED2DDBA9C6B}" srcOrd="0" destOrd="0" presId="urn:microsoft.com/office/officeart/2005/8/layout/cycle2"/>
    <dgm:cxn modelId="{210335DE-4C9A-493F-B7DD-96128AE30EE4}" type="presOf" srcId="{30F8E9A8-DB8E-461B-8022-CE660F70351F}" destId="{E643199E-3041-442F-BA42-B97D6F5CA165}" srcOrd="0" destOrd="0" presId="urn:microsoft.com/office/officeart/2005/8/layout/cycle2"/>
    <dgm:cxn modelId="{AB7D92FB-3704-46CD-BB0F-49201C71FE5B}" type="presOf" srcId="{31F66CFF-2657-4D8F-B7A0-67145CF764B5}" destId="{15C13021-9E36-4140-9067-029F5EC0372A}" srcOrd="1" destOrd="0" presId="urn:microsoft.com/office/officeart/2005/8/layout/cycle2"/>
    <dgm:cxn modelId="{67DFF97E-E72D-4366-A059-479B598F5DAC}" srcId="{B583592F-FB5D-4F6D-BE06-D69F11BF31D8}" destId="{03D84EBB-AD17-4E9A-86D1-4F67F148BC28}" srcOrd="5" destOrd="0" parTransId="{8A1C58E4-3440-4F38-9C1C-535BFE7555B6}" sibTransId="{3E56024F-6D6F-4EA9-8570-0263EC0A8701}"/>
    <dgm:cxn modelId="{FB5B784B-ECE6-45FE-92B9-A2FFF635EA6C}" type="presOf" srcId="{31F66CFF-2657-4D8F-B7A0-67145CF764B5}" destId="{7A540D43-EAB9-4A61-BD01-C3E79BAA621E}" srcOrd="0" destOrd="0" presId="urn:microsoft.com/office/officeart/2005/8/layout/cycle2"/>
    <dgm:cxn modelId="{A6E1895E-BA78-4C71-9E05-9A090D786E27}" type="presParOf" srcId="{FCFF8C6D-4E35-4161-B8E6-2E05CA6178CB}" destId="{6ACA96D5-CA0D-4C76-B38A-6F62CAFEEFE0}" srcOrd="0" destOrd="0" presId="urn:microsoft.com/office/officeart/2005/8/layout/cycle2"/>
    <dgm:cxn modelId="{B7370048-A8D1-4656-9BED-1FE8AF2F7690}" type="presParOf" srcId="{FCFF8C6D-4E35-4161-B8E6-2E05CA6178CB}" destId="{E643199E-3041-442F-BA42-B97D6F5CA165}" srcOrd="1" destOrd="0" presId="urn:microsoft.com/office/officeart/2005/8/layout/cycle2"/>
    <dgm:cxn modelId="{C29C4FB1-5BD2-4CB6-8FE1-0BB388497737}" type="presParOf" srcId="{E643199E-3041-442F-BA42-B97D6F5CA165}" destId="{9BD5FCE9-7145-4271-A0DD-647529692604}" srcOrd="0" destOrd="0" presId="urn:microsoft.com/office/officeart/2005/8/layout/cycle2"/>
    <dgm:cxn modelId="{9BBE2D9F-532F-4C8F-A387-01F4E349FF8F}" type="presParOf" srcId="{FCFF8C6D-4E35-4161-B8E6-2E05CA6178CB}" destId="{9E4DC586-8FD2-481D-8CB5-1F75BAF4B648}" srcOrd="2" destOrd="0" presId="urn:microsoft.com/office/officeart/2005/8/layout/cycle2"/>
    <dgm:cxn modelId="{4A76FA1D-47D0-483C-BF16-00AB5436C42D}" type="presParOf" srcId="{FCFF8C6D-4E35-4161-B8E6-2E05CA6178CB}" destId="{A3FAEBC7-BE0D-4FA0-B1D8-3A0F638FE758}" srcOrd="3" destOrd="0" presId="urn:microsoft.com/office/officeart/2005/8/layout/cycle2"/>
    <dgm:cxn modelId="{04234062-6357-44F0-8A5C-A7237140D08D}" type="presParOf" srcId="{A3FAEBC7-BE0D-4FA0-B1D8-3A0F638FE758}" destId="{A179CCA8-EAA7-4B2A-B64A-EAB5B5397600}" srcOrd="0" destOrd="0" presId="urn:microsoft.com/office/officeart/2005/8/layout/cycle2"/>
    <dgm:cxn modelId="{88B91BFD-3689-4D16-968D-448C4F09EB88}" type="presParOf" srcId="{FCFF8C6D-4E35-4161-B8E6-2E05CA6178CB}" destId="{DE76DE3C-1C1E-4411-A1D0-9D9C47E537FA}" srcOrd="4" destOrd="0" presId="urn:microsoft.com/office/officeart/2005/8/layout/cycle2"/>
    <dgm:cxn modelId="{C5952C9A-3548-4651-A9E7-B7BEE43D96DE}" type="presParOf" srcId="{FCFF8C6D-4E35-4161-B8E6-2E05CA6178CB}" destId="{7A540D43-EAB9-4A61-BD01-C3E79BAA621E}" srcOrd="5" destOrd="0" presId="urn:microsoft.com/office/officeart/2005/8/layout/cycle2"/>
    <dgm:cxn modelId="{AE3CAD0C-2B57-4BBD-B388-8766B9347DF3}" type="presParOf" srcId="{7A540D43-EAB9-4A61-BD01-C3E79BAA621E}" destId="{15C13021-9E36-4140-9067-029F5EC0372A}" srcOrd="0" destOrd="0" presId="urn:microsoft.com/office/officeart/2005/8/layout/cycle2"/>
    <dgm:cxn modelId="{2C4C0763-F4AB-4ADC-9D49-E60D1BE1067B}" type="presParOf" srcId="{FCFF8C6D-4E35-4161-B8E6-2E05CA6178CB}" destId="{5C487F3E-2992-4D15-8F6A-CED2DDBA9C6B}" srcOrd="6" destOrd="0" presId="urn:microsoft.com/office/officeart/2005/8/layout/cycle2"/>
    <dgm:cxn modelId="{ADBC5AC9-B1E7-4F27-8B75-48BC1B3A3570}" type="presParOf" srcId="{FCFF8C6D-4E35-4161-B8E6-2E05CA6178CB}" destId="{5D5EF773-9C23-4F08-95CA-2C45468F78CE}" srcOrd="7" destOrd="0" presId="urn:microsoft.com/office/officeart/2005/8/layout/cycle2"/>
    <dgm:cxn modelId="{C57F88F9-0F7B-4DF4-A16E-6A17C1506C7D}" type="presParOf" srcId="{5D5EF773-9C23-4F08-95CA-2C45468F78CE}" destId="{EDD8B749-1D92-45B4-A544-0D05DB57964C}" srcOrd="0" destOrd="0" presId="urn:microsoft.com/office/officeart/2005/8/layout/cycle2"/>
    <dgm:cxn modelId="{BB567C3E-0B89-4848-A4CF-5502693F746F}" type="presParOf" srcId="{FCFF8C6D-4E35-4161-B8E6-2E05CA6178CB}" destId="{D3EED3FE-BC2C-4607-8788-824DBAC7D1D9}" srcOrd="8" destOrd="0" presId="urn:microsoft.com/office/officeart/2005/8/layout/cycle2"/>
    <dgm:cxn modelId="{7F5A16C7-572D-4AF3-8F57-EB27EA88D2CC}" type="presParOf" srcId="{FCFF8C6D-4E35-4161-B8E6-2E05CA6178CB}" destId="{F8B55B9D-4F9B-47F3-9A68-A5B8D8B383D5}" srcOrd="9" destOrd="0" presId="urn:microsoft.com/office/officeart/2005/8/layout/cycle2"/>
    <dgm:cxn modelId="{9804E9F6-2B62-4394-9B9C-A90895086A92}" type="presParOf" srcId="{F8B55B9D-4F9B-47F3-9A68-A5B8D8B383D5}" destId="{6FA8867B-0C65-4C77-8777-CDCB5C85A8BB}" srcOrd="0" destOrd="0" presId="urn:microsoft.com/office/officeart/2005/8/layout/cycle2"/>
    <dgm:cxn modelId="{DC9D6537-EF73-4D77-9882-714DAC8E50B6}" type="presParOf" srcId="{FCFF8C6D-4E35-4161-B8E6-2E05CA6178CB}" destId="{C34D7661-0581-4716-8DB2-0FB49AFABBFA}" srcOrd="10" destOrd="0" presId="urn:microsoft.com/office/officeart/2005/8/layout/cycle2"/>
    <dgm:cxn modelId="{43D2FC60-C593-44B6-9E88-8B268C774DE4}" type="presParOf" srcId="{FCFF8C6D-4E35-4161-B8E6-2E05CA6178CB}" destId="{84DB73FD-C761-4D16-B33E-498591487E64}" srcOrd="11" destOrd="0" presId="urn:microsoft.com/office/officeart/2005/8/layout/cycle2"/>
    <dgm:cxn modelId="{A76B6A3E-E426-410B-9910-338EFF1ECA96}" type="presParOf" srcId="{84DB73FD-C761-4D16-B33E-498591487E64}" destId="{5BC15F14-04BE-4840-A4C5-62718E790043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BD4FB84-720D-497A-B6CA-E741247B5A2E}">
      <dsp:nvSpPr>
        <dsp:cNvPr id="0" name=""/>
        <dsp:cNvSpPr/>
      </dsp:nvSpPr>
      <dsp:spPr>
        <a:xfrm>
          <a:off x="0" y="10673"/>
          <a:ext cx="7543800" cy="4779253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800" b="1" kern="1200" dirty="0" smtClean="0"/>
            <a:t>ICP 18</a:t>
          </a:r>
          <a:r>
            <a:rPr lang="en-US" sz="3800" kern="1200" dirty="0" smtClean="0"/>
            <a:t> </a:t>
          </a:r>
        </a:p>
        <a:p>
          <a:pPr lvl="0" algn="just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800" kern="1200" dirty="0" smtClean="0"/>
            <a:t>The supervisor sets and enforces requirements for the conduct of insurance intermediaries, in order that they conduct business in a professional and transparent manner.</a:t>
          </a:r>
        </a:p>
      </dsp:txBody>
      <dsp:txXfrm>
        <a:off x="233304" y="243977"/>
        <a:ext cx="7077192" cy="431264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FC9EA2-58ED-473B-844A-A0C27ECAE7E9}" type="datetimeFigureOut">
              <a:rPr lang="en-US" smtClean="0"/>
              <a:t>4/5/2018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C1BE74-70D2-4E29-A0E8-02214A11FC2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53674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F1393D-36F2-4AD2-B15E-213F1201BBCE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035653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F1393D-36F2-4AD2-B15E-213F1201BBCE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579340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C1BE74-70D2-4E29-A0E8-02214A11FC2B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42628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F1393D-36F2-4AD2-B15E-213F1201BBCE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16095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pPr defTabSz="914350"/>
            <a:endParaRPr lang="en-US" dirty="0">
              <a:latin typeface="Calibri" panose="020F0502020204030204" pitchFamily="34" charset="0"/>
            </a:endParaRPr>
          </a:p>
          <a:p>
            <a:pPr defTabSz="914350"/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F1393D-36F2-4AD2-B15E-213F1201BBCE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05015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C1BE74-70D2-4E29-A0E8-02214A11FC2B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12058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C1BE74-70D2-4E29-A0E8-02214A11FC2B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31050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C1BE74-70D2-4E29-A0E8-02214A11FC2B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631113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C1BE74-70D2-4E29-A0E8-02214A11FC2B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564648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C1BE74-70D2-4E29-A0E8-02214A11FC2B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686234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4350"/>
            <a:endParaRPr lang="en-US" dirty="0">
              <a:latin typeface="Calibri" panose="020F0502020204030204" pitchFamily="34" charset="0"/>
            </a:endParaRPr>
          </a:p>
          <a:p>
            <a:endParaRPr lang="en-US" sz="1100" dirty="0">
              <a:latin typeface="Calibri" panose="020F0502020204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F1393D-36F2-4AD2-B15E-213F1201BBCE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029045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F1393D-36F2-4AD2-B15E-213F1201BBCE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5171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E7FAA-700E-4801-834C-C5F5FB17467A}" type="datetime1">
              <a:rPr lang="en-US" smtClean="0"/>
              <a:t>4/5/2018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8200" y="5791200"/>
            <a:ext cx="609600" cy="502920"/>
          </a:xfrm>
          <a:ln>
            <a:noFill/>
          </a:ln>
        </p:spPr>
        <p:txBody>
          <a:bodyPr>
            <a:noAutofit/>
          </a:bodyPr>
          <a:lstStyle>
            <a:lvl1pPr>
              <a:defRPr sz="2400">
                <a:latin typeface="+mj-lt"/>
              </a:defRPr>
            </a:lvl1pPr>
          </a:lstStyle>
          <a:p>
            <a:fld id="{1C03530A-814D-4301-9D6A-DC58C03EA75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2E822-A5C0-4512-B36D-DF120C23765E}" type="datetime1">
              <a:rPr lang="en-US" smtClean="0"/>
              <a:t>4/5/2018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3530A-814D-4301-9D6A-DC58C03EA75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0F559-F80F-4E7D-9283-E27FDE113F66}" type="datetime1">
              <a:rPr lang="en-US" smtClean="0"/>
              <a:t>4/5/2018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3530A-814D-4301-9D6A-DC58C03EA75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buClr>
                <a:schemeClr val="tx1"/>
              </a:buClr>
              <a:defRPr/>
            </a:lvl2pPr>
            <a:lvl3pPr>
              <a:buClr>
                <a:schemeClr val="tx1"/>
              </a:buClr>
              <a:defRPr/>
            </a:lvl3pPr>
            <a:lvl4pPr>
              <a:buClr>
                <a:schemeClr val="tx1"/>
              </a:buClr>
              <a:defRPr/>
            </a:lvl4pPr>
            <a:lvl5pPr>
              <a:buClr>
                <a:schemeClr val="tx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039C6-4F9C-434A-9BFB-9334249DCCB4}" type="datetime1">
              <a:rPr lang="en-US" smtClean="0"/>
              <a:t>4/5/2018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3530A-814D-4301-9D6A-DC58C03EA75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00EA9-ADBB-493E-954D-EA9B5D4C9737}" type="datetime1">
              <a:rPr lang="en-US" smtClean="0"/>
              <a:t>4/5/2018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3530A-814D-4301-9D6A-DC58C03EA75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buClr>
                <a:schemeClr val="tx1"/>
              </a:buClr>
              <a:defRPr sz="2400"/>
            </a:lvl2pPr>
            <a:lvl3pPr>
              <a:buClr>
                <a:schemeClr val="tx1"/>
              </a:buClr>
              <a:defRPr sz="2000"/>
            </a:lvl3pPr>
            <a:lvl4pPr>
              <a:buClr>
                <a:schemeClr val="tx1"/>
              </a:buClr>
              <a:defRPr sz="1800"/>
            </a:lvl4pPr>
            <a:lvl5pPr>
              <a:buClr>
                <a:schemeClr val="tx1"/>
              </a:buCl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buClr>
                <a:schemeClr val="tx1"/>
              </a:buClr>
              <a:defRPr sz="2400"/>
            </a:lvl2pPr>
            <a:lvl3pPr>
              <a:buClr>
                <a:schemeClr val="tx1"/>
              </a:buClr>
              <a:defRPr sz="2000"/>
            </a:lvl3pPr>
            <a:lvl4pPr>
              <a:buClr>
                <a:schemeClr val="tx1"/>
              </a:buClr>
              <a:defRPr sz="1800"/>
            </a:lvl4pPr>
            <a:lvl5pPr>
              <a:buClr>
                <a:schemeClr val="tx1"/>
              </a:buCl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181F0-DCB2-472F-B1F3-59607F164C52}" type="datetime1">
              <a:rPr lang="en-US" smtClean="0"/>
              <a:t>4/5/2018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3530A-814D-4301-9D6A-DC58C03EA75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800"/>
            </a:lvl1pPr>
            <a:lvl2pPr>
              <a:buClr>
                <a:schemeClr val="tx1"/>
              </a:buClr>
              <a:defRPr sz="2400"/>
            </a:lvl2pPr>
            <a:lvl3pPr>
              <a:buClr>
                <a:schemeClr val="tx1"/>
              </a:buClr>
              <a:defRPr sz="2000"/>
            </a:lvl3pPr>
            <a:lvl4pPr>
              <a:buClr>
                <a:schemeClr val="tx1"/>
              </a:buClr>
              <a:defRPr sz="1800"/>
            </a:lvl4pPr>
            <a:lvl5pPr>
              <a:buClr>
                <a:schemeClr val="tx1"/>
              </a:buCl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800" baseline="0"/>
            </a:lvl1pPr>
            <a:lvl2pPr>
              <a:buClr>
                <a:schemeClr val="tx1"/>
              </a:buClr>
              <a:defRPr sz="2400"/>
            </a:lvl2pPr>
            <a:lvl3pPr>
              <a:buClr>
                <a:schemeClr val="tx1"/>
              </a:buClr>
              <a:defRPr sz="2000"/>
            </a:lvl3pPr>
            <a:lvl4pPr>
              <a:buClr>
                <a:schemeClr val="tx1"/>
              </a:buClr>
              <a:defRPr sz="1800"/>
            </a:lvl4pPr>
            <a:lvl5pPr>
              <a:buClr>
                <a:schemeClr val="tx1"/>
              </a:buCl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40F2D-F486-48FE-8B8A-BBE5AB109E32}" type="datetime1">
              <a:rPr lang="en-US" smtClean="0"/>
              <a:t>4/5/2018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3530A-814D-4301-9D6A-DC58C03EA75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A213B-5D23-4175-9F1A-7B7776E4FA5E}" type="datetime1">
              <a:rPr lang="en-US" smtClean="0"/>
              <a:t>4/5/2018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3530A-814D-4301-9D6A-DC58C03EA75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120B1-4D6B-42F7-9FA3-8C9FD0DFAC69}" type="datetime1">
              <a:rPr lang="en-US" smtClean="0"/>
              <a:t>4/5/2018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3530A-814D-4301-9D6A-DC58C03EA75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0E217-7BA4-44D3-B1C9-86E722CEECF5}" type="datetime1">
              <a:rPr lang="en-US" smtClean="0"/>
              <a:t>4/5/2018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C03530A-814D-4301-9D6A-DC58C03EA75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26A69-FD08-4896-A15D-F42CA28DBE20}" type="datetime1">
              <a:rPr lang="en-US" smtClean="0"/>
              <a:t>4/5/2018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3530A-814D-4301-9D6A-DC58C03EA75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133600" y="5050632"/>
            <a:ext cx="37266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reeform 7"/>
          <p:cNvSpPr/>
          <p:nvPr/>
        </p:nvSpPr>
        <p:spPr>
          <a:xfrm>
            <a:off x="-1295400" y="6324600"/>
            <a:ext cx="10668000" cy="1371600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53340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447800"/>
            <a:ext cx="7520940" cy="47667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4921" y="6477000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DE08E819-3145-415D-8BA0-C884E14E1A13}" type="datetime1">
              <a:rPr lang="en-US" smtClean="0"/>
              <a:t>4/5/2018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05200" y="6477000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5791200"/>
            <a:ext cx="609600" cy="502920"/>
          </a:xfrm>
          <a:prstGeom prst="ellipse">
            <a:avLst/>
          </a:prstGeom>
          <a:ln w="19050">
            <a:noFill/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2400">
                <a:solidFill>
                  <a:schemeClr val="tx1"/>
                </a:solidFill>
                <a:latin typeface="+mj-lt"/>
              </a:defRPr>
            </a:lvl1pPr>
          </a:lstStyle>
          <a:p>
            <a:fld id="{1C03530A-814D-4301-9D6A-DC58C03EA75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sz="3200" kern="1200" cap="all" baseline="0">
          <a:solidFill>
            <a:schemeClr val="tx1"/>
          </a:solidFill>
          <a:latin typeface="Franklin Gothic Medium" panose="020B0603020102020204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2800" b="0" i="0" kern="1200" baseline="0">
          <a:solidFill>
            <a:schemeClr val="tx1"/>
          </a:solidFill>
          <a:latin typeface="Franklin Gothic Book" panose="020B0503020102020204" pitchFamily="34" charset="0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tx1"/>
        </a:buClr>
        <a:buFont typeface="Wingdings" pitchFamily="2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339725" indent="-163513" algn="l" defTabSz="914400" rtl="0" eaLnBrk="1" latinLnBrk="0" hangingPunct="1">
        <a:spcBef>
          <a:spcPts val="300"/>
        </a:spcBef>
        <a:buClr>
          <a:schemeClr val="tx1"/>
        </a:buClr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514350" indent="-163513" algn="l" defTabSz="914400" rtl="0" eaLnBrk="1" latinLnBrk="0" hangingPunct="1">
        <a:spcBef>
          <a:spcPts val="300"/>
        </a:spcBef>
        <a:buClr>
          <a:schemeClr val="tx1"/>
        </a:buClr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688975" indent="-168275" algn="l" defTabSz="914400" rtl="0" eaLnBrk="1" latinLnBrk="0" hangingPunct="1">
        <a:spcBef>
          <a:spcPts val="300"/>
        </a:spcBef>
        <a:buClr>
          <a:schemeClr val="tx1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219877" y="1324213"/>
            <a:ext cx="5648623" cy="1204306"/>
          </a:xfrm>
        </p:spPr>
        <p:txBody>
          <a:bodyPr/>
          <a:lstStyle/>
          <a:p>
            <a:r>
              <a:rPr lang="en-US" sz="2800" dirty="0" smtClean="0"/>
              <a:t>SESSION 7– </a:t>
            </a: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757248" y="2143281"/>
            <a:ext cx="6511131" cy="329259"/>
          </a:xfrm>
        </p:spPr>
        <p:txBody>
          <a:bodyPr>
            <a:noAutofit/>
          </a:bodyPr>
          <a:lstStyle/>
          <a:p>
            <a:r>
              <a:rPr lang="en-US" sz="2000" b="1" dirty="0" smtClean="0"/>
              <a:t>ICP 18: Intermediaries</a:t>
            </a:r>
            <a:endParaRPr lang="en-US" sz="2000" b="1" dirty="0"/>
          </a:p>
        </p:txBody>
      </p:sp>
      <p:sp>
        <p:nvSpPr>
          <p:cNvPr id="4" name="Rectangle 3"/>
          <p:cNvSpPr/>
          <p:nvPr/>
        </p:nvSpPr>
        <p:spPr>
          <a:xfrm>
            <a:off x="5105400" y="6553200"/>
            <a:ext cx="40386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© </a:t>
            </a:r>
            <a:r>
              <a:rPr lang="en-US" sz="1200" dirty="0" smtClean="0">
                <a:solidFill>
                  <a:schemeClr val="bg1"/>
                </a:solidFill>
              </a:rPr>
              <a:t>2018 National </a:t>
            </a:r>
            <a:r>
              <a:rPr lang="en-US" sz="1200" dirty="0">
                <a:solidFill>
                  <a:schemeClr val="bg1"/>
                </a:solidFill>
              </a:rPr>
              <a:t>Association of Insurance Commissioners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361509" y="4598127"/>
            <a:ext cx="495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2400" b="1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7" name="Picture 6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6477000"/>
            <a:ext cx="2358390" cy="330200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TextBox 7"/>
          <p:cNvSpPr txBox="1"/>
          <p:nvPr/>
        </p:nvSpPr>
        <p:spPr>
          <a:xfrm>
            <a:off x="2819400" y="3905630"/>
            <a:ext cx="557130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  <a:latin typeface="+mj-lt"/>
              </a:rPr>
              <a:t>Eric </a:t>
            </a:r>
            <a:r>
              <a:rPr lang="en-US" sz="2400" dirty="0" smtClean="0">
                <a:solidFill>
                  <a:schemeClr val="bg1"/>
                </a:solidFill>
                <a:latin typeface="+mj-lt"/>
              </a:rPr>
              <a:t>A. Cioppa</a:t>
            </a:r>
          </a:p>
          <a:p>
            <a:pPr algn="ctr"/>
            <a:r>
              <a:rPr lang="en-US" sz="2400" dirty="0" smtClean="0">
                <a:solidFill>
                  <a:schemeClr val="bg1"/>
                </a:solidFill>
                <a:latin typeface="+mj-lt"/>
              </a:rPr>
              <a:t>NAIC President-Elect</a:t>
            </a:r>
            <a:endParaRPr lang="en-US" sz="2400" dirty="0" smtClean="0">
              <a:solidFill>
                <a:schemeClr val="bg1"/>
              </a:solidFill>
              <a:latin typeface="+mj-lt"/>
            </a:endParaRPr>
          </a:p>
          <a:p>
            <a:pPr algn="ctr"/>
            <a:r>
              <a:rPr lang="en-US" sz="2400" dirty="0" smtClean="0">
                <a:solidFill>
                  <a:schemeClr val="bg1"/>
                </a:solidFill>
                <a:latin typeface="+mj-lt"/>
              </a:rPr>
              <a:t>Superintendent</a:t>
            </a:r>
            <a:r>
              <a:rPr lang="en-US" sz="2400" dirty="0" smtClean="0">
                <a:solidFill>
                  <a:schemeClr val="bg1"/>
                </a:solidFill>
                <a:latin typeface="+mj-lt"/>
              </a:rPr>
              <a:t>, Maine Bureau of Insurance</a:t>
            </a:r>
          </a:p>
          <a:p>
            <a:pPr algn="ctr"/>
            <a:endParaRPr lang="en-US" sz="2400" dirty="0">
              <a:solidFill>
                <a:schemeClr val="bg1"/>
              </a:solidFill>
              <a:latin typeface="+mj-lt"/>
            </a:endParaRPr>
          </a:p>
          <a:p>
            <a:pPr algn="ctr"/>
            <a:r>
              <a:rPr lang="en-US" sz="2400" dirty="0" smtClean="0">
                <a:solidFill>
                  <a:schemeClr val="bg1"/>
                </a:solidFill>
                <a:latin typeface="+mj-lt"/>
              </a:rPr>
              <a:t>April 10, 2018</a:t>
            </a:r>
            <a:endParaRPr lang="en-US" sz="24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785881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</a:rPr>
              <a:t>Enforcement</a:t>
            </a:r>
            <a:endParaRPr lang="en-US" b="1" dirty="0">
              <a:solidFill>
                <a:srgbClr val="0070C0"/>
              </a:solidFill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45781731"/>
              </p:ext>
            </p:extLst>
          </p:nvPr>
        </p:nvGraphicFramePr>
        <p:xfrm>
          <a:off x="838200" y="1295400"/>
          <a:ext cx="7521575" cy="42671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1C03530A-814D-4301-9D6A-DC58C03EA753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9116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33400"/>
            <a:ext cx="7520940" cy="548640"/>
          </a:xfrm>
        </p:spPr>
        <p:txBody>
          <a:bodyPr>
            <a:normAutofit fontScale="90000"/>
          </a:bodyPr>
          <a:lstStyle/>
          <a:p>
            <a:r>
              <a:rPr lang="en-US" sz="3600" b="1" dirty="0" smtClean="0">
                <a:solidFill>
                  <a:srgbClr val="0070C0"/>
                </a:solidFill>
              </a:rPr>
              <a:t>Summary of licensing cycle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47800"/>
            <a:ext cx="7505700" cy="4766772"/>
          </a:xfrm>
        </p:spPr>
        <p:txBody>
          <a:bodyPr/>
          <a:lstStyle/>
          <a:p>
            <a:pPr marL="457200" indent="-457200">
              <a:buFont typeface="Wingdings" panose="05000000000000000000" pitchFamily="2" charset="2"/>
              <a:buChar char="§"/>
            </a:pP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1C03530A-814D-4301-9D6A-DC58C03EA753}" type="slidenum">
              <a:rPr lang="en-US" smtClean="0"/>
              <a:pPr/>
              <a:t>11</a:t>
            </a:fld>
            <a:endParaRPr lang="en-US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3620612519"/>
              </p:ext>
            </p:extLst>
          </p:nvPr>
        </p:nvGraphicFramePr>
        <p:xfrm>
          <a:off x="838200" y="1371600"/>
          <a:ext cx="7467600" cy="4724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1252817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0100" y="533400"/>
            <a:ext cx="7581900" cy="548640"/>
          </a:xfrm>
        </p:spPr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State producer licensing database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447800"/>
            <a:ext cx="7520940" cy="4766772"/>
          </a:xfrm>
        </p:spPr>
        <p:txBody>
          <a:bodyPr/>
          <a:lstStyle/>
          <a:p>
            <a:pPr marL="457200" indent="-400050">
              <a:buFont typeface="Wingdings" panose="05000000000000000000" pitchFamily="2" charset="2"/>
              <a:buChar char="§"/>
            </a:pPr>
            <a:r>
              <a:rPr lang="en-US" dirty="0" smtClean="0"/>
              <a:t>Demographic Information on all Producers</a:t>
            </a:r>
          </a:p>
          <a:p>
            <a:pPr marL="457200" indent="-400050">
              <a:buFont typeface="Wingdings" panose="05000000000000000000" pitchFamily="2" charset="2"/>
              <a:buChar char="§"/>
            </a:pPr>
            <a:r>
              <a:rPr lang="en-US" dirty="0" smtClean="0"/>
              <a:t>License Information – State Licensed, License Numbers, Authorized Lines,     License Status</a:t>
            </a:r>
          </a:p>
          <a:p>
            <a:pPr marL="457200" indent="-400050">
              <a:buFont typeface="Wingdings" panose="05000000000000000000" pitchFamily="2" charset="2"/>
              <a:buChar char="§"/>
            </a:pPr>
            <a:r>
              <a:rPr lang="en-US" dirty="0" smtClean="0"/>
              <a:t>Company Appointment Information – Effective Date, Termination Date and Reason for Appointment Termination</a:t>
            </a:r>
          </a:p>
          <a:p>
            <a:pPr marL="457200" indent="-400050">
              <a:buFont typeface="Wingdings" panose="05000000000000000000" pitchFamily="2" charset="2"/>
              <a:buChar char="§"/>
            </a:pPr>
            <a:r>
              <a:rPr lang="en-US" dirty="0" smtClean="0"/>
              <a:t>Complaints and Regulatory Actions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1C03530A-814D-4301-9D6A-DC58C03EA753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3484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822960" y="533400"/>
            <a:ext cx="7711440" cy="5334000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rgbClr val="0070C0"/>
                </a:solidFill>
              </a:rPr>
              <a:t>Thank you for your time today</a:t>
            </a:r>
            <a:r>
              <a:rPr lang="en-US" b="1" i="1" dirty="0">
                <a:solidFill>
                  <a:srgbClr val="0070C0"/>
                </a:solidFill>
              </a:rPr>
              <a:t>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1C03530A-814D-4301-9D6A-DC58C03EA753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6655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304800"/>
            <a:ext cx="7520940" cy="914400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rgbClr val="0070C0"/>
                </a:solidFill>
              </a:rPr>
              <a:t>Insurance intermediaries</a:t>
            </a:r>
            <a:br>
              <a:rPr lang="en-US" b="1" dirty="0" smtClean="0">
                <a:solidFill>
                  <a:srgbClr val="0070C0"/>
                </a:solidFill>
              </a:rPr>
            </a:br>
            <a:r>
              <a:rPr lang="en-US" b="1" dirty="0" smtClean="0">
                <a:solidFill>
                  <a:srgbClr val="0070C0"/>
                </a:solidFill>
              </a:rPr>
              <a:t>Insurance core principles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1C03530A-814D-4301-9D6A-DC58C03EA753}" type="slidenum">
              <a:rPr lang="en-US" smtClean="0"/>
              <a:pPr/>
              <a:t>2</a:t>
            </a:fld>
            <a:endParaRPr lang="en-US" dirty="0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2715531633"/>
              </p:ext>
            </p:extLst>
          </p:nvPr>
        </p:nvGraphicFramePr>
        <p:xfrm>
          <a:off x="838200" y="1295400"/>
          <a:ext cx="754380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065219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800100" y="533400"/>
            <a:ext cx="7581900" cy="54864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rgbClr val="0070C0"/>
                </a:solidFill>
              </a:rPr>
              <a:t>Presentation Overview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447800"/>
            <a:ext cx="7391400" cy="3886200"/>
          </a:xfrm>
        </p:spPr>
        <p:txBody>
          <a:bodyPr/>
          <a:lstStyle/>
          <a:p>
            <a:pPr marL="461963" indent="-404813" eaLnBrk="1" hangingPunct="1">
              <a:buFont typeface="Wingdings" panose="05000000000000000000" pitchFamily="2" charset="2"/>
              <a:buChar char="§"/>
              <a:defRPr/>
            </a:pPr>
            <a:r>
              <a:rPr lang="en-US" dirty="0" smtClean="0"/>
              <a:t>Producers - Agents/Brokers</a:t>
            </a:r>
          </a:p>
          <a:p>
            <a:pPr marL="461963" indent="-404813" eaLnBrk="1" hangingPunct="1">
              <a:buFont typeface="Wingdings" panose="05000000000000000000" pitchFamily="2" charset="2"/>
              <a:buChar char="§"/>
              <a:defRPr/>
            </a:pPr>
            <a:r>
              <a:rPr lang="en-US" dirty="0" smtClean="0"/>
              <a:t>License Types </a:t>
            </a:r>
          </a:p>
          <a:p>
            <a:pPr marL="461963" indent="-404813" eaLnBrk="1" hangingPunct="1">
              <a:buFont typeface="Wingdings" panose="05000000000000000000" pitchFamily="2" charset="2"/>
              <a:buChar char="§"/>
              <a:defRPr/>
            </a:pPr>
            <a:r>
              <a:rPr lang="en-US" dirty="0" smtClean="0"/>
              <a:t>Licensing Process</a:t>
            </a:r>
          </a:p>
          <a:p>
            <a:pPr marL="461963" indent="-404813" eaLnBrk="1" hangingPunct="1">
              <a:buFont typeface="Wingdings" panose="05000000000000000000" pitchFamily="2" charset="2"/>
              <a:buChar char="§"/>
              <a:defRPr/>
            </a:pPr>
            <a:r>
              <a:rPr lang="en-US" dirty="0" smtClean="0"/>
              <a:t>License Continuation</a:t>
            </a:r>
          </a:p>
          <a:p>
            <a:pPr marL="461963" indent="-404813" eaLnBrk="1" hangingPunct="1">
              <a:buFont typeface="Wingdings" panose="05000000000000000000" pitchFamily="2" charset="2"/>
              <a:buChar char="§"/>
              <a:defRPr/>
            </a:pPr>
            <a:r>
              <a:rPr lang="en-US" dirty="0" smtClean="0"/>
              <a:t>State Producer Licensing Database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1C03530A-814D-4301-9D6A-DC58C03EA753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1393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533400"/>
            <a:ext cx="6477000" cy="548640"/>
          </a:xfrm>
        </p:spPr>
        <p:txBody>
          <a:bodyPr/>
          <a:lstStyle/>
          <a:p>
            <a:pPr marL="57150"/>
            <a:r>
              <a:rPr lang="en-US" dirty="0" smtClean="0">
                <a:solidFill>
                  <a:srgbClr val="0070C0"/>
                </a:solidFill>
              </a:rPr>
              <a:t>Producers – agents/brokers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447800"/>
            <a:ext cx="7924800" cy="4766772"/>
          </a:xfrm>
        </p:spPr>
        <p:txBody>
          <a:bodyPr/>
          <a:lstStyle/>
          <a:p>
            <a:pPr marL="461963" indent="-404813">
              <a:buFont typeface="Wingdings" panose="05000000000000000000" pitchFamily="2" charset="2"/>
              <a:buChar char="§"/>
            </a:pPr>
            <a:r>
              <a:rPr lang="en-US" dirty="0" smtClean="0"/>
              <a:t>Licensable Activities – Sell, Solicit or Negotiate</a:t>
            </a:r>
          </a:p>
          <a:p>
            <a:pPr marL="461963" indent="-404813">
              <a:buFont typeface="Wingdings" panose="05000000000000000000" pitchFamily="2" charset="2"/>
              <a:buChar char="§"/>
            </a:pPr>
            <a:r>
              <a:rPr lang="en-US" dirty="0" smtClean="0"/>
              <a:t>Distinction of Agents and Brokers</a:t>
            </a:r>
          </a:p>
          <a:p>
            <a:pPr marL="461963" indent="-404813">
              <a:buFont typeface="Wingdings" panose="05000000000000000000" pitchFamily="2" charset="2"/>
              <a:buChar char="§"/>
            </a:pPr>
            <a:r>
              <a:rPr lang="en-US" dirty="0" smtClean="0"/>
              <a:t>Captive and Independent Agents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1C03530A-814D-4301-9D6A-DC58C03EA753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2495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0100" y="533400"/>
            <a:ext cx="7581900" cy="548640"/>
          </a:xfrm>
        </p:spPr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License types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447800"/>
            <a:ext cx="7520940" cy="4766772"/>
          </a:xfrm>
        </p:spPr>
        <p:txBody>
          <a:bodyPr>
            <a:normAutofit/>
          </a:bodyPr>
          <a:lstStyle/>
          <a:p>
            <a:pPr marL="457200" indent="-400050">
              <a:buFont typeface="Wingdings" panose="05000000000000000000" pitchFamily="2" charset="2"/>
              <a:buChar char="§"/>
            </a:pPr>
            <a:r>
              <a:rPr lang="en-US" dirty="0" smtClean="0"/>
              <a:t>Individuals</a:t>
            </a:r>
          </a:p>
          <a:p>
            <a:pPr marL="457200" indent="-400050">
              <a:buFont typeface="Wingdings" panose="05000000000000000000" pitchFamily="2" charset="2"/>
              <a:buChar char="§"/>
            </a:pPr>
            <a:r>
              <a:rPr lang="en-US" dirty="0" smtClean="0"/>
              <a:t>Business Entities</a:t>
            </a:r>
          </a:p>
          <a:p>
            <a:pPr marL="457200" indent="-400050">
              <a:buFont typeface="Wingdings" panose="05000000000000000000" pitchFamily="2" charset="2"/>
              <a:buChar char="§"/>
            </a:pPr>
            <a:r>
              <a:rPr lang="en-US" dirty="0" smtClean="0"/>
              <a:t>Resident and Non-Resident</a:t>
            </a:r>
          </a:p>
          <a:p>
            <a:pPr marL="457200" indent="-400050">
              <a:buFont typeface="Wingdings" panose="05000000000000000000" pitchFamily="2" charset="2"/>
              <a:buChar char="§"/>
            </a:pPr>
            <a:r>
              <a:rPr lang="en-US" dirty="0" smtClean="0"/>
              <a:t>Six Different Lines of Authority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1C03530A-814D-4301-9D6A-DC58C03EA753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6928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33400"/>
            <a:ext cx="7848600" cy="1066800"/>
          </a:xfrm>
        </p:spPr>
        <p:txBody>
          <a:bodyPr/>
          <a:lstStyle/>
          <a:p>
            <a:r>
              <a:rPr lang="en-US" dirty="0" smtClean="0"/>
              <a:t>State Licensing process                      for Individuals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752600"/>
            <a:ext cx="7520940" cy="4419600"/>
          </a:xfrm>
        </p:spPr>
        <p:txBody>
          <a:bodyPr/>
          <a:lstStyle/>
          <a:p>
            <a:pPr marL="457200" indent="-400050">
              <a:buFont typeface="Wingdings" panose="05000000000000000000" pitchFamily="2" charset="2"/>
              <a:buChar char="§"/>
            </a:pPr>
            <a:r>
              <a:rPr lang="en-US" dirty="0" smtClean="0"/>
              <a:t>Pre-Licensing Education</a:t>
            </a:r>
          </a:p>
          <a:p>
            <a:pPr marL="457200" indent="-400050">
              <a:buFont typeface="Wingdings" panose="05000000000000000000" pitchFamily="2" charset="2"/>
              <a:buChar char="§"/>
            </a:pPr>
            <a:r>
              <a:rPr lang="en-US" dirty="0" smtClean="0"/>
              <a:t>Application Submission</a:t>
            </a:r>
          </a:p>
          <a:p>
            <a:pPr marL="457200" indent="-400050">
              <a:buFont typeface="Wingdings" panose="05000000000000000000" pitchFamily="2" charset="2"/>
              <a:buChar char="§"/>
            </a:pPr>
            <a:r>
              <a:rPr lang="en-US" dirty="0" smtClean="0"/>
              <a:t>Examination by Line of Authority</a:t>
            </a:r>
          </a:p>
          <a:p>
            <a:pPr marL="457200" indent="-400050">
              <a:buFont typeface="Wingdings" panose="05000000000000000000" pitchFamily="2" charset="2"/>
              <a:buChar char="§"/>
            </a:pPr>
            <a:r>
              <a:rPr lang="en-US" dirty="0" smtClean="0"/>
              <a:t>Background Questions and Fingerprints</a:t>
            </a:r>
          </a:p>
          <a:p>
            <a:pPr marL="457200" indent="-400050">
              <a:buFont typeface="Wingdings" panose="05000000000000000000" pitchFamily="2" charset="2"/>
              <a:buChar char="§"/>
            </a:pPr>
            <a:r>
              <a:rPr lang="en-US" dirty="0" smtClean="0"/>
              <a:t>Issuance of the License</a:t>
            </a:r>
          </a:p>
          <a:p>
            <a:pPr marL="457200" indent="-400050">
              <a:buFont typeface="Wingdings" panose="05000000000000000000" pitchFamily="2" charset="2"/>
              <a:buChar char="§"/>
            </a:pPr>
            <a:r>
              <a:rPr lang="en-US" dirty="0" smtClean="0"/>
              <a:t>Appointment by Insurance Company</a:t>
            </a:r>
          </a:p>
          <a:p>
            <a:pPr marL="457200" indent="-400050">
              <a:buFont typeface="Wingdings" panose="05000000000000000000" pitchFamily="2" charset="2"/>
              <a:buChar char="§"/>
            </a:pPr>
            <a:r>
              <a:rPr lang="en-US" dirty="0" smtClean="0"/>
              <a:t>Affiliation with Business Entity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1C03530A-814D-4301-9D6A-DC58C03EA753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1986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33400"/>
            <a:ext cx="7581900" cy="1066800"/>
          </a:xfrm>
        </p:spPr>
        <p:txBody>
          <a:bodyPr/>
          <a:lstStyle/>
          <a:p>
            <a:r>
              <a:rPr lang="en-US" dirty="0" smtClean="0"/>
              <a:t>State licensing process for business entities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752600"/>
            <a:ext cx="7520940" cy="4343400"/>
          </a:xfrm>
        </p:spPr>
        <p:txBody>
          <a:bodyPr/>
          <a:lstStyle/>
          <a:p>
            <a:pPr marL="457200" indent="-400050">
              <a:buFont typeface="Wingdings" panose="05000000000000000000" pitchFamily="2" charset="2"/>
              <a:buChar char="§"/>
            </a:pPr>
            <a:r>
              <a:rPr lang="en-US" dirty="0" smtClean="0"/>
              <a:t>Business Entities License by Line of Authority</a:t>
            </a:r>
          </a:p>
          <a:p>
            <a:pPr marL="457200" indent="-400050">
              <a:buFont typeface="Wingdings" panose="05000000000000000000" pitchFamily="2" charset="2"/>
              <a:buChar char="§"/>
            </a:pPr>
            <a:r>
              <a:rPr lang="en-US" dirty="0" smtClean="0"/>
              <a:t>Application Submission</a:t>
            </a:r>
          </a:p>
          <a:p>
            <a:pPr marL="457200" indent="-400050">
              <a:buFont typeface="Wingdings" panose="05000000000000000000" pitchFamily="2" charset="2"/>
              <a:buChar char="§"/>
            </a:pPr>
            <a:r>
              <a:rPr lang="en-US" dirty="0" smtClean="0"/>
              <a:t>Designated Responsible Producer</a:t>
            </a:r>
          </a:p>
          <a:p>
            <a:pPr marL="457200" indent="-400050">
              <a:buFont typeface="Wingdings" panose="05000000000000000000" pitchFamily="2" charset="2"/>
              <a:buChar char="§"/>
            </a:pPr>
            <a:r>
              <a:rPr lang="en-US" dirty="0" smtClean="0"/>
              <a:t>Appointments </a:t>
            </a:r>
          </a:p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1C03530A-814D-4301-9D6A-DC58C03EA753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1876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0100" y="533400"/>
            <a:ext cx="7581900" cy="548640"/>
          </a:xfrm>
        </p:spPr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License Continuation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447800"/>
            <a:ext cx="7520940" cy="4766772"/>
          </a:xfrm>
        </p:spPr>
        <p:txBody>
          <a:bodyPr/>
          <a:lstStyle/>
          <a:p>
            <a:pPr marL="457200" indent="-400050">
              <a:buFont typeface="Wingdings" panose="05000000000000000000" pitchFamily="2" charset="2"/>
              <a:buChar char="§"/>
            </a:pPr>
            <a:r>
              <a:rPr lang="en-US" dirty="0" smtClean="0"/>
              <a:t>Two-Year Renewal Cycle</a:t>
            </a:r>
          </a:p>
          <a:p>
            <a:pPr marL="457200" indent="-400050">
              <a:buFont typeface="Wingdings" panose="05000000000000000000" pitchFamily="2" charset="2"/>
              <a:buChar char="§"/>
            </a:pPr>
            <a:r>
              <a:rPr lang="en-US" dirty="0" smtClean="0"/>
              <a:t>Continuing Education Requirements</a:t>
            </a:r>
          </a:p>
          <a:p>
            <a:pPr marL="457200" indent="-400050">
              <a:buFont typeface="Wingdings" panose="05000000000000000000" pitchFamily="2" charset="2"/>
              <a:buChar char="§"/>
            </a:pPr>
            <a:r>
              <a:rPr lang="en-US" dirty="0"/>
              <a:t>Mandatory Reporting of </a:t>
            </a:r>
            <a:r>
              <a:rPr lang="en-US" dirty="0" smtClean="0"/>
              <a:t>Actions</a:t>
            </a:r>
          </a:p>
          <a:p>
            <a:pPr marL="457200" indent="-400050">
              <a:buFont typeface="Wingdings" panose="05000000000000000000" pitchFamily="2" charset="2"/>
              <a:buChar char="§"/>
            </a:pPr>
            <a:r>
              <a:rPr lang="en-US" dirty="0" smtClean="0"/>
              <a:t>Appointment Terminations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1C03530A-814D-4301-9D6A-DC58C03EA753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6048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Discussion Question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	What do you think is the appropriate level of Continuing Education (CE) for an intermediary every year?</a:t>
            </a:r>
          </a:p>
          <a:p>
            <a:r>
              <a:rPr lang="en-US" dirty="0"/>
              <a:t>	</a:t>
            </a:r>
            <a:r>
              <a:rPr lang="en-US" dirty="0" smtClean="0"/>
              <a:t>1.	No CE</a:t>
            </a:r>
          </a:p>
          <a:p>
            <a:r>
              <a:rPr lang="en-US" dirty="0"/>
              <a:t>	</a:t>
            </a:r>
            <a:r>
              <a:rPr lang="en-US" dirty="0" smtClean="0"/>
              <a:t>2. 	0 - 12 Hours</a:t>
            </a:r>
          </a:p>
          <a:p>
            <a:r>
              <a:rPr lang="en-US" dirty="0"/>
              <a:t>	</a:t>
            </a:r>
            <a:r>
              <a:rPr lang="en-US" dirty="0" smtClean="0"/>
              <a:t>3. 	12 – 24 Hours</a:t>
            </a:r>
          </a:p>
          <a:p>
            <a:r>
              <a:rPr lang="en-US" dirty="0"/>
              <a:t>	</a:t>
            </a:r>
            <a:r>
              <a:rPr lang="en-US" dirty="0" smtClean="0"/>
              <a:t>4.	More Than 24 Hours</a:t>
            </a:r>
          </a:p>
          <a:p>
            <a:r>
              <a:rPr lang="en-US" dirty="0"/>
              <a:t>	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1C03530A-814D-4301-9D6A-DC58C03EA753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4839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eminar NAIC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Seminar NAIC</Template>
  <TotalTime>410</TotalTime>
  <Words>276</Words>
  <Application>Microsoft Office PowerPoint</Application>
  <PresentationFormat>On-screen Show (4:3)</PresentationFormat>
  <Paragraphs>97</Paragraphs>
  <Slides>13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Seminar NAIC</vt:lpstr>
      <vt:lpstr>SESSION 7– </vt:lpstr>
      <vt:lpstr>Insurance intermediaries Insurance core principles</vt:lpstr>
      <vt:lpstr>Presentation Overview</vt:lpstr>
      <vt:lpstr>Producers – agents/brokers</vt:lpstr>
      <vt:lpstr>License types</vt:lpstr>
      <vt:lpstr>State Licensing process                      for Individuals</vt:lpstr>
      <vt:lpstr>State licensing process for business entities</vt:lpstr>
      <vt:lpstr>License Continuation</vt:lpstr>
      <vt:lpstr>Discussion Question</vt:lpstr>
      <vt:lpstr>Enforcement</vt:lpstr>
      <vt:lpstr>Summary of licensing cycle</vt:lpstr>
      <vt:lpstr>State producer licensing database</vt:lpstr>
      <vt:lpstr>Thank you for your time today!</vt:lpstr>
    </vt:vector>
  </TitlesOfParts>
  <Company>NAIC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Seminar NAIC/ASSAL/SVS</dc:title>
  <dc:creator>Santillanes, Paul</dc:creator>
  <cp:lastModifiedBy>Sutton, Rashmi</cp:lastModifiedBy>
  <cp:revision>36</cp:revision>
  <dcterms:created xsi:type="dcterms:W3CDTF">2014-05-22T16:04:32Z</dcterms:created>
  <dcterms:modified xsi:type="dcterms:W3CDTF">2018-04-05T19:32:09Z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3" name="_NewReviewCycle">
    <vt:lpwstr/>
  </property>
</Properties>
</file>