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452" r:id="rId6"/>
    <p:sldId id="459" r:id="rId7"/>
    <p:sldId id="458" r:id="rId8"/>
    <p:sldId id="460" r:id="rId9"/>
    <p:sldId id="461" r:id="rId10"/>
    <p:sldId id="462" r:id="rId11"/>
    <p:sldId id="463" r:id="rId12"/>
    <p:sldId id="464" r:id="rId13"/>
    <p:sldId id="465" r:id="rId14"/>
    <p:sldId id="466" r:id="rId15"/>
    <p:sldId id="467" r:id="rId16"/>
    <p:sldId id="468" r:id="rId17"/>
    <p:sldId id="457" r:id="rId18"/>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olfi, Andrew" initials="AR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9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61063" autoAdjust="0"/>
  </p:normalViewPr>
  <p:slideViewPr>
    <p:cSldViewPr>
      <p:cViewPr varScale="1">
        <p:scale>
          <a:sx n="45" d="100"/>
          <a:sy n="45" d="100"/>
        </p:scale>
        <p:origin x="2220"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5" d="100"/>
          <a:sy n="85" d="100"/>
        </p:scale>
        <p:origin x="-3138" y="-90"/>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59B77B-CD8B-4A62-8232-C3F3B187E3D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E55A9E9-3991-4867-846D-D8F456746777}">
      <dgm:prSet phldrT="[Text]" custT="1"/>
      <dgm:spPr>
        <a:solidFill>
          <a:srgbClr val="002060"/>
        </a:solidFill>
      </dgm:spPr>
      <dgm:t>
        <a:bodyPr/>
        <a:lstStyle/>
        <a:p>
          <a:r>
            <a:rPr lang="en-US" sz="1400" dirty="0" smtClean="0"/>
            <a:t>26 Insurance Core Principles</a:t>
          </a:r>
          <a:endParaRPr lang="en-US" sz="1400" dirty="0"/>
        </a:p>
      </dgm:t>
    </dgm:pt>
    <dgm:pt modelId="{1B4166FF-6CF2-43BA-86FA-F2A028491ECB}" type="parTrans" cxnId="{F00DD7E1-2254-4B18-8E2B-B630A9AD1FD8}">
      <dgm:prSet/>
      <dgm:spPr/>
      <dgm:t>
        <a:bodyPr/>
        <a:lstStyle/>
        <a:p>
          <a:endParaRPr lang="en-US"/>
        </a:p>
      </dgm:t>
    </dgm:pt>
    <dgm:pt modelId="{95D5C975-AA6D-40D3-BF77-1EE04B21C22F}" type="sibTrans" cxnId="{F00DD7E1-2254-4B18-8E2B-B630A9AD1FD8}">
      <dgm:prSet/>
      <dgm:spPr/>
      <dgm:t>
        <a:bodyPr/>
        <a:lstStyle/>
        <a:p>
          <a:endParaRPr lang="en-US"/>
        </a:p>
      </dgm:t>
    </dgm:pt>
    <dgm:pt modelId="{1629B861-BCE2-4D51-858F-7B9890BE2F88}">
      <dgm:prSet phldrT="[Text]" custT="1"/>
      <dgm:spPr>
        <a:solidFill>
          <a:srgbClr val="7030A0"/>
        </a:solidFill>
      </dgm:spPr>
      <dgm:t>
        <a:bodyPr/>
        <a:lstStyle/>
        <a:p>
          <a:r>
            <a:rPr lang="en-US" sz="800" b="1" dirty="0" smtClean="0"/>
            <a:t>Supervisory Objectives and the Supervisor</a:t>
          </a:r>
          <a:endParaRPr lang="en-US" sz="800" b="1" dirty="0"/>
        </a:p>
      </dgm:t>
    </dgm:pt>
    <dgm:pt modelId="{5CF56A12-1D4F-4FC9-8EC2-1CB0DE486A7B}" type="parTrans" cxnId="{FD2A4C13-D1EA-424D-994A-31A5DA9DD4F5}">
      <dgm:prSet/>
      <dgm:spPr/>
      <dgm:t>
        <a:bodyPr/>
        <a:lstStyle/>
        <a:p>
          <a:endParaRPr lang="en-US"/>
        </a:p>
      </dgm:t>
    </dgm:pt>
    <dgm:pt modelId="{497EF39A-0430-481F-98DE-1E3F03CAD2F1}" type="sibTrans" cxnId="{FD2A4C13-D1EA-424D-994A-31A5DA9DD4F5}">
      <dgm:prSet/>
      <dgm:spPr/>
      <dgm:t>
        <a:bodyPr/>
        <a:lstStyle/>
        <a:p>
          <a:endParaRPr lang="en-US"/>
        </a:p>
      </dgm:t>
    </dgm:pt>
    <dgm:pt modelId="{04CAD651-342D-442A-8CB2-BFBF2D0D2FD5}">
      <dgm:prSet phldrT="[Text]"/>
      <dgm:spPr/>
      <dgm:t>
        <a:bodyPr/>
        <a:lstStyle/>
        <a:p>
          <a:r>
            <a:rPr lang="en-US" dirty="0" smtClean="0"/>
            <a:t>ICP 1- Supervisory Objectives</a:t>
          </a:r>
          <a:endParaRPr lang="en-US" dirty="0"/>
        </a:p>
      </dgm:t>
    </dgm:pt>
    <dgm:pt modelId="{9D9575A9-5863-44A3-B26C-D8F592A66294}" type="parTrans" cxnId="{2F723895-3E41-4897-A646-E9856C2E37F1}">
      <dgm:prSet/>
      <dgm:spPr/>
      <dgm:t>
        <a:bodyPr/>
        <a:lstStyle/>
        <a:p>
          <a:endParaRPr lang="en-US"/>
        </a:p>
      </dgm:t>
    </dgm:pt>
    <dgm:pt modelId="{9CC3ED9F-FF08-4D64-9982-611C65E63DD0}" type="sibTrans" cxnId="{2F723895-3E41-4897-A646-E9856C2E37F1}">
      <dgm:prSet/>
      <dgm:spPr/>
      <dgm:t>
        <a:bodyPr/>
        <a:lstStyle/>
        <a:p>
          <a:endParaRPr lang="en-US"/>
        </a:p>
      </dgm:t>
    </dgm:pt>
    <dgm:pt modelId="{A8D32CC7-3537-4105-989D-62C972461322}">
      <dgm:prSet phldrT="[Text]"/>
      <dgm:spPr/>
      <dgm:t>
        <a:bodyPr/>
        <a:lstStyle/>
        <a:p>
          <a:r>
            <a:rPr lang="en-US" dirty="0" smtClean="0"/>
            <a:t>ICP2 – The Supervisor</a:t>
          </a:r>
          <a:endParaRPr lang="en-US" dirty="0"/>
        </a:p>
      </dgm:t>
    </dgm:pt>
    <dgm:pt modelId="{1E947D91-021E-4BCA-B34D-9C76654090C5}" type="parTrans" cxnId="{7ED8570F-ADC4-463F-8B23-6C087EDA1E68}">
      <dgm:prSet/>
      <dgm:spPr/>
      <dgm:t>
        <a:bodyPr/>
        <a:lstStyle/>
        <a:p>
          <a:endParaRPr lang="en-US"/>
        </a:p>
      </dgm:t>
    </dgm:pt>
    <dgm:pt modelId="{CAD56B78-6685-4E4F-AA80-DBAC048C0A72}" type="sibTrans" cxnId="{7ED8570F-ADC4-463F-8B23-6C087EDA1E68}">
      <dgm:prSet/>
      <dgm:spPr/>
      <dgm:t>
        <a:bodyPr/>
        <a:lstStyle/>
        <a:p>
          <a:endParaRPr lang="en-US"/>
        </a:p>
      </dgm:t>
    </dgm:pt>
    <dgm:pt modelId="{9F63A8A8-2CEB-4426-91F7-EB690D0053B9}">
      <dgm:prSet phldrT="[Text]"/>
      <dgm:spPr/>
      <dgm:t>
        <a:bodyPr/>
        <a:lstStyle/>
        <a:p>
          <a:r>
            <a:rPr lang="en-US" dirty="0" smtClean="0"/>
            <a:t>ICP 3 – Info. Exchange and Confidentiality </a:t>
          </a:r>
          <a:endParaRPr lang="en-US" dirty="0"/>
        </a:p>
      </dgm:t>
    </dgm:pt>
    <dgm:pt modelId="{8A2AC67F-05F1-4946-BDCF-192FC375BEE4}" type="parTrans" cxnId="{5EB2DE22-5323-4649-840F-81F0E5C9998E}">
      <dgm:prSet/>
      <dgm:spPr/>
      <dgm:t>
        <a:bodyPr/>
        <a:lstStyle/>
        <a:p>
          <a:endParaRPr lang="en-US"/>
        </a:p>
      </dgm:t>
    </dgm:pt>
    <dgm:pt modelId="{FB4ADB76-5D88-4BE5-A84A-1A516BFA4B0A}" type="sibTrans" cxnId="{5EB2DE22-5323-4649-840F-81F0E5C9998E}">
      <dgm:prSet/>
      <dgm:spPr/>
      <dgm:t>
        <a:bodyPr/>
        <a:lstStyle/>
        <a:p>
          <a:endParaRPr lang="en-US"/>
        </a:p>
      </dgm:t>
    </dgm:pt>
    <dgm:pt modelId="{7120B9F8-783D-4EFC-B3E9-F1AC7C4A5B34}">
      <dgm:prSet phldrT="[Text]" custT="1"/>
      <dgm:spPr>
        <a:solidFill>
          <a:srgbClr val="7030A0"/>
        </a:solidFill>
      </dgm:spPr>
      <dgm:t>
        <a:bodyPr/>
        <a:lstStyle/>
        <a:p>
          <a:r>
            <a:rPr lang="en-US" sz="800" b="1" dirty="0" smtClean="0"/>
            <a:t>Insurer Licensing, Suitability and Control</a:t>
          </a:r>
          <a:endParaRPr lang="en-US" sz="800" b="1" dirty="0"/>
        </a:p>
      </dgm:t>
    </dgm:pt>
    <dgm:pt modelId="{0693CCC6-4C01-4F13-9611-2FA8566ABEAB}" type="parTrans" cxnId="{FDAD3380-05E7-4808-86B8-711F28CDFCAF}">
      <dgm:prSet/>
      <dgm:spPr/>
      <dgm:t>
        <a:bodyPr/>
        <a:lstStyle/>
        <a:p>
          <a:endParaRPr lang="en-US"/>
        </a:p>
      </dgm:t>
    </dgm:pt>
    <dgm:pt modelId="{233BD93E-9159-445C-A1B9-8A5248BE96A4}" type="sibTrans" cxnId="{FDAD3380-05E7-4808-86B8-711F28CDFCAF}">
      <dgm:prSet/>
      <dgm:spPr/>
      <dgm:t>
        <a:bodyPr/>
        <a:lstStyle/>
        <a:p>
          <a:endParaRPr lang="en-US"/>
        </a:p>
      </dgm:t>
    </dgm:pt>
    <dgm:pt modelId="{048A0F3C-C7BE-403E-8D56-CA4398EB1C75}">
      <dgm:prSet phldrT="[Text]" custT="1"/>
      <dgm:spPr>
        <a:solidFill>
          <a:srgbClr val="7030A0"/>
        </a:solidFill>
      </dgm:spPr>
      <dgm:t>
        <a:bodyPr/>
        <a:lstStyle/>
        <a:p>
          <a:r>
            <a:rPr lang="en-US" sz="800" b="1" dirty="0" smtClean="0"/>
            <a:t>Insurer Governance and Internal Control</a:t>
          </a:r>
          <a:endParaRPr lang="en-US" sz="800" b="1" dirty="0"/>
        </a:p>
      </dgm:t>
    </dgm:pt>
    <dgm:pt modelId="{9332E5CD-B6A1-42A2-B385-B6229C2F8356}" type="parTrans" cxnId="{5A970CCA-9AC6-4303-A6FB-6C4CE2218ED4}">
      <dgm:prSet/>
      <dgm:spPr/>
      <dgm:t>
        <a:bodyPr/>
        <a:lstStyle/>
        <a:p>
          <a:endParaRPr lang="en-US"/>
        </a:p>
      </dgm:t>
    </dgm:pt>
    <dgm:pt modelId="{2E20BE69-CB15-4348-95DA-987496E9B23D}" type="sibTrans" cxnId="{5A970CCA-9AC6-4303-A6FB-6C4CE2218ED4}">
      <dgm:prSet/>
      <dgm:spPr/>
      <dgm:t>
        <a:bodyPr/>
        <a:lstStyle/>
        <a:p>
          <a:endParaRPr lang="en-US"/>
        </a:p>
      </dgm:t>
    </dgm:pt>
    <dgm:pt modelId="{A22742A0-855A-48B0-8110-F6E2694DCD89}">
      <dgm:prSet phldrT="[Text]" custT="1"/>
      <dgm:spPr>
        <a:solidFill>
          <a:srgbClr val="7030A0"/>
        </a:solidFill>
      </dgm:spPr>
      <dgm:t>
        <a:bodyPr/>
        <a:lstStyle/>
        <a:p>
          <a:r>
            <a:rPr lang="en-US" sz="800" b="1" dirty="0" smtClean="0"/>
            <a:t>Supervisory Process, Preventive and Corrective Measures, and Winding- up</a:t>
          </a:r>
          <a:endParaRPr lang="en-US" sz="800" b="1" dirty="0"/>
        </a:p>
      </dgm:t>
    </dgm:pt>
    <dgm:pt modelId="{122072CD-A643-41B6-BB97-8B69C332D6B2}" type="parTrans" cxnId="{DD8A9BE8-7C06-4EFC-87D8-BBA962010B03}">
      <dgm:prSet/>
      <dgm:spPr/>
      <dgm:t>
        <a:bodyPr/>
        <a:lstStyle/>
        <a:p>
          <a:endParaRPr lang="en-US"/>
        </a:p>
      </dgm:t>
    </dgm:pt>
    <dgm:pt modelId="{2FAFD2D4-A580-43A2-A154-B4E765262A64}" type="sibTrans" cxnId="{DD8A9BE8-7C06-4EFC-87D8-BBA962010B03}">
      <dgm:prSet/>
      <dgm:spPr/>
      <dgm:t>
        <a:bodyPr/>
        <a:lstStyle/>
        <a:p>
          <a:endParaRPr lang="en-US"/>
        </a:p>
      </dgm:t>
    </dgm:pt>
    <dgm:pt modelId="{1A00ED73-D25F-4621-A70A-BE85A06709AC}">
      <dgm:prSet phldrT="[Text]" custT="1"/>
      <dgm:spPr>
        <a:solidFill>
          <a:srgbClr val="7030A0"/>
        </a:solidFill>
      </dgm:spPr>
      <dgm:t>
        <a:bodyPr/>
        <a:lstStyle/>
        <a:p>
          <a:r>
            <a:rPr lang="en-US" sz="800" b="1" dirty="0" smtClean="0"/>
            <a:t>Market Conduct and Financial Integrity</a:t>
          </a:r>
          <a:endParaRPr lang="en-US" sz="800" b="1" dirty="0"/>
        </a:p>
      </dgm:t>
    </dgm:pt>
    <dgm:pt modelId="{6BD1F32C-95C1-4AD8-A361-6BB8DEF9322C}" type="parTrans" cxnId="{D373FFC7-E104-4946-8A3A-A61442248C78}">
      <dgm:prSet/>
      <dgm:spPr/>
      <dgm:t>
        <a:bodyPr/>
        <a:lstStyle/>
        <a:p>
          <a:endParaRPr lang="en-US"/>
        </a:p>
      </dgm:t>
    </dgm:pt>
    <dgm:pt modelId="{3D41B3D6-420E-4286-8F1E-A7A9D0F75E31}" type="sibTrans" cxnId="{D373FFC7-E104-4946-8A3A-A61442248C78}">
      <dgm:prSet/>
      <dgm:spPr/>
      <dgm:t>
        <a:bodyPr/>
        <a:lstStyle/>
        <a:p>
          <a:endParaRPr lang="en-US"/>
        </a:p>
      </dgm:t>
    </dgm:pt>
    <dgm:pt modelId="{1A2F7959-04DD-4A29-92E2-28AC1E891295}">
      <dgm:prSet phldrT="[Text]" custT="1"/>
      <dgm:spPr>
        <a:solidFill>
          <a:srgbClr val="7030A0"/>
        </a:solidFill>
      </dgm:spPr>
      <dgm:t>
        <a:bodyPr/>
        <a:lstStyle/>
        <a:p>
          <a:r>
            <a:rPr lang="en-US" sz="800" b="1" dirty="0" smtClean="0"/>
            <a:t>Group Supervision, Cross Border Cooperation and Crisis Management</a:t>
          </a:r>
          <a:endParaRPr lang="en-US" sz="800" b="1" dirty="0"/>
        </a:p>
      </dgm:t>
    </dgm:pt>
    <dgm:pt modelId="{333F0C67-4DF1-4FD3-8D8D-6BBE0A1FBE37}" type="parTrans" cxnId="{08D2AEB1-3016-4656-9016-A8C8F23235D3}">
      <dgm:prSet/>
      <dgm:spPr/>
      <dgm:t>
        <a:bodyPr/>
        <a:lstStyle/>
        <a:p>
          <a:endParaRPr lang="en-US"/>
        </a:p>
      </dgm:t>
    </dgm:pt>
    <dgm:pt modelId="{3D576337-7802-491C-946A-88974AE6D554}" type="sibTrans" cxnId="{08D2AEB1-3016-4656-9016-A8C8F23235D3}">
      <dgm:prSet/>
      <dgm:spPr/>
      <dgm:t>
        <a:bodyPr/>
        <a:lstStyle/>
        <a:p>
          <a:endParaRPr lang="en-US"/>
        </a:p>
      </dgm:t>
    </dgm:pt>
    <dgm:pt modelId="{7518C41E-AC29-429F-90B9-EA7755F1AB6E}">
      <dgm:prSet phldrT="[Text]"/>
      <dgm:spPr/>
      <dgm:t>
        <a:bodyPr/>
        <a:lstStyle/>
        <a:p>
          <a:r>
            <a:rPr lang="en-US" dirty="0" smtClean="0"/>
            <a:t>ICP 4 – Licensing</a:t>
          </a:r>
          <a:endParaRPr lang="en-US" dirty="0"/>
        </a:p>
      </dgm:t>
    </dgm:pt>
    <dgm:pt modelId="{241B4BA2-5F92-44BD-AA1C-42F0F41F488F}" type="parTrans" cxnId="{CB5D42F6-AC55-4D50-92BB-C4BDD494F7B0}">
      <dgm:prSet/>
      <dgm:spPr/>
      <dgm:t>
        <a:bodyPr/>
        <a:lstStyle/>
        <a:p>
          <a:endParaRPr lang="en-US"/>
        </a:p>
      </dgm:t>
    </dgm:pt>
    <dgm:pt modelId="{883C6CC7-5519-42CF-9620-CDEB78288CF8}" type="sibTrans" cxnId="{CB5D42F6-AC55-4D50-92BB-C4BDD494F7B0}">
      <dgm:prSet/>
      <dgm:spPr/>
      <dgm:t>
        <a:bodyPr/>
        <a:lstStyle/>
        <a:p>
          <a:endParaRPr lang="en-US"/>
        </a:p>
      </dgm:t>
    </dgm:pt>
    <dgm:pt modelId="{6462FB35-28AD-473C-B1DD-0567833BEB36}">
      <dgm:prSet phldrT="[Text]"/>
      <dgm:spPr/>
      <dgm:t>
        <a:bodyPr/>
        <a:lstStyle/>
        <a:p>
          <a:r>
            <a:rPr lang="en-US" dirty="0" smtClean="0"/>
            <a:t>ICP 5 – Suitability of Persons</a:t>
          </a:r>
          <a:endParaRPr lang="en-US" dirty="0"/>
        </a:p>
      </dgm:t>
    </dgm:pt>
    <dgm:pt modelId="{1DF15317-313B-408A-B0FB-884CDD3B8BF7}" type="parTrans" cxnId="{B3154036-A1B8-45B8-95D0-E9453FAC445D}">
      <dgm:prSet/>
      <dgm:spPr/>
      <dgm:t>
        <a:bodyPr/>
        <a:lstStyle/>
        <a:p>
          <a:endParaRPr lang="en-US"/>
        </a:p>
      </dgm:t>
    </dgm:pt>
    <dgm:pt modelId="{867F77B2-9681-4A0A-82FD-BD43374A624C}" type="sibTrans" cxnId="{B3154036-A1B8-45B8-95D0-E9453FAC445D}">
      <dgm:prSet/>
      <dgm:spPr/>
      <dgm:t>
        <a:bodyPr/>
        <a:lstStyle/>
        <a:p>
          <a:endParaRPr lang="en-US"/>
        </a:p>
      </dgm:t>
    </dgm:pt>
    <dgm:pt modelId="{5BFF9C31-50E9-4E7A-A6C5-C7D25B6885E1}">
      <dgm:prSet phldrT="[Text]"/>
      <dgm:spPr/>
      <dgm:t>
        <a:bodyPr/>
        <a:lstStyle/>
        <a:p>
          <a:r>
            <a:rPr lang="en-US" dirty="0" smtClean="0"/>
            <a:t>ICP 6 - Control</a:t>
          </a:r>
          <a:endParaRPr lang="en-US" dirty="0"/>
        </a:p>
      </dgm:t>
    </dgm:pt>
    <dgm:pt modelId="{5FF0B73D-38CC-4C17-9D57-B26C8F8B9947}" type="parTrans" cxnId="{A3764029-F742-461C-8A69-0B6C28AA049B}">
      <dgm:prSet/>
      <dgm:spPr/>
      <dgm:t>
        <a:bodyPr/>
        <a:lstStyle/>
        <a:p>
          <a:endParaRPr lang="en-US"/>
        </a:p>
      </dgm:t>
    </dgm:pt>
    <dgm:pt modelId="{4A8760E0-8A48-434E-8E7F-C47B82A077B5}" type="sibTrans" cxnId="{A3764029-F742-461C-8A69-0B6C28AA049B}">
      <dgm:prSet/>
      <dgm:spPr/>
      <dgm:t>
        <a:bodyPr/>
        <a:lstStyle/>
        <a:p>
          <a:endParaRPr lang="en-US"/>
        </a:p>
      </dgm:t>
    </dgm:pt>
    <dgm:pt modelId="{551A8152-E402-48B7-B618-A25DF2B9FB59}">
      <dgm:prSet phldrT="[Text]"/>
      <dgm:spPr/>
      <dgm:t>
        <a:bodyPr/>
        <a:lstStyle/>
        <a:p>
          <a:r>
            <a:rPr lang="en-US" dirty="0" smtClean="0"/>
            <a:t>ICP 7 – Corporate Governance</a:t>
          </a:r>
          <a:endParaRPr lang="en-US" dirty="0"/>
        </a:p>
      </dgm:t>
    </dgm:pt>
    <dgm:pt modelId="{30FA7A97-01B8-4A6D-B2A3-94F85BB6161E}" type="parTrans" cxnId="{C8E5BDBA-97F8-44A0-917F-EB8BBF8B5F37}">
      <dgm:prSet/>
      <dgm:spPr/>
      <dgm:t>
        <a:bodyPr/>
        <a:lstStyle/>
        <a:p>
          <a:endParaRPr lang="en-US"/>
        </a:p>
      </dgm:t>
    </dgm:pt>
    <dgm:pt modelId="{E495D97F-ACE6-4243-BAFC-16C171F72B2C}" type="sibTrans" cxnId="{C8E5BDBA-97F8-44A0-917F-EB8BBF8B5F37}">
      <dgm:prSet/>
      <dgm:spPr/>
      <dgm:t>
        <a:bodyPr/>
        <a:lstStyle/>
        <a:p>
          <a:endParaRPr lang="en-US"/>
        </a:p>
      </dgm:t>
    </dgm:pt>
    <dgm:pt modelId="{7A14F526-48F4-4062-B625-AA3DAC372661}">
      <dgm:prSet phldrT="[Text]"/>
      <dgm:spPr/>
      <dgm:t>
        <a:bodyPr/>
        <a:lstStyle/>
        <a:p>
          <a:endParaRPr lang="en-US" dirty="0" smtClean="0"/>
        </a:p>
        <a:p>
          <a:r>
            <a:rPr lang="en-US" dirty="0" smtClean="0"/>
            <a:t>ICP 8 – Risk Management and Internal Controls</a:t>
          </a:r>
        </a:p>
        <a:p>
          <a:r>
            <a:rPr lang="en-US" dirty="0" smtClean="0"/>
            <a:t>	</a:t>
          </a:r>
          <a:endParaRPr lang="en-US" dirty="0"/>
        </a:p>
      </dgm:t>
    </dgm:pt>
    <dgm:pt modelId="{9BCF49B6-ED2F-413C-97D1-C68410569AB5}" type="parTrans" cxnId="{71DF4BEB-A5E0-49B8-988B-CF9A6CC84DEE}">
      <dgm:prSet/>
      <dgm:spPr/>
      <dgm:t>
        <a:bodyPr/>
        <a:lstStyle/>
        <a:p>
          <a:endParaRPr lang="en-US"/>
        </a:p>
      </dgm:t>
    </dgm:pt>
    <dgm:pt modelId="{0634D205-5910-4EBB-AC42-4B8421F7132D}" type="sibTrans" cxnId="{71DF4BEB-A5E0-49B8-988B-CF9A6CC84DEE}">
      <dgm:prSet/>
      <dgm:spPr/>
      <dgm:t>
        <a:bodyPr/>
        <a:lstStyle/>
        <a:p>
          <a:endParaRPr lang="en-US"/>
        </a:p>
      </dgm:t>
    </dgm:pt>
    <dgm:pt modelId="{15FA9FC2-62A4-4849-B4BE-1229226CAC86}">
      <dgm:prSet phldrT="[Text]"/>
      <dgm:spPr/>
      <dgm:t>
        <a:bodyPr/>
        <a:lstStyle/>
        <a:p>
          <a:r>
            <a:rPr lang="en-US" dirty="0" smtClean="0"/>
            <a:t>ICP 9 - Supervisory Review and Reporting</a:t>
          </a:r>
          <a:endParaRPr lang="en-US" dirty="0"/>
        </a:p>
      </dgm:t>
    </dgm:pt>
    <dgm:pt modelId="{725B2F8A-65BC-46A9-9BF2-DD8EB6931299}" type="parTrans" cxnId="{ABF7B498-DAA2-4042-BFC3-A0B41217C853}">
      <dgm:prSet/>
      <dgm:spPr/>
      <dgm:t>
        <a:bodyPr/>
        <a:lstStyle/>
        <a:p>
          <a:endParaRPr lang="en-US"/>
        </a:p>
      </dgm:t>
    </dgm:pt>
    <dgm:pt modelId="{E787A881-8185-4D05-B428-8162C33A316B}" type="sibTrans" cxnId="{ABF7B498-DAA2-4042-BFC3-A0B41217C853}">
      <dgm:prSet/>
      <dgm:spPr/>
      <dgm:t>
        <a:bodyPr/>
        <a:lstStyle/>
        <a:p>
          <a:endParaRPr lang="en-US"/>
        </a:p>
      </dgm:t>
    </dgm:pt>
    <dgm:pt modelId="{54F16D8E-E88D-4D92-8E0C-B924E5FA27A6}">
      <dgm:prSet phldrT="[Text]"/>
      <dgm:spPr/>
      <dgm:t>
        <a:bodyPr/>
        <a:lstStyle/>
        <a:p>
          <a:r>
            <a:rPr lang="en-US" dirty="0" smtClean="0"/>
            <a:t>ICP 10 - Preventative and Corrective Measures</a:t>
          </a:r>
          <a:endParaRPr lang="en-US" dirty="0"/>
        </a:p>
      </dgm:t>
    </dgm:pt>
    <dgm:pt modelId="{76C0C34A-506A-417D-A61D-1A8DB5DACBE1}" type="parTrans" cxnId="{2608B612-35A5-4B07-82A8-00C670451C81}">
      <dgm:prSet/>
      <dgm:spPr/>
      <dgm:t>
        <a:bodyPr/>
        <a:lstStyle/>
        <a:p>
          <a:endParaRPr lang="en-US"/>
        </a:p>
      </dgm:t>
    </dgm:pt>
    <dgm:pt modelId="{0E3670CC-3507-4C55-8652-7CEA577F41D0}" type="sibTrans" cxnId="{2608B612-35A5-4B07-82A8-00C670451C81}">
      <dgm:prSet/>
      <dgm:spPr/>
      <dgm:t>
        <a:bodyPr/>
        <a:lstStyle/>
        <a:p>
          <a:endParaRPr lang="en-US"/>
        </a:p>
      </dgm:t>
    </dgm:pt>
    <dgm:pt modelId="{F216CA2E-D3A2-4336-A47A-B96050D39864}">
      <dgm:prSet phldrT="[Text]"/>
      <dgm:spPr/>
      <dgm:t>
        <a:bodyPr/>
        <a:lstStyle/>
        <a:p>
          <a:r>
            <a:rPr lang="en-US" dirty="0" smtClean="0"/>
            <a:t>ICP 11 - Enforcement</a:t>
          </a:r>
          <a:endParaRPr lang="en-US" dirty="0"/>
        </a:p>
      </dgm:t>
    </dgm:pt>
    <dgm:pt modelId="{AAAD7BD2-50C7-4CCB-9FCB-EDF0D7ED1670}" type="parTrans" cxnId="{478B05F1-E8BD-4C55-B168-4032C2A08824}">
      <dgm:prSet/>
      <dgm:spPr/>
      <dgm:t>
        <a:bodyPr/>
        <a:lstStyle/>
        <a:p>
          <a:endParaRPr lang="en-US"/>
        </a:p>
      </dgm:t>
    </dgm:pt>
    <dgm:pt modelId="{63B5C6D2-3CC1-4A40-A5DE-DF30CBAD2B48}" type="sibTrans" cxnId="{478B05F1-E8BD-4C55-B168-4032C2A08824}">
      <dgm:prSet/>
      <dgm:spPr/>
      <dgm:t>
        <a:bodyPr/>
        <a:lstStyle/>
        <a:p>
          <a:endParaRPr lang="en-US"/>
        </a:p>
      </dgm:t>
    </dgm:pt>
    <dgm:pt modelId="{122537FF-F409-4D15-A974-71D6D208C78B}">
      <dgm:prSet phldrT="[Text]"/>
      <dgm:spPr/>
      <dgm:t>
        <a:bodyPr/>
        <a:lstStyle/>
        <a:p>
          <a:r>
            <a:rPr lang="en-US" dirty="0" smtClean="0"/>
            <a:t>ICP 12 - Winding-up and Exit</a:t>
          </a:r>
          <a:endParaRPr lang="en-US" dirty="0"/>
        </a:p>
      </dgm:t>
    </dgm:pt>
    <dgm:pt modelId="{902E3BC3-D612-45F9-B54B-354DCD73FC72}" type="parTrans" cxnId="{D5D78AB1-E693-4D1F-9503-0676B9109C8C}">
      <dgm:prSet/>
      <dgm:spPr/>
      <dgm:t>
        <a:bodyPr/>
        <a:lstStyle/>
        <a:p>
          <a:endParaRPr lang="en-US"/>
        </a:p>
      </dgm:t>
    </dgm:pt>
    <dgm:pt modelId="{317C5019-8A50-4B9C-83C9-7A7A7069E88C}" type="sibTrans" cxnId="{D5D78AB1-E693-4D1F-9503-0676B9109C8C}">
      <dgm:prSet/>
      <dgm:spPr/>
      <dgm:t>
        <a:bodyPr/>
        <a:lstStyle/>
        <a:p>
          <a:endParaRPr lang="en-US"/>
        </a:p>
      </dgm:t>
    </dgm:pt>
    <dgm:pt modelId="{4F7AA4AE-F5A8-4BCB-BDE2-6DC85F12BE09}">
      <dgm:prSet phldrT="[Text]" custT="1"/>
      <dgm:spPr>
        <a:solidFill>
          <a:srgbClr val="7030A0"/>
        </a:solidFill>
      </dgm:spPr>
      <dgm:t>
        <a:bodyPr/>
        <a:lstStyle/>
        <a:p>
          <a:r>
            <a:rPr lang="en-US" sz="800" b="1" dirty="0" smtClean="0"/>
            <a:t>Solvency Regime</a:t>
          </a:r>
          <a:endParaRPr lang="en-US" sz="800" b="1" dirty="0"/>
        </a:p>
      </dgm:t>
    </dgm:pt>
    <dgm:pt modelId="{8A37743F-05AC-4761-B4D0-BFFBC069F916}" type="sibTrans" cxnId="{D4B899C2-71A3-452C-804A-7C36F66DEC61}">
      <dgm:prSet/>
      <dgm:spPr/>
      <dgm:t>
        <a:bodyPr/>
        <a:lstStyle/>
        <a:p>
          <a:endParaRPr lang="en-US"/>
        </a:p>
      </dgm:t>
    </dgm:pt>
    <dgm:pt modelId="{BF60682A-3747-4C7C-A0B9-DA6AA422405F}" type="parTrans" cxnId="{D4B899C2-71A3-452C-804A-7C36F66DEC61}">
      <dgm:prSet/>
      <dgm:spPr/>
      <dgm:t>
        <a:bodyPr/>
        <a:lstStyle/>
        <a:p>
          <a:endParaRPr lang="en-US"/>
        </a:p>
      </dgm:t>
    </dgm:pt>
    <dgm:pt modelId="{B3FB624F-1B1B-44C0-AC77-328D925E6C63}">
      <dgm:prSet phldrT="[Text]"/>
      <dgm:spPr/>
      <dgm:t>
        <a:bodyPr/>
        <a:lstStyle/>
        <a:p>
          <a:r>
            <a:rPr lang="en-US" dirty="0" smtClean="0"/>
            <a:t>ICP 13 – Reinsurance</a:t>
          </a:r>
          <a:endParaRPr lang="en-US" dirty="0"/>
        </a:p>
      </dgm:t>
    </dgm:pt>
    <dgm:pt modelId="{EB14C3B5-43FD-44C0-B12C-8EFE1F22EA19}" type="parTrans" cxnId="{1920EA15-3698-4DD1-9FAD-2C19A8E6A730}">
      <dgm:prSet/>
      <dgm:spPr/>
      <dgm:t>
        <a:bodyPr/>
        <a:lstStyle/>
        <a:p>
          <a:endParaRPr lang="en-US"/>
        </a:p>
      </dgm:t>
    </dgm:pt>
    <dgm:pt modelId="{03BEF8CF-BD14-4D32-8445-ABA817720F3A}" type="sibTrans" cxnId="{1920EA15-3698-4DD1-9FAD-2C19A8E6A730}">
      <dgm:prSet/>
      <dgm:spPr/>
      <dgm:t>
        <a:bodyPr/>
        <a:lstStyle/>
        <a:p>
          <a:endParaRPr lang="en-US"/>
        </a:p>
      </dgm:t>
    </dgm:pt>
    <dgm:pt modelId="{1F6C03B2-8522-402D-92F1-07F3D19112EE}">
      <dgm:prSet phldrT="[Text]"/>
      <dgm:spPr/>
      <dgm:t>
        <a:bodyPr/>
        <a:lstStyle/>
        <a:p>
          <a:r>
            <a:rPr lang="en-US" dirty="0" smtClean="0"/>
            <a:t>ICP 14 – Valuation</a:t>
          </a:r>
          <a:endParaRPr lang="en-US" dirty="0"/>
        </a:p>
      </dgm:t>
    </dgm:pt>
    <dgm:pt modelId="{3F1942E5-CC2E-41DB-9E82-E81584F9B6A1}" type="parTrans" cxnId="{535693A7-B3A4-406D-A461-3D8A4E2C1DA0}">
      <dgm:prSet/>
      <dgm:spPr/>
      <dgm:t>
        <a:bodyPr/>
        <a:lstStyle/>
        <a:p>
          <a:endParaRPr lang="en-US"/>
        </a:p>
      </dgm:t>
    </dgm:pt>
    <dgm:pt modelId="{52042E34-6954-4C78-86B0-F93679DD2ECA}" type="sibTrans" cxnId="{535693A7-B3A4-406D-A461-3D8A4E2C1DA0}">
      <dgm:prSet/>
      <dgm:spPr/>
      <dgm:t>
        <a:bodyPr/>
        <a:lstStyle/>
        <a:p>
          <a:endParaRPr lang="en-US"/>
        </a:p>
      </dgm:t>
    </dgm:pt>
    <dgm:pt modelId="{D585C23C-430D-4AC3-83A2-FC864BB9C589}">
      <dgm:prSet phldrT="[Text]"/>
      <dgm:spPr/>
      <dgm:t>
        <a:bodyPr/>
        <a:lstStyle/>
        <a:p>
          <a:r>
            <a:rPr lang="en-US" dirty="0" smtClean="0"/>
            <a:t>ICP 15 – Investment</a:t>
          </a:r>
          <a:endParaRPr lang="en-US" dirty="0"/>
        </a:p>
      </dgm:t>
    </dgm:pt>
    <dgm:pt modelId="{38556FC3-BC03-4C65-A755-FC08BE962306}" type="parTrans" cxnId="{3784D6FE-B990-42DC-A155-E804715B58E3}">
      <dgm:prSet/>
      <dgm:spPr/>
      <dgm:t>
        <a:bodyPr/>
        <a:lstStyle/>
        <a:p>
          <a:endParaRPr lang="en-US"/>
        </a:p>
      </dgm:t>
    </dgm:pt>
    <dgm:pt modelId="{E4453F91-732D-4B22-8415-9B175E02FDC8}" type="sibTrans" cxnId="{3784D6FE-B990-42DC-A155-E804715B58E3}">
      <dgm:prSet/>
      <dgm:spPr/>
      <dgm:t>
        <a:bodyPr/>
        <a:lstStyle/>
        <a:p>
          <a:endParaRPr lang="en-US"/>
        </a:p>
      </dgm:t>
    </dgm:pt>
    <dgm:pt modelId="{478EDF73-FCA7-4084-9BFA-E03489FB851A}">
      <dgm:prSet phldrT="[Text]"/>
      <dgm:spPr/>
      <dgm:t>
        <a:bodyPr/>
        <a:lstStyle/>
        <a:p>
          <a:r>
            <a:rPr lang="en-US" dirty="0" smtClean="0"/>
            <a:t>ICP 16  - ERM for Solvency Purposes</a:t>
          </a:r>
          <a:endParaRPr lang="en-US" dirty="0"/>
        </a:p>
      </dgm:t>
    </dgm:pt>
    <dgm:pt modelId="{02B16503-0B1C-4EF6-8178-CC79C47A7BB4}" type="parTrans" cxnId="{7DC83C30-642A-49E0-BEC0-8AD31C8D7591}">
      <dgm:prSet/>
      <dgm:spPr/>
      <dgm:t>
        <a:bodyPr/>
        <a:lstStyle/>
        <a:p>
          <a:endParaRPr lang="en-US"/>
        </a:p>
      </dgm:t>
    </dgm:pt>
    <dgm:pt modelId="{E920C7E9-85D8-4933-BD54-BD9EBAC7A376}" type="sibTrans" cxnId="{7DC83C30-642A-49E0-BEC0-8AD31C8D7591}">
      <dgm:prSet/>
      <dgm:spPr/>
      <dgm:t>
        <a:bodyPr/>
        <a:lstStyle/>
        <a:p>
          <a:endParaRPr lang="en-US"/>
        </a:p>
      </dgm:t>
    </dgm:pt>
    <dgm:pt modelId="{C132032E-2CCC-45DE-A422-B8591797F478}">
      <dgm:prSet phldrT="[Text]"/>
      <dgm:spPr/>
      <dgm:t>
        <a:bodyPr/>
        <a:lstStyle/>
        <a:p>
          <a:r>
            <a:rPr lang="en-US" dirty="0" smtClean="0"/>
            <a:t>ICP17 -  Capital Adequacy</a:t>
          </a:r>
          <a:endParaRPr lang="en-US" dirty="0"/>
        </a:p>
      </dgm:t>
    </dgm:pt>
    <dgm:pt modelId="{D7517755-77A2-4E90-BD2C-BBCA0B20FF99}" type="parTrans" cxnId="{06F0B31E-6EAC-4463-BB0A-FC31B1BBD77D}">
      <dgm:prSet/>
      <dgm:spPr/>
      <dgm:t>
        <a:bodyPr/>
        <a:lstStyle/>
        <a:p>
          <a:endParaRPr lang="en-US"/>
        </a:p>
      </dgm:t>
    </dgm:pt>
    <dgm:pt modelId="{F42622CE-D8A5-4A63-B4B6-50BA37ECFF1C}" type="sibTrans" cxnId="{06F0B31E-6EAC-4463-BB0A-FC31B1BBD77D}">
      <dgm:prSet/>
      <dgm:spPr/>
      <dgm:t>
        <a:bodyPr/>
        <a:lstStyle/>
        <a:p>
          <a:endParaRPr lang="en-US"/>
        </a:p>
      </dgm:t>
    </dgm:pt>
    <dgm:pt modelId="{2704596F-3D2E-40DD-B1F6-92CAA65F32FC}">
      <dgm:prSet phldrT="[Text]"/>
      <dgm:spPr/>
      <dgm:t>
        <a:bodyPr/>
        <a:lstStyle/>
        <a:p>
          <a:r>
            <a:rPr lang="en-US" dirty="0" smtClean="0"/>
            <a:t>ICP 18 – Intermediaries</a:t>
          </a:r>
          <a:endParaRPr lang="en-US" dirty="0"/>
        </a:p>
      </dgm:t>
    </dgm:pt>
    <dgm:pt modelId="{E24F4875-EF0E-4F3D-9E33-020A0EACBDB4}" type="parTrans" cxnId="{41CDA59E-FAA4-43F0-9DE5-BB112685B98D}">
      <dgm:prSet/>
      <dgm:spPr/>
      <dgm:t>
        <a:bodyPr/>
        <a:lstStyle/>
        <a:p>
          <a:endParaRPr lang="en-US"/>
        </a:p>
      </dgm:t>
    </dgm:pt>
    <dgm:pt modelId="{7E611EC3-0D47-4B6E-9684-055EE4DF09DA}" type="sibTrans" cxnId="{41CDA59E-FAA4-43F0-9DE5-BB112685B98D}">
      <dgm:prSet/>
      <dgm:spPr/>
      <dgm:t>
        <a:bodyPr/>
        <a:lstStyle/>
        <a:p>
          <a:endParaRPr lang="en-US"/>
        </a:p>
      </dgm:t>
    </dgm:pt>
    <dgm:pt modelId="{601E4BDA-C5E7-4FA4-92BD-641B061708F1}">
      <dgm:prSet phldrT="[Text]"/>
      <dgm:spPr/>
      <dgm:t>
        <a:bodyPr/>
        <a:lstStyle/>
        <a:p>
          <a:r>
            <a:rPr lang="en-US" dirty="0" smtClean="0"/>
            <a:t>ICP19 – Conduct of Business</a:t>
          </a:r>
          <a:endParaRPr lang="en-US" dirty="0"/>
        </a:p>
      </dgm:t>
    </dgm:pt>
    <dgm:pt modelId="{FD6E3A9D-153A-4944-AEAE-BADCA2E9708D}" type="parTrans" cxnId="{B8BD9F66-4ED6-4FFA-9D0C-FCBDBDDF9422}">
      <dgm:prSet/>
      <dgm:spPr/>
      <dgm:t>
        <a:bodyPr/>
        <a:lstStyle/>
        <a:p>
          <a:endParaRPr lang="en-US"/>
        </a:p>
      </dgm:t>
    </dgm:pt>
    <dgm:pt modelId="{6151FDB9-0CA5-4A6B-97F8-C4E9724D1D61}" type="sibTrans" cxnId="{B8BD9F66-4ED6-4FFA-9D0C-FCBDBDDF9422}">
      <dgm:prSet/>
      <dgm:spPr/>
      <dgm:t>
        <a:bodyPr/>
        <a:lstStyle/>
        <a:p>
          <a:endParaRPr lang="en-US"/>
        </a:p>
      </dgm:t>
    </dgm:pt>
    <dgm:pt modelId="{272B9A97-0D13-4600-86B3-5F96172ECC0B}">
      <dgm:prSet phldrT="[Text]"/>
      <dgm:spPr/>
      <dgm:t>
        <a:bodyPr/>
        <a:lstStyle/>
        <a:p>
          <a:r>
            <a:rPr lang="en-US" dirty="0" smtClean="0"/>
            <a:t>ICP20 – Public Disclosure</a:t>
          </a:r>
          <a:endParaRPr lang="en-US" dirty="0"/>
        </a:p>
      </dgm:t>
    </dgm:pt>
    <dgm:pt modelId="{3CAD0F4C-307B-4B0A-8954-CB34F631F523}" type="parTrans" cxnId="{264C8D43-3432-4086-BC0C-619225901244}">
      <dgm:prSet/>
      <dgm:spPr/>
      <dgm:t>
        <a:bodyPr/>
        <a:lstStyle/>
        <a:p>
          <a:endParaRPr lang="en-US"/>
        </a:p>
      </dgm:t>
    </dgm:pt>
    <dgm:pt modelId="{C4954710-8966-4D49-B608-BEF6DF832E57}" type="sibTrans" cxnId="{264C8D43-3432-4086-BC0C-619225901244}">
      <dgm:prSet/>
      <dgm:spPr/>
      <dgm:t>
        <a:bodyPr/>
        <a:lstStyle/>
        <a:p>
          <a:endParaRPr lang="en-US"/>
        </a:p>
      </dgm:t>
    </dgm:pt>
    <dgm:pt modelId="{DF994537-32AB-4843-ACBE-5AF4269C7D4D}">
      <dgm:prSet phldrT="[Text]"/>
      <dgm:spPr/>
      <dgm:t>
        <a:bodyPr/>
        <a:lstStyle/>
        <a:p>
          <a:r>
            <a:rPr lang="en-US" dirty="0" smtClean="0"/>
            <a:t>ICP21 Countering Fraud</a:t>
          </a:r>
          <a:endParaRPr lang="en-US" dirty="0"/>
        </a:p>
      </dgm:t>
    </dgm:pt>
    <dgm:pt modelId="{2CAABE01-5DD4-4E5D-A3A2-67179C31EC16}" type="parTrans" cxnId="{1EE2B24E-202B-4AE4-B685-EBDD0CA5A499}">
      <dgm:prSet/>
      <dgm:spPr/>
      <dgm:t>
        <a:bodyPr/>
        <a:lstStyle/>
        <a:p>
          <a:endParaRPr lang="en-US"/>
        </a:p>
      </dgm:t>
    </dgm:pt>
    <dgm:pt modelId="{2A94C931-CDA9-425F-886F-B0D544577326}" type="sibTrans" cxnId="{1EE2B24E-202B-4AE4-B685-EBDD0CA5A499}">
      <dgm:prSet/>
      <dgm:spPr/>
      <dgm:t>
        <a:bodyPr/>
        <a:lstStyle/>
        <a:p>
          <a:endParaRPr lang="en-US"/>
        </a:p>
      </dgm:t>
    </dgm:pt>
    <dgm:pt modelId="{A70A4C8D-ABA8-4292-9A2F-25B1D6C9DCBA}">
      <dgm:prSet phldrT="[Text]"/>
      <dgm:spPr/>
      <dgm:t>
        <a:bodyPr/>
        <a:lstStyle/>
        <a:p>
          <a:r>
            <a:rPr lang="en-US" dirty="0" smtClean="0"/>
            <a:t>ICP 22 - AML – CFT</a:t>
          </a:r>
          <a:endParaRPr lang="en-US" dirty="0"/>
        </a:p>
      </dgm:t>
    </dgm:pt>
    <dgm:pt modelId="{45E1E059-66A0-4C47-967B-585FBEF0F5D6}" type="parTrans" cxnId="{F6B96D27-B106-4005-BDF2-6003B2ED4DB6}">
      <dgm:prSet/>
      <dgm:spPr/>
      <dgm:t>
        <a:bodyPr/>
        <a:lstStyle/>
        <a:p>
          <a:endParaRPr lang="en-US"/>
        </a:p>
      </dgm:t>
    </dgm:pt>
    <dgm:pt modelId="{BDDDDB5A-9EEE-45F6-9383-6424B2465C93}" type="sibTrans" cxnId="{F6B96D27-B106-4005-BDF2-6003B2ED4DB6}">
      <dgm:prSet/>
      <dgm:spPr/>
      <dgm:t>
        <a:bodyPr/>
        <a:lstStyle/>
        <a:p>
          <a:endParaRPr lang="en-US"/>
        </a:p>
      </dgm:t>
    </dgm:pt>
    <dgm:pt modelId="{83C843AE-6192-4305-9DBB-32C1FB1A9255}">
      <dgm:prSet phldrT="[Text]"/>
      <dgm:spPr/>
      <dgm:t>
        <a:bodyPr/>
        <a:lstStyle/>
        <a:p>
          <a:r>
            <a:rPr lang="en-US" dirty="0" smtClean="0"/>
            <a:t>ICP 23 - Group Wide Supervision</a:t>
          </a:r>
          <a:endParaRPr lang="en-US" dirty="0"/>
        </a:p>
      </dgm:t>
    </dgm:pt>
    <dgm:pt modelId="{2A7391C0-4B6E-4477-9A97-1FE0A6222C50}" type="parTrans" cxnId="{720D0408-0755-4D6C-8BB4-D21B3C7D1D7D}">
      <dgm:prSet/>
      <dgm:spPr/>
      <dgm:t>
        <a:bodyPr/>
        <a:lstStyle/>
        <a:p>
          <a:endParaRPr lang="en-US"/>
        </a:p>
      </dgm:t>
    </dgm:pt>
    <dgm:pt modelId="{1E78D355-2C80-4502-B43D-B1DAF2A397C1}" type="sibTrans" cxnId="{720D0408-0755-4D6C-8BB4-D21B3C7D1D7D}">
      <dgm:prSet/>
      <dgm:spPr/>
      <dgm:t>
        <a:bodyPr/>
        <a:lstStyle/>
        <a:p>
          <a:endParaRPr lang="en-US"/>
        </a:p>
      </dgm:t>
    </dgm:pt>
    <dgm:pt modelId="{D20ED797-95B7-446C-8B2C-EC513EFF4D31}">
      <dgm:prSet phldrT="[Text]"/>
      <dgm:spPr/>
      <dgm:t>
        <a:bodyPr/>
        <a:lstStyle/>
        <a:p>
          <a:r>
            <a:rPr lang="en-US" dirty="0" smtClean="0"/>
            <a:t>ICP 24 - Macro prudential Surveillance</a:t>
          </a:r>
          <a:endParaRPr lang="en-US" dirty="0"/>
        </a:p>
      </dgm:t>
    </dgm:pt>
    <dgm:pt modelId="{AA011B8E-DFEC-49E1-A033-E8B46306A358}" type="parTrans" cxnId="{319FCB79-D773-40B2-83CB-4C6B8400DA82}">
      <dgm:prSet/>
      <dgm:spPr/>
      <dgm:t>
        <a:bodyPr/>
        <a:lstStyle/>
        <a:p>
          <a:endParaRPr lang="en-US"/>
        </a:p>
      </dgm:t>
    </dgm:pt>
    <dgm:pt modelId="{CC6ACF6F-7A7E-4208-A637-A9AB71034184}" type="sibTrans" cxnId="{319FCB79-D773-40B2-83CB-4C6B8400DA82}">
      <dgm:prSet/>
      <dgm:spPr/>
      <dgm:t>
        <a:bodyPr/>
        <a:lstStyle/>
        <a:p>
          <a:endParaRPr lang="en-US"/>
        </a:p>
      </dgm:t>
    </dgm:pt>
    <dgm:pt modelId="{C2456845-2230-43CB-837C-18EEC18E4DAA}">
      <dgm:prSet phldrT="[Text]"/>
      <dgm:spPr/>
      <dgm:t>
        <a:bodyPr/>
        <a:lstStyle/>
        <a:p>
          <a:r>
            <a:rPr lang="en-US" dirty="0" smtClean="0"/>
            <a:t>ICP 25 - Supervisory Cooperation and Coordination</a:t>
          </a:r>
          <a:endParaRPr lang="en-US" dirty="0"/>
        </a:p>
      </dgm:t>
    </dgm:pt>
    <dgm:pt modelId="{2BEBE863-7797-4214-BFDD-F27618C39E61}" type="parTrans" cxnId="{50F1AC79-6892-40F5-82BD-B818E9EDD1C8}">
      <dgm:prSet/>
      <dgm:spPr/>
      <dgm:t>
        <a:bodyPr/>
        <a:lstStyle/>
        <a:p>
          <a:endParaRPr lang="en-US"/>
        </a:p>
      </dgm:t>
    </dgm:pt>
    <dgm:pt modelId="{C0FEC1BD-F52F-44D2-A3D0-A8D446B0482E}" type="sibTrans" cxnId="{50F1AC79-6892-40F5-82BD-B818E9EDD1C8}">
      <dgm:prSet/>
      <dgm:spPr/>
      <dgm:t>
        <a:bodyPr/>
        <a:lstStyle/>
        <a:p>
          <a:endParaRPr lang="en-US"/>
        </a:p>
      </dgm:t>
    </dgm:pt>
    <dgm:pt modelId="{B3066572-95D4-43FF-A012-1A705D7649F3}">
      <dgm:prSet phldrT="[Text]"/>
      <dgm:spPr/>
      <dgm:t>
        <a:bodyPr/>
        <a:lstStyle/>
        <a:p>
          <a:r>
            <a:rPr lang="en-US" dirty="0" smtClean="0"/>
            <a:t>ICP 26 – Cross Border Crisis Management</a:t>
          </a:r>
          <a:endParaRPr lang="en-US" dirty="0"/>
        </a:p>
      </dgm:t>
    </dgm:pt>
    <dgm:pt modelId="{DEEFAD74-07B0-444A-A108-E4888E937D0C}" type="parTrans" cxnId="{B8BB0C74-1691-4B95-B2BC-FCCD53954764}">
      <dgm:prSet/>
      <dgm:spPr/>
      <dgm:t>
        <a:bodyPr/>
        <a:lstStyle/>
        <a:p>
          <a:endParaRPr lang="en-US"/>
        </a:p>
      </dgm:t>
    </dgm:pt>
    <dgm:pt modelId="{7384BC9D-334D-439B-9A41-6BCAF9B67781}" type="sibTrans" cxnId="{B8BB0C74-1691-4B95-B2BC-FCCD53954764}">
      <dgm:prSet/>
      <dgm:spPr/>
      <dgm:t>
        <a:bodyPr/>
        <a:lstStyle/>
        <a:p>
          <a:endParaRPr lang="en-US"/>
        </a:p>
      </dgm:t>
    </dgm:pt>
    <dgm:pt modelId="{92C746C3-0AB9-4E87-800F-A88B2BBCCD7F}" type="pres">
      <dgm:prSet presAssocID="{5059B77B-CD8B-4A62-8232-C3F3B187E3DE}" presName="hierChild1" presStyleCnt="0">
        <dgm:presLayoutVars>
          <dgm:orgChart val="1"/>
          <dgm:chPref val="1"/>
          <dgm:dir/>
          <dgm:animOne val="branch"/>
          <dgm:animLvl val="lvl"/>
          <dgm:resizeHandles/>
        </dgm:presLayoutVars>
      </dgm:prSet>
      <dgm:spPr/>
      <dgm:t>
        <a:bodyPr/>
        <a:lstStyle/>
        <a:p>
          <a:endParaRPr lang="en-US"/>
        </a:p>
      </dgm:t>
    </dgm:pt>
    <dgm:pt modelId="{3FB01130-7504-4D6F-B2AE-009968487FB5}" type="pres">
      <dgm:prSet presAssocID="{8E55A9E9-3991-4867-846D-D8F456746777}" presName="hierRoot1" presStyleCnt="0">
        <dgm:presLayoutVars>
          <dgm:hierBranch val="init"/>
        </dgm:presLayoutVars>
      </dgm:prSet>
      <dgm:spPr/>
    </dgm:pt>
    <dgm:pt modelId="{6DDF26AD-6BBD-41EB-B7F7-A79276FDBB1E}" type="pres">
      <dgm:prSet presAssocID="{8E55A9E9-3991-4867-846D-D8F456746777}" presName="rootComposite1" presStyleCnt="0"/>
      <dgm:spPr/>
    </dgm:pt>
    <dgm:pt modelId="{A246F3F4-65EE-4ADE-B53C-AA8A5F6197A9}" type="pres">
      <dgm:prSet presAssocID="{8E55A9E9-3991-4867-846D-D8F456746777}" presName="rootText1" presStyleLbl="node0" presStyleIdx="0" presStyleCnt="1" custScaleY="166300">
        <dgm:presLayoutVars>
          <dgm:chPref val="3"/>
        </dgm:presLayoutVars>
      </dgm:prSet>
      <dgm:spPr/>
      <dgm:t>
        <a:bodyPr/>
        <a:lstStyle/>
        <a:p>
          <a:endParaRPr lang="en-US"/>
        </a:p>
      </dgm:t>
    </dgm:pt>
    <dgm:pt modelId="{7D419FDB-CF45-4A61-A5A2-0FDE20E17291}" type="pres">
      <dgm:prSet presAssocID="{8E55A9E9-3991-4867-846D-D8F456746777}" presName="rootConnector1" presStyleLbl="node1" presStyleIdx="0" presStyleCnt="0"/>
      <dgm:spPr/>
      <dgm:t>
        <a:bodyPr/>
        <a:lstStyle/>
        <a:p>
          <a:endParaRPr lang="en-US"/>
        </a:p>
      </dgm:t>
    </dgm:pt>
    <dgm:pt modelId="{5392C2EF-4F79-4E4F-8F29-3629170095EA}" type="pres">
      <dgm:prSet presAssocID="{8E55A9E9-3991-4867-846D-D8F456746777}" presName="hierChild2" presStyleCnt="0"/>
      <dgm:spPr/>
    </dgm:pt>
    <dgm:pt modelId="{5BCBD1AD-6470-4F1D-A8F7-82E62628A5B3}" type="pres">
      <dgm:prSet presAssocID="{5CF56A12-1D4F-4FC9-8EC2-1CB0DE486A7B}" presName="Name37" presStyleLbl="parChTrans1D2" presStyleIdx="0" presStyleCnt="7"/>
      <dgm:spPr/>
      <dgm:t>
        <a:bodyPr/>
        <a:lstStyle/>
        <a:p>
          <a:endParaRPr lang="en-US"/>
        </a:p>
      </dgm:t>
    </dgm:pt>
    <dgm:pt modelId="{AEFBCC0E-AE69-45B7-9C3E-76F4F9F9A1A6}" type="pres">
      <dgm:prSet presAssocID="{1629B861-BCE2-4D51-858F-7B9890BE2F88}" presName="hierRoot2" presStyleCnt="0">
        <dgm:presLayoutVars>
          <dgm:hierBranch val="init"/>
        </dgm:presLayoutVars>
      </dgm:prSet>
      <dgm:spPr/>
    </dgm:pt>
    <dgm:pt modelId="{DF5CABE3-4077-4F6F-BB0C-180788C1F346}" type="pres">
      <dgm:prSet presAssocID="{1629B861-BCE2-4D51-858F-7B9890BE2F88}" presName="rootComposite" presStyleCnt="0"/>
      <dgm:spPr/>
    </dgm:pt>
    <dgm:pt modelId="{1D81613D-D494-4A82-92D4-71CA81C56FED}" type="pres">
      <dgm:prSet presAssocID="{1629B861-BCE2-4D51-858F-7B9890BE2F88}" presName="rootText" presStyleLbl="node2" presStyleIdx="0" presStyleCnt="7">
        <dgm:presLayoutVars>
          <dgm:chPref val="3"/>
        </dgm:presLayoutVars>
      </dgm:prSet>
      <dgm:spPr/>
      <dgm:t>
        <a:bodyPr/>
        <a:lstStyle/>
        <a:p>
          <a:endParaRPr lang="en-US"/>
        </a:p>
      </dgm:t>
    </dgm:pt>
    <dgm:pt modelId="{C3700F10-76F0-4AC9-ABCB-5A0D7D7E298E}" type="pres">
      <dgm:prSet presAssocID="{1629B861-BCE2-4D51-858F-7B9890BE2F88}" presName="rootConnector" presStyleLbl="node2" presStyleIdx="0" presStyleCnt="7"/>
      <dgm:spPr/>
      <dgm:t>
        <a:bodyPr/>
        <a:lstStyle/>
        <a:p>
          <a:endParaRPr lang="en-US"/>
        </a:p>
      </dgm:t>
    </dgm:pt>
    <dgm:pt modelId="{70BADAAF-6E4F-410B-B1EF-C10C5051D627}" type="pres">
      <dgm:prSet presAssocID="{1629B861-BCE2-4D51-858F-7B9890BE2F88}" presName="hierChild4" presStyleCnt="0"/>
      <dgm:spPr/>
    </dgm:pt>
    <dgm:pt modelId="{C329C0E2-7DAA-4181-A6B0-B396C0A1FBAE}" type="pres">
      <dgm:prSet presAssocID="{9D9575A9-5863-44A3-B26C-D8F592A66294}" presName="Name37" presStyleLbl="parChTrans1D3" presStyleIdx="0" presStyleCnt="26"/>
      <dgm:spPr/>
      <dgm:t>
        <a:bodyPr/>
        <a:lstStyle/>
        <a:p>
          <a:endParaRPr lang="en-US"/>
        </a:p>
      </dgm:t>
    </dgm:pt>
    <dgm:pt modelId="{33C6F463-031A-4027-B2E4-A73523490B44}" type="pres">
      <dgm:prSet presAssocID="{04CAD651-342D-442A-8CB2-BFBF2D0D2FD5}" presName="hierRoot2" presStyleCnt="0">
        <dgm:presLayoutVars>
          <dgm:hierBranch val="init"/>
        </dgm:presLayoutVars>
      </dgm:prSet>
      <dgm:spPr/>
    </dgm:pt>
    <dgm:pt modelId="{9BC9E70A-4728-4A4D-8522-E84CA2BCD3C7}" type="pres">
      <dgm:prSet presAssocID="{04CAD651-342D-442A-8CB2-BFBF2D0D2FD5}" presName="rootComposite" presStyleCnt="0"/>
      <dgm:spPr/>
    </dgm:pt>
    <dgm:pt modelId="{F783BCED-7CFF-4F4E-9B48-FEFACC24F6D0}" type="pres">
      <dgm:prSet presAssocID="{04CAD651-342D-442A-8CB2-BFBF2D0D2FD5}" presName="rootText" presStyleLbl="node3" presStyleIdx="0" presStyleCnt="26">
        <dgm:presLayoutVars>
          <dgm:chPref val="3"/>
        </dgm:presLayoutVars>
      </dgm:prSet>
      <dgm:spPr/>
      <dgm:t>
        <a:bodyPr/>
        <a:lstStyle/>
        <a:p>
          <a:endParaRPr lang="en-US"/>
        </a:p>
      </dgm:t>
    </dgm:pt>
    <dgm:pt modelId="{5798D7E4-D5A9-4255-B79E-8B45D7085714}" type="pres">
      <dgm:prSet presAssocID="{04CAD651-342D-442A-8CB2-BFBF2D0D2FD5}" presName="rootConnector" presStyleLbl="node3" presStyleIdx="0" presStyleCnt="26"/>
      <dgm:spPr/>
      <dgm:t>
        <a:bodyPr/>
        <a:lstStyle/>
        <a:p>
          <a:endParaRPr lang="en-US"/>
        </a:p>
      </dgm:t>
    </dgm:pt>
    <dgm:pt modelId="{42E532E9-D7A4-4860-90B7-C6B7A9AD79C1}" type="pres">
      <dgm:prSet presAssocID="{04CAD651-342D-442A-8CB2-BFBF2D0D2FD5}" presName="hierChild4" presStyleCnt="0"/>
      <dgm:spPr/>
    </dgm:pt>
    <dgm:pt modelId="{46CFC2F1-192D-4007-B464-C98221706205}" type="pres">
      <dgm:prSet presAssocID="{04CAD651-342D-442A-8CB2-BFBF2D0D2FD5}" presName="hierChild5" presStyleCnt="0"/>
      <dgm:spPr/>
    </dgm:pt>
    <dgm:pt modelId="{B2C12DB8-62CD-4D17-B1CB-226819F070D8}" type="pres">
      <dgm:prSet presAssocID="{1E947D91-021E-4BCA-B34D-9C76654090C5}" presName="Name37" presStyleLbl="parChTrans1D3" presStyleIdx="1" presStyleCnt="26"/>
      <dgm:spPr/>
      <dgm:t>
        <a:bodyPr/>
        <a:lstStyle/>
        <a:p>
          <a:endParaRPr lang="en-US"/>
        </a:p>
      </dgm:t>
    </dgm:pt>
    <dgm:pt modelId="{E7433057-622C-42D5-A361-C44F96CE856F}" type="pres">
      <dgm:prSet presAssocID="{A8D32CC7-3537-4105-989D-62C972461322}" presName="hierRoot2" presStyleCnt="0">
        <dgm:presLayoutVars>
          <dgm:hierBranch val="init"/>
        </dgm:presLayoutVars>
      </dgm:prSet>
      <dgm:spPr/>
    </dgm:pt>
    <dgm:pt modelId="{EC5DEA30-3070-4982-8E7B-07ADE98BBFDC}" type="pres">
      <dgm:prSet presAssocID="{A8D32CC7-3537-4105-989D-62C972461322}" presName="rootComposite" presStyleCnt="0"/>
      <dgm:spPr/>
    </dgm:pt>
    <dgm:pt modelId="{A731B006-D647-4F93-9456-256F00828DE2}" type="pres">
      <dgm:prSet presAssocID="{A8D32CC7-3537-4105-989D-62C972461322}" presName="rootText" presStyleLbl="node3" presStyleIdx="1" presStyleCnt="26">
        <dgm:presLayoutVars>
          <dgm:chPref val="3"/>
        </dgm:presLayoutVars>
      </dgm:prSet>
      <dgm:spPr/>
      <dgm:t>
        <a:bodyPr/>
        <a:lstStyle/>
        <a:p>
          <a:endParaRPr lang="en-US"/>
        </a:p>
      </dgm:t>
    </dgm:pt>
    <dgm:pt modelId="{B5A36451-9BC2-44A7-8653-FB494E07B3C4}" type="pres">
      <dgm:prSet presAssocID="{A8D32CC7-3537-4105-989D-62C972461322}" presName="rootConnector" presStyleLbl="node3" presStyleIdx="1" presStyleCnt="26"/>
      <dgm:spPr/>
      <dgm:t>
        <a:bodyPr/>
        <a:lstStyle/>
        <a:p>
          <a:endParaRPr lang="en-US"/>
        </a:p>
      </dgm:t>
    </dgm:pt>
    <dgm:pt modelId="{640B938F-2065-4C78-80A0-074BCA60AF4E}" type="pres">
      <dgm:prSet presAssocID="{A8D32CC7-3537-4105-989D-62C972461322}" presName="hierChild4" presStyleCnt="0"/>
      <dgm:spPr/>
    </dgm:pt>
    <dgm:pt modelId="{9926C2D7-E41D-4DE2-8C65-D333C63BD387}" type="pres">
      <dgm:prSet presAssocID="{A8D32CC7-3537-4105-989D-62C972461322}" presName="hierChild5" presStyleCnt="0"/>
      <dgm:spPr/>
    </dgm:pt>
    <dgm:pt modelId="{A06E4BCA-81F3-4418-AAF1-E61BC853F591}" type="pres">
      <dgm:prSet presAssocID="{8A2AC67F-05F1-4946-BDCF-192FC375BEE4}" presName="Name37" presStyleLbl="parChTrans1D3" presStyleIdx="2" presStyleCnt="26"/>
      <dgm:spPr/>
      <dgm:t>
        <a:bodyPr/>
        <a:lstStyle/>
        <a:p>
          <a:endParaRPr lang="en-US"/>
        </a:p>
      </dgm:t>
    </dgm:pt>
    <dgm:pt modelId="{5648E905-7B43-4F45-8B54-0C4B3943C4C3}" type="pres">
      <dgm:prSet presAssocID="{9F63A8A8-2CEB-4426-91F7-EB690D0053B9}" presName="hierRoot2" presStyleCnt="0">
        <dgm:presLayoutVars>
          <dgm:hierBranch val="init"/>
        </dgm:presLayoutVars>
      </dgm:prSet>
      <dgm:spPr/>
    </dgm:pt>
    <dgm:pt modelId="{2C3D4526-E3CF-4A6E-B01F-9817B747E99F}" type="pres">
      <dgm:prSet presAssocID="{9F63A8A8-2CEB-4426-91F7-EB690D0053B9}" presName="rootComposite" presStyleCnt="0"/>
      <dgm:spPr/>
    </dgm:pt>
    <dgm:pt modelId="{6D0E181F-A552-45B6-ADD2-5ADEEE399827}" type="pres">
      <dgm:prSet presAssocID="{9F63A8A8-2CEB-4426-91F7-EB690D0053B9}" presName="rootText" presStyleLbl="node3" presStyleIdx="2" presStyleCnt="26">
        <dgm:presLayoutVars>
          <dgm:chPref val="3"/>
        </dgm:presLayoutVars>
      </dgm:prSet>
      <dgm:spPr/>
      <dgm:t>
        <a:bodyPr/>
        <a:lstStyle/>
        <a:p>
          <a:endParaRPr lang="en-US"/>
        </a:p>
      </dgm:t>
    </dgm:pt>
    <dgm:pt modelId="{F05DAF33-1738-425E-91DD-5AB105261545}" type="pres">
      <dgm:prSet presAssocID="{9F63A8A8-2CEB-4426-91F7-EB690D0053B9}" presName="rootConnector" presStyleLbl="node3" presStyleIdx="2" presStyleCnt="26"/>
      <dgm:spPr/>
      <dgm:t>
        <a:bodyPr/>
        <a:lstStyle/>
        <a:p>
          <a:endParaRPr lang="en-US"/>
        </a:p>
      </dgm:t>
    </dgm:pt>
    <dgm:pt modelId="{8FACFA0A-14C8-4A1B-A042-9F642106EBC6}" type="pres">
      <dgm:prSet presAssocID="{9F63A8A8-2CEB-4426-91F7-EB690D0053B9}" presName="hierChild4" presStyleCnt="0"/>
      <dgm:spPr/>
    </dgm:pt>
    <dgm:pt modelId="{FAD147DF-3482-4F58-935B-1D6D08AECBBB}" type="pres">
      <dgm:prSet presAssocID="{9F63A8A8-2CEB-4426-91F7-EB690D0053B9}" presName="hierChild5" presStyleCnt="0"/>
      <dgm:spPr/>
    </dgm:pt>
    <dgm:pt modelId="{6B3B530D-A89D-4D3D-B63A-8216B1A8582C}" type="pres">
      <dgm:prSet presAssocID="{1629B861-BCE2-4D51-858F-7B9890BE2F88}" presName="hierChild5" presStyleCnt="0"/>
      <dgm:spPr/>
    </dgm:pt>
    <dgm:pt modelId="{EC1D0FCF-14C3-4BA2-BFF5-644E7B3CDA7C}" type="pres">
      <dgm:prSet presAssocID="{0693CCC6-4C01-4F13-9611-2FA8566ABEAB}" presName="Name37" presStyleLbl="parChTrans1D2" presStyleIdx="1" presStyleCnt="7"/>
      <dgm:spPr/>
      <dgm:t>
        <a:bodyPr/>
        <a:lstStyle/>
        <a:p>
          <a:endParaRPr lang="en-US"/>
        </a:p>
      </dgm:t>
    </dgm:pt>
    <dgm:pt modelId="{3B098D78-CF9A-4465-8582-65D374107988}" type="pres">
      <dgm:prSet presAssocID="{7120B9F8-783D-4EFC-B3E9-F1AC7C4A5B34}" presName="hierRoot2" presStyleCnt="0">
        <dgm:presLayoutVars>
          <dgm:hierBranch val="init"/>
        </dgm:presLayoutVars>
      </dgm:prSet>
      <dgm:spPr/>
    </dgm:pt>
    <dgm:pt modelId="{074C0538-DDB8-4786-B799-30975E65C648}" type="pres">
      <dgm:prSet presAssocID="{7120B9F8-783D-4EFC-B3E9-F1AC7C4A5B34}" presName="rootComposite" presStyleCnt="0"/>
      <dgm:spPr/>
    </dgm:pt>
    <dgm:pt modelId="{0AA00FE0-4C34-4DBA-8D84-E70D17FC0239}" type="pres">
      <dgm:prSet presAssocID="{7120B9F8-783D-4EFC-B3E9-F1AC7C4A5B34}" presName="rootText" presStyleLbl="node2" presStyleIdx="1" presStyleCnt="7">
        <dgm:presLayoutVars>
          <dgm:chPref val="3"/>
        </dgm:presLayoutVars>
      </dgm:prSet>
      <dgm:spPr/>
      <dgm:t>
        <a:bodyPr/>
        <a:lstStyle/>
        <a:p>
          <a:endParaRPr lang="en-US"/>
        </a:p>
      </dgm:t>
    </dgm:pt>
    <dgm:pt modelId="{8F83649C-EDF4-45D5-9D65-8BC0A778A6A4}" type="pres">
      <dgm:prSet presAssocID="{7120B9F8-783D-4EFC-B3E9-F1AC7C4A5B34}" presName="rootConnector" presStyleLbl="node2" presStyleIdx="1" presStyleCnt="7"/>
      <dgm:spPr/>
      <dgm:t>
        <a:bodyPr/>
        <a:lstStyle/>
        <a:p>
          <a:endParaRPr lang="en-US"/>
        </a:p>
      </dgm:t>
    </dgm:pt>
    <dgm:pt modelId="{D5833864-175B-4A2D-BEB3-EFAFED07AC81}" type="pres">
      <dgm:prSet presAssocID="{7120B9F8-783D-4EFC-B3E9-F1AC7C4A5B34}" presName="hierChild4" presStyleCnt="0"/>
      <dgm:spPr/>
    </dgm:pt>
    <dgm:pt modelId="{C30F25E7-4A4D-4A72-A63A-E8BC464C9397}" type="pres">
      <dgm:prSet presAssocID="{241B4BA2-5F92-44BD-AA1C-42F0F41F488F}" presName="Name37" presStyleLbl="parChTrans1D3" presStyleIdx="3" presStyleCnt="26"/>
      <dgm:spPr/>
      <dgm:t>
        <a:bodyPr/>
        <a:lstStyle/>
        <a:p>
          <a:endParaRPr lang="en-US"/>
        </a:p>
      </dgm:t>
    </dgm:pt>
    <dgm:pt modelId="{B33106F4-8251-4540-B218-3EF6E1A6A182}" type="pres">
      <dgm:prSet presAssocID="{7518C41E-AC29-429F-90B9-EA7755F1AB6E}" presName="hierRoot2" presStyleCnt="0">
        <dgm:presLayoutVars>
          <dgm:hierBranch val="init"/>
        </dgm:presLayoutVars>
      </dgm:prSet>
      <dgm:spPr/>
    </dgm:pt>
    <dgm:pt modelId="{2B1DE5C1-FB95-49DF-9210-E5DACFF6CB49}" type="pres">
      <dgm:prSet presAssocID="{7518C41E-AC29-429F-90B9-EA7755F1AB6E}" presName="rootComposite" presStyleCnt="0"/>
      <dgm:spPr/>
    </dgm:pt>
    <dgm:pt modelId="{B2E346F7-3185-480F-B80C-9EC2266C0A12}" type="pres">
      <dgm:prSet presAssocID="{7518C41E-AC29-429F-90B9-EA7755F1AB6E}" presName="rootText" presStyleLbl="node3" presStyleIdx="3" presStyleCnt="26">
        <dgm:presLayoutVars>
          <dgm:chPref val="3"/>
        </dgm:presLayoutVars>
      </dgm:prSet>
      <dgm:spPr/>
      <dgm:t>
        <a:bodyPr/>
        <a:lstStyle/>
        <a:p>
          <a:endParaRPr lang="en-US"/>
        </a:p>
      </dgm:t>
    </dgm:pt>
    <dgm:pt modelId="{9E6CA38D-6CA9-42C0-851C-CB35C7FA724E}" type="pres">
      <dgm:prSet presAssocID="{7518C41E-AC29-429F-90B9-EA7755F1AB6E}" presName="rootConnector" presStyleLbl="node3" presStyleIdx="3" presStyleCnt="26"/>
      <dgm:spPr/>
      <dgm:t>
        <a:bodyPr/>
        <a:lstStyle/>
        <a:p>
          <a:endParaRPr lang="en-US"/>
        </a:p>
      </dgm:t>
    </dgm:pt>
    <dgm:pt modelId="{41617C2C-5B6B-4906-8DCC-53E991519863}" type="pres">
      <dgm:prSet presAssocID="{7518C41E-AC29-429F-90B9-EA7755F1AB6E}" presName="hierChild4" presStyleCnt="0"/>
      <dgm:spPr/>
    </dgm:pt>
    <dgm:pt modelId="{C7E5DE87-3D1F-43ED-B991-4B6C1E21D2B2}" type="pres">
      <dgm:prSet presAssocID="{7518C41E-AC29-429F-90B9-EA7755F1AB6E}" presName="hierChild5" presStyleCnt="0"/>
      <dgm:spPr/>
    </dgm:pt>
    <dgm:pt modelId="{17AE8342-F130-4A42-AD4E-AC0BE893BECE}" type="pres">
      <dgm:prSet presAssocID="{1DF15317-313B-408A-B0FB-884CDD3B8BF7}" presName="Name37" presStyleLbl="parChTrans1D3" presStyleIdx="4" presStyleCnt="26"/>
      <dgm:spPr/>
      <dgm:t>
        <a:bodyPr/>
        <a:lstStyle/>
        <a:p>
          <a:endParaRPr lang="en-US"/>
        </a:p>
      </dgm:t>
    </dgm:pt>
    <dgm:pt modelId="{E453AFE8-1AE0-42B5-B8B3-4BDED28329F3}" type="pres">
      <dgm:prSet presAssocID="{6462FB35-28AD-473C-B1DD-0567833BEB36}" presName="hierRoot2" presStyleCnt="0">
        <dgm:presLayoutVars>
          <dgm:hierBranch val="init"/>
        </dgm:presLayoutVars>
      </dgm:prSet>
      <dgm:spPr/>
    </dgm:pt>
    <dgm:pt modelId="{4AD37E5A-4954-4230-9A4B-77F7BD54DCB0}" type="pres">
      <dgm:prSet presAssocID="{6462FB35-28AD-473C-B1DD-0567833BEB36}" presName="rootComposite" presStyleCnt="0"/>
      <dgm:spPr/>
    </dgm:pt>
    <dgm:pt modelId="{ED67E0C6-F7FF-41D0-9DA9-13D77F074F61}" type="pres">
      <dgm:prSet presAssocID="{6462FB35-28AD-473C-B1DD-0567833BEB36}" presName="rootText" presStyleLbl="node3" presStyleIdx="4" presStyleCnt="26">
        <dgm:presLayoutVars>
          <dgm:chPref val="3"/>
        </dgm:presLayoutVars>
      </dgm:prSet>
      <dgm:spPr/>
      <dgm:t>
        <a:bodyPr/>
        <a:lstStyle/>
        <a:p>
          <a:endParaRPr lang="en-US"/>
        </a:p>
      </dgm:t>
    </dgm:pt>
    <dgm:pt modelId="{33D1D166-D0C2-44E3-A921-1501066E8D5B}" type="pres">
      <dgm:prSet presAssocID="{6462FB35-28AD-473C-B1DD-0567833BEB36}" presName="rootConnector" presStyleLbl="node3" presStyleIdx="4" presStyleCnt="26"/>
      <dgm:spPr/>
      <dgm:t>
        <a:bodyPr/>
        <a:lstStyle/>
        <a:p>
          <a:endParaRPr lang="en-US"/>
        </a:p>
      </dgm:t>
    </dgm:pt>
    <dgm:pt modelId="{20358A7C-7F5E-4F63-B6FE-9197A3B48295}" type="pres">
      <dgm:prSet presAssocID="{6462FB35-28AD-473C-B1DD-0567833BEB36}" presName="hierChild4" presStyleCnt="0"/>
      <dgm:spPr/>
    </dgm:pt>
    <dgm:pt modelId="{F8DB7CB7-73EE-4104-90B2-A080D87D4243}" type="pres">
      <dgm:prSet presAssocID="{6462FB35-28AD-473C-B1DD-0567833BEB36}" presName="hierChild5" presStyleCnt="0"/>
      <dgm:spPr/>
    </dgm:pt>
    <dgm:pt modelId="{111CD987-1C0F-4EBE-85E7-E235D334BA57}" type="pres">
      <dgm:prSet presAssocID="{5FF0B73D-38CC-4C17-9D57-B26C8F8B9947}" presName="Name37" presStyleLbl="parChTrans1D3" presStyleIdx="5" presStyleCnt="26"/>
      <dgm:spPr/>
      <dgm:t>
        <a:bodyPr/>
        <a:lstStyle/>
        <a:p>
          <a:endParaRPr lang="en-US"/>
        </a:p>
      </dgm:t>
    </dgm:pt>
    <dgm:pt modelId="{B0DE53B0-4E39-461C-A737-459D6198DCF6}" type="pres">
      <dgm:prSet presAssocID="{5BFF9C31-50E9-4E7A-A6C5-C7D25B6885E1}" presName="hierRoot2" presStyleCnt="0">
        <dgm:presLayoutVars>
          <dgm:hierBranch val="init"/>
        </dgm:presLayoutVars>
      </dgm:prSet>
      <dgm:spPr/>
    </dgm:pt>
    <dgm:pt modelId="{663E4EBC-32D8-44AC-A4F7-A080745EF8C2}" type="pres">
      <dgm:prSet presAssocID="{5BFF9C31-50E9-4E7A-A6C5-C7D25B6885E1}" presName="rootComposite" presStyleCnt="0"/>
      <dgm:spPr/>
    </dgm:pt>
    <dgm:pt modelId="{3068CD61-586B-47DA-AA35-05C400E8B246}" type="pres">
      <dgm:prSet presAssocID="{5BFF9C31-50E9-4E7A-A6C5-C7D25B6885E1}" presName="rootText" presStyleLbl="node3" presStyleIdx="5" presStyleCnt="26">
        <dgm:presLayoutVars>
          <dgm:chPref val="3"/>
        </dgm:presLayoutVars>
      </dgm:prSet>
      <dgm:spPr/>
      <dgm:t>
        <a:bodyPr/>
        <a:lstStyle/>
        <a:p>
          <a:endParaRPr lang="en-US"/>
        </a:p>
      </dgm:t>
    </dgm:pt>
    <dgm:pt modelId="{7F492E54-8805-4211-BFDD-8CFA116E4054}" type="pres">
      <dgm:prSet presAssocID="{5BFF9C31-50E9-4E7A-A6C5-C7D25B6885E1}" presName="rootConnector" presStyleLbl="node3" presStyleIdx="5" presStyleCnt="26"/>
      <dgm:spPr/>
      <dgm:t>
        <a:bodyPr/>
        <a:lstStyle/>
        <a:p>
          <a:endParaRPr lang="en-US"/>
        </a:p>
      </dgm:t>
    </dgm:pt>
    <dgm:pt modelId="{C8D91AC8-05D7-41B6-BC54-5637FDD9DBE0}" type="pres">
      <dgm:prSet presAssocID="{5BFF9C31-50E9-4E7A-A6C5-C7D25B6885E1}" presName="hierChild4" presStyleCnt="0"/>
      <dgm:spPr/>
    </dgm:pt>
    <dgm:pt modelId="{5303171F-29CF-430A-87B9-9EA42B0D5F80}" type="pres">
      <dgm:prSet presAssocID="{5BFF9C31-50E9-4E7A-A6C5-C7D25B6885E1}" presName="hierChild5" presStyleCnt="0"/>
      <dgm:spPr/>
    </dgm:pt>
    <dgm:pt modelId="{02E9B319-7D71-44D6-B834-1C8E3DDC862B}" type="pres">
      <dgm:prSet presAssocID="{7120B9F8-783D-4EFC-B3E9-F1AC7C4A5B34}" presName="hierChild5" presStyleCnt="0"/>
      <dgm:spPr/>
    </dgm:pt>
    <dgm:pt modelId="{9A1A342C-53CC-46EB-B777-066EF7AFCDF8}" type="pres">
      <dgm:prSet presAssocID="{9332E5CD-B6A1-42A2-B385-B6229C2F8356}" presName="Name37" presStyleLbl="parChTrans1D2" presStyleIdx="2" presStyleCnt="7"/>
      <dgm:spPr/>
      <dgm:t>
        <a:bodyPr/>
        <a:lstStyle/>
        <a:p>
          <a:endParaRPr lang="en-US"/>
        </a:p>
      </dgm:t>
    </dgm:pt>
    <dgm:pt modelId="{656C16D2-82E7-46A5-8AA1-4F1CDA6E04A9}" type="pres">
      <dgm:prSet presAssocID="{048A0F3C-C7BE-403E-8D56-CA4398EB1C75}" presName="hierRoot2" presStyleCnt="0">
        <dgm:presLayoutVars>
          <dgm:hierBranch val="init"/>
        </dgm:presLayoutVars>
      </dgm:prSet>
      <dgm:spPr/>
    </dgm:pt>
    <dgm:pt modelId="{BE68DD91-AFFE-40FB-8EBF-7EE717A92B06}" type="pres">
      <dgm:prSet presAssocID="{048A0F3C-C7BE-403E-8D56-CA4398EB1C75}" presName="rootComposite" presStyleCnt="0"/>
      <dgm:spPr/>
    </dgm:pt>
    <dgm:pt modelId="{31BC31B5-B96D-4B42-B3F0-6838A681BE1E}" type="pres">
      <dgm:prSet presAssocID="{048A0F3C-C7BE-403E-8D56-CA4398EB1C75}" presName="rootText" presStyleLbl="node2" presStyleIdx="2" presStyleCnt="7">
        <dgm:presLayoutVars>
          <dgm:chPref val="3"/>
        </dgm:presLayoutVars>
      </dgm:prSet>
      <dgm:spPr/>
      <dgm:t>
        <a:bodyPr/>
        <a:lstStyle/>
        <a:p>
          <a:endParaRPr lang="en-US"/>
        </a:p>
      </dgm:t>
    </dgm:pt>
    <dgm:pt modelId="{5AA9A3C0-83C1-413F-990A-56B6BF2826A4}" type="pres">
      <dgm:prSet presAssocID="{048A0F3C-C7BE-403E-8D56-CA4398EB1C75}" presName="rootConnector" presStyleLbl="node2" presStyleIdx="2" presStyleCnt="7"/>
      <dgm:spPr/>
      <dgm:t>
        <a:bodyPr/>
        <a:lstStyle/>
        <a:p>
          <a:endParaRPr lang="en-US"/>
        </a:p>
      </dgm:t>
    </dgm:pt>
    <dgm:pt modelId="{C54AA5AA-2560-4981-A70A-E30814EE3598}" type="pres">
      <dgm:prSet presAssocID="{048A0F3C-C7BE-403E-8D56-CA4398EB1C75}" presName="hierChild4" presStyleCnt="0"/>
      <dgm:spPr/>
    </dgm:pt>
    <dgm:pt modelId="{47BB7D8A-6E00-4957-969E-C70002E31EF6}" type="pres">
      <dgm:prSet presAssocID="{30FA7A97-01B8-4A6D-B2A3-94F85BB6161E}" presName="Name37" presStyleLbl="parChTrans1D3" presStyleIdx="6" presStyleCnt="26"/>
      <dgm:spPr/>
      <dgm:t>
        <a:bodyPr/>
        <a:lstStyle/>
        <a:p>
          <a:endParaRPr lang="en-US"/>
        </a:p>
      </dgm:t>
    </dgm:pt>
    <dgm:pt modelId="{5BD9377F-55AB-4A7E-BC27-039FDCDEA2D8}" type="pres">
      <dgm:prSet presAssocID="{551A8152-E402-48B7-B618-A25DF2B9FB59}" presName="hierRoot2" presStyleCnt="0">
        <dgm:presLayoutVars>
          <dgm:hierBranch val="init"/>
        </dgm:presLayoutVars>
      </dgm:prSet>
      <dgm:spPr/>
    </dgm:pt>
    <dgm:pt modelId="{1CCDF029-C6A6-4CFA-9A6E-6D1B1D7CE21B}" type="pres">
      <dgm:prSet presAssocID="{551A8152-E402-48B7-B618-A25DF2B9FB59}" presName="rootComposite" presStyleCnt="0"/>
      <dgm:spPr/>
    </dgm:pt>
    <dgm:pt modelId="{86340E7C-8E5E-43B3-ACE0-5C9DBE4BADED}" type="pres">
      <dgm:prSet presAssocID="{551A8152-E402-48B7-B618-A25DF2B9FB59}" presName="rootText" presStyleLbl="node3" presStyleIdx="6" presStyleCnt="26">
        <dgm:presLayoutVars>
          <dgm:chPref val="3"/>
        </dgm:presLayoutVars>
      </dgm:prSet>
      <dgm:spPr/>
      <dgm:t>
        <a:bodyPr/>
        <a:lstStyle/>
        <a:p>
          <a:endParaRPr lang="en-US"/>
        </a:p>
      </dgm:t>
    </dgm:pt>
    <dgm:pt modelId="{E300D12D-22BB-4D68-9AFC-185199DDD621}" type="pres">
      <dgm:prSet presAssocID="{551A8152-E402-48B7-B618-A25DF2B9FB59}" presName="rootConnector" presStyleLbl="node3" presStyleIdx="6" presStyleCnt="26"/>
      <dgm:spPr/>
      <dgm:t>
        <a:bodyPr/>
        <a:lstStyle/>
        <a:p>
          <a:endParaRPr lang="en-US"/>
        </a:p>
      </dgm:t>
    </dgm:pt>
    <dgm:pt modelId="{F7D0782F-57BB-4DCE-97D6-B85CF0166796}" type="pres">
      <dgm:prSet presAssocID="{551A8152-E402-48B7-B618-A25DF2B9FB59}" presName="hierChild4" presStyleCnt="0"/>
      <dgm:spPr/>
    </dgm:pt>
    <dgm:pt modelId="{A5C7E877-6D4C-4D84-A25D-693E0C47A8D6}" type="pres">
      <dgm:prSet presAssocID="{551A8152-E402-48B7-B618-A25DF2B9FB59}" presName="hierChild5" presStyleCnt="0"/>
      <dgm:spPr/>
    </dgm:pt>
    <dgm:pt modelId="{87AEA905-CCDB-4EEB-AC0A-E5B815268EEF}" type="pres">
      <dgm:prSet presAssocID="{9BCF49B6-ED2F-413C-97D1-C68410569AB5}" presName="Name37" presStyleLbl="parChTrans1D3" presStyleIdx="7" presStyleCnt="26"/>
      <dgm:spPr/>
      <dgm:t>
        <a:bodyPr/>
        <a:lstStyle/>
        <a:p>
          <a:endParaRPr lang="en-US"/>
        </a:p>
      </dgm:t>
    </dgm:pt>
    <dgm:pt modelId="{4F892DA8-1558-4787-B4D7-6BDD46DD40D8}" type="pres">
      <dgm:prSet presAssocID="{7A14F526-48F4-4062-B625-AA3DAC372661}" presName="hierRoot2" presStyleCnt="0">
        <dgm:presLayoutVars>
          <dgm:hierBranch val="init"/>
        </dgm:presLayoutVars>
      </dgm:prSet>
      <dgm:spPr/>
    </dgm:pt>
    <dgm:pt modelId="{3F597454-A125-456B-8324-DF84256EA454}" type="pres">
      <dgm:prSet presAssocID="{7A14F526-48F4-4062-B625-AA3DAC372661}" presName="rootComposite" presStyleCnt="0"/>
      <dgm:spPr/>
    </dgm:pt>
    <dgm:pt modelId="{CF3273E6-AA72-4EC1-8800-AA56C5BE4382}" type="pres">
      <dgm:prSet presAssocID="{7A14F526-48F4-4062-B625-AA3DAC372661}" presName="rootText" presStyleLbl="node3" presStyleIdx="7" presStyleCnt="26">
        <dgm:presLayoutVars>
          <dgm:chPref val="3"/>
        </dgm:presLayoutVars>
      </dgm:prSet>
      <dgm:spPr/>
      <dgm:t>
        <a:bodyPr/>
        <a:lstStyle/>
        <a:p>
          <a:endParaRPr lang="en-US"/>
        </a:p>
      </dgm:t>
    </dgm:pt>
    <dgm:pt modelId="{C6BF2FA6-A1C3-4F2A-A4C4-FAE4FE508B51}" type="pres">
      <dgm:prSet presAssocID="{7A14F526-48F4-4062-B625-AA3DAC372661}" presName="rootConnector" presStyleLbl="node3" presStyleIdx="7" presStyleCnt="26"/>
      <dgm:spPr/>
      <dgm:t>
        <a:bodyPr/>
        <a:lstStyle/>
        <a:p>
          <a:endParaRPr lang="en-US"/>
        </a:p>
      </dgm:t>
    </dgm:pt>
    <dgm:pt modelId="{DD227B85-7738-4830-8F51-23408B48790A}" type="pres">
      <dgm:prSet presAssocID="{7A14F526-48F4-4062-B625-AA3DAC372661}" presName="hierChild4" presStyleCnt="0"/>
      <dgm:spPr/>
    </dgm:pt>
    <dgm:pt modelId="{CADBCA3E-301F-4670-98E6-BD407580B6B6}" type="pres">
      <dgm:prSet presAssocID="{7A14F526-48F4-4062-B625-AA3DAC372661}" presName="hierChild5" presStyleCnt="0"/>
      <dgm:spPr/>
    </dgm:pt>
    <dgm:pt modelId="{0D35CA1A-ADDF-480F-A5BD-37C155433640}" type="pres">
      <dgm:prSet presAssocID="{048A0F3C-C7BE-403E-8D56-CA4398EB1C75}" presName="hierChild5" presStyleCnt="0"/>
      <dgm:spPr/>
    </dgm:pt>
    <dgm:pt modelId="{02D0E59F-5366-4015-8A21-ABCBA2CB31C7}" type="pres">
      <dgm:prSet presAssocID="{122072CD-A643-41B6-BB97-8B69C332D6B2}" presName="Name37" presStyleLbl="parChTrans1D2" presStyleIdx="3" presStyleCnt="7"/>
      <dgm:spPr/>
      <dgm:t>
        <a:bodyPr/>
        <a:lstStyle/>
        <a:p>
          <a:endParaRPr lang="en-US"/>
        </a:p>
      </dgm:t>
    </dgm:pt>
    <dgm:pt modelId="{31288790-0E79-4AF1-99E7-FBDF98C3002A}" type="pres">
      <dgm:prSet presAssocID="{A22742A0-855A-48B0-8110-F6E2694DCD89}" presName="hierRoot2" presStyleCnt="0">
        <dgm:presLayoutVars>
          <dgm:hierBranch val="init"/>
        </dgm:presLayoutVars>
      </dgm:prSet>
      <dgm:spPr/>
    </dgm:pt>
    <dgm:pt modelId="{C8ACB852-EF3E-44A4-B6B9-A04E0D036AC9}" type="pres">
      <dgm:prSet presAssocID="{A22742A0-855A-48B0-8110-F6E2694DCD89}" presName="rootComposite" presStyleCnt="0"/>
      <dgm:spPr/>
    </dgm:pt>
    <dgm:pt modelId="{68CCCF9C-AFC2-42DB-8BF9-F74888C9B42A}" type="pres">
      <dgm:prSet presAssocID="{A22742A0-855A-48B0-8110-F6E2694DCD89}" presName="rootText" presStyleLbl="node2" presStyleIdx="3" presStyleCnt="7">
        <dgm:presLayoutVars>
          <dgm:chPref val="3"/>
        </dgm:presLayoutVars>
      </dgm:prSet>
      <dgm:spPr/>
      <dgm:t>
        <a:bodyPr/>
        <a:lstStyle/>
        <a:p>
          <a:endParaRPr lang="en-US"/>
        </a:p>
      </dgm:t>
    </dgm:pt>
    <dgm:pt modelId="{BAA078C4-DABB-44D1-9645-7C152F0D2D50}" type="pres">
      <dgm:prSet presAssocID="{A22742A0-855A-48B0-8110-F6E2694DCD89}" presName="rootConnector" presStyleLbl="node2" presStyleIdx="3" presStyleCnt="7"/>
      <dgm:spPr/>
      <dgm:t>
        <a:bodyPr/>
        <a:lstStyle/>
        <a:p>
          <a:endParaRPr lang="en-US"/>
        </a:p>
      </dgm:t>
    </dgm:pt>
    <dgm:pt modelId="{A65FB1D4-79A9-4572-B284-E01D1025E218}" type="pres">
      <dgm:prSet presAssocID="{A22742A0-855A-48B0-8110-F6E2694DCD89}" presName="hierChild4" presStyleCnt="0"/>
      <dgm:spPr/>
    </dgm:pt>
    <dgm:pt modelId="{694DB809-F06A-4BBD-BBBD-3823DE94596E}" type="pres">
      <dgm:prSet presAssocID="{725B2F8A-65BC-46A9-9BF2-DD8EB6931299}" presName="Name37" presStyleLbl="parChTrans1D3" presStyleIdx="8" presStyleCnt="26"/>
      <dgm:spPr/>
      <dgm:t>
        <a:bodyPr/>
        <a:lstStyle/>
        <a:p>
          <a:endParaRPr lang="en-US"/>
        </a:p>
      </dgm:t>
    </dgm:pt>
    <dgm:pt modelId="{7E786568-5477-4775-8A2B-6953FF5283AB}" type="pres">
      <dgm:prSet presAssocID="{15FA9FC2-62A4-4849-B4BE-1229226CAC86}" presName="hierRoot2" presStyleCnt="0">
        <dgm:presLayoutVars>
          <dgm:hierBranch val="init"/>
        </dgm:presLayoutVars>
      </dgm:prSet>
      <dgm:spPr/>
    </dgm:pt>
    <dgm:pt modelId="{5725175C-D14A-4091-9192-577351AEADA2}" type="pres">
      <dgm:prSet presAssocID="{15FA9FC2-62A4-4849-B4BE-1229226CAC86}" presName="rootComposite" presStyleCnt="0"/>
      <dgm:spPr/>
    </dgm:pt>
    <dgm:pt modelId="{39FA02BE-3009-4F74-850A-5969C94E9B08}" type="pres">
      <dgm:prSet presAssocID="{15FA9FC2-62A4-4849-B4BE-1229226CAC86}" presName="rootText" presStyleLbl="node3" presStyleIdx="8" presStyleCnt="26">
        <dgm:presLayoutVars>
          <dgm:chPref val="3"/>
        </dgm:presLayoutVars>
      </dgm:prSet>
      <dgm:spPr/>
      <dgm:t>
        <a:bodyPr/>
        <a:lstStyle/>
        <a:p>
          <a:endParaRPr lang="en-US"/>
        </a:p>
      </dgm:t>
    </dgm:pt>
    <dgm:pt modelId="{FE40EF00-5DDE-43D4-840A-DF236BA1B7C9}" type="pres">
      <dgm:prSet presAssocID="{15FA9FC2-62A4-4849-B4BE-1229226CAC86}" presName="rootConnector" presStyleLbl="node3" presStyleIdx="8" presStyleCnt="26"/>
      <dgm:spPr/>
      <dgm:t>
        <a:bodyPr/>
        <a:lstStyle/>
        <a:p>
          <a:endParaRPr lang="en-US"/>
        </a:p>
      </dgm:t>
    </dgm:pt>
    <dgm:pt modelId="{9090333D-0121-40C5-B6F5-4C6C1F23E426}" type="pres">
      <dgm:prSet presAssocID="{15FA9FC2-62A4-4849-B4BE-1229226CAC86}" presName="hierChild4" presStyleCnt="0"/>
      <dgm:spPr/>
    </dgm:pt>
    <dgm:pt modelId="{999BCCE9-3DDC-4A5F-B768-7B05A86F4B9D}" type="pres">
      <dgm:prSet presAssocID="{15FA9FC2-62A4-4849-B4BE-1229226CAC86}" presName="hierChild5" presStyleCnt="0"/>
      <dgm:spPr/>
    </dgm:pt>
    <dgm:pt modelId="{0D4569E3-7B13-4BA0-B928-C0C535E853A2}" type="pres">
      <dgm:prSet presAssocID="{76C0C34A-506A-417D-A61D-1A8DB5DACBE1}" presName="Name37" presStyleLbl="parChTrans1D3" presStyleIdx="9" presStyleCnt="26"/>
      <dgm:spPr/>
      <dgm:t>
        <a:bodyPr/>
        <a:lstStyle/>
        <a:p>
          <a:endParaRPr lang="en-US"/>
        </a:p>
      </dgm:t>
    </dgm:pt>
    <dgm:pt modelId="{37593E4B-E2C6-46D5-8451-EAAAAFD99540}" type="pres">
      <dgm:prSet presAssocID="{54F16D8E-E88D-4D92-8E0C-B924E5FA27A6}" presName="hierRoot2" presStyleCnt="0">
        <dgm:presLayoutVars>
          <dgm:hierBranch val="init"/>
        </dgm:presLayoutVars>
      </dgm:prSet>
      <dgm:spPr/>
    </dgm:pt>
    <dgm:pt modelId="{847289E7-A596-41B7-8EA5-471EBD763DC8}" type="pres">
      <dgm:prSet presAssocID="{54F16D8E-E88D-4D92-8E0C-B924E5FA27A6}" presName="rootComposite" presStyleCnt="0"/>
      <dgm:spPr/>
    </dgm:pt>
    <dgm:pt modelId="{33A21304-B7E4-4643-B413-F3C6A18F1309}" type="pres">
      <dgm:prSet presAssocID="{54F16D8E-E88D-4D92-8E0C-B924E5FA27A6}" presName="rootText" presStyleLbl="node3" presStyleIdx="9" presStyleCnt="26">
        <dgm:presLayoutVars>
          <dgm:chPref val="3"/>
        </dgm:presLayoutVars>
      </dgm:prSet>
      <dgm:spPr/>
      <dgm:t>
        <a:bodyPr/>
        <a:lstStyle/>
        <a:p>
          <a:endParaRPr lang="en-US"/>
        </a:p>
      </dgm:t>
    </dgm:pt>
    <dgm:pt modelId="{DE7D4B7D-193F-4AEC-A19D-7F4B818D30DA}" type="pres">
      <dgm:prSet presAssocID="{54F16D8E-E88D-4D92-8E0C-B924E5FA27A6}" presName="rootConnector" presStyleLbl="node3" presStyleIdx="9" presStyleCnt="26"/>
      <dgm:spPr/>
      <dgm:t>
        <a:bodyPr/>
        <a:lstStyle/>
        <a:p>
          <a:endParaRPr lang="en-US"/>
        </a:p>
      </dgm:t>
    </dgm:pt>
    <dgm:pt modelId="{C569CD69-1A0E-4B13-886A-1C8F2A07E912}" type="pres">
      <dgm:prSet presAssocID="{54F16D8E-E88D-4D92-8E0C-B924E5FA27A6}" presName="hierChild4" presStyleCnt="0"/>
      <dgm:spPr/>
    </dgm:pt>
    <dgm:pt modelId="{D681235E-7850-4E5F-A5E2-CDDE09B1EEC4}" type="pres">
      <dgm:prSet presAssocID="{54F16D8E-E88D-4D92-8E0C-B924E5FA27A6}" presName="hierChild5" presStyleCnt="0"/>
      <dgm:spPr/>
    </dgm:pt>
    <dgm:pt modelId="{82803F63-BBB5-49F0-B993-8B60E952C6E3}" type="pres">
      <dgm:prSet presAssocID="{AAAD7BD2-50C7-4CCB-9FCB-EDF0D7ED1670}" presName="Name37" presStyleLbl="parChTrans1D3" presStyleIdx="10" presStyleCnt="26"/>
      <dgm:spPr/>
      <dgm:t>
        <a:bodyPr/>
        <a:lstStyle/>
        <a:p>
          <a:endParaRPr lang="en-US"/>
        </a:p>
      </dgm:t>
    </dgm:pt>
    <dgm:pt modelId="{87CC0D03-94C8-4E8F-BB76-DAEE20082068}" type="pres">
      <dgm:prSet presAssocID="{F216CA2E-D3A2-4336-A47A-B96050D39864}" presName="hierRoot2" presStyleCnt="0">
        <dgm:presLayoutVars>
          <dgm:hierBranch val="init"/>
        </dgm:presLayoutVars>
      </dgm:prSet>
      <dgm:spPr/>
    </dgm:pt>
    <dgm:pt modelId="{7F363E4A-0908-487E-B511-A8DDCD707F0E}" type="pres">
      <dgm:prSet presAssocID="{F216CA2E-D3A2-4336-A47A-B96050D39864}" presName="rootComposite" presStyleCnt="0"/>
      <dgm:spPr/>
    </dgm:pt>
    <dgm:pt modelId="{31A2AE29-4132-424A-AFB0-1C33B1A9C72A}" type="pres">
      <dgm:prSet presAssocID="{F216CA2E-D3A2-4336-A47A-B96050D39864}" presName="rootText" presStyleLbl="node3" presStyleIdx="10" presStyleCnt="26">
        <dgm:presLayoutVars>
          <dgm:chPref val="3"/>
        </dgm:presLayoutVars>
      </dgm:prSet>
      <dgm:spPr/>
      <dgm:t>
        <a:bodyPr/>
        <a:lstStyle/>
        <a:p>
          <a:endParaRPr lang="en-US"/>
        </a:p>
      </dgm:t>
    </dgm:pt>
    <dgm:pt modelId="{28BE2AA8-FD66-44F3-B952-594055B2DA1D}" type="pres">
      <dgm:prSet presAssocID="{F216CA2E-D3A2-4336-A47A-B96050D39864}" presName="rootConnector" presStyleLbl="node3" presStyleIdx="10" presStyleCnt="26"/>
      <dgm:spPr/>
      <dgm:t>
        <a:bodyPr/>
        <a:lstStyle/>
        <a:p>
          <a:endParaRPr lang="en-US"/>
        </a:p>
      </dgm:t>
    </dgm:pt>
    <dgm:pt modelId="{BDEF2748-047A-44C3-AAC3-531C20771256}" type="pres">
      <dgm:prSet presAssocID="{F216CA2E-D3A2-4336-A47A-B96050D39864}" presName="hierChild4" presStyleCnt="0"/>
      <dgm:spPr/>
    </dgm:pt>
    <dgm:pt modelId="{56FA2010-C6AD-4A98-9300-9C3ECFBAF9E8}" type="pres">
      <dgm:prSet presAssocID="{F216CA2E-D3A2-4336-A47A-B96050D39864}" presName="hierChild5" presStyleCnt="0"/>
      <dgm:spPr/>
    </dgm:pt>
    <dgm:pt modelId="{B1C518D2-E458-4C0A-8BD6-D42DDD939BE7}" type="pres">
      <dgm:prSet presAssocID="{902E3BC3-D612-45F9-B54B-354DCD73FC72}" presName="Name37" presStyleLbl="parChTrans1D3" presStyleIdx="11" presStyleCnt="26"/>
      <dgm:spPr/>
      <dgm:t>
        <a:bodyPr/>
        <a:lstStyle/>
        <a:p>
          <a:endParaRPr lang="en-US"/>
        </a:p>
      </dgm:t>
    </dgm:pt>
    <dgm:pt modelId="{5B84EB73-E0B5-4F04-AB78-DA01369365C7}" type="pres">
      <dgm:prSet presAssocID="{122537FF-F409-4D15-A974-71D6D208C78B}" presName="hierRoot2" presStyleCnt="0">
        <dgm:presLayoutVars>
          <dgm:hierBranch val="init"/>
        </dgm:presLayoutVars>
      </dgm:prSet>
      <dgm:spPr/>
    </dgm:pt>
    <dgm:pt modelId="{4EB72914-784C-4EFE-A2A3-D63D7789726D}" type="pres">
      <dgm:prSet presAssocID="{122537FF-F409-4D15-A974-71D6D208C78B}" presName="rootComposite" presStyleCnt="0"/>
      <dgm:spPr/>
    </dgm:pt>
    <dgm:pt modelId="{1558E369-156A-47FA-B1A8-92F110C4F0F1}" type="pres">
      <dgm:prSet presAssocID="{122537FF-F409-4D15-A974-71D6D208C78B}" presName="rootText" presStyleLbl="node3" presStyleIdx="11" presStyleCnt="26">
        <dgm:presLayoutVars>
          <dgm:chPref val="3"/>
        </dgm:presLayoutVars>
      </dgm:prSet>
      <dgm:spPr/>
      <dgm:t>
        <a:bodyPr/>
        <a:lstStyle/>
        <a:p>
          <a:endParaRPr lang="en-US"/>
        </a:p>
      </dgm:t>
    </dgm:pt>
    <dgm:pt modelId="{0FA6D972-0423-4653-BBEA-3A089137F983}" type="pres">
      <dgm:prSet presAssocID="{122537FF-F409-4D15-A974-71D6D208C78B}" presName="rootConnector" presStyleLbl="node3" presStyleIdx="11" presStyleCnt="26"/>
      <dgm:spPr/>
      <dgm:t>
        <a:bodyPr/>
        <a:lstStyle/>
        <a:p>
          <a:endParaRPr lang="en-US"/>
        </a:p>
      </dgm:t>
    </dgm:pt>
    <dgm:pt modelId="{0894B0A7-862E-4F79-ACCC-00F081C93FD9}" type="pres">
      <dgm:prSet presAssocID="{122537FF-F409-4D15-A974-71D6D208C78B}" presName="hierChild4" presStyleCnt="0"/>
      <dgm:spPr/>
    </dgm:pt>
    <dgm:pt modelId="{EE576640-2322-4619-9F72-DF7544204DFD}" type="pres">
      <dgm:prSet presAssocID="{122537FF-F409-4D15-A974-71D6D208C78B}" presName="hierChild5" presStyleCnt="0"/>
      <dgm:spPr/>
    </dgm:pt>
    <dgm:pt modelId="{45D4B5FD-628C-4DA8-B9AF-31DFC8A54460}" type="pres">
      <dgm:prSet presAssocID="{A22742A0-855A-48B0-8110-F6E2694DCD89}" presName="hierChild5" presStyleCnt="0"/>
      <dgm:spPr/>
    </dgm:pt>
    <dgm:pt modelId="{BB6C710C-49CE-40CE-9AD2-7BB961319DA4}" type="pres">
      <dgm:prSet presAssocID="{BF60682A-3747-4C7C-A0B9-DA6AA422405F}" presName="Name37" presStyleLbl="parChTrans1D2" presStyleIdx="4" presStyleCnt="7"/>
      <dgm:spPr/>
      <dgm:t>
        <a:bodyPr/>
        <a:lstStyle/>
        <a:p>
          <a:endParaRPr lang="en-US"/>
        </a:p>
      </dgm:t>
    </dgm:pt>
    <dgm:pt modelId="{E5D397AC-A049-486F-B31F-134154FCA088}" type="pres">
      <dgm:prSet presAssocID="{4F7AA4AE-F5A8-4BCB-BDE2-6DC85F12BE09}" presName="hierRoot2" presStyleCnt="0">
        <dgm:presLayoutVars>
          <dgm:hierBranch val="init"/>
        </dgm:presLayoutVars>
      </dgm:prSet>
      <dgm:spPr/>
    </dgm:pt>
    <dgm:pt modelId="{9DF72992-1757-4A66-BE62-9B3543F8161C}" type="pres">
      <dgm:prSet presAssocID="{4F7AA4AE-F5A8-4BCB-BDE2-6DC85F12BE09}" presName="rootComposite" presStyleCnt="0"/>
      <dgm:spPr/>
    </dgm:pt>
    <dgm:pt modelId="{F8772C93-D410-4C9D-B824-D0D007CCD8C3}" type="pres">
      <dgm:prSet presAssocID="{4F7AA4AE-F5A8-4BCB-BDE2-6DC85F12BE09}" presName="rootText" presStyleLbl="node2" presStyleIdx="4" presStyleCnt="7" custLinFactNeighborX="1228" custLinFactNeighborY="2213">
        <dgm:presLayoutVars>
          <dgm:chPref val="3"/>
        </dgm:presLayoutVars>
      </dgm:prSet>
      <dgm:spPr/>
      <dgm:t>
        <a:bodyPr/>
        <a:lstStyle/>
        <a:p>
          <a:endParaRPr lang="en-US"/>
        </a:p>
      </dgm:t>
    </dgm:pt>
    <dgm:pt modelId="{6C58CC0A-6B4B-4220-A73B-D13356DDE2E7}" type="pres">
      <dgm:prSet presAssocID="{4F7AA4AE-F5A8-4BCB-BDE2-6DC85F12BE09}" presName="rootConnector" presStyleLbl="node2" presStyleIdx="4" presStyleCnt="7"/>
      <dgm:spPr/>
      <dgm:t>
        <a:bodyPr/>
        <a:lstStyle/>
        <a:p>
          <a:endParaRPr lang="en-US"/>
        </a:p>
      </dgm:t>
    </dgm:pt>
    <dgm:pt modelId="{B04D44A8-A18B-4D27-B0B9-1A0C5221EB09}" type="pres">
      <dgm:prSet presAssocID="{4F7AA4AE-F5A8-4BCB-BDE2-6DC85F12BE09}" presName="hierChild4" presStyleCnt="0"/>
      <dgm:spPr/>
    </dgm:pt>
    <dgm:pt modelId="{50B7A3DF-2375-4A01-9A7F-3DFC261E6304}" type="pres">
      <dgm:prSet presAssocID="{EB14C3B5-43FD-44C0-B12C-8EFE1F22EA19}" presName="Name37" presStyleLbl="parChTrans1D3" presStyleIdx="12" presStyleCnt="26"/>
      <dgm:spPr/>
      <dgm:t>
        <a:bodyPr/>
        <a:lstStyle/>
        <a:p>
          <a:endParaRPr lang="en-US"/>
        </a:p>
      </dgm:t>
    </dgm:pt>
    <dgm:pt modelId="{07CC9842-565B-4CEC-B54A-761E9E13CBC4}" type="pres">
      <dgm:prSet presAssocID="{B3FB624F-1B1B-44C0-AC77-328D925E6C63}" presName="hierRoot2" presStyleCnt="0">
        <dgm:presLayoutVars>
          <dgm:hierBranch val="init"/>
        </dgm:presLayoutVars>
      </dgm:prSet>
      <dgm:spPr/>
    </dgm:pt>
    <dgm:pt modelId="{C49FFC1F-4EBB-45D0-9E4D-A68DEB49C0F6}" type="pres">
      <dgm:prSet presAssocID="{B3FB624F-1B1B-44C0-AC77-328D925E6C63}" presName="rootComposite" presStyleCnt="0"/>
      <dgm:spPr/>
    </dgm:pt>
    <dgm:pt modelId="{8964E8D7-D0D2-4B36-8B11-381CDA91FF91}" type="pres">
      <dgm:prSet presAssocID="{B3FB624F-1B1B-44C0-AC77-328D925E6C63}" presName="rootText" presStyleLbl="node3" presStyleIdx="12" presStyleCnt="26">
        <dgm:presLayoutVars>
          <dgm:chPref val="3"/>
        </dgm:presLayoutVars>
      </dgm:prSet>
      <dgm:spPr/>
      <dgm:t>
        <a:bodyPr/>
        <a:lstStyle/>
        <a:p>
          <a:endParaRPr lang="en-US"/>
        </a:p>
      </dgm:t>
    </dgm:pt>
    <dgm:pt modelId="{CAE231A5-F870-4E86-97F4-33C163158456}" type="pres">
      <dgm:prSet presAssocID="{B3FB624F-1B1B-44C0-AC77-328D925E6C63}" presName="rootConnector" presStyleLbl="node3" presStyleIdx="12" presStyleCnt="26"/>
      <dgm:spPr/>
      <dgm:t>
        <a:bodyPr/>
        <a:lstStyle/>
        <a:p>
          <a:endParaRPr lang="en-US"/>
        </a:p>
      </dgm:t>
    </dgm:pt>
    <dgm:pt modelId="{834D667D-5DB1-474F-B13F-E2011BDE2C6B}" type="pres">
      <dgm:prSet presAssocID="{B3FB624F-1B1B-44C0-AC77-328D925E6C63}" presName="hierChild4" presStyleCnt="0"/>
      <dgm:spPr/>
    </dgm:pt>
    <dgm:pt modelId="{606DF1A5-501C-4591-8644-7A5557BFE95D}" type="pres">
      <dgm:prSet presAssocID="{B3FB624F-1B1B-44C0-AC77-328D925E6C63}" presName="hierChild5" presStyleCnt="0"/>
      <dgm:spPr/>
    </dgm:pt>
    <dgm:pt modelId="{B0AEC7F6-85EA-46EF-A725-B28D7C60B492}" type="pres">
      <dgm:prSet presAssocID="{3F1942E5-CC2E-41DB-9E82-E81584F9B6A1}" presName="Name37" presStyleLbl="parChTrans1D3" presStyleIdx="13" presStyleCnt="26"/>
      <dgm:spPr/>
      <dgm:t>
        <a:bodyPr/>
        <a:lstStyle/>
        <a:p>
          <a:endParaRPr lang="en-US"/>
        </a:p>
      </dgm:t>
    </dgm:pt>
    <dgm:pt modelId="{05ED37EC-3406-4818-89BA-220A64490B51}" type="pres">
      <dgm:prSet presAssocID="{1F6C03B2-8522-402D-92F1-07F3D19112EE}" presName="hierRoot2" presStyleCnt="0">
        <dgm:presLayoutVars>
          <dgm:hierBranch val="init"/>
        </dgm:presLayoutVars>
      </dgm:prSet>
      <dgm:spPr/>
    </dgm:pt>
    <dgm:pt modelId="{4C24D241-9D06-47D2-A721-F27A391DF9EB}" type="pres">
      <dgm:prSet presAssocID="{1F6C03B2-8522-402D-92F1-07F3D19112EE}" presName="rootComposite" presStyleCnt="0"/>
      <dgm:spPr/>
    </dgm:pt>
    <dgm:pt modelId="{CD01AB4D-A130-4EF5-A52A-73D1FCC83E6E}" type="pres">
      <dgm:prSet presAssocID="{1F6C03B2-8522-402D-92F1-07F3D19112EE}" presName="rootText" presStyleLbl="node3" presStyleIdx="13" presStyleCnt="26">
        <dgm:presLayoutVars>
          <dgm:chPref val="3"/>
        </dgm:presLayoutVars>
      </dgm:prSet>
      <dgm:spPr/>
      <dgm:t>
        <a:bodyPr/>
        <a:lstStyle/>
        <a:p>
          <a:endParaRPr lang="en-US"/>
        </a:p>
      </dgm:t>
    </dgm:pt>
    <dgm:pt modelId="{BFF8FF4B-D9A8-4796-9D70-8CE62A777DB7}" type="pres">
      <dgm:prSet presAssocID="{1F6C03B2-8522-402D-92F1-07F3D19112EE}" presName="rootConnector" presStyleLbl="node3" presStyleIdx="13" presStyleCnt="26"/>
      <dgm:spPr/>
      <dgm:t>
        <a:bodyPr/>
        <a:lstStyle/>
        <a:p>
          <a:endParaRPr lang="en-US"/>
        </a:p>
      </dgm:t>
    </dgm:pt>
    <dgm:pt modelId="{6D705F11-6B3F-4AC9-86D3-674E0DA11A5D}" type="pres">
      <dgm:prSet presAssocID="{1F6C03B2-8522-402D-92F1-07F3D19112EE}" presName="hierChild4" presStyleCnt="0"/>
      <dgm:spPr/>
    </dgm:pt>
    <dgm:pt modelId="{7A95134F-FE52-4D7A-93F3-58EAF04EC9DA}" type="pres">
      <dgm:prSet presAssocID="{1F6C03B2-8522-402D-92F1-07F3D19112EE}" presName="hierChild5" presStyleCnt="0"/>
      <dgm:spPr/>
    </dgm:pt>
    <dgm:pt modelId="{CD21C337-76E6-4263-BBFC-16A734DE97B9}" type="pres">
      <dgm:prSet presAssocID="{38556FC3-BC03-4C65-A755-FC08BE962306}" presName="Name37" presStyleLbl="parChTrans1D3" presStyleIdx="14" presStyleCnt="26"/>
      <dgm:spPr/>
      <dgm:t>
        <a:bodyPr/>
        <a:lstStyle/>
        <a:p>
          <a:endParaRPr lang="en-US"/>
        </a:p>
      </dgm:t>
    </dgm:pt>
    <dgm:pt modelId="{AC2FE78F-FC0B-4E82-8972-4F888E2B5E8F}" type="pres">
      <dgm:prSet presAssocID="{D585C23C-430D-4AC3-83A2-FC864BB9C589}" presName="hierRoot2" presStyleCnt="0">
        <dgm:presLayoutVars>
          <dgm:hierBranch val="init"/>
        </dgm:presLayoutVars>
      </dgm:prSet>
      <dgm:spPr/>
    </dgm:pt>
    <dgm:pt modelId="{482085C8-D92F-468F-B90D-F09A6D6719EC}" type="pres">
      <dgm:prSet presAssocID="{D585C23C-430D-4AC3-83A2-FC864BB9C589}" presName="rootComposite" presStyleCnt="0"/>
      <dgm:spPr/>
    </dgm:pt>
    <dgm:pt modelId="{A5701502-51BC-47B4-9E70-25110F67E1B9}" type="pres">
      <dgm:prSet presAssocID="{D585C23C-430D-4AC3-83A2-FC864BB9C589}" presName="rootText" presStyleLbl="node3" presStyleIdx="14" presStyleCnt="26">
        <dgm:presLayoutVars>
          <dgm:chPref val="3"/>
        </dgm:presLayoutVars>
      </dgm:prSet>
      <dgm:spPr/>
      <dgm:t>
        <a:bodyPr/>
        <a:lstStyle/>
        <a:p>
          <a:endParaRPr lang="en-US"/>
        </a:p>
      </dgm:t>
    </dgm:pt>
    <dgm:pt modelId="{572C0FF5-4F93-4F1E-A294-6AEFC1B61977}" type="pres">
      <dgm:prSet presAssocID="{D585C23C-430D-4AC3-83A2-FC864BB9C589}" presName="rootConnector" presStyleLbl="node3" presStyleIdx="14" presStyleCnt="26"/>
      <dgm:spPr/>
      <dgm:t>
        <a:bodyPr/>
        <a:lstStyle/>
        <a:p>
          <a:endParaRPr lang="en-US"/>
        </a:p>
      </dgm:t>
    </dgm:pt>
    <dgm:pt modelId="{7BA709F6-0FC3-4053-B696-F67AD512AF08}" type="pres">
      <dgm:prSet presAssocID="{D585C23C-430D-4AC3-83A2-FC864BB9C589}" presName="hierChild4" presStyleCnt="0"/>
      <dgm:spPr/>
    </dgm:pt>
    <dgm:pt modelId="{7E5324AE-8702-476A-9C13-32A18B8920C1}" type="pres">
      <dgm:prSet presAssocID="{D585C23C-430D-4AC3-83A2-FC864BB9C589}" presName="hierChild5" presStyleCnt="0"/>
      <dgm:spPr/>
    </dgm:pt>
    <dgm:pt modelId="{9305C84C-75EE-4BBF-9915-D9065FD56CDD}" type="pres">
      <dgm:prSet presAssocID="{02B16503-0B1C-4EF6-8178-CC79C47A7BB4}" presName="Name37" presStyleLbl="parChTrans1D3" presStyleIdx="15" presStyleCnt="26"/>
      <dgm:spPr/>
      <dgm:t>
        <a:bodyPr/>
        <a:lstStyle/>
        <a:p>
          <a:endParaRPr lang="en-US"/>
        </a:p>
      </dgm:t>
    </dgm:pt>
    <dgm:pt modelId="{A6648F48-68AA-450C-A793-333EA51C0CA8}" type="pres">
      <dgm:prSet presAssocID="{478EDF73-FCA7-4084-9BFA-E03489FB851A}" presName="hierRoot2" presStyleCnt="0">
        <dgm:presLayoutVars>
          <dgm:hierBranch val="init"/>
        </dgm:presLayoutVars>
      </dgm:prSet>
      <dgm:spPr/>
    </dgm:pt>
    <dgm:pt modelId="{19A8516B-2407-4F46-B8E5-E86995D984FE}" type="pres">
      <dgm:prSet presAssocID="{478EDF73-FCA7-4084-9BFA-E03489FB851A}" presName="rootComposite" presStyleCnt="0"/>
      <dgm:spPr/>
    </dgm:pt>
    <dgm:pt modelId="{D67B7F2D-A8F0-4FC9-A2F6-9167CA49A0AB}" type="pres">
      <dgm:prSet presAssocID="{478EDF73-FCA7-4084-9BFA-E03489FB851A}" presName="rootText" presStyleLbl="node3" presStyleIdx="15" presStyleCnt="26">
        <dgm:presLayoutVars>
          <dgm:chPref val="3"/>
        </dgm:presLayoutVars>
      </dgm:prSet>
      <dgm:spPr/>
      <dgm:t>
        <a:bodyPr/>
        <a:lstStyle/>
        <a:p>
          <a:endParaRPr lang="en-US"/>
        </a:p>
      </dgm:t>
    </dgm:pt>
    <dgm:pt modelId="{2D163261-EE26-48C1-B973-84965D50B302}" type="pres">
      <dgm:prSet presAssocID="{478EDF73-FCA7-4084-9BFA-E03489FB851A}" presName="rootConnector" presStyleLbl="node3" presStyleIdx="15" presStyleCnt="26"/>
      <dgm:spPr/>
      <dgm:t>
        <a:bodyPr/>
        <a:lstStyle/>
        <a:p>
          <a:endParaRPr lang="en-US"/>
        </a:p>
      </dgm:t>
    </dgm:pt>
    <dgm:pt modelId="{5F1452D3-76E5-4BB0-BB42-EB96167F8C0B}" type="pres">
      <dgm:prSet presAssocID="{478EDF73-FCA7-4084-9BFA-E03489FB851A}" presName="hierChild4" presStyleCnt="0"/>
      <dgm:spPr/>
    </dgm:pt>
    <dgm:pt modelId="{C49D171F-98F5-4183-A866-66731297EE2C}" type="pres">
      <dgm:prSet presAssocID="{478EDF73-FCA7-4084-9BFA-E03489FB851A}" presName="hierChild5" presStyleCnt="0"/>
      <dgm:spPr/>
    </dgm:pt>
    <dgm:pt modelId="{5254B95D-8E09-45D5-ACEB-B64660FF2A92}" type="pres">
      <dgm:prSet presAssocID="{D7517755-77A2-4E90-BD2C-BBCA0B20FF99}" presName="Name37" presStyleLbl="parChTrans1D3" presStyleIdx="16" presStyleCnt="26"/>
      <dgm:spPr/>
      <dgm:t>
        <a:bodyPr/>
        <a:lstStyle/>
        <a:p>
          <a:endParaRPr lang="en-US"/>
        </a:p>
      </dgm:t>
    </dgm:pt>
    <dgm:pt modelId="{639F528D-54CC-49E5-BD4C-E17D42B07D58}" type="pres">
      <dgm:prSet presAssocID="{C132032E-2CCC-45DE-A422-B8591797F478}" presName="hierRoot2" presStyleCnt="0">
        <dgm:presLayoutVars>
          <dgm:hierBranch val="init"/>
        </dgm:presLayoutVars>
      </dgm:prSet>
      <dgm:spPr/>
    </dgm:pt>
    <dgm:pt modelId="{420871C6-67F5-4FA8-AB5C-C6F5686C6DDF}" type="pres">
      <dgm:prSet presAssocID="{C132032E-2CCC-45DE-A422-B8591797F478}" presName="rootComposite" presStyleCnt="0"/>
      <dgm:spPr/>
    </dgm:pt>
    <dgm:pt modelId="{54C65B3D-A8EB-491B-985E-6C3FBD0658CB}" type="pres">
      <dgm:prSet presAssocID="{C132032E-2CCC-45DE-A422-B8591797F478}" presName="rootText" presStyleLbl="node3" presStyleIdx="16" presStyleCnt="26">
        <dgm:presLayoutVars>
          <dgm:chPref val="3"/>
        </dgm:presLayoutVars>
      </dgm:prSet>
      <dgm:spPr/>
      <dgm:t>
        <a:bodyPr/>
        <a:lstStyle/>
        <a:p>
          <a:endParaRPr lang="en-US"/>
        </a:p>
      </dgm:t>
    </dgm:pt>
    <dgm:pt modelId="{C5707B0C-015C-44A2-88BB-DCBC629554AC}" type="pres">
      <dgm:prSet presAssocID="{C132032E-2CCC-45DE-A422-B8591797F478}" presName="rootConnector" presStyleLbl="node3" presStyleIdx="16" presStyleCnt="26"/>
      <dgm:spPr/>
      <dgm:t>
        <a:bodyPr/>
        <a:lstStyle/>
        <a:p>
          <a:endParaRPr lang="en-US"/>
        </a:p>
      </dgm:t>
    </dgm:pt>
    <dgm:pt modelId="{0D9804A3-28E5-4710-8DE5-547EE6315262}" type="pres">
      <dgm:prSet presAssocID="{C132032E-2CCC-45DE-A422-B8591797F478}" presName="hierChild4" presStyleCnt="0"/>
      <dgm:spPr/>
    </dgm:pt>
    <dgm:pt modelId="{2B6FBF52-77BB-4BD1-A3D1-78DCA6DAE703}" type="pres">
      <dgm:prSet presAssocID="{C132032E-2CCC-45DE-A422-B8591797F478}" presName="hierChild5" presStyleCnt="0"/>
      <dgm:spPr/>
    </dgm:pt>
    <dgm:pt modelId="{24846185-AD1E-4B7A-B444-2B52E569EC23}" type="pres">
      <dgm:prSet presAssocID="{4F7AA4AE-F5A8-4BCB-BDE2-6DC85F12BE09}" presName="hierChild5" presStyleCnt="0"/>
      <dgm:spPr/>
    </dgm:pt>
    <dgm:pt modelId="{76529A49-1DF2-46E0-A6A4-89161FE65A49}" type="pres">
      <dgm:prSet presAssocID="{6BD1F32C-95C1-4AD8-A361-6BB8DEF9322C}" presName="Name37" presStyleLbl="parChTrans1D2" presStyleIdx="5" presStyleCnt="7"/>
      <dgm:spPr/>
      <dgm:t>
        <a:bodyPr/>
        <a:lstStyle/>
        <a:p>
          <a:endParaRPr lang="en-US"/>
        </a:p>
      </dgm:t>
    </dgm:pt>
    <dgm:pt modelId="{9C8D0144-0CB1-405C-923A-791F698A4CE0}" type="pres">
      <dgm:prSet presAssocID="{1A00ED73-D25F-4621-A70A-BE85A06709AC}" presName="hierRoot2" presStyleCnt="0">
        <dgm:presLayoutVars>
          <dgm:hierBranch val="init"/>
        </dgm:presLayoutVars>
      </dgm:prSet>
      <dgm:spPr/>
    </dgm:pt>
    <dgm:pt modelId="{90210D28-B571-4654-AD5D-44DFC28FA0AB}" type="pres">
      <dgm:prSet presAssocID="{1A00ED73-D25F-4621-A70A-BE85A06709AC}" presName="rootComposite" presStyleCnt="0"/>
      <dgm:spPr/>
    </dgm:pt>
    <dgm:pt modelId="{2C92FD35-F5BE-48A8-B611-6320CE231A35}" type="pres">
      <dgm:prSet presAssocID="{1A00ED73-D25F-4621-A70A-BE85A06709AC}" presName="rootText" presStyleLbl="node2" presStyleIdx="5" presStyleCnt="7" custLinFactNeighborX="-317" custLinFactNeighborY="2213">
        <dgm:presLayoutVars>
          <dgm:chPref val="3"/>
        </dgm:presLayoutVars>
      </dgm:prSet>
      <dgm:spPr/>
      <dgm:t>
        <a:bodyPr/>
        <a:lstStyle/>
        <a:p>
          <a:endParaRPr lang="en-US"/>
        </a:p>
      </dgm:t>
    </dgm:pt>
    <dgm:pt modelId="{74E29E13-ED01-4725-865D-1544CA031AD9}" type="pres">
      <dgm:prSet presAssocID="{1A00ED73-D25F-4621-A70A-BE85A06709AC}" presName="rootConnector" presStyleLbl="node2" presStyleIdx="5" presStyleCnt="7"/>
      <dgm:spPr/>
      <dgm:t>
        <a:bodyPr/>
        <a:lstStyle/>
        <a:p>
          <a:endParaRPr lang="en-US"/>
        </a:p>
      </dgm:t>
    </dgm:pt>
    <dgm:pt modelId="{AAF08EEB-CD71-49F9-A82D-838E00E0041D}" type="pres">
      <dgm:prSet presAssocID="{1A00ED73-D25F-4621-A70A-BE85A06709AC}" presName="hierChild4" presStyleCnt="0"/>
      <dgm:spPr/>
    </dgm:pt>
    <dgm:pt modelId="{6C9D41CE-EC48-41C2-AEC2-BAE56967A0A5}" type="pres">
      <dgm:prSet presAssocID="{E24F4875-EF0E-4F3D-9E33-020A0EACBDB4}" presName="Name37" presStyleLbl="parChTrans1D3" presStyleIdx="17" presStyleCnt="26"/>
      <dgm:spPr/>
      <dgm:t>
        <a:bodyPr/>
        <a:lstStyle/>
        <a:p>
          <a:endParaRPr lang="en-US"/>
        </a:p>
      </dgm:t>
    </dgm:pt>
    <dgm:pt modelId="{7B9DBD24-3A92-4BA7-8758-2FED974B6BB2}" type="pres">
      <dgm:prSet presAssocID="{2704596F-3D2E-40DD-B1F6-92CAA65F32FC}" presName="hierRoot2" presStyleCnt="0">
        <dgm:presLayoutVars>
          <dgm:hierBranch val="init"/>
        </dgm:presLayoutVars>
      </dgm:prSet>
      <dgm:spPr/>
    </dgm:pt>
    <dgm:pt modelId="{6A3B3053-0EC2-4AAE-8E78-B7586F6F04E4}" type="pres">
      <dgm:prSet presAssocID="{2704596F-3D2E-40DD-B1F6-92CAA65F32FC}" presName="rootComposite" presStyleCnt="0"/>
      <dgm:spPr/>
    </dgm:pt>
    <dgm:pt modelId="{66FECA64-F2CF-4988-9EEF-1072DF66A228}" type="pres">
      <dgm:prSet presAssocID="{2704596F-3D2E-40DD-B1F6-92CAA65F32FC}" presName="rootText" presStyleLbl="node3" presStyleIdx="17" presStyleCnt="26">
        <dgm:presLayoutVars>
          <dgm:chPref val="3"/>
        </dgm:presLayoutVars>
      </dgm:prSet>
      <dgm:spPr/>
      <dgm:t>
        <a:bodyPr/>
        <a:lstStyle/>
        <a:p>
          <a:endParaRPr lang="en-US"/>
        </a:p>
      </dgm:t>
    </dgm:pt>
    <dgm:pt modelId="{6C135E96-2D04-47C8-BE0C-DF1EBF3AEAC1}" type="pres">
      <dgm:prSet presAssocID="{2704596F-3D2E-40DD-B1F6-92CAA65F32FC}" presName="rootConnector" presStyleLbl="node3" presStyleIdx="17" presStyleCnt="26"/>
      <dgm:spPr/>
      <dgm:t>
        <a:bodyPr/>
        <a:lstStyle/>
        <a:p>
          <a:endParaRPr lang="en-US"/>
        </a:p>
      </dgm:t>
    </dgm:pt>
    <dgm:pt modelId="{8431CC2E-9566-46F7-85C1-B47E9C3303FE}" type="pres">
      <dgm:prSet presAssocID="{2704596F-3D2E-40DD-B1F6-92CAA65F32FC}" presName="hierChild4" presStyleCnt="0"/>
      <dgm:spPr/>
    </dgm:pt>
    <dgm:pt modelId="{2E1E682F-0113-4C45-8BD3-D2E403D403CF}" type="pres">
      <dgm:prSet presAssocID="{2704596F-3D2E-40DD-B1F6-92CAA65F32FC}" presName="hierChild5" presStyleCnt="0"/>
      <dgm:spPr/>
    </dgm:pt>
    <dgm:pt modelId="{15ADA30D-1266-45DD-B057-8F6C649F5803}" type="pres">
      <dgm:prSet presAssocID="{FD6E3A9D-153A-4944-AEAE-BADCA2E9708D}" presName="Name37" presStyleLbl="parChTrans1D3" presStyleIdx="18" presStyleCnt="26"/>
      <dgm:spPr/>
      <dgm:t>
        <a:bodyPr/>
        <a:lstStyle/>
        <a:p>
          <a:endParaRPr lang="en-US"/>
        </a:p>
      </dgm:t>
    </dgm:pt>
    <dgm:pt modelId="{4F75C52E-8A4C-42EE-A214-40F628ACA8B6}" type="pres">
      <dgm:prSet presAssocID="{601E4BDA-C5E7-4FA4-92BD-641B061708F1}" presName="hierRoot2" presStyleCnt="0">
        <dgm:presLayoutVars>
          <dgm:hierBranch val="init"/>
        </dgm:presLayoutVars>
      </dgm:prSet>
      <dgm:spPr/>
    </dgm:pt>
    <dgm:pt modelId="{983AE963-8FB8-4FA0-B3D4-187457D74E22}" type="pres">
      <dgm:prSet presAssocID="{601E4BDA-C5E7-4FA4-92BD-641B061708F1}" presName="rootComposite" presStyleCnt="0"/>
      <dgm:spPr/>
    </dgm:pt>
    <dgm:pt modelId="{7D686038-43EE-49AD-9389-14317C45E7EE}" type="pres">
      <dgm:prSet presAssocID="{601E4BDA-C5E7-4FA4-92BD-641B061708F1}" presName="rootText" presStyleLbl="node3" presStyleIdx="18" presStyleCnt="26">
        <dgm:presLayoutVars>
          <dgm:chPref val="3"/>
        </dgm:presLayoutVars>
      </dgm:prSet>
      <dgm:spPr/>
      <dgm:t>
        <a:bodyPr/>
        <a:lstStyle/>
        <a:p>
          <a:endParaRPr lang="en-US"/>
        </a:p>
      </dgm:t>
    </dgm:pt>
    <dgm:pt modelId="{0C5A5A54-693F-471E-B562-45662E3D14BB}" type="pres">
      <dgm:prSet presAssocID="{601E4BDA-C5E7-4FA4-92BD-641B061708F1}" presName="rootConnector" presStyleLbl="node3" presStyleIdx="18" presStyleCnt="26"/>
      <dgm:spPr/>
      <dgm:t>
        <a:bodyPr/>
        <a:lstStyle/>
        <a:p>
          <a:endParaRPr lang="en-US"/>
        </a:p>
      </dgm:t>
    </dgm:pt>
    <dgm:pt modelId="{ADFBF8E1-9E82-4373-8582-46CD27619A17}" type="pres">
      <dgm:prSet presAssocID="{601E4BDA-C5E7-4FA4-92BD-641B061708F1}" presName="hierChild4" presStyleCnt="0"/>
      <dgm:spPr/>
    </dgm:pt>
    <dgm:pt modelId="{D6E932B6-8BCB-4348-AC1E-7957F8F35AB4}" type="pres">
      <dgm:prSet presAssocID="{601E4BDA-C5E7-4FA4-92BD-641B061708F1}" presName="hierChild5" presStyleCnt="0"/>
      <dgm:spPr/>
    </dgm:pt>
    <dgm:pt modelId="{53D29268-8FA8-4102-A1A6-0A06326F9261}" type="pres">
      <dgm:prSet presAssocID="{3CAD0F4C-307B-4B0A-8954-CB34F631F523}" presName="Name37" presStyleLbl="parChTrans1D3" presStyleIdx="19" presStyleCnt="26"/>
      <dgm:spPr/>
      <dgm:t>
        <a:bodyPr/>
        <a:lstStyle/>
        <a:p>
          <a:endParaRPr lang="en-US"/>
        </a:p>
      </dgm:t>
    </dgm:pt>
    <dgm:pt modelId="{862329B7-7533-43C7-92C5-177C428E1999}" type="pres">
      <dgm:prSet presAssocID="{272B9A97-0D13-4600-86B3-5F96172ECC0B}" presName="hierRoot2" presStyleCnt="0">
        <dgm:presLayoutVars>
          <dgm:hierBranch val="init"/>
        </dgm:presLayoutVars>
      </dgm:prSet>
      <dgm:spPr/>
    </dgm:pt>
    <dgm:pt modelId="{473D72C0-F68D-4B97-A439-AC84C82299C8}" type="pres">
      <dgm:prSet presAssocID="{272B9A97-0D13-4600-86B3-5F96172ECC0B}" presName="rootComposite" presStyleCnt="0"/>
      <dgm:spPr/>
    </dgm:pt>
    <dgm:pt modelId="{2D16B0BD-63BF-4462-A686-29859DBEF9C2}" type="pres">
      <dgm:prSet presAssocID="{272B9A97-0D13-4600-86B3-5F96172ECC0B}" presName="rootText" presStyleLbl="node3" presStyleIdx="19" presStyleCnt="26">
        <dgm:presLayoutVars>
          <dgm:chPref val="3"/>
        </dgm:presLayoutVars>
      </dgm:prSet>
      <dgm:spPr/>
      <dgm:t>
        <a:bodyPr/>
        <a:lstStyle/>
        <a:p>
          <a:endParaRPr lang="en-US"/>
        </a:p>
      </dgm:t>
    </dgm:pt>
    <dgm:pt modelId="{32CD6431-CC7D-407C-9130-E0D05FC78226}" type="pres">
      <dgm:prSet presAssocID="{272B9A97-0D13-4600-86B3-5F96172ECC0B}" presName="rootConnector" presStyleLbl="node3" presStyleIdx="19" presStyleCnt="26"/>
      <dgm:spPr/>
      <dgm:t>
        <a:bodyPr/>
        <a:lstStyle/>
        <a:p>
          <a:endParaRPr lang="en-US"/>
        </a:p>
      </dgm:t>
    </dgm:pt>
    <dgm:pt modelId="{57897B03-59F5-4A79-85AC-6B57F415D4EA}" type="pres">
      <dgm:prSet presAssocID="{272B9A97-0D13-4600-86B3-5F96172ECC0B}" presName="hierChild4" presStyleCnt="0"/>
      <dgm:spPr/>
    </dgm:pt>
    <dgm:pt modelId="{CFA5276F-8E0F-4562-9675-39EB54A4DF36}" type="pres">
      <dgm:prSet presAssocID="{272B9A97-0D13-4600-86B3-5F96172ECC0B}" presName="hierChild5" presStyleCnt="0"/>
      <dgm:spPr/>
    </dgm:pt>
    <dgm:pt modelId="{3B053307-AD18-48E1-8433-291EAEC38C49}" type="pres">
      <dgm:prSet presAssocID="{2CAABE01-5DD4-4E5D-A3A2-67179C31EC16}" presName="Name37" presStyleLbl="parChTrans1D3" presStyleIdx="20" presStyleCnt="26"/>
      <dgm:spPr/>
      <dgm:t>
        <a:bodyPr/>
        <a:lstStyle/>
        <a:p>
          <a:endParaRPr lang="en-US"/>
        </a:p>
      </dgm:t>
    </dgm:pt>
    <dgm:pt modelId="{9A251B71-5FF3-4FF0-89AD-FACBE6877134}" type="pres">
      <dgm:prSet presAssocID="{DF994537-32AB-4843-ACBE-5AF4269C7D4D}" presName="hierRoot2" presStyleCnt="0">
        <dgm:presLayoutVars>
          <dgm:hierBranch val="init"/>
        </dgm:presLayoutVars>
      </dgm:prSet>
      <dgm:spPr/>
    </dgm:pt>
    <dgm:pt modelId="{49B70D02-C33C-4493-ADC2-30C08523ECD8}" type="pres">
      <dgm:prSet presAssocID="{DF994537-32AB-4843-ACBE-5AF4269C7D4D}" presName="rootComposite" presStyleCnt="0"/>
      <dgm:spPr/>
    </dgm:pt>
    <dgm:pt modelId="{AF83C813-9D0A-4EB8-B1FA-DD9978ED9244}" type="pres">
      <dgm:prSet presAssocID="{DF994537-32AB-4843-ACBE-5AF4269C7D4D}" presName="rootText" presStyleLbl="node3" presStyleIdx="20" presStyleCnt="26">
        <dgm:presLayoutVars>
          <dgm:chPref val="3"/>
        </dgm:presLayoutVars>
      </dgm:prSet>
      <dgm:spPr/>
      <dgm:t>
        <a:bodyPr/>
        <a:lstStyle/>
        <a:p>
          <a:endParaRPr lang="en-US"/>
        </a:p>
      </dgm:t>
    </dgm:pt>
    <dgm:pt modelId="{BC197CF0-764E-414A-AF6E-494CF39F9BF3}" type="pres">
      <dgm:prSet presAssocID="{DF994537-32AB-4843-ACBE-5AF4269C7D4D}" presName="rootConnector" presStyleLbl="node3" presStyleIdx="20" presStyleCnt="26"/>
      <dgm:spPr/>
      <dgm:t>
        <a:bodyPr/>
        <a:lstStyle/>
        <a:p>
          <a:endParaRPr lang="en-US"/>
        </a:p>
      </dgm:t>
    </dgm:pt>
    <dgm:pt modelId="{A986F452-821A-4E1E-8B44-DF77A71072D8}" type="pres">
      <dgm:prSet presAssocID="{DF994537-32AB-4843-ACBE-5AF4269C7D4D}" presName="hierChild4" presStyleCnt="0"/>
      <dgm:spPr/>
    </dgm:pt>
    <dgm:pt modelId="{FA94B46C-157C-4EBA-B601-EC20C7956E5D}" type="pres">
      <dgm:prSet presAssocID="{DF994537-32AB-4843-ACBE-5AF4269C7D4D}" presName="hierChild5" presStyleCnt="0"/>
      <dgm:spPr/>
    </dgm:pt>
    <dgm:pt modelId="{48B6EACF-F3D0-4F8A-B8FB-5A67BB725C16}" type="pres">
      <dgm:prSet presAssocID="{1A00ED73-D25F-4621-A70A-BE85A06709AC}" presName="hierChild5" presStyleCnt="0"/>
      <dgm:spPr/>
    </dgm:pt>
    <dgm:pt modelId="{3943DC68-93B3-4727-A57F-0ACA7B7EF5F2}" type="pres">
      <dgm:prSet presAssocID="{333F0C67-4DF1-4FD3-8D8D-6BBE0A1FBE37}" presName="Name37" presStyleLbl="parChTrans1D2" presStyleIdx="6" presStyleCnt="7"/>
      <dgm:spPr/>
      <dgm:t>
        <a:bodyPr/>
        <a:lstStyle/>
        <a:p>
          <a:endParaRPr lang="en-US"/>
        </a:p>
      </dgm:t>
    </dgm:pt>
    <dgm:pt modelId="{92791C3C-0FDE-4753-AFDB-3D51E49B0C19}" type="pres">
      <dgm:prSet presAssocID="{1A2F7959-04DD-4A29-92E2-28AC1E891295}" presName="hierRoot2" presStyleCnt="0">
        <dgm:presLayoutVars>
          <dgm:hierBranch val="init"/>
        </dgm:presLayoutVars>
      </dgm:prSet>
      <dgm:spPr/>
    </dgm:pt>
    <dgm:pt modelId="{B8D572AC-4215-4B6B-B525-C881006ADC14}" type="pres">
      <dgm:prSet presAssocID="{1A2F7959-04DD-4A29-92E2-28AC1E891295}" presName="rootComposite" presStyleCnt="0"/>
      <dgm:spPr/>
    </dgm:pt>
    <dgm:pt modelId="{C121E3B5-8298-4267-B52E-95BA079866D7}" type="pres">
      <dgm:prSet presAssocID="{1A2F7959-04DD-4A29-92E2-28AC1E891295}" presName="rootText" presStyleLbl="node2" presStyleIdx="6" presStyleCnt="7">
        <dgm:presLayoutVars>
          <dgm:chPref val="3"/>
        </dgm:presLayoutVars>
      </dgm:prSet>
      <dgm:spPr/>
      <dgm:t>
        <a:bodyPr/>
        <a:lstStyle/>
        <a:p>
          <a:endParaRPr lang="en-US"/>
        </a:p>
      </dgm:t>
    </dgm:pt>
    <dgm:pt modelId="{779C3E0F-DE9B-4E69-9A04-42B8C95FD09C}" type="pres">
      <dgm:prSet presAssocID="{1A2F7959-04DD-4A29-92E2-28AC1E891295}" presName="rootConnector" presStyleLbl="node2" presStyleIdx="6" presStyleCnt="7"/>
      <dgm:spPr/>
      <dgm:t>
        <a:bodyPr/>
        <a:lstStyle/>
        <a:p>
          <a:endParaRPr lang="en-US"/>
        </a:p>
      </dgm:t>
    </dgm:pt>
    <dgm:pt modelId="{7A4A1E72-536A-4BB8-92A5-B1EEF7577068}" type="pres">
      <dgm:prSet presAssocID="{1A2F7959-04DD-4A29-92E2-28AC1E891295}" presName="hierChild4" presStyleCnt="0"/>
      <dgm:spPr/>
    </dgm:pt>
    <dgm:pt modelId="{9319BEFA-59C7-4E0C-B2DE-3EBE29D4F508}" type="pres">
      <dgm:prSet presAssocID="{45E1E059-66A0-4C47-967B-585FBEF0F5D6}" presName="Name37" presStyleLbl="parChTrans1D3" presStyleIdx="21" presStyleCnt="26"/>
      <dgm:spPr/>
      <dgm:t>
        <a:bodyPr/>
        <a:lstStyle/>
        <a:p>
          <a:endParaRPr lang="en-US"/>
        </a:p>
      </dgm:t>
    </dgm:pt>
    <dgm:pt modelId="{75CDB27C-6A6C-4183-A374-09CC7E86AAEB}" type="pres">
      <dgm:prSet presAssocID="{A70A4C8D-ABA8-4292-9A2F-25B1D6C9DCBA}" presName="hierRoot2" presStyleCnt="0">
        <dgm:presLayoutVars>
          <dgm:hierBranch val="init"/>
        </dgm:presLayoutVars>
      </dgm:prSet>
      <dgm:spPr/>
    </dgm:pt>
    <dgm:pt modelId="{4BDB892E-5325-4CF2-BA2F-30718276DADE}" type="pres">
      <dgm:prSet presAssocID="{A70A4C8D-ABA8-4292-9A2F-25B1D6C9DCBA}" presName="rootComposite" presStyleCnt="0"/>
      <dgm:spPr/>
    </dgm:pt>
    <dgm:pt modelId="{DFEA9AAF-93A6-4536-AAFD-A9E00137384D}" type="pres">
      <dgm:prSet presAssocID="{A70A4C8D-ABA8-4292-9A2F-25B1D6C9DCBA}" presName="rootText" presStyleLbl="node3" presStyleIdx="21" presStyleCnt="26">
        <dgm:presLayoutVars>
          <dgm:chPref val="3"/>
        </dgm:presLayoutVars>
      </dgm:prSet>
      <dgm:spPr/>
      <dgm:t>
        <a:bodyPr/>
        <a:lstStyle/>
        <a:p>
          <a:endParaRPr lang="en-US"/>
        </a:p>
      </dgm:t>
    </dgm:pt>
    <dgm:pt modelId="{3253F864-85FD-4A33-B1F2-7F78935F1900}" type="pres">
      <dgm:prSet presAssocID="{A70A4C8D-ABA8-4292-9A2F-25B1D6C9DCBA}" presName="rootConnector" presStyleLbl="node3" presStyleIdx="21" presStyleCnt="26"/>
      <dgm:spPr/>
      <dgm:t>
        <a:bodyPr/>
        <a:lstStyle/>
        <a:p>
          <a:endParaRPr lang="en-US"/>
        </a:p>
      </dgm:t>
    </dgm:pt>
    <dgm:pt modelId="{DFA8EDA5-01D0-435A-AB03-79F3E8F5DF2F}" type="pres">
      <dgm:prSet presAssocID="{A70A4C8D-ABA8-4292-9A2F-25B1D6C9DCBA}" presName="hierChild4" presStyleCnt="0"/>
      <dgm:spPr/>
    </dgm:pt>
    <dgm:pt modelId="{1B0F5282-3029-4B5F-AE3A-A4195AF7502E}" type="pres">
      <dgm:prSet presAssocID="{A70A4C8D-ABA8-4292-9A2F-25B1D6C9DCBA}" presName="hierChild5" presStyleCnt="0"/>
      <dgm:spPr/>
    </dgm:pt>
    <dgm:pt modelId="{0CD7DCE5-E47D-4FFD-9801-251CCF81523A}" type="pres">
      <dgm:prSet presAssocID="{2A7391C0-4B6E-4477-9A97-1FE0A6222C50}" presName="Name37" presStyleLbl="parChTrans1D3" presStyleIdx="22" presStyleCnt="26"/>
      <dgm:spPr/>
      <dgm:t>
        <a:bodyPr/>
        <a:lstStyle/>
        <a:p>
          <a:endParaRPr lang="en-US"/>
        </a:p>
      </dgm:t>
    </dgm:pt>
    <dgm:pt modelId="{35CCB90C-44D3-4275-939C-C720DCD9215A}" type="pres">
      <dgm:prSet presAssocID="{83C843AE-6192-4305-9DBB-32C1FB1A9255}" presName="hierRoot2" presStyleCnt="0">
        <dgm:presLayoutVars>
          <dgm:hierBranch val="init"/>
        </dgm:presLayoutVars>
      </dgm:prSet>
      <dgm:spPr/>
    </dgm:pt>
    <dgm:pt modelId="{03F8CCFD-6818-4DC7-9FB9-1F690C875718}" type="pres">
      <dgm:prSet presAssocID="{83C843AE-6192-4305-9DBB-32C1FB1A9255}" presName="rootComposite" presStyleCnt="0"/>
      <dgm:spPr/>
    </dgm:pt>
    <dgm:pt modelId="{DE05320B-FD2F-4CD2-8143-02EB05D59FAB}" type="pres">
      <dgm:prSet presAssocID="{83C843AE-6192-4305-9DBB-32C1FB1A9255}" presName="rootText" presStyleLbl="node3" presStyleIdx="22" presStyleCnt="26">
        <dgm:presLayoutVars>
          <dgm:chPref val="3"/>
        </dgm:presLayoutVars>
      </dgm:prSet>
      <dgm:spPr/>
      <dgm:t>
        <a:bodyPr/>
        <a:lstStyle/>
        <a:p>
          <a:endParaRPr lang="en-US"/>
        </a:p>
      </dgm:t>
    </dgm:pt>
    <dgm:pt modelId="{8D2D02CD-FB4E-400B-9D64-58EE5E8D45DD}" type="pres">
      <dgm:prSet presAssocID="{83C843AE-6192-4305-9DBB-32C1FB1A9255}" presName="rootConnector" presStyleLbl="node3" presStyleIdx="22" presStyleCnt="26"/>
      <dgm:spPr/>
      <dgm:t>
        <a:bodyPr/>
        <a:lstStyle/>
        <a:p>
          <a:endParaRPr lang="en-US"/>
        </a:p>
      </dgm:t>
    </dgm:pt>
    <dgm:pt modelId="{C1153D5F-26CB-4418-8D11-F0BFAA3B9EEE}" type="pres">
      <dgm:prSet presAssocID="{83C843AE-6192-4305-9DBB-32C1FB1A9255}" presName="hierChild4" presStyleCnt="0"/>
      <dgm:spPr/>
    </dgm:pt>
    <dgm:pt modelId="{EC643172-BAE0-46D1-A150-45F7C7E70F45}" type="pres">
      <dgm:prSet presAssocID="{83C843AE-6192-4305-9DBB-32C1FB1A9255}" presName="hierChild5" presStyleCnt="0"/>
      <dgm:spPr/>
    </dgm:pt>
    <dgm:pt modelId="{1A922D6F-701C-4BA1-A720-81E095C12E8F}" type="pres">
      <dgm:prSet presAssocID="{AA011B8E-DFEC-49E1-A033-E8B46306A358}" presName="Name37" presStyleLbl="parChTrans1D3" presStyleIdx="23" presStyleCnt="26"/>
      <dgm:spPr/>
      <dgm:t>
        <a:bodyPr/>
        <a:lstStyle/>
        <a:p>
          <a:endParaRPr lang="en-US"/>
        </a:p>
      </dgm:t>
    </dgm:pt>
    <dgm:pt modelId="{677C5A46-7016-4739-AD0C-7B9722E6CE1F}" type="pres">
      <dgm:prSet presAssocID="{D20ED797-95B7-446C-8B2C-EC513EFF4D31}" presName="hierRoot2" presStyleCnt="0">
        <dgm:presLayoutVars>
          <dgm:hierBranch val="init"/>
        </dgm:presLayoutVars>
      </dgm:prSet>
      <dgm:spPr/>
    </dgm:pt>
    <dgm:pt modelId="{30A7E576-519D-479F-A26F-FE075130CBCF}" type="pres">
      <dgm:prSet presAssocID="{D20ED797-95B7-446C-8B2C-EC513EFF4D31}" presName="rootComposite" presStyleCnt="0"/>
      <dgm:spPr/>
    </dgm:pt>
    <dgm:pt modelId="{691EB2BB-4EEB-4E69-A7D3-B7AB163D1047}" type="pres">
      <dgm:prSet presAssocID="{D20ED797-95B7-446C-8B2C-EC513EFF4D31}" presName="rootText" presStyleLbl="node3" presStyleIdx="23" presStyleCnt="26">
        <dgm:presLayoutVars>
          <dgm:chPref val="3"/>
        </dgm:presLayoutVars>
      </dgm:prSet>
      <dgm:spPr/>
      <dgm:t>
        <a:bodyPr/>
        <a:lstStyle/>
        <a:p>
          <a:endParaRPr lang="en-US"/>
        </a:p>
      </dgm:t>
    </dgm:pt>
    <dgm:pt modelId="{B9FBE76A-D54E-43E1-BDB3-1D2FAFE2A2F6}" type="pres">
      <dgm:prSet presAssocID="{D20ED797-95B7-446C-8B2C-EC513EFF4D31}" presName="rootConnector" presStyleLbl="node3" presStyleIdx="23" presStyleCnt="26"/>
      <dgm:spPr/>
      <dgm:t>
        <a:bodyPr/>
        <a:lstStyle/>
        <a:p>
          <a:endParaRPr lang="en-US"/>
        </a:p>
      </dgm:t>
    </dgm:pt>
    <dgm:pt modelId="{276E914E-A72A-4D1E-88F9-83C037CB0189}" type="pres">
      <dgm:prSet presAssocID="{D20ED797-95B7-446C-8B2C-EC513EFF4D31}" presName="hierChild4" presStyleCnt="0"/>
      <dgm:spPr/>
    </dgm:pt>
    <dgm:pt modelId="{07EC3BE2-A002-47DA-97DE-0329D5079770}" type="pres">
      <dgm:prSet presAssocID="{D20ED797-95B7-446C-8B2C-EC513EFF4D31}" presName="hierChild5" presStyleCnt="0"/>
      <dgm:spPr/>
    </dgm:pt>
    <dgm:pt modelId="{600CB31C-2575-409C-9983-DDA504C79DD7}" type="pres">
      <dgm:prSet presAssocID="{2BEBE863-7797-4214-BFDD-F27618C39E61}" presName="Name37" presStyleLbl="parChTrans1D3" presStyleIdx="24" presStyleCnt="26"/>
      <dgm:spPr/>
      <dgm:t>
        <a:bodyPr/>
        <a:lstStyle/>
        <a:p>
          <a:endParaRPr lang="en-US"/>
        </a:p>
      </dgm:t>
    </dgm:pt>
    <dgm:pt modelId="{E0B3E11C-3750-42E4-83BB-5EAB3E547B55}" type="pres">
      <dgm:prSet presAssocID="{C2456845-2230-43CB-837C-18EEC18E4DAA}" presName="hierRoot2" presStyleCnt="0">
        <dgm:presLayoutVars>
          <dgm:hierBranch val="init"/>
        </dgm:presLayoutVars>
      </dgm:prSet>
      <dgm:spPr/>
    </dgm:pt>
    <dgm:pt modelId="{B906145E-FCD3-45CE-AF52-4242453E292D}" type="pres">
      <dgm:prSet presAssocID="{C2456845-2230-43CB-837C-18EEC18E4DAA}" presName="rootComposite" presStyleCnt="0"/>
      <dgm:spPr/>
    </dgm:pt>
    <dgm:pt modelId="{2445ECC1-F8C6-4E63-A00E-606162686C97}" type="pres">
      <dgm:prSet presAssocID="{C2456845-2230-43CB-837C-18EEC18E4DAA}" presName="rootText" presStyleLbl="node3" presStyleIdx="24" presStyleCnt="26">
        <dgm:presLayoutVars>
          <dgm:chPref val="3"/>
        </dgm:presLayoutVars>
      </dgm:prSet>
      <dgm:spPr/>
      <dgm:t>
        <a:bodyPr/>
        <a:lstStyle/>
        <a:p>
          <a:endParaRPr lang="en-US"/>
        </a:p>
      </dgm:t>
    </dgm:pt>
    <dgm:pt modelId="{59CEA7BC-156A-42C2-BAC5-47BD325241F1}" type="pres">
      <dgm:prSet presAssocID="{C2456845-2230-43CB-837C-18EEC18E4DAA}" presName="rootConnector" presStyleLbl="node3" presStyleIdx="24" presStyleCnt="26"/>
      <dgm:spPr/>
      <dgm:t>
        <a:bodyPr/>
        <a:lstStyle/>
        <a:p>
          <a:endParaRPr lang="en-US"/>
        </a:p>
      </dgm:t>
    </dgm:pt>
    <dgm:pt modelId="{D46F0CDE-8342-4DE7-AA9F-7DAF5F462D51}" type="pres">
      <dgm:prSet presAssocID="{C2456845-2230-43CB-837C-18EEC18E4DAA}" presName="hierChild4" presStyleCnt="0"/>
      <dgm:spPr/>
    </dgm:pt>
    <dgm:pt modelId="{9E4462F5-B818-4FCB-A32D-60EA62BD616F}" type="pres">
      <dgm:prSet presAssocID="{C2456845-2230-43CB-837C-18EEC18E4DAA}" presName="hierChild5" presStyleCnt="0"/>
      <dgm:spPr/>
    </dgm:pt>
    <dgm:pt modelId="{C9B5EDC4-7CCC-42DD-80A1-6F1126FCCA5D}" type="pres">
      <dgm:prSet presAssocID="{DEEFAD74-07B0-444A-A108-E4888E937D0C}" presName="Name37" presStyleLbl="parChTrans1D3" presStyleIdx="25" presStyleCnt="26"/>
      <dgm:spPr/>
      <dgm:t>
        <a:bodyPr/>
        <a:lstStyle/>
        <a:p>
          <a:endParaRPr lang="en-US"/>
        </a:p>
      </dgm:t>
    </dgm:pt>
    <dgm:pt modelId="{19201362-2B26-4BA0-BFA3-D0E72848B80F}" type="pres">
      <dgm:prSet presAssocID="{B3066572-95D4-43FF-A012-1A705D7649F3}" presName="hierRoot2" presStyleCnt="0">
        <dgm:presLayoutVars>
          <dgm:hierBranch val="init"/>
        </dgm:presLayoutVars>
      </dgm:prSet>
      <dgm:spPr/>
    </dgm:pt>
    <dgm:pt modelId="{953A3FEF-F200-4C4A-9651-67C043ABB37D}" type="pres">
      <dgm:prSet presAssocID="{B3066572-95D4-43FF-A012-1A705D7649F3}" presName="rootComposite" presStyleCnt="0"/>
      <dgm:spPr/>
    </dgm:pt>
    <dgm:pt modelId="{E64FF269-CB73-48A0-99A8-0072641B0AC9}" type="pres">
      <dgm:prSet presAssocID="{B3066572-95D4-43FF-A012-1A705D7649F3}" presName="rootText" presStyleLbl="node3" presStyleIdx="25" presStyleCnt="26">
        <dgm:presLayoutVars>
          <dgm:chPref val="3"/>
        </dgm:presLayoutVars>
      </dgm:prSet>
      <dgm:spPr/>
      <dgm:t>
        <a:bodyPr/>
        <a:lstStyle/>
        <a:p>
          <a:endParaRPr lang="en-US"/>
        </a:p>
      </dgm:t>
    </dgm:pt>
    <dgm:pt modelId="{C48D586C-D7DF-4841-8EFF-64647B2664AB}" type="pres">
      <dgm:prSet presAssocID="{B3066572-95D4-43FF-A012-1A705D7649F3}" presName="rootConnector" presStyleLbl="node3" presStyleIdx="25" presStyleCnt="26"/>
      <dgm:spPr/>
      <dgm:t>
        <a:bodyPr/>
        <a:lstStyle/>
        <a:p>
          <a:endParaRPr lang="en-US"/>
        </a:p>
      </dgm:t>
    </dgm:pt>
    <dgm:pt modelId="{9359EA9D-88E0-4B3B-9CF6-2877EAAACB2B}" type="pres">
      <dgm:prSet presAssocID="{B3066572-95D4-43FF-A012-1A705D7649F3}" presName="hierChild4" presStyleCnt="0"/>
      <dgm:spPr/>
    </dgm:pt>
    <dgm:pt modelId="{A4CF7DB5-85CA-42F3-A438-7015CA064C7E}" type="pres">
      <dgm:prSet presAssocID="{B3066572-95D4-43FF-A012-1A705D7649F3}" presName="hierChild5" presStyleCnt="0"/>
      <dgm:spPr/>
    </dgm:pt>
    <dgm:pt modelId="{E94F7818-6AAC-442A-BA1E-6C3E95352F6C}" type="pres">
      <dgm:prSet presAssocID="{1A2F7959-04DD-4A29-92E2-28AC1E891295}" presName="hierChild5" presStyleCnt="0"/>
      <dgm:spPr/>
    </dgm:pt>
    <dgm:pt modelId="{1E10D80B-B208-4CA9-B131-B53F78062C65}" type="pres">
      <dgm:prSet presAssocID="{8E55A9E9-3991-4867-846D-D8F456746777}" presName="hierChild3" presStyleCnt="0"/>
      <dgm:spPr/>
    </dgm:pt>
  </dgm:ptLst>
  <dgm:cxnLst>
    <dgm:cxn modelId="{751C0D01-A8AC-4BA1-9100-AA5B2055B92B}" type="presOf" srcId="{E24F4875-EF0E-4F3D-9E33-020A0EACBDB4}" destId="{6C9D41CE-EC48-41C2-AEC2-BAE56967A0A5}" srcOrd="0" destOrd="0" presId="urn:microsoft.com/office/officeart/2005/8/layout/orgChart1"/>
    <dgm:cxn modelId="{7BEEA514-4C98-4567-924D-F8941D098386}" type="presOf" srcId="{A8D32CC7-3537-4105-989D-62C972461322}" destId="{A731B006-D647-4F93-9456-256F00828DE2}" srcOrd="0" destOrd="0" presId="urn:microsoft.com/office/officeart/2005/8/layout/orgChart1"/>
    <dgm:cxn modelId="{EF41BA7C-9F46-4595-8D37-13126E30DCBC}" type="presOf" srcId="{02B16503-0B1C-4EF6-8178-CC79C47A7BB4}" destId="{9305C84C-75EE-4BBF-9915-D9065FD56CDD}" srcOrd="0" destOrd="0" presId="urn:microsoft.com/office/officeart/2005/8/layout/orgChart1"/>
    <dgm:cxn modelId="{D5D78AB1-E693-4D1F-9503-0676B9109C8C}" srcId="{A22742A0-855A-48B0-8110-F6E2694DCD89}" destId="{122537FF-F409-4D15-A974-71D6D208C78B}" srcOrd="3" destOrd="0" parTransId="{902E3BC3-D612-45F9-B54B-354DCD73FC72}" sibTransId="{317C5019-8A50-4B9C-83C9-7A7A7069E88C}"/>
    <dgm:cxn modelId="{FFE6F233-6B1F-40AF-A5B9-A63CD446320C}" type="presOf" srcId="{9F63A8A8-2CEB-4426-91F7-EB690D0053B9}" destId="{F05DAF33-1738-425E-91DD-5AB105261545}" srcOrd="1" destOrd="0" presId="urn:microsoft.com/office/officeart/2005/8/layout/orgChart1"/>
    <dgm:cxn modelId="{ACF624FC-EA42-452C-B3DD-BC68F78B84AE}" type="presOf" srcId="{551A8152-E402-48B7-B618-A25DF2B9FB59}" destId="{86340E7C-8E5E-43B3-ACE0-5C9DBE4BADED}" srcOrd="0" destOrd="0" presId="urn:microsoft.com/office/officeart/2005/8/layout/orgChart1"/>
    <dgm:cxn modelId="{D2F242BB-9EFD-4016-B312-03F8EF755D7A}" type="presOf" srcId="{601E4BDA-C5E7-4FA4-92BD-641B061708F1}" destId="{7D686038-43EE-49AD-9389-14317C45E7EE}" srcOrd="0" destOrd="0" presId="urn:microsoft.com/office/officeart/2005/8/layout/orgChart1"/>
    <dgm:cxn modelId="{DEB4A4FC-35DF-433A-962D-308E8EFF40A4}" type="presOf" srcId="{5BFF9C31-50E9-4E7A-A6C5-C7D25B6885E1}" destId="{3068CD61-586B-47DA-AA35-05C400E8B246}" srcOrd="0" destOrd="0" presId="urn:microsoft.com/office/officeart/2005/8/layout/orgChart1"/>
    <dgm:cxn modelId="{ABF7B498-DAA2-4042-BFC3-A0B41217C853}" srcId="{A22742A0-855A-48B0-8110-F6E2694DCD89}" destId="{15FA9FC2-62A4-4849-B4BE-1229226CAC86}" srcOrd="0" destOrd="0" parTransId="{725B2F8A-65BC-46A9-9BF2-DD8EB6931299}" sibTransId="{E787A881-8185-4D05-B428-8162C33A316B}"/>
    <dgm:cxn modelId="{5EBADFE4-C042-4B8A-9C6D-C63D517DDDA0}" type="presOf" srcId="{15FA9FC2-62A4-4849-B4BE-1229226CAC86}" destId="{39FA02BE-3009-4F74-850A-5969C94E9B08}" srcOrd="0" destOrd="0" presId="urn:microsoft.com/office/officeart/2005/8/layout/orgChart1"/>
    <dgm:cxn modelId="{3E47CF9F-B02C-4FD4-A6F5-D695D24031D3}" type="presOf" srcId="{D585C23C-430D-4AC3-83A2-FC864BB9C589}" destId="{A5701502-51BC-47B4-9E70-25110F67E1B9}" srcOrd="0" destOrd="0" presId="urn:microsoft.com/office/officeart/2005/8/layout/orgChart1"/>
    <dgm:cxn modelId="{D4B899C2-71A3-452C-804A-7C36F66DEC61}" srcId="{8E55A9E9-3991-4867-846D-D8F456746777}" destId="{4F7AA4AE-F5A8-4BCB-BDE2-6DC85F12BE09}" srcOrd="4" destOrd="0" parTransId="{BF60682A-3747-4C7C-A0B9-DA6AA422405F}" sibTransId="{8A37743F-05AC-4761-B4D0-BFFBC069F916}"/>
    <dgm:cxn modelId="{5EB2DE22-5323-4649-840F-81F0E5C9998E}" srcId="{1629B861-BCE2-4D51-858F-7B9890BE2F88}" destId="{9F63A8A8-2CEB-4426-91F7-EB690D0053B9}" srcOrd="2" destOrd="0" parTransId="{8A2AC67F-05F1-4946-BDCF-192FC375BEE4}" sibTransId="{FB4ADB76-5D88-4BE5-A84A-1A516BFA4B0A}"/>
    <dgm:cxn modelId="{E7307A39-6BDC-43D7-B6FE-17B70B45252F}" type="presOf" srcId="{7120B9F8-783D-4EFC-B3E9-F1AC7C4A5B34}" destId="{0AA00FE0-4C34-4DBA-8D84-E70D17FC0239}" srcOrd="0" destOrd="0" presId="urn:microsoft.com/office/officeart/2005/8/layout/orgChart1"/>
    <dgm:cxn modelId="{C8E5BDBA-97F8-44A0-917F-EB8BBF8B5F37}" srcId="{048A0F3C-C7BE-403E-8D56-CA4398EB1C75}" destId="{551A8152-E402-48B7-B618-A25DF2B9FB59}" srcOrd="0" destOrd="0" parTransId="{30FA7A97-01B8-4A6D-B2A3-94F85BB6161E}" sibTransId="{E495D97F-ACE6-4243-BAFC-16C171F72B2C}"/>
    <dgm:cxn modelId="{FDAD3380-05E7-4808-86B8-711F28CDFCAF}" srcId="{8E55A9E9-3991-4867-846D-D8F456746777}" destId="{7120B9F8-783D-4EFC-B3E9-F1AC7C4A5B34}" srcOrd="1" destOrd="0" parTransId="{0693CCC6-4C01-4F13-9611-2FA8566ABEAB}" sibTransId="{233BD93E-9159-445C-A1B9-8A5248BE96A4}"/>
    <dgm:cxn modelId="{0739919E-DE44-4B74-B7EE-1FD96C0CCE0E}" type="presOf" srcId="{D20ED797-95B7-446C-8B2C-EC513EFF4D31}" destId="{691EB2BB-4EEB-4E69-A7D3-B7AB163D1047}" srcOrd="0" destOrd="0" presId="urn:microsoft.com/office/officeart/2005/8/layout/orgChart1"/>
    <dgm:cxn modelId="{7A0579CE-2E5D-456D-A2CA-5DDF7A20F29C}" type="presOf" srcId="{EB14C3B5-43FD-44C0-B12C-8EFE1F22EA19}" destId="{50B7A3DF-2375-4A01-9A7F-3DFC261E6304}" srcOrd="0" destOrd="0" presId="urn:microsoft.com/office/officeart/2005/8/layout/orgChart1"/>
    <dgm:cxn modelId="{578556BA-89F3-4879-8285-07D0EB01ABFE}" type="presOf" srcId="{DF994537-32AB-4843-ACBE-5AF4269C7D4D}" destId="{BC197CF0-764E-414A-AF6E-494CF39F9BF3}" srcOrd="1" destOrd="0" presId="urn:microsoft.com/office/officeart/2005/8/layout/orgChart1"/>
    <dgm:cxn modelId="{5E74475B-53B5-46AE-828B-24821B2103FD}" type="presOf" srcId="{2A7391C0-4B6E-4477-9A97-1FE0A6222C50}" destId="{0CD7DCE5-E47D-4FFD-9801-251CCF81523A}" srcOrd="0" destOrd="0" presId="urn:microsoft.com/office/officeart/2005/8/layout/orgChart1"/>
    <dgm:cxn modelId="{60F46A28-913D-4EDD-B7D4-0B1B6A0FF9A5}" type="presOf" srcId="{F216CA2E-D3A2-4336-A47A-B96050D39864}" destId="{31A2AE29-4132-424A-AFB0-1C33B1A9C72A}" srcOrd="0" destOrd="0" presId="urn:microsoft.com/office/officeart/2005/8/layout/orgChart1"/>
    <dgm:cxn modelId="{2608B612-35A5-4B07-82A8-00C670451C81}" srcId="{A22742A0-855A-48B0-8110-F6E2694DCD89}" destId="{54F16D8E-E88D-4D92-8E0C-B924E5FA27A6}" srcOrd="1" destOrd="0" parTransId="{76C0C34A-506A-417D-A61D-1A8DB5DACBE1}" sibTransId="{0E3670CC-3507-4C55-8652-7CEA577F41D0}"/>
    <dgm:cxn modelId="{F24C432E-D6FB-4323-9B57-215245EBA203}" type="presOf" srcId="{D585C23C-430D-4AC3-83A2-FC864BB9C589}" destId="{572C0FF5-4F93-4F1E-A294-6AEFC1B61977}" srcOrd="1" destOrd="0" presId="urn:microsoft.com/office/officeart/2005/8/layout/orgChart1"/>
    <dgm:cxn modelId="{A9C61FB5-2B3C-418B-9376-7610FE519C88}" type="presOf" srcId="{76C0C34A-506A-417D-A61D-1A8DB5DACBE1}" destId="{0D4569E3-7B13-4BA0-B928-C0C535E853A2}" srcOrd="0" destOrd="0" presId="urn:microsoft.com/office/officeart/2005/8/layout/orgChart1"/>
    <dgm:cxn modelId="{7CD78F80-4E77-4B17-98E4-FDEC1B78020F}" type="presOf" srcId="{1DF15317-313B-408A-B0FB-884CDD3B8BF7}" destId="{17AE8342-F130-4A42-AD4E-AC0BE893BECE}" srcOrd="0" destOrd="0" presId="urn:microsoft.com/office/officeart/2005/8/layout/orgChart1"/>
    <dgm:cxn modelId="{22158043-10E1-491E-9940-1D401E9B4A47}" type="presOf" srcId="{8E55A9E9-3991-4867-846D-D8F456746777}" destId="{A246F3F4-65EE-4ADE-B53C-AA8A5F6197A9}" srcOrd="0" destOrd="0" presId="urn:microsoft.com/office/officeart/2005/8/layout/orgChart1"/>
    <dgm:cxn modelId="{A3764029-F742-461C-8A69-0B6C28AA049B}" srcId="{7120B9F8-783D-4EFC-B3E9-F1AC7C4A5B34}" destId="{5BFF9C31-50E9-4E7A-A6C5-C7D25B6885E1}" srcOrd="2" destOrd="0" parTransId="{5FF0B73D-38CC-4C17-9D57-B26C8F8B9947}" sibTransId="{4A8760E0-8A48-434E-8E7F-C47B82A077B5}"/>
    <dgm:cxn modelId="{7B75E126-4FB8-4EBE-B599-6F0F5BB2D00B}" type="presOf" srcId="{DF994537-32AB-4843-ACBE-5AF4269C7D4D}" destId="{AF83C813-9D0A-4EB8-B1FA-DD9978ED9244}" srcOrd="0" destOrd="0" presId="urn:microsoft.com/office/officeart/2005/8/layout/orgChart1"/>
    <dgm:cxn modelId="{BD77F714-88A1-44FC-95A9-9D9BE76DA7DB}" type="presOf" srcId="{54F16D8E-E88D-4D92-8E0C-B924E5FA27A6}" destId="{DE7D4B7D-193F-4AEC-A19D-7F4B818D30DA}" srcOrd="1" destOrd="0" presId="urn:microsoft.com/office/officeart/2005/8/layout/orgChart1"/>
    <dgm:cxn modelId="{6D6288CB-E1E7-4F74-A566-6BDB14745E79}" type="presOf" srcId="{1F6C03B2-8522-402D-92F1-07F3D19112EE}" destId="{CD01AB4D-A130-4EF5-A52A-73D1FCC83E6E}" srcOrd="0" destOrd="0" presId="urn:microsoft.com/office/officeart/2005/8/layout/orgChart1"/>
    <dgm:cxn modelId="{1A87B81F-A062-4385-B2EB-D694E8B7F2D1}" type="presOf" srcId="{9BCF49B6-ED2F-413C-97D1-C68410569AB5}" destId="{87AEA905-CCDB-4EEB-AC0A-E5B815268EEF}" srcOrd="0" destOrd="0" presId="urn:microsoft.com/office/officeart/2005/8/layout/orgChart1"/>
    <dgm:cxn modelId="{1920EA15-3698-4DD1-9FAD-2C19A8E6A730}" srcId="{4F7AA4AE-F5A8-4BCB-BDE2-6DC85F12BE09}" destId="{B3FB624F-1B1B-44C0-AC77-328D925E6C63}" srcOrd="0" destOrd="0" parTransId="{EB14C3B5-43FD-44C0-B12C-8EFE1F22EA19}" sibTransId="{03BEF8CF-BD14-4D32-8445-ABA817720F3A}"/>
    <dgm:cxn modelId="{F213C212-A65F-4D0A-81B3-6FE7C3935897}" type="presOf" srcId="{478EDF73-FCA7-4084-9BFA-E03489FB851A}" destId="{D67B7F2D-A8F0-4FC9-A2F6-9167CA49A0AB}" srcOrd="0" destOrd="0" presId="urn:microsoft.com/office/officeart/2005/8/layout/orgChart1"/>
    <dgm:cxn modelId="{4AEF7407-5450-47C1-9C4B-85209A858572}" type="presOf" srcId="{1629B861-BCE2-4D51-858F-7B9890BE2F88}" destId="{1D81613D-D494-4A82-92D4-71CA81C56FED}" srcOrd="0" destOrd="0" presId="urn:microsoft.com/office/officeart/2005/8/layout/orgChart1"/>
    <dgm:cxn modelId="{8CE961D2-EADB-40B0-A644-145C4F3AB7B8}" type="presOf" srcId="{3F1942E5-CC2E-41DB-9E82-E81584F9B6A1}" destId="{B0AEC7F6-85EA-46EF-A725-B28D7C60B492}" srcOrd="0" destOrd="0" presId="urn:microsoft.com/office/officeart/2005/8/layout/orgChart1"/>
    <dgm:cxn modelId="{CB1D40D0-623C-45FB-8BED-AF2A149C5903}" type="presOf" srcId="{FD6E3A9D-153A-4944-AEAE-BADCA2E9708D}" destId="{15ADA30D-1266-45DD-B057-8F6C649F5803}" srcOrd="0" destOrd="0" presId="urn:microsoft.com/office/officeart/2005/8/layout/orgChart1"/>
    <dgm:cxn modelId="{7EE13546-77BD-4F98-B099-127BD780CFB0}" type="presOf" srcId="{C132032E-2CCC-45DE-A422-B8591797F478}" destId="{54C65B3D-A8EB-491B-985E-6C3FBD0658CB}" srcOrd="0" destOrd="0" presId="urn:microsoft.com/office/officeart/2005/8/layout/orgChart1"/>
    <dgm:cxn modelId="{7CFED40A-BB71-4DC7-94B9-E6A072B6D465}" type="presOf" srcId="{5059B77B-CD8B-4A62-8232-C3F3B187E3DE}" destId="{92C746C3-0AB9-4E87-800F-A88B2BBCCD7F}" srcOrd="0" destOrd="0" presId="urn:microsoft.com/office/officeart/2005/8/layout/orgChart1"/>
    <dgm:cxn modelId="{8C0C61A4-38F7-4F1B-8213-C77A598EDE0E}" type="presOf" srcId="{2CAABE01-5DD4-4E5D-A3A2-67179C31EC16}" destId="{3B053307-AD18-48E1-8433-291EAEC38C49}" srcOrd="0" destOrd="0" presId="urn:microsoft.com/office/officeart/2005/8/layout/orgChart1"/>
    <dgm:cxn modelId="{345D613E-88F7-4F5C-A76F-FAC8F27CB6B2}" type="presOf" srcId="{7120B9F8-783D-4EFC-B3E9-F1AC7C4A5B34}" destId="{8F83649C-EDF4-45D5-9D65-8BC0A778A6A4}" srcOrd="1" destOrd="0" presId="urn:microsoft.com/office/officeart/2005/8/layout/orgChart1"/>
    <dgm:cxn modelId="{33138D1C-454F-4983-A3CC-46E2FA989382}" type="presOf" srcId="{2704596F-3D2E-40DD-B1F6-92CAA65F32FC}" destId="{66FECA64-F2CF-4988-9EEF-1072DF66A228}" srcOrd="0" destOrd="0" presId="urn:microsoft.com/office/officeart/2005/8/layout/orgChart1"/>
    <dgm:cxn modelId="{7ED8570F-ADC4-463F-8B23-6C087EDA1E68}" srcId="{1629B861-BCE2-4D51-858F-7B9890BE2F88}" destId="{A8D32CC7-3537-4105-989D-62C972461322}" srcOrd="1" destOrd="0" parTransId="{1E947D91-021E-4BCA-B34D-9C76654090C5}" sibTransId="{CAD56B78-6685-4E4F-AA80-DBAC048C0A72}"/>
    <dgm:cxn modelId="{1EE2B24E-202B-4AE4-B685-EBDD0CA5A499}" srcId="{1A00ED73-D25F-4621-A70A-BE85A06709AC}" destId="{DF994537-32AB-4843-ACBE-5AF4269C7D4D}" srcOrd="3" destOrd="0" parTransId="{2CAABE01-5DD4-4E5D-A3A2-67179C31EC16}" sibTransId="{2A94C931-CDA9-425F-886F-B0D544577326}"/>
    <dgm:cxn modelId="{F00DD7E1-2254-4B18-8E2B-B630A9AD1FD8}" srcId="{5059B77B-CD8B-4A62-8232-C3F3B187E3DE}" destId="{8E55A9E9-3991-4867-846D-D8F456746777}" srcOrd="0" destOrd="0" parTransId="{1B4166FF-6CF2-43BA-86FA-F2A028491ECB}" sibTransId="{95D5C975-AA6D-40D3-BF77-1EE04B21C22F}"/>
    <dgm:cxn modelId="{A8099070-16C0-460B-916C-DE6362D60718}" type="presOf" srcId="{2704596F-3D2E-40DD-B1F6-92CAA65F32FC}" destId="{6C135E96-2D04-47C8-BE0C-DF1EBF3AEAC1}" srcOrd="1" destOrd="0" presId="urn:microsoft.com/office/officeart/2005/8/layout/orgChart1"/>
    <dgm:cxn modelId="{72A69846-CA8A-4082-A8AE-5753664C3B23}" type="presOf" srcId="{551A8152-E402-48B7-B618-A25DF2B9FB59}" destId="{E300D12D-22BB-4D68-9AFC-185199DDD621}" srcOrd="1" destOrd="0" presId="urn:microsoft.com/office/officeart/2005/8/layout/orgChart1"/>
    <dgm:cxn modelId="{2F723895-3E41-4897-A646-E9856C2E37F1}" srcId="{1629B861-BCE2-4D51-858F-7B9890BE2F88}" destId="{04CAD651-342D-442A-8CB2-BFBF2D0D2FD5}" srcOrd="0" destOrd="0" parTransId="{9D9575A9-5863-44A3-B26C-D8F592A66294}" sibTransId="{9CC3ED9F-FF08-4D64-9982-611C65E63DD0}"/>
    <dgm:cxn modelId="{B8BD9F66-4ED6-4FFA-9D0C-FCBDBDDF9422}" srcId="{1A00ED73-D25F-4621-A70A-BE85A06709AC}" destId="{601E4BDA-C5E7-4FA4-92BD-641B061708F1}" srcOrd="1" destOrd="0" parTransId="{FD6E3A9D-153A-4944-AEAE-BADCA2E9708D}" sibTransId="{6151FDB9-0CA5-4A6B-97F8-C4E9724D1D61}"/>
    <dgm:cxn modelId="{08D2AEB1-3016-4656-9016-A8C8F23235D3}" srcId="{8E55A9E9-3991-4867-846D-D8F456746777}" destId="{1A2F7959-04DD-4A29-92E2-28AC1E891295}" srcOrd="6" destOrd="0" parTransId="{333F0C67-4DF1-4FD3-8D8D-6BBE0A1FBE37}" sibTransId="{3D576337-7802-491C-946A-88974AE6D554}"/>
    <dgm:cxn modelId="{46CB88A7-7D64-450C-8BB3-2EB3B75A4EDC}" type="presOf" srcId="{A22742A0-855A-48B0-8110-F6E2694DCD89}" destId="{BAA078C4-DABB-44D1-9645-7C152F0D2D50}" srcOrd="1" destOrd="0" presId="urn:microsoft.com/office/officeart/2005/8/layout/orgChart1"/>
    <dgm:cxn modelId="{5931B2F7-91C1-44E4-8A56-5625BA226A03}" type="presOf" srcId="{C132032E-2CCC-45DE-A422-B8591797F478}" destId="{C5707B0C-015C-44A2-88BB-DCBC629554AC}" srcOrd="1" destOrd="0" presId="urn:microsoft.com/office/officeart/2005/8/layout/orgChart1"/>
    <dgm:cxn modelId="{5A970CCA-9AC6-4303-A6FB-6C4CE2218ED4}" srcId="{8E55A9E9-3991-4867-846D-D8F456746777}" destId="{048A0F3C-C7BE-403E-8D56-CA4398EB1C75}" srcOrd="2" destOrd="0" parTransId="{9332E5CD-B6A1-42A2-B385-B6229C2F8356}" sibTransId="{2E20BE69-CB15-4348-95DA-987496E9B23D}"/>
    <dgm:cxn modelId="{99E1DE38-E803-4E34-AFFA-387BDB9AF14F}" type="presOf" srcId="{048A0F3C-C7BE-403E-8D56-CA4398EB1C75}" destId="{31BC31B5-B96D-4B42-B3F0-6838A681BE1E}" srcOrd="0" destOrd="0" presId="urn:microsoft.com/office/officeart/2005/8/layout/orgChart1"/>
    <dgm:cxn modelId="{6988D4D4-0846-4802-9A1F-86E07BAD3626}" type="presOf" srcId="{7A14F526-48F4-4062-B625-AA3DAC372661}" destId="{C6BF2FA6-A1C3-4F2A-A4C4-FAE4FE508B51}" srcOrd="1" destOrd="0" presId="urn:microsoft.com/office/officeart/2005/8/layout/orgChart1"/>
    <dgm:cxn modelId="{645C0FF3-246C-430C-98B5-6F9FCC7C8258}" type="presOf" srcId="{902E3BC3-D612-45F9-B54B-354DCD73FC72}" destId="{B1C518D2-E458-4C0A-8BD6-D42DDD939BE7}" srcOrd="0" destOrd="0" presId="urn:microsoft.com/office/officeart/2005/8/layout/orgChart1"/>
    <dgm:cxn modelId="{21AC61A2-CA91-45D3-BB32-20FC57ABC276}" type="presOf" srcId="{9F63A8A8-2CEB-4426-91F7-EB690D0053B9}" destId="{6D0E181F-A552-45B6-ADD2-5ADEEE399827}" srcOrd="0" destOrd="0" presId="urn:microsoft.com/office/officeart/2005/8/layout/orgChart1"/>
    <dgm:cxn modelId="{3784D6FE-B990-42DC-A155-E804715B58E3}" srcId="{4F7AA4AE-F5A8-4BCB-BDE2-6DC85F12BE09}" destId="{D585C23C-430D-4AC3-83A2-FC864BB9C589}" srcOrd="2" destOrd="0" parTransId="{38556FC3-BC03-4C65-A755-FC08BE962306}" sibTransId="{E4453F91-732D-4B22-8415-9B175E02FDC8}"/>
    <dgm:cxn modelId="{6212EEEC-6CA0-43FF-81BF-F5EC5EBFE383}" type="presOf" srcId="{7518C41E-AC29-429F-90B9-EA7755F1AB6E}" destId="{B2E346F7-3185-480F-B80C-9EC2266C0A12}" srcOrd="0" destOrd="0" presId="urn:microsoft.com/office/officeart/2005/8/layout/orgChart1"/>
    <dgm:cxn modelId="{F6B96D27-B106-4005-BDF2-6003B2ED4DB6}" srcId="{1A2F7959-04DD-4A29-92E2-28AC1E891295}" destId="{A70A4C8D-ABA8-4292-9A2F-25B1D6C9DCBA}" srcOrd="0" destOrd="0" parTransId="{45E1E059-66A0-4C47-967B-585FBEF0F5D6}" sibTransId="{BDDDDB5A-9EEE-45F6-9383-6424B2465C93}"/>
    <dgm:cxn modelId="{9C037E2A-AD0D-45C8-842B-8065763EB428}" type="presOf" srcId="{1F6C03B2-8522-402D-92F1-07F3D19112EE}" destId="{BFF8FF4B-D9A8-4796-9D70-8CE62A777DB7}" srcOrd="1" destOrd="0" presId="urn:microsoft.com/office/officeart/2005/8/layout/orgChart1"/>
    <dgm:cxn modelId="{B04233D0-CD99-4297-95A0-E7CECACA00AE}" type="presOf" srcId="{6BD1F32C-95C1-4AD8-A361-6BB8DEF9322C}" destId="{76529A49-1DF2-46E0-A6A4-89161FE65A49}" srcOrd="0" destOrd="0" presId="urn:microsoft.com/office/officeart/2005/8/layout/orgChart1"/>
    <dgm:cxn modelId="{A0915527-04CC-45C6-9828-4DF2D98AAB21}" type="presOf" srcId="{122537FF-F409-4D15-A974-71D6D208C78B}" destId="{1558E369-156A-47FA-B1A8-92F110C4F0F1}" srcOrd="0" destOrd="0" presId="urn:microsoft.com/office/officeart/2005/8/layout/orgChart1"/>
    <dgm:cxn modelId="{8E49DC22-E15C-4D13-B545-DAEAF22C0607}" type="presOf" srcId="{9D9575A9-5863-44A3-B26C-D8F592A66294}" destId="{C329C0E2-7DAA-4181-A6B0-B396C0A1FBAE}" srcOrd="0" destOrd="0" presId="urn:microsoft.com/office/officeart/2005/8/layout/orgChart1"/>
    <dgm:cxn modelId="{B9C67C13-8A01-4DFD-A811-9CBDA720AEB9}" type="presOf" srcId="{478EDF73-FCA7-4084-9BFA-E03489FB851A}" destId="{2D163261-EE26-48C1-B973-84965D50B302}" srcOrd="1" destOrd="0" presId="urn:microsoft.com/office/officeart/2005/8/layout/orgChart1"/>
    <dgm:cxn modelId="{DD8A9BE8-7C06-4EFC-87D8-BBA962010B03}" srcId="{8E55A9E9-3991-4867-846D-D8F456746777}" destId="{A22742A0-855A-48B0-8110-F6E2694DCD89}" srcOrd="3" destOrd="0" parTransId="{122072CD-A643-41B6-BB97-8B69C332D6B2}" sibTransId="{2FAFD2D4-A580-43A2-A154-B4E765262A64}"/>
    <dgm:cxn modelId="{250A9450-5376-4760-B93D-F7002A396B63}" type="presOf" srcId="{1A2F7959-04DD-4A29-92E2-28AC1E891295}" destId="{C121E3B5-8298-4267-B52E-95BA079866D7}" srcOrd="0" destOrd="0" presId="urn:microsoft.com/office/officeart/2005/8/layout/orgChart1"/>
    <dgm:cxn modelId="{C3D03249-079C-4226-8D5F-D7A385B9E7EB}" type="presOf" srcId="{04CAD651-342D-442A-8CB2-BFBF2D0D2FD5}" destId="{5798D7E4-D5A9-4255-B79E-8B45D7085714}" srcOrd="1" destOrd="0" presId="urn:microsoft.com/office/officeart/2005/8/layout/orgChart1"/>
    <dgm:cxn modelId="{7EB67279-40A6-4051-ACAA-16F14CE3FD74}" type="presOf" srcId="{3CAD0F4C-307B-4B0A-8954-CB34F631F523}" destId="{53D29268-8FA8-4102-A1A6-0A06326F9261}" srcOrd="0" destOrd="0" presId="urn:microsoft.com/office/officeart/2005/8/layout/orgChart1"/>
    <dgm:cxn modelId="{0ADAA869-82A0-47DD-A9A9-040C666BD990}" type="presOf" srcId="{4F7AA4AE-F5A8-4BCB-BDE2-6DC85F12BE09}" destId="{6C58CC0A-6B4B-4220-A73B-D13356DDE2E7}" srcOrd="1" destOrd="0" presId="urn:microsoft.com/office/officeart/2005/8/layout/orgChart1"/>
    <dgm:cxn modelId="{3B4DC4D3-1777-465B-B6DB-76D230972A9B}" type="presOf" srcId="{A8D32CC7-3537-4105-989D-62C972461322}" destId="{B5A36451-9BC2-44A7-8653-FB494E07B3C4}" srcOrd="1" destOrd="0" presId="urn:microsoft.com/office/officeart/2005/8/layout/orgChart1"/>
    <dgm:cxn modelId="{6879F2B2-6725-4B9F-8060-0E09537BAC9B}" type="presOf" srcId="{B3FB624F-1B1B-44C0-AC77-328D925E6C63}" destId="{CAE231A5-F870-4E86-97F4-33C163158456}" srcOrd="1" destOrd="0" presId="urn:microsoft.com/office/officeart/2005/8/layout/orgChart1"/>
    <dgm:cxn modelId="{DAA2F00D-7BE8-4423-A7A6-F0BE02826329}" type="presOf" srcId="{2BEBE863-7797-4214-BFDD-F27618C39E61}" destId="{600CB31C-2575-409C-9983-DDA504C79DD7}" srcOrd="0" destOrd="0" presId="urn:microsoft.com/office/officeart/2005/8/layout/orgChart1"/>
    <dgm:cxn modelId="{488AEA70-6F64-4B85-9C5C-A845C5244F34}" type="presOf" srcId="{9332E5CD-B6A1-42A2-B385-B6229C2F8356}" destId="{9A1A342C-53CC-46EB-B777-066EF7AFCDF8}" srcOrd="0" destOrd="0" presId="urn:microsoft.com/office/officeart/2005/8/layout/orgChart1"/>
    <dgm:cxn modelId="{98DDFB2F-5270-481E-AEAB-6DA13A7E24DA}" type="presOf" srcId="{5FF0B73D-38CC-4C17-9D57-B26C8F8B9947}" destId="{111CD987-1C0F-4EBE-85E7-E235D334BA57}" srcOrd="0" destOrd="0" presId="urn:microsoft.com/office/officeart/2005/8/layout/orgChart1"/>
    <dgm:cxn modelId="{8825F75C-EFC0-4366-94BA-F3BBF0971DBC}" type="presOf" srcId="{6462FB35-28AD-473C-B1DD-0567833BEB36}" destId="{33D1D166-D0C2-44E3-A921-1501066E8D5B}" srcOrd="1" destOrd="0" presId="urn:microsoft.com/office/officeart/2005/8/layout/orgChart1"/>
    <dgm:cxn modelId="{2198063B-042D-45BD-AC1F-2B14205AA172}" type="presOf" srcId="{45E1E059-66A0-4C47-967B-585FBEF0F5D6}" destId="{9319BEFA-59C7-4E0C-B2DE-3EBE29D4F508}" srcOrd="0" destOrd="0" presId="urn:microsoft.com/office/officeart/2005/8/layout/orgChart1"/>
    <dgm:cxn modelId="{41CDA59E-FAA4-43F0-9DE5-BB112685B98D}" srcId="{1A00ED73-D25F-4621-A70A-BE85A06709AC}" destId="{2704596F-3D2E-40DD-B1F6-92CAA65F32FC}" srcOrd="0" destOrd="0" parTransId="{E24F4875-EF0E-4F3D-9E33-020A0EACBDB4}" sibTransId="{7E611EC3-0D47-4B6E-9684-055EE4DF09DA}"/>
    <dgm:cxn modelId="{884A5B56-0533-408F-8CA7-CBF0E52F40F2}" type="presOf" srcId="{5BFF9C31-50E9-4E7A-A6C5-C7D25B6885E1}" destId="{7F492E54-8805-4211-BFDD-8CFA116E4054}" srcOrd="1" destOrd="0" presId="urn:microsoft.com/office/officeart/2005/8/layout/orgChart1"/>
    <dgm:cxn modelId="{D0C08008-4EFF-4C9E-8FA1-06752384A48E}" type="presOf" srcId="{30FA7A97-01B8-4A6D-B2A3-94F85BB6161E}" destId="{47BB7D8A-6E00-4957-969E-C70002E31EF6}" srcOrd="0" destOrd="0" presId="urn:microsoft.com/office/officeart/2005/8/layout/orgChart1"/>
    <dgm:cxn modelId="{90E63E17-DBFF-4132-8A85-9461B2ADB8B4}" type="presOf" srcId="{F216CA2E-D3A2-4336-A47A-B96050D39864}" destId="{28BE2AA8-FD66-44F3-B952-594055B2DA1D}" srcOrd="1" destOrd="0" presId="urn:microsoft.com/office/officeart/2005/8/layout/orgChart1"/>
    <dgm:cxn modelId="{7FFE1ABE-6358-4809-B7A8-F3FD1C35A294}" type="presOf" srcId="{6462FB35-28AD-473C-B1DD-0567833BEB36}" destId="{ED67E0C6-F7FF-41D0-9DA9-13D77F074F61}" srcOrd="0" destOrd="0" presId="urn:microsoft.com/office/officeart/2005/8/layout/orgChart1"/>
    <dgm:cxn modelId="{49264E9A-02DF-44E5-A088-5B02AD02D487}" type="presOf" srcId="{1A00ED73-D25F-4621-A70A-BE85A06709AC}" destId="{2C92FD35-F5BE-48A8-B611-6320CE231A35}" srcOrd="0" destOrd="0" presId="urn:microsoft.com/office/officeart/2005/8/layout/orgChart1"/>
    <dgm:cxn modelId="{AC918ECB-522F-4704-88AC-8DE0C2D58E2B}" type="presOf" srcId="{83C843AE-6192-4305-9DBB-32C1FB1A9255}" destId="{DE05320B-FD2F-4CD2-8143-02EB05D59FAB}" srcOrd="0" destOrd="0" presId="urn:microsoft.com/office/officeart/2005/8/layout/orgChart1"/>
    <dgm:cxn modelId="{405C89EE-17E8-41A4-AFF9-9D332EE4D334}" type="presOf" srcId="{601E4BDA-C5E7-4FA4-92BD-641B061708F1}" destId="{0C5A5A54-693F-471E-B562-45662E3D14BB}" srcOrd="1" destOrd="0" presId="urn:microsoft.com/office/officeart/2005/8/layout/orgChart1"/>
    <dgm:cxn modelId="{50F1AC79-6892-40F5-82BD-B818E9EDD1C8}" srcId="{1A2F7959-04DD-4A29-92E2-28AC1E891295}" destId="{C2456845-2230-43CB-837C-18EEC18E4DAA}" srcOrd="3" destOrd="0" parTransId="{2BEBE863-7797-4214-BFDD-F27618C39E61}" sibTransId="{C0FEC1BD-F52F-44D2-A3D0-A8D446B0482E}"/>
    <dgm:cxn modelId="{D6899BED-6CA4-4AEF-ABB1-BDF36F5AE4B4}" type="presOf" srcId="{83C843AE-6192-4305-9DBB-32C1FB1A9255}" destId="{8D2D02CD-FB4E-400B-9D64-58EE5E8D45DD}" srcOrd="1" destOrd="0" presId="urn:microsoft.com/office/officeart/2005/8/layout/orgChart1"/>
    <dgm:cxn modelId="{E43C1F0F-C4FC-477E-B68F-53B3DF3BAA18}" type="presOf" srcId="{D7517755-77A2-4E90-BD2C-BBCA0B20FF99}" destId="{5254B95D-8E09-45D5-ACEB-B64660FF2A92}" srcOrd="0" destOrd="0" presId="urn:microsoft.com/office/officeart/2005/8/layout/orgChart1"/>
    <dgm:cxn modelId="{478B05F1-E8BD-4C55-B168-4032C2A08824}" srcId="{A22742A0-855A-48B0-8110-F6E2694DCD89}" destId="{F216CA2E-D3A2-4336-A47A-B96050D39864}" srcOrd="2" destOrd="0" parTransId="{AAAD7BD2-50C7-4CCB-9FCB-EDF0D7ED1670}" sibTransId="{63B5C6D2-3CC1-4A40-A5DE-DF30CBAD2B48}"/>
    <dgm:cxn modelId="{264C8D43-3432-4086-BC0C-619225901244}" srcId="{1A00ED73-D25F-4621-A70A-BE85A06709AC}" destId="{272B9A97-0D13-4600-86B3-5F96172ECC0B}" srcOrd="2" destOrd="0" parTransId="{3CAD0F4C-307B-4B0A-8954-CB34F631F523}" sibTransId="{C4954710-8966-4D49-B608-BEF6DF832E57}"/>
    <dgm:cxn modelId="{864052BC-126F-4AF6-B0A4-1666AE376353}" type="presOf" srcId="{A22742A0-855A-48B0-8110-F6E2694DCD89}" destId="{68CCCF9C-AFC2-42DB-8BF9-F74888C9B42A}" srcOrd="0" destOrd="0" presId="urn:microsoft.com/office/officeart/2005/8/layout/orgChart1"/>
    <dgm:cxn modelId="{720D0408-0755-4D6C-8BB4-D21B3C7D1D7D}" srcId="{1A2F7959-04DD-4A29-92E2-28AC1E891295}" destId="{83C843AE-6192-4305-9DBB-32C1FB1A9255}" srcOrd="1" destOrd="0" parTransId="{2A7391C0-4B6E-4477-9A97-1FE0A6222C50}" sibTransId="{1E78D355-2C80-4502-B43D-B1DAF2A397C1}"/>
    <dgm:cxn modelId="{CB5D42F6-AC55-4D50-92BB-C4BDD494F7B0}" srcId="{7120B9F8-783D-4EFC-B3E9-F1AC7C4A5B34}" destId="{7518C41E-AC29-429F-90B9-EA7755F1AB6E}" srcOrd="0" destOrd="0" parTransId="{241B4BA2-5F92-44BD-AA1C-42F0F41F488F}" sibTransId="{883C6CC7-5519-42CF-9620-CDEB78288CF8}"/>
    <dgm:cxn modelId="{158B3B56-3D4B-458F-9C39-142DDB85D67D}" type="presOf" srcId="{272B9A97-0D13-4600-86B3-5F96172ECC0B}" destId="{32CD6431-CC7D-407C-9130-E0D05FC78226}" srcOrd="1" destOrd="0" presId="urn:microsoft.com/office/officeart/2005/8/layout/orgChart1"/>
    <dgm:cxn modelId="{7DC83C30-642A-49E0-BEC0-8AD31C8D7591}" srcId="{4F7AA4AE-F5A8-4BCB-BDE2-6DC85F12BE09}" destId="{478EDF73-FCA7-4084-9BFA-E03489FB851A}" srcOrd="3" destOrd="0" parTransId="{02B16503-0B1C-4EF6-8178-CC79C47A7BB4}" sibTransId="{E920C7E9-85D8-4933-BD54-BD9EBAC7A376}"/>
    <dgm:cxn modelId="{2C6971A1-CDAC-451B-B460-43C298B2D2F9}" type="presOf" srcId="{B3066572-95D4-43FF-A012-1A705D7649F3}" destId="{C48D586C-D7DF-4841-8EFF-64647B2664AB}" srcOrd="1" destOrd="0" presId="urn:microsoft.com/office/officeart/2005/8/layout/orgChart1"/>
    <dgm:cxn modelId="{CB93DB55-BB94-484B-8AD1-F77D53D47CA2}" type="presOf" srcId="{048A0F3C-C7BE-403E-8D56-CA4398EB1C75}" destId="{5AA9A3C0-83C1-413F-990A-56B6BF2826A4}" srcOrd="1" destOrd="0" presId="urn:microsoft.com/office/officeart/2005/8/layout/orgChart1"/>
    <dgm:cxn modelId="{7166292C-38E7-4C00-AB79-9D88EC1CD410}" type="presOf" srcId="{1E947D91-021E-4BCA-B34D-9C76654090C5}" destId="{B2C12DB8-62CD-4D17-B1CB-226819F070D8}" srcOrd="0" destOrd="0" presId="urn:microsoft.com/office/officeart/2005/8/layout/orgChart1"/>
    <dgm:cxn modelId="{D373FFC7-E104-4946-8A3A-A61442248C78}" srcId="{8E55A9E9-3991-4867-846D-D8F456746777}" destId="{1A00ED73-D25F-4621-A70A-BE85A06709AC}" srcOrd="5" destOrd="0" parTransId="{6BD1F32C-95C1-4AD8-A361-6BB8DEF9322C}" sibTransId="{3D41B3D6-420E-4286-8F1E-A7A9D0F75E31}"/>
    <dgm:cxn modelId="{00880AC6-60D0-44FC-B604-C1AFAD1D5EE6}" type="presOf" srcId="{54F16D8E-E88D-4D92-8E0C-B924E5FA27A6}" destId="{33A21304-B7E4-4643-B413-F3C6A18F1309}" srcOrd="0" destOrd="0" presId="urn:microsoft.com/office/officeart/2005/8/layout/orgChart1"/>
    <dgm:cxn modelId="{456FD3C5-49B8-4CC4-9EDE-B687E483F466}" type="presOf" srcId="{7A14F526-48F4-4062-B625-AA3DAC372661}" destId="{CF3273E6-AA72-4EC1-8800-AA56C5BE4382}" srcOrd="0" destOrd="0" presId="urn:microsoft.com/office/officeart/2005/8/layout/orgChart1"/>
    <dgm:cxn modelId="{1083D3BE-9C65-4DD3-B469-443333C64DC7}" type="presOf" srcId="{122072CD-A643-41B6-BB97-8B69C332D6B2}" destId="{02D0E59F-5366-4015-8A21-ABCBA2CB31C7}" srcOrd="0" destOrd="0" presId="urn:microsoft.com/office/officeart/2005/8/layout/orgChart1"/>
    <dgm:cxn modelId="{E8FAF3CA-657B-4E70-BFAD-4A85BAC9F315}" type="presOf" srcId="{333F0C67-4DF1-4FD3-8D8D-6BBE0A1FBE37}" destId="{3943DC68-93B3-4727-A57F-0ACA7B7EF5F2}" srcOrd="0" destOrd="0" presId="urn:microsoft.com/office/officeart/2005/8/layout/orgChart1"/>
    <dgm:cxn modelId="{2BF69E74-7F9B-4E8C-ADF6-163C61AB4D8C}" type="presOf" srcId="{AAAD7BD2-50C7-4CCB-9FCB-EDF0D7ED1670}" destId="{82803F63-BBB5-49F0-B993-8B60E952C6E3}" srcOrd="0" destOrd="0" presId="urn:microsoft.com/office/officeart/2005/8/layout/orgChart1"/>
    <dgm:cxn modelId="{CC821EBE-2A61-41A4-9394-FA5206AA9BC5}" type="presOf" srcId="{D20ED797-95B7-446C-8B2C-EC513EFF4D31}" destId="{B9FBE76A-D54E-43E1-BDB3-1D2FAFE2A2F6}" srcOrd="1" destOrd="0" presId="urn:microsoft.com/office/officeart/2005/8/layout/orgChart1"/>
    <dgm:cxn modelId="{E1EEEC89-8E87-483B-B63A-EE5445A9BFC3}" type="presOf" srcId="{1A00ED73-D25F-4621-A70A-BE85A06709AC}" destId="{74E29E13-ED01-4725-865D-1544CA031AD9}" srcOrd="1" destOrd="0" presId="urn:microsoft.com/office/officeart/2005/8/layout/orgChart1"/>
    <dgm:cxn modelId="{7D54EFA6-54EF-44C5-9597-73C7C4FE5538}" type="presOf" srcId="{04CAD651-342D-442A-8CB2-BFBF2D0D2FD5}" destId="{F783BCED-7CFF-4F4E-9B48-FEFACC24F6D0}" srcOrd="0" destOrd="0" presId="urn:microsoft.com/office/officeart/2005/8/layout/orgChart1"/>
    <dgm:cxn modelId="{A7CCEFE2-4072-4C92-A46A-2402386A6852}" type="presOf" srcId="{1A2F7959-04DD-4A29-92E2-28AC1E891295}" destId="{779C3E0F-DE9B-4E69-9A04-42B8C95FD09C}" srcOrd="1" destOrd="0" presId="urn:microsoft.com/office/officeart/2005/8/layout/orgChart1"/>
    <dgm:cxn modelId="{DC363908-68BB-487C-A1C9-316D68E2727A}" type="presOf" srcId="{272B9A97-0D13-4600-86B3-5F96172ECC0B}" destId="{2D16B0BD-63BF-4462-A686-29859DBEF9C2}" srcOrd="0" destOrd="0" presId="urn:microsoft.com/office/officeart/2005/8/layout/orgChart1"/>
    <dgm:cxn modelId="{D3628810-BA6C-41DA-A425-3961078F6773}" type="presOf" srcId="{38556FC3-BC03-4C65-A755-FC08BE962306}" destId="{CD21C337-76E6-4263-BBFC-16A734DE97B9}" srcOrd="0" destOrd="0" presId="urn:microsoft.com/office/officeart/2005/8/layout/orgChart1"/>
    <dgm:cxn modelId="{8FA455BA-F4C8-4BFF-9C27-30CA050C6AB8}" type="presOf" srcId="{7518C41E-AC29-429F-90B9-EA7755F1AB6E}" destId="{9E6CA38D-6CA9-42C0-851C-CB35C7FA724E}" srcOrd="1" destOrd="0" presId="urn:microsoft.com/office/officeart/2005/8/layout/orgChart1"/>
    <dgm:cxn modelId="{FD2A4C13-D1EA-424D-994A-31A5DA9DD4F5}" srcId="{8E55A9E9-3991-4867-846D-D8F456746777}" destId="{1629B861-BCE2-4D51-858F-7B9890BE2F88}" srcOrd="0" destOrd="0" parTransId="{5CF56A12-1D4F-4FC9-8EC2-1CB0DE486A7B}" sibTransId="{497EF39A-0430-481F-98DE-1E3F03CAD2F1}"/>
    <dgm:cxn modelId="{8DCB02B2-6312-4BF0-82C3-6694888ED37B}" type="presOf" srcId="{A70A4C8D-ABA8-4292-9A2F-25B1D6C9DCBA}" destId="{3253F864-85FD-4A33-B1F2-7F78935F1900}" srcOrd="1" destOrd="0" presId="urn:microsoft.com/office/officeart/2005/8/layout/orgChart1"/>
    <dgm:cxn modelId="{059D7D68-B037-4E17-9498-BC7A91B0B6A8}" type="presOf" srcId="{BF60682A-3747-4C7C-A0B9-DA6AA422405F}" destId="{BB6C710C-49CE-40CE-9AD2-7BB961319DA4}" srcOrd="0" destOrd="0" presId="urn:microsoft.com/office/officeart/2005/8/layout/orgChart1"/>
    <dgm:cxn modelId="{CC6AE2CA-534F-4186-8992-7406D1B3BFE9}" type="presOf" srcId="{1629B861-BCE2-4D51-858F-7B9890BE2F88}" destId="{C3700F10-76F0-4AC9-ABCB-5A0D7D7E298E}" srcOrd="1" destOrd="0" presId="urn:microsoft.com/office/officeart/2005/8/layout/orgChart1"/>
    <dgm:cxn modelId="{82123B4F-987D-4944-B31D-E9B569691969}" type="presOf" srcId="{4F7AA4AE-F5A8-4BCB-BDE2-6DC85F12BE09}" destId="{F8772C93-D410-4C9D-B824-D0D007CCD8C3}" srcOrd="0" destOrd="0" presId="urn:microsoft.com/office/officeart/2005/8/layout/orgChart1"/>
    <dgm:cxn modelId="{71DF4BEB-A5E0-49B8-988B-CF9A6CC84DEE}" srcId="{048A0F3C-C7BE-403E-8D56-CA4398EB1C75}" destId="{7A14F526-48F4-4062-B625-AA3DAC372661}" srcOrd="1" destOrd="0" parTransId="{9BCF49B6-ED2F-413C-97D1-C68410569AB5}" sibTransId="{0634D205-5910-4EBB-AC42-4B8421F7132D}"/>
    <dgm:cxn modelId="{84E6FE61-EAFB-4F22-A08B-D1F69842E76E}" type="presOf" srcId="{15FA9FC2-62A4-4849-B4BE-1229226CAC86}" destId="{FE40EF00-5DDE-43D4-840A-DF236BA1B7C9}" srcOrd="1" destOrd="0" presId="urn:microsoft.com/office/officeart/2005/8/layout/orgChart1"/>
    <dgm:cxn modelId="{509FB6E0-DBC9-4C22-AC15-8D4CA7F2DF76}" type="presOf" srcId="{C2456845-2230-43CB-837C-18EEC18E4DAA}" destId="{2445ECC1-F8C6-4E63-A00E-606162686C97}" srcOrd="0" destOrd="0" presId="urn:microsoft.com/office/officeart/2005/8/layout/orgChart1"/>
    <dgm:cxn modelId="{AA908E57-DFAA-44BA-8BAE-F1F95857C87F}" type="presOf" srcId="{AA011B8E-DFEC-49E1-A033-E8B46306A358}" destId="{1A922D6F-701C-4BA1-A720-81E095C12E8F}" srcOrd="0" destOrd="0" presId="urn:microsoft.com/office/officeart/2005/8/layout/orgChart1"/>
    <dgm:cxn modelId="{DCC742C7-8CE0-4A02-897F-5D39C057B597}" type="presOf" srcId="{DEEFAD74-07B0-444A-A108-E4888E937D0C}" destId="{C9B5EDC4-7CCC-42DD-80A1-6F1126FCCA5D}" srcOrd="0" destOrd="0" presId="urn:microsoft.com/office/officeart/2005/8/layout/orgChart1"/>
    <dgm:cxn modelId="{B3154036-A1B8-45B8-95D0-E9453FAC445D}" srcId="{7120B9F8-783D-4EFC-B3E9-F1AC7C4A5B34}" destId="{6462FB35-28AD-473C-B1DD-0567833BEB36}" srcOrd="1" destOrd="0" parTransId="{1DF15317-313B-408A-B0FB-884CDD3B8BF7}" sibTransId="{867F77B2-9681-4A0A-82FD-BD43374A624C}"/>
    <dgm:cxn modelId="{B8BB0C74-1691-4B95-B2BC-FCCD53954764}" srcId="{1A2F7959-04DD-4A29-92E2-28AC1E891295}" destId="{B3066572-95D4-43FF-A012-1A705D7649F3}" srcOrd="4" destOrd="0" parTransId="{DEEFAD74-07B0-444A-A108-E4888E937D0C}" sibTransId="{7384BC9D-334D-439B-9A41-6BCAF9B67781}"/>
    <dgm:cxn modelId="{01D769F9-FDAB-4427-9915-BFA412BBBFE7}" type="presOf" srcId="{C2456845-2230-43CB-837C-18EEC18E4DAA}" destId="{59CEA7BC-156A-42C2-BAC5-47BD325241F1}" srcOrd="1" destOrd="0" presId="urn:microsoft.com/office/officeart/2005/8/layout/orgChart1"/>
    <dgm:cxn modelId="{C1F5023A-A3A3-4410-89C6-0E3DD80205D3}" type="presOf" srcId="{725B2F8A-65BC-46A9-9BF2-DD8EB6931299}" destId="{694DB809-F06A-4BBD-BBBD-3823DE94596E}" srcOrd="0" destOrd="0" presId="urn:microsoft.com/office/officeart/2005/8/layout/orgChart1"/>
    <dgm:cxn modelId="{52967893-5B70-474A-81FC-12D6522DAE9D}" type="presOf" srcId="{122537FF-F409-4D15-A974-71D6D208C78B}" destId="{0FA6D972-0423-4653-BBEA-3A089137F983}" srcOrd="1" destOrd="0" presId="urn:microsoft.com/office/officeart/2005/8/layout/orgChart1"/>
    <dgm:cxn modelId="{8169C5F7-C2E6-4719-AACA-7E85B0E756E9}" type="presOf" srcId="{8E55A9E9-3991-4867-846D-D8F456746777}" destId="{7D419FDB-CF45-4A61-A5A2-0FDE20E17291}" srcOrd="1" destOrd="0" presId="urn:microsoft.com/office/officeart/2005/8/layout/orgChart1"/>
    <dgm:cxn modelId="{535693A7-B3A4-406D-A461-3D8A4E2C1DA0}" srcId="{4F7AA4AE-F5A8-4BCB-BDE2-6DC85F12BE09}" destId="{1F6C03B2-8522-402D-92F1-07F3D19112EE}" srcOrd="1" destOrd="0" parTransId="{3F1942E5-CC2E-41DB-9E82-E81584F9B6A1}" sibTransId="{52042E34-6954-4C78-86B0-F93679DD2ECA}"/>
    <dgm:cxn modelId="{F7C429D1-4B8E-498F-B101-E2C4869D737A}" type="presOf" srcId="{241B4BA2-5F92-44BD-AA1C-42F0F41F488F}" destId="{C30F25E7-4A4D-4A72-A63A-E8BC464C9397}" srcOrd="0" destOrd="0" presId="urn:microsoft.com/office/officeart/2005/8/layout/orgChart1"/>
    <dgm:cxn modelId="{5761A0A2-45CE-4FDA-876C-2E658C594DF3}" type="presOf" srcId="{8A2AC67F-05F1-4946-BDCF-192FC375BEE4}" destId="{A06E4BCA-81F3-4418-AAF1-E61BC853F591}" srcOrd="0" destOrd="0" presId="urn:microsoft.com/office/officeart/2005/8/layout/orgChart1"/>
    <dgm:cxn modelId="{19685A0C-2090-4A7E-9F34-2ECE2CB20D52}" type="presOf" srcId="{0693CCC6-4C01-4F13-9611-2FA8566ABEAB}" destId="{EC1D0FCF-14C3-4BA2-BFF5-644E7B3CDA7C}" srcOrd="0" destOrd="0" presId="urn:microsoft.com/office/officeart/2005/8/layout/orgChart1"/>
    <dgm:cxn modelId="{07442096-DC44-4A2E-AD57-40DACC7FABCC}" type="presOf" srcId="{B3FB624F-1B1B-44C0-AC77-328D925E6C63}" destId="{8964E8D7-D0D2-4B36-8B11-381CDA91FF91}" srcOrd="0" destOrd="0" presId="urn:microsoft.com/office/officeart/2005/8/layout/orgChart1"/>
    <dgm:cxn modelId="{06F0B31E-6EAC-4463-BB0A-FC31B1BBD77D}" srcId="{4F7AA4AE-F5A8-4BCB-BDE2-6DC85F12BE09}" destId="{C132032E-2CCC-45DE-A422-B8591797F478}" srcOrd="4" destOrd="0" parTransId="{D7517755-77A2-4E90-BD2C-BBCA0B20FF99}" sibTransId="{F42622CE-D8A5-4A63-B4B6-50BA37ECFF1C}"/>
    <dgm:cxn modelId="{4C447391-C72C-4CAA-A3BD-1FC630F5890D}" type="presOf" srcId="{5CF56A12-1D4F-4FC9-8EC2-1CB0DE486A7B}" destId="{5BCBD1AD-6470-4F1D-A8F7-82E62628A5B3}" srcOrd="0" destOrd="0" presId="urn:microsoft.com/office/officeart/2005/8/layout/orgChart1"/>
    <dgm:cxn modelId="{319FCB79-D773-40B2-83CB-4C6B8400DA82}" srcId="{1A2F7959-04DD-4A29-92E2-28AC1E891295}" destId="{D20ED797-95B7-446C-8B2C-EC513EFF4D31}" srcOrd="2" destOrd="0" parTransId="{AA011B8E-DFEC-49E1-A033-E8B46306A358}" sibTransId="{CC6ACF6F-7A7E-4208-A637-A9AB71034184}"/>
    <dgm:cxn modelId="{73FBB941-A915-4880-AC6E-2364C13B3000}" type="presOf" srcId="{B3066572-95D4-43FF-A012-1A705D7649F3}" destId="{E64FF269-CB73-48A0-99A8-0072641B0AC9}" srcOrd="0" destOrd="0" presId="urn:microsoft.com/office/officeart/2005/8/layout/orgChart1"/>
    <dgm:cxn modelId="{342487BF-BC35-4C87-9524-8EB9BBACC663}" type="presOf" srcId="{A70A4C8D-ABA8-4292-9A2F-25B1D6C9DCBA}" destId="{DFEA9AAF-93A6-4536-AAFD-A9E00137384D}" srcOrd="0" destOrd="0" presId="urn:microsoft.com/office/officeart/2005/8/layout/orgChart1"/>
    <dgm:cxn modelId="{B03D7EA3-35F8-45EC-A95A-8F44FCF44FF2}" type="presParOf" srcId="{92C746C3-0AB9-4E87-800F-A88B2BBCCD7F}" destId="{3FB01130-7504-4D6F-B2AE-009968487FB5}" srcOrd="0" destOrd="0" presId="urn:microsoft.com/office/officeart/2005/8/layout/orgChart1"/>
    <dgm:cxn modelId="{EE51D8BA-7A21-4F3B-BEB4-B66D60525779}" type="presParOf" srcId="{3FB01130-7504-4D6F-B2AE-009968487FB5}" destId="{6DDF26AD-6BBD-41EB-B7F7-A79276FDBB1E}" srcOrd="0" destOrd="0" presId="urn:microsoft.com/office/officeart/2005/8/layout/orgChart1"/>
    <dgm:cxn modelId="{186E4072-1560-4ED3-ABE5-D60CACDA72A3}" type="presParOf" srcId="{6DDF26AD-6BBD-41EB-B7F7-A79276FDBB1E}" destId="{A246F3F4-65EE-4ADE-B53C-AA8A5F6197A9}" srcOrd="0" destOrd="0" presId="urn:microsoft.com/office/officeart/2005/8/layout/orgChart1"/>
    <dgm:cxn modelId="{63681E15-2667-4312-AB09-CB8FC2B5F8EB}" type="presParOf" srcId="{6DDF26AD-6BBD-41EB-B7F7-A79276FDBB1E}" destId="{7D419FDB-CF45-4A61-A5A2-0FDE20E17291}" srcOrd="1" destOrd="0" presId="urn:microsoft.com/office/officeart/2005/8/layout/orgChart1"/>
    <dgm:cxn modelId="{D4139012-0F4C-4307-91D4-A924192437BA}" type="presParOf" srcId="{3FB01130-7504-4D6F-B2AE-009968487FB5}" destId="{5392C2EF-4F79-4E4F-8F29-3629170095EA}" srcOrd="1" destOrd="0" presId="urn:microsoft.com/office/officeart/2005/8/layout/orgChart1"/>
    <dgm:cxn modelId="{1252A981-3D7B-41E1-8DC7-D4B44F12A940}" type="presParOf" srcId="{5392C2EF-4F79-4E4F-8F29-3629170095EA}" destId="{5BCBD1AD-6470-4F1D-A8F7-82E62628A5B3}" srcOrd="0" destOrd="0" presId="urn:microsoft.com/office/officeart/2005/8/layout/orgChart1"/>
    <dgm:cxn modelId="{4336A8F6-CD4A-4160-8129-54A5DE65C2D6}" type="presParOf" srcId="{5392C2EF-4F79-4E4F-8F29-3629170095EA}" destId="{AEFBCC0E-AE69-45B7-9C3E-76F4F9F9A1A6}" srcOrd="1" destOrd="0" presId="urn:microsoft.com/office/officeart/2005/8/layout/orgChart1"/>
    <dgm:cxn modelId="{B62E16A9-0486-4E9C-A695-13C07D1F09EE}" type="presParOf" srcId="{AEFBCC0E-AE69-45B7-9C3E-76F4F9F9A1A6}" destId="{DF5CABE3-4077-4F6F-BB0C-180788C1F346}" srcOrd="0" destOrd="0" presId="urn:microsoft.com/office/officeart/2005/8/layout/orgChart1"/>
    <dgm:cxn modelId="{DF957A78-83EE-4959-BBD0-A3769ADDFD63}" type="presParOf" srcId="{DF5CABE3-4077-4F6F-BB0C-180788C1F346}" destId="{1D81613D-D494-4A82-92D4-71CA81C56FED}" srcOrd="0" destOrd="0" presId="urn:microsoft.com/office/officeart/2005/8/layout/orgChart1"/>
    <dgm:cxn modelId="{CA069EB2-D1F8-476C-AFE2-673594BF88B8}" type="presParOf" srcId="{DF5CABE3-4077-4F6F-BB0C-180788C1F346}" destId="{C3700F10-76F0-4AC9-ABCB-5A0D7D7E298E}" srcOrd="1" destOrd="0" presId="urn:microsoft.com/office/officeart/2005/8/layout/orgChart1"/>
    <dgm:cxn modelId="{BD12D7BB-11BC-499E-B946-649149C2063A}" type="presParOf" srcId="{AEFBCC0E-AE69-45B7-9C3E-76F4F9F9A1A6}" destId="{70BADAAF-6E4F-410B-B1EF-C10C5051D627}" srcOrd="1" destOrd="0" presId="urn:microsoft.com/office/officeart/2005/8/layout/orgChart1"/>
    <dgm:cxn modelId="{5D9F030F-D73B-4E9B-8BA1-C9E616BF4DE9}" type="presParOf" srcId="{70BADAAF-6E4F-410B-B1EF-C10C5051D627}" destId="{C329C0E2-7DAA-4181-A6B0-B396C0A1FBAE}" srcOrd="0" destOrd="0" presId="urn:microsoft.com/office/officeart/2005/8/layout/orgChart1"/>
    <dgm:cxn modelId="{EF682AB1-D36D-445D-81B2-CAE8F9835DCD}" type="presParOf" srcId="{70BADAAF-6E4F-410B-B1EF-C10C5051D627}" destId="{33C6F463-031A-4027-B2E4-A73523490B44}" srcOrd="1" destOrd="0" presId="urn:microsoft.com/office/officeart/2005/8/layout/orgChart1"/>
    <dgm:cxn modelId="{0259C3B4-4398-46B8-814E-4709BE4E379B}" type="presParOf" srcId="{33C6F463-031A-4027-B2E4-A73523490B44}" destId="{9BC9E70A-4728-4A4D-8522-E84CA2BCD3C7}" srcOrd="0" destOrd="0" presId="urn:microsoft.com/office/officeart/2005/8/layout/orgChart1"/>
    <dgm:cxn modelId="{1E6E9C77-2643-49B9-AE46-D78633DC0996}" type="presParOf" srcId="{9BC9E70A-4728-4A4D-8522-E84CA2BCD3C7}" destId="{F783BCED-7CFF-4F4E-9B48-FEFACC24F6D0}" srcOrd="0" destOrd="0" presId="urn:microsoft.com/office/officeart/2005/8/layout/orgChart1"/>
    <dgm:cxn modelId="{E7248A3F-6A55-4620-BFF8-839FDE1CCD78}" type="presParOf" srcId="{9BC9E70A-4728-4A4D-8522-E84CA2BCD3C7}" destId="{5798D7E4-D5A9-4255-B79E-8B45D7085714}" srcOrd="1" destOrd="0" presId="urn:microsoft.com/office/officeart/2005/8/layout/orgChart1"/>
    <dgm:cxn modelId="{1EC7A88A-BB02-4D69-AE2D-383F9131D311}" type="presParOf" srcId="{33C6F463-031A-4027-B2E4-A73523490B44}" destId="{42E532E9-D7A4-4860-90B7-C6B7A9AD79C1}" srcOrd="1" destOrd="0" presId="urn:microsoft.com/office/officeart/2005/8/layout/orgChart1"/>
    <dgm:cxn modelId="{CD87FDA7-8BFC-4D68-B1D9-352F366FF55F}" type="presParOf" srcId="{33C6F463-031A-4027-B2E4-A73523490B44}" destId="{46CFC2F1-192D-4007-B464-C98221706205}" srcOrd="2" destOrd="0" presId="urn:microsoft.com/office/officeart/2005/8/layout/orgChart1"/>
    <dgm:cxn modelId="{2CC603C0-0A88-4BB9-A51A-BDBEC8CAA538}" type="presParOf" srcId="{70BADAAF-6E4F-410B-B1EF-C10C5051D627}" destId="{B2C12DB8-62CD-4D17-B1CB-226819F070D8}" srcOrd="2" destOrd="0" presId="urn:microsoft.com/office/officeart/2005/8/layout/orgChart1"/>
    <dgm:cxn modelId="{511FEED3-E4E1-42FC-97BD-56D620A49F78}" type="presParOf" srcId="{70BADAAF-6E4F-410B-B1EF-C10C5051D627}" destId="{E7433057-622C-42D5-A361-C44F96CE856F}" srcOrd="3" destOrd="0" presId="urn:microsoft.com/office/officeart/2005/8/layout/orgChart1"/>
    <dgm:cxn modelId="{1E19CC5C-8465-4738-B8D6-C982731D627E}" type="presParOf" srcId="{E7433057-622C-42D5-A361-C44F96CE856F}" destId="{EC5DEA30-3070-4982-8E7B-07ADE98BBFDC}" srcOrd="0" destOrd="0" presId="urn:microsoft.com/office/officeart/2005/8/layout/orgChart1"/>
    <dgm:cxn modelId="{41BFBFC6-1F43-489F-976F-D21F04963AA7}" type="presParOf" srcId="{EC5DEA30-3070-4982-8E7B-07ADE98BBFDC}" destId="{A731B006-D647-4F93-9456-256F00828DE2}" srcOrd="0" destOrd="0" presId="urn:microsoft.com/office/officeart/2005/8/layout/orgChart1"/>
    <dgm:cxn modelId="{28DECDF1-E26A-4CED-A315-4F3F5811A82A}" type="presParOf" srcId="{EC5DEA30-3070-4982-8E7B-07ADE98BBFDC}" destId="{B5A36451-9BC2-44A7-8653-FB494E07B3C4}" srcOrd="1" destOrd="0" presId="urn:microsoft.com/office/officeart/2005/8/layout/orgChart1"/>
    <dgm:cxn modelId="{E89DA55D-8CCF-41DF-ACC9-BC26E536BBB3}" type="presParOf" srcId="{E7433057-622C-42D5-A361-C44F96CE856F}" destId="{640B938F-2065-4C78-80A0-074BCA60AF4E}" srcOrd="1" destOrd="0" presId="urn:microsoft.com/office/officeart/2005/8/layout/orgChart1"/>
    <dgm:cxn modelId="{35FAAD3F-68E3-4B86-862D-04E03BE09F5D}" type="presParOf" srcId="{E7433057-622C-42D5-A361-C44F96CE856F}" destId="{9926C2D7-E41D-4DE2-8C65-D333C63BD387}" srcOrd="2" destOrd="0" presId="urn:microsoft.com/office/officeart/2005/8/layout/orgChart1"/>
    <dgm:cxn modelId="{9806E498-A7D2-4401-9A64-81923CF4E3E7}" type="presParOf" srcId="{70BADAAF-6E4F-410B-B1EF-C10C5051D627}" destId="{A06E4BCA-81F3-4418-AAF1-E61BC853F591}" srcOrd="4" destOrd="0" presId="urn:microsoft.com/office/officeart/2005/8/layout/orgChart1"/>
    <dgm:cxn modelId="{77FCA215-C7B6-4119-880A-215A1F9E2D8C}" type="presParOf" srcId="{70BADAAF-6E4F-410B-B1EF-C10C5051D627}" destId="{5648E905-7B43-4F45-8B54-0C4B3943C4C3}" srcOrd="5" destOrd="0" presId="urn:microsoft.com/office/officeart/2005/8/layout/orgChart1"/>
    <dgm:cxn modelId="{A7183B17-31FD-4258-96C8-65182DB3DA3D}" type="presParOf" srcId="{5648E905-7B43-4F45-8B54-0C4B3943C4C3}" destId="{2C3D4526-E3CF-4A6E-B01F-9817B747E99F}" srcOrd="0" destOrd="0" presId="urn:microsoft.com/office/officeart/2005/8/layout/orgChart1"/>
    <dgm:cxn modelId="{E13C780F-F529-492D-8413-AA845434FB8C}" type="presParOf" srcId="{2C3D4526-E3CF-4A6E-B01F-9817B747E99F}" destId="{6D0E181F-A552-45B6-ADD2-5ADEEE399827}" srcOrd="0" destOrd="0" presId="urn:microsoft.com/office/officeart/2005/8/layout/orgChart1"/>
    <dgm:cxn modelId="{B9F6D88B-92E9-419C-8200-28AA3BE560CD}" type="presParOf" srcId="{2C3D4526-E3CF-4A6E-B01F-9817B747E99F}" destId="{F05DAF33-1738-425E-91DD-5AB105261545}" srcOrd="1" destOrd="0" presId="urn:microsoft.com/office/officeart/2005/8/layout/orgChart1"/>
    <dgm:cxn modelId="{FA5F1848-4563-4F5B-8140-3555EB3F47C2}" type="presParOf" srcId="{5648E905-7B43-4F45-8B54-0C4B3943C4C3}" destId="{8FACFA0A-14C8-4A1B-A042-9F642106EBC6}" srcOrd="1" destOrd="0" presId="urn:microsoft.com/office/officeart/2005/8/layout/orgChart1"/>
    <dgm:cxn modelId="{7131271A-B6AF-4E77-B69F-DB5C996F79ED}" type="presParOf" srcId="{5648E905-7B43-4F45-8B54-0C4B3943C4C3}" destId="{FAD147DF-3482-4F58-935B-1D6D08AECBBB}" srcOrd="2" destOrd="0" presId="urn:microsoft.com/office/officeart/2005/8/layout/orgChart1"/>
    <dgm:cxn modelId="{B75D20C4-C61B-44CF-98EF-C84CFE869A61}" type="presParOf" srcId="{AEFBCC0E-AE69-45B7-9C3E-76F4F9F9A1A6}" destId="{6B3B530D-A89D-4D3D-B63A-8216B1A8582C}" srcOrd="2" destOrd="0" presId="urn:microsoft.com/office/officeart/2005/8/layout/orgChart1"/>
    <dgm:cxn modelId="{576410C9-CFEE-4AD6-BA94-F2C517D8B012}" type="presParOf" srcId="{5392C2EF-4F79-4E4F-8F29-3629170095EA}" destId="{EC1D0FCF-14C3-4BA2-BFF5-644E7B3CDA7C}" srcOrd="2" destOrd="0" presId="urn:microsoft.com/office/officeart/2005/8/layout/orgChart1"/>
    <dgm:cxn modelId="{5CBAAC56-1596-4046-8365-AD4B280CCA13}" type="presParOf" srcId="{5392C2EF-4F79-4E4F-8F29-3629170095EA}" destId="{3B098D78-CF9A-4465-8582-65D374107988}" srcOrd="3" destOrd="0" presId="urn:microsoft.com/office/officeart/2005/8/layout/orgChart1"/>
    <dgm:cxn modelId="{850EE0CA-AE8A-4DCE-A693-0EE97B751A04}" type="presParOf" srcId="{3B098D78-CF9A-4465-8582-65D374107988}" destId="{074C0538-DDB8-4786-B799-30975E65C648}" srcOrd="0" destOrd="0" presId="urn:microsoft.com/office/officeart/2005/8/layout/orgChart1"/>
    <dgm:cxn modelId="{7C1EB304-01C3-42C5-9575-F9F0F5BEBBE3}" type="presParOf" srcId="{074C0538-DDB8-4786-B799-30975E65C648}" destId="{0AA00FE0-4C34-4DBA-8D84-E70D17FC0239}" srcOrd="0" destOrd="0" presId="urn:microsoft.com/office/officeart/2005/8/layout/orgChart1"/>
    <dgm:cxn modelId="{48E2A8F8-8424-4A20-8F67-7394887D81D0}" type="presParOf" srcId="{074C0538-DDB8-4786-B799-30975E65C648}" destId="{8F83649C-EDF4-45D5-9D65-8BC0A778A6A4}" srcOrd="1" destOrd="0" presId="urn:microsoft.com/office/officeart/2005/8/layout/orgChart1"/>
    <dgm:cxn modelId="{1C035235-3B6F-4FBA-86EC-72171A3F6762}" type="presParOf" srcId="{3B098D78-CF9A-4465-8582-65D374107988}" destId="{D5833864-175B-4A2D-BEB3-EFAFED07AC81}" srcOrd="1" destOrd="0" presId="urn:microsoft.com/office/officeart/2005/8/layout/orgChart1"/>
    <dgm:cxn modelId="{CDABC09D-15D2-4E58-8A49-8E68DC3C53F3}" type="presParOf" srcId="{D5833864-175B-4A2D-BEB3-EFAFED07AC81}" destId="{C30F25E7-4A4D-4A72-A63A-E8BC464C9397}" srcOrd="0" destOrd="0" presId="urn:microsoft.com/office/officeart/2005/8/layout/orgChart1"/>
    <dgm:cxn modelId="{13A780A3-263B-4150-926B-4451FE3147C8}" type="presParOf" srcId="{D5833864-175B-4A2D-BEB3-EFAFED07AC81}" destId="{B33106F4-8251-4540-B218-3EF6E1A6A182}" srcOrd="1" destOrd="0" presId="urn:microsoft.com/office/officeart/2005/8/layout/orgChart1"/>
    <dgm:cxn modelId="{DBDF6F4D-32A5-4EDE-A9A7-DDCEFA57AF5C}" type="presParOf" srcId="{B33106F4-8251-4540-B218-3EF6E1A6A182}" destId="{2B1DE5C1-FB95-49DF-9210-E5DACFF6CB49}" srcOrd="0" destOrd="0" presId="urn:microsoft.com/office/officeart/2005/8/layout/orgChart1"/>
    <dgm:cxn modelId="{E5D90835-8F0A-40C9-92A7-86226BFDAAF2}" type="presParOf" srcId="{2B1DE5C1-FB95-49DF-9210-E5DACFF6CB49}" destId="{B2E346F7-3185-480F-B80C-9EC2266C0A12}" srcOrd="0" destOrd="0" presId="urn:microsoft.com/office/officeart/2005/8/layout/orgChart1"/>
    <dgm:cxn modelId="{CCC9DEF9-47C4-4B0F-87C1-5E612EF2C469}" type="presParOf" srcId="{2B1DE5C1-FB95-49DF-9210-E5DACFF6CB49}" destId="{9E6CA38D-6CA9-42C0-851C-CB35C7FA724E}" srcOrd="1" destOrd="0" presId="urn:microsoft.com/office/officeart/2005/8/layout/orgChart1"/>
    <dgm:cxn modelId="{6A2C0D14-4242-4990-A4AC-5C5609837496}" type="presParOf" srcId="{B33106F4-8251-4540-B218-3EF6E1A6A182}" destId="{41617C2C-5B6B-4906-8DCC-53E991519863}" srcOrd="1" destOrd="0" presId="urn:microsoft.com/office/officeart/2005/8/layout/orgChart1"/>
    <dgm:cxn modelId="{C4D3D1E3-54E1-4C32-B1CB-5DFED4B67DD2}" type="presParOf" srcId="{B33106F4-8251-4540-B218-3EF6E1A6A182}" destId="{C7E5DE87-3D1F-43ED-B991-4B6C1E21D2B2}" srcOrd="2" destOrd="0" presId="urn:microsoft.com/office/officeart/2005/8/layout/orgChart1"/>
    <dgm:cxn modelId="{97C8DD2D-0BC8-4EC9-AA97-EA18255FC658}" type="presParOf" srcId="{D5833864-175B-4A2D-BEB3-EFAFED07AC81}" destId="{17AE8342-F130-4A42-AD4E-AC0BE893BECE}" srcOrd="2" destOrd="0" presId="urn:microsoft.com/office/officeart/2005/8/layout/orgChart1"/>
    <dgm:cxn modelId="{3D81E494-88E9-4F31-A574-BF1F4349E0E9}" type="presParOf" srcId="{D5833864-175B-4A2D-BEB3-EFAFED07AC81}" destId="{E453AFE8-1AE0-42B5-B8B3-4BDED28329F3}" srcOrd="3" destOrd="0" presId="urn:microsoft.com/office/officeart/2005/8/layout/orgChart1"/>
    <dgm:cxn modelId="{400172B6-C55A-4118-9512-D999B4C79603}" type="presParOf" srcId="{E453AFE8-1AE0-42B5-B8B3-4BDED28329F3}" destId="{4AD37E5A-4954-4230-9A4B-77F7BD54DCB0}" srcOrd="0" destOrd="0" presId="urn:microsoft.com/office/officeart/2005/8/layout/orgChart1"/>
    <dgm:cxn modelId="{E5D9F3FB-CE1E-44B9-A2B1-EDB93833CC73}" type="presParOf" srcId="{4AD37E5A-4954-4230-9A4B-77F7BD54DCB0}" destId="{ED67E0C6-F7FF-41D0-9DA9-13D77F074F61}" srcOrd="0" destOrd="0" presId="urn:microsoft.com/office/officeart/2005/8/layout/orgChart1"/>
    <dgm:cxn modelId="{1A7B8664-4CDD-4CB7-802B-EAC596AF917A}" type="presParOf" srcId="{4AD37E5A-4954-4230-9A4B-77F7BD54DCB0}" destId="{33D1D166-D0C2-44E3-A921-1501066E8D5B}" srcOrd="1" destOrd="0" presId="urn:microsoft.com/office/officeart/2005/8/layout/orgChart1"/>
    <dgm:cxn modelId="{93EE483E-DAB0-434E-B1F9-9A509F0646ED}" type="presParOf" srcId="{E453AFE8-1AE0-42B5-B8B3-4BDED28329F3}" destId="{20358A7C-7F5E-4F63-B6FE-9197A3B48295}" srcOrd="1" destOrd="0" presId="urn:microsoft.com/office/officeart/2005/8/layout/orgChart1"/>
    <dgm:cxn modelId="{5D6BCEF1-DB1F-4DCE-9455-A62C162DFF1B}" type="presParOf" srcId="{E453AFE8-1AE0-42B5-B8B3-4BDED28329F3}" destId="{F8DB7CB7-73EE-4104-90B2-A080D87D4243}" srcOrd="2" destOrd="0" presId="urn:microsoft.com/office/officeart/2005/8/layout/orgChart1"/>
    <dgm:cxn modelId="{A0F952EA-A31E-4C56-B38E-1BA7E54FF1AA}" type="presParOf" srcId="{D5833864-175B-4A2D-BEB3-EFAFED07AC81}" destId="{111CD987-1C0F-4EBE-85E7-E235D334BA57}" srcOrd="4" destOrd="0" presId="urn:microsoft.com/office/officeart/2005/8/layout/orgChart1"/>
    <dgm:cxn modelId="{CE6E98F2-75A2-4F3E-8408-AE3B6EEB0414}" type="presParOf" srcId="{D5833864-175B-4A2D-BEB3-EFAFED07AC81}" destId="{B0DE53B0-4E39-461C-A737-459D6198DCF6}" srcOrd="5" destOrd="0" presId="urn:microsoft.com/office/officeart/2005/8/layout/orgChart1"/>
    <dgm:cxn modelId="{30B04B0A-F440-42CC-8E9E-B9476B7505BA}" type="presParOf" srcId="{B0DE53B0-4E39-461C-A737-459D6198DCF6}" destId="{663E4EBC-32D8-44AC-A4F7-A080745EF8C2}" srcOrd="0" destOrd="0" presId="urn:microsoft.com/office/officeart/2005/8/layout/orgChart1"/>
    <dgm:cxn modelId="{0D70DA9C-56F7-4B66-AC49-19A85C4D49E7}" type="presParOf" srcId="{663E4EBC-32D8-44AC-A4F7-A080745EF8C2}" destId="{3068CD61-586B-47DA-AA35-05C400E8B246}" srcOrd="0" destOrd="0" presId="urn:microsoft.com/office/officeart/2005/8/layout/orgChart1"/>
    <dgm:cxn modelId="{8BC2CDEF-C909-4FCB-9C74-5FD7C349FDAE}" type="presParOf" srcId="{663E4EBC-32D8-44AC-A4F7-A080745EF8C2}" destId="{7F492E54-8805-4211-BFDD-8CFA116E4054}" srcOrd="1" destOrd="0" presId="urn:microsoft.com/office/officeart/2005/8/layout/orgChart1"/>
    <dgm:cxn modelId="{5C9976DA-5E10-4085-8491-B987F403AAE8}" type="presParOf" srcId="{B0DE53B0-4E39-461C-A737-459D6198DCF6}" destId="{C8D91AC8-05D7-41B6-BC54-5637FDD9DBE0}" srcOrd="1" destOrd="0" presId="urn:microsoft.com/office/officeart/2005/8/layout/orgChart1"/>
    <dgm:cxn modelId="{66C90EAC-4794-4217-9A74-A186447477B3}" type="presParOf" srcId="{B0DE53B0-4E39-461C-A737-459D6198DCF6}" destId="{5303171F-29CF-430A-87B9-9EA42B0D5F80}" srcOrd="2" destOrd="0" presId="urn:microsoft.com/office/officeart/2005/8/layout/orgChart1"/>
    <dgm:cxn modelId="{DF3CB07F-78B3-494C-8525-68999C387775}" type="presParOf" srcId="{3B098D78-CF9A-4465-8582-65D374107988}" destId="{02E9B319-7D71-44D6-B834-1C8E3DDC862B}" srcOrd="2" destOrd="0" presId="urn:microsoft.com/office/officeart/2005/8/layout/orgChart1"/>
    <dgm:cxn modelId="{0A476E83-7524-4E57-8580-9FB3338194FF}" type="presParOf" srcId="{5392C2EF-4F79-4E4F-8F29-3629170095EA}" destId="{9A1A342C-53CC-46EB-B777-066EF7AFCDF8}" srcOrd="4" destOrd="0" presId="urn:microsoft.com/office/officeart/2005/8/layout/orgChart1"/>
    <dgm:cxn modelId="{643F4184-6785-4F97-854B-949A201E062E}" type="presParOf" srcId="{5392C2EF-4F79-4E4F-8F29-3629170095EA}" destId="{656C16D2-82E7-46A5-8AA1-4F1CDA6E04A9}" srcOrd="5" destOrd="0" presId="urn:microsoft.com/office/officeart/2005/8/layout/orgChart1"/>
    <dgm:cxn modelId="{17EC4F59-EE11-4DFE-B6D8-DCD5297574A3}" type="presParOf" srcId="{656C16D2-82E7-46A5-8AA1-4F1CDA6E04A9}" destId="{BE68DD91-AFFE-40FB-8EBF-7EE717A92B06}" srcOrd="0" destOrd="0" presId="urn:microsoft.com/office/officeart/2005/8/layout/orgChart1"/>
    <dgm:cxn modelId="{864EE718-CCFB-4E29-80B8-8DD15A76BCBF}" type="presParOf" srcId="{BE68DD91-AFFE-40FB-8EBF-7EE717A92B06}" destId="{31BC31B5-B96D-4B42-B3F0-6838A681BE1E}" srcOrd="0" destOrd="0" presId="urn:microsoft.com/office/officeart/2005/8/layout/orgChart1"/>
    <dgm:cxn modelId="{7742FFC8-EE41-4B3A-98E9-8E339C620019}" type="presParOf" srcId="{BE68DD91-AFFE-40FB-8EBF-7EE717A92B06}" destId="{5AA9A3C0-83C1-413F-990A-56B6BF2826A4}" srcOrd="1" destOrd="0" presId="urn:microsoft.com/office/officeart/2005/8/layout/orgChart1"/>
    <dgm:cxn modelId="{C93A2FC5-9146-4F21-9EB4-95D041FF09F4}" type="presParOf" srcId="{656C16D2-82E7-46A5-8AA1-4F1CDA6E04A9}" destId="{C54AA5AA-2560-4981-A70A-E30814EE3598}" srcOrd="1" destOrd="0" presId="urn:microsoft.com/office/officeart/2005/8/layout/orgChart1"/>
    <dgm:cxn modelId="{049CA73E-0C12-45F8-AD9C-8234FB01D5A1}" type="presParOf" srcId="{C54AA5AA-2560-4981-A70A-E30814EE3598}" destId="{47BB7D8A-6E00-4957-969E-C70002E31EF6}" srcOrd="0" destOrd="0" presId="urn:microsoft.com/office/officeart/2005/8/layout/orgChart1"/>
    <dgm:cxn modelId="{ADC3CA6A-1BC7-46BF-9B3F-8CF701BE1253}" type="presParOf" srcId="{C54AA5AA-2560-4981-A70A-E30814EE3598}" destId="{5BD9377F-55AB-4A7E-BC27-039FDCDEA2D8}" srcOrd="1" destOrd="0" presId="urn:microsoft.com/office/officeart/2005/8/layout/orgChart1"/>
    <dgm:cxn modelId="{37E3B8B2-EE44-410F-A26E-4C47A7EFCFBE}" type="presParOf" srcId="{5BD9377F-55AB-4A7E-BC27-039FDCDEA2D8}" destId="{1CCDF029-C6A6-4CFA-9A6E-6D1B1D7CE21B}" srcOrd="0" destOrd="0" presId="urn:microsoft.com/office/officeart/2005/8/layout/orgChart1"/>
    <dgm:cxn modelId="{B133FBD6-390A-461B-8335-1B8680DABB0B}" type="presParOf" srcId="{1CCDF029-C6A6-4CFA-9A6E-6D1B1D7CE21B}" destId="{86340E7C-8E5E-43B3-ACE0-5C9DBE4BADED}" srcOrd="0" destOrd="0" presId="urn:microsoft.com/office/officeart/2005/8/layout/orgChart1"/>
    <dgm:cxn modelId="{D26EF841-E773-4A43-9143-F083BFC9DAE2}" type="presParOf" srcId="{1CCDF029-C6A6-4CFA-9A6E-6D1B1D7CE21B}" destId="{E300D12D-22BB-4D68-9AFC-185199DDD621}" srcOrd="1" destOrd="0" presId="urn:microsoft.com/office/officeart/2005/8/layout/orgChart1"/>
    <dgm:cxn modelId="{D7266080-208B-4B69-B693-BD9AD9948BCE}" type="presParOf" srcId="{5BD9377F-55AB-4A7E-BC27-039FDCDEA2D8}" destId="{F7D0782F-57BB-4DCE-97D6-B85CF0166796}" srcOrd="1" destOrd="0" presId="urn:microsoft.com/office/officeart/2005/8/layout/orgChart1"/>
    <dgm:cxn modelId="{3135324D-8413-414C-AEB0-F8EAE08BC614}" type="presParOf" srcId="{5BD9377F-55AB-4A7E-BC27-039FDCDEA2D8}" destId="{A5C7E877-6D4C-4D84-A25D-693E0C47A8D6}" srcOrd="2" destOrd="0" presId="urn:microsoft.com/office/officeart/2005/8/layout/orgChart1"/>
    <dgm:cxn modelId="{325B33CC-9295-4EC5-B88B-8075F84C8D3A}" type="presParOf" srcId="{C54AA5AA-2560-4981-A70A-E30814EE3598}" destId="{87AEA905-CCDB-4EEB-AC0A-E5B815268EEF}" srcOrd="2" destOrd="0" presId="urn:microsoft.com/office/officeart/2005/8/layout/orgChart1"/>
    <dgm:cxn modelId="{25DF11F2-2496-40E3-A07C-48610EE890CE}" type="presParOf" srcId="{C54AA5AA-2560-4981-A70A-E30814EE3598}" destId="{4F892DA8-1558-4787-B4D7-6BDD46DD40D8}" srcOrd="3" destOrd="0" presId="urn:microsoft.com/office/officeart/2005/8/layout/orgChart1"/>
    <dgm:cxn modelId="{AE8145BF-C664-430D-A4FB-9D6B5C9246B7}" type="presParOf" srcId="{4F892DA8-1558-4787-B4D7-6BDD46DD40D8}" destId="{3F597454-A125-456B-8324-DF84256EA454}" srcOrd="0" destOrd="0" presId="urn:microsoft.com/office/officeart/2005/8/layout/orgChart1"/>
    <dgm:cxn modelId="{C3401A77-4395-4438-92E9-44B3F582596C}" type="presParOf" srcId="{3F597454-A125-456B-8324-DF84256EA454}" destId="{CF3273E6-AA72-4EC1-8800-AA56C5BE4382}" srcOrd="0" destOrd="0" presId="urn:microsoft.com/office/officeart/2005/8/layout/orgChart1"/>
    <dgm:cxn modelId="{E325571E-BD45-4606-B32F-7E93E9046169}" type="presParOf" srcId="{3F597454-A125-456B-8324-DF84256EA454}" destId="{C6BF2FA6-A1C3-4F2A-A4C4-FAE4FE508B51}" srcOrd="1" destOrd="0" presId="urn:microsoft.com/office/officeart/2005/8/layout/orgChart1"/>
    <dgm:cxn modelId="{AB422CF2-C886-422E-9EEA-E5328BE19F78}" type="presParOf" srcId="{4F892DA8-1558-4787-B4D7-6BDD46DD40D8}" destId="{DD227B85-7738-4830-8F51-23408B48790A}" srcOrd="1" destOrd="0" presId="urn:microsoft.com/office/officeart/2005/8/layout/orgChart1"/>
    <dgm:cxn modelId="{F41C8E53-DCFB-47AC-8D24-8540A03AA985}" type="presParOf" srcId="{4F892DA8-1558-4787-B4D7-6BDD46DD40D8}" destId="{CADBCA3E-301F-4670-98E6-BD407580B6B6}" srcOrd="2" destOrd="0" presId="urn:microsoft.com/office/officeart/2005/8/layout/orgChart1"/>
    <dgm:cxn modelId="{F3793C68-4021-4BC2-9A4D-2FFEA09EF365}" type="presParOf" srcId="{656C16D2-82E7-46A5-8AA1-4F1CDA6E04A9}" destId="{0D35CA1A-ADDF-480F-A5BD-37C155433640}" srcOrd="2" destOrd="0" presId="urn:microsoft.com/office/officeart/2005/8/layout/orgChart1"/>
    <dgm:cxn modelId="{E79DA9E0-5AA0-4C23-BBDB-A8B511C15257}" type="presParOf" srcId="{5392C2EF-4F79-4E4F-8F29-3629170095EA}" destId="{02D0E59F-5366-4015-8A21-ABCBA2CB31C7}" srcOrd="6" destOrd="0" presId="urn:microsoft.com/office/officeart/2005/8/layout/orgChart1"/>
    <dgm:cxn modelId="{33187FBF-000C-4DCF-AA4E-A5AA403EDE89}" type="presParOf" srcId="{5392C2EF-4F79-4E4F-8F29-3629170095EA}" destId="{31288790-0E79-4AF1-99E7-FBDF98C3002A}" srcOrd="7" destOrd="0" presId="urn:microsoft.com/office/officeart/2005/8/layout/orgChart1"/>
    <dgm:cxn modelId="{816F74C8-202B-4DAA-B780-0EBC5D4EC9A6}" type="presParOf" srcId="{31288790-0E79-4AF1-99E7-FBDF98C3002A}" destId="{C8ACB852-EF3E-44A4-B6B9-A04E0D036AC9}" srcOrd="0" destOrd="0" presId="urn:microsoft.com/office/officeart/2005/8/layout/orgChart1"/>
    <dgm:cxn modelId="{91BC43DD-E64E-48D6-9E11-918E11395405}" type="presParOf" srcId="{C8ACB852-EF3E-44A4-B6B9-A04E0D036AC9}" destId="{68CCCF9C-AFC2-42DB-8BF9-F74888C9B42A}" srcOrd="0" destOrd="0" presId="urn:microsoft.com/office/officeart/2005/8/layout/orgChart1"/>
    <dgm:cxn modelId="{F635EDEC-2ED3-4B42-B8D1-C5AA54FEF951}" type="presParOf" srcId="{C8ACB852-EF3E-44A4-B6B9-A04E0D036AC9}" destId="{BAA078C4-DABB-44D1-9645-7C152F0D2D50}" srcOrd="1" destOrd="0" presId="urn:microsoft.com/office/officeart/2005/8/layout/orgChart1"/>
    <dgm:cxn modelId="{36452AE1-C74F-4C7A-B41A-458835AF7FB6}" type="presParOf" srcId="{31288790-0E79-4AF1-99E7-FBDF98C3002A}" destId="{A65FB1D4-79A9-4572-B284-E01D1025E218}" srcOrd="1" destOrd="0" presId="urn:microsoft.com/office/officeart/2005/8/layout/orgChart1"/>
    <dgm:cxn modelId="{F418FBE4-7DA2-46C2-94A2-C0B3A291D897}" type="presParOf" srcId="{A65FB1D4-79A9-4572-B284-E01D1025E218}" destId="{694DB809-F06A-4BBD-BBBD-3823DE94596E}" srcOrd="0" destOrd="0" presId="urn:microsoft.com/office/officeart/2005/8/layout/orgChart1"/>
    <dgm:cxn modelId="{95B4A1E5-2386-475F-B281-28D271ABC5B5}" type="presParOf" srcId="{A65FB1D4-79A9-4572-B284-E01D1025E218}" destId="{7E786568-5477-4775-8A2B-6953FF5283AB}" srcOrd="1" destOrd="0" presId="urn:microsoft.com/office/officeart/2005/8/layout/orgChart1"/>
    <dgm:cxn modelId="{8149FDD6-4531-486D-BD59-1CD1C06944D1}" type="presParOf" srcId="{7E786568-5477-4775-8A2B-6953FF5283AB}" destId="{5725175C-D14A-4091-9192-577351AEADA2}" srcOrd="0" destOrd="0" presId="urn:microsoft.com/office/officeart/2005/8/layout/orgChart1"/>
    <dgm:cxn modelId="{488321CB-1555-4F7C-81A0-383DD19125C5}" type="presParOf" srcId="{5725175C-D14A-4091-9192-577351AEADA2}" destId="{39FA02BE-3009-4F74-850A-5969C94E9B08}" srcOrd="0" destOrd="0" presId="urn:microsoft.com/office/officeart/2005/8/layout/orgChart1"/>
    <dgm:cxn modelId="{FAA30A15-A824-4380-B696-154AE8BAA622}" type="presParOf" srcId="{5725175C-D14A-4091-9192-577351AEADA2}" destId="{FE40EF00-5DDE-43D4-840A-DF236BA1B7C9}" srcOrd="1" destOrd="0" presId="urn:microsoft.com/office/officeart/2005/8/layout/orgChart1"/>
    <dgm:cxn modelId="{72485302-98BC-4CD9-B053-4689C1EED583}" type="presParOf" srcId="{7E786568-5477-4775-8A2B-6953FF5283AB}" destId="{9090333D-0121-40C5-B6F5-4C6C1F23E426}" srcOrd="1" destOrd="0" presId="urn:microsoft.com/office/officeart/2005/8/layout/orgChart1"/>
    <dgm:cxn modelId="{787BD037-4618-4BAA-AB3B-0B2E21770661}" type="presParOf" srcId="{7E786568-5477-4775-8A2B-6953FF5283AB}" destId="{999BCCE9-3DDC-4A5F-B768-7B05A86F4B9D}" srcOrd="2" destOrd="0" presId="urn:microsoft.com/office/officeart/2005/8/layout/orgChart1"/>
    <dgm:cxn modelId="{18CA0664-825A-4557-BA36-7EB80F626000}" type="presParOf" srcId="{A65FB1D4-79A9-4572-B284-E01D1025E218}" destId="{0D4569E3-7B13-4BA0-B928-C0C535E853A2}" srcOrd="2" destOrd="0" presId="urn:microsoft.com/office/officeart/2005/8/layout/orgChart1"/>
    <dgm:cxn modelId="{8CEAC161-4C21-4006-AB92-C7873AF38478}" type="presParOf" srcId="{A65FB1D4-79A9-4572-B284-E01D1025E218}" destId="{37593E4B-E2C6-46D5-8451-EAAAAFD99540}" srcOrd="3" destOrd="0" presId="urn:microsoft.com/office/officeart/2005/8/layout/orgChart1"/>
    <dgm:cxn modelId="{DE615325-D4D0-4E26-A26C-1F91AAF2B071}" type="presParOf" srcId="{37593E4B-E2C6-46D5-8451-EAAAAFD99540}" destId="{847289E7-A596-41B7-8EA5-471EBD763DC8}" srcOrd="0" destOrd="0" presId="urn:microsoft.com/office/officeart/2005/8/layout/orgChart1"/>
    <dgm:cxn modelId="{4641F320-A396-4787-B3DD-E7DFB9F3B7DE}" type="presParOf" srcId="{847289E7-A596-41B7-8EA5-471EBD763DC8}" destId="{33A21304-B7E4-4643-B413-F3C6A18F1309}" srcOrd="0" destOrd="0" presId="urn:microsoft.com/office/officeart/2005/8/layout/orgChart1"/>
    <dgm:cxn modelId="{57D21E18-3C37-4D74-9BB8-8CB5E4268AE7}" type="presParOf" srcId="{847289E7-A596-41B7-8EA5-471EBD763DC8}" destId="{DE7D4B7D-193F-4AEC-A19D-7F4B818D30DA}" srcOrd="1" destOrd="0" presId="urn:microsoft.com/office/officeart/2005/8/layout/orgChart1"/>
    <dgm:cxn modelId="{1C235FA9-6095-4E63-ABD3-C0949556B654}" type="presParOf" srcId="{37593E4B-E2C6-46D5-8451-EAAAAFD99540}" destId="{C569CD69-1A0E-4B13-886A-1C8F2A07E912}" srcOrd="1" destOrd="0" presId="urn:microsoft.com/office/officeart/2005/8/layout/orgChart1"/>
    <dgm:cxn modelId="{59D7A42D-5691-48BA-AA79-36B4641E8D8D}" type="presParOf" srcId="{37593E4B-E2C6-46D5-8451-EAAAAFD99540}" destId="{D681235E-7850-4E5F-A5E2-CDDE09B1EEC4}" srcOrd="2" destOrd="0" presId="urn:microsoft.com/office/officeart/2005/8/layout/orgChart1"/>
    <dgm:cxn modelId="{853DFE3F-7337-4F5B-85D2-BC14630A5E49}" type="presParOf" srcId="{A65FB1D4-79A9-4572-B284-E01D1025E218}" destId="{82803F63-BBB5-49F0-B993-8B60E952C6E3}" srcOrd="4" destOrd="0" presId="urn:microsoft.com/office/officeart/2005/8/layout/orgChart1"/>
    <dgm:cxn modelId="{66C57500-CF10-4ECF-B9BE-280882675FF2}" type="presParOf" srcId="{A65FB1D4-79A9-4572-B284-E01D1025E218}" destId="{87CC0D03-94C8-4E8F-BB76-DAEE20082068}" srcOrd="5" destOrd="0" presId="urn:microsoft.com/office/officeart/2005/8/layout/orgChart1"/>
    <dgm:cxn modelId="{3E85F9B5-B233-4FE1-A456-59ACD0773116}" type="presParOf" srcId="{87CC0D03-94C8-4E8F-BB76-DAEE20082068}" destId="{7F363E4A-0908-487E-B511-A8DDCD707F0E}" srcOrd="0" destOrd="0" presId="urn:microsoft.com/office/officeart/2005/8/layout/orgChart1"/>
    <dgm:cxn modelId="{AF000543-A4BB-4D6F-8BBA-E780D7C2D943}" type="presParOf" srcId="{7F363E4A-0908-487E-B511-A8DDCD707F0E}" destId="{31A2AE29-4132-424A-AFB0-1C33B1A9C72A}" srcOrd="0" destOrd="0" presId="urn:microsoft.com/office/officeart/2005/8/layout/orgChart1"/>
    <dgm:cxn modelId="{2A6DA70D-C7E7-4170-A16D-FDE045968E0B}" type="presParOf" srcId="{7F363E4A-0908-487E-B511-A8DDCD707F0E}" destId="{28BE2AA8-FD66-44F3-B952-594055B2DA1D}" srcOrd="1" destOrd="0" presId="urn:microsoft.com/office/officeart/2005/8/layout/orgChart1"/>
    <dgm:cxn modelId="{B8ABB31E-D5D6-4B2F-8728-27640B07D688}" type="presParOf" srcId="{87CC0D03-94C8-4E8F-BB76-DAEE20082068}" destId="{BDEF2748-047A-44C3-AAC3-531C20771256}" srcOrd="1" destOrd="0" presId="urn:microsoft.com/office/officeart/2005/8/layout/orgChart1"/>
    <dgm:cxn modelId="{46BFFEE8-6012-4AFE-80C3-251C42BEA71D}" type="presParOf" srcId="{87CC0D03-94C8-4E8F-BB76-DAEE20082068}" destId="{56FA2010-C6AD-4A98-9300-9C3ECFBAF9E8}" srcOrd="2" destOrd="0" presId="urn:microsoft.com/office/officeart/2005/8/layout/orgChart1"/>
    <dgm:cxn modelId="{18EECCEF-6BA2-4A48-89CA-AD4FFA109E90}" type="presParOf" srcId="{A65FB1D4-79A9-4572-B284-E01D1025E218}" destId="{B1C518D2-E458-4C0A-8BD6-D42DDD939BE7}" srcOrd="6" destOrd="0" presId="urn:microsoft.com/office/officeart/2005/8/layout/orgChart1"/>
    <dgm:cxn modelId="{4A15FF37-5CAB-4A23-8D25-E1207489938F}" type="presParOf" srcId="{A65FB1D4-79A9-4572-B284-E01D1025E218}" destId="{5B84EB73-E0B5-4F04-AB78-DA01369365C7}" srcOrd="7" destOrd="0" presId="urn:microsoft.com/office/officeart/2005/8/layout/orgChart1"/>
    <dgm:cxn modelId="{8EFC1C5F-9EC5-4415-A42A-DB403DB43D53}" type="presParOf" srcId="{5B84EB73-E0B5-4F04-AB78-DA01369365C7}" destId="{4EB72914-784C-4EFE-A2A3-D63D7789726D}" srcOrd="0" destOrd="0" presId="urn:microsoft.com/office/officeart/2005/8/layout/orgChart1"/>
    <dgm:cxn modelId="{C2A7F667-FF31-491D-B51C-7E5A57B44B21}" type="presParOf" srcId="{4EB72914-784C-4EFE-A2A3-D63D7789726D}" destId="{1558E369-156A-47FA-B1A8-92F110C4F0F1}" srcOrd="0" destOrd="0" presId="urn:microsoft.com/office/officeart/2005/8/layout/orgChart1"/>
    <dgm:cxn modelId="{D7532007-7858-40D9-A3FB-C3AE462A7A86}" type="presParOf" srcId="{4EB72914-784C-4EFE-A2A3-D63D7789726D}" destId="{0FA6D972-0423-4653-BBEA-3A089137F983}" srcOrd="1" destOrd="0" presId="urn:microsoft.com/office/officeart/2005/8/layout/orgChart1"/>
    <dgm:cxn modelId="{843C0044-A97D-446C-BAA2-F2C1F4F7CFBF}" type="presParOf" srcId="{5B84EB73-E0B5-4F04-AB78-DA01369365C7}" destId="{0894B0A7-862E-4F79-ACCC-00F081C93FD9}" srcOrd="1" destOrd="0" presId="urn:microsoft.com/office/officeart/2005/8/layout/orgChart1"/>
    <dgm:cxn modelId="{C02C33B4-FA54-4D68-A497-7D2B18B65BA0}" type="presParOf" srcId="{5B84EB73-E0B5-4F04-AB78-DA01369365C7}" destId="{EE576640-2322-4619-9F72-DF7544204DFD}" srcOrd="2" destOrd="0" presId="urn:microsoft.com/office/officeart/2005/8/layout/orgChart1"/>
    <dgm:cxn modelId="{EEEE683D-27ED-41A3-8B0D-E351B0108066}" type="presParOf" srcId="{31288790-0E79-4AF1-99E7-FBDF98C3002A}" destId="{45D4B5FD-628C-4DA8-B9AF-31DFC8A54460}" srcOrd="2" destOrd="0" presId="urn:microsoft.com/office/officeart/2005/8/layout/orgChart1"/>
    <dgm:cxn modelId="{C3D792D8-3CAB-4C89-9435-687487E62291}" type="presParOf" srcId="{5392C2EF-4F79-4E4F-8F29-3629170095EA}" destId="{BB6C710C-49CE-40CE-9AD2-7BB961319DA4}" srcOrd="8" destOrd="0" presId="urn:microsoft.com/office/officeart/2005/8/layout/orgChart1"/>
    <dgm:cxn modelId="{B870C0DA-FA01-4551-A858-CF5270A5B8F1}" type="presParOf" srcId="{5392C2EF-4F79-4E4F-8F29-3629170095EA}" destId="{E5D397AC-A049-486F-B31F-134154FCA088}" srcOrd="9" destOrd="0" presId="urn:microsoft.com/office/officeart/2005/8/layout/orgChart1"/>
    <dgm:cxn modelId="{012F7CC7-BEDC-49D4-AE4A-29A908888492}" type="presParOf" srcId="{E5D397AC-A049-486F-B31F-134154FCA088}" destId="{9DF72992-1757-4A66-BE62-9B3543F8161C}" srcOrd="0" destOrd="0" presId="urn:microsoft.com/office/officeart/2005/8/layout/orgChart1"/>
    <dgm:cxn modelId="{A7F00AD5-22EB-474D-923C-A7801E5C3F4B}" type="presParOf" srcId="{9DF72992-1757-4A66-BE62-9B3543F8161C}" destId="{F8772C93-D410-4C9D-B824-D0D007CCD8C3}" srcOrd="0" destOrd="0" presId="urn:microsoft.com/office/officeart/2005/8/layout/orgChart1"/>
    <dgm:cxn modelId="{0A8FC693-7A9A-4B07-B9B5-17BB77BE6AC9}" type="presParOf" srcId="{9DF72992-1757-4A66-BE62-9B3543F8161C}" destId="{6C58CC0A-6B4B-4220-A73B-D13356DDE2E7}" srcOrd="1" destOrd="0" presId="urn:microsoft.com/office/officeart/2005/8/layout/orgChart1"/>
    <dgm:cxn modelId="{654DFF84-B8CF-4AA4-ABDE-F3854A5DD3C8}" type="presParOf" srcId="{E5D397AC-A049-486F-B31F-134154FCA088}" destId="{B04D44A8-A18B-4D27-B0B9-1A0C5221EB09}" srcOrd="1" destOrd="0" presId="urn:microsoft.com/office/officeart/2005/8/layout/orgChart1"/>
    <dgm:cxn modelId="{9083E154-934C-42B5-9FB7-E6A7C4DA4FA8}" type="presParOf" srcId="{B04D44A8-A18B-4D27-B0B9-1A0C5221EB09}" destId="{50B7A3DF-2375-4A01-9A7F-3DFC261E6304}" srcOrd="0" destOrd="0" presId="urn:microsoft.com/office/officeart/2005/8/layout/orgChart1"/>
    <dgm:cxn modelId="{4D668D09-4D7A-4DAB-BCA3-837A3BF07844}" type="presParOf" srcId="{B04D44A8-A18B-4D27-B0B9-1A0C5221EB09}" destId="{07CC9842-565B-4CEC-B54A-761E9E13CBC4}" srcOrd="1" destOrd="0" presId="urn:microsoft.com/office/officeart/2005/8/layout/orgChart1"/>
    <dgm:cxn modelId="{83C972B4-7878-4F62-8E5F-8A371CE3BB77}" type="presParOf" srcId="{07CC9842-565B-4CEC-B54A-761E9E13CBC4}" destId="{C49FFC1F-4EBB-45D0-9E4D-A68DEB49C0F6}" srcOrd="0" destOrd="0" presId="urn:microsoft.com/office/officeart/2005/8/layout/orgChart1"/>
    <dgm:cxn modelId="{23B94C80-6EFF-45DD-B232-269A5E3D8BC8}" type="presParOf" srcId="{C49FFC1F-4EBB-45D0-9E4D-A68DEB49C0F6}" destId="{8964E8D7-D0D2-4B36-8B11-381CDA91FF91}" srcOrd="0" destOrd="0" presId="urn:microsoft.com/office/officeart/2005/8/layout/orgChart1"/>
    <dgm:cxn modelId="{583CC77A-EDC8-4058-A824-53C86509DAF6}" type="presParOf" srcId="{C49FFC1F-4EBB-45D0-9E4D-A68DEB49C0F6}" destId="{CAE231A5-F870-4E86-97F4-33C163158456}" srcOrd="1" destOrd="0" presId="urn:microsoft.com/office/officeart/2005/8/layout/orgChart1"/>
    <dgm:cxn modelId="{64D01A30-13B5-4E9A-9DBF-E21B679D0209}" type="presParOf" srcId="{07CC9842-565B-4CEC-B54A-761E9E13CBC4}" destId="{834D667D-5DB1-474F-B13F-E2011BDE2C6B}" srcOrd="1" destOrd="0" presId="urn:microsoft.com/office/officeart/2005/8/layout/orgChart1"/>
    <dgm:cxn modelId="{EE550EF1-299B-40DB-9D41-B9D0C37AD22F}" type="presParOf" srcId="{07CC9842-565B-4CEC-B54A-761E9E13CBC4}" destId="{606DF1A5-501C-4591-8644-7A5557BFE95D}" srcOrd="2" destOrd="0" presId="urn:microsoft.com/office/officeart/2005/8/layout/orgChart1"/>
    <dgm:cxn modelId="{CC2CEAB6-995B-4867-8B4C-D05D565285DC}" type="presParOf" srcId="{B04D44A8-A18B-4D27-B0B9-1A0C5221EB09}" destId="{B0AEC7F6-85EA-46EF-A725-B28D7C60B492}" srcOrd="2" destOrd="0" presId="urn:microsoft.com/office/officeart/2005/8/layout/orgChart1"/>
    <dgm:cxn modelId="{27B0E9DB-865C-4066-B987-8D541B822ACE}" type="presParOf" srcId="{B04D44A8-A18B-4D27-B0B9-1A0C5221EB09}" destId="{05ED37EC-3406-4818-89BA-220A64490B51}" srcOrd="3" destOrd="0" presId="urn:microsoft.com/office/officeart/2005/8/layout/orgChart1"/>
    <dgm:cxn modelId="{4C3DD65B-DC95-4AE0-AFB1-17B6E160AAC8}" type="presParOf" srcId="{05ED37EC-3406-4818-89BA-220A64490B51}" destId="{4C24D241-9D06-47D2-A721-F27A391DF9EB}" srcOrd="0" destOrd="0" presId="urn:microsoft.com/office/officeart/2005/8/layout/orgChart1"/>
    <dgm:cxn modelId="{AACC01E6-5229-4DCA-98A8-AD6AD706A653}" type="presParOf" srcId="{4C24D241-9D06-47D2-A721-F27A391DF9EB}" destId="{CD01AB4D-A130-4EF5-A52A-73D1FCC83E6E}" srcOrd="0" destOrd="0" presId="urn:microsoft.com/office/officeart/2005/8/layout/orgChart1"/>
    <dgm:cxn modelId="{19CE02F2-E46B-4426-A91E-51680889E892}" type="presParOf" srcId="{4C24D241-9D06-47D2-A721-F27A391DF9EB}" destId="{BFF8FF4B-D9A8-4796-9D70-8CE62A777DB7}" srcOrd="1" destOrd="0" presId="urn:microsoft.com/office/officeart/2005/8/layout/orgChart1"/>
    <dgm:cxn modelId="{FDBEB3B3-850D-4219-9821-7029F9CFE19A}" type="presParOf" srcId="{05ED37EC-3406-4818-89BA-220A64490B51}" destId="{6D705F11-6B3F-4AC9-86D3-674E0DA11A5D}" srcOrd="1" destOrd="0" presId="urn:microsoft.com/office/officeart/2005/8/layout/orgChart1"/>
    <dgm:cxn modelId="{1652644D-71F8-44F4-904D-4E0F7B006053}" type="presParOf" srcId="{05ED37EC-3406-4818-89BA-220A64490B51}" destId="{7A95134F-FE52-4D7A-93F3-58EAF04EC9DA}" srcOrd="2" destOrd="0" presId="urn:microsoft.com/office/officeart/2005/8/layout/orgChart1"/>
    <dgm:cxn modelId="{50C9E47A-EBA1-4F65-8CAE-39AE8F472C3D}" type="presParOf" srcId="{B04D44A8-A18B-4D27-B0B9-1A0C5221EB09}" destId="{CD21C337-76E6-4263-BBFC-16A734DE97B9}" srcOrd="4" destOrd="0" presId="urn:microsoft.com/office/officeart/2005/8/layout/orgChart1"/>
    <dgm:cxn modelId="{ABF5AED5-F32D-4CC5-8333-DCB6A900F1C4}" type="presParOf" srcId="{B04D44A8-A18B-4D27-B0B9-1A0C5221EB09}" destId="{AC2FE78F-FC0B-4E82-8972-4F888E2B5E8F}" srcOrd="5" destOrd="0" presId="urn:microsoft.com/office/officeart/2005/8/layout/orgChart1"/>
    <dgm:cxn modelId="{78DB4400-722F-4162-85D4-9C8BCFD5E20A}" type="presParOf" srcId="{AC2FE78F-FC0B-4E82-8972-4F888E2B5E8F}" destId="{482085C8-D92F-468F-B90D-F09A6D6719EC}" srcOrd="0" destOrd="0" presId="urn:microsoft.com/office/officeart/2005/8/layout/orgChart1"/>
    <dgm:cxn modelId="{48EA9E82-EF0D-4A3F-BBB2-E81EBEAFA851}" type="presParOf" srcId="{482085C8-D92F-468F-B90D-F09A6D6719EC}" destId="{A5701502-51BC-47B4-9E70-25110F67E1B9}" srcOrd="0" destOrd="0" presId="urn:microsoft.com/office/officeart/2005/8/layout/orgChart1"/>
    <dgm:cxn modelId="{9830777D-1EDA-47FB-8009-D2F237D810B0}" type="presParOf" srcId="{482085C8-D92F-468F-B90D-F09A6D6719EC}" destId="{572C0FF5-4F93-4F1E-A294-6AEFC1B61977}" srcOrd="1" destOrd="0" presId="urn:microsoft.com/office/officeart/2005/8/layout/orgChart1"/>
    <dgm:cxn modelId="{9AB366FB-473E-4979-A7BE-7EB39616F00C}" type="presParOf" srcId="{AC2FE78F-FC0B-4E82-8972-4F888E2B5E8F}" destId="{7BA709F6-0FC3-4053-B696-F67AD512AF08}" srcOrd="1" destOrd="0" presId="urn:microsoft.com/office/officeart/2005/8/layout/orgChart1"/>
    <dgm:cxn modelId="{38D049B2-CAD8-47B3-AAC1-667DDA54DAEB}" type="presParOf" srcId="{AC2FE78F-FC0B-4E82-8972-4F888E2B5E8F}" destId="{7E5324AE-8702-476A-9C13-32A18B8920C1}" srcOrd="2" destOrd="0" presId="urn:microsoft.com/office/officeart/2005/8/layout/orgChart1"/>
    <dgm:cxn modelId="{74BD0036-11C6-4D76-8B42-241BCCA0CF2C}" type="presParOf" srcId="{B04D44A8-A18B-4D27-B0B9-1A0C5221EB09}" destId="{9305C84C-75EE-4BBF-9915-D9065FD56CDD}" srcOrd="6" destOrd="0" presId="urn:microsoft.com/office/officeart/2005/8/layout/orgChart1"/>
    <dgm:cxn modelId="{F7BBC964-C6F8-4DDB-A4D3-564D759EF902}" type="presParOf" srcId="{B04D44A8-A18B-4D27-B0B9-1A0C5221EB09}" destId="{A6648F48-68AA-450C-A793-333EA51C0CA8}" srcOrd="7" destOrd="0" presId="urn:microsoft.com/office/officeart/2005/8/layout/orgChart1"/>
    <dgm:cxn modelId="{59485E4E-6A8B-4BEA-8AA1-D7001C9F975C}" type="presParOf" srcId="{A6648F48-68AA-450C-A793-333EA51C0CA8}" destId="{19A8516B-2407-4F46-B8E5-E86995D984FE}" srcOrd="0" destOrd="0" presId="urn:microsoft.com/office/officeart/2005/8/layout/orgChart1"/>
    <dgm:cxn modelId="{C245EDDD-AABA-4EC9-A233-7D9917FCE182}" type="presParOf" srcId="{19A8516B-2407-4F46-B8E5-E86995D984FE}" destId="{D67B7F2D-A8F0-4FC9-A2F6-9167CA49A0AB}" srcOrd="0" destOrd="0" presId="urn:microsoft.com/office/officeart/2005/8/layout/orgChart1"/>
    <dgm:cxn modelId="{2B66AC68-377F-423A-BC83-8CFB5939BC45}" type="presParOf" srcId="{19A8516B-2407-4F46-B8E5-E86995D984FE}" destId="{2D163261-EE26-48C1-B973-84965D50B302}" srcOrd="1" destOrd="0" presId="urn:microsoft.com/office/officeart/2005/8/layout/orgChart1"/>
    <dgm:cxn modelId="{8397FAF3-0FFA-40C6-B9F3-E8EA5072B44D}" type="presParOf" srcId="{A6648F48-68AA-450C-A793-333EA51C0CA8}" destId="{5F1452D3-76E5-4BB0-BB42-EB96167F8C0B}" srcOrd="1" destOrd="0" presId="urn:microsoft.com/office/officeart/2005/8/layout/orgChart1"/>
    <dgm:cxn modelId="{24B07B64-81BD-456F-B917-522F790BD3D8}" type="presParOf" srcId="{A6648F48-68AA-450C-A793-333EA51C0CA8}" destId="{C49D171F-98F5-4183-A866-66731297EE2C}" srcOrd="2" destOrd="0" presId="urn:microsoft.com/office/officeart/2005/8/layout/orgChart1"/>
    <dgm:cxn modelId="{994D50A3-1181-48A0-B6B0-657198928061}" type="presParOf" srcId="{B04D44A8-A18B-4D27-B0B9-1A0C5221EB09}" destId="{5254B95D-8E09-45D5-ACEB-B64660FF2A92}" srcOrd="8" destOrd="0" presId="urn:microsoft.com/office/officeart/2005/8/layout/orgChart1"/>
    <dgm:cxn modelId="{DF8BEA47-FB11-4A1B-A861-1C418DB952B3}" type="presParOf" srcId="{B04D44A8-A18B-4D27-B0B9-1A0C5221EB09}" destId="{639F528D-54CC-49E5-BD4C-E17D42B07D58}" srcOrd="9" destOrd="0" presId="urn:microsoft.com/office/officeart/2005/8/layout/orgChart1"/>
    <dgm:cxn modelId="{C4475822-69CF-44B2-896B-1CE9984D8D0C}" type="presParOf" srcId="{639F528D-54CC-49E5-BD4C-E17D42B07D58}" destId="{420871C6-67F5-4FA8-AB5C-C6F5686C6DDF}" srcOrd="0" destOrd="0" presId="urn:microsoft.com/office/officeart/2005/8/layout/orgChart1"/>
    <dgm:cxn modelId="{F622F462-6DD2-48F3-B192-204CD7D04735}" type="presParOf" srcId="{420871C6-67F5-4FA8-AB5C-C6F5686C6DDF}" destId="{54C65B3D-A8EB-491B-985E-6C3FBD0658CB}" srcOrd="0" destOrd="0" presId="urn:microsoft.com/office/officeart/2005/8/layout/orgChart1"/>
    <dgm:cxn modelId="{C0FE2C9E-DF06-47EA-AA18-30245ACF779D}" type="presParOf" srcId="{420871C6-67F5-4FA8-AB5C-C6F5686C6DDF}" destId="{C5707B0C-015C-44A2-88BB-DCBC629554AC}" srcOrd="1" destOrd="0" presId="urn:microsoft.com/office/officeart/2005/8/layout/orgChart1"/>
    <dgm:cxn modelId="{EBDE8CB2-C33E-4C6E-A46C-8FDF53A00044}" type="presParOf" srcId="{639F528D-54CC-49E5-BD4C-E17D42B07D58}" destId="{0D9804A3-28E5-4710-8DE5-547EE6315262}" srcOrd="1" destOrd="0" presId="urn:microsoft.com/office/officeart/2005/8/layout/orgChart1"/>
    <dgm:cxn modelId="{3C2BEC26-746A-4390-B042-AE41FA4DC25B}" type="presParOf" srcId="{639F528D-54CC-49E5-BD4C-E17D42B07D58}" destId="{2B6FBF52-77BB-4BD1-A3D1-78DCA6DAE703}" srcOrd="2" destOrd="0" presId="urn:microsoft.com/office/officeart/2005/8/layout/orgChart1"/>
    <dgm:cxn modelId="{F6B72C98-FBB0-4939-A5BE-B567C8E02C12}" type="presParOf" srcId="{E5D397AC-A049-486F-B31F-134154FCA088}" destId="{24846185-AD1E-4B7A-B444-2B52E569EC23}" srcOrd="2" destOrd="0" presId="urn:microsoft.com/office/officeart/2005/8/layout/orgChart1"/>
    <dgm:cxn modelId="{B15DA93A-A133-4380-91C1-3146B3E21E1C}" type="presParOf" srcId="{5392C2EF-4F79-4E4F-8F29-3629170095EA}" destId="{76529A49-1DF2-46E0-A6A4-89161FE65A49}" srcOrd="10" destOrd="0" presId="urn:microsoft.com/office/officeart/2005/8/layout/orgChart1"/>
    <dgm:cxn modelId="{3C63D573-5A01-46F3-86B5-10039C037351}" type="presParOf" srcId="{5392C2EF-4F79-4E4F-8F29-3629170095EA}" destId="{9C8D0144-0CB1-405C-923A-791F698A4CE0}" srcOrd="11" destOrd="0" presId="urn:microsoft.com/office/officeart/2005/8/layout/orgChart1"/>
    <dgm:cxn modelId="{A46D1BD5-FC4E-4629-A603-78F8481A236F}" type="presParOf" srcId="{9C8D0144-0CB1-405C-923A-791F698A4CE0}" destId="{90210D28-B571-4654-AD5D-44DFC28FA0AB}" srcOrd="0" destOrd="0" presId="urn:microsoft.com/office/officeart/2005/8/layout/orgChart1"/>
    <dgm:cxn modelId="{97C835A6-57E5-447E-AB4F-FED97588C934}" type="presParOf" srcId="{90210D28-B571-4654-AD5D-44DFC28FA0AB}" destId="{2C92FD35-F5BE-48A8-B611-6320CE231A35}" srcOrd="0" destOrd="0" presId="urn:microsoft.com/office/officeart/2005/8/layout/orgChart1"/>
    <dgm:cxn modelId="{E422C6B3-DAF8-4543-9DB7-AB398461B06F}" type="presParOf" srcId="{90210D28-B571-4654-AD5D-44DFC28FA0AB}" destId="{74E29E13-ED01-4725-865D-1544CA031AD9}" srcOrd="1" destOrd="0" presId="urn:microsoft.com/office/officeart/2005/8/layout/orgChart1"/>
    <dgm:cxn modelId="{CC385F70-A6C0-436F-BA95-8D2E5119232F}" type="presParOf" srcId="{9C8D0144-0CB1-405C-923A-791F698A4CE0}" destId="{AAF08EEB-CD71-49F9-A82D-838E00E0041D}" srcOrd="1" destOrd="0" presId="urn:microsoft.com/office/officeart/2005/8/layout/orgChart1"/>
    <dgm:cxn modelId="{45BFDE4D-168B-4234-9A15-5B0CE8449C26}" type="presParOf" srcId="{AAF08EEB-CD71-49F9-A82D-838E00E0041D}" destId="{6C9D41CE-EC48-41C2-AEC2-BAE56967A0A5}" srcOrd="0" destOrd="0" presId="urn:microsoft.com/office/officeart/2005/8/layout/orgChart1"/>
    <dgm:cxn modelId="{2CC32244-E6B6-4743-9A9B-AF34BDDF96F6}" type="presParOf" srcId="{AAF08EEB-CD71-49F9-A82D-838E00E0041D}" destId="{7B9DBD24-3A92-4BA7-8758-2FED974B6BB2}" srcOrd="1" destOrd="0" presId="urn:microsoft.com/office/officeart/2005/8/layout/orgChart1"/>
    <dgm:cxn modelId="{E0B49AFC-6DAF-460E-8A24-FAE1C1C11DE9}" type="presParOf" srcId="{7B9DBD24-3A92-4BA7-8758-2FED974B6BB2}" destId="{6A3B3053-0EC2-4AAE-8E78-B7586F6F04E4}" srcOrd="0" destOrd="0" presId="urn:microsoft.com/office/officeart/2005/8/layout/orgChart1"/>
    <dgm:cxn modelId="{C8D78AF5-C38D-4714-9CFB-A64F8B95E817}" type="presParOf" srcId="{6A3B3053-0EC2-4AAE-8E78-B7586F6F04E4}" destId="{66FECA64-F2CF-4988-9EEF-1072DF66A228}" srcOrd="0" destOrd="0" presId="urn:microsoft.com/office/officeart/2005/8/layout/orgChart1"/>
    <dgm:cxn modelId="{4FEA78B7-7CFD-4CE2-AFC4-A733D2AFA040}" type="presParOf" srcId="{6A3B3053-0EC2-4AAE-8E78-B7586F6F04E4}" destId="{6C135E96-2D04-47C8-BE0C-DF1EBF3AEAC1}" srcOrd="1" destOrd="0" presId="urn:microsoft.com/office/officeart/2005/8/layout/orgChart1"/>
    <dgm:cxn modelId="{FC258B70-3743-44F2-93B4-C9572B89B098}" type="presParOf" srcId="{7B9DBD24-3A92-4BA7-8758-2FED974B6BB2}" destId="{8431CC2E-9566-46F7-85C1-B47E9C3303FE}" srcOrd="1" destOrd="0" presId="urn:microsoft.com/office/officeart/2005/8/layout/orgChart1"/>
    <dgm:cxn modelId="{572638D1-BC79-4637-B64B-B55F530D4FF6}" type="presParOf" srcId="{7B9DBD24-3A92-4BA7-8758-2FED974B6BB2}" destId="{2E1E682F-0113-4C45-8BD3-D2E403D403CF}" srcOrd="2" destOrd="0" presId="urn:microsoft.com/office/officeart/2005/8/layout/orgChart1"/>
    <dgm:cxn modelId="{4FCF0E90-EE3D-4405-AF56-E44A6394EA08}" type="presParOf" srcId="{AAF08EEB-CD71-49F9-A82D-838E00E0041D}" destId="{15ADA30D-1266-45DD-B057-8F6C649F5803}" srcOrd="2" destOrd="0" presId="urn:microsoft.com/office/officeart/2005/8/layout/orgChart1"/>
    <dgm:cxn modelId="{EBA8536B-53E9-4465-85F8-379604133962}" type="presParOf" srcId="{AAF08EEB-CD71-49F9-A82D-838E00E0041D}" destId="{4F75C52E-8A4C-42EE-A214-40F628ACA8B6}" srcOrd="3" destOrd="0" presId="urn:microsoft.com/office/officeart/2005/8/layout/orgChart1"/>
    <dgm:cxn modelId="{070A901D-54E5-4A91-97FB-BDA9B57C7595}" type="presParOf" srcId="{4F75C52E-8A4C-42EE-A214-40F628ACA8B6}" destId="{983AE963-8FB8-4FA0-B3D4-187457D74E22}" srcOrd="0" destOrd="0" presId="urn:microsoft.com/office/officeart/2005/8/layout/orgChart1"/>
    <dgm:cxn modelId="{36D0F435-0F04-40EC-A974-D804014EA07F}" type="presParOf" srcId="{983AE963-8FB8-4FA0-B3D4-187457D74E22}" destId="{7D686038-43EE-49AD-9389-14317C45E7EE}" srcOrd="0" destOrd="0" presId="urn:microsoft.com/office/officeart/2005/8/layout/orgChart1"/>
    <dgm:cxn modelId="{53336038-0F39-4E7D-8D26-04E73E6BF481}" type="presParOf" srcId="{983AE963-8FB8-4FA0-B3D4-187457D74E22}" destId="{0C5A5A54-693F-471E-B562-45662E3D14BB}" srcOrd="1" destOrd="0" presId="urn:microsoft.com/office/officeart/2005/8/layout/orgChart1"/>
    <dgm:cxn modelId="{9DC18D2F-9339-42D4-8FD3-8A69FDEA4250}" type="presParOf" srcId="{4F75C52E-8A4C-42EE-A214-40F628ACA8B6}" destId="{ADFBF8E1-9E82-4373-8582-46CD27619A17}" srcOrd="1" destOrd="0" presId="urn:microsoft.com/office/officeart/2005/8/layout/orgChart1"/>
    <dgm:cxn modelId="{DBE97646-9C8E-469E-BB51-9D9D1AE53786}" type="presParOf" srcId="{4F75C52E-8A4C-42EE-A214-40F628ACA8B6}" destId="{D6E932B6-8BCB-4348-AC1E-7957F8F35AB4}" srcOrd="2" destOrd="0" presId="urn:microsoft.com/office/officeart/2005/8/layout/orgChart1"/>
    <dgm:cxn modelId="{AFD9098C-03B9-45D4-B2F5-B19B0215DEC0}" type="presParOf" srcId="{AAF08EEB-CD71-49F9-A82D-838E00E0041D}" destId="{53D29268-8FA8-4102-A1A6-0A06326F9261}" srcOrd="4" destOrd="0" presId="urn:microsoft.com/office/officeart/2005/8/layout/orgChart1"/>
    <dgm:cxn modelId="{6B0526B1-2FAC-4E74-891C-3C76E732D189}" type="presParOf" srcId="{AAF08EEB-CD71-49F9-A82D-838E00E0041D}" destId="{862329B7-7533-43C7-92C5-177C428E1999}" srcOrd="5" destOrd="0" presId="urn:microsoft.com/office/officeart/2005/8/layout/orgChart1"/>
    <dgm:cxn modelId="{0667C688-791B-4223-A525-678CAAEECABC}" type="presParOf" srcId="{862329B7-7533-43C7-92C5-177C428E1999}" destId="{473D72C0-F68D-4B97-A439-AC84C82299C8}" srcOrd="0" destOrd="0" presId="urn:microsoft.com/office/officeart/2005/8/layout/orgChart1"/>
    <dgm:cxn modelId="{5F2CD143-41F1-4851-AFA9-F20715FDC07D}" type="presParOf" srcId="{473D72C0-F68D-4B97-A439-AC84C82299C8}" destId="{2D16B0BD-63BF-4462-A686-29859DBEF9C2}" srcOrd="0" destOrd="0" presId="urn:microsoft.com/office/officeart/2005/8/layout/orgChart1"/>
    <dgm:cxn modelId="{57921A92-0B38-4055-A4D5-BE2C1103E95F}" type="presParOf" srcId="{473D72C0-F68D-4B97-A439-AC84C82299C8}" destId="{32CD6431-CC7D-407C-9130-E0D05FC78226}" srcOrd="1" destOrd="0" presId="urn:microsoft.com/office/officeart/2005/8/layout/orgChart1"/>
    <dgm:cxn modelId="{80B7CB7D-26EE-4DC6-836D-268FBF5AFC7F}" type="presParOf" srcId="{862329B7-7533-43C7-92C5-177C428E1999}" destId="{57897B03-59F5-4A79-85AC-6B57F415D4EA}" srcOrd="1" destOrd="0" presId="urn:microsoft.com/office/officeart/2005/8/layout/orgChart1"/>
    <dgm:cxn modelId="{738CFA1D-A1A8-4BCC-8A84-5B8A887D3DE4}" type="presParOf" srcId="{862329B7-7533-43C7-92C5-177C428E1999}" destId="{CFA5276F-8E0F-4562-9675-39EB54A4DF36}" srcOrd="2" destOrd="0" presId="urn:microsoft.com/office/officeart/2005/8/layout/orgChart1"/>
    <dgm:cxn modelId="{4141D612-D4F8-49F3-B478-CC2FE690ABBC}" type="presParOf" srcId="{AAF08EEB-CD71-49F9-A82D-838E00E0041D}" destId="{3B053307-AD18-48E1-8433-291EAEC38C49}" srcOrd="6" destOrd="0" presId="urn:microsoft.com/office/officeart/2005/8/layout/orgChart1"/>
    <dgm:cxn modelId="{FCD75F91-53E6-4F42-BF52-F39C7BD5A993}" type="presParOf" srcId="{AAF08EEB-CD71-49F9-A82D-838E00E0041D}" destId="{9A251B71-5FF3-4FF0-89AD-FACBE6877134}" srcOrd="7" destOrd="0" presId="urn:microsoft.com/office/officeart/2005/8/layout/orgChart1"/>
    <dgm:cxn modelId="{A03CBC37-F965-41AA-B315-524EE54DAA86}" type="presParOf" srcId="{9A251B71-5FF3-4FF0-89AD-FACBE6877134}" destId="{49B70D02-C33C-4493-ADC2-30C08523ECD8}" srcOrd="0" destOrd="0" presId="urn:microsoft.com/office/officeart/2005/8/layout/orgChart1"/>
    <dgm:cxn modelId="{F172F649-C1F6-4115-9C99-5862B0DFBD8F}" type="presParOf" srcId="{49B70D02-C33C-4493-ADC2-30C08523ECD8}" destId="{AF83C813-9D0A-4EB8-B1FA-DD9978ED9244}" srcOrd="0" destOrd="0" presId="urn:microsoft.com/office/officeart/2005/8/layout/orgChart1"/>
    <dgm:cxn modelId="{85F0F6BB-80F7-4DC3-A5EC-EB6562BEC96D}" type="presParOf" srcId="{49B70D02-C33C-4493-ADC2-30C08523ECD8}" destId="{BC197CF0-764E-414A-AF6E-494CF39F9BF3}" srcOrd="1" destOrd="0" presId="urn:microsoft.com/office/officeart/2005/8/layout/orgChart1"/>
    <dgm:cxn modelId="{8BB5A93C-B8A2-4AA3-8719-B00B092180DA}" type="presParOf" srcId="{9A251B71-5FF3-4FF0-89AD-FACBE6877134}" destId="{A986F452-821A-4E1E-8B44-DF77A71072D8}" srcOrd="1" destOrd="0" presId="urn:microsoft.com/office/officeart/2005/8/layout/orgChart1"/>
    <dgm:cxn modelId="{A0AC041F-A924-42F9-90AB-024F07C44E60}" type="presParOf" srcId="{9A251B71-5FF3-4FF0-89AD-FACBE6877134}" destId="{FA94B46C-157C-4EBA-B601-EC20C7956E5D}" srcOrd="2" destOrd="0" presId="urn:microsoft.com/office/officeart/2005/8/layout/orgChart1"/>
    <dgm:cxn modelId="{B79C0A28-9A2E-4A96-862E-6FD374A54061}" type="presParOf" srcId="{9C8D0144-0CB1-405C-923A-791F698A4CE0}" destId="{48B6EACF-F3D0-4F8A-B8FB-5A67BB725C16}" srcOrd="2" destOrd="0" presId="urn:microsoft.com/office/officeart/2005/8/layout/orgChart1"/>
    <dgm:cxn modelId="{2EF8D4DB-A782-4BDB-89E1-2328E8D33DEA}" type="presParOf" srcId="{5392C2EF-4F79-4E4F-8F29-3629170095EA}" destId="{3943DC68-93B3-4727-A57F-0ACA7B7EF5F2}" srcOrd="12" destOrd="0" presId="urn:microsoft.com/office/officeart/2005/8/layout/orgChart1"/>
    <dgm:cxn modelId="{C2CB6401-584F-46A4-8E2F-6A77F87B0D32}" type="presParOf" srcId="{5392C2EF-4F79-4E4F-8F29-3629170095EA}" destId="{92791C3C-0FDE-4753-AFDB-3D51E49B0C19}" srcOrd="13" destOrd="0" presId="urn:microsoft.com/office/officeart/2005/8/layout/orgChart1"/>
    <dgm:cxn modelId="{4D6D4599-A113-4D81-B1C8-FFB2077AD498}" type="presParOf" srcId="{92791C3C-0FDE-4753-AFDB-3D51E49B0C19}" destId="{B8D572AC-4215-4B6B-B525-C881006ADC14}" srcOrd="0" destOrd="0" presId="urn:microsoft.com/office/officeart/2005/8/layout/orgChart1"/>
    <dgm:cxn modelId="{033C8E5A-6568-4C7E-82DF-CC228A3FA7B0}" type="presParOf" srcId="{B8D572AC-4215-4B6B-B525-C881006ADC14}" destId="{C121E3B5-8298-4267-B52E-95BA079866D7}" srcOrd="0" destOrd="0" presId="urn:microsoft.com/office/officeart/2005/8/layout/orgChart1"/>
    <dgm:cxn modelId="{2EAAE6C1-8293-49C9-A932-6948F2F55336}" type="presParOf" srcId="{B8D572AC-4215-4B6B-B525-C881006ADC14}" destId="{779C3E0F-DE9B-4E69-9A04-42B8C95FD09C}" srcOrd="1" destOrd="0" presId="urn:microsoft.com/office/officeart/2005/8/layout/orgChart1"/>
    <dgm:cxn modelId="{C8808CE0-75E2-4E30-B8CF-5647258CB926}" type="presParOf" srcId="{92791C3C-0FDE-4753-AFDB-3D51E49B0C19}" destId="{7A4A1E72-536A-4BB8-92A5-B1EEF7577068}" srcOrd="1" destOrd="0" presId="urn:microsoft.com/office/officeart/2005/8/layout/orgChart1"/>
    <dgm:cxn modelId="{AE07521C-9B8A-4849-B658-B809B407ADFF}" type="presParOf" srcId="{7A4A1E72-536A-4BB8-92A5-B1EEF7577068}" destId="{9319BEFA-59C7-4E0C-B2DE-3EBE29D4F508}" srcOrd="0" destOrd="0" presId="urn:microsoft.com/office/officeart/2005/8/layout/orgChart1"/>
    <dgm:cxn modelId="{1722D8F9-0492-4C3E-BCB4-E36528ADDD18}" type="presParOf" srcId="{7A4A1E72-536A-4BB8-92A5-B1EEF7577068}" destId="{75CDB27C-6A6C-4183-A374-09CC7E86AAEB}" srcOrd="1" destOrd="0" presId="urn:microsoft.com/office/officeart/2005/8/layout/orgChart1"/>
    <dgm:cxn modelId="{418F2088-51FC-476F-82CF-C080FB3ABB66}" type="presParOf" srcId="{75CDB27C-6A6C-4183-A374-09CC7E86AAEB}" destId="{4BDB892E-5325-4CF2-BA2F-30718276DADE}" srcOrd="0" destOrd="0" presId="urn:microsoft.com/office/officeart/2005/8/layout/orgChart1"/>
    <dgm:cxn modelId="{6A0690F1-058A-40F4-A57C-28F337B4AE59}" type="presParOf" srcId="{4BDB892E-5325-4CF2-BA2F-30718276DADE}" destId="{DFEA9AAF-93A6-4536-AAFD-A9E00137384D}" srcOrd="0" destOrd="0" presId="urn:microsoft.com/office/officeart/2005/8/layout/orgChart1"/>
    <dgm:cxn modelId="{60729E65-669B-4894-82A6-1C34E918256F}" type="presParOf" srcId="{4BDB892E-5325-4CF2-BA2F-30718276DADE}" destId="{3253F864-85FD-4A33-B1F2-7F78935F1900}" srcOrd="1" destOrd="0" presId="urn:microsoft.com/office/officeart/2005/8/layout/orgChart1"/>
    <dgm:cxn modelId="{64301AD6-EF2C-42AF-A645-4F6226F0B8B7}" type="presParOf" srcId="{75CDB27C-6A6C-4183-A374-09CC7E86AAEB}" destId="{DFA8EDA5-01D0-435A-AB03-79F3E8F5DF2F}" srcOrd="1" destOrd="0" presId="urn:microsoft.com/office/officeart/2005/8/layout/orgChart1"/>
    <dgm:cxn modelId="{CA5B879D-0E8F-4A85-A170-F75A36AC89FA}" type="presParOf" srcId="{75CDB27C-6A6C-4183-A374-09CC7E86AAEB}" destId="{1B0F5282-3029-4B5F-AE3A-A4195AF7502E}" srcOrd="2" destOrd="0" presId="urn:microsoft.com/office/officeart/2005/8/layout/orgChart1"/>
    <dgm:cxn modelId="{E1B89BBA-7808-459E-8064-8193F81E9FAA}" type="presParOf" srcId="{7A4A1E72-536A-4BB8-92A5-B1EEF7577068}" destId="{0CD7DCE5-E47D-4FFD-9801-251CCF81523A}" srcOrd="2" destOrd="0" presId="urn:microsoft.com/office/officeart/2005/8/layout/orgChart1"/>
    <dgm:cxn modelId="{F42BC90A-939F-4591-9A48-2BF7C85FB9C4}" type="presParOf" srcId="{7A4A1E72-536A-4BB8-92A5-B1EEF7577068}" destId="{35CCB90C-44D3-4275-939C-C720DCD9215A}" srcOrd="3" destOrd="0" presId="urn:microsoft.com/office/officeart/2005/8/layout/orgChart1"/>
    <dgm:cxn modelId="{9FF18F52-063D-4F60-B2EC-FB03C411851C}" type="presParOf" srcId="{35CCB90C-44D3-4275-939C-C720DCD9215A}" destId="{03F8CCFD-6818-4DC7-9FB9-1F690C875718}" srcOrd="0" destOrd="0" presId="urn:microsoft.com/office/officeart/2005/8/layout/orgChart1"/>
    <dgm:cxn modelId="{0AC2948C-8BFC-4D77-B623-F77E39F003B1}" type="presParOf" srcId="{03F8CCFD-6818-4DC7-9FB9-1F690C875718}" destId="{DE05320B-FD2F-4CD2-8143-02EB05D59FAB}" srcOrd="0" destOrd="0" presId="urn:microsoft.com/office/officeart/2005/8/layout/orgChart1"/>
    <dgm:cxn modelId="{E2EA413C-E110-4BAF-BF8E-35F0AD5C7DBB}" type="presParOf" srcId="{03F8CCFD-6818-4DC7-9FB9-1F690C875718}" destId="{8D2D02CD-FB4E-400B-9D64-58EE5E8D45DD}" srcOrd="1" destOrd="0" presId="urn:microsoft.com/office/officeart/2005/8/layout/orgChart1"/>
    <dgm:cxn modelId="{1AD384FF-A8A5-4B04-9244-D45F07F0D3B8}" type="presParOf" srcId="{35CCB90C-44D3-4275-939C-C720DCD9215A}" destId="{C1153D5F-26CB-4418-8D11-F0BFAA3B9EEE}" srcOrd="1" destOrd="0" presId="urn:microsoft.com/office/officeart/2005/8/layout/orgChart1"/>
    <dgm:cxn modelId="{7C3AF94A-D002-4189-8CA3-817C9E279E32}" type="presParOf" srcId="{35CCB90C-44D3-4275-939C-C720DCD9215A}" destId="{EC643172-BAE0-46D1-A150-45F7C7E70F45}" srcOrd="2" destOrd="0" presId="urn:microsoft.com/office/officeart/2005/8/layout/orgChart1"/>
    <dgm:cxn modelId="{5ECF0337-4363-405A-92A2-20D0C76C99B6}" type="presParOf" srcId="{7A4A1E72-536A-4BB8-92A5-B1EEF7577068}" destId="{1A922D6F-701C-4BA1-A720-81E095C12E8F}" srcOrd="4" destOrd="0" presId="urn:microsoft.com/office/officeart/2005/8/layout/orgChart1"/>
    <dgm:cxn modelId="{2B9FEE51-DB99-4909-9457-E9777A70D28A}" type="presParOf" srcId="{7A4A1E72-536A-4BB8-92A5-B1EEF7577068}" destId="{677C5A46-7016-4739-AD0C-7B9722E6CE1F}" srcOrd="5" destOrd="0" presId="urn:microsoft.com/office/officeart/2005/8/layout/orgChart1"/>
    <dgm:cxn modelId="{5FE138CF-4368-4B16-BC1B-03C6AE09B4C3}" type="presParOf" srcId="{677C5A46-7016-4739-AD0C-7B9722E6CE1F}" destId="{30A7E576-519D-479F-A26F-FE075130CBCF}" srcOrd="0" destOrd="0" presId="urn:microsoft.com/office/officeart/2005/8/layout/orgChart1"/>
    <dgm:cxn modelId="{9856CB27-F1BE-4394-B317-71ACD430C9DE}" type="presParOf" srcId="{30A7E576-519D-479F-A26F-FE075130CBCF}" destId="{691EB2BB-4EEB-4E69-A7D3-B7AB163D1047}" srcOrd="0" destOrd="0" presId="urn:microsoft.com/office/officeart/2005/8/layout/orgChart1"/>
    <dgm:cxn modelId="{A1CD808C-191B-4EE2-984F-7C11F6057013}" type="presParOf" srcId="{30A7E576-519D-479F-A26F-FE075130CBCF}" destId="{B9FBE76A-D54E-43E1-BDB3-1D2FAFE2A2F6}" srcOrd="1" destOrd="0" presId="urn:microsoft.com/office/officeart/2005/8/layout/orgChart1"/>
    <dgm:cxn modelId="{07B45C1D-43D0-4269-8F9F-C3D8239B726B}" type="presParOf" srcId="{677C5A46-7016-4739-AD0C-7B9722E6CE1F}" destId="{276E914E-A72A-4D1E-88F9-83C037CB0189}" srcOrd="1" destOrd="0" presId="urn:microsoft.com/office/officeart/2005/8/layout/orgChart1"/>
    <dgm:cxn modelId="{07EA29CE-9601-47F8-A071-0A4F7EFD51E7}" type="presParOf" srcId="{677C5A46-7016-4739-AD0C-7B9722E6CE1F}" destId="{07EC3BE2-A002-47DA-97DE-0329D5079770}" srcOrd="2" destOrd="0" presId="urn:microsoft.com/office/officeart/2005/8/layout/orgChart1"/>
    <dgm:cxn modelId="{2BCF4520-E90F-4449-B8DC-FA0F3430E588}" type="presParOf" srcId="{7A4A1E72-536A-4BB8-92A5-B1EEF7577068}" destId="{600CB31C-2575-409C-9983-DDA504C79DD7}" srcOrd="6" destOrd="0" presId="urn:microsoft.com/office/officeart/2005/8/layout/orgChart1"/>
    <dgm:cxn modelId="{DA874880-0027-444A-BFD0-304B1F3C0227}" type="presParOf" srcId="{7A4A1E72-536A-4BB8-92A5-B1EEF7577068}" destId="{E0B3E11C-3750-42E4-83BB-5EAB3E547B55}" srcOrd="7" destOrd="0" presId="urn:microsoft.com/office/officeart/2005/8/layout/orgChart1"/>
    <dgm:cxn modelId="{D29463E1-804E-49CB-8A05-57E9CE1E0F52}" type="presParOf" srcId="{E0B3E11C-3750-42E4-83BB-5EAB3E547B55}" destId="{B906145E-FCD3-45CE-AF52-4242453E292D}" srcOrd="0" destOrd="0" presId="urn:microsoft.com/office/officeart/2005/8/layout/orgChart1"/>
    <dgm:cxn modelId="{FD7F17E2-82D2-4882-A533-A65F5B161222}" type="presParOf" srcId="{B906145E-FCD3-45CE-AF52-4242453E292D}" destId="{2445ECC1-F8C6-4E63-A00E-606162686C97}" srcOrd="0" destOrd="0" presId="urn:microsoft.com/office/officeart/2005/8/layout/orgChart1"/>
    <dgm:cxn modelId="{1629867C-4636-4C7A-A550-0C565C5A01F1}" type="presParOf" srcId="{B906145E-FCD3-45CE-AF52-4242453E292D}" destId="{59CEA7BC-156A-42C2-BAC5-47BD325241F1}" srcOrd="1" destOrd="0" presId="urn:microsoft.com/office/officeart/2005/8/layout/orgChart1"/>
    <dgm:cxn modelId="{EEDE9B24-E956-4968-8E42-F916D5AE967B}" type="presParOf" srcId="{E0B3E11C-3750-42E4-83BB-5EAB3E547B55}" destId="{D46F0CDE-8342-4DE7-AA9F-7DAF5F462D51}" srcOrd="1" destOrd="0" presId="urn:microsoft.com/office/officeart/2005/8/layout/orgChart1"/>
    <dgm:cxn modelId="{70ED312B-7369-4521-911E-24ECD9A64383}" type="presParOf" srcId="{E0B3E11C-3750-42E4-83BB-5EAB3E547B55}" destId="{9E4462F5-B818-4FCB-A32D-60EA62BD616F}" srcOrd="2" destOrd="0" presId="urn:microsoft.com/office/officeart/2005/8/layout/orgChart1"/>
    <dgm:cxn modelId="{A1F6851C-E044-4271-AC29-B0838E368676}" type="presParOf" srcId="{7A4A1E72-536A-4BB8-92A5-B1EEF7577068}" destId="{C9B5EDC4-7CCC-42DD-80A1-6F1126FCCA5D}" srcOrd="8" destOrd="0" presId="urn:microsoft.com/office/officeart/2005/8/layout/orgChart1"/>
    <dgm:cxn modelId="{9B444B23-FFA1-4CC1-BE7E-17E85AAFDC6D}" type="presParOf" srcId="{7A4A1E72-536A-4BB8-92A5-B1EEF7577068}" destId="{19201362-2B26-4BA0-BFA3-D0E72848B80F}" srcOrd="9" destOrd="0" presId="urn:microsoft.com/office/officeart/2005/8/layout/orgChart1"/>
    <dgm:cxn modelId="{049A6D5A-FAA4-4766-BC55-210108144AD3}" type="presParOf" srcId="{19201362-2B26-4BA0-BFA3-D0E72848B80F}" destId="{953A3FEF-F200-4C4A-9651-67C043ABB37D}" srcOrd="0" destOrd="0" presId="urn:microsoft.com/office/officeart/2005/8/layout/orgChart1"/>
    <dgm:cxn modelId="{2B622DE8-CA2D-4A67-9656-57C637D392BC}" type="presParOf" srcId="{953A3FEF-F200-4C4A-9651-67C043ABB37D}" destId="{E64FF269-CB73-48A0-99A8-0072641B0AC9}" srcOrd="0" destOrd="0" presId="urn:microsoft.com/office/officeart/2005/8/layout/orgChart1"/>
    <dgm:cxn modelId="{AB31E2BB-AA00-4F8B-B29D-B4D22456D247}" type="presParOf" srcId="{953A3FEF-F200-4C4A-9651-67C043ABB37D}" destId="{C48D586C-D7DF-4841-8EFF-64647B2664AB}" srcOrd="1" destOrd="0" presId="urn:microsoft.com/office/officeart/2005/8/layout/orgChart1"/>
    <dgm:cxn modelId="{D66F6D2D-DFB3-4B36-BB40-42DE287C79E5}" type="presParOf" srcId="{19201362-2B26-4BA0-BFA3-D0E72848B80F}" destId="{9359EA9D-88E0-4B3B-9CF6-2877EAAACB2B}" srcOrd="1" destOrd="0" presId="urn:microsoft.com/office/officeart/2005/8/layout/orgChart1"/>
    <dgm:cxn modelId="{7646F7FE-18D6-4746-9609-85AC48CA8D18}" type="presParOf" srcId="{19201362-2B26-4BA0-BFA3-D0E72848B80F}" destId="{A4CF7DB5-85CA-42F3-A438-7015CA064C7E}" srcOrd="2" destOrd="0" presId="urn:microsoft.com/office/officeart/2005/8/layout/orgChart1"/>
    <dgm:cxn modelId="{8F8D75B5-7768-4970-9C67-0B25AA3592F2}" type="presParOf" srcId="{92791C3C-0FDE-4753-AFDB-3D51E49B0C19}" destId="{E94F7818-6AAC-442A-BA1E-6C3E95352F6C}" srcOrd="2" destOrd="0" presId="urn:microsoft.com/office/officeart/2005/8/layout/orgChart1"/>
    <dgm:cxn modelId="{2B6E84F7-8F91-47DE-AC63-2970560C0F9C}" type="presParOf" srcId="{3FB01130-7504-4D6F-B2AE-009968487FB5}" destId="{1E10D80B-B208-4CA9-B131-B53F78062C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10B972-B7E5-42FF-B4E8-AD97CD8A82E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778E7C29-CAEF-429F-9865-1C6E841DAD2D}">
      <dgm:prSet/>
      <dgm:spPr/>
      <dgm:t>
        <a:bodyPr/>
        <a:lstStyle/>
        <a:p>
          <a:pPr rtl="0"/>
          <a:r>
            <a:rPr lang="en-US" baseline="0" smtClean="0"/>
            <a:t>Understand the </a:t>
          </a:r>
          <a:r>
            <a:rPr lang="en-US" b="1" u="sng" baseline="0" smtClean="0"/>
            <a:t>objective</a:t>
          </a:r>
          <a:r>
            <a:rPr lang="en-US" baseline="0" smtClean="0"/>
            <a:t> of the supervisory measure</a:t>
          </a:r>
          <a:endParaRPr lang="en-GB"/>
        </a:p>
      </dgm:t>
    </dgm:pt>
    <dgm:pt modelId="{90D70E83-DC10-4F32-912E-29CF1DD59A13}" type="parTrans" cxnId="{FD2DAEDC-0ABC-4E2E-8C1E-EBD502EE19EA}">
      <dgm:prSet/>
      <dgm:spPr/>
      <dgm:t>
        <a:bodyPr/>
        <a:lstStyle/>
        <a:p>
          <a:endParaRPr lang="en-GB"/>
        </a:p>
      </dgm:t>
    </dgm:pt>
    <dgm:pt modelId="{CA96EC43-FEB3-4FE8-8B69-15FD52A18F8F}" type="sibTrans" cxnId="{FD2DAEDC-0ABC-4E2E-8C1E-EBD502EE19EA}">
      <dgm:prSet/>
      <dgm:spPr/>
      <dgm:t>
        <a:bodyPr/>
        <a:lstStyle/>
        <a:p>
          <a:endParaRPr lang="en-GB"/>
        </a:p>
      </dgm:t>
    </dgm:pt>
    <dgm:pt modelId="{563FF390-21EE-43F8-9CE6-0B04CFDE5433}">
      <dgm:prSet/>
      <dgm:spPr/>
      <dgm:t>
        <a:bodyPr/>
        <a:lstStyle/>
        <a:p>
          <a:pPr rtl="0"/>
          <a:r>
            <a:rPr lang="en-GB" b="1" u="sng" baseline="0" smtClean="0"/>
            <a:t>Not go beyond </a:t>
          </a:r>
          <a:r>
            <a:rPr lang="en-GB" baseline="0" smtClean="0"/>
            <a:t>what is necessary to achieve the objectives </a:t>
          </a:r>
          <a:endParaRPr lang="en-GB"/>
        </a:p>
      </dgm:t>
    </dgm:pt>
    <dgm:pt modelId="{B08FAB27-1540-4E45-A48B-7A5BBBF162E0}" type="parTrans" cxnId="{5FDDCED1-06BD-4D99-90B8-E2EF42AF5D77}">
      <dgm:prSet/>
      <dgm:spPr/>
      <dgm:t>
        <a:bodyPr/>
        <a:lstStyle/>
        <a:p>
          <a:endParaRPr lang="en-GB"/>
        </a:p>
      </dgm:t>
    </dgm:pt>
    <dgm:pt modelId="{50D599DD-9695-476A-B1B6-7B1CD4796EFB}" type="sibTrans" cxnId="{5FDDCED1-06BD-4D99-90B8-E2EF42AF5D77}">
      <dgm:prSet/>
      <dgm:spPr/>
      <dgm:t>
        <a:bodyPr/>
        <a:lstStyle/>
        <a:p>
          <a:endParaRPr lang="en-GB"/>
        </a:p>
      </dgm:t>
    </dgm:pt>
    <dgm:pt modelId="{2E17B667-C019-4DA3-B1CB-7DBA693F220E}">
      <dgm:prSet/>
      <dgm:spPr/>
      <dgm:t>
        <a:bodyPr/>
        <a:lstStyle/>
        <a:p>
          <a:pPr rtl="0"/>
          <a:r>
            <a:rPr lang="en-GB" b="1" u="sng" baseline="0" smtClean="0"/>
            <a:t>Tailored to the nature, scale and complexity</a:t>
          </a:r>
          <a:r>
            <a:rPr lang="en-GB" baseline="0" smtClean="0"/>
            <a:t> of individual insurers and of the insurers’ business/risks (and potential risks)</a:t>
          </a:r>
          <a:endParaRPr lang="en-GB"/>
        </a:p>
      </dgm:t>
    </dgm:pt>
    <dgm:pt modelId="{2C66E125-893E-48B8-ABD7-657440110ED1}" type="parTrans" cxnId="{5D05751C-3B2C-44EA-901A-57438815107C}">
      <dgm:prSet/>
      <dgm:spPr/>
      <dgm:t>
        <a:bodyPr/>
        <a:lstStyle/>
        <a:p>
          <a:endParaRPr lang="en-GB"/>
        </a:p>
      </dgm:t>
    </dgm:pt>
    <dgm:pt modelId="{6A42E80A-BC94-4D13-A6D1-964C61BCBA17}" type="sibTrans" cxnId="{5D05751C-3B2C-44EA-901A-57438815107C}">
      <dgm:prSet/>
      <dgm:spPr/>
      <dgm:t>
        <a:bodyPr/>
        <a:lstStyle/>
        <a:p>
          <a:endParaRPr lang="en-GB"/>
        </a:p>
      </dgm:t>
    </dgm:pt>
    <dgm:pt modelId="{DBB5BBF2-15D2-4BEF-8951-72900A119BD5}" type="pres">
      <dgm:prSet presAssocID="{E310B972-B7E5-42FF-B4E8-AD97CD8A82EC}" presName="linear" presStyleCnt="0">
        <dgm:presLayoutVars>
          <dgm:animLvl val="lvl"/>
          <dgm:resizeHandles val="exact"/>
        </dgm:presLayoutVars>
      </dgm:prSet>
      <dgm:spPr/>
      <dgm:t>
        <a:bodyPr/>
        <a:lstStyle/>
        <a:p>
          <a:endParaRPr lang="en-GB"/>
        </a:p>
      </dgm:t>
    </dgm:pt>
    <dgm:pt modelId="{285F1BDF-A1F6-4ACC-BAB2-F4852428DB6F}" type="pres">
      <dgm:prSet presAssocID="{778E7C29-CAEF-429F-9865-1C6E841DAD2D}" presName="parentText" presStyleLbl="node1" presStyleIdx="0" presStyleCnt="3">
        <dgm:presLayoutVars>
          <dgm:chMax val="0"/>
          <dgm:bulletEnabled val="1"/>
        </dgm:presLayoutVars>
      </dgm:prSet>
      <dgm:spPr/>
      <dgm:t>
        <a:bodyPr/>
        <a:lstStyle/>
        <a:p>
          <a:endParaRPr lang="en-GB"/>
        </a:p>
      </dgm:t>
    </dgm:pt>
    <dgm:pt modelId="{6AB6728C-E05E-4E61-87CE-F788B0726FAC}" type="pres">
      <dgm:prSet presAssocID="{CA96EC43-FEB3-4FE8-8B69-15FD52A18F8F}" presName="spacer" presStyleCnt="0"/>
      <dgm:spPr/>
    </dgm:pt>
    <dgm:pt modelId="{6D8F0751-A23A-4A5F-9861-CEBC6D574A31}" type="pres">
      <dgm:prSet presAssocID="{563FF390-21EE-43F8-9CE6-0B04CFDE5433}" presName="parentText" presStyleLbl="node1" presStyleIdx="1" presStyleCnt="3">
        <dgm:presLayoutVars>
          <dgm:chMax val="0"/>
          <dgm:bulletEnabled val="1"/>
        </dgm:presLayoutVars>
      </dgm:prSet>
      <dgm:spPr/>
      <dgm:t>
        <a:bodyPr/>
        <a:lstStyle/>
        <a:p>
          <a:endParaRPr lang="en-GB"/>
        </a:p>
      </dgm:t>
    </dgm:pt>
    <dgm:pt modelId="{D408D1C2-1482-4781-BB95-ECCD7B858756}" type="pres">
      <dgm:prSet presAssocID="{50D599DD-9695-476A-B1B6-7B1CD4796EFB}" presName="spacer" presStyleCnt="0"/>
      <dgm:spPr/>
    </dgm:pt>
    <dgm:pt modelId="{9CA2DEC7-301F-47AA-8ED8-76C5AF41FFC4}" type="pres">
      <dgm:prSet presAssocID="{2E17B667-C019-4DA3-B1CB-7DBA693F220E}" presName="parentText" presStyleLbl="node1" presStyleIdx="2" presStyleCnt="3">
        <dgm:presLayoutVars>
          <dgm:chMax val="0"/>
          <dgm:bulletEnabled val="1"/>
        </dgm:presLayoutVars>
      </dgm:prSet>
      <dgm:spPr/>
      <dgm:t>
        <a:bodyPr/>
        <a:lstStyle/>
        <a:p>
          <a:endParaRPr lang="en-GB"/>
        </a:p>
      </dgm:t>
    </dgm:pt>
  </dgm:ptLst>
  <dgm:cxnLst>
    <dgm:cxn modelId="{B3F6B965-0FC5-4A81-9563-1DFF75DC40CF}" type="presOf" srcId="{E310B972-B7E5-42FF-B4E8-AD97CD8A82EC}" destId="{DBB5BBF2-15D2-4BEF-8951-72900A119BD5}" srcOrd="0" destOrd="0" presId="urn:microsoft.com/office/officeart/2005/8/layout/vList2"/>
    <dgm:cxn modelId="{2E6FCB99-BDC4-4FAF-BAF5-BD1827B3B89A}" type="presOf" srcId="{778E7C29-CAEF-429F-9865-1C6E841DAD2D}" destId="{285F1BDF-A1F6-4ACC-BAB2-F4852428DB6F}" srcOrd="0" destOrd="0" presId="urn:microsoft.com/office/officeart/2005/8/layout/vList2"/>
    <dgm:cxn modelId="{5FDDCED1-06BD-4D99-90B8-E2EF42AF5D77}" srcId="{E310B972-B7E5-42FF-B4E8-AD97CD8A82EC}" destId="{563FF390-21EE-43F8-9CE6-0B04CFDE5433}" srcOrd="1" destOrd="0" parTransId="{B08FAB27-1540-4E45-A48B-7A5BBBF162E0}" sibTransId="{50D599DD-9695-476A-B1B6-7B1CD4796EFB}"/>
    <dgm:cxn modelId="{8E79F7D5-DB9A-4418-80FC-117396F96BC1}" type="presOf" srcId="{2E17B667-C019-4DA3-B1CB-7DBA693F220E}" destId="{9CA2DEC7-301F-47AA-8ED8-76C5AF41FFC4}" srcOrd="0" destOrd="0" presId="urn:microsoft.com/office/officeart/2005/8/layout/vList2"/>
    <dgm:cxn modelId="{5D05751C-3B2C-44EA-901A-57438815107C}" srcId="{E310B972-B7E5-42FF-B4E8-AD97CD8A82EC}" destId="{2E17B667-C019-4DA3-B1CB-7DBA693F220E}" srcOrd="2" destOrd="0" parTransId="{2C66E125-893E-48B8-ABD7-657440110ED1}" sibTransId="{6A42E80A-BC94-4D13-A6D1-964C61BCBA17}"/>
    <dgm:cxn modelId="{C0F3DCC5-EB63-45FE-8EB7-5F034DDA2FAB}" type="presOf" srcId="{563FF390-21EE-43F8-9CE6-0B04CFDE5433}" destId="{6D8F0751-A23A-4A5F-9861-CEBC6D574A31}" srcOrd="0" destOrd="0" presId="urn:microsoft.com/office/officeart/2005/8/layout/vList2"/>
    <dgm:cxn modelId="{FD2DAEDC-0ABC-4E2E-8C1E-EBD502EE19EA}" srcId="{E310B972-B7E5-42FF-B4E8-AD97CD8A82EC}" destId="{778E7C29-CAEF-429F-9865-1C6E841DAD2D}" srcOrd="0" destOrd="0" parTransId="{90D70E83-DC10-4F32-912E-29CF1DD59A13}" sibTransId="{CA96EC43-FEB3-4FE8-8B69-15FD52A18F8F}"/>
    <dgm:cxn modelId="{A0D4381B-70E2-478A-AEF3-0B2C2EA595BE}" type="presParOf" srcId="{DBB5BBF2-15D2-4BEF-8951-72900A119BD5}" destId="{285F1BDF-A1F6-4ACC-BAB2-F4852428DB6F}" srcOrd="0" destOrd="0" presId="urn:microsoft.com/office/officeart/2005/8/layout/vList2"/>
    <dgm:cxn modelId="{007460EF-B8A4-401F-A46A-5B9922B7AAB3}" type="presParOf" srcId="{DBB5BBF2-15D2-4BEF-8951-72900A119BD5}" destId="{6AB6728C-E05E-4E61-87CE-F788B0726FAC}" srcOrd="1" destOrd="0" presId="urn:microsoft.com/office/officeart/2005/8/layout/vList2"/>
    <dgm:cxn modelId="{B73BA1BB-75EE-42F5-AF26-DDFD3C23B2C3}" type="presParOf" srcId="{DBB5BBF2-15D2-4BEF-8951-72900A119BD5}" destId="{6D8F0751-A23A-4A5F-9861-CEBC6D574A31}" srcOrd="2" destOrd="0" presId="urn:microsoft.com/office/officeart/2005/8/layout/vList2"/>
    <dgm:cxn modelId="{B12CEF1A-C22E-4F07-8F24-ADCD0A86E327}" type="presParOf" srcId="{DBB5BBF2-15D2-4BEF-8951-72900A119BD5}" destId="{D408D1C2-1482-4781-BB95-ECCD7B858756}" srcOrd="3" destOrd="0" presId="urn:microsoft.com/office/officeart/2005/8/layout/vList2"/>
    <dgm:cxn modelId="{5AC7F154-88D4-41CE-AB17-B3285371CDED}" type="presParOf" srcId="{DBB5BBF2-15D2-4BEF-8951-72900A119BD5}" destId="{9CA2DEC7-301F-47AA-8ED8-76C5AF41FFC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E48B0F-D07B-4445-A8AB-FF2CA8B9860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1316CF11-6E22-4D70-84DD-D209A70BA1F2}">
      <dgm:prSet phldrT="[Text]"/>
      <dgm:spPr/>
      <dgm:t>
        <a:bodyPr/>
        <a:lstStyle/>
        <a:p>
          <a:r>
            <a:rPr lang="en-US" dirty="0" smtClean="0"/>
            <a:t>Capital adequacy requirements</a:t>
          </a:r>
        </a:p>
      </dgm:t>
    </dgm:pt>
    <dgm:pt modelId="{FE77C1F5-F9F5-4417-90FB-72412F87A856}" type="parTrans" cxnId="{C3866781-9074-487C-9F81-F058770DA232}">
      <dgm:prSet/>
      <dgm:spPr/>
      <dgm:t>
        <a:bodyPr/>
        <a:lstStyle/>
        <a:p>
          <a:endParaRPr lang="en-GB"/>
        </a:p>
      </dgm:t>
    </dgm:pt>
    <dgm:pt modelId="{7B282850-8A5E-4522-A207-67EC4BA22576}" type="sibTrans" cxnId="{C3866781-9074-487C-9F81-F058770DA232}">
      <dgm:prSet/>
      <dgm:spPr/>
      <dgm:t>
        <a:bodyPr/>
        <a:lstStyle/>
        <a:p>
          <a:endParaRPr lang="en-GB"/>
        </a:p>
      </dgm:t>
    </dgm:pt>
    <dgm:pt modelId="{03B36551-8F12-4AAB-B069-71513616D004}">
      <dgm:prSet phldrT="[Text]"/>
      <dgm:spPr/>
      <dgm:t>
        <a:bodyPr/>
        <a:lstStyle/>
        <a:p>
          <a:r>
            <a:rPr lang="en-US" dirty="0" smtClean="0"/>
            <a:t>To absorb insurer’s significant unexpected losses</a:t>
          </a:r>
          <a:endParaRPr lang="en-GB" dirty="0"/>
        </a:p>
      </dgm:t>
    </dgm:pt>
    <dgm:pt modelId="{A33B08B2-AA57-4A5B-917C-F067C00749F4}" type="parTrans" cxnId="{EC419EC8-3C6C-43A8-97C7-F1CAEF5E6F4C}">
      <dgm:prSet/>
      <dgm:spPr/>
      <dgm:t>
        <a:bodyPr/>
        <a:lstStyle/>
        <a:p>
          <a:endParaRPr lang="en-GB"/>
        </a:p>
      </dgm:t>
    </dgm:pt>
    <dgm:pt modelId="{D7651D42-2CD8-418D-A093-E3418831EF9C}" type="sibTrans" cxnId="{EC419EC8-3C6C-43A8-97C7-F1CAEF5E6F4C}">
      <dgm:prSet/>
      <dgm:spPr/>
      <dgm:t>
        <a:bodyPr/>
        <a:lstStyle/>
        <a:p>
          <a:endParaRPr lang="en-GB"/>
        </a:p>
      </dgm:t>
    </dgm:pt>
    <dgm:pt modelId="{2D7EADAE-3A99-47C6-BF6D-2A38CCF91CA8}">
      <dgm:prSet phldrT="[Text]"/>
      <dgm:spPr/>
      <dgm:t>
        <a:bodyPr/>
        <a:lstStyle/>
        <a:p>
          <a:r>
            <a:rPr lang="en-US" dirty="0" smtClean="0"/>
            <a:t>To provide for degrees of supervisory intervention</a:t>
          </a:r>
          <a:endParaRPr lang="en-GB" dirty="0"/>
        </a:p>
      </dgm:t>
    </dgm:pt>
    <dgm:pt modelId="{F3BA82BD-88E5-47C0-BBA0-350FE07B47C0}" type="parTrans" cxnId="{297510FC-FCEC-4C43-A7D4-8073BD685EBA}">
      <dgm:prSet/>
      <dgm:spPr/>
      <dgm:t>
        <a:bodyPr/>
        <a:lstStyle/>
        <a:p>
          <a:endParaRPr lang="en-GB"/>
        </a:p>
      </dgm:t>
    </dgm:pt>
    <dgm:pt modelId="{C9007CF9-0B77-4075-B89A-9E45AEECD069}" type="sibTrans" cxnId="{297510FC-FCEC-4C43-A7D4-8073BD685EBA}">
      <dgm:prSet/>
      <dgm:spPr/>
      <dgm:t>
        <a:bodyPr/>
        <a:lstStyle/>
        <a:p>
          <a:endParaRPr lang="en-GB"/>
        </a:p>
      </dgm:t>
    </dgm:pt>
    <dgm:pt modelId="{D0FCD159-73C7-45F1-A6EC-9E917DF99DB4}" type="pres">
      <dgm:prSet presAssocID="{0AE48B0F-D07B-4445-A8AB-FF2CA8B9860C}" presName="hierChild1" presStyleCnt="0">
        <dgm:presLayoutVars>
          <dgm:orgChart val="1"/>
          <dgm:chPref val="1"/>
          <dgm:dir/>
          <dgm:animOne val="branch"/>
          <dgm:animLvl val="lvl"/>
          <dgm:resizeHandles/>
        </dgm:presLayoutVars>
      </dgm:prSet>
      <dgm:spPr/>
      <dgm:t>
        <a:bodyPr/>
        <a:lstStyle/>
        <a:p>
          <a:endParaRPr lang="en-GB"/>
        </a:p>
      </dgm:t>
    </dgm:pt>
    <dgm:pt modelId="{F2463489-956F-4AF1-8C1C-DB07EDB85D86}" type="pres">
      <dgm:prSet presAssocID="{1316CF11-6E22-4D70-84DD-D209A70BA1F2}" presName="hierRoot1" presStyleCnt="0">
        <dgm:presLayoutVars>
          <dgm:hierBranch val="init"/>
        </dgm:presLayoutVars>
      </dgm:prSet>
      <dgm:spPr/>
    </dgm:pt>
    <dgm:pt modelId="{095D587F-554D-4FC7-B4A7-FE4DDE36CC6E}" type="pres">
      <dgm:prSet presAssocID="{1316CF11-6E22-4D70-84DD-D209A70BA1F2}" presName="rootComposite1" presStyleCnt="0"/>
      <dgm:spPr/>
    </dgm:pt>
    <dgm:pt modelId="{F2E2335B-A275-49C0-9FD6-40C3F720C703}" type="pres">
      <dgm:prSet presAssocID="{1316CF11-6E22-4D70-84DD-D209A70BA1F2}" presName="rootText1" presStyleLbl="node0" presStyleIdx="0" presStyleCnt="1" custScaleX="317243" custScaleY="127266">
        <dgm:presLayoutVars>
          <dgm:chPref val="3"/>
        </dgm:presLayoutVars>
      </dgm:prSet>
      <dgm:spPr/>
      <dgm:t>
        <a:bodyPr/>
        <a:lstStyle/>
        <a:p>
          <a:endParaRPr lang="en-GB"/>
        </a:p>
      </dgm:t>
    </dgm:pt>
    <dgm:pt modelId="{D7107990-EEE1-4B73-BED0-A969183028E4}" type="pres">
      <dgm:prSet presAssocID="{1316CF11-6E22-4D70-84DD-D209A70BA1F2}" presName="rootConnector1" presStyleLbl="node1" presStyleIdx="0" presStyleCnt="0"/>
      <dgm:spPr/>
      <dgm:t>
        <a:bodyPr/>
        <a:lstStyle/>
        <a:p>
          <a:endParaRPr lang="en-GB"/>
        </a:p>
      </dgm:t>
    </dgm:pt>
    <dgm:pt modelId="{FB169EB0-0E50-4968-B77C-7208D90FA694}" type="pres">
      <dgm:prSet presAssocID="{1316CF11-6E22-4D70-84DD-D209A70BA1F2}" presName="hierChild2" presStyleCnt="0"/>
      <dgm:spPr/>
    </dgm:pt>
    <dgm:pt modelId="{B1917AA7-5561-403A-9D3E-38804EBF1E7C}" type="pres">
      <dgm:prSet presAssocID="{A33B08B2-AA57-4A5B-917C-F067C00749F4}" presName="Name37" presStyleLbl="parChTrans1D2" presStyleIdx="0" presStyleCnt="2"/>
      <dgm:spPr/>
      <dgm:t>
        <a:bodyPr/>
        <a:lstStyle/>
        <a:p>
          <a:endParaRPr lang="en-GB"/>
        </a:p>
      </dgm:t>
    </dgm:pt>
    <dgm:pt modelId="{43D6D2A5-3D8E-4087-BC69-923F12A15BE8}" type="pres">
      <dgm:prSet presAssocID="{03B36551-8F12-4AAB-B069-71513616D004}" presName="hierRoot2" presStyleCnt="0">
        <dgm:presLayoutVars>
          <dgm:hierBranch val="init"/>
        </dgm:presLayoutVars>
      </dgm:prSet>
      <dgm:spPr/>
    </dgm:pt>
    <dgm:pt modelId="{DD2014C1-9190-436F-931F-7D201AF08453}" type="pres">
      <dgm:prSet presAssocID="{03B36551-8F12-4AAB-B069-71513616D004}" presName="rootComposite" presStyleCnt="0"/>
      <dgm:spPr/>
    </dgm:pt>
    <dgm:pt modelId="{3EC5AA28-23DB-46F9-BBAF-BA47F6CC4F84}" type="pres">
      <dgm:prSet presAssocID="{03B36551-8F12-4AAB-B069-71513616D004}" presName="rootText" presStyleLbl="node2" presStyleIdx="0" presStyleCnt="2" custScaleX="129043" custScaleY="139380">
        <dgm:presLayoutVars>
          <dgm:chPref val="3"/>
        </dgm:presLayoutVars>
      </dgm:prSet>
      <dgm:spPr/>
      <dgm:t>
        <a:bodyPr/>
        <a:lstStyle/>
        <a:p>
          <a:endParaRPr lang="en-GB"/>
        </a:p>
      </dgm:t>
    </dgm:pt>
    <dgm:pt modelId="{4E6FC2E5-B7A2-4DCD-8A9E-F69255E4EB9B}" type="pres">
      <dgm:prSet presAssocID="{03B36551-8F12-4AAB-B069-71513616D004}" presName="rootConnector" presStyleLbl="node2" presStyleIdx="0" presStyleCnt="2"/>
      <dgm:spPr/>
      <dgm:t>
        <a:bodyPr/>
        <a:lstStyle/>
        <a:p>
          <a:endParaRPr lang="en-GB"/>
        </a:p>
      </dgm:t>
    </dgm:pt>
    <dgm:pt modelId="{3AF38915-9D0C-4F56-A8F0-10AEE1481342}" type="pres">
      <dgm:prSet presAssocID="{03B36551-8F12-4AAB-B069-71513616D004}" presName="hierChild4" presStyleCnt="0"/>
      <dgm:spPr/>
    </dgm:pt>
    <dgm:pt modelId="{77CDF04E-0862-4806-B5C0-141EBF171DE0}" type="pres">
      <dgm:prSet presAssocID="{03B36551-8F12-4AAB-B069-71513616D004}" presName="hierChild5" presStyleCnt="0"/>
      <dgm:spPr/>
    </dgm:pt>
    <dgm:pt modelId="{60C118AD-A8E5-49B2-A30A-6EC8F779AE56}" type="pres">
      <dgm:prSet presAssocID="{F3BA82BD-88E5-47C0-BBA0-350FE07B47C0}" presName="Name37" presStyleLbl="parChTrans1D2" presStyleIdx="1" presStyleCnt="2"/>
      <dgm:spPr/>
      <dgm:t>
        <a:bodyPr/>
        <a:lstStyle/>
        <a:p>
          <a:endParaRPr lang="en-GB"/>
        </a:p>
      </dgm:t>
    </dgm:pt>
    <dgm:pt modelId="{21E32693-7EEB-4377-ACD8-AA64BE0A88CA}" type="pres">
      <dgm:prSet presAssocID="{2D7EADAE-3A99-47C6-BF6D-2A38CCF91CA8}" presName="hierRoot2" presStyleCnt="0">
        <dgm:presLayoutVars>
          <dgm:hierBranch val="init"/>
        </dgm:presLayoutVars>
      </dgm:prSet>
      <dgm:spPr/>
    </dgm:pt>
    <dgm:pt modelId="{FB8DBCC8-CAB6-467C-B6F2-785503539086}" type="pres">
      <dgm:prSet presAssocID="{2D7EADAE-3A99-47C6-BF6D-2A38CCF91CA8}" presName="rootComposite" presStyleCnt="0"/>
      <dgm:spPr/>
    </dgm:pt>
    <dgm:pt modelId="{4325DBF6-2458-4388-8FE5-C3E320BACD6E}" type="pres">
      <dgm:prSet presAssocID="{2D7EADAE-3A99-47C6-BF6D-2A38CCF91CA8}" presName="rootText" presStyleLbl="node2" presStyleIdx="1" presStyleCnt="2" custScaleX="133339" custScaleY="139380">
        <dgm:presLayoutVars>
          <dgm:chPref val="3"/>
        </dgm:presLayoutVars>
      </dgm:prSet>
      <dgm:spPr/>
      <dgm:t>
        <a:bodyPr/>
        <a:lstStyle/>
        <a:p>
          <a:endParaRPr lang="en-GB"/>
        </a:p>
      </dgm:t>
    </dgm:pt>
    <dgm:pt modelId="{F6F906E1-5889-4142-8CD7-5896EA8DBA9D}" type="pres">
      <dgm:prSet presAssocID="{2D7EADAE-3A99-47C6-BF6D-2A38CCF91CA8}" presName="rootConnector" presStyleLbl="node2" presStyleIdx="1" presStyleCnt="2"/>
      <dgm:spPr/>
      <dgm:t>
        <a:bodyPr/>
        <a:lstStyle/>
        <a:p>
          <a:endParaRPr lang="en-GB"/>
        </a:p>
      </dgm:t>
    </dgm:pt>
    <dgm:pt modelId="{B1F6A31A-EFE4-41F8-B807-D75BD8629B32}" type="pres">
      <dgm:prSet presAssocID="{2D7EADAE-3A99-47C6-BF6D-2A38CCF91CA8}" presName="hierChild4" presStyleCnt="0"/>
      <dgm:spPr/>
    </dgm:pt>
    <dgm:pt modelId="{7E857A77-9C4D-49E8-930E-F91394570FFC}" type="pres">
      <dgm:prSet presAssocID="{2D7EADAE-3A99-47C6-BF6D-2A38CCF91CA8}" presName="hierChild5" presStyleCnt="0"/>
      <dgm:spPr/>
    </dgm:pt>
    <dgm:pt modelId="{A8C744DA-3C13-4DAB-9C95-F9F4B733318D}" type="pres">
      <dgm:prSet presAssocID="{1316CF11-6E22-4D70-84DD-D209A70BA1F2}" presName="hierChild3" presStyleCnt="0"/>
      <dgm:spPr/>
    </dgm:pt>
  </dgm:ptLst>
  <dgm:cxnLst>
    <dgm:cxn modelId="{1E313D52-E70C-4DB2-B752-EDC96385E864}" type="presOf" srcId="{2D7EADAE-3A99-47C6-BF6D-2A38CCF91CA8}" destId="{F6F906E1-5889-4142-8CD7-5896EA8DBA9D}" srcOrd="1" destOrd="0" presId="urn:microsoft.com/office/officeart/2005/8/layout/orgChart1"/>
    <dgm:cxn modelId="{F20CDF68-5708-4278-9A7D-CD90E2B20B19}" type="presOf" srcId="{1316CF11-6E22-4D70-84DD-D209A70BA1F2}" destId="{F2E2335B-A275-49C0-9FD6-40C3F720C703}" srcOrd="0" destOrd="0" presId="urn:microsoft.com/office/officeart/2005/8/layout/orgChart1"/>
    <dgm:cxn modelId="{CEDDB842-8C0B-4825-9166-6BD1BC2AC97A}" type="presOf" srcId="{1316CF11-6E22-4D70-84DD-D209A70BA1F2}" destId="{D7107990-EEE1-4B73-BED0-A969183028E4}" srcOrd="1" destOrd="0" presId="urn:microsoft.com/office/officeart/2005/8/layout/orgChart1"/>
    <dgm:cxn modelId="{B982A7EA-6D08-4DB3-8215-96074A6D901E}" type="presOf" srcId="{0AE48B0F-D07B-4445-A8AB-FF2CA8B9860C}" destId="{D0FCD159-73C7-45F1-A6EC-9E917DF99DB4}" srcOrd="0" destOrd="0" presId="urn:microsoft.com/office/officeart/2005/8/layout/orgChart1"/>
    <dgm:cxn modelId="{297510FC-FCEC-4C43-A7D4-8073BD685EBA}" srcId="{1316CF11-6E22-4D70-84DD-D209A70BA1F2}" destId="{2D7EADAE-3A99-47C6-BF6D-2A38CCF91CA8}" srcOrd="1" destOrd="0" parTransId="{F3BA82BD-88E5-47C0-BBA0-350FE07B47C0}" sibTransId="{C9007CF9-0B77-4075-B89A-9E45AEECD069}"/>
    <dgm:cxn modelId="{D82CABBF-ED5A-4EF1-B35B-17FF489DEC67}" type="presOf" srcId="{03B36551-8F12-4AAB-B069-71513616D004}" destId="{3EC5AA28-23DB-46F9-BBAF-BA47F6CC4F84}" srcOrd="0" destOrd="0" presId="urn:microsoft.com/office/officeart/2005/8/layout/orgChart1"/>
    <dgm:cxn modelId="{C3866781-9074-487C-9F81-F058770DA232}" srcId="{0AE48B0F-D07B-4445-A8AB-FF2CA8B9860C}" destId="{1316CF11-6E22-4D70-84DD-D209A70BA1F2}" srcOrd="0" destOrd="0" parTransId="{FE77C1F5-F9F5-4417-90FB-72412F87A856}" sibTransId="{7B282850-8A5E-4522-A207-67EC4BA22576}"/>
    <dgm:cxn modelId="{EC419EC8-3C6C-43A8-97C7-F1CAEF5E6F4C}" srcId="{1316CF11-6E22-4D70-84DD-D209A70BA1F2}" destId="{03B36551-8F12-4AAB-B069-71513616D004}" srcOrd="0" destOrd="0" parTransId="{A33B08B2-AA57-4A5B-917C-F067C00749F4}" sibTransId="{D7651D42-2CD8-418D-A093-E3418831EF9C}"/>
    <dgm:cxn modelId="{E2A42BB8-A27B-4019-921E-61AE7A5C34B3}" type="presOf" srcId="{03B36551-8F12-4AAB-B069-71513616D004}" destId="{4E6FC2E5-B7A2-4DCD-8A9E-F69255E4EB9B}" srcOrd="1" destOrd="0" presId="urn:microsoft.com/office/officeart/2005/8/layout/orgChart1"/>
    <dgm:cxn modelId="{0FDDD8CD-BB3C-4E69-A74E-35B33715B053}" type="presOf" srcId="{A33B08B2-AA57-4A5B-917C-F067C00749F4}" destId="{B1917AA7-5561-403A-9D3E-38804EBF1E7C}" srcOrd="0" destOrd="0" presId="urn:microsoft.com/office/officeart/2005/8/layout/orgChart1"/>
    <dgm:cxn modelId="{2982F4C7-6476-4E99-8F2D-5F62EF88FA3B}" type="presOf" srcId="{F3BA82BD-88E5-47C0-BBA0-350FE07B47C0}" destId="{60C118AD-A8E5-49B2-A30A-6EC8F779AE56}" srcOrd="0" destOrd="0" presId="urn:microsoft.com/office/officeart/2005/8/layout/orgChart1"/>
    <dgm:cxn modelId="{349B2858-3C30-41BA-AC6D-E1406C71E544}" type="presOf" srcId="{2D7EADAE-3A99-47C6-BF6D-2A38CCF91CA8}" destId="{4325DBF6-2458-4388-8FE5-C3E320BACD6E}" srcOrd="0" destOrd="0" presId="urn:microsoft.com/office/officeart/2005/8/layout/orgChart1"/>
    <dgm:cxn modelId="{7ED8617C-7111-4E21-8C21-7CF57CA4D9ED}" type="presParOf" srcId="{D0FCD159-73C7-45F1-A6EC-9E917DF99DB4}" destId="{F2463489-956F-4AF1-8C1C-DB07EDB85D86}" srcOrd="0" destOrd="0" presId="urn:microsoft.com/office/officeart/2005/8/layout/orgChart1"/>
    <dgm:cxn modelId="{F45658D0-AE13-4E30-B48D-8BA0D42C8FBD}" type="presParOf" srcId="{F2463489-956F-4AF1-8C1C-DB07EDB85D86}" destId="{095D587F-554D-4FC7-B4A7-FE4DDE36CC6E}" srcOrd="0" destOrd="0" presId="urn:microsoft.com/office/officeart/2005/8/layout/orgChart1"/>
    <dgm:cxn modelId="{8473CB00-6AD7-445D-A63F-EAD8382C6AD5}" type="presParOf" srcId="{095D587F-554D-4FC7-B4A7-FE4DDE36CC6E}" destId="{F2E2335B-A275-49C0-9FD6-40C3F720C703}" srcOrd="0" destOrd="0" presId="urn:microsoft.com/office/officeart/2005/8/layout/orgChart1"/>
    <dgm:cxn modelId="{C5AD963E-944B-41DC-81AB-477A776DDEAC}" type="presParOf" srcId="{095D587F-554D-4FC7-B4A7-FE4DDE36CC6E}" destId="{D7107990-EEE1-4B73-BED0-A969183028E4}" srcOrd="1" destOrd="0" presId="urn:microsoft.com/office/officeart/2005/8/layout/orgChart1"/>
    <dgm:cxn modelId="{ADFC8CF2-AC4E-4929-BB7F-FD00208C0428}" type="presParOf" srcId="{F2463489-956F-4AF1-8C1C-DB07EDB85D86}" destId="{FB169EB0-0E50-4968-B77C-7208D90FA694}" srcOrd="1" destOrd="0" presId="urn:microsoft.com/office/officeart/2005/8/layout/orgChart1"/>
    <dgm:cxn modelId="{4D52A1AA-26FE-4557-9115-7E92B0D02093}" type="presParOf" srcId="{FB169EB0-0E50-4968-B77C-7208D90FA694}" destId="{B1917AA7-5561-403A-9D3E-38804EBF1E7C}" srcOrd="0" destOrd="0" presId="urn:microsoft.com/office/officeart/2005/8/layout/orgChart1"/>
    <dgm:cxn modelId="{74452B80-9438-4A44-A0A8-999377141C16}" type="presParOf" srcId="{FB169EB0-0E50-4968-B77C-7208D90FA694}" destId="{43D6D2A5-3D8E-4087-BC69-923F12A15BE8}" srcOrd="1" destOrd="0" presId="urn:microsoft.com/office/officeart/2005/8/layout/orgChart1"/>
    <dgm:cxn modelId="{AA688821-0EF6-45CF-A1AD-19872B163F23}" type="presParOf" srcId="{43D6D2A5-3D8E-4087-BC69-923F12A15BE8}" destId="{DD2014C1-9190-436F-931F-7D201AF08453}" srcOrd="0" destOrd="0" presId="urn:microsoft.com/office/officeart/2005/8/layout/orgChart1"/>
    <dgm:cxn modelId="{37C5D013-AA08-4B29-9853-5BF18C435642}" type="presParOf" srcId="{DD2014C1-9190-436F-931F-7D201AF08453}" destId="{3EC5AA28-23DB-46F9-BBAF-BA47F6CC4F84}" srcOrd="0" destOrd="0" presId="urn:microsoft.com/office/officeart/2005/8/layout/orgChart1"/>
    <dgm:cxn modelId="{F68561F8-B636-4D6B-9EDD-DBE3D44FDBD9}" type="presParOf" srcId="{DD2014C1-9190-436F-931F-7D201AF08453}" destId="{4E6FC2E5-B7A2-4DCD-8A9E-F69255E4EB9B}" srcOrd="1" destOrd="0" presId="urn:microsoft.com/office/officeart/2005/8/layout/orgChart1"/>
    <dgm:cxn modelId="{E24A1437-79BE-4BC1-8671-35E248A46956}" type="presParOf" srcId="{43D6D2A5-3D8E-4087-BC69-923F12A15BE8}" destId="{3AF38915-9D0C-4F56-A8F0-10AEE1481342}" srcOrd="1" destOrd="0" presId="urn:microsoft.com/office/officeart/2005/8/layout/orgChart1"/>
    <dgm:cxn modelId="{913196C3-4E95-4762-AE08-4D307551C4C4}" type="presParOf" srcId="{43D6D2A5-3D8E-4087-BC69-923F12A15BE8}" destId="{77CDF04E-0862-4806-B5C0-141EBF171DE0}" srcOrd="2" destOrd="0" presId="urn:microsoft.com/office/officeart/2005/8/layout/orgChart1"/>
    <dgm:cxn modelId="{99963D41-BEA8-45BD-BC67-EAD616732749}" type="presParOf" srcId="{FB169EB0-0E50-4968-B77C-7208D90FA694}" destId="{60C118AD-A8E5-49B2-A30A-6EC8F779AE56}" srcOrd="2" destOrd="0" presId="urn:microsoft.com/office/officeart/2005/8/layout/orgChart1"/>
    <dgm:cxn modelId="{B92EAB6C-E92E-4970-9E5D-F7D9190F191D}" type="presParOf" srcId="{FB169EB0-0E50-4968-B77C-7208D90FA694}" destId="{21E32693-7EEB-4377-ACD8-AA64BE0A88CA}" srcOrd="3" destOrd="0" presId="urn:microsoft.com/office/officeart/2005/8/layout/orgChart1"/>
    <dgm:cxn modelId="{357A353B-CDE3-4FC7-9ABF-92AA3DD2AFDC}" type="presParOf" srcId="{21E32693-7EEB-4377-ACD8-AA64BE0A88CA}" destId="{FB8DBCC8-CAB6-467C-B6F2-785503539086}" srcOrd="0" destOrd="0" presId="urn:microsoft.com/office/officeart/2005/8/layout/orgChart1"/>
    <dgm:cxn modelId="{540BCAE7-2449-46F6-AD90-B9BDC57576A6}" type="presParOf" srcId="{FB8DBCC8-CAB6-467C-B6F2-785503539086}" destId="{4325DBF6-2458-4388-8FE5-C3E320BACD6E}" srcOrd="0" destOrd="0" presId="urn:microsoft.com/office/officeart/2005/8/layout/orgChart1"/>
    <dgm:cxn modelId="{2B6095BD-002D-4FF2-BDFA-214EB1EF6111}" type="presParOf" srcId="{FB8DBCC8-CAB6-467C-B6F2-785503539086}" destId="{F6F906E1-5889-4142-8CD7-5896EA8DBA9D}" srcOrd="1" destOrd="0" presId="urn:microsoft.com/office/officeart/2005/8/layout/orgChart1"/>
    <dgm:cxn modelId="{117C0893-37DF-4BD5-9AD9-69F0543577FF}" type="presParOf" srcId="{21E32693-7EEB-4377-ACD8-AA64BE0A88CA}" destId="{B1F6A31A-EFE4-41F8-B807-D75BD8629B32}" srcOrd="1" destOrd="0" presId="urn:microsoft.com/office/officeart/2005/8/layout/orgChart1"/>
    <dgm:cxn modelId="{C35D6030-B57A-4663-8518-7965BB82D812}" type="presParOf" srcId="{21E32693-7EEB-4377-ACD8-AA64BE0A88CA}" destId="{7E857A77-9C4D-49E8-930E-F91394570FFC}" srcOrd="2" destOrd="0" presId="urn:microsoft.com/office/officeart/2005/8/layout/orgChart1"/>
    <dgm:cxn modelId="{22BA79CA-06C0-4849-9A4F-CDB54AAEC357}" type="presParOf" srcId="{F2463489-956F-4AF1-8C1C-DB07EDB85D86}" destId="{A8C744DA-3C13-4DAB-9C95-F9F4B733318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99CFF7-7C83-4E84-AD6C-5186E97BDE4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04494853-DF12-4E62-B2CD-E17296F1CAF4}">
      <dgm:prSet/>
      <dgm:spPr/>
      <dgm:t>
        <a:bodyPr/>
        <a:lstStyle/>
        <a:p>
          <a:pPr rtl="0"/>
          <a:r>
            <a:rPr lang="en-US" baseline="0" dirty="0" smtClean="0"/>
            <a:t>Regulatory capital requirements</a:t>
          </a:r>
          <a:endParaRPr lang="en-GB" dirty="0"/>
        </a:p>
      </dgm:t>
    </dgm:pt>
    <dgm:pt modelId="{A0C00AEA-04AC-4DEA-801B-3F68795ED685}" type="parTrans" cxnId="{CAC9DB77-DC23-4041-94BC-769CBFE7EF2B}">
      <dgm:prSet/>
      <dgm:spPr/>
      <dgm:t>
        <a:bodyPr/>
        <a:lstStyle/>
        <a:p>
          <a:endParaRPr lang="en-GB"/>
        </a:p>
      </dgm:t>
    </dgm:pt>
    <dgm:pt modelId="{F1573487-7446-4DF8-A0C9-997BF18E2A74}" type="sibTrans" cxnId="{CAC9DB77-DC23-4041-94BC-769CBFE7EF2B}">
      <dgm:prSet/>
      <dgm:spPr/>
      <dgm:t>
        <a:bodyPr/>
        <a:lstStyle/>
        <a:p>
          <a:endParaRPr lang="en-GB"/>
        </a:p>
      </dgm:t>
    </dgm:pt>
    <dgm:pt modelId="{013757D7-FF64-4615-AC54-9FA21EF95932}">
      <dgm:prSet/>
      <dgm:spPr/>
      <dgm:t>
        <a:bodyPr/>
        <a:lstStyle/>
        <a:p>
          <a:pPr rtl="0"/>
          <a:r>
            <a:rPr lang="en-US" baseline="0" smtClean="0"/>
            <a:t>Total balance sheet approach</a:t>
          </a:r>
          <a:endParaRPr lang="en-GB"/>
        </a:p>
      </dgm:t>
    </dgm:pt>
    <dgm:pt modelId="{92742C3F-5127-4ADC-B5BD-C64FD8EC48CC}" type="parTrans" cxnId="{AFFE77D5-5D1E-4804-B8D7-E24C9BDF7B19}">
      <dgm:prSet/>
      <dgm:spPr/>
      <dgm:t>
        <a:bodyPr/>
        <a:lstStyle/>
        <a:p>
          <a:endParaRPr lang="en-GB"/>
        </a:p>
      </dgm:t>
    </dgm:pt>
    <dgm:pt modelId="{8445B322-4CC4-45AC-BC90-923E4766A5BB}" type="sibTrans" cxnId="{AFFE77D5-5D1E-4804-B8D7-E24C9BDF7B19}">
      <dgm:prSet/>
      <dgm:spPr/>
      <dgm:t>
        <a:bodyPr/>
        <a:lstStyle/>
        <a:p>
          <a:endParaRPr lang="en-GB"/>
        </a:p>
      </dgm:t>
    </dgm:pt>
    <dgm:pt modelId="{8268989D-7ECE-4D0B-922F-428C43F071A3}">
      <dgm:prSet/>
      <dgm:spPr/>
      <dgm:t>
        <a:bodyPr/>
        <a:lstStyle/>
        <a:p>
          <a:pPr rtl="0"/>
          <a:r>
            <a:rPr lang="en-US" baseline="0" smtClean="0"/>
            <a:t>Different degrees of intervention</a:t>
          </a:r>
          <a:endParaRPr lang="en-GB"/>
        </a:p>
      </dgm:t>
    </dgm:pt>
    <dgm:pt modelId="{71054ACD-2CD7-4848-B6A1-89172FA1E355}" type="parTrans" cxnId="{32C99D8B-E14E-416B-82C6-EEE5F430CFEF}">
      <dgm:prSet/>
      <dgm:spPr/>
      <dgm:t>
        <a:bodyPr/>
        <a:lstStyle/>
        <a:p>
          <a:endParaRPr lang="en-GB"/>
        </a:p>
      </dgm:t>
    </dgm:pt>
    <dgm:pt modelId="{601E5737-0E44-4340-BC25-FAE626EB87FC}" type="sibTrans" cxnId="{32C99D8B-E14E-416B-82C6-EEE5F430CFEF}">
      <dgm:prSet/>
      <dgm:spPr/>
      <dgm:t>
        <a:bodyPr/>
        <a:lstStyle/>
        <a:p>
          <a:endParaRPr lang="en-GB"/>
        </a:p>
      </dgm:t>
    </dgm:pt>
    <dgm:pt modelId="{E01948CB-B821-41B4-96DB-E81AE4A9A365}">
      <dgm:prSet/>
      <dgm:spPr/>
      <dgm:t>
        <a:bodyPr/>
        <a:lstStyle/>
        <a:p>
          <a:pPr rtl="0"/>
          <a:r>
            <a:rPr lang="en-US" baseline="0" dirty="0" smtClean="0"/>
            <a:t>All relevant and material categories of risk addressed</a:t>
          </a:r>
          <a:endParaRPr lang="en-GB" dirty="0"/>
        </a:p>
      </dgm:t>
    </dgm:pt>
    <dgm:pt modelId="{A217B121-00B9-49A3-9789-F0D656E66658}" type="parTrans" cxnId="{1543D684-4B3F-4B32-A6F1-9193FF8768E7}">
      <dgm:prSet/>
      <dgm:spPr/>
      <dgm:t>
        <a:bodyPr/>
        <a:lstStyle/>
        <a:p>
          <a:endParaRPr lang="en-GB"/>
        </a:p>
      </dgm:t>
    </dgm:pt>
    <dgm:pt modelId="{9646380A-DBF3-4057-8912-F1313EB7F358}" type="sibTrans" cxnId="{1543D684-4B3F-4B32-A6F1-9193FF8768E7}">
      <dgm:prSet/>
      <dgm:spPr/>
      <dgm:t>
        <a:bodyPr/>
        <a:lstStyle/>
        <a:p>
          <a:endParaRPr lang="en-GB"/>
        </a:p>
      </dgm:t>
    </dgm:pt>
    <dgm:pt modelId="{7B61C751-996A-4941-AC31-1F016A5E6CB5}">
      <dgm:prSet/>
      <dgm:spPr/>
      <dgm:t>
        <a:bodyPr/>
        <a:lstStyle/>
        <a:p>
          <a:pPr rtl="0"/>
          <a:r>
            <a:rPr lang="en-US" baseline="0" smtClean="0"/>
            <a:t>The use of internal models</a:t>
          </a:r>
          <a:endParaRPr lang="en-GB"/>
        </a:p>
      </dgm:t>
    </dgm:pt>
    <dgm:pt modelId="{921F01E2-F838-42E8-991F-4B56EBA640FF}" type="parTrans" cxnId="{4D02DAAC-43F4-44E8-B2AB-638E5932DF58}">
      <dgm:prSet/>
      <dgm:spPr/>
      <dgm:t>
        <a:bodyPr/>
        <a:lstStyle/>
        <a:p>
          <a:endParaRPr lang="en-GB"/>
        </a:p>
      </dgm:t>
    </dgm:pt>
    <dgm:pt modelId="{8CCF0E00-1507-4C9F-82DA-1D4D18C2958E}" type="sibTrans" cxnId="{4D02DAAC-43F4-44E8-B2AB-638E5932DF58}">
      <dgm:prSet/>
      <dgm:spPr/>
      <dgm:t>
        <a:bodyPr/>
        <a:lstStyle/>
        <a:p>
          <a:endParaRPr lang="en-GB"/>
        </a:p>
      </dgm:t>
    </dgm:pt>
    <dgm:pt modelId="{DA91E6E1-F0B7-4D26-A8DA-C2BFEB7067CD}">
      <dgm:prSet/>
      <dgm:spPr/>
      <dgm:t>
        <a:bodyPr/>
        <a:lstStyle/>
        <a:p>
          <a:pPr rtl="0"/>
          <a:r>
            <a:rPr lang="en-US" baseline="0" smtClean="0"/>
            <a:t>Capital resources</a:t>
          </a:r>
          <a:endParaRPr lang="en-GB"/>
        </a:p>
      </dgm:t>
    </dgm:pt>
    <dgm:pt modelId="{5B9240A5-7301-4FBA-90B1-0AED06D51EEB}" type="parTrans" cxnId="{4B6A2A7F-6D6B-4890-A5C4-EABEEDD95938}">
      <dgm:prSet/>
      <dgm:spPr/>
      <dgm:t>
        <a:bodyPr/>
        <a:lstStyle/>
        <a:p>
          <a:endParaRPr lang="en-GB"/>
        </a:p>
      </dgm:t>
    </dgm:pt>
    <dgm:pt modelId="{990475AE-F5B1-4FB5-BCB9-823B7865D8A4}" type="sibTrans" cxnId="{4B6A2A7F-6D6B-4890-A5C4-EABEEDD95938}">
      <dgm:prSet/>
      <dgm:spPr/>
      <dgm:t>
        <a:bodyPr/>
        <a:lstStyle/>
        <a:p>
          <a:endParaRPr lang="en-GB"/>
        </a:p>
      </dgm:t>
    </dgm:pt>
    <dgm:pt modelId="{534770C8-9D46-4F34-8CC3-EEAE0DF8487E}">
      <dgm:prSet/>
      <dgm:spPr/>
      <dgm:t>
        <a:bodyPr/>
        <a:lstStyle/>
        <a:p>
          <a:pPr rtl="0"/>
          <a:r>
            <a:rPr lang="en-US" baseline="0" dirty="0" smtClean="0"/>
            <a:t>Criteria for assessing the quality and suitability of capital resources</a:t>
          </a:r>
          <a:endParaRPr lang="en-GB" dirty="0"/>
        </a:p>
      </dgm:t>
    </dgm:pt>
    <dgm:pt modelId="{AA944B17-7AAF-4643-A5C1-2D8F184D21E9}" type="parTrans" cxnId="{834B2733-EA7B-4682-9D98-E0F454913C5C}">
      <dgm:prSet/>
      <dgm:spPr/>
      <dgm:t>
        <a:bodyPr/>
        <a:lstStyle/>
        <a:p>
          <a:endParaRPr lang="en-GB"/>
        </a:p>
      </dgm:t>
    </dgm:pt>
    <dgm:pt modelId="{3D4E7E2E-194E-48DC-8386-4F4311EC8C22}" type="sibTrans" cxnId="{834B2733-EA7B-4682-9D98-E0F454913C5C}">
      <dgm:prSet/>
      <dgm:spPr/>
      <dgm:t>
        <a:bodyPr/>
        <a:lstStyle/>
        <a:p>
          <a:endParaRPr lang="en-GB"/>
        </a:p>
      </dgm:t>
    </dgm:pt>
    <dgm:pt modelId="{E147E5CF-5C29-4CFC-BBBA-D66C5C0AFC40}" type="pres">
      <dgm:prSet presAssocID="{D599CFF7-7C83-4E84-AD6C-5186E97BDE4F}" presName="Name0" presStyleCnt="0">
        <dgm:presLayoutVars>
          <dgm:dir/>
          <dgm:animLvl val="lvl"/>
          <dgm:resizeHandles val="exact"/>
        </dgm:presLayoutVars>
      </dgm:prSet>
      <dgm:spPr/>
      <dgm:t>
        <a:bodyPr/>
        <a:lstStyle/>
        <a:p>
          <a:endParaRPr lang="en-GB"/>
        </a:p>
      </dgm:t>
    </dgm:pt>
    <dgm:pt modelId="{FDE5C2D3-089E-4223-8385-D4873CEAB9A0}" type="pres">
      <dgm:prSet presAssocID="{04494853-DF12-4E62-B2CD-E17296F1CAF4}" presName="linNode" presStyleCnt="0"/>
      <dgm:spPr/>
    </dgm:pt>
    <dgm:pt modelId="{E0770EB9-84E7-4886-AD16-E71565829036}" type="pres">
      <dgm:prSet presAssocID="{04494853-DF12-4E62-B2CD-E17296F1CAF4}" presName="parentText" presStyleLbl="node1" presStyleIdx="0" presStyleCnt="2">
        <dgm:presLayoutVars>
          <dgm:chMax val="1"/>
          <dgm:bulletEnabled val="1"/>
        </dgm:presLayoutVars>
      </dgm:prSet>
      <dgm:spPr/>
      <dgm:t>
        <a:bodyPr/>
        <a:lstStyle/>
        <a:p>
          <a:endParaRPr lang="en-GB"/>
        </a:p>
      </dgm:t>
    </dgm:pt>
    <dgm:pt modelId="{22C498DF-3712-4A54-9CF0-EE3F4F2E1329}" type="pres">
      <dgm:prSet presAssocID="{04494853-DF12-4E62-B2CD-E17296F1CAF4}" presName="descendantText" presStyleLbl="alignAccFollowNode1" presStyleIdx="0" presStyleCnt="2">
        <dgm:presLayoutVars>
          <dgm:bulletEnabled val="1"/>
        </dgm:presLayoutVars>
      </dgm:prSet>
      <dgm:spPr/>
      <dgm:t>
        <a:bodyPr/>
        <a:lstStyle/>
        <a:p>
          <a:endParaRPr lang="en-GB"/>
        </a:p>
      </dgm:t>
    </dgm:pt>
    <dgm:pt modelId="{2AFF4419-08A6-482C-8349-F060E5D0A459}" type="pres">
      <dgm:prSet presAssocID="{F1573487-7446-4DF8-A0C9-997BF18E2A74}" presName="sp" presStyleCnt="0"/>
      <dgm:spPr/>
    </dgm:pt>
    <dgm:pt modelId="{AB1E8616-2770-4D93-BCD0-EE5A4B203F48}" type="pres">
      <dgm:prSet presAssocID="{DA91E6E1-F0B7-4D26-A8DA-C2BFEB7067CD}" presName="linNode" presStyleCnt="0"/>
      <dgm:spPr/>
    </dgm:pt>
    <dgm:pt modelId="{FEC43AF1-8971-4A58-B9FC-74074B7A3088}" type="pres">
      <dgm:prSet presAssocID="{DA91E6E1-F0B7-4D26-A8DA-C2BFEB7067CD}" presName="parentText" presStyleLbl="node1" presStyleIdx="1" presStyleCnt="2">
        <dgm:presLayoutVars>
          <dgm:chMax val="1"/>
          <dgm:bulletEnabled val="1"/>
        </dgm:presLayoutVars>
      </dgm:prSet>
      <dgm:spPr/>
      <dgm:t>
        <a:bodyPr/>
        <a:lstStyle/>
        <a:p>
          <a:endParaRPr lang="en-GB"/>
        </a:p>
      </dgm:t>
    </dgm:pt>
    <dgm:pt modelId="{A60B0C95-4531-4F35-9909-C66E9CC9257F}" type="pres">
      <dgm:prSet presAssocID="{DA91E6E1-F0B7-4D26-A8DA-C2BFEB7067CD}" presName="descendantText" presStyleLbl="alignAccFollowNode1" presStyleIdx="1" presStyleCnt="2">
        <dgm:presLayoutVars>
          <dgm:bulletEnabled val="1"/>
        </dgm:presLayoutVars>
      </dgm:prSet>
      <dgm:spPr/>
      <dgm:t>
        <a:bodyPr/>
        <a:lstStyle/>
        <a:p>
          <a:endParaRPr lang="en-GB"/>
        </a:p>
      </dgm:t>
    </dgm:pt>
  </dgm:ptLst>
  <dgm:cxnLst>
    <dgm:cxn modelId="{623265C6-30A3-4F22-99B6-D6FCD1751E28}" type="presOf" srcId="{8268989D-7ECE-4D0B-922F-428C43F071A3}" destId="{22C498DF-3712-4A54-9CF0-EE3F4F2E1329}" srcOrd="0" destOrd="1" presId="urn:microsoft.com/office/officeart/2005/8/layout/vList5"/>
    <dgm:cxn modelId="{834B2733-EA7B-4682-9D98-E0F454913C5C}" srcId="{DA91E6E1-F0B7-4D26-A8DA-C2BFEB7067CD}" destId="{534770C8-9D46-4F34-8CC3-EEAE0DF8487E}" srcOrd="0" destOrd="0" parTransId="{AA944B17-7AAF-4643-A5C1-2D8F184D21E9}" sibTransId="{3D4E7E2E-194E-48DC-8386-4F4311EC8C22}"/>
    <dgm:cxn modelId="{4D02DAAC-43F4-44E8-B2AB-638E5932DF58}" srcId="{04494853-DF12-4E62-B2CD-E17296F1CAF4}" destId="{7B61C751-996A-4941-AC31-1F016A5E6CB5}" srcOrd="3" destOrd="0" parTransId="{921F01E2-F838-42E8-991F-4B56EBA640FF}" sibTransId="{8CCF0E00-1507-4C9F-82DA-1D4D18C2958E}"/>
    <dgm:cxn modelId="{13F12058-8261-4334-9C26-F536921A1C80}" type="presOf" srcId="{DA91E6E1-F0B7-4D26-A8DA-C2BFEB7067CD}" destId="{FEC43AF1-8971-4A58-B9FC-74074B7A3088}" srcOrd="0" destOrd="0" presId="urn:microsoft.com/office/officeart/2005/8/layout/vList5"/>
    <dgm:cxn modelId="{B36ABDB8-8D64-4AFD-8B8E-33151BE57FF9}" type="presOf" srcId="{E01948CB-B821-41B4-96DB-E81AE4A9A365}" destId="{22C498DF-3712-4A54-9CF0-EE3F4F2E1329}" srcOrd="0" destOrd="2" presId="urn:microsoft.com/office/officeart/2005/8/layout/vList5"/>
    <dgm:cxn modelId="{32C99D8B-E14E-416B-82C6-EEE5F430CFEF}" srcId="{04494853-DF12-4E62-B2CD-E17296F1CAF4}" destId="{8268989D-7ECE-4D0B-922F-428C43F071A3}" srcOrd="1" destOrd="0" parTransId="{71054ACD-2CD7-4848-B6A1-89172FA1E355}" sibTransId="{601E5737-0E44-4340-BC25-FAE626EB87FC}"/>
    <dgm:cxn modelId="{27C9C8C2-F4AF-47AF-8202-A71783A7F987}" type="presOf" srcId="{04494853-DF12-4E62-B2CD-E17296F1CAF4}" destId="{E0770EB9-84E7-4886-AD16-E71565829036}" srcOrd="0" destOrd="0" presId="urn:microsoft.com/office/officeart/2005/8/layout/vList5"/>
    <dgm:cxn modelId="{B53A6C2B-5DB8-4EF5-894C-E602544A1FB7}" type="presOf" srcId="{013757D7-FF64-4615-AC54-9FA21EF95932}" destId="{22C498DF-3712-4A54-9CF0-EE3F4F2E1329}" srcOrd="0" destOrd="0" presId="urn:microsoft.com/office/officeart/2005/8/layout/vList5"/>
    <dgm:cxn modelId="{D42AE512-FFC7-4487-897A-4470FFDB3AE3}" type="presOf" srcId="{D599CFF7-7C83-4E84-AD6C-5186E97BDE4F}" destId="{E147E5CF-5C29-4CFC-BBBA-D66C5C0AFC40}" srcOrd="0" destOrd="0" presId="urn:microsoft.com/office/officeart/2005/8/layout/vList5"/>
    <dgm:cxn modelId="{4B6A2A7F-6D6B-4890-A5C4-EABEEDD95938}" srcId="{D599CFF7-7C83-4E84-AD6C-5186E97BDE4F}" destId="{DA91E6E1-F0B7-4D26-A8DA-C2BFEB7067CD}" srcOrd="1" destOrd="0" parTransId="{5B9240A5-7301-4FBA-90B1-0AED06D51EEB}" sibTransId="{990475AE-F5B1-4FB5-BCB9-823B7865D8A4}"/>
    <dgm:cxn modelId="{1543D684-4B3F-4B32-A6F1-9193FF8768E7}" srcId="{04494853-DF12-4E62-B2CD-E17296F1CAF4}" destId="{E01948CB-B821-41B4-96DB-E81AE4A9A365}" srcOrd="2" destOrd="0" parTransId="{A217B121-00B9-49A3-9789-F0D656E66658}" sibTransId="{9646380A-DBF3-4057-8912-F1313EB7F358}"/>
    <dgm:cxn modelId="{CAC9DB77-DC23-4041-94BC-769CBFE7EF2B}" srcId="{D599CFF7-7C83-4E84-AD6C-5186E97BDE4F}" destId="{04494853-DF12-4E62-B2CD-E17296F1CAF4}" srcOrd="0" destOrd="0" parTransId="{A0C00AEA-04AC-4DEA-801B-3F68795ED685}" sibTransId="{F1573487-7446-4DF8-A0C9-997BF18E2A74}"/>
    <dgm:cxn modelId="{8C8FCF3B-B08E-4F6E-A52A-C389222C4751}" type="presOf" srcId="{7B61C751-996A-4941-AC31-1F016A5E6CB5}" destId="{22C498DF-3712-4A54-9CF0-EE3F4F2E1329}" srcOrd="0" destOrd="3" presId="urn:microsoft.com/office/officeart/2005/8/layout/vList5"/>
    <dgm:cxn modelId="{AFFE77D5-5D1E-4804-B8D7-E24C9BDF7B19}" srcId="{04494853-DF12-4E62-B2CD-E17296F1CAF4}" destId="{013757D7-FF64-4615-AC54-9FA21EF95932}" srcOrd="0" destOrd="0" parTransId="{92742C3F-5127-4ADC-B5BD-C64FD8EC48CC}" sibTransId="{8445B322-4CC4-45AC-BC90-923E4766A5BB}"/>
    <dgm:cxn modelId="{65C8128A-622F-4C9C-B6E7-33A3E0F1D837}" type="presOf" srcId="{534770C8-9D46-4F34-8CC3-EEAE0DF8487E}" destId="{A60B0C95-4531-4F35-9909-C66E9CC9257F}" srcOrd="0" destOrd="0" presId="urn:microsoft.com/office/officeart/2005/8/layout/vList5"/>
    <dgm:cxn modelId="{36DAC657-A579-4C65-9AFF-50527DA9C116}" type="presParOf" srcId="{E147E5CF-5C29-4CFC-BBBA-D66C5C0AFC40}" destId="{FDE5C2D3-089E-4223-8385-D4873CEAB9A0}" srcOrd="0" destOrd="0" presId="urn:microsoft.com/office/officeart/2005/8/layout/vList5"/>
    <dgm:cxn modelId="{35A5BB8F-FC53-47AB-AE07-763A136CF284}" type="presParOf" srcId="{FDE5C2D3-089E-4223-8385-D4873CEAB9A0}" destId="{E0770EB9-84E7-4886-AD16-E71565829036}" srcOrd="0" destOrd="0" presId="urn:microsoft.com/office/officeart/2005/8/layout/vList5"/>
    <dgm:cxn modelId="{BC800F82-E10C-4512-B4BD-6F23E578A7DD}" type="presParOf" srcId="{FDE5C2D3-089E-4223-8385-D4873CEAB9A0}" destId="{22C498DF-3712-4A54-9CF0-EE3F4F2E1329}" srcOrd="1" destOrd="0" presId="urn:microsoft.com/office/officeart/2005/8/layout/vList5"/>
    <dgm:cxn modelId="{74699508-AB5E-48C3-92E2-AC4C5FC3C18C}" type="presParOf" srcId="{E147E5CF-5C29-4CFC-BBBA-D66C5C0AFC40}" destId="{2AFF4419-08A6-482C-8349-F060E5D0A459}" srcOrd="1" destOrd="0" presId="urn:microsoft.com/office/officeart/2005/8/layout/vList5"/>
    <dgm:cxn modelId="{D14CCC6B-C236-4ADD-B345-403899CBBFCA}" type="presParOf" srcId="{E147E5CF-5C29-4CFC-BBBA-D66C5C0AFC40}" destId="{AB1E8616-2770-4D93-BCD0-EE5A4B203F48}" srcOrd="2" destOrd="0" presId="urn:microsoft.com/office/officeart/2005/8/layout/vList5"/>
    <dgm:cxn modelId="{F183916A-280D-4430-BA79-92E423F03912}" type="presParOf" srcId="{AB1E8616-2770-4D93-BCD0-EE5A4B203F48}" destId="{FEC43AF1-8971-4A58-B9FC-74074B7A3088}" srcOrd="0" destOrd="0" presId="urn:microsoft.com/office/officeart/2005/8/layout/vList5"/>
    <dgm:cxn modelId="{4277E8BD-3237-4E1E-AF39-A38D43A3F3E3}" type="presParOf" srcId="{AB1E8616-2770-4D93-BCD0-EE5A4B203F48}" destId="{A60B0C95-4531-4F35-9909-C66E9CC9257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CDC557-8E2D-4C74-90D4-C12C5FDA8CA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2EED66A2-E832-444A-8138-8E86BF0A4C7E}">
      <dgm:prSet phldrT="[Text]"/>
      <dgm:spPr/>
      <dgm:t>
        <a:bodyPr/>
        <a:lstStyle/>
        <a:p>
          <a:r>
            <a:rPr lang="en-US" dirty="0" smtClean="0"/>
            <a:t>TBSA</a:t>
          </a:r>
          <a:endParaRPr lang="en-GB" dirty="0"/>
        </a:p>
      </dgm:t>
    </dgm:pt>
    <dgm:pt modelId="{E887610D-87A0-4F95-9B85-F88901A72C5A}" type="parTrans" cxnId="{DDD4DE43-6A61-4272-BFED-0B4762197C5D}">
      <dgm:prSet/>
      <dgm:spPr/>
      <dgm:t>
        <a:bodyPr/>
        <a:lstStyle/>
        <a:p>
          <a:endParaRPr lang="en-GB"/>
        </a:p>
      </dgm:t>
    </dgm:pt>
    <dgm:pt modelId="{75E3E1AE-2300-47FA-BDC4-5A9DEA3A5F67}" type="sibTrans" cxnId="{DDD4DE43-6A61-4272-BFED-0B4762197C5D}">
      <dgm:prSet/>
      <dgm:spPr/>
      <dgm:t>
        <a:bodyPr/>
        <a:lstStyle/>
        <a:p>
          <a:endParaRPr lang="en-GB"/>
        </a:p>
      </dgm:t>
    </dgm:pt>
    <dgm:pt modelId="{E59EA8DA-5121-4729-A39E-0251A98BC12F}">
      <dgm:prSet phldrT="[Text]"/>
      <dgm:spPr/>
      <dgm:t>
        <a:bodyPr/>
        <a:lstStyle/>
        <a:p>
          <a:r>
            <a:rPr lang="en-US" dirty="0" smtClean="0"/>
            <a:t>Assets</a:t>
          </a:r>
          <a:endParaRPr lang="en-GB" dirty="0"/>
        </a:p>
      </dgm:t>
    </dgm:pt>
    <dgm:pt modelId="{E7BFE4B3-4CAE-4E51-A35F-661406C6718C}" type="parTrans" cxnId="{847B1220-36FE-4FB6-A151-4BA6AF5AFE16}">
      <dgm:prSet/>
      <dgm:spPr/>
      <dgm:t>
        <a:bodyPr/>
        <a:lstStyle/>
        <a:p>
          <a:endParaRPr lang="en-GB"/>
        </a:p>
      </dgm:t>
    </dgm:pt>
    <dgm:pt modelId="{74E82EB3-3C93-4B99-A61E-7F07D7233770}" type="sibTrans" cxnId="{847B1220-36FE-4FB6-A151-4BA6AF5AFE16}">
      <dgm:prSet/>
      <dgm:spPr/>
      <dgm:t>
        <a:bodyPr/>
        <a:lstStyle/>
        <a:p>
          <a:endParaRPr lang="en-GB"/>
        </a:p>
      </dgm:t>
    </dgm:pt>
    <dgm:pt modelId="{B43D85BE-1534-40AE-9FA8-796719E9484F}">
      <dgm:prSet phldrT="[Text]"/>
      <dgm:spPr/>
      <dgm:t>
        <a:bodyPr/>
        <a:lstStyle/>
        <a:p>
          <a:r>
            <a:rPr lang="en-US" dirty="0" smtClean="0"/>
            <a:t>Liabilities</a:t>
          </a:r>
          <a:endParaRPr lang="en-GB" dirty="0"/>
        </a:p>
      </dgm:t>
    </dgm:pt>
    <dgm:pt modelId="{32CDC65A-988C-4633-A9BF-8129C14C09F2}" type="parTrans" cxnId="{98BBD2CC-BDE6-489D-9D1E-9FB9BB9400CF}">
      <dgm:prSet/>
      <dgm:spPr/>
      <dgm:t>
        <a:bodyPr/>
        <a:lstStyle/>
        <a:p>
          <a:endParaRPr lang="en-GB"/>
        </a:p>
      </dgm:t>
    </dgm:pt>
    <dgm:pt modelId="{18DFCC83-8404-4E24-8992-E5F475F8AFF7}" type="sibTrans" cxnId="{98BBD2CC-BDE6-489D-9D1E-9FB9BB9400CF}">
      <dgm:prSet/>
      <dgm:spPr/>
      <dgm:t>
        <a:bodyPr/>
        <a:lstStyle/>
        <a:p>
          <a:endParaRPr lang="en-GB"/>
        </a:p>
      </dgm:t>
    </dgm:pt>
    <dgm:pt modelId="{65E2F22C-8D50-440D-B6F9-518D7A954732}">
      <dgm:prSet phldrT="[Text]"/>
      <dgm:spPr/>
      <dgm:t>
        <a:bodyPr/>
        <a:lstStyle/>
        <a:p>
          <a:r>
            <a:rPr lang="en-US" dirty="0" smtClean="0"/>
            <a:t>Regulatory capital requirements</a:t>
          </a:r>
          <a:endParaRPr lang="en-GB" dirty="0"/>
        </a:p>
      </dgm:t>
    </dgm:pt>
    <dgm:pt modelId="{C38CB2F2-2B3B-401B-A642-D17D5667FD33}" type="parTrans" cxnId="{F91318D9-ABB8-4CDA-81E8-BE1ECBD3EF15}">
      <dgm:prSet/>
      <dgm:spPr/>
      <dgm:t>
        <a:bodyPr/>
        <a:lstStyle/>
        <a:p>
          <a:endParaRPr lang="en-GB"/>
        </a:p>
      </dgm:t>
    </dgm:pt>
    <dgm:pt modelId="{9172031E-8677-4BB8-8F98-54C1E767D4D4}" type="sibTrans" cxnId="{F91318D9-ABB8-4CDA-81E8-BE1ECBD3EF15}">
      <dgm:prSet/>
      <dgm:spPr/>
      <dgm:t>
        <a:bodyPr/>
        <a:lstStyle/>
        <a:p>
          <a:endParaRPr lang="en-GB"/>
        </a:p>
      </dgm:t>
    </dgm:pt>
    <dgm:pt modelId="{3A64D83E-2150-438D-9872-82097BC6EF89}">
      <dgm:prSet phldrT="[Text]"/>
      <dgm:spPr/>
      <dgm:t>
        <a:bodyPr/>
        <a:lstStyle/>
        <a:p>
          <a:r>
            <a:rPr lang="en-US" dirty="0" smtClean="0"/>
            <a:t>Capital resources</a:t>
          </a:r>
          <a:endParaRPr lang="en-GB" dirty="0"/>
        </a:p>
      </dgm:t>
    </dgm:pt>
    <dgm:pt modelId="{267E3480-5B4B-4461-95E2-23C11BE5C573}" type="parTrans" cxnId="{1EB1B4F8-A786-4049-AC7F-F002F8CEC004}">
      <dgm:prSet/>
      <dgm:spPr/>
      <dgm:t>
        <a:bodyPr/>
        <a:lstStyle/>
        <a:p>
          <a:endParaRPr lang="en-GB"/>
        </a:p>
      </dgm:t>
    </dgm:pt>
    <dgm:pt modelId="{75D56B8B-5626-4003-BAA7-A8AF9A2052E1}" type="sibTrans" cxnId="{1EB1B4F8-A786-4049-AC7F-F002F8CEC004}">
      <dgm:prSet/>
      <dgm:spPr/>
      <dgm:t>
        <a:bodyPr/>
        <a:lstStyle/>
        <a:p>
          <a:endParaRPr lang="en-GB"/>
        </a:p>
      </dgm:t>
    </dgm:pt>
    <dgm:pt modelId="{F116E121-35F0-46C5-8A9A-E9C3AAEBB3FC}" type="pres">
      <dgm:prSet presAssocID="{31CDC557-8E2D-4C74-90D4-C12C5FDA8CA8}" presName="diagram" presStyleCnt="0">
        <dgm:presLayoutVars>
          <dgm:chMax val="1"/>
          <dgm:dir/>
          <dgm:animLvl val="ctr"/>
          <dgm:resizeHandles val="exact"/>
        </dgm:presLayoutVars>
      </dgm:prSet>
      <dgm:spPr/>
      <dgm:t>
        <a:bodyPr/>
        <a:lstStyle/>
        <a:p>
          <a:endParaRPr lang="en-GB"/>
        </a:p>
      </dgm:t>
    </dgm:pt>
    <dgm:pt modelId="{CF3E3283-0FAC-4799-81F2-0CB7D37EE4A3}" type="pres">
      <dgm:prSet presAssocID="{31CDC557-8E2D-4C74-90D4-C12C5FDA8CA8}" presName="matrix" presStyleCnt="0"/>
      <dgm:spPr/>
    </dgm:pt>
    <dgm:pt modelId="{CE20C7A3-098A-4ACF-9771-D0DBD0A910F6}" type="pres">
      <dgm:prSet presAssocID="{31CDC557-8E2D-4C74-90D4-C12C5FDA8CA8}" presName="tile1" presStyleLbl="node1" presStyleIdx="0" presStyleCnt="4"/>
      <dgm:spPr/>
      <dgm:t>
        <a:bodyPr/>
        <a:lstStyle/>
        <a:p>
          <a:endParaRPr lang="en-GB"/>
        </a:p>
      </dgm:t>
    </dgm:pt>
    <dgm:pt modelId="{BDD4D954-4788-46CA-803D-B1C5170B59DA}" type="pres">
      <dgm:prSet presAssocID="{31CDC557-8E2D-4C74-90D4-C12C5FDA8CA8}" presName="tile1text" presStyleLbl="node1" presStyleIdx="0" presStyleCnt="4">
        <dgm:presLayoutVars>
          <dgm:chMax val="0"/>
          <dgm:chPref val="0"/>
          <dgm:bulletEnabled val="1"/>
        </dgm:presLayoutVars>
      </dgm:prSet>
      <dgm:spPr/>
      <dgm:t>
        <a:bodyPr/>
        <a:lstStyle/>
        <a:p>
          <a:endParaRPr lang="en-GB"/>
        </a:p>
      </dgm:t>
    </dgm:pt>
    <dgm:pt modelId="{AE2F8DA0-24E7-4274-9D30-7BB658DBCA47}" type="pres">
      <dgm:prSet presAssocID="{31CDC557-8E2D-4C74-90D4-C12C5FDA8CA8}" presName="tile2" presStyleLbl="node1" presStyleIdx="1" presStyleCnt="4" custLinFactNeighborX="11375" custLinFactNeighborY="0"/>
      <dgm:spPr/>
      <dgm:t>
        <a:bodyPr/>
        <a:lstStyle/>
        <a:p>
          <a:endParaRPr lang="en-GB"/>
        </a:p>
      </dgm:t>
    </dgm:pt>
    <dgm:pt modelId="{ACA667EC-FA2A-452C-8D36-CE305DAFAAA4}" type="pres">
      <dgm:prSet presAssocID="{31CDC557-8E2D-4C74-90D4-C12C5FDA8CA8}" presName="tile2text" presStyleLbl="node1" presStyleIdx="1" presStyleCnt="4">
        <dgm:presLayoutVars>
          <dgm:chMax val="0"/>
          <dgm:chPref val="0"/>
          <dgm:bulletEnabled val="1"/>
        </dgm:presLayoutVars>
      </dgm:prSet>
      <dgm:spPr/>
      <dgm:t>
        <a:bodyPr/>
        <a:lstStyle/>
        <a:p>
          <a:endParaRPr lang="en-GB"/>
        </a:p>
      </dgm:t>
    </dgm:pt>
    <dgm:pt modelId="{30048438-DAA0-4DC5-A1C8-8AA9DE055068}" type="pres">
      <dgm:prSet presAssocID="{31CDC557-8E2D-4C74-90D4-C12C5FDA8CA8}" presName="tile3" presStyleLbl="node1" presStyleIdx="2" presStyleCnt="4"/>
      <dgm:spPr/>
      <dgm:t>
        <a:bodyPr/>
        <a:lstStyle/>
        <a:p>
          <a:endParaRPr lang="en-GB"/>
        </a:p>
      </dgm:t>
    </dgm:pt>
    <dgm:pt modelId="{2A5F548E-270F-48BD-9214-D829004CA5ED}" type="pres">
      <dgm:prSet presAssocID="{31CDC557-8E2D-4C74-90D4-C12C5FDA8CA8}" presName="tile3text" presStyleLbl="node1" presStyleIdx="2" presStyleCnt="4">
        <dgm:presLayoutVars>
          <dgm:chMax val="0"/>
          <dgm:chPref val="0"/>
          <dgm:bulletEnabled val="1"/>
        </dgm:presLayoutVars>
      </dgm:prSet>
      <dgm:spPr/>
      <dgm:t>
        <a:bodyPr/>
        <a:lstStyle/>
        <a:p>
          <a:endParaRPr lang="en-GB"/>
        </a:p>
      </dgm:t>
    </dgm:pt>
    <dgm:pt modelId="{26EB0F13-4AAD-49F8-822E-73752139DBFC}" type="pres">
      <dgm:prSet presAssocID="{31CDC557-8E2D-4C74-90D4-C12C5FDA8CA8}" presName="tile4" presStyleLbl="node1" presStyleIdx="3" presStyleCnt="4" custLinFactNeighborX="4288" custLinFactNeighborY="4546"/>
      <dgm:spPr/>
      <dgm:t>
        <a:bodyPr/>
        <a:lstStyle/>
        <a:p>
          <a:endParaRPr lang="en-GB"/>
        </a:p>
      </dgm:t>
    </dgm:pt>
    <dgm:pt modelId="{C93A52F1-584A-4F6C-BA86-618B0B0846F3}" type="pres">
      <dgm:prSet presAssocID="{31CDC557-8E2D-4C74-90D4-C12C5FDA8CA8}" presName="tile4text" presStyleLbl="node1" presStyleIdx="3" presStyleCnt="4">
        <dgm:presLayoutVars>
          <dgm:chMax val="0"/>
          <dgm:chPref val="0"/>
          <dgm:bulletEnabled val="1"/>
        </dgm:presLayoutVars>
      </dgm:prSet>
      <dgm:spPr/>
      <dgm:t>
        <a:bodyPr/>
        <a:lstStyle/>
        <a:p>
          <a:endParaRPr lang="en-GB"/>
        </a:p>
      </dgm:t>
    </dgm:pt>
    <dgm:pt modelId="{7EF63189-6CF8-43AB-AFF6-AF7484219D50}" type="pres">
      <dgm:prSet presAssocID="{31CDC557-8E2D-4C74-90D4-C12C5FDA8CA8}" presName="centerTile" presStyleLbl="fgShp" presStyleIdx="0" presStyleCnt="1">
        <dgm:presLayoutVars>
          <dgm:chMax val="0"/>
          <dgm:chPref val="0"/>
        </dgm:presLayoutVars>
      </dgm:prSet>
      <dgm:spPr/>
      <dgm:t>
        <a:bodyPr/>
        <a:lstStyle/>
        <a:p>
          <a:endParaRPr lang="en-GB"/>
        </a:p>
      </dgm:t>
    </dgm:pt>
  </dgm:ptLst>
  <dgm:cxnLst>
    <dgm:cxn modelId="{503C8FAA-8C06-41AA-A3B9-670EED1A406C}" type="presOf" srcId="{3A64D83E-2150-438D-9872-82097BC6EF89}" destId="{C93A52F1-584A-4F6C-BA86-618B0B0846F3}" srcOrd="1" destOrd="0" presId="urn:microsoft.com/office/officeart/2005/8/layout/matrix1"/>
    <dgm:cxn modelId="{2CDA7DA1-ADDA-4B90-9038-61AEF5BD8841}" type="presOf" srcId="{2EED66A2-E832-444A-8138-8E86BF0A4C7E}" destId="{7EF63189-6CF8-43AB-AFF6-AF7484219D50}" srcOrd="0" destOrd="0" presId="urn:microsoft.com/office/officeart/2005/8/layout/matrix1"/>
    <dgm:cxn modelId="{AB7906A8-3AB2-4789-B206-1C7319D5A0E4}" type="presOf" srcId="{B43D85BE-1534-40AE-9FA8-796719E9484F}" destId="{ACA667EC-FA2A-452C-8D36-CE305DAFAAA4}" srcOrd="1" destOrd="0" presId="urn:microsoft.com/office/officeart/2005/8/layout/matrix1"/>
    <dgm:cxn modelId="{9F1DC689-0438-4FE1-8265-4421066924E1}" type="presOf" srcId="{65E2F22C-8D50-440D-B6F9-518D7A954732}" destId="{2A5F548E-270F-48BD-9214-D829004CA5ED}" srcOrd="1" destOrd="0" presId="urn:microsoft.com/office/officeart/2005/8/layout/matrix1"/>
    <dgm:cxn modelId="{98BBD2CC-BDE6-489D-9D1E-9FB9BB9400CF}" srcId="{2EED66A2-E832-444A-8138-8E86BF0A4C7E}" destId="{B43D85BE-1534-40AE-9FA8-796719E9484F}" srcOrd="1" destOrd="0" parTransId="{32CDC65A-988C-4633-A9BF-8129C14C09F2}" sibTransId="{18DFCC83-8404-4E24-8992-E5F475F8AFF7}"/>
    <dgm:cxn modelId="{01469248-C2FF-4929-87A0-4D6F957015F4}" type="presOf" srcId="{E59EA8DA-5121-4729-A39E-0251A98BC12F}" destId="{CE20C7A3-098A-4ACF-9771-D0DBD0A910F6}" srcOrd="0" destOrd="0" presId="urn:microsoft.com/office/officeart/2005/8/layout/matrix1"/>
    <dgm:cxn modelId="{5B91A841-9D5D-4CDC-AE61-3BA03A3B0FED}" type="presOf" srcId="{E59EA8DA-5121-4729-A39E-0251A98BC12F}" destId="{BDD4D954-4788-46CA-803D-B1C5170B59DA}" srcOrd="1" destOrd="0" presId="urn:microsoft.com/office/officeart/2005/8/layout/matrix1"/>
    <dgm:cxn modelId="{1EB1B4F8-A786-4049-AC7F-F002F8CEC004}" srcId="{2EED66A2-E832-444A-8138-8E86BF0A4C7E}" destId="{3A64D83E-2150-438D-9872-82097BC6EF89}" srcOrd="3" destOrd="0" parTransId="{267E3480-5B4B-4461-95E2-23C11BE5C573}" sibTransId="{75D56B8B-5626-4003-BAA7-A8AF9A2052E1}"/>
    <dgm:cxn modelId="{F91318D9-ABB8-4CDA-81E8-BE1ECBD3EF15}" srcId="{2EED66A2-E832-444A-8138-8E86BF0A4C7E}" destId="{65E2F22C-8D50-440D-B6F9-518D7A954732}" srcOrd="2" destOrd="0" parTransId="{C38CB2F2-2B3B-401B-A642-D17D5667FD33}" sibTransId="{9172031E-8677-4BB8-8F98-54C1E767D4D4}"/>
    <dgm:cxn modelId="{F4CCA846-2981-4C4F-BB8C-EC999A8BD257}" type="presOf" srcId="{65E2F22C-8D50-440D-B6F9-518D7A954732}" destId="{30048438-DAA0-4DC5-A1C8-8AA9DE055068}" srcOrd="0" destOrd="0" presId="urn:microsoft.com/office/officeart/2005/8/layout/matrix1"/>
    <dgm:cxn modelId="{2A009FCD-83CA-46EB-8B57-1BAF960645C2}" type="presOf" srcId="{B43D85BE-1534-40AE-9FA8-796719E9484F}" destId="{AE2F8DA0-24E7-4274-9D30-7BB658DBCA47}" srcOrd="0" destOrd="0" presId="urn:microsoft.com/office/officeart/2005/8/layout/matrix1"/>
    <dgm:cxn modelId="{ED453D8D-3FDC-49F7-8289-269858276FDC}" type="presOf" srcId="{31CDC557-8E2D-4C74-90D4-C12C5FDA8CA8}" destId="{F116E121-35F0-46C5-8A9A-E9C3AAEBB3FC}" srcOrd="0" destOrd="0" presId="urn:microsoft.com/office/officeart/2005/8/layout/matrix1"/>
    <dgm:cxn modelId="{847B1220-36FE-4FB6-A151-4BA6AF5AFE16}" srcId="{2EED66A2-E832-444A-8138-8E86BF0A4C7E}" destId="{E59EA8DA-5121-4729-A39E-0251A98BC12F}" srcOrd="0" destOrd="0" parTransId="{E7BFE4B3-4CAE-4E51-A35F-661406C6718C}" sibTransId="{74E82EB3-3C93-4B99-A61E-7F07D7233770}"/>
    <dgm:cxn modelId="{DDD4DE43-6A61-4272-BFED-0B4762197C5D}" srcId="{31CDC557-8E2D-4C74-90D4-C12C5FDA8CA8}" destId="{2EED66A2-E832-444A-8138-8E86BF0A4C7E}" srcOrd="0" destOrd="0" parTransId="{E887610D-87A0-4F95-9B85-F88901A72C5A}" sibTransId="{75E3E1AE-2300-47FA-BDC4-5A9DEA3A5F67}"/>
    <dgm:cxn modelId="{891DE1DB-ED40-4728-8232-2182DF969336}" type="presOf" srcId="{3A64D83E-2150-438D-9872-82097BC6EF89}" destId="{26EB0F13-4AAD-49F8-822E-73752139DBFC}" srcOrd="0" destOrd="0" presId="urn:microsoft.com/office/officeart/2005/8/layout/matrix1"/>
    <dgm:cxn modelId="{2291A065-89FF-496D-BD89-EEB1947D7464}" type="presParOf" srcId="{F116E121-35F0-46C5-8A9A-E9C3AAEBB3FC}" destId="{CF3E3283-0FAC-4799-81F2-0CB7D37EE4A3}" srcOrd="0" destOrd="0" presId="urn:microsoft.com/office/officeart/2005/8/layout/matrix1"/>
    <dgm:cxn modelId="{15559BEF-F701-4F3A-A2C2-3E779EC934D5}" type="presParOf" srcId="{CF3E3283-0FAC-4799-81F2-0CB7D37EE4A3}" destId="{CE20C7A3-098A-4ACF-9771-D0DBD0A910F6}" srcOrd="0" destOrd="0" presId="urn:microsoft.com/office/officeart/2005/8/layout/matrix1"/>
    <dgm:cxn modelId="{9C98CCB1-838E-4497-8B26-07E79872FE4F}" type="presParOf" srcId="{CF3E3283-0FAC-4799-81F2-0CB7D37EE4A3}" destId="{BDD4D954-4788-46CA-803D-B1C5170B59DA}" srcOrd="1" destOrd="0" presId="urn:microsoft.com/office/officeart/2005/8/layout/matrix1"/>
    <dgm:cxn modelId="{602F25D9-3168-4E0E-A38E-8834CCE34F4E}" type="presParOf" srcId="{CF3E3283-0FAC-4799-81F2-0CB7D37EE4A3}" destId="{AE2F8DA0-24E7-4274-9D30-7BB658DBCA47}" srcOrd="2" destOrd="0" presId="urn:microsoft.com/office/officeart/2005/8/layout/matrix1"/>
    <dgm:cxn modelId="{13AE0496-9C51-4D26-9D2B-1A32651167A0}" type="presParOf" srcId="{CF3E3283-0FAC-4799-81F2-0CB7D37EE4A3}" destId="{ACA667EC-FA2A-452C-8D36-CE305DAFAAA4}" srcOrd="3" destOrd="0" presId="urn:microsoft.com/office/officeart/2005/8/layout/matrix1"/>
    <dgm:cxn modelId="{D32CA7D5-49F5-4B4C-862C-9F192BF296BB}" type="presParOf" srcId="{CF3E3283-0FAC-4799-81F2-0CB7D37EE4A3}" destId="{30048438-DAA0-4DC5-A1C8-8AA9DE055068}" srcOrd="4" destOrd="0" presId="urn:microsoft.com/office/officeart/2005/8/layout/matrix1"/>
    <dgm:cxn modelId="{340D6B0F-67EA-4B21-9148-28A5AC86D651}" type="presParOf" srcId="{CF3E3283-0FAC-4799-81F2-0CB7D37EE4A3}" destId="{2A5F548E-270F-48BD-9214-D829004CA5ED}" srcOrd="5" destOrd="0" presId="urn:microsoft.com/office/officeart/2005/8/layout/matrix1"/>
    <dgm:cxn modelId="{F7435847-39A2-4CEE-850F-468E1B58E7DB}" type="presParOf" srcId="{CF3E3283-0FAC-4799-81F2-0CB7D37EE4A3}" destId="{26EB0F13-4AAD-49F8-822E-73752139DBFC}" srcOrd="6" destOrd="0" presId="urn:microsoft.com/office/officeart/2005/8/layout/matrix1"/>
    <dgm:cxn modelId="{D29B6EB5-DAC5-4E50-9643-7053AE044761}" type="presParOf" srcId="{CF3E3283-0FAC-4799-81F2-0CB7D37EE4A3}" destId="{C93A52F1-584A-4F6C-BA86-618B0B0846F3}" srcOrd="7" destOrd="0" presId="urn:microsoft.com/office/officeart/2005/8/layout/matrix1"/>
    <dgm:cxn modelId="{4552A63C-650B-4410-BD33-B4187876F557}" type="presParOf" srcId="{F116E121-35F0-46C5-8A9A-E9C3AAEBB3FC}" destId="{7EF63189-6CF8-43AB-AFF6-AF7484219D5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F798BB-911F-43F4-A89E-BB25589AB9D3}" type="doc">
      <dgm:prSet loTypeId="urn:microsoft.com/office/officeart/2005/8/layout/chevron2" loCatId="process" qsTypeId="urn:microsoft.com/office/officeart/2005/8/quickstyle/simple5" qsCatId="simple" csTypeId="urn:microsoft.com/office/officeart/2005/8/colors/accent1_4" csCatId="accent1" phldr="1"/>
      <dgm:spPr/>
      <dgm:t>
        <a:bodyPr/>
        <a:lstStyle/>
        <a:p>
          <a:endParaRPr lang="en-GB"/>
        </a:p>
      </dgm:t>
    </dgm:pt>
    <dgm:pt modelId="{B45A8231-C130-4DD3-9E6C-F01554F83E9B}">
      <dgm:prSet phldrT="[Text]"/>
      <dgm:spPr/>
      <dgm:t>
        <a:bodyPr/>
        <a:lstStyle/>
        <a:p>
          <a:r>
            <a:rPr lang="en-US" dirty="0" smtClean="0"/>
            <a:t>Compliance with PCR</a:t>
          </a:r>
          <a:endParaRPr lang="en-GB" dirty="0"/>
        </a:p>
      </dgm:t>
    </dgm:pt>
    <dgm:pt modelId="{66D8EA5E-8627-4149-8267-8DAC20A4664F}" type="parTrans" cxnId="{3A09803B-BE1D-4DDD-ACF4-6757164C5B79}">
      <dgm:prSet/>
      <dgm:spPr/>
      <dgm:t>
        <a:bodyPr/>
        <a:lstStyle/>
        <a:p>
          <a:endParaRPr lang="en-GB"/>
        </a:p>
      </dgm:t>
    </dgm:pt>
    <dgm:pt modelId="{7ACCFF33-6C14-43EF-BFF2-C23658D00924}" type="sibTrans" cxnId="{3A09803B-BE1D-4DDD-ACF4-6757164C5B79}">
      <dgm:prSet/>
      <dgm:spPr/>
      <dgm:t>
        <a:bodyPr/>
        <a:lstStyle/>
        <a:p>
          <a:endParaRPr lang="en-GB"/>
        </a:p>
      </dgm:t>
    </dgm:pt>
    <dgm:pt modelId="{481C9BFE-AC81-445B-8403-F21AF75DCB72}">
      <dgm:prSet phldrT="[Text]"/>
      <dgm:spPr/>
      <dgm:t>
        <a:bodyPr/>
        <a:lstStyle/>
        <a:p>
          <a:r>
            <a:rPr lang="en-US" dirty="0" smtClean="0"/>
            <a:t>Breach of PCR</a:t>
          </a:r>
          <a:endParaRPr lang="en-GB" dirty="0"/>
        </a:p>
      </dgm:t>
    </dgm:pt>
    <dgm:pt modelId="{5C40E8D5-1229-49A5-8D66-6A620BCFD900}" type="parTrans" cxnId="{904748FF-0E29-4C58-A856-22D582AB1B88}">
      <dgm:prSet/>
      <dgm:spPr/>
      <dgm:t>
        <a:bodyPr/>
        <a:lstStyle/>
        <a:p>
          <a:endParaRPr lang="en-GB"/>
        </a:p>
      </dgm:t>
    </dgm:pt>
    <dgm:pt modelId="{7DBFBBD6-7D3D-44C7-8B1A-F6909EBCDB9E}" type="sibTrans" cxnId="{904748FF-0E29-4C58-A856-22D582AB1B88}">
      <dgm:prSet/>
      <dgm:spPr/>
      <dgm:t>
        <a:bodyPr/>
        <a:lstStyle/>
        <a:p>
          <a:endParaRPr lang="en-GB"/>
        </a:p>
      </dgm:t>
    </dgm:pt>
    <dgm:pt modelId="{EBD77046-F53C-4B3F-9EE0-487A51FF7525}">
      <dgm:prSet phldrT="[Text]"/>
      <dgm:spPr/>
      <dgm:t>
        <a:bodyPr/>
        <a:lstStyle/>
        <a:p>
          <a:r>
            <a:rPr lang="en-US" dirty="0" smtClean="0"/>
            <a:t>Breach of MCR</a:t>
          </a:r>
          <a:endParaRPr lang="en-GB" dirty="0"/>
        </a:p>
      </dgm:t>
    </dgm:pt>
    <dgm:pt modelId="{96E7CB52-84B2-4500-8718-C595ECE376DC}" type="parTrans" cxnId="{39F52118-F61C-4890-89D8-B34254F0C96A}">
      <dgm:prSet/>
      <dgm:spPr/>
      <dgm:t>
        <a:bodyPr/>
        <a:lstStyle/>
        <a:p>
          <a:endParaRPr lang="en-GB"/>
        </a:p>
      </dgm:t>
    </dgm:pt>
    <dgm:pt modelId="{1385981D-F6EE-457D-BB08-F664E9FAD5AA}" type="sibTrans" cxnId="{39F52118-F61C-4890-89D8-B34254F0C96A}">
      <dgm:prSet/>
      <dgm:spPr/>
      <dgm:t>
        <a:bodyPr/>
        <a:lstStyle/>
        <a:p>
          <a:endParaRPr lang="en-GB"/>
        </a:p>
      </dgm:t>
    </dgm:pt>
    <dgm:pt modelId="{6356F026-506F-4050-A5C6-3BB138FBE90B}">
      <dgm:prSet phldrT="[Text]" custT="1"/>
      <dgm:spPr/>
      <dgm:t>
        <a:bodyPr/>
        <a:lstStyle/>
        <a:p>
          <a:r>
            <a:rPr lang="en-US" sz="2400" b="1" dirty="0" smtClean="0"/>
            <a:t>No supervisory intervention</a:t>
          </a:r>
          <a:endParaRPr lang="en-GB" sz="2400" b="1" dirty="0"/>
        </a:p>
      </dgm:t>
    </dgm:pt>
    <dgm:pt modelId="{97A50AFC-B079-46D8-966D-A2675EAE7F64}" type="parTrans" cxnId="{83F69A85-7365-44A7-94E5-CF77F4CFDB8D}">
      <dgm:prSet/>
      <dgm:spPr/>
      <dgm:t>
        <a:bodyPr/>
        <a:lstStyle/>
        <a:p>
          <a:endParaRPr lang="en-GB"/>
        </a:p>
      </dgm:t>
    </dgm:pt>
    <dgm:pt modelId="{D55E9327-90FA-40D2-B857-9134CA9601E7}" type="sibTrans" cxnId="{83F69A85-7365-44A7-94E5-CF77F4CFDB8D}">
      <dgm:prSet/>
      <dgm:spPr/>
      <dgm:t>
        <a:bodyPr/>
        <a:lstStyle/>
        <a:p>
          <a:endParaRPr lang="en-GB"/>
        </a:p>
      </dgm:t>
    </dgm:pt>
    <dgm:pt modelId="{A4969BE8-C7F1-4622-8140-D465D47538C4}">
      <dgm:prSet phldrT="[Text]" custT="1"/>
      <dgm:spPr/>
      <dgm:t>
        <a:bodyPr/>
        <a:lstStyle/>
        <a:p>
          <a:r>
            <a:rPr lang="en-US" sz="2400" b="1" dirty="0" smtClean="0"/>
            <a:t>Supervisory intervention</a:t>
          </a:r>
          <a:endParaRPr lang="en-GB" sz="2400" b="1" dirty="0"/>
        </a:p>
      </dgm:t>
    </dgm:pt>
    <dgm:pt modelId="{53EA5CC8-0288-4404-BFC2-7690D112178F}" type="parTrans" cxnId="{9D905209-9F76-46ED-8998-947B49D77070}">
      <dgm:prSet/>
      <dgm:spPr/>
      <dgm:t>
        <a:bodyPr/>
        <a:lstStyle/>
        <a:p>
          <a:endParaRPr lang="en-GB"/>
        </a:p>
      </dgm:t>
    </dgm:pt>
    <dgm:pt modelId="{6F75DB91-DC5D-49E1-B9B0-CAAD542F3264}" type="sibTrans" cxnId="{9D905209-9F76-46ED-8998-947B49D77070}">
      <dgm:prSet/>
      <dgm:spPr/>
      <dgm:t>
        <a:bodyPr/>
        <a:lstStyle/>
        <a:p>
          <a:endParaRPr lang="en-GB"/>
        </a:p>
      </dgm:t>
    </dgm:pt>
    <dgm:pt modelId="{A82F495A-2B40-4C9D-BDD3-E6FD3E57A24D}">
      <dgm:prSet phldrT="[Text]"/>
      <dgm:spPr/>
      <dgm:t>
        <a:bodyPr/>
        <a:lstStyle/>
        <a:p>
          <a:r>
            <a:rPr lang="en-US" sz="1900" dirty="0" smtClean="0"/>
            <a:t>Restore capital resources or reduce the level of risk</a:t>
          </a:r>
          <a:endParaRPr lang="en-GB" sz="1900" dirty="0"/>
        </a:p>
      </dgm:t>
    </dgm:pt>
    <dgm:pt modelId="{E895DE05-842C-4828-8380-3561C5C3666A}" type="parTrans" cxnId="{7A3F6E43-7241-499C-8E73-E0B8BC624B29}">
      <dgm:prSet/>
      <dgm:spPr/>
      <dgm:t>
        <a:bodyPr/>
        <a:lstStyle/>
        <a:p>
          <a:endParaRPr lang="en-GB"/>
        </a:p>
      </dgm:t>
    </dgm:pt>
    <dgm:pt modelId="{4DC45DB2-2593-4D7F-A9F9-599C43E46744}" type="sibTrans" cxnId="{7A3F6E43-7241-499C-8E73-E0B8BC624B29}">
      <dgm:prSet/>
      <dgm:spPr/>
      <dgm:t>
        <a:bodyPr/>
        <a:lstStyle/>
        <a:p>
          <a:endParaRPr lang="en-GB"/>
        </a:p>
      </dgm:t>
    </dgm:pt>
    <dgm:pt modelId="{3FC1E216-7D19-43CA-832D-C8CACF9198AA}">
      <dgm:prSet custT="1"/>
      <dgm:spPr/>
      <dgm:t>
        <a:bodyPr/>
        <a:lstStyle/>
        <a:p>
          <a:r>
            <a:rPr lang="en-US" sz="2400" b="1" dirty="0" smtClean="0"/>
            <a:t>Stronger supervisory actions</a:t>
          </a:r>
          <a:endParaRPr lang="en-GB" sz="2400" b="1" dirty="0"/>
        </a:p>
      </dgm:t>
    </dgm:pt>
    <dgm:pt modelId="{188EC884-1ABE-429D-8E1A-802A30E799DC}" type="parTrans" cxnId="{771EC9D1-D36B-4141-B5A0-19FB11D07786}">
      <dgm:prSet/>
      <dgm:spPr/>
      <dgm:t>
        <a:bodyPr/>
        <a:lstStyle/>
        <a:p>
          <a:endParaRPr lang="en-GB"/>
        </a:p>
      </dgm:t>
    </dgm:pt>
    <dgm:pt modelId="{CAB11537-2836-4C1B-82F3-73BE46E7F1E0}" type="sibTrans" cxnId="{771EC9D1-D36B-4141-B5A0-19FB11D07786}">
      <dgm:prSet/>
      <dgm:spPr/>
      <dgm:t>
        <a:bodyPr/>
        <a:lstStyle/>
        <a:p>
          <a:endParaRPr lang="en-GB"/>
        </a:p>
      </dgm:t>
    </dgm:pt>
    <dgm:pt modelId="{69511F93-4E13-4459-BD13-664EF2A1202E}">
      <dgm:prSet/>
      <dgm:spPr/>
      <dgm:t>
        <a:bodyPr/>
        <a:lstStyle/>
        <a:p>
          <a:r>
            <a:rPr lang="en-US" sz="1900" dirty="0" smtClean="0"/>
            <a:t>Stopping the insurer’s activities, withdrawal of the insurer’s license, requiring insurer to close new business and run-off portfolio</a:t>
          </a:r>
          <a:endParaRPr lang="en-GB" sz="1900" dirty="0"/>
        </a:p>
      </dgm:t>
    </dgm:pt>
    <dgm:pt modelId="{ADBCF75B-0E60-4266-B96C-10DFFC5CAE39}" type="parTrans" cxnId="{23B01C1F-8440-497E-BCB7-580C0E43C748}">
      <dgm:prSet/>
      <dgm:spPr/>
      <dgm:t>
        <a:bodyPr/>
        <a:lstStyle/>
        <a:p>
          <a:endParaRPr lang="en-GB"/>
        </a:p>
      </dgm:t>
    </dgm:pt>
    <dgm:pt modelId="{795454DB-D489-4A2C-8280-94F93BC4F70B}" type="sibTrans" cxnId="{23B01C1F-8440-497E-BCB7-580C0E43C748}">
      <dgm:prSet/>
      <dgm:spPr/>
      <dgm:t>
        <a:bodyPr/>
        <a:lstStyle/>
        <a:p>
          <a:endParaRPr lang="en-GB"/>
        </a:p>
      </dgm:t>
    </dgm:pt>
    <dgm:pt modelId="{FC94E5AA-D41A-435A-A376-F77A9023958A}" type="pres">
      <dgm:prSet presAssocID="{15F798BB-911F-43F4-A89E-BB25589AB9D3}" presName="linearFlow" presStyleCnt="0">
        <dgm:presLayoutVars>
          <dgm:dir/>
          <dgm:animLvl val="lvl"/>
          <dgm:resizeHandles val="exact"/>
        </dgm:presLayoutVars>
      </dgm:prSet>
      <dgm:spPr/>
      <dgm:t>
        <a:bodyPr/>
        <a:lstStyle/>
        <a:p>
          <a:endParaRPr lang="en-GB"/>
        </a:p>
      </dgm:t>
    </dgm:pt>
    <dgm:pt modelId="{DB3FCC1D-153E-4F8D-933C-7C736DB4C700}" type="pres">
      <dgm:prSet presAssocID="{B45A8231-C130-4DD3-9E6C-F01554F83E9B}" presName="composite" presStyleCnt="0"/>
      <dgm:spPr/>
    </dgm:pt>
    <dgm:pt modelId="{D6CD0C76-591D-4F9C-BCF6-929858B58426}" type="pres">
      <dgm:prSet presAssocID="{B45A8231-C130-4DD3-9E6C-F01554F83E9B}" presName="parentText" presStyleLbl="alignNode1" presStyleIdx="0" presStyleCnt="3">
        <dgm:presLayoutVars>
          <dgm:chMax val="1"/>
          <dgm:bulletEnabled val="1"/>
        </dgm:presLayoutVars>
      </dgm:prSet>
      <dgm:spPr/>
      <dgm:t>
        <a:bodyPr/>
        <a:lstStyle/>
        <a:p>
          <a:endParaRPr lang="en-GB"/>
        </a:p>
      </dgm:t>
    </dgm:pt>
    <dgm:pt modelId="{48F1512B-9290-4D5B-B642-3FD1D417BA87}" type="pres">
      <dgm:prSet presAssocID="{B45A8231-C130-4DD3-9E6C-F01554F83E9B}" presName="descendantText" presStyleLbl="alignAcc1" presStyleIdx="0" presStyleCnt="3">
        <dgm:presLayoutVars>
          <dgm:bulletEnabled val="1"/>
        </dgm:presLayoutVars>
      </dgm:prSet>
      <dgm:spPr/>
      <dgm:t>
        <a:bodyPr/>
        <a:lstStyle/>
        <a:p>
          <a:endParaRPr lang="en-GB"/>
        </a:p>
      </dgm:t>
    </dgm:pt>
    <dgm:pt modelId="{A050942C-9D28-4CDC-B5EA-8C9E4DF2F2DA}" type="pres">
      <dgm:prSet presAssocID="{7ACCFF33-6C14-43EF-BFF2-C23658D00924}" presName="sp" presStyleCnt="0"/>
      <dgm:spPr/>
    </dgm:pt>
    <dgm:pt modelId="{D6D5729B-907F-4032-8B81-5CF3D8F08AA1}" type="pres">
      <dgm:prSet presAssocID="{481C9BFE-AC81-445B-8403-F21AF75DCB72}" presName="composite" presStyleCnt="0"/>
      <dgm:spPr/>
    </dgm:pt>
    <dgm:pt modelId="{791BAA71-2D06-420C-B2CC-2154A3191439}" type="pres">
      <dgm:prSet presAssocID="{481C9BFE-AC81-445B-8403-F21AF75DCB72}" presName="parentText" presStyleLbl="alignNode1" presStyleIdx="1" presStyleCnt="3">
        <dgm:presLayoutVars>
          <dgm:chMax val="1"/>
          <dgm:bulletEnabled val="1"/>
        </dgm:presLayoutVars>
      </dgm:prSet>
      <dgm:spPr/>
      <dgm:t>
        <a:bodyPr/>
        <a:lstStyle/>
        <a:p>
          <a:endParaRPr lang="en-GB"/>
        </a:p>
      </dgm:t>
    </dgm:pt>
    <dgm:pt modelId="{707EF39F-3C76-46C1-AF4B-BBC555144ABE}" type="pres">
      <dgm:prSet presAssocID="{481C9BFE-AC81-445B-8403-F21AF75DCB72}" presName="descendantText" presStyleLbl="alignAcc1" presStyleIdx="1" presStyleCnt="3">
        <dgm:presLayoutVars>
          <dgm:bulletEnabled val="1"/>
        </dgm:presLayoutVars>
      </dgm:prSet>
      <dgm:spPr/>
      <dgm:t>
        <a:bodyPr/>
        <a:lstStyle/>
        <a:p>
          <a:endParaRPr lang="en-GB"/>
        </a:p>
      </dgm:t>
    </dgm:pt>
    <dgm:pt modelId="{99523521-A9CE-4C3D-B683-A9B1028E54BB}" type="pres">
      <dgm:prSet presAssocID="{7DBFBBD6-7D3D-44C7-8B1A-F6909EBCDB9E}" presName="sp" presStyleCnt="0"/>
      <dgm:spPr/>
    </dgm:pt>
    <dgm:pt modelId="{3A01BE2D-561F-417C-B27E-8EA723CFC1F4}" type="pres">
      <dgm:prSet presAssocID="{EBD77046-F53C-4B3F-9EE0-487A51FF7525}" presName="composite" presStyleCnt="0"/>
      <dgm:spPr/>
    </dgm:pt>
    <dgm:pt modelId="{3E88C9F6-C079-405D-81A0-C6CF9C9255FC}" type="pres">
      <dgm:prSet presAssocID="{EBD77046-F53C-4B3F-9EE0-487A51FF7525}" presName="parentText" presStyleLbl="alignNode1" presStyleIdx="2" presStyleCnt="3">
        <dgm:presLayoutVars>
          <dgm:chMax val="1"/>
          <dgm:bulletEnabled val="1"/>
        </dgm:presLayoutVars>
      </dgm:prSet>
      <dgm:spPr/>
      <dgm:t>
        <a:bodyPr/>
        <a:lstStyle/>
        <a:p>
          <a:endParaRPr lang="en-GB"/>
        </a:p>
      </dgm:t>
    </dgm:pt>
    <dgm:pt modelId="{51A166DB-9BF3-4AFF-9B5C-E32637DEBC40}" type="pres">
      <dgm:prSet presAssocID="{EBD77046-F53C-4B3F-9EE0-487A51FF7525}" presName="descendantText" presStyleLbl="alignAcc1" presStyleIdx="2" presStyleCnt="3">
        <dgm:presLayoutVars>
          <dgm:bulletEnabled val="1"/>
        </dgm:presLayoutVars>
      </dgm:prSet>
      <dgm:spPr/>
      <dgm:t>
        <a:bodyPr/>
        <a:lstStyle/>
        <a:p>
          <a:endParaRPr lang="en-GB"/>
        </a:p>
      </dgm:t>
    </dgm:pt>
  </dgm:ptLst>
  <dgm:cxnLst>
    <dgm:cxn modelId="{613DF626-E010-4F0C-BF91-C68471FA142F}" type="presOf" srcId="{A4969BE8-C7F1-4622-8140-D465D47538C4}" destId="{707EF39F-3C76-46C1-AF4B-BBC555144ABE}" srcOrd="0" destOrd="0" presId="urn:microsoft.com/office/officeart/2005/8/layout/chevron2"/>
    <dgm:cxn modelId="{CAF7B302-41DD-49D7-9145-C63FB7D1E602}" type="presOf" srcId="{69511F93-4E13-4459-BD13-664EF2A1202E}" destId="{51A166DB-9BF3-4AFF-9B5C-E32637DEBC40}" srcOrd="0" destOrd="1" presId="urn:microsoft.com/office/officeart/2005/8/layout/chevron2"/>
    <dgm:cxn modelId="{771EC9D1-D36B-4141-B5A0-19FB11D07786}" srcId="{EBD77046-F53C-4B3F-9EE0-487A51FF7525}" destId="{3FC1E216-7D19-43CA-832D-C8CACF9198AA}" srcOrd="0" destOrd="0" parTransId="{188EC884-1ABE-429D-8E1A-802A30E799DC}" sibTransId="{CAB11537-2836-4C1B-82F3-73BE46E7F1E0}"/>
    <dgm:cxn modelId="{39F52118-F61C-4890-89D8-B34254F0C96A}" srcId="{15F798BB-911F-43F4-A89E-BB25589AB9D3}" destId="{EBD77046-F53C-4B3F-9EE0-487A51FF7525}" srcOrd="2" destOrd="0" parTransId="{96E7CB52-84B2-4500-8718-C595ECE376DC}" sibTransId="{1385981D-F6EE-457D-BB08-F664E9FAD5AA}"/>
    <dgm:cxn modelId="{23B01C1F-8440-497E-BCB7-580C0E43C748}" srcId="{EBD77046-F53C-4B3F-9EE0-487A51FF7525}" destId="{69511F93-4E13-4459-BD13-664EF2A1202E}" srcOrd="1" destOrd="0" parTransId="{ADBCF75B-0E60-4266-B96C-10DFFC5CAE39}" sibTransId="{795454DB-D489-4A2C-8280-94F93BC4F70B}"/>
    <dgm:cxn modelId="{904748FF-0E29-4C58-A856-22D582AB1B88}" srcId="{15F798BB-911F-43F4-A89E-BB25589AB9D3}" destId="{481C9BFE-AC81-445B-8403-F21AF75DCB72}" srcOrd="1" destOrd="0" parTransId="{5C40E8D5-1229-49A5-8D66-6A620BCFD900}" sibTransId="{7DBFBBD6-7D3D-44C7-8B1A-F6909EBCDB9E}"/>
    <dgm:cxn modelId="{A84C84F8-0F68-4C20-A945-5038C5FD248C}" type="presOf" srcId="{6356F026-506F-4050-A5C6-3BB138FBE90B}" destId="{48F1512B-9290-4D5B-B642-3FD1D417BA87}" srcOrd="0" destOrd="0" presId="urn:microsoft.com/office/officeart/2005/8/layout/chevron2"/>
    <dgm:cxn modelId="{26E9F560-6CEA-4A5D-A21E-EDFAE925BC5E}" type="presOf" srcId="{3FC1E216-7D19-43CA-832D-C8CACF9198AA}" destId="{51A166DB-9BF3-4AFF-9B5C-E32637DEBC40}" srcOrd="0" destOrd="0" presId="urn:microsoft.com/office/officeart/2005/8/layout/chevron2"/>
    <dgm:cxn modelId="{83F69A85-7365-44A7-94E5-CF77F4CFDB8D}" srcId="{B45A8231-C130-4DD3-9E6C-F01554F83E9B}" destId="{6356F026-506F-4050-A5C6-3BB138FBE90B}" srcOrd="0" destOrd="0" parTransId="{97A50AFC-B079-46D8-966D-A2675EAE7F64}" sibTransId="{D55E9327-90FA-40D2-B857-9134CA9601E7}"/>
    <dgm:cxn modelId="{3A09803B-BE1D-4DDD-ACF4-6757164C5B79}" srcId="{15F798BB-911F-43F4-A89E-BB25589AB9D3}" destId="{B45A8231-C130-4DD3-9E6C-F01554F83E9B}" srcOrd="0" destOrd="0" parTransId="{66D8EA5E-8627-4149-8267-8DAC20A4664F}" sibTransId="{7ACCFF33-6C14-43EF-BFF2-C23658D00924}"/>
    <dgm:cxn modelId="{679EFCC8-C073-4EA5-9595-5E019CA740E0}" type="presOf" srcId="{15F798BB-911F-43F4-A89E-BB25589AB9D3}" destId="{FC94E5AA-D41A-435A-A376-F77A9023958A}" srcOrd="0" destOrd="0" presId="urn:microsoft.com/office/officeart/2005/8/layout/chevron2"/>
    <dgm:cxn modelId="{51F7B935-47EF-4369-BFE5-F3B45CFCCE38}" type="presOf" srcId="{EBD77046-F53C-4B3F-9EE0-487A51FF7525}" destId="{3E88C9F6-C079-405D-81A0-C6CF9C9255FC}" srcOrd="0" destOrd="0" presId="urn:microsoft.com/office/officeart/2005/8/layout/chevron2"/>
    <dgm:cxn modelId="{BEEDA543-763E-4441-ACB6-E23330DEE3F0}" type="presOf" srcId="{A82F495A-2B40-4C9D-BDD3-E6FD3E57A24D}" destId="{707EF39F-3C76-46C1-AF4B-BBC555144ABE}" srcOrd="0" destOrd="1" presId="urn:microsoft.com/office/officeart/2005/8/layout/chevron2"/>
    <dgm:cxn modelId="{9D905209-9F76-46ED-8998-947B49D77070}" srcId="{481C9BFE-AC81-445B-8403-F21AF75DCB72}" destId="{A4969BE8-C7F1-4622-8140-D465D47538C4}" srcOrd="0" destOrd="0" parTransId="{53EA5CC8-0288-4404-BFC2-7690D112178F}" sibTransId="{6F75DB91-DC5D-49E1-B9B0-CAAD542F3264}"/>
    <dgm:cxn modelId="{7A3F6E43-7241-499C-8E73-E0B8BC624B29}" srcId="{481C9BFE-AC81-445B-8403-F21AF75DCB72}" destId="{A82F495A-2B40-4C9D-BDD3-E6FD3E57A24D}" srcOrd="1" destOrd="0" parTransId="{E895DE05-842C-4828-8380-3561C5C3666A}" sibTransId="{4DC45DB2-2593-4D7F-A9F9-599C43E46744}"/>
    <dgm:cxn modelId="{4022707B-D807-4462-BF5C-0BC969DA6E3B}" type="presOf" srcId="{481C9BFE-AC81-445B-8403-F21AF75DCB72}" destId="{791BAA71-2D06-420C-B2CC-2154A3191439}" srcOrd="0" destOrd="0" presId="urn:microsoft.com/office/officeart/2005/8/layout/chevron2"/>
    <dgm:cxn modelId="{473A9675-804F-4117-9E8A-48ACCDA3C86B}" type="presOf" srcId="{B45A8231-C130-4DD3-9E6C-F01554F83E9B}" destId="{D6CD0C76-591D-4F9C-BCF6-929858B58426}" srcOrd="0" destOrd="0" presId="urn:microsoft.com/office/officeart/2005/8/layout/chevron2"/>
    <dgm:cxn modelId="{A856B082-ECF8-4CB7-9538-87C11415EFDF}" type="presParOf" srcId="{FC94E5AA-D41A-435A-A376-F77A9023958A}" destId="{DB3FCC1D-153E-4F8D-933C-7C736DB4C700}" srcOrd="0" destOrd="0" presId="urn:microsoft.com/office/officeart/2005/8/layout/chevron2"/>
    <dgm:cxn modelId="{65EA67E4-34B2-443B-817C-8F3B470DCC3B}" type="presParOf" srcId="{DB3FCC1D-153E-4F8D-933C-7C736DB4C700}" destId="{D6CD0C76-591D-4F9C-BCF6-929858B58426}" srcOrd="0" destOrd="0" presId="urn:microsoft.com/office/officeart/2005/8/layout/chevron2"/>
    <dgm:cxn modelId="{C8140CC6-A51D-4B44-B32B-413E199E8095}" type="presParOf" srcId="{DB3FCC1D-153E-4F8D-933C-7C736DB4C700}" destId="{48F1512B-9290-4D5B-B642-3FD1D417BA87}" srcOrd="1" destOrd="0" presId="urn:microsoft.com/office/officeart/2005/8/layout/chevron2"/>
    <dgm:cxn modelId="{85F9644D-F64C-4AA2-84C7-5CFEAEE37719}" type="presParOf" srcId="{FC94E5AA-D41A-435A-A376-F77A9023958A}" destId="{A050942C-9D28-4CDC-B5EA-8C9E4DF2F2DA}" srcOrd="1" destOrd="0" presId="urn:microsoft.com/office/officeart/2005/8/layout/chevron2"/>
    <dgm:cxn modelId="{10C0CF6C-157E-43A1-A92F-F76F2D9D848C}" type="presParOf" srcId="{FC94E5AA-D41A-435A-A376-F77A9023958A}" destId="{D6D5729B-907F-4032-8B81-5CF3D8F08AA1}" srcOrd="2" destOrd="0" presId="urn:microsoft.com/office/officeart/2005/8/layout/chevron2"/>
    <dgm:cxn modelId="{2BF6F502-401B-4B6D-A07E-D18D3D523199}" type="presParOf" srcId="{D6D5729B-907F-4032-8B81-5CF3D8F08AA1}" destId="{791BAA71-2D06-420C-B2CC-2154A3191439}" srcOrd="0" destOrd="0" presId="urn:microsoft.com/office/officeart/2005/8/layout/chevron2"/>
    <dgm:cxn modelId="{980A0EF2-E710-4CE0-8428-050080AA03AB}" type="presParOf" srcId="{D6D5729B-907F-4032-8B81-5CF3D8F08AA1}" destId="{707EF39F-3C76-46C1-AF4B-BBC555144ABE}" srcOrd="1" destOrd="0" presId="urn:microsoft.com/office/officeart/2005/8/layout/chevron2"/>
    <dgm:cxn modelId="{BE57C530-8369-4288-9FF8-339418598485}" type="presParOf" srcId="{FC94E5AA-D41A-435A-A376-F77A9023958A}" destId="{99523521-A9CE-4C3D-B683-A9B1028E54BB}" srcOrd="3" destOrd="0" presId="urn:microsoft.com/office/officeart/2005/8/layout/chevron2"/>
    <dgm:cxn modelId="{76833294-8D5F-4240-A012-C0E06C8512F8}" type="presParOf" srcId="{FC94E5AA-D41A-435A-A376-F77A9023958A}" destId="{3A01BE2D-561F-417C-B27E-8EA723CFC1F4}" srcOrd="4" destOrd="0" presId="urn:microsoft.com/office/officeart/2005/8/layout/chevron2"/>
    <dgm:cxn modelId="{544B6456-7821-4650-B017-2531AC7F819A}" type="presParOf" srcId="{3A01BE2D-561F-417C-B27E-8EA723CFC1F4}" destId="{3E88C9F6-C079-405D-81A0-C6CF9C9255FC}" srcOrd="0" destOrd="0" presId="urn:microsoft.com/office/officeart/2005/8/layout/chevron2"/>
    <dgm:cxn modelId="{8D1567E4-6F99-4998-B171-8115162F795B}" type="presParOf" srcId="{3A01BE2D-561F-417C-B27E-8EA723CFC1F4}" destId="{51A166DB-9BF3-4AFF-9B5C-E32637DEBC4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62D139-FD4C-40D8-94B8-A6E9033A3E34}"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n-GB"/>
        </a:p>
      </dgm:t>
    </dgm:pt>
    <dgm:pt modelId="{4CFFA94D-0F6C-4EC5-9CAE-5F095C8C7CF6}">
      <dgm:prSet/>
      <dgm:spPr/>
      <dgm:t>
        <a:bodyPr/>
        <a:lstStyle/>
        <a:p>
          <a:pPr rtl="0"/>
          <a:r>
            <a:rPr lang="en-US" baseline="0" smtClean="0"/>
            <a:t>Dependencies and interrelations between risks</a:t>
          </a:r>
          <a:endParaRPr lang="en-GB"/>
        </a:p>
      </dgm:t>
    </dgm:pt>
    <dgm:pt modelId="{D51AC7F8-AA23-4F86-893E-6AF7C70C60B4}" type="parTrans" cxnId="{97A0E1D3-3D44-46F2-9C70-477CEECD3E28}">
      <dgm:prSet/>
      <dgm:spPr/>
      <dgm:t>
        <a:bodyPr/>
        <a:lstStyle/>
        <a:p>
          <a:endParaRPr lang="en-GB"/>
        </a:p>
      </dgm:t>
    </dgm:pt>
    <dgm:pt modelId="{332356A3-D010-428A-A836-27A54F82EA5D}" type="sibTrans" cxnId="{97A0E1D3-3D44-46F2-9C70-477CEECD3E28}">
      <dgm:prSet/>
      <dgm:spPr/>
      <dgm:t>
        <a:bodyPr/>
        <a:lstStyle/>
        <a:p>
          <a:endParaRPr lang="en-GB"/>
        </a:p>
      </dgm:t>
    </dgm:pt>
    <dgm:pt modelId="{D89D90A0-AB6E-4421-BEDD-CCAA8D5F1F29}">
      <dgm:prSet/>
      <dgm:spPr/>
      <dgm:t>
        <a:bodyPr/>
        <a:lstStyle/>
        <a:p>
          <a:pPr rtl="0"/>
          <a:r>
            <a:rPr lang="en-US" baseline="0" smtClean="0"/>
            <a:t>Allowance for risk mitigation</a:t>
          </a:r>
          <a:endParaRPr lang="en-GB"/>
        </a:p>
      </dgm:t>
    </dgm:pt>
    <dgm:pt modelId="{151EE72B-F405-4223-A024-C102CBAD5071}" type="parTrans" cxnId="{6D9A4B47-B33E-44A8-9A95-3403C0F098FD}">
      <dgm:prSet/>
      <dgm:spPr/>
      <dgm:t>
        <a:bodyPr/>
        <a:lstStyle/>
        <a:p>
          <a:endParaRPr lang="en-GB"/>
        </a:p>
      </dgm:t>
    </dgm:pt>
    <dgm:pt modelId="{37242054-5C2B-43B7-AB41-CB2B579EAF7B}" type="sibTrans" cxnId="{6D9A4B47-B33E-44A8-9A95-3403C0F098FD}">
      <dgm:prSet/>
      <dgm:spPr/>
      <dgm:t>
        <a:bodyPr/>
        <a:lstStyle/>
        <a:p>
          <a:endParaRPr lang="en-GB"/>
        </a:p>
      </dgm:t>
    </dgm:pt>
    <dgm:pt modelId="{37ABBD6C-C170-4650-953B-97EFD25C9CF3}">
      <dgm:prSet/>
      <dgm:spPr/>
      <dgm:t>
        <a:bodyPr/>
        <a:lstStyle/>
        <a:p>
          <a:pPr rtl="0"/>
          <a:r>
            <a:rPr lang="en-US" baseline="0" smtClean="0"/>
            <a:t>Transparency in recognition of risks in regulatory requirements</a:t>
          </a:r>
          <a:endParaRPr lang="en-GB"/>
        </a:p>
      </dgm:t>
    </dgm:pt>
    <dgm:pt modelId="{C5ADEFC0-C173-40C3-9CEC-4DBD2B09FF33}" type="parTrans" cxnId="{CF6B5A99-3A91-433E-9AE5-040AD6D661F2}">
      <dgm:prSet/>
      <dgm:spPr/>
      <dgm:t>
        <a:bodyPr/>
        <a:lstStyle/>
        <a:p>
          <a:endParaRPr lang="en-GB"/>
        </a:p>
      </dgm:t>
    </dgm:pt>
    <dgm:pt modelId="{17BAE348-62C5-41CE-8EED-D7F16CC35A30}" type="sibTrans" cxnId="{CF6B5A99-3A91-433E-9AE5-040AD6D661F2}">
      <dgm:prSet/>
      <dgm:spPr/>
      <dgm:t>
        <a:bodyPr/>
        <a:lstStyle/>
        <a:p>
          <a:endParaRPr lang="en-GB"/>
        </a:p>
      </dgm:t>
    </dgm:pt>
    <dgm:pt modelId="{C69F70CF-E2A9-4901-8927-F978A0E28D3D}">
      <dgm:prSet/>
      <dgm:spPr/>
      <dgm:t>
        <a:bodyPr/>
        <a:lstStyle/>
        <a:p>
          <a:pPr rtl="0"/>
          <a:r>
            <a:rPr lang="en-US" baseline="0" smtClean="0"/>
            <a:t>Treatment of risks difficult to qualtify</a:t>
          </a:r>
          <a:endParaRPr lang="en-GB"/>
        </a:p>
      </dgm:t>
    </dgm:pt>
    <dgm:pt modelId="{8134317E-45EC-49D4-92B3-3C5CD9C04B92}" type="parTrans" cxnId="{4F77D024-A537-4929-B1E5-D58C8128B385}">
      <dgm:prSet/>
      <dgm:spPr/>
      <dgm:t>
        <a:bodyPr/>
        <a:lstStyle/>
        <a:p>
          <a:endParaRPr lang="en-GB"/>
        </a:p>
      </dgm:t>
    </dgm:pt>
    <dgm:pt modelId="{AF6D1DDF-A0EE-4640-9938-6930CE5B1C7E}" type="sibTrans" cxnId="{4F77D024-A537-4929-B1E5-D58C8128B385}">
      <dgm:prSet/>
      <dgm:spPr/>
      <dgm:t>
        <a:bodyPr/>
        <a:lstStyle/>
        <a:p>
          <a:endParaRPr lang="en-GB"/>
        </a:p>
      </dgm:t>
    </dgm:pt>
    <dgm:pt modelId="{454CEF1A-EF49-47A4-93FE-23ABACA00E69}" type="pres">
      <dgm:prSet presAssocID="{0462D139-FD4C-40D8-94B8-A6E9033A3E34}" presName="Name0" presStyleCnt="0">
        <dgm:presLayoutVars>
          <dgm:chMax val="7"/>
          <dgm:chPref val="7"/>
          <dgm:dir/>
        </dgm:presLayoutVars>
      </dgm:prSet>
      <dgm:spPr/>
      <dgm:t>
        <a:bodyPr/>
        <a:lstStyle/>
        <a:p>
          <a:endParaRPr lang="en-GB"/>
        </a:p>
      </dgm:t>
    </dgm:pt>
    <dgm:pt modelId="{135491E9-A994-4B1C-9CF3-ECBD39113AC1}" type="pres">
      <dgm:prSet presAssocID="{0462D139-FD4C-40D8-94B8-A6E9033A3E34}" presName="Name1" presStyleCnt="0"/>
      <dgm:spPr/>
    </dgm:pt>
    <dgm:pt modelId="{4FD28BE8-4113-471A-A313-76B7EC3A3D5F}" type="pres">
      <dgm:prSet presAssocID="{0462D139-FD4C-40D8-94B8-A6E9033A3E34}" presName="cycle" presStyleCnt="0"/>
      <dgm:spPr/>
    </dgm:pt>
    <dgm:pt modelId="{8885A52B-5B01-4066-B72D-591701FDC77E}" type="pres">
      <dgm:prSet presAssocID="{0462D139-FD4C-40D8-94B8-A6E9033A3E34}" presName="srcNode" presStyleLbl="node1" presStyleIdx="0" presStyleCnt="4"/>
      <dgm:spPr/>
    </dgm:pt>
    <dgm:pt modelId="{3E0947EA-112A-474D-8DE9-B5D19B4FC67D}" type="pres">
      <dgm:prSet presAssocID="{0462D139-FD4C-40D8-94B8-A6E9033A3E34}" presName="conn" presStyleLbl="parChTrans1D2" presStyleIdx="0" presStyleCnt="1"/>
      <dgm:spPr/>
      <dgm:t>
        <a:bodyPr/>
        <a:lstStyle/>
        <a:p>
          <a:endParaRPr lang="en-GB"/>
        </a:p>
      </dgm:t>
    </dgm:pt>
    <dgm:pt modelId="{24524F2B-A712-40F6-A634-F94A31F14182}" type="pres">
      <dgm:prSet presAssocID="{0462D139-FD4C-40D8-94B8-A6E9033A3E34}" presName="extraNode" presStyleLbl="node1" presStyleIdx="0" presStyleCnt="4"/>
      <dgm:spPr/>
    </dgm:pt>
    <dgm:pt modelId="{E8AF6CD4-B6D5-467D-B0C0-34B1545A5789}" type="pres">
      <dgm:prSet presAssocID="{0462D139-FD4C-40D8-94B8-A6E9033A3E34}" presName="dstNode" presStyleLbl="node1" presStyleIdx="0" presStyleCnt="4"/>
      <dgm:spPr/>
    </dgm:pt>
    <dgm:pt modelId="{3923E900-B040-4A15-ABB7-D3FB86F56CA7}" type="pres">
      <dgm:prSet presAssocID="{4CFFA94D-0F6C-4EC5-9CAE-5F095C8C7CF6}" presName="text_1" presStyleLbl="node1" presStyleIdx="0" presStyleCnt="4">
        <dgm:presLayoutVars>
          <dgm:bulletEnabled val="1"/>
        </dgm:presLayoutVars>
      </dgm:prSet>
      <dgm:spPr/>
      <dgm:t>
        <a:bodyPr/>
        <a:lstStyle/>
        <a:p>
          <a:endParaRPr lang="en-GB"/>
        </a:p>
      </dgm:t>
    </dgm:pt>
    <dgm:pt modelId="{6FBABD1D-79FA-40E2-A098-C2D67AD40DE5}" type="pres">
      <dgm:prSet presAssocID="{4CFFA94D-0F6C-4EC5-9CAE-5F095C8C7CF6}" presName="accent_1" presStyleCnt="0"/>
      <dgm:spPr/>
    </dgm:pt>
    <dgm:pt modelId="{074080EC-9A18-414A-9066-1EF91B2318F2}" type="pres">
      <dgm:prSet presAssocID="{4CFFA94D-0F6C-4EC5-9CAE-5F095C8C7CF6}" presName="accentRepeatNode" presStyleLbl="solidFgAcc1" presStyleIdx="0" presStyleCnt="4"/>
      <dgm:spPr/>
    </dgm:pt>
    <dgm:pt modelId="{58954B8A-8666-4F2A-907E-EB1BA121654A}" type="pres">
      <dgm:prSet presAssocID="{D89D90A0-AB6E-4421-BEDD-CCAA8D5F1F29}" presName="text_2" presStyleLbl="node1" presStyleIdx="1" presStyleCnt="4">
        <dgm:presLayoutVars>
          <dgm:bulletEnabled val="1"/>
        </dgm:presLayoutVars>
      </dgm:prSet>
      <dgm:spPr/>
      <dgm:t>
        <a:bodyPr/>
        <a:lstStyle/>
        <a:p>
          <a:endParaRPr lang="en-GB"/>
        </a:p>
      </dgm:t>
    </dgm:pt>
    <dgm:pt modelId="{5722DFFD-A6E8-4FB9-A421-1FC4AE3230B2}" type="pres">
      <dgm:prSet presAssocID="{D89D90A0-AB6E-4421-BEDD-CCAA8D5F1F29}" presName="accent_2" presStyleCnt="0"/>
      <dgm:spPr/>
    </dgm:pt>
    <dgm:pt modelId="{42AF4CCA-332B-4CD3-A4DA-7B79D9E35D83}" type="pres">
      <dgm:prSet presAssocID="{D89D90A0-AB6E-4421-BEDD-CCAA8D5F1F29}" presName="accentRepeatNode" presStyleLbl="solidFgAcc1" presStyleIdx="1" presStyleCnt="4"/>
      <dgm:spPr/>
    </dgm:pt>
    <dgm:pt modelId="{9AE4736E-6CC6-4543-AF7C-AA733E42B1EA}" type="pres">
      <dgm:prSet presAssocID="{37ABBD6C-C170-4650-953B-97EFD25C9CF3}" presName="text_3" presStyleLbl="node1" presStyleIdx="2" presStyleCnt="4">
        <dgm:presLayoutVars>
          <dgm:bulletEnabled val="1"/>
        </dgm:presLayoutVars>
      </dgm:prSet>
      <dgm:spPr/>
      <dgm:t>
        <a:bodyPr/>
        <a:lstStyle/>
        <a:p>
          <a:endParaRPr lang="en-GB"/>
        </a:p>
      </dgm:t>
    </dgm:pt>
    <dgm:pt modelId="{42BD18F5-894E-4AFF-9DBE-19A5E3000D89}" type="pres">
      <dgm:prSet presAssocID="{37ABBD6C-C170-4650-953B-97EFD25C9CF3}" presName="accent_3" presStyleCnt="0"/>
      <dgm:spPr/>
    </dgm:pt>
    <dgm:pt modelId="{59342B2D-5F23-4578-BED0-62F50BF55C57}" type="pres">
      <dgm:prSet presAssocID="{37ABBD6C-C170-4650-953B-97EFD25C9CF3}" presName="accentRepeatNode" presStyleLbl="solidFgAcc1" presStyleIdx="2" presStyleCnt="4"/>
      <dgm:spPr/>
    </dgm:pt>
    <dgm:pt modelId="{14A66A2E-62A0-4A56-96AD-3E2D564A1FFB}" type="pres">
      <dgm:prSet presAssocID="{C69F70CF-E2A9-4901-8927-F978A0E28D3D}" presName="text_4" presStyleLbl="node1" presStyleIdx="3" presStyleCnt="4">
        <dgm:presLayoutVars>
          <dgm:bulletEnabled val="1"/>
        </dgm:presLayoutVars>
      </dgm:prSet>
      <dgm:spPr/>
      <dgm:t>
        <a:bodyPr/>
        <a:lstStyle/>
        <a:p>
          <a:endParaRPr lang="en-GB"/>
        </a:p>
      </dgm:t>
    </dgm:pt>
    <dgm:pt modelId="{01F8C00F-3CFD-4641-998C-AFD033E17C86}" type="pres">
      <dgm:prSet presAssocID="{C69F70CF-E2A9-4901-8927-F978A0E28D3D}" presName="accent_4" presStyleCnt="0"/>
      <dgm:spPr/>
    </dgm:pt>
    <dgm:pt modelId="{03F79B18-A4DD-4BA1-9207-B354F0F61F3B}" type="pres">
      <dgm:prSet presAssocID="{C69F70CF-E2A9-4901-8927-F978A0E28D3D}" presName="accentRepeatNode" presStyleLbl="solidFgAcc1" presStyleIdx="3" presStyleCnt="4"/>
      <dgm:spPr/>
    </dgm:pt>
  </dgm:ptLst>
  <dgm:cxnLst>
    <dgm:cxn modelId="{00C90A23-C0C4-49DE-BDD1-66D0756597F6}" type="presOf" srcId="{332356A3-D010-428A-A836-27A54F82EA5D}" destId="{3E0947EA-112A-474D-8DE9-B5D19B4FC67D}" srcOrd="0" destOrd="0" presId="urn:microsoft.com/office/officeart/2008/layout/VerticalCurvedList"/>
    <dgm:cxn modelId="{BB5856F9-E387-450D-81B3-2EC72EC2DC69}" type="presOf" srcId="{D89D90A0-AB6E-4421-BEDD-CCAA8D5F1F29}" destId="{58954B8A-8666-4F2A-907E-EB1BA121654A}" srcOrd="0" destOrd="0" presId="urn:microsoft.com/office/officeart/2008/layout/VerticalCurvedList"/>
    <dgm:cxn modelId="{6D9A4B47-B33E-44A8-9A95-3403C0F098FD}" srcId="{0462D139-FD4C-40D8-94B8-A6E9033A3E34}" destId="{D89D90A0-AB6E-4421-BEDD-CCAA8D5F1F29}" srcOrd="1" destOrd="0" parTransId="{151EE72B-F405-4223-A024-C102CBAD5071}" sibTransId="{37242054-5C2B-43B7-AB41-CB2B579EAF7B}"/>
    <dgm:cxn modelId="{97A0E1D3-3D44-46F2-9C70-477CEECD3E28}" srcId="{0462D139-FD4C-40D8-94B8-A6E9033A3E34}" destId="{4CFFA94D-0F6C-4EC5-9CAE-5F095C8C7CF6}" srcOrd="0" destOrd="0" parTransId="{D51AC7F8-AA23-4F86-893E-6AF7C70C60B4}" sibTransId="{332356A3-D010-428A-A836-27A54F82EA5D}"/>
    <dgm:cxn modelId="{4F77D024-A537-4929-B1E5-D58C8128B385}" srcId="{0462D139-FD4C-40D8-94B8-A6E9033A3E34}" destId="{C69F70CF-E2A9-4901-8927-F978A0E28D3D}" srcOrd="3" destOrd="0" parTransId="{8134317E-45EC-49D4-92B3-3C5CD9C04B92}" sibTransId="{AF6D1DDF-A0EE-4640-9938-6930CE5B1C7E}"/>
    <dgm:cxn modelId="{8530A6EE-CE9A-4BDD-9B1B-6A5A7747826B}" type="presOf" srcId="{C69F70CF-E2A9-4901-8927-F978A0E28D3D}" destId="{14A66A2E-62A0-4A56-96AD-3E2D564A1FFB}" srcOrd="0" destOrd="0" presId="urn:microsoft.com/office/officeart/2008/layout/VerticalCurvedList"/>
    <dgm:cxn modelId="{3C03A0AA-2DA4-43B8-BA6F-EE68658668C7}" type="presOf" srcId="{37ABBD6C-C170-4650-953B-97EFD25C9CF3}" destId="{9AE4736E-6CC6-4543-AF7C-AA733E42B1EA}" srcOrd="0" destOrd="0" presId="urn:microsoft.com/office/officeart/2008/layout/VerticalCurvedList"/>
    <dgm:cxn modelId="{273B1597-96AD-4AD1-A6D7-0821DFE0960D}" type="presOf" srcId="{4CFFA94D-0F6C-4EC5-9CAE-5F095C8C7CF6}" destId="{3923E900-B040-4A15-ABB7-D3FB86F56CA7}" srcOrd="0" destOrd="0" presId="urn:microsoft.com/office/officeart/2008/layout/VerticalCurvedList"/>
    <dgm:cxn modelId="{CF6B5A99-3A91-433E-9AE5-040AD6D661F2}" srcId="{0462D139-FD4C-40D8-94B8-A6E9033A3E34}" destId="{37ABBD6C-C170-4650-953B-97EFD25C9CF3}" srcOrd="2" destOrd="0" parTransId="{C5ADEFC0-C173-40C3-9CEC-4DBD2B09FF33}" sibTransId="{17BAE348-62C5-41CE-8EED-D7F16CC35A30}"/>
    <dgm:cxn modelId="{B085000E-5B31-4D30-8211-533547259045}" type="presOf" srcId="{0462D139-FD4C-40D8-94B8-A6E9033A3E34}" destId="{454CEF1A-EF49-47A4-93FE-23ABACA00E69}" srcOrd="0" destOrd="0" presId="urn:microsoft.com/office/officeart/2008/layout/VerticalCurvedList"/>
    <dgm:cxn modelId="{AAE902A7-437E-438A-8893-1D41672C5388}" type="presParOf" srcId="{454CEF1A-EF49-47A4-93FE-23ABACA00E69}" destId="{135491E9-A994-4B1C-9CF3-ECBD39113AC1}" srcOrd="0" destOrd="0" presId="urn:microsoft.com/office/officeart/2008/layout/VerticalCurvedList"/>
    <dgm:cxn modelId="{ACBFADC7-E7F6-4EE7-A28E-99EB68EDAA4F}" type="presParOf" srcId="{135491E9-A994-4B1C-9CF3-ECBD39113AC1}" destId="{4FD28BE8-4113-471A-A313-76B7EC3A3D5F}" srcOrd="0" destOrd="0" presId="urn:microsoft.com/office/officeart/2008/layout/VerticalCurvedList"/>
    <dgm:cxn modelId="{9DA5817F-FE13-406E-9156-EAB6C4DE04D6}" type="presParOf" srcId="{4FD28BE8-4113-471A-A313-76B7EC3A3D5F}" destId="{8885A52B-5B01-4066-B72D-591701FDC77E}" srcOrd="0" destOrd="0" presId="urn:microsoft.com/office/officeart/2008/layout/VerticalCurvedList"/>
    <dgm:cxn modelId="{137FF62A-4CCD-4B3F-A876-A025EA9A69F4}" type="presParOf" srcId="{4FD28BE8-4113-471A-A313-76B7EC3A3D5F}" destId="{3E0947EA-112A-474D-8DE9-B5D19B4FC67D}" srcOrd="1" destOrd="0" presId="urn:microsoft.com/office/officeart/2008/layout/VerticalCurvedList"/>
    <dgm:cxn modelId="{91E76E03-FDAD-4A63-9920-C892E73F90B0}" type="presParOf" srcId="{4FD28BE8-4113-471A-A313-76B7EC3A3D5F}" destId="{24524F2B-A712-40F6-A634-F94A31F14182}" srcOrd="2" destOrd="0" presId="urn:microsoft.com/office/officeart/2008/layout/VerticalCurvedList"/>
    <dgm:cxn modelId="{8DDAD1E1-E121-49A6-9DFD-3AC485C368D9}" type="presParOf" srcId="{4FD28BE8-4113-471A-A313-76B7EC3A3D5F}" destId="{E8AF6CD4-B6D5-467D-B0C0-34B1545A5789}" srcOrd="3" destOrd="0" presId="urn:microsoft.com/office/officeart/2008/layout/VerticalCurvedList"/>
    <dgm:cxn modelId="{A1001DCF-14F9-49F1-9833-DBF19397EAE6}" type="presParOf" srcId="{135491E9-A994-4B1C-9CF3-ECBD39113AC1}" destId="{3923E900-B040-4A15-ABB7-D3FB86F56CA7}" srcOrd="1" destOrd="0" presId="urn:microsoft.com/office/officeart/2008/layout/VerticalCurvedList"/>
    <dgm:cxn modelId="{B4E224E4-7C11-435C-9888-F3BEB93A905D}" type="presParOf" srcId="{135491E9-A994-4B1C-9CF3-ECBD39113AC1}" destId="{6FBABD1D-79FA-40E2-A098-C2D67AD40DE5}" srcOrd="2" destOrd="0" presId="urn:microsoft.com/office/officeart/2008/layout/VerticalCurvedList"/>
    <dgm:cxn modelId="{D80899B2-F246-4902-80B8-DECA20A0DEF9}" type="presParOf" srcId="{6FBABD1D-79FA-40E2-A098-C2D67AD40DE5}" destId="{074080EC-9A18-414A-9066-1EF91B2318F2}" srcOrd="0" destOrd="0" presId="urn:microsoft.com/office/officeart/2008/layout/VerticalCurvedList"/>
    <dgm:cxn modelId="{8A01CA6C-46C2-4F66-BB11-77F3ADA77FE2}" type="presParOf" srcId="{135491E9-A994-4B1C-9CF3-ECBD39113AC1}" destId="{58954B8A-8666-4F2A-907E-EB1BA121654A}" srcOrd="3" destOrd="0" presId="urn:microsoft.com/office/officeart/2008/layout/VerticalCurvedList"/>
    <dgm:cxn modelId="{887A7A92-4825-47CF-AB3F-A6E178782E93}" type="presParOf" srcId="{135491E9-A994-4B1C-9CF3-ECBD39113AC1}" destId="{5722DFFD-A6E8-4FB9-A421-1FC4AE3230B2}" srcOrd="4" destOrd="0" presId="urn:microsoft.com/office/officeart/2008/layout/VerticalCurvedList"/>
    <dgm:cxn modelId="{33CEF36D-74E2-448C-9D20-6F0BF7958989}" type="presParOf" srcId="{5722DFFD-A6E8-4FB9-A421-1FC4AE3230B2}" destId="{42AF4CCA-332B-4CD3-A4DA-7B79D9E35D83}" srcOrd="0" destOrd="0" presId="urn:microsoft.com/office/officeart/2008/layout/VerticalCurvedList"/>
    <dgm:cxn modelId="{8687CE7F-F28E-4018-81EE-4011E3BABFDE}" type="presParOf" srcId="{135491E9-A994-4B1C-9CF3-ECBD39113AC1}" destId="{9AE4736E-6CC6-4543-AF7C-AA733E42B1EA}" srcOrd="5" destOrd="0" presId="urn:microsoft.com/office/officeart/2008/layout/VerticalCurvedList"/>
    <dgm:cxn modelId="{2E5DAB2B-AA99-40C0-8A80-3A5B52BB472F}" type="presParOf" srcId="{135491E9-A994-4B1C-9CF3-ECBD39113AC1}" destId="{42BD18F5-894E-4AFF-9DBE-19A5E3000D89}" srcOrd="6" destOrd="0" presId="urn:microsoft.com/office/officeart/2008/layout/VerticalCurvedList"/>
    <dgm:cxn modelId="{A0F9D080-4F89-48A5-A37C-CEF89C46733D}" type="presParOf" srcId="{42BD18F5-894E-4AFF-9DBE-19A5E3000D89}" destId="{59342B2D-5F23-4578-BED0-62F50BF55C57}" srcOrd="0" destOrd="0" presId="urn:microsoft.com/office/officeart/2008/layout/VerticalCurvedList"/>
    <dgm:cxn modelId="{59674F7A-BE2C-4A3F-AADE-7A2C4CC81A33}" type="presParOf" srcId="{135491E9-A994-4B1C-9CF3-ECBD39113AC1}" destId="{14A66A2E-62A0-4A56-96AD-3E2D564A1FFB}" srcOrd="7" destOrd="0" presId="urn:microsoft.com/office/officeart/2008/layout/VerticalCurvedList"/>
    <dgm:cxn modelId="{DEB8DFDA-F442-430A-9C66-169EBF15D139}" type="presParOf" srcId="{135491E9-A994-4B1C-9CF3-ECBD39113AC1}" destId="{01F8C00F-3CFD-4641-998C-AFD033E17C86}" srcOrd="8" destOrd="0" presId="urn:microsoft.com/office/officeart/2008/layout/VerticalCurvedList"/>
    <dgm:cxn modelId="{55EDED97-4570-40A1-A39D-61B71682EF90}" type="presParOf" srcId="{01F8C00F-3CFD-4641-998C-AFD033E17C86}" destId="{03F79B18-A4DD-4BA1-9207-B354F0F61F3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5EDC4-7CCC-42DD-80A1-6F1126FCCA5D}">
      <dsp:nvSpPr>
        <dsp:cNvPr id="0" name=""/>
        <dsp:cNvSpPr/>
      </dsp:nvSpPr>
      <dsp:spPr>
        <a:xfrm>
          <a:off x="6859039" y="2089086"/>
          <a:ext cx="139779" cy="3075140"/>
        </a:xfrm>
        <a:custGeom>
          <a:avLst/>
          <a:gdLst/>
          <a:ahLst/>
          <a:cxnLst/>
          <a:rect l="0" t="0" r="0" b="0"/>
          <a:pathLst>
            <a:path>
              <a:moveTo>
                <a:pt x="0" y="0"/>
              </a:moveTo>
              <a:lnTo>
                <a:pt x="0" y="3075140"/>
              </a:lnTo>
              <a:lnTo>
                <a:pt x="139779" y="30751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0CB31C-2575-409C-9983-DDA504C79DD7}">
      <dsp:nvSpPr>
        <dsp:cNvPr id="0" name=""/>
        <dsp:cNvSpPr/>
      </dsp:nvSpPr>
      <dsp:spPr>
        <a:xfrm>
          <a:off x="6859039" y="2089086"/>
          <a:ext cx="139779" cy="2413519"/>
        </a:xfrm>
        <a:custGeom>
          <a:avLst/>
          <a:gdLst/>
          <a:ahLst/>
          <a:cxnLst/>
          <a:rect l="0" t="0" r="0" b="0"/>
          <a:pathLst>
            <a:path>
              <a:moveTo>
                <a:pt x="0" y="0"/>
              </a:moveTo>
              <a:lnTo>
                <a:pt x="0" y="2413519"/>
              </a:lnTo>
              <a:lnTo>
                <a:pt x="139779" y="24135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922D6F-701C-4BA1-A720-81E095C12E8F}">
      <dsp:nvSpPr>
        <dsp:cNvPr id="0" name=""/>
        <dsp:cNvSpPr/>
      </dsp:nvSpPr>
      <dsp:spPr>
        <a:xfrm>
          <a:off x="6859039" y="2089086"/>
          <a:ext cx="139779" cy="1751898"/>
        </a:xfrm>
        <a:custGeom>
          <a:avLst/>
          <a:gdLst/>
          <a:ahLst/>
          <a:cxnLst/>
          <a:rect l="0" t="0" r="0" b="0"/>
          <a:pathLst>
            <a:path>
              <a:moveTo>
                <a:pt x="0" y="0"/>
              </a:moveTo>
              <a:lnTo>
                <a:pt x="0" y="1751898"/>
              </a:lnTo>
              <a:lnTo>
                <a:pt x="139779" y="17518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D7DCE5-E47D-4FFD-9801-251CCF81523A}">
      <dsp:nvSpPr>
        <dsp:cNvPr id="0" name=""/>
        <dsp:cNvSpPr/>
      </dsp:nvSpPr>
      <dsp:spPr>
        <a:xfrm>
          <a:off x="6859039" y="2089086"/>
          <a:ext cx="139779" cy="1090277"/>
        </a:xfrm>
        <a:custGeom>
          <a:avLst/>
          <a:gdLst/>
          <a:ahLst/>
          <a:cxnLst/>
          <a:rect l="0" t="0" r="0" b="0"/>
          <a:pathLst>
            <a:path>
              <a:moveTo>
                <a:pt x="0" y="0"/>
              </a:moveTo>
              <a:lnTo>
                <a:pt x="0" y="1090277"/>
              </a:lnTo>
              <a:lnTo>
                <a:pt x="139779" y="10902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19BEFA-59C7-4E0C-B2DE-3EBE29D4F508}">
      <dsp:nvSpPr>
        <dsp:cNvPr id="0" name=""/>
        <dsp:cNvSpPr/>
      </dsp:nvSpPr>
      <dsp:spPr>
        <a:xfrm>
          <a:off x="6859039" y="2089086"/>
          <a:ext cx="139779" cy="428655"/>
        </a:xfrm>
        <a:custGeom>
          <a:avLst/>
          <a:gdLst/>
          <a:ahLst/>
          <a:cxnLst/>
          <a:rect l="0" t="0" r="0" b="0"/>
          <a:pathLst>
            <a:path>
              <a:moveTo>
                <a:pt x="0" y="0"/>
              </a:moveTo>
              <a:lnTo>
                <a:pt x="0" y="428655"/>
              </a:lnTo>
              <a:lnTo>
                <a:pt x="139779" y="4286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43DC68-93B3-4727-A57F-0ACA7B7EF5F2}">
      <dsp:nvSpPr>
        <dsp:cNvPr id="0" name=""/>
        <dsp:cNvSpPr/>
      </dsp:nvSpPr>
      <dsp:spPr>
        <a:xfrm>
          <a:off x="3849129" y="1427465"/>
          <a:ext cx="3382654" cy="195690"/>
        </a:xfrm>
        <a:custGeom>
          <a:avLst/>
          <a:gdLst/>
          <a:ahLst/>
          <a:cxnLst/>
          <a:rect l="0" t="0" r="0" b="0"/>
          <a:pathLst>
            <a:path>
              <a:moveTo>
                <a:pt x="0" y="0"/>
              </a:moveTo>
              <a:lnTo>
                <a:pt x="0" y="97845"/>
              </a:lnTo>
              <a:lnTo>
                <a:pt x="3382654" y="97845"/>
              </a:lnTo>
              <a:lnTo>
                <a:pt x="3382654" y="195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053307-AD18-48E1-8433-291EAEC38C49}">
      <dsp:nvSpPr>
        <dsp:cNvPr id="0" name=""/>
        <dsp:cNvSpPr/>
      </dsp:nvSpPr>
      <dsp:spPr>
        <a:xfrm>
          <a:off x="5728534" y="2099397"/>
          <a:ext cx="142733" cy="2403208"/>
        </a:xfrm>
        <a:custGeom>
          <a:avLst/>
          <a:gdLst/>
          <a:ahLst/>
          <a:cxnLst/>
          <a:rect l="0" t="0" r="0" b="0"/>
          <a:pathLst>
            <a:path>
              <a:moveTo>
                <a:pt x="0" y="0"/>
              </a:moveTo>
              <a:lnTo>
                <a:pt x="0" y="2403208"/>
              </a:lnTo>
              <a:lnTo>
                <a:pt x="142733" y="24032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D29268-8FA8-4102-A1A6-0A06326F9261}">
      <dsp:nvSpPr>
        <dsp:cNvPr id="0" name=""/>
        <dsp:cNvSpPr/>
      </dsp:nvSpPr>
      <dsp:spPr>
        <a:xfrm>
          <a:off x="5728534" y="2099397"/>
          <a:ext cx="142733" cy="1741587"/>
        </a:xfrm>
        <a:custGeom>
          <a:avLst/>
          <a:gdLst/>
          <a:ahLst/>
          <a:cxnLst/>
          <a:rect l="0" t="0" r="0" b="0"/>
          <a:pathLst>
            <a:path>
              <a:moveTo>
                <a:pt x="0" y="0"/>
              </a:moveTo>
              <a:lnTo>
                <a:pt x="0" y="1741587"/>
              </a:lnTo>
              <a:lnTo>
                <a:pt x="142733" y="17415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ADA30D-1266-45DD-B057-8F6C649F5803}">
      <dsp:nvSpPr>
        <dsp:cNvPr id="0" name=""/>
        <dsp:cNvSpPr/>
      </dsp:nvSpPr>
      <dsp:spPr>
        <a:xfrm>
          <a:off x="5728534" y="2099397"/>
          <a:ext cx="142733" cy="1079966"/>
        </a:xfrm>
        <a:custGeom>
          <a:avLst/>
          <a:gdLst/>
          <a:ahLst/>
          <a:cxnLst/>
          <a:rect l="0" t="0" r="0" b="0"/>
          <a:pathLst>
            <a:path>
              <a:moveTo>
                <a:pt x="0" y="0"/>
              </a:moveTo>
              <a:lnTo>
                <a:pt x="0" y="1079966"/>
              </a:lnTo>
              <a:lnTo>
                <a:pt x="142733" y="10799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9D41CE-EC48-41C2-AEC2-BAE56967A0A5}">
      <dsp:nvSpPr>
        <dsp:cNvPr id="0" name=""/>
        <dsp:cNvSpPr/>
      </dsp:nvSpPr>
      <dsp:spPr>
        <a:xfrm>
          <a:off x="5728534" y="2099397"/>
          <a:ext cx="142733" cy="418344"/>
        </a:xfrm>
        <a:custGeom>
          <a:avLst/>
          <a:gdLst/>
          <a:ahLst/>
          <a:cxnLst/>
          <a:rect l="0" t="0" r="0" b="0"/>
          <a:pathLst>
            <a:path>
              <a:moveTo>
                <a:pt x="0" y="0"/>
              </a:moveTo>
              <a:lnTo>
                <a:pt x="0" y="418344"/>
              </a:lnTo>
              <a:lnTo>
                <a:pt x="142733" y="4183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29A49-1DF2-46E0-A6A4-89161FE65A49}">
      <dsp:nvSpPr>
        <dsp:cNvPr id="0" name=""/>
        <dsp:cNvSpPr/>
      </dsp:nvSpPr>
      <dsp:spPr>
        <a:xfrm>
          <a:off x="3849129" y="1427465"/>
          <a:ext cx="2252148" cy="206001"/>
        </a:xfrm>
        <a:custGeom>
          <a:avLst/>
          <a:gdLst/>
          <a:ahLst/>
          <a:cxnLst/>
          <a:rect l="0" t="0" r="0" b="0"/>
          <a:pathLst>
            <a:path>
              <a:moveTo>
                <a:pt x="0" y="0"/>
              </a:moveTo>
              <a:lnTo>
                <a:pt x="0" y="108156"/>
              </a:lnTo>
              <a:lnTo>
                <a:pt x="2252148" y="108156"/>
              </a:lnTo>
              <a:lnTo>
                <a:pt x="2252148" y="206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4B95D-8E09-45D5-ACEB-B64660FF2A92}">
      <dsp:nvSpPr>
        <dsp:cNvPr id="0" name=""/>
        <dsp:cNvSpPr/>
      </dsp:nvSpPr>
      <dsp:spPr>
        <a:xfrm>
          <a:off x="4615379" y="2099397"/>
          <a:ext cx="128335" cy="3064829"/>
        </a:xfrm>
        <a:custGeom>
          <a:avLst/>
          <a:gdLst/>
          <a:ahLst/>
          <a:cxnLst/>
          <a:rect l="0" t="0" r="0" b="0"/>
          <a:pathLst>
            <a:path>
              <a:moveTo>
                <a:pt x="0" y="0"/>
              </a:moveTo>
              <a:lnTo>
                <a:pt x="0" y="3064829"/>
              </a:lnTo>
              <a:lnTo>
                <a:pt x="128335" y="30648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05C84C-75EE-4BBF-9915-D9065FD56CDD}">
      <dsp:nvSpPr>
        <dsp:cNvPr id="0" name=""/>
        <dsp:cNvSpPr/>
      </dsp:nvSpPr>
      <dsp:spPr>
        <a:xfrm>
          <a:off x="4615379" y="2099397"/>
          <a:ext cx="128335" cy="2403208"/>
        </a:xfrm>
        <a:custGeom>
          <a:avLst/>
          <a:gdLst/>
          <a:ahLst/>
          <a:cxnLst/>
          <a:rect l="0" t="0" r="0" b="0"/>
          <a:pathLst>
            <a:path>
              <a:moveTo>
                <a:pt x="0" y="0"/>
              </a:moveTo>
              <a:lnTo>
                <a:pt x="0" y="2403208"/>
              </a:lnTo>
              <a:lnTo>
                <a:pt x="128335" y="24032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1C337-76E6-4263-BBFC-16A734DE97B9}">
      <dsp:nvSpPr>
        <dsp:cNvPr id="0" name=""/>
        <dsp:cNvSpPr/>
      </dsp:nvSpPr>
      <dsp:spPr>
        <a:xfrm>
          <a:off x="4615379" y="2099397"/>
          <a:ext cx="128335" cy="1741587"/>
        </a:xfrm>
        <a:custGeom>
          <a:avLst/>
          <a:gdLst/>
          <a:ahLst/>
          <a:cxnLst/>
          <a:rect l="0" t="0" r="0" b="0"/>
          <a:pathLst>
            <a:path>
              <a:moveTo>
                <a:pt x="0" y="0"/>
              </a:moveTo>
              <a:lnTo>
                <a:pt x="0" y="1741587"/>
              </a:lnTo>
              <a:lnTo>
                <a:pt x="128335" y="17415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AEC7F6-85EA-46EF-A725-B28D7C60B492}">
      <dsp:nvSpPr>
        <dsp:cNvPr id="0" name=""/>
        <dsp:cNvSpPr/>
      </dsp:nvSpPr>
      <dsp:spPr>
        <a:xfrm>
          <a:off x="4615379" y="2099397"/>
          <a:ext cx="128335" cy="1079966"/>
        </a:xfrm>
        <a:custGeom>
          <a:avLst/>
          <a:gdLst/>
          <a:ahLst/>
          <a:cxnLst/>
          <a:rect l="0" t="0" r="0" b="0"/>
          <a:pathLst>
            <a:path>
              <a:moveTo>
                <a:pt x="0" y="0"/>
              </a:moveTo>
              <a:lnTo>
                <a:pt x="0" y="1079966"/>
              </a:lnTo>
              <a:lnTo>
                <a:pt x="128335" y="10799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B7A3DF-2375-4A01-9A7F-3DFC261E6304}">
      <dsp:nvSpPr>
        <dsp:cNvPr id="0" name=""/>
        <dsp:cNvSpPr/>
      </dsp:nvSpPr>
      <dsp:spPr>
        <a:xfrm>
          <a:off x="4615379" y="2099397"/>
          <a:ext cx="128335" cy="418344"/>
        </a:xfrm>
        <a:custGeom>
          <a:avLst/>
          <a:gdLst/>
          <a:ahLst/>
          <a:cxnLst/>
          <a:rect l="0" t="0" r="0" b="0"/>
          <a:pathLst>
            <a:path>
              <a:moveTo>
                <a:pt x="0" y="0"/>
              </a:moveTo>
              <a:lnTo>
                <a:pt x="0" y="418344"/>
              </a:lnTo>
              <a:lnTo>
                <a:pt x="128335" y="4183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6C710C-49CE-40CE-9AD2-7BB961319DA4}">
      <dsp:nvSpPr>
        <dsp:cNvPr id="0" name=""/>
        <dsp:cNvSpPr/>
      </dsp:nvSpPr>
      <dsp:spPr>
        <a:xfrm>
          <a:off x="3849129" y="1427465"/>
          <a:ext cx="1138994" cy="206001"/>
        </a:xfrm>
        <a:custGeom>
          <a:avLst/>
          <a:gdLst/>
          <a:ahLst/>
          <a:cxnLst/>
          <a:rect l="0" t="0" r="0" b="0"/>
          <a:pathLst>
            <a:path>
              <a:moveTo>
                <a:pt x="0" y="0"/>
              </a:moveTo>
              <a:lnTo>
                <a:pt x="0" y="108156"/>
              </a:lnTo>
              <a:lnTo>
                <a:pt x="1138994" y="108156"/>
              </a:lnTo>
              <a:lnTo>
                <a:pt x="1138994" y="206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518D2-E458-4C0A-8BD6-D42DDD939BE7}">
      <dsp:nvSpPr>
        <dsp:cNvPr id="0" name=""/>
        <dsp:cNvSpPr/>
      </dsp:nvSpPr>
      <dsp:spPr>
        <a:xfrm>
          <a:off x="3476385" y="2089086"/>
          <a:ext cx="139779" cy="2413519"/>
        </a:xfrm>
        <a:custGeom>
          <a:avLst/>
          <a:gdLst/>
          <a:ahLst/>
          <a:cxnLst/>
          <a:rect l="0" t="0" r="0" b="0"/>
          <a:pathLst>
            <a:path>
              <a:moveTo>
                <a:pt x="0" y="0"/>
              </a:moveTo>
              <a:lnTo>
                <a:pt x="0" y="2413519"/>
              </a:lnTo>
              <a:lnTo>
                <a:pt x="139779" y="24135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803F63-BBB5-49F0-B993-8B60E952C6E3}">
      <dsp:nvSpPr>
        <dsp:cNvPr id="0" name=""/>
        <dsp:cNvSpPr/>
      </dsp:nvSpPr>
      <dsp:spPr>
        <a:xfrm>
          <a:off x="3476385" y="2089086"/>
          <a:ext cx="139779" cy="1751898"/>
        </a:xfrm>
        <a:custGeom>
          <a:avLst/>
          <a:gdLst/>
          <a:ahLst/>
          <a:cxnLst/>
          <a:rect l="0" t="0" r="0" b="0"/>
          <a:pathLst>
            <a:path>
              <a:moveTo>
                <a:pt x="0" y="0"/>
              </a:moveTo>
              <a:lnTo>
                <a:pt x="0" y="1751898"/>
              </a:lnTo>
              <a:lnTo>
                <a:pt x="139779" y="17518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4569E3-7B13-4BA0-B928-C0C535E853A2}">
      <dsp:nvSpPr>
        <dsp:cNvPr id="0" name=""/>
        <dsp:cNvSpPr/>
      </dsp:nvSpPr>
      <dsp:spPr>
        <a:xfrm>
          <a:off x="3476385" y="2089086"/>
          <a:ext cx="139779" cy="1090277"/>
        </a:xfrm>
        <a:custGeom>
          <a:avLst/>
          <a:gdLst/>
          <a:ahLst/>
          <a:cxnLst/>
          <a:rect l="0" t="0" r="0" b="0"/>
          <a:pathLst>
            <a:path>
              <a:moveTo>
                <a:pt x="0" y="0"/>
              </a:moveTo>
              <a:lnTo>
                <a:pt x="0" y="1090277"/>
              </a:lnTo>
              <a:lnTo>
                <a:pt x="139779" y="10902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4DB809-F06A-4BBD-BBBD-3823DE94596E}">
      <dsp:nvSpPr>
        <dsp:cNvPr id="0" name=""/>
        <dsp:cNvSpPr/>
      </dsp:nvSpPr>
      <dsp:spPr>
        <a:xfrm>
          <a:off x="3476385" y="2089086"/>
          <a:ext cx="139779" cy="428655"/>
        </a:xfrm>
        <a:custGeom>
          <a:avLst/>
          <a:gdLst/>
          <a:ahLst/>
          <a:cxnLst/>
          <a:rect l="0" t="0" r="0" b="0"/>
          <a:pathLst>
            <a:path>
              <a:moveTo>
                <a:pt x="0" y="0"/>
              </a:moveTo>
              <a:lnTo>
                <a:pt x="0" y="428655"/>
              </a:lnTo>
              <a:lnTo>
                <a:pt x="139779" y="4286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0E59F-5366-4015-8A21-ABCBA2CB31C7}">
      <dsp:nvSpPr>
        <dsp:cNvPr id="0" name=""/>
        <dsp:cNvSpPr/>
      </dsp:nvSpPr>
      <dsp:spPr>
        <a:xfrm>
          <a:off x="3803409" y="1427465"/>
          <a:ext cx="91440" cy="195690"/>
        </a:xfrm>
        <a:custGeom>
          <a:avLst/>
          <a:gdLst/>
          <a:ahLst/>
          <a:cxnLst/>
          <a:rect l="0" t="0" r="0" b="0"/>
          <a:pathLst>
            <a:path>
              <a:moveTo>
                <a:pt x="45720" y="0"/>
              </a:moveTo>
              <a:lnTo>
                <a:pt x="45720" y="195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AEA905-CCDB-4EEB-AC0A-E5B815268EEF}">
      <dsp:nvSpPr>
        <dsp:cNvPr id="0" name=""/>
        <dsp:cNvSpPr/>
      </dsp:nvSpPr>
      <dsp:spPr>
        <a:xfrm>
          <a:off x="2348833" y="2089086"/>
          <a:ext cx="139779" cy="1090277"/>
        </a:xfrm>
        <a:custGeom>
          <a:avLst/>
          <a:gdLst/>
          <a:ahLst/>
          <a:cxnLst/>
          <a:rect l="0" t="0" r="0" b="0"/>
          <a:pathLst>
            <a:path>
              <a:moveTo>
                <a:pt x="0" y="0"/>
              </a:moveTo>
              <a:lnTo>
                <a:pt x="0" y="1090277"/>
              </a:lnTo>
              <a:lnTo>
                <a:pt x="139779" y="10902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BB7D8A-6E00-4957-969E-C70002E31EF6}">
      <dsp:nvSpPr>
        <dsp:cNvPr id="0" name=""/>
        <dsp:cNvSpPr/>
      </dsp:nvSpPr>
      <dsp:spPr>
        <a:xfrm>
          <a:off x="2348833" y="2089086"/>
          <a:ext cx="139779" cy="428655"/>
        </a:xfrm>
        <a:custGeom>
          <a:avLst/>
          <a:gdLst/>
          <a:ahLst/>
          <a:cxnLst/>
          <a:rect l="0" t="0" r="0" b="0"/>
          <a:pathLst>
            <a:path>
              <a:moveTo>
                <a:pt x="0" y="0"/>
              </a:moveTo>
              <a:lnTo>
                <a:pt x="0" y="428655"/>
              </a:lnTo>
              <a:lnTo>
                <a:pt x="139779" y="4286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1A342C-53CC-46EB-B777-066EF7AFCDF8}">
      <dsp:nvSpPr>
        <dsp:cNvPr id="0" name=""/>
        <dsp:cNvSpPr/>
      </dsp:nvSpPr>
      <dsp:spPr>
        <a:xfrm>
          <a:off x="2721577" y="1427465"/>
          <a:ext cx="1127551" cy="195690"/>
        </a:xfrm>
        <a:custGeom>
          <a:avLst/>
          <a:gdLst/>
          <a:ahLst/>
          <a:cxnLst/>
          <a:rect l="0" t="0" r="0" b="0"/>
          <a:pathLst>
            <a:path>
              <a:moveTo>
                <a:pt x="1127551" y="0"/>
              </a:moveTo>
              <a:lnTo>
                <a:pt x="1127551" y="97845"/>
              </a:lnTo>
              <a:lnTo>
                <a:pt x="0" y="97845"/>
              </a:lnTo>
              <a:lnTo>
                <a:pt x="0" y="195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1CD987-1C0F-4EBE-85E7-E235D334BA57}">
      <dsp:nvSpPr>
        <dsp:cNvPr id="0" name=""/>
        <dsp:cNvSpPr/>
      </dsp:nvSpPr>
      <dsp:spPr>
        <a:xfrm>
          <a:off x="1221282" y="2089086"/>
          <a:ext cx="139779" cy="1751898"/>
        </a:xfrm>
        <a:custGeom>
          <a:avLst/>
          <a:gdLst/>
          <a:ahLst/>
          <a:cxnLst/>
          <a:rect l="0" t="0" r="0" b="0"/>
          <a:pathLst>
            <a:path>
              <a:moveTo>
                <a:pt x="0" y="0"/>
              </a:moveTo>
              <a:lnTo>
                <a:pt x="0" y="1751898"/>
              </a:lnTo>
              <a:lnTo>
                <a:pt x="139779" y="17518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E8342-F130-4A42-AD4E-AC0BE893BECE}">
      <dsp:nvSpPr>
        <dsp:cNvPr id="0" name=""/>
        <dsp:cNvSpPr/>
      </dsp:nvSpPr>
      <dsp:spPr>
        <a:xfrm>
          <a:off x="1221282" y="2089086"/>
          <a:ext cx="139779" cy="1090277"/>
        </a:xfrm>
        <a:custGeom>
          <a:avLst/>
          <a:gdLst/>
          <a:ahLst/>
          <a:cxnLst/>
          <a:rect l="0" t="0" r="0" b="0"/>
          <a:pathLst>
            <a:path>
              <a:moveTo>
                <a:pt x="0" y="0"/>
              </a:moveTo>
              <a:lnTo>
                <a:pt x="0" y="1090277"/>
              </a:lnTo>
              <a:lnTo>
                <a:pt x="139779" y="10902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0F25E7-4A4D-4A72-A63A-E8BC464C9397}">
      <dsp:nvSpPr>
        <dsp:cNvPr id="0" name=""/>
        <dsp:cNvSpPr/>
      </dsp:nvSpPr>
      <dsp:spPr>
        <a:xfrm>
          <a:off x="1221282" y="2089086"/>
          <a:ext cx="139779" cy="428655"/>
        </a:xfrm>
        <a:custGeom>
          <a:avLst/>
          <a:gdLst/>
          <a:ahLst/>
          <a:cxnLst/>
          <a:rect l="0" t="0" r="0" b="0"/>
          <a:pathLst>
            <a:path>
              <a:moveTo>
                <a:pt x="0" y="0"/>
              </a:moveTo>
              <a:lnTo>
                <a:pt x="0" y="428655"/>
              </a:lnTo>
              <a:lnTo>
                <a:pt x="139779" y="4286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1D0FCF-14C3-4BA2-BFF5-644E7B3CDA7C}">
      <dsp:nvSpPr>
        <dsp:cNvPr id="0" name=""/>
        <dsp:cNvSpPr/>
      </dsp:nvSpPr>
      <dsp:spPr>
        <a:xfrm>
          <a:off x="1594026" y="1427465"/>
          <a:ext cx="2255102" cy="195690"/>
        </a:xfrm>
        <a:custGeom>
          <a:avLst/>
          <a:gdLst/>
          <a:ahLst/>
          <a:cxnLst/>
          <a:rect l="0" t="0" r="0" b="0"/>
          <a:pathLst>
            <a:path>
              <a:moveTo>
                <a:pt x="2255102" y="0"/>
              </a:moveTo>
              <a:lnTo>
                <a:pt x="2255102" y="97845"/>
              </a:lnTo>
              <a:lnTo>
                <a:pt x="0" y="97845"/>
              </a:lnTo>
              <a:lnTo>
                <a:pt x="0" y="195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6E4BCA-81F3-4418-AAF1-E61BC853F591}">
      <dsp:nvSpPr>
        <dsp:cNvPr id="0" name=""/>
        <dsp:cNvSpPr/>
      </dsp:nvSpPr>
      <dsp:spPr>
        <a:xfrm>
          <a:off x="93730" y="2089086"/>
          <a:ext cx="139779" cy="1751898"/>
        </a:xfrm>
        <a:custGeom>
          <a:avLst/>
          <a:gdLst/>
          <a:ahLst/>
          <a:cxnLst/>
          <a:rect l="0" t="0" r="0" b="0"/>
          <a:pathLst>
            <a:path>
              <a:moveTo>
                <a:pt x="0" y="0"/>
              </a:moveTo>
              <a:lnTo>
                <a:pt x="0" y="1751898"/>
              </a:lnTo>
              <a:lnTo>
                <a:pt x="139779" y="17518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C12DB8-62CD-4D17-B1CB-226819F070D8}">
      <dsp:nvSpPr>
        <dsp:cNvPr id="0" name=""/>
        <dsp:cNvSpPr/>
      </dsp:nvSpPr>
      <dsp:spPr>
        <a:xfrm>
          <a:off x="93730" y="2089086"/>
          <a:ext cx="139779" cy="1090277"/>
        </a:xfrm>
        <a:custGeom>
          <a:avLst/>
          <a:gdLst/>
          <a:ahLst/>
          <a:cxnLst/>
          <a:rect l="0" t="0" r="0" b="0"/>
          <a:pathLst>
            <a:path>
              <a:moveTo>
                <a:pt x="0" y="0"/>
              </a:moveTo>
              <a:lnTo>
                <a:pt x="0" y="1090277"/>
              </a:lnTo>
              <a:lnTo>
                <a:pt x="139779" y="10902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29C0E2-7DAA-4181-A6B0-B396C0A1FBAE}">
      <dsp:nvSpPr>
        <dsp:cNvPr id="0" name=""/>
        <dsp:cNvSpPr/>
      </dsp:nvSpPr>
      <dsp:spPr>
        <a:xfrm>
          <a:off x="93730" y="2089086"/>
          <a:ext cx="139779" cy="428655"/>
        </a:xfrm>
        <a:custGeom>
          <a:avLst/>
          <a:gdLst/>
          <a:ahLst/>
          <a:cxnLst/>
          <a:rect l="0" t="0" r="0" b="0"/>
          <a:pathLst>
            <a:path>
              <a:moveTo>
                <a:pt x="0" y="0"/>
              </a:moveTo>
              <a:lnTo>
                <a:pt x="0" y="428655"/>
              </a:lnTo>
              <a:lnTo>
                <a:pt x="139779" y="4286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BD1AD-6470-4F1D-A8F7-82E62628A5B3}">
      <dsp:nvSpPr>
        <dsp:cNvPr id="0" name=""/>
        <dsp:cNvSpPr/>
      </dsp:nvSpPr>
      <dsp:spPr>
        <a:xfrm>
          <a:off x="466474" y="1427465"/>
          <a:ext cx="3382654" cy="195690"/>
        </a:xfrm>
        <a:custGeom>
          <a:avLst/>
          <a:gdLst/>
          <a:ahLst/>
          <a:cxnLst/>
          <a:rect l="0" t="0" r="0" b="0"/>
          <a:pathLst>
            <a:path>
              <a:moveTo>
                <a:pt x="3382654" y="0"/>
              </a:moveTo>
              <a:lnTo>
                <a:pt x="3382654" y="97845"/>
              </a:lnTo>
              <a:lnTo>
                <a:pt x="0" y="97845"/>
              </a:lnTo>
              <a:lnTo>
                <a:pt x="0" y="195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46F3F4-65EE-4ADE-B53C-AA8A5F6197A9}">
      <dsp:nvSpPr>
        <dsp:cNvPr id="0" name=""/>
        <dsp:cNvSpPr/>
      </dsp:nvSpPr>
      <dsp:spPr>
        <a:xfrm>
          <a:off x="3383199" y="652623"/>
          <a:ext cx="931860" cy="774842"/>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26 Insurance Core Principles</a:t>
          </a:r>
          <a:endParaRPr lang="en-US" sz="1400" kern="1200" dirty="0"/>
        </a:p>
      </dsp:txBody>
      <dsp:txXfrm>
        <a:off x="3383199" y="652623"/>
        <a:ext cx="931860" cy="774842"/>
      </dsp:txXfrm>
    </dsp:sp>
    <dsp:sp modelId="{1D81613D-D494-4A82-92D4-71CA81C56FED}">
      <dsp:nvSpPr>
        <dsp:cNvPr id="0" name=""/>
        <dsp:cNvSpPr/>
      </dsp:nvSpPr>
      <dsp:spPr>
        <a:xfrm>
          <a:off x="544" y="1623156"/>
          <a:ext cx="931860" cy="465930"/>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Supervisory Objectives and the Supervisor</a:t>
          </a:r>
          <a:endParaRPr lang="en-US" sz="800" b="1" kern="1200" dirty="0"/>
        </a:p>
      </dsp:txBody>
      <dsp:txXfrm>
        <a:off x="544" y="1623156"/>
        <a:ext cx="931860" cy="465930"/>
      </dsp:txXfrm>
    </dsp:sp>
    <dsp:sp modelId="{F783BCED-7CFF-4F4E-9B48-FEFACC24F6D0}">
      <dsp:nvSpPr>
        <dsp:cNvPr id="0" name=""/>
        <dsp:cNvSpPr/>
      </dsp:nvSpPr>
      <dsp:spPr>
        <a:xfrm>
          <a:off x="233509" y="2284777"/>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1- Supervisory Objectives</a:t>
          </a:r>
          <a:endParaRPr lang="en-US" sz="600" kern="1200" dirty="0"/>
        </a:p>
      </dsp:txBody>
      <dsp:txXfrm>
        <a:off x="233509" y="2284777"/>
        <a:ext cx="931860" cy="465930"/>
      </dsp:txXfrm>
    </dsp:sp>
    <dsp:sp modelId="{A731B006-D647-4F93-9456-256F00828DE2}">
      <dsp:nvSpPr>
        <dsp:cNvPr id="0" name=""/>
        <dsp:cNvSpPr/>
      </dsp:nvSpPr>
      <dsp:spPr>
        <a:xfrm>
          <a:off x="233509" y="2946398"/>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ICP2 – The Supervisor</a:t>
          </a:r>
          <a:endParaRPr lang="en-US" sz="600" kern="1200" dirty="0"/>
        </a:p>
      </dsp:txBody>
      <dsp:txXfrm>
        <a:off x="233509" y="2946398"/>
        <a:ext cx="931860" cy="465930"/>
      </dsp:txXfrm>
    </dsp:sp>
    <dsp:sp modelId="{6D0E181F-A552-45B6-ADD2-5ADEEE399827}">
      <dsp:nvSpPr>
        <dsp:cNvPr id="0" name=""/>
        <dsp:cNvSpPr/>
      </dsp:nvSpPr>
      <dsp:spPr>
        <a:xfrm>
          <a:off x="233509" y="3608019"/>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3 – Info. Exchange and Confidentiality </a:t>
          </a:r>
          <a:endParaRPr lang="en-US" sz="600" kern="1200" dirty="0"/>
        </a:p>
      </dsp:txBody>
      <dsp:txXfrm>
        <a:off x="233509" y="3608019"/>
        <a:ext cx="931860" cy="465930"/>
      </dsp:txXfrm>
    </dsp:sp>
    <dsp:sp modelId="{0AA00FE0-4C34-4DBA-8D84-E70D17FC0239}">
      <dsp:nvSpPr>
        <dsp:cNvPr id="0" name=""/>
        <dsp:cNvSpPr/>
      </dsp:nvSpPr>
      <dsp:spPr>
        <a:xfrm>
          <a:off x="1128096" y="1623156"/>
          <a:ext cx="931860" cy="465930"/>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Insurer Licensing, Suitability and Control</a:t>
          </a:r>
          <a:endParaRPr lang="en-US" sz="800" b="1" kern="1200" dirty="0"/>
        </a:p>
      </dsp:txBody>
      <dsp:txXfrm>
        <a:off x="1128096" y="1623156"/>
        <a:ext cx="931860" cy="465930"/>
      </dsp:txXfrm>
    </dsp:sp>
    <dsp:sp modelId="{B2E346F7-3185-480F-B80C-9EC2266C0A12}">
      <dsp:nvSpPr>
        <dsp:cNvPr id="0" name=""/>
        <dsp:cNvSpPr/>
      </dsp:nvSpPr>
      <dsp:spPr>
        <a:xfrm>
          <a:off x="1361061" y="2284777"/>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4 – Licensing</a:t>
          </a:r>
          <a:endParaRPr lang="en-US" sz="600" kern="1200" dirty="0"/>
        </a:p>
      </dsp:txBody>
      <dsp:txXfrm>
        <a:off x="1361061" y="2284777"/>
        <a:ext cx="931860" cy="465930"/>
      </dsp:txXfrm>
    </dsp:sp>
    <dsp:sp modelId="{ED67E0C6-F7FF-41D0-9DA9-13D77F074F61}">
      <dsp:nvSpPr>
        <dsp:cNvPr id="0" name=""/>
        <dsp:cNvSpPr/>
      </dsp:nvSpPr>
      <dsp:spPr>
        <a:xfrm>
          <a:off x="1361061" y="2946398"/>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5 – Suitability of Persons</a:t>
          </a:r>
          <a:endParaRPr lang="en-US" sz="600" kern="1200" dirty="0"/>
        </a:p>
      </dsp:txBody>
      <dsp:txXfrm>
        <a:off x="1361061" y="2946398"/>
        <a:ext cx="931860" cy="465930"/>
      </dsp:txXfrm>
    </dsp:sp>
    <dsp:sp modelId="{3068CD61-586B-47DA-AA35-05C400E8B246}">
      <dsp:nvSpPr>
        <dsp:cNvPr id="0" name=""/>
        <dsp:cNvSpPr/>
      </dsp:nvSpPr>
      <dsp:spPr>
        <a:xfrm>
          <a:off x="1361061" y="3608019"/>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6 - Control</a:t>
          </a:r>
          <a:endParaRPr lang="en-US" sz="600" kern="1200" dirty="0"/>
        </a:p>
      </dsp:txBody>
      <dsp:txXfrm>
        <a:off x="1361061" y="3608019"/>
        <a:ext cx="931860" cy="465930"/>
      </dsp:txXfrm>
    </dsp:sp>
    <dsp:sp modelId="{31BC31B5-B96D-4B42-B3F0-6838A681BE1E}">
      <dsp:nvSpPr>
        <dsp:cNvPr id="0" name=""/>
        <dsp:cNvSpPr/>
      </dsp:nvSpPr>
      <dsp:spPr>
        <a:xfrm>
          <a:off x="2255647" y="1623156"/>
          <a:ext cx="931860" cy="465930"/>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Insurer Governance and Internal Control</a:t>
          </a:r>
          <a:endParaRPr lang="en-US" sz="800" b="1" kern="1200" dirty="0"/>
        </a:p>
      </dsp:txBody>
      <dsp:txXfrm>
        <a:off x="2255647" y="1623156"/>
        <a:ext cx="931860" cy="465930"/>
      </dsp:txXfrm>
    </dsp:sp>
    <dsp:sp modelId="{86340E7C-8E5E-43B3-ACE0-5C9DBE4BADED}">
      <dsp:nvSpPr>
        <dsp:cNvPr id="0" name=""/>
        <dsp:cNvSpPr/>
      </dsp:nvSpPr>
      <dsp:spPr>
        <a:xfrm>
          <a:off x="2488612" y="2284777"/>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7 – Corporate Governance</a:t>
          </a:r>
          <a:endParaRPr lang="en-US" sz="600" kern="1200" dirty="0"/>
        </a:p>
      </dsp:txBody>
      <dsp:txXfrm>
        <a:off x="2488612" y="2284777"/>
        <a:ext cx="931860" cy="465930"/>
      </dsp:txXfrm>
    </dsp:sp>
    <dsp:sp modelId="{CF3273E6-AA72-4EC1-8800-AA56C5BE4382}">
      <dsp:nvSpPr>
        <dsp:cNvPr id="0" name=""/>
        <dsp:cNvSpPr/>
      </dsp:nvSpPr>
      <dsp:spPr>
        <a:xfrm>
          <a:off x="2488612" y="2946398"/>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endParaRPr lang="en-US" sz="600" kern="1200" dirty="0" smtClean="0"/>
        </a:p>
        <a:p>
          <a:pPr lvl="0" algn="ctr" defTabSz="266700">
            <a:lnSpc>
              <a:spcPct val="90000"/>
            </a:lnSpc>
            <a:spcBef>
              <a:spcPct val="0"/>
            </a:spcBef>
            <a:spcAft>
              <a:spcPct val="35000"/>
            </a:spcAft>
          </a:pPr>
          <a:r>
            <a:rPr lang="en-US" sz="600" kern="1200" dirty="0" smtClean="0"/>
            <a:t>ICP 8 – Risk Management and Internal Controls</a:t>
          </a:r>
        </a:p>
        <a:p>
          <a:pPr lvl="0" algn="ctr" defTabSz="266700">
            <a:lnSpc>
              <a:spcPct val="90000"/>
            </a:lnSpc>
            <a:spcBef>
              <a:spcPct val="0"/>
            </a:spcBef>
            <a:spcAft>
              <a:spcPct val="35000"/>
            </a:spcAft>
          </a:pPr>
          <a:r>
            <a:rPr lang="en-US" sz="600" kern="1200" dirty="0" smtClean="0"/>
            <a:t>	</a:t>
          </a:r>
          <a:endParaRPr lang="en-US" sz="600" kern="1200" dirty="0"/>
        </a:p>
      </dsp:txBody>
      <dsp:txXfrm>
        <a:off x="2488612" y="2946398"/>
        <a:ext cx="931860" cy="465930"/>
      </dsp:txXfrm>
    </dsp:sp>
    <dsp:sp modelId="{68CCCF9C-AFC2-42DB-8BF9-F74888C9B42A}">
      <dsp:nvSpPr>
        <dsp:cNvPr id="0" name=""/>
        <dsp:cNvSpPr/>
      </dsp:nvSpPr>
      <dsp:spPr>
        <a:xfrm>
          <a:off x="3383199" y="1623156"/>
          <a:ext cx="931860" cy="465930"/>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Supervisory Process, Preventive and Corrective Measures, and Winding- up</a:t>
          </a:r>
          <a:endParaRPr lang="en-US" sz="800" b="1" kern="1200" dirty="0"/>
        </a:p>
      </dsp:txBody>
      <dsp:txXfrm>
        <a:off x="3383199" y="1623156"/>
        <a:ext cx="931860" cy="465930"/>
      </dsp:txXfrm>
    </dsp:sp>
    <dsp:sp modelId="{39FA02BE-3009-4F74-850A-5969C94E9B08}">
      <dsp:nvSpPr>
        <dsp:cNvPr id="0" name=""/>
        <dsp:cNvSpPr/>
      </dsp:nvSpPr>
      <dsp:spPr>
        <a:xfrm>
          <a:off x="3616164" y="2284777"/>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9 - Supervisory Review and Reporting</a:t>
          </a:r>
          <a:endParaRPr lang="en-US" sz="600" kern="1200" dirty="0"/>
        </a:p>
      </dsp:txBody>
      <dsp:txXfrm>
        <a:off x="3616164" y="2284777"/>
        <a:ext cx="931860" cy="465930"/>
      </dsp:txXfrm>
    </dsp:sp>
    <dsp:sp modelId="{33A21304-B7E4-4643-B413-F3C6A18F1309}">
      <dsp:nvSpPr>
        <dsp:cNvPr id="0" name=""/>
        <dsp:cNvSpPr/>
      </dsp:nvSpPr>
      <dsp:spPr>
        <a:xfrm>
          <a:off x="3616164" y="2946398"/>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10 - Preventative and Corrective Measures</a:t>
          </a:r>
          <a:endParaRPr lang="en-US" sz="600" kern="1200" dirty="0"/>
        </a:p>
      </dsp:txBody>
      <dsp:txXfrm>
        <a:off x="3616164" y="2946398"/>
        <a:ext cx="931860" cy="465930"/>
      </dsp:txXfrm>
    </dsp:sp>
    <dsp:sp modelId="{31A2AE29-4132-424A-AFB0-1C33B1A9C72A}">
      <dsp:nvSpPr>
        <dsp:cNvPr id="0" name=""/>
        <dsp:cNvSpPr/>
      </dsp:nvSpPr>
      <dsp:spPr>
        <a:xfrm>
          <a:off x="3616164" y="3608019"/>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11 - Enforcement</a:t>
          </a:r>
          <a:endParaRPr lang="en-US" sz="600" kern="1200" dirty="0"/>
        </a:p>
      </dsp:txBody>
      <dsp:txXfrm>
        <a:off x="3616164" y="3608019"/>
        <a:ext cx="931860" cy="465930"/>
      </dsp:txXfrm>
    </dsp:sp>
    <dsp:sp modelId="{1558E369-156A-47FA-B1A8-92F110C4F0F1}">
      <dsp:nvSpPr>
        <dsp:cNvPr id="0" name=""/>
        <dsp:cNvSpPr/>
      </dsp:nvSpPr>
      <dsp:spPr>
        <a:xfrm>
          <a:off x="3616164" y="4269640"/>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12 - Winding-up and Exit</a:t>
          </a:r>
          <a:endParaRPr lang="en-US" sz="600" kern="1200" dirty="0"/>
        </a:p>
      </dsp:txBody>
      <dsp:txXfrm>
        <a:off x="3616164" y="4269640"/>
        <a:ext cx="931860" cy="465930"/>
      </dsp:txXfrm>
    </dsp:sp>
    <dsp:sp modelId="{F8772C93-D410-4C9D-B824-D0D007CCD8C3}">
      <dsp:nvSpPr>
        <dsp:cNvPr id="0" name=""/>
        <dsp:cNvSpPr/>
      </dsp:nvSpPr>
      <dsp:spPr>
        <a:xfrm>
          <a:off x="4522193" y="1633467"/>
          <a:ext cx="931860" cy="465930"/>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Solvency Regime</a:t>
          </a:r>
          <a:endParaRPr lang="en-US" sz="800" b="1" kern="1200" dirty="0"/>
        </a:p>
      </dsp:txBody>
      <dsp:txXfrm>
        <a:off x="4522193" y="1633467"/>
        <a:ext cx="931860" cy="465930"/>
      </dsp:txXfrm>
    </dsp:sp>
    <dsp:sp modelId="{8964E8D7-D0D2-4B36-8B11-381CDA91FF91}">
      <dsp:nvSpPr>
        <dsp:cNvPr id="0" name=""/>
        <dsp:cNvSpPr/>
      </dsp:nvSpPr>
      <dsp:spPr>
        <a:xfrm>
          <a:off x="4743715" y="2284777"/>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13 – Reinsurance</a:t>
          </a:r>
          <a:endParaRPr lang="en-US" sz="600" kern="1200" dirty="0"/>
        </a:p>
      </dsp:txBody>
      <dsp:txXfrm>
        <a:off x="4743715" y="2284777"/>
        <a:ext cx="931860" cy="465930"/>
      </dsp:txXfrm>
    </dsp:sp>
    <dsp:sp modelId="{CD01AB4D-A130-4EF5-A52A-73D1FCC83E6E}">
      <dsp:nvSpPr>
        <dsp:cNvPr id="0" name=""/>
        <dsp:cNvSpPr/>
      </dsp:nvSpPr>
      <dsp:spPr>
        <a:xfrm>
          <a:off x="4743715" y="2946398"/>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14 – Valuation</a:t>
          </a:r>
          <a:endParaRPr lang="en-US" sz="600" kern="1200" dirty="0"/>
        </a:p>
      </dsp:txBody>
      <dsp:txXfrm>
        <a:off x="4743715" y="2946398"/>
        <a:ext cx="931860" cy="465930"/>
      </dsp:txXfrm>
    </dsp:sp>
    <dsp:sp modelId="{A5701502-51BC-47B4-9E70-25110F67E1B9}">
      <dsp:nvSpPr>
        <dsp:cNvPr id="0" name=""/>
        <dsp:cNvSpPr/>
      </dsp:nvSpPr>
      <dsp:spPr>
        <a:xfrm>
          <a:off x="4743715" y="3608019"/>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15 – Investment</a:t>
          </a:r>
          <a:endParaRPr lang="en-US" sz="600" kern="1200" dirty="0"/>
        </a:p>
      </dsp:txBody>
      <dsp:txXfrm>
        <a:off x="4743715" y="3608019"/>
        <a:ext cx="931860" cy="465930"/>
      </dsp:txXfrm>
    </dsp:sp>
    <dsp:sp modelId="{D67B7F2D-A8F0-4FC9-A2F6-9167CA49A0AB}">
      <dsp:nvSpPr>
        <dsp:cNvPr id="0" name=""/>
        <dsp:cNvSpPr/>
      </dsp:nvSpPr>
      <dsp:spPr>
        <a:xfrm>
          <a:off x="4743715" y="4269640"/>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16  - ERM for Solvency Purposes</a:t>
          </a:r>
          <a:endParaRPr lang="en-US" sz="600" kern="1200" dirty="0"/>
        </a:p>
      </dsp:txBody>
      <dsp:txXfrm>
        <a:off x="4743715" y="4269640"/>
        <a:ext cx="931860" cy="465930"/>
      </dsp:txXfrm>
    </dsp:sp>
    <dsp:sp modelId="{54C65B3D-A8EB-491B-985E-6C3FBD0658CB}">
      <dsp:nvSpPr>
        <dsp:cNvPr id="0" name=""/>
        <dsp:cNvSpPr/>
      </dsp:nvSpPr>
      <dsp:spPr>
        <a:xfrm>
          <a:off x="4743715" y="4931262"/>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ICP17 -  Capital Adequacy</a:t>
          </a:r>
          <a:endParaRPr lang="en-US" sz="600" kern="1200" dirty="0"/>
        </a:p>
      </dsp:txBody>
      <dsp:txXfrm>
        <a:off x="4743715" y="4931262"/>
        <a:ext cx="931860" cy="465930"/>
      </dsp:txXfrm>
    </dsp:sp>
    <dsp:sp modelId="{2C92FD35-F5BE-48A8-B611-6320CE231A35}">
      <dsp:nvSpPr>
        <dsp:cNvPr id="0" name=""/>
        <dsp:cNvSpPr/>
      </dsp:nvSpPr>
      <dsp:spPr>
        <a:xfrm>
          <a:off x="5635348" y="1633467"/>
          <a:ext cx="931860" cy="465930"/>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Market Conduct and Financial Integrity</a:t>
          </a:r>
          <a:endParaRPr lang="en-US" sz="800" b="1" kern="1200" dirty="0"/>
        </a:p>
      </dsp:txBody>
      <dsp:txXfrm>
        <a:off x="5635348" y="1633467"/>
        <a:ext cx="931860" cy="465930"/>
      </dsp:txXfrm>
    </dsp:sp>
    <dsp:sp modelId="{66FECA64-F2CF-4988-9EEF-1072DF66A228}">
      <dsp:nvSpPr>
        <dsp:cNvPr id="0" name=""/>
        <dsp:cNvSpPr/>
      </dsp:nvSpPr>
      <dsp:spPr>
        <a:xfrm>
          <a:off x="5871267" y="2284777"/>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18 – Intermediaries</a:t>
          </a:r>
          <a:endParaRPr lang="en-US" sz="600" kern="1200" dirty="0"/>
        </a:p>
      </dsp:txBody>
      <dsp:txXfrm>
        <a:off x="5871267" y="2284777"/>
        <a:ext cx="931860" cy="465930"/>
      </dsp:txXfrm>
    </dsp:sp>
    <dsp:sp modelId="{7D686038-43EE-49AD-9389-14317C45E7EE}">
      <dsp:nvSpPr>
        <dsp:cNvPr id="0" name=""/>
        <dsp:cNvSpPr/>
      </dsp:nvSpPr>
      <dsp:spPr>
        <a:xfrm>
          <a:off x="5871267" y="2946398"/>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ICP19 – Conduct of Business</a:t>
          </a:r>
          <a:endParaRPr lang="en-US" sz="600" kern="1200" dirty="0"/>
        </a:p>
      </dsp:txBody>
      <dsp:txXfrm>
        <a:off x="5871267" y="2946398"/>
        <a:ext cx="931860" cy="465930"/>
      </dsp:txXfrm>
    </dsp:sp>
    <dsp:sp modelId="{2D16B0BD-63BF-4462-A686-29859DBEF9C2}">
      <dsp:nvSpPr>
        <dsp:cNvPr id="0" name=""/>
        <dsp:cNvSpPr/>
      </dsp:nvSpPr>
      <dsp:spPr>
        <a:xfrm>
          <a:off x="5871267" y="3608019"/>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ICP20 – Public Disclosure</a:t>
          </a:r>
          <a:endParaRPr lang="en-US" sz="600" kern="1200" dirty="0"/>
        </a:p>
      </dsp:txBody>
      <dsp:txXfrm>
        <a:off x="5871267" y="3608019"/>
        <a:ext cx="931860" cy="465930"/>
      </dsp:txXfrm>
    </dsp:sp>
    <dsp:sp modelId="{AF83C813-9D0A-4EB8-B1FA-DD9978ED9244}">
      <dsp:nvSpPr>
        <dsp:cNvPr id="0" name=""/>
        <dsp:cNvSpPr/>
      </dsp:nvSpPr>
      <dsp:spPr>
        <a:xfrm>
          <a:off x="5871267" y="4269640"/>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ICP21 Countering Fraud</a:t>
          </a:r>
          <a:endParaRPr lang="en-US" sz="600" kern="1200" dirty="0"/>
        </a:p>
      </dsp:txBody>
      <dsp:txXfrm>
        <a:off x="5871267" y="4269640"/>
        <a:ext cx="931860" cy="465930"/>
      </dsp:txXfrm>
    </dsp:sp>
    <dsp:sp modelId="{C121E3B5-8298-4267-B52E-95BA079866D7}">
      <dsp:nvSpPr>
        <dsp:cNvPr id="0" name=""/>
        <dsp:cNvSpPr/>
      </dsp:nvSpPr>
      <dsp:spPr>
        <a:xfrm>
          <a:off x="6765853" y="1623156"/>
          <a:ext cx="931860" cy="465930"/>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Group Supervision, Cross Border Cooperation and Crisis Management</a:t>
          </a:r>
          <a:endParaRPr lang="en-US" sz="800" b="1" kern="1200" dirty="0"/>
        </a:p>
      </dsp:txBody>
      <dsp:txXfrm>
        <a:off x="6765853" y="1623156"/>
        <a:ext cx="931860" cy="465930"/>
      </dsp:txXfrm>
    </dsp:sp>
    <dsp:sp modelId="{DFEA9AAF-93A6-4536-AAFD-A9E00137384D}">
      <dsp:nvSpPr>
        <dsp:cNvPr id="0" name=""/>
        <dsp:cNvSpPr/>
      </dsp:nvSpPr>
      <dsp:spPr>
        <a:xfrm>
          <a:off x="6998818" y="2284777"/>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22 - AML – CFT</a:t>
          </a:r>
          <a:endParaRPr lang="en-US" sz="600" kern="1200" dirty="0"/>
        </a:p>
      </dsp:txBody>
      <dsp:txXfrm>
        <a:off x="6998818" y="2284777"/>
        <a:ext cx="931860" cy="465930"/>
      </dsp:txXfrm>
    </dsp:sp>
    <dsp:sp modelId="{DE05320B-FD2F-4CD2-8143-02EB05D59FAB}">
      <dsp:nvSpPr>
        <dsp:cNvPr id="0" name=""/>
        <dsp:cNvSpPr/>
      </dsp:nvSpPr>
      <dsp:spPr>
        <a:xfrm>
          <a:off x="6998818" y="2946398"/>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23 - Group Wide Supervision</a:t>
          </a:r>
          <a:endParaRPr lang="en-US" sz="600" kern="1200" dirty="0"/>
        </a:p>
      </dsp:txBody>
      <dsp:txXfrm>
        <a:off x="6998818" y="2946398"/>
        <a:ext cx="931860" cy="465930"/>
      </dsp:txXfrm>
    </dsp:sp>
    <dsp:sp modelId="{691EB2BB-4EEB-4E69-A7D3-B7AB163D1047}">
      <dsp:nvSpPr>
        <dsp:cNvPr id="0" name=""/>
        <dsp:cNvSpPr/>
      </dsp:nvSpPr>
      <dsp:spPr>
        <a:xfrm>
          <a:off x="6998818" y="3608019"/>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24 - Macro prudential Surveillance</a:t>
          </a:r>
          <a:endParaRPr lang="en-US" sz="600" kern="1200" dirty="0"/>
        </a:p>
      </dsp:txBody>
      <dsp:txXfrm>
        <a:off x="6998818" y="3608019"/>
        <a:ext cx="931860" cy="465930"/>
      </dsp:txXfrm>
    </dsp:sp>
    <dsp:sp modelId="{2445ECC1-F8C6-4E63-A00E-606162686C97}">
      <dsp:nvSpPr>
        <dsp:cNvPr id="0" name=""/>
        <dsp:cNvSpPr/>
      </dsp:nvSpPr>
      <dsp:spPr>
        <a:xfrm>
          <a:off x="6998818" y="4269640"/>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25 - Supervisory Cooperation and Coordination</a:t>
          </a:r>
          <a:endParaRPr lang="en-US" sz="600" kern="1200" dirty="0"/>
        </a:p>
      </dsp:txBody>
      <dsp:txXfrm>
        <a:off x="6998818" y="4269640"/>
        <a:ext cx="931860" cy="465930"/>
      </dsp:txXfrm>
    </dsp:sp>
    <dsp:sp modelId="{E64FF269-CB73-48A0-99A8-0072641B0AC9}">
      <dsp:nvSpPr>
        <dsp:cNvPr id="0" name=""/>
        <dsp:cNvSpPr/>
      </dsp:nvSpPr>
      <dsp:spPr>
        <a:xfrm>
          <a:off x="6998818" y="4931262"/>
          <a:ext cx="931860" cy="4659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ICP 26 – Cross Border Crisis Management</a:t>
          </a:r>
          <a:endParaRPr lang="en-US" sz="600" kern="1200" dirty="0"/>
        </a:p>
      </dsp:txBody>
      <dsp:txXfrm>
        <a:off x="6998818" y="4931262"/>
        <a:ext cx="931860" cy="465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F1BDF-A1F6-4ACC-BAB2-F4852428DB6F}">
      <dsp:nvSpPr>
        <dsp:cNvPr id="0" name=""/>
        <dsp:cNvSpPr/>
      </dsp:nvSpPr>
      <dsp:spPr>
        <a:xfrm>
          <a:off x="0" y="14608"/>
          <a:ext cx="5945274" cy="1174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baseline="0" smtClean="0"/>
            <a:t>Understand the </a:t>
          </a:r>
          <a:r>
            <a:rPr lang="en-US" sz="2100" b="1" u="sng" kern="1200" baseline="0" smtClean="0"/>
            <a:t>objective</a:t>
          </a:r>
          <a:r>
            <a:rPr lang="en-US" sz="2100" kern="1200" baseline="0" smtClean="0"/>
            <a:t> of the supervisory measure</a:t>
          </a:r>
          <a:endParaRPr lang="en-GB" sz="2100" kern="1200"/>
        </a:p>
      </dsp:txBody>
      <dsp:txXfrm>
        <a:off x="57347" y="71955"/>
        <a:ext cx="5830580" cy="1060059"/>
      </dsp:txXfrm>
    </dsp:sp>
    <dsp:sp modelId="{6D8F0751-A23A-4A5F-9861-CEBC6D574A31}">
      <dsp:nvSpPr>
        <dsp:cNvPr id="0" name=""/>
        <dsp:cNvSpPr/>
      </dsp:nvSpPr>
      <dsp:spPr>
        <a:xfrm>
          <a:off x="0" y="1249841"/>
          <a:ext cx="5945274" cy="1174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b="1" u="sng" kern="1200" baseline="0" smtClean="0"/>
            <a:t>Not go beyond </a:t>
          </a:r>
          <a:r>
            <a:rPr lang="en-GB" sz="2100" kern="1200" baseline="0" smtClean="0"/>
            <a:t>what is necessary to achieve the objectives </a:t>
          </a:r>
          <a:endParaRPr lang="en-GB" sz="2100" kern="1200"/>
        </a:p>
      </dsp:txBody>
      <dsp:txXfrm>
        <a:off x="57347" y="1307188"/>
        <a:ext cx="5830580" cy="1060059"/>
      </dsp:txXfrm>
    </dsp:sp>
    <dsp:sp modelId="{9CA2DEC7-301F-47AA-8ED8-76C5AF41FFC4}">
      <dsp:nvSpPr>
        <dsp:cNvPr id="0" name=""/>
        <dsp:cNvSpPr/>
      </dsp:nvSpPr>
      <dsp:spPr>
        <a:xfrm>
          <a:off x="0" y="2485074"/>
          <a:ext cx="5945274" cy="1174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b="1" u="sng" kern="1200" baseline="0" smtClean="0"/>
            <a:t>Tailored to the nature, scale and complexity</a:t>
          </a:r>
          <a:r>
            <a:rPr lang="en-GB" sz="2100" kern="1200" baseline="0" smtClean="0"/>
            <a:t> of individual insurers and of the insurers’ business/risks (and potential risks)</a:t>
          </a:r>
          <a:endParaRPr lang="en-GB" sz="2100" kern="1200"/>
        </a:p>
      </dsp:txBody>
      <dsp:txXfrm>
        <a:off x="57347" y="2542421"/>
        <a:ext cx="5830580" cy="1060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118AD-A8E5-49B2-A30A-6EC8F779AE56}">
      <dsp:nvSpPr>
        <dsp:cNvPr id="0" name=""/>
        <dsp:cNvSpPr/>
      </dsp:nvSpPr>
      <dsp:spPr>
        <a:xfrm>
          <a:off x="3086099" y="1585467"/>
          <a:ext cx="1458328" cy="408215"/>
        </a:xfrm>
        <a:custGeom>
          <a:avLst/>
          <a:gdLst/>
          <a:ahLst/>
          <a:cxnLst/>
          <a:rect l="0" t="0" r="0" b="0"/>
          <a:pathLst>
            <a:path>
              <a:moveTo>
                <a:pt x="0" y="0"/>
              </a:moveTo>
              <a:lnTo>
                <a:pt x="0" y="204107"/>
              </a:lnTo>
              <a:lnTo>
                <a:pt x="1458328" y="204107"/>
              </a:lnTo>
              <a:lnTo>
                <a:pt x="1458328" y="4082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17AA7-5561-403A-9D3E-38804EBF1E7C}">
      <dsp:nvSpPr>
        <dsp:cNvPr id="0" name=""/>
        <dsp:cNvSpPr/>
      </dsp:nvSpPr>
      <dsp:spPr>
        <a:xfrm>
          <a:off x="1586016" y="1585467"/>
          <a:ext cx="1500083" cy="408215"/>
        </a:xfrm>
        <a:custGeom>
          <a:avLst/>
          <a:gdLst/>
          <a:ahLst/>
          <a:cxnLst/>
          <a:rect l="0" t="0" r="0" b="0"/>
          <a:pathLst>
            <a:path>
              <a:moveTo>
                <a:pt x="1500083" y="0"/>
              </a:moveTo>
              <a:lnTo>
                <a:pt x="1500083" y="204107"/>
              </a:lnTo>
              <a:lnTo>
                <a:pt x="0" y="204107"/>
              </a:lnTo>
              <a:lnTo>
                <a:pt x="0" y="4082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E2335B-A275-49C0-9FD6-40C3F720C703}">
      <dsp:nvSpPr>
        <dsp:cNvPr id="0" name=""/>
        <dsp:cNvSpPr/>
      </dsp:nvSpPr>
      <dsp:spPr>
        <a:xfrm>
          <a:off x="2686" y="348517"/>
          <a:ext cx="6166827" cy="1236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Capital adequacy requirements</a:t>
          </a:r>
        </a:p>
      </dsp:txBody>
      <dsp:txXfrm>
        <a:off x="2686" y="348517"/>
        <a:ext cx="6166827" cy="1236950"/>
      </dsp:txXfrm>
    </dsp:sp>
    <dsp:sp modelId="{3EC5AA28-23DB-46F9-BBAF-BA47F6CC4F84}">
      <dsp:nvSpPr>
        <dsp:cNvPr id="0" name=""/>
        <dsp:cNvSpPr/>
      </dsp:nvSpPr>
      <dsp:spPr>
        <a:xfrm>
          <a:off x="331795" y="1993682"/>
          <a:ext cx="2508442" cy="1354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To absorb insurer’s significant unexpected losses</a:t>
          </a:r>
          <a:endParaRPr lang="en-GB" sz="2300" kern="1200" dirty="0"/>
        </a:p>
      </dsp:txBody>
      <dsp:txXfrm>
        <a:off x="331795" y="1993682"/>
        <a:ext cx="2508442" cy="1354690"/>
      </dsp:txXfrm>
    </dsp:sp>
    <dsp:sp modelId="{4325DBF6-2458-4388-8FE5-C3E320BACD6E}">
      <dsp:nvSpPr>
        <dsp:cNvPr id="0" name=""/>
        <dsp:cNvSpPr/>
      </dsp:nvSpPr>
      <dsp:spPr>
        <a:xfrm>
          <a:off x="3248452" y="1993682"/>
          <a:ext cx="2591951" cy="1354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To provide for degrees of supervisory intervention</a:t>
          </a:r>
          <a:endParaRPr lang="en-GB" sz="2300" kern="1200" dirty="0"/>
        </a:p>
      </dsp:txBody>
      <dsp:txXfrm>
        <a:off x="3248452" y="1993682"/>
        <a:ext cx="2591951" cy="13546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498DF-3712-4A54-9CF0-EE3F4F2E1329}">
      <dsp:nvSpPr>
        <dsp:cNvPr id="0" name=""/>
        <dsp:cNvSpPr/>
      </dsp:nvSpPr>
      <dsp:spPr>
        <a:xfrm rot="5400000">
          <a:off x="3475736" y="-1073359"/>
          <a:ext cx="1442719" cy="39502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baseline="0" smtClean="0"/>
            <a:t>Total balance sheet approach</a:t>
          </a:r>
          <a:endParaRPr lang="en-GB" sz="1600" kern="1200"/>
        </a:p>
        <a:p>
          <a:pPr marL="171450" lvl="1" indent="-171450" algn="l" defTabSz="711200" rtl="0">
            <a:lnSpc>
              <a:spcPct val="90000"/>
            </a:lnSpc>
            <a:spcBef>
              <a:spcPct val="0"/>
            </a:spcBef>
            <a:spcAft>
              <a:spcPct val="15000"/>
            </a:spcAft>
            <a:buChar char="••"/>
          </a:pPr>
          <a:r>
            <a:rPr lang="en-US" sz="1600" kern="1200" baseline="0" smtClean="0"/>
            <a:t>Different degrees of intervention</a:t>
          </a:r>
          <a:endParaRPr lang="en-GB" sz="1600" kern="1200"/>
        </a:p>
        <a:p>
          <a:pPr marL="171450" lvl="1" indent="-171450" algn="l" defTabSz="711200" rtl="0">
            <a:lnSpc>
              <a:spcPct val="90000"/>
            </a:lnSpc>
            <a:spcBef>
              <a:spcPct val="0"/>
            </a:spcBef>
            <a:spcAft>
              <a:spcPct val="15000"/>
            </a:spcAft>
            <a:buChar char="••"/>
          </a:pPr>
          <a:r>
            <a:rPr lang="en-US" sz="1600" kern="1200" baseline="0" dirty="0" smtClean="0"/>
            <a:t>All relevant and material categories of risk addressed</a:t>
          </a:r>
          <a:endParaRPr lang="en-GB" sz="1600" kern="1200" dirty="0"/>
        </a:p>
        <a:p>
          <a:pPr marL="171450" lvl="1" indent="-171450" algn="l" defTabSz="711200" rtl="0">
            <a:lnSpc>
              <a:spcPct val="90000"/>
            </a:lnSpc>
            <a:spcBef>
              <a:spcPct val="0"/>
            </a:spcBef>
            <a:spcAft>
              <a:spcPct val="15000"/>
            </a:spcAft>
            <a:buChar char="••"/>
          </a:pPr>
          <a:r>
            <a:rPr lang="en-US" sz="1600" kern="1200" baseline="0" smtClean="0"/>
            <a:t>The use of internal models</a:t>
          </a:r>
          <a:endParaRPr lang="en-GB" sz="1600" kern="1200"/>
        </a:p>
      </dsp:txBody>
      <dsp:txXfrm rot="-5400000">
        <a:off x="2221992" y="250813"/>
        <a:ext cx="3879780" cy="1301863"/>
      </dsp:txXfrm>
    </dsp:sp>
    <dsp:sp modelId="{E0770EB9-84E7-4886-AD16-E71565829036}">
      <dsp:nvSpPr>
        <dsp:cNvPr id="0" name=""/>
        <dsp:cNvSpPr/>
      </dsp:nvSpPr>
      <dsp:spPr>
        <a:xfrm>
          <a:off x="0" y="45"/>
          <a:ext cx="2221992" cy="1803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baseline="0" dirty="0" smtClean="0"/>
            <a:t>Regulatory capital requirements</a:t>
          </a:r>
          <a:endParaRPr lang="en-GB" sz="2500" kern="1200" dirty="0"/>
        </a:p>
      </dsp:txBody>
      <dsp:txXfrm>
        <a:off x="88035" y="88080"/>
        <a:ext cx="2045922" cy="1627328"/>
      </dsp:txXfrm>
    </dsp:sp>
    <dsp:sp modelId="{A60B0C95-4531-4F35-9909-C66E9CC9257F}">
      <dsp:nvSpPr>
        <dsp:cNvPr id="0" name=""/>
        <dsp:cNvSpPr/>
      </dsp:nvSpPr>
      <dsp:spPr>
        <a:xfrm rot="5400000">
          <a:off x="3475736" y="820209"/>
          <a:ext cx="1442719" cy="39502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baseline="0" dirty="0" smtClean="0"/>
            <a:t>Criteria for assessing the quality and suitability of capital resources</a:t>
          </a:r>
          <a:endParaRPr lang="en-GB" sz="1600" kern="1200" dirty="0"/>
        </a:p>
      </dsp:txBody>
      <dsp:txXfrm rot="-5400000">
        <a:off x="2221992" y="2144381"/>
        <a:ext cx="3879780" cy="1301863"/>
      </dsp:txXfrm>
    </dsp:sp>
    <dsp:sp modelId="{FEC43AF1-8971-4A58-B9FC-74074B7A3088}">
      <dsp:nvSpPr>
        <dsp:cNvPr id="0" name=""/>
        <dsp:cNvSpPr/>
      </dsp:nvSpPr>
      <dsp:spPr>
        <a:xfrm>
          <a:off x="0" y="1893613"/>
          <a:ext cx="2221992" cy="1803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baseline="0" smtClean="0"/>
            <a:t>Capital resources</a:t>
          </a:r>
          <a:endParaRPr lang="en-GB" sz="2500" kern="1200"/>
        </a:p>
      </dsp:txBody>
      <dsp:txXfrm>
        <a:off x="88035" y="1981648"/>
        <a:ext cx="2045922" cy="1627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0C7A3-098A-4ACF-9771-D0DBD0A910F6}">
      <dsp:nvSpPr>
        <dsp:cNvPr id="0" name=""/>
        <dsp:cNvSpPr/>
      </dsp:nvSpPr>
      <dsp:spPr>
        <a:xfrm rot="16200000">
          <a:off x="548933" y="-548933"/>
          <a:ext cx="1188132" cy="2286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Assets</a:t>
          </a:r>
          <a:endParaRPr lang="en-GB" sz="2100" kern="1200" dirty="0"/>
        </a:p>
      </dsp:txBody>
      <dsp:txXfrm rot="5400000">
        <a:off x="0" y="0"/>
        <a:ext cx="2286000" cy="891099"/>
      </dsp:txXfrm>
    </dsp:sp>
    <dsp:sp modelId="{AE2F8DA0-24E7-4274-9D30-7BB658DBCA47}">
      <dsp:nvSpPr>
        <dsp:cNvPr id="0" name=""/>
        <dsp:cNvSpPr/>
      </dsp:nvSpPr>
      <dsp:spPr>
        <a:xfrm>
          <a:off x="2286000" y="0"/>
          <a:ext cx="2286000" cy="118813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Liabilities</a:t>
          </a:r>
          <a:endParaRPr lang="en-GB" sz="2100" kern="1200" dirty="0"/>
        </a:p>
      </dsp:txBody>
      <dsp:txXfrm>
        <a:off x="2286000" y="0"/>
        <a:ext cx="2286000" cy="891099"/>
      </dsp:txXfrm>
    </dsp:sp>
    <dsp:sp modelId="{30048438-DAA0-4DC5-A1C8-8AA9DE055068}">
      <dsp:nvSpPr>
        <dsp:cNvPr id="0" name=""/>
        <dsp:cNvSpPr/>
      </dsp:nvSpPr>
      <dsp:spPr>
        <a:xfrm rot="10800000">
          <a:off x="0" y="1188132"/>
          <a:ext cx="2286000" cy="118813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Regulatory capital requirements</a:t>
          </a:r>
          <a:endParaRPr lang="en-GB" sz="2100" kern="1200" dirty="0"/>
        </a:p>
      </dsp:txBody>
      <dsp:txXfrm rot="10800000">
        <a:off x="0" y="1485165"/>
        <a:ext cx="2286000" cy="891099"/>
      </dsp:txXfrm>
    </dsp:sp>
    <dsp:sp modelId="{26EB0F13-4AAD-49F8-822E-73752139DBFC}">
      <dsp:nvSpPr>
        <dsp:cNvPr id="0" name=""/>
        <dsp:cNvSpPr/>
      </dsp:nvSpPr>
      <dsp:spPr>
        <a:xfrm rot="5400000">
          <a:off x="2834933" y="639198"/>
          <a:ext cx="1188132" cy="2286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Capital resources</a:t>
          </a:r>
          <a:endParaRPr lang="en-GB" sz="2100" kern="1200" dirty="0"/>
        </a:p>
      </dsp:txBody>
      <dsp:txXfrm rot="-5400000">
        <a:off x="2286000" y="1485165"/>
        <a:ext cx="2286000" cy="891099"/>
      </dsp:txXfrm>
    </dsp:sp>
    <dsp:sp modelId="{7EF63189-6CF8-43AB-AFF6-AF7484219D50}">
      <dsp:nvSpPr>
        <dsp:cNvPr id="0" name=""/>
        <dsp:cNvSpPr/>
      </dsp:nvSpPr>
      <dsp:spPr>
        <a:xfrm>
          <a:off x="1600199" y="891099"/>
          <a:ext cx="1371600" cy="59406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TBSA</a:t>
          </a:r>
          <a:endParaRPr lang="en-GB" sz="2100" kern="1200" dirty="0"/>
        </a:p>
      </dsp:txBody>
      <dsp:txXfrm>
        <a:off x="1629199" y="920099"/>
        <a:ext cx="1313600" cy="5360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D0C76-591D-4F9C-BCF6-929858B58426}">
      <dsp:nvSpPr>
        <dsp:cNvPr id="0" name=""/>
        <dsp:cNvSpPr/>
      </dsp:nvSpPr>
      <dsp:spPr>
        <a:xfrm rot="5400000">
          <a:off x="-212343" y="214953"/>
          <a:ext cx="1415620" cy="990934"/>
        </a:xfrm>
        <a:prstGeom prst="chevron">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Compliance with PCR</a:t>
          </a:r>
          <a:endParaRPr lang="en-GB" sz="1400" kern="1200" dirty="0"/>
        </a:p>
      </dsp:txBody>
      <dsp:txXfrm rot="-5400000">
        <a:off x="0" y="498077"/>
        <a:ext cx="990934" cy="424686"/>
      </dsp:txXfrm>
    </dsp:sp>
    <dsp:sp modelId="{48F1512B-9290-4D5B-B642-3FD1D417BA87}">
      <dsp:nvSpPr>
        <dsp:cNvPr id="0" name=""/>
        <dsp:cNvSpPr/>
      </dsp:nvSpPr>
      <dsp:spPr>
        <a:xfrm rot="5400000">
          <a:off x="3198620" y="-2205076"/>
          <a:ext cx="920153" cy="5335525"/>
        </a:xfrm>
        <a:prstGeom prst="round2Same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No supervisory intervention</a:t>
          </a:r>
          <a:endParaRPr lang="en-GB" sz="2400" b="1" kern="1200" dirty="0"/>
        </a:p>
      </dsp:txBody>
      <dsp:txXfrm rot="-5400000">
        <a:off x="990934" y="47528"/>
        <a:ext cx="5290607" cy="830317"/>
      </dsp:txXfrm>
    </dsp:sp>
    <dsp:sp modelId="{791BAA71-2D06-420C-B2CC-2154A3191439}">
      <dsp:nvSpPr>
        <dsp:cNvPr id="0" name=""/>
        <dsp:cNvSpPr/>
      </dsp:nvSpPr>
      <dsp:spPr>
        <a:xfrm rot="5400000">
          <a:off x="-212343" y="1434070"/>
          <a:ext cx="1415620" cy="990934"/>
        </a:xfrm>
        <a:prstGeom prst="chevron">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w="9525" cap="flat" cmpd="sng" algn="ctr">
          <a:solidFill>
            <a:schemeClr val="accent1">
              <a:shade val="50000"/>
              <a:hueOff val="240958"/>
              <a:satOff val="-5040"/>
              <a:lumOff val="2804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Breach of PCR</a:t>
          </a:r>
          <a:endParaRPr lang="en-GB" sz="1400" kern="1200" dirty="0"/>
        </a:p>
      </dsp:txBody>
      <dsp:txXfrm rot="-5400000">
        <a:off x="0" y="1717194"/>
        <a:ext cx="990934" cy="424686"/>
      </dsp:txXfrm>
    </dsp:sp>
    <dsp:sp modelId="{707EF39F-3C76-46C1-AF4B-BBC555144ABE}">
      <dsp:nvSpPr>
        <dsp:cNvPr id="0" name=""/>
        <dsp:cNvSpPr/>
      </dsp:nvSpPr>
      <dsp:spPr>
        <a:xfrm rot="5400000">
          <a:off x="3198620" y="-985958"/>
          <a:ext cx="920153" cy="5335525"/>
        </a:xfrm>
        <a:prstGeom prst="round2SameRect">
          <a:avLst/>
        </a:prstGeom>
        <a:solidFill>
          <a:schemeClr val="lt1">
            <a:alpha val="90000"/>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Supervisory intervention</a:t>
          </a:r>
          <a:endParaRPr lang="en-GB" sz="2400" b="1" kern="1200" dirty="0"/>
        </a:p>
        <a:p>
          <a:pPr marL="171450" lvl="1" indent="-171450" algn="l" defTabSz="844550">
            <a:lnSpc>
              <a:spcPct val="90000"/>
            </a:lnSpc>
            <a:spcBef>
              <a:spcPct val="0"/>
            </a:spcBef>
            <a:spcAft>
              <a:spcPct val="15000"/>
            </a:spcAft>
            <a:buChar char="••"/>
          </a:pPr>
          <a:r>
            <a:rPr lang="en-US" sz="1900" kern="1200" dirty="0" smtClean="0"/>
            <a:t>Restore capital resources or reduce the level of risk</a:t>
          </a:r>
          <a:endParaRPr lang="en-GB" sz="1900" kern="1200" dirty="0"/>
        </a:p>
      </dsp:txBody>
      <dsp:txXfrm rot="-5400000">
        <a:off x="990934" y="1266646"/>
        <a:ext cx="5290607" cy="830317"/>
      </dsp:txXfrm>
    </dsp:sp>
    <dsp:sp modelId="{3E88C9F6-C079-405D-81A0-C6CF9C9255FC}">
      <dsp:nvSpPr>
        <dsp:cNvPr id="0" name=""/>
        <dsp:cNvSpPr/>
      </dsp:nvSpPr>
      <dsp:spPr>
        <a:xfrm rot="5400000">
          <a:off x="-212343" y="2653188"/>
          <a:ext cx="1415620" cy="990934"/>
        </a:xfrm>
        <a:prstGeom prst="chevron">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w="9525" cap="flat" cmpd="sng" algn="ctr">
          <a:solidFill>
            <a:schemeClr val="accent1">
              <a:shade val="50000"/>
              <a:hueOff val="240958"/>
              <a:satOff val="-5040"/>
              <a:lumOff val="2804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Breach of MCR</a:t>
          </a:r>
          <a:endParaRPr lang="en-GB" sz="1400" kern="1200" dirty="0"/>
        </a:p>
      </dsp:txBody>
      <dsp:txXfrm rot="-5400000">
        <a:off x="0" y="2936312"/>
        <a:ext cx="990934" cy="424686"/>
      </dsp:txXfrm>
    </dsp:sp>
    <dsp:sp modelId="{51A166DB-9BF3-4AFF-9B5C-E32637DEBC40}">
      <dsp:nvSpPr>
        <dsp:cNvPr id="0" name=""/>
        <dsp:cNvSpPr/>
      </dsp:nvSpPr>
      <dsp:spPr>
        <a:xfrm rot="5400000">
          <a:off x="3198620" y="233159"/>
          <a:ext cx="920153" cy="5335525"/>
        </a:xfrm>
        <a:prstGeom prst="round2SameRect">
          <a:avLst/>
        </a:prstGeom>
        <a:solidFill>
          <a:schemeClr val="lt1">
            <a:alpha val="90000"/>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Stronger supervisory actions</a:t>
          </a:r>
          <a:endParaRPr lang="en-GB" sz="2400" b="1" kern="1200" dirty="0"/>
        </a:p>
        <a:p>
          <a:pPr marL="171450" lvl="1" indent="-171450" algn="l" defTabSz="844550">
            <a:lnSpc>
              <a:spcPct val="90000"/>
            </a:lnSpc>
            <a:spcBef>
              <a:spcPct val="0"/>
            </a:spcBef>
            <a:spcAft>
              <a:spcPct val="15000"/>
            </a:spcAft>
            <a:buChar char="••"/>
          </a:pPr>
          <a:r>
            <a:rPr lang="en-US" sz="1900" kern="1200" dirty="0" smtClean="0"/>
            <a:t>Stopping the insurer’s activities, withdrawal of the insurer’s license, requiring insurer to close new business and run-off portfolio</a:t>
          </a:r>
          <a:endParaRPr lang="en-GB" sz="1900" kern="1200" dirty="0"/>
        </a:p>
      </dsp:txBody>
      <dsp:txXfrm rot="-5400000">
        <a:off x="990934" y="2485763"/>
        <a:ext cx="5290607" cy="8303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947EA-112A-474D-8DE9-B5D19B4FC67D}">
      <dsp:nvSpPr>
        <dsp:cNvPr id="0" name=""/>
        <dsp:cNvSpPr/>
      </dsp:nvSpPr>
      <dsp:spPr>
        <a:xfrm>
          <a:off x="-4179184" y="-641293"/>
          <a:ext cx="4979645" cy="4979645"/>
        </a:xfrm>
        <a:prstGeom prst="blockArc">
          <a:avLst>
            <a:gd name="adj1" fmla="val 18900000"/>
            <a:gd name="adj2" fmla="val 2700000"/>
            <a:gd name="adj3" fmla="val 43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23E900-B040-4A15-ABB7-D3FB86F56CA7}">
      <dsp:nvSpPr>
        <dsp:cNvPr id="0" name=""/>
        <dsp:cNvSpPr/>
      </dsp:nvSpPr>
      <dsp:spPr>
        <a:xfrm>
          <a:off x="419395" y="284229"/>
          <a:ext cx="5703413" cy="5687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450" tIns="43180" rIns="43180" bIns="43180" numCol="1" spcCol="1270" anchor="ctr" anchorCtr="0">
          <a:noAutofit/>
        </a:bodyPr>
        <a:lstStyle/>
        <a:p>
          <a:pPr lvl="0" algn="l" defTabSz="755650" rtl="0">
            <a:lnSpc>
              <a:spcPct val="90000"/>
            </a:lnSpc>
            <a:spcBef>
              <a:spcPct val="0"/>
            </a:spcBef>
            <a:spcAft>
              <a:spcPct val="35000"/>
            </a:spcAft>
          </a:pPr>
          <a:r>
            <a:rPr lang="en-US" sz="1700" kern="1200" baseline="0" smtClean="0"/>
            <a:t>Dependencies and interrelations between risks</a:t>
          </a:r>
          <a:endParaRPr lang="en-GB" sz="1700" kern="1200"/>
        </a:p>
      </dsp:txBody>
      <dsp:txXfrm>
        <a:off x="419395" y="284229"/>
        <a:ext cx="5703413" cy="568755"/>
      </dsp:txXfrm>
    </dsp:sp>
    <dsp:sp modelId="{074080EC-9A18-414A-9066-1EF91B2318F2}">
      <dsp:nvSpPr>
        <dsp:cNvPr id="0" name=""/>
        <dsp:cNvSpPr/>
      </dsp:nvSpPr>
      <dsp:spPr>
        <a:xfrm>
          <a:off x="63923" y="213135"/>
          <a:ext cx="710944" cy="71094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954B8A-8666-4F2A-907E-EB1BA121654A}">
      <dsp:nvSpPr>
        <dsp:cNvPr id="0" name=""/>
        <dsp:cNvSpPr/>
      </dsp:nvSpPr>
      <dsp:spPr>
        <a:xfrm>
          <a:off x="745476" y="1137510"/>
          <a:ext cx="5377332" cy="5687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450" tIns="43180" rIns="43180" bIns="43180" numCol="1" spcCol="1270" anchor="ctr" anchorCtr="0">
          <a:noAutofit/>
        </a:bodyPr>
        <a:lstStyle/>
        <a:p>
          <a:pPr lvl="0" algn="l" defTabSz="755650" rtl="0">
            <a:lnSpc>
              <a:spcPct val="90000"/>
            </a:lnSpc>
            <a:spcBef>
              <a:spcPct val="0"/>
            </a:spcBef>
            <a:spcAft>
              <a:spcPct val="35000"/>
            </a:spcAft>
          </a:pPr>
          <a:r>
            <a:rPr lang="en-US" sz="1700" kern="1200" baseline="0" smtClean="0"/>
            <a:t>Allowance for risk mitigation</a:t>
          </a:r>
          <a:endParaRPr lang="en-GB" sz="1700" kern="1200"/>
        </a:p>
      </dsp:txBody>
      <dsp:txXfrm>
        <a:off x="745476" y="1137510"/>
        <a:ext cx="5377332" cy="568755"/>
      </dsp:txXfrm>
    </dsp:sp>
    <dsp:sp modelId="{42AF4CCA-332B-4CD3-A4DA-7B79D9E35D83}">
      <dsp:nvSpPr>
        <dsp:cNvPr id="0" name=""/>
        <dsp:cNvSpPr/>
      </dsp:nvSpPr>
      <dsp:spPr>
        <a:xfrm>
          <a:off x="390004" y="1066416"/>
          <a:ext cx="710944" cy="71094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E4736E-6CC6-4543-AF7C-AA733E42B1EA}">
      <dsp:nvSpPr>
        <dsp:cNvPr id="0" name=""/>
        <dsp:cNvSpPr/>
      </dsp:nvSpPr>
      <dsp:spPr>
        <a:xfrm>
          <a:off x="745476" y="1990791"/>
          <a:ext cx="5377332" cy="5687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450" tIns="43180" rIns="43180" bIns="43180" numCol="1" spcCol="1270" anchor="ctr" anchorCtr="0">
          <a:noAutofit/>
        </a:bodyPr>
        <a:lstStyle/>
        <a:p>
          <a:pPr lvl="0" algn="l" defTabSz="755650" rtl="0">
            <a:lnSpc>
              <a:spcPct val="90000"/>
            </a:lnSpc>
            <a:spcBef>
              <a:spcPct val="0"/>
            </a:spcBef>
            <a:spcAft>
              <a:spcPct val="35000"/>
            </a:spcAft>
          </a:pPr>
          <a:r>
            <a:rPr lang="en-US" sz="1700" kern="1200" baseline="0" smtClean="0"/>
            <a:t>Transparency in recognition of risks in regulatory requirements</a:t>
          </a:r>
          <a:endParaRPr lang="en-GB" sz="1700" kern="1200"/>
        </a:p>
      </dsp:txBody>
      <dsp:txXfrm>
        <a:off x="745476" y="1990791"/>
        <a:ext cx="5377332" cy="568755"/>
      </dsp:txXfrm>
    </dsp:sp>
    <dsp:sp modelId="{59342B2D-5F23-4578-BED0-62F50BF55C57}">
      <dsp:nvSpPr>
        <dsp:cNvPr id="0" name=""/>
        <dsp:cNvSpPr/>
      </dsp:nvSpPr>
      <dsp:spPr>
        <a:xfrm>
          <a:off x="390004" y="1919697"/>
          <a:ext cx="710944" cy="71094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A66A2E-62A0-4A56-96AD-3E2D564A1FFB}">
      <dsp:nvSpPr>
        <dsp:cNvPr id="0" name=""/>
        <dsp:cNvSpPr/>
      </dsp:nvSpPr>
      <dsp:spPr>
        <a:xfrm>
          <a:off x="419395" y="2844072"/>
          <a:ext cx="5703413" cy="5687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450" tIns="43180" rIns="43180" bIns="43180" numCol="1" spcCol="1270" anchor="ctr" anchorCtr="0">
          <a:noAutofit/>
        </a:bodyPr>
        <a:lstStyle/>
        <a:p>
          <a:pPr lvl="0" algn="l" defTabSz="755650" rtl="0">
            <a:lnSpc>
              <a:spcPct val="90000"/>
            </a:lnSpc>
            <a:spcBef>
              <a:spcPct val="0"/>
            </a:spcBef>
            <a:spcAft>
              <a:spcPct val="35000"/>
            </a:spcAft>
          </a:pPr>
          <a:r>
            <a:rPr lang="en-US" sz="1700" kern="1200" baseline="0" smtClean="0"/>
            <a:t>Treatment of risks difficult to qualtify</a:t>
          </a:r>
          <a:endParaRPr lang="en-GB" sz="1700" kern="1200"/>
        </a:p>
      </dsp:txBody>
      <dsp:txXfrm>
        <a:off x="419395" y="2844072"/>
        <a:ext cx="5703413" cy="568755"/>
      </dsp:txXfrm>
    </dsp:sp>
    <dsp:sp modelId="{03F79B18-A4DD-4BA1-9207-B354F0F61F3B}">
      <dsp:nvSpPr>
        <dsp:cNvPr id="0" name=""/>
        <dsp:cNvSpPr/>
      </dsp:nvSpPr>
      <dsp:spPr>
        <a:xfrm>
          <a:off x="63923" y="2772978"/>
          <a:ext cx="710944" cy="71094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6569"/>
          </a:xfrm>
          <a:prstGeom prst="rect">
            <a:avLst/>
          </a:prstGeom>
        </p:spPr>
        <p:txBody>
          <a:bodyPr vert="horz" lIns="91424" tIns="45712" rIns="91424" bIns="45712" rtlCol="0"/>
          <a:lstStyle>
            <a:lvl1pPr algn="l">
              <a:defRPr sz="1300"/>
            </a:lvl1pPr>
          </a:lstStyle>
          <a:p>
            <a:endParaRPr lang="en-GB"/>
          </a:p>
        </p:txBody>
      </p:sp>
      <p:sp>
        <p:nvSpPr>
          <p:cNvPr id="3" name="Date Placeholder 2"/>
          <p:cNvSpPr>
            <a:spLocks noGrp="1"/>
          </p:cNvSpPr>
          <p:nvPr>
            <p:ph type="dt" sz="quarter" idx="1"/>
          </p:nvPr>
        </p:nvSpPr>
        <p:spPr>
          <a:xfrm>
            <a:off x="3848647" y="1"/>
            <a:ext cx="2944283" cy="496569"/>
          </a:xfrm>
          <a:prstGeom prst="rect">
            <a:avLst/>
          </a:prstGeom>
        </p:spPr>
        <p:txBody>
          <a:bodyPr vert="horz" lIns="91424" tIns="45712" rIns="91424" bIns="45712" rtlCol="0"/>
          <a:lstStyle>
            <a:lvl1pPr algn="r">
              <a:defRPr sz="1300"/>
            </a:lvl1pPr>
          </a:lstStyle>
          <a:p>
            <a:fld id="{59228BDA-53D2-4377-9EE3-69B9799EC0F4}" type="datetimeFigureOut">
              <a:rPr lang="en-GB" smtClean="0"/>
              <a:t>09.04.2018</a:t>
            </a:fld>
            <a:endParaRPr lang="en-GB"/>
          </a:p>
        </p:txBody>
      </p:sp>
      <p:sp>
        <p:nvSpPr>
          <p:cNvPr id="4" name="Footer Placeholder 3"/>
          <p:cNvSpPr>
            <a:spLocks noGrp="1"/>
          </p:cNvSpPr>
          <p:nvPr>
            <p:ph type="ftr" sz="quarter" idx="2"/>
          </p:nvPr>
        </p:nvSpPr>
        <p:spPr>
          <a:xfrm>
            <a:off x="0" y="9433106"/>
            <a:ext cx="2944283" cy="496569"/>
          </a:xfrm>
          <a:prstGeom prst="rect">
            <a:avLst/>
          </a:prstGeom>
        </p:spPr>
        <p:txBody>
          <a:bodyPr vert="horz" lIns="91424" tIns="45712" rIns="91424" bIns="45712" rtlCol="0" anchor="b"/>
          <a:lstStyle>
            <a:lvl1pPr algn="l">
              <a:defRPr sz="1300"/>
            </a:lvl1pPr>
          </a:lstStyle>
          <a:p>
            <a:endParaRPr lang="en-GB"/>
          </a:p>
        </p:txBody>
      </p:sp>
      <p:sp>
        <p:nvSpPr>
          <p:cNvPr id="5" name="Slide Number Placeholder 4"/>
          <p:cNvSpPr>
            <a:spLocks noGrp="1"/>
          </p:cNvSpPr>
          <p:nvPr>
            <p:ph type="sldNum" sz="quarter" idx="3"/>
          </p:nvPr>
        </p:nvSpPr>
        <p:spPr>
          <a:xfrm>
            <a:off x="3848647" y="9433106"/>
            <a:ext cx="2944283" cy="496569"/>
          </a:xfrm>
          <a:prstGeom prst="rect">
            <a:avLst/>
          </a:prstGeom>
        </p:spPr>
        <p:txBody>
          <a:bodyPr vert="horz" lIns="91424" tIns="45712" rIns="91424" bIns="45712" rtlCol="0" anchor="b"/>
          <a:lstStyle>
            <a:lvl1pPr algn="r">
              <a:defRPr sz="1300"/>
            </a:lvl1pPr>
          </a:lstStyle>
          <a:p>
            <a:fld id="{C3AD3BAE-ABAA-4634-AE23-A6EE8753F743}" type="slidenum">
              <a:rPr lang="en-GB" smtClean="0"/>
              <a:t>‹#›</a:t>
            </a:fld>
            <a:endParaRPr lang="en-GB"/>
          </a:p>
        </p:txBody>
      </p:sp>
    </p:spTree>
    <p:extLst>
      <p:ext uri="{BB962C8B-B14F-4D97-AF65-F5344CB8AC3E}">
        <p14:creationId xmlns:p14="http://schemas.microsoft.com/office/powerpoint/2010/main" val="3613076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4813" cy="496888"/>
          </a:xfrm>
          <a:prstGeom prst="rect">
            <a:avLst/>
          </a:prstGeom>
        </p:spPr>
        <p:txBody>
          <a:bodyPr vert="horz" lIns="91424" tIns="45712" rIns="91424" bIns="45712" rtlCol="0"/>
          <a:lstStyle>
            <a:lvl1pPr algn="l">
              <a:defRPr sz="1300"/>
            </a:lvl1pPr>
          </a:lstStyle>
          <a:p>
            <a:endParaRPr lang="en-GB"/>
          </a:p>
        </p:txBody>
      </p:sp>
      <p:sp>
        <p:nvSpPr>
          <p:cNvPr id="3" name="Date Placeholder 2"/>
          <p:cNvSpPr>
            <a:spLocks noGrp="1"/>
          </p:cNvSpPr>
          <p:nvPr>
            <p:ph type="dt" idx="1"/>
          </p:nvPr>
        </p:nvSpPr>
        <p:spPr>
          <a:xfrm>
            <a:off x="3848102" y="1"/>
            <a:ext cx="2944813" cy="496888"/>
          </a:xfrm>
          <a:prstGeom prst="rect">
            <a:avLst/>
          </a:prstGeom>
        </p:spPr>
        <p:txBody>
          <a:bodyPr vert="horz" lIns="91424" tIns="45712" rIns="91424" bIns="45712" rtlCol="0"/>
          <a:lstStyle>
            <a:lvl1pPr algn="r">
              <a:defRPr sz="1300"/>
            </a:lvl1pPr>
          </a:lstStyle>
          <a:p>
            <a:fld id="{7545D280-1BD8-4669-A8A1-2EF911E5A3FF}" type="datetimeFigureOut">
              <a:rPr lang="en-GB" smtClean="0"/>
              <a:t>09.04.2018</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24" tIns="45712" rIns="91424" bIns="45712" rtlCol="0" anchor="ctr"/>
          <a:lstStyle/>
          <a:p>
            <a:endParaRPr lang="en-GB"/>
          </a:p>
        </p:txBody>
      </p:sp>
      <p:sp>
        <p:nvSpPr>
          <p:cNvPr id="5" name="Notes Placeholder 4"/>
          <p:cNvSpPr>
            <a:spLocks noGrp="1"/>
          </p:cNvSpPr>
          <p:nvPr>
            <p:ph type="body" sz="quarter" idx="3"/>
          </p:nvPr>
        </p:nvSpPr>
        <p:spPr>
          <a:xfrm>
            <a:off x="679450" y="4718051"/>
            <a:ext cx="5435600" cy="4468813"/>
          </a:xfrm>
          <a:prstGeom prst="rect">
            <a:avLst/>
          </a:prstGeom>
        </p:spPr>
        <p:txBody>
          <a:bodyPr vert="horz" lIns="91424" tIns="45712" rIns="91424"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32925"/>
            <a:ext cx="2944813" cy="496888"/>
          </a:xfrm>
          <a:prstGeom prst="rect">
            <a:avLst/>
          </a:prstGeom>
        </p:spPr>
        <p:txBody>
          <a:bodyPr vert="horz" lIns="91424" tIns="45712" rIns="91424" bIns="45712" rtlCol="0" anchor="b"/>
          <a:lstStyle>
            <a:lvl1pPr algn="l">
              <a:defRPr sz="1300"/>
            </a:lvl1pPr>
          </a:lstStyle>
          <a:p>
            <a:endParaRPr lang="en-GB"/>
          </a:p>
        </p:txBody>
      </p:sp>
      <p:sp>
        <p:nvSpPr>
          <p:cNvPr id="7" name="Slide Number Placeholder 6"/>
          <p:cNvSpPr>
            <a:spLocks noGrp="1"/>
          </p:cNvSpPr>
          <p:nvPr>
            <p:ph type="sldNum" sz="quarter" idx="5"/>
          </p:nvPr>
        </p:nvSpPr>
        <p:spPr>
          <a:xfrm>
            <a:off x="3848102" y="9432925"/>
            <a:ext cx="2944813" cy="496888"/>
          </a:xfrm>
          <a:prstGeom prst="rect">
            <a:avLst/>
          </a:prstGeom>
        </p:spPr>
        <p:txBody>
          <a:bodyPr vert="horz" lIns="91424" tIns="45712" rIns="91424" bIns="45712" rtlCol="0" anchor="b"/>
          <a:lstStyle>
            <a:lvl1pPr algn="r">
              <a:defRPr sz="1300"/>
            </a:lvl1pPr>
          </a:lstStyle>
          <a:p>
            <a:fld id="{7436C322-1FEC-4C25-9DF9-234F3C994BC8}" type="slidenum">
              <a:rPr lang="en-GB" smtClean="0"/>
              <a:t>‹#›</a:t>
            </a:fld>
            <a:endParaRPr lang="en-GB"/>
          </a:p>
        </p:txBody>
      </p:sp>
    </p:spTree>
    <p:extLst>
      <p:ext uri="{BB962C8B-B14F-4D97-AF65-F5344CB8AC3E}">
        <p14:creationId xmlns:p14="http://schemas.microsoft.com/office/powerpoint/2010/main" val="53306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36C322-1FEC-4C25-9DF9-234F3C994BC8}" type="slidenum">
              <a:rPr lang="en-GB" smtClean="0"/>
              <a:t>1</a:t>
            </a:fld>
            <a:endParaRPr lang="en-GB"/>
          </a:p>
        </p:txBody>
      </p:sp>
    </p:spTree>
    <p:extLst>
      <p:ext uri="{BB962C8B-B14F-4D97-AF65-F5344CB8AC3E}">
        <p14:creationId xmlns:p14="http://schemas.microsoft.com/office/powerpoint/2010/main" val="345929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36C322-1FEC-4C25-9DF9-234F3C994BC8}" type="slidenum">
              <a:rPr lang="en-GB" smtClean="0"/>
              <a:t>2</a:t>
            </a:fld>
            <a:endParaRPr lang="en-GB"/>
          </a:p>
        </p:txBody>
      </p:sp>
    </p:spTree>
    <p:extLst>
      <p:ext uri="{BB962C8B-B14F-4D97-AF65-F5344CB8AC3E}">
        <p14:creationId xmlns:p14="http://schemas.microsoft.com/office/powerpoint/2010/main" val="23935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defTabSz="917575" eaLnBrk="0" hangingPunct="0">
              <a:defRPr sz="2400">
                <a:solidFill>
                  <a:schemeClr val="tx1"/>
                </a:solidFill>
                <a:latin typeface="Arial" charset="0"/>
              </a:defRPr>
            </a:lvl1pPr>
            <a:lvl2pPr marL="742950" indent="-285750" defTabSz="917575" eaLnBrk="0" hangingPunct="0">
              <a:defRPr sz="2400">
                <a:solidFill>
                  <a:schemeClr val="tx1"/>
                </a:solidFill>
                <a:latin typeface="Arial" charset="0"/>
              </a:defRPr>
            </a:lvl2pPr>
            <a:lvl3pPr marL="1143000" indent="-228600" defTabSz="917575" eaLnBrk="0" hangingPunct="0">
              <a:defRPr sz="2400">
                <a:solidFill>
                  <a:schemeClr val="tx1"/>
                </a:solidFill>
                <a:latin typeface="Arial" charset="0"/>
              </a:defRPr>
            </a:lvl3pPr>
            <a:lvl4pPr marL="1600200" indent="-228600" defTabSz="917575" eaLnBrk="0" hangingPunct="0">
              <a:defRPr sz="2400">
                <a:solidFill>
                  <a:schemeClr val="tx1"/>
                </a:solidFill>
                <a:latin typeface="Arial" charset="0"/>
              </a:defRPr>
            </a:lvl4pPr>
            <a:lvl5pPr marL="2057400" indent="-228600" defTabSz="917575" eaLnBrk="0" hangingPunct="0">
              <a:defRPr sz="2400">
                <a:solidFill>
                  <a:schemeClr val="tx1"/>
                </a:solidFill>
                <a:latin typeface="Arial" charset="0"/>
              </a:defRPr>
            </a:lvl5pPr>
            <a:lvl6pPr marL="2514600" indent="-228600" algn="ctr" defTabSz="917575" eaLnBrk="0" fontAlgn="base" hangingPunct="0">
              <a:spcBef>
                <a:spcPct val="0"/>
              </a:spcBef>
              <a:spcAft>
                <a:spcPct val="0"/>
              </a:spcAft>
              <a:defRPr sz="2400">
                <a:solidFill>
                  <a:schemeClr val="tx1"/>
                </a:solidFill>
                <a:latin typeface="Arial" charset="0"/>
              </a:defRPr>
            </a:lvl6pPr>
            <a:lvl7pPr marL="2971800" indent="-228600" algn="ctr" defTabSz="917575" eaLnBrk="0" fontAlgn="base" hangingPunct="0">
              <a:spcBef>
                <a:spcPct val="0"/>
              </a:spcBef>
              <a:spcAft>
                <a:spcPct val="0"/>
              </a:spcAft>
              <a:defRPr sz="2400">
                <a:solidFill>
                  <a:schemeClr val="tx1"/>
                </a:solidFill>
                <a:latin typeface="Arial" charset="0"/>
              </a:defRPr>
            </a:lvl7pPr>
            <a:lvl8pPr marL="3429000" indent="-228600" algn="ctr" defTabSz="917575" eaLnBrk="0" fontAlgn="base" hangingPunct="0">
              <a:spcBef>
                <a:spcPct val="0"/>
              </a:spcBef>
              <a:spcAft>
                <a:spcPct val="0"/>
              </a:spcAft>
              <a:defRPr sz="2400">
                <a:solidFill>
                  <a:schemeClr val="tx1"/>
                </a:solidFill>
                <a:latin typeface="Arial" charset="0"/>
              </a:defRPr>
            </a:lvl8pPr>
            <a:lvl9pPr marL="3886200" indent="-228600" algn="ctr" defTabSz="917575" eaLnBrk="0" fontAlgn="base" hangingPunct="0">
              <a:spcBef>
                <a:spcPct val="0"/>
              </a:spcBef>
              <a:spcAft>
                <a:spcPct val="0"/>
              </a:spcAft>
              <a:defRPr sz="2400">
                <a:solidFill>
                  <a:schemeClr val="tx1"/>
                </a:solidFill>
                <a:latin typeface="Arial" charset="0"/>
              </a:defRPr>
            </a:lvl9pPr>
          </a:lstStyle>
          <a:p>
            <a:pPr eaLnBrk="1" hangingPunct="1"/>
            <a:fld id="{76D527D3-B024-4434-9870-4ADE9FDB4A18}" type="slidenum">
              <a:rPr lang="en-GB" sz="1200" smtClean="0">
                <a:solidFill>
                  <a:srgbClr val="000000"/>
                </a:solidFill>
                <a:latin typeface="Times New Roman" pitchFamily="18" charset="0"/>
              </a:rPr>
              <a:pPr eaLnBrk="1" hangingPunct="1"/>
              <a:t>3</a:t>
            </a:fld>
            <a:endParaRPr lang="en-GB" sz="1200" dirty="0" smtClean="0">
              <a:solidFill>
                <a:srgbClr val="000000"/>
              </a:solidFill>
              <a:latin typeface="Times New Roman" pitchFamily="18"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pPr eaLnBrk="1" hangingPunct="1"/>
            <a:endParaRPr lang="en-GB" dirty="0" smtClean="0"/>
          </a:p>
        </p:txBody>
      </p:sp>
    </p:spTree>
    <p:extLst>
      <p:ext uri="{BB962C8B-B14F-4D97-AF65-F5344CB8AC3E}">
        <p14:creationId xmlns:p14="http://schemas.microsoft.com/office/powerpoint/2010/main" val="59458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t>4</a:t>
            </a:fld>
            <a:endParaRPr lang="en-GB"/>
          </a:p>
        </p:txBody>
      </p:sp>
    </p:spTree>
    <p:extLst>
      <p:ext uri="{BB962C8B-B14F-4D97-AF65-F5344CB8AC3E}">
        <p14:creationId xmlns:p14="http://schemas.microsoft.com/office/powerpoint/2010/main" val="389876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defTabSz="917575" eaLnBrk="0" hangingPunct="0">
              <a:defRPr sz="2400">
                <a:solidFill>
                  <a:schemeClr val="tx1"/>
                </a:solidFill>
                <a:latin typeface="Arial" charset="0"/>
              </a:defRPr>
            </a:lvl1pPr>
            <a:lvl2pPr marL="742950" indent="-285750" defTabSz="917575" eaLnBrk="0" hangingPunct="0">
              <a:defRPr sz="2400">
                <a:solidFill>
                  <a:schemeClr val="tx1"/>
                </a:solidFill>
                <a:latin typeface="Arial" charset="0"/>
              </a:defRPr>
            </a:lvl2pPr>
            <a:lvl3pPr marL="1143000" indent="-228600" defTabSz="917575" eaLnBrk="0" hangingPunct="0">
              <a:defRPr sz="2400">
                <a:solidFill>
                  <a:schemeClr val="tx1"/>
                </a:solidFill>
                <a:latin typeface="Arial" charset="0"/>
              </a:defRPr>
            </a:lvl3pPr>
            <a:lvl4pPr marL="1600200" indent="-228600" defTabSz="917575" eaLnBrk="0" hangingPunct="0">
              <a:defRPr sz="2400">
                <a:solidFill>
                  <a:schemeClr val="tx1"/>
                </a:solidFill>
                <a:latin typeface="Arial" charset="0"/>
              </a:defRPr>
            </a:lvl4pPr>
            <a:lvl5pPr marL="2057400" indent="-228600" defTabSz="917575" eaLnBrk="0" hangingPunct="0">
              <a:defRPr sz="2400">
                <a:solidFill>
                  <a:schemeClr val="tx1"/>
                </a:solidFill>
                <a:latin typeface="Arial" charset="0"/>
              </a:defRPr>
            </a:lvl5pPr>
            <a:lvl6pPr marL="2514600" indent="-228600" algn="ctr" defTabSz="917575" eaLnBrk="0" fontAlgn="base" hangingPunct="0">
              <a:spcBef>
                <a:spcPct val="0"/>
              </a:spcBef>
              <a:spcAft>
                <a:spcPct val="0"/>
              </a:spcAft>
              <a:defRPr sz="2400">
                <a:solidFill>
                  <a:schemeClr val="tx1"/>
                </a:solidFill>
                <a:latin typeface="Arial" charset="0"/>
              </a:defRPr>
            </a:lvl6pPr>
            <a:lvl7pPr marL="2971800" indent="-228600" algn="ctr" defTabSz="917575" eaLnBrk="0" fontAlgn="base" hangingPunct="0">
              <a:spcBef>
                <a:spcPct val="0"/>
              </a:spcBef>
              <a:spcAft>
                <a:spcPct val="0"/>
              </a:spcAft>
              <a:defRPr sz="2400">
                <a:solidFill>
                  <a:schemeClr val="tx1"/>
                </a:solidFill>
                <a:latin typeface="Arial" charset="0"/>
              </a:defRPr>
            </a:lvl7pPr>
            <a:lvl8pPr marL="3429000" indent="-228600" algn="ctr" defTabSz="917575" eaLnBrk="0" fontAlgn="base" hangingPunct="0">
              <a:spcBef>
                <a:spcPct val="0"/>
              </a:spcBef>
              <a:spcAft>
                <a:spcPct val="0"/>
              </a:spcAft>
              <a:defRPr sz="2400">
                <a:solidFill>
                  <a:schemeClr val="tx1"/>
                </a:solidFill>
                <a:latin typeface="Arial" charset="0"/>
              </a:defRPr>
            </a:lvl8pPr>
            <a:lvl9pPr marL="3886200" indent="-228600" algn="ctr" defTabSz="917575" eaLnBrk="0" fontAlgn="base" hangingPunct="0">
              <a:spcBef>
                <a:spcPct val="0"/>
              </a:spcBef>
              <a:spcAft>
                <a:spcPct val="0"/>
              </a:spcAft>
              <a:defRPr sz="2400">
                <a:solidFill>
                  <a:schemeClr val="tx1"/>
                </a:solidFill>
                <a:latin typeface="Arial" charset="0"/>
              </a:defRPr>
            </a:lvl9pPr>
          </a:lstStyle>
          <a:p>
            <a:pPr eaLnBrk="1" hangingPunct="1"/>
            <a:fld id="{36783B85-74BE-4D3A-8835-ECA446B2CFD0}" type="slidenum">
              <a:rPr lang="en-GB" sz="1200" smtClean="0">
                <a:latin typeface="Times New Roman" pitchFamily="18" charset="0"/>
              </a:rPr>
              <a:pPr eaLnBrk="1" hangingPunct="1"/>
              <a:t>5</a:t>
            </a:fld>
            <a:endParaRPr lang="en-GB" sz="1200" dirty="0" smtClean="0">
              <a:latin typeface="Times New Roman" pitchFamily="18" charset="0"/>
            </a:endParaRPr>
          </a:p>
        </p:txBody>
      </p:sp>
      <p:sp>
        <p:nvSpPr>
          <p:cNvPr id="175107" name="Rectangle 2"/>
          <p:cNvSpPr>
            <a:spLocks noGrp="1" noRot="1" noChangeAspect="1" noChangeArrowheads="1" noTextEdit="1"/>
          </p:cNvSpPr>
          <p:nvPr>
            <p:ph type="sldImg"/>
          </p:nvPr>
        </p:nvSpPr>
        <p:spPr>
          <a:xfrm>
            <a:off x="914400" y="744538"/>
            <a:ext cx="4965700" cy="3724275"/>
          </a:xfrm>
          <a:ln/>
        </p:spPr>
      </p:sp>
      <p:sp>
        <p:nvSpPr>
          <p:cNvPr id="175108" name="Rectangle 3"/>
          <p:cNvSpPr>
            <a:spLocks noGrp="1" noChangeArrowheads="1"/>
          </p:cNvSpPr>
          <p:nvPr>
            <p:ph type="body" idx="1"/>
          </p:nvPr>
        </p:nvSpPr>
        <p:spPr>
          <a:xfrm>
            <a:off x="679133" y="4718213"/>
            <a:ext cx="5436235" cy="4469130"/>
          </a:xfrm>
          <a:noFill/>
        </p:spPr>
        <p:txBody>
          <a:bodyPr/>
          <a:lstStyle/>
          <a:p>
            <a:pPr eaLnBrk="1" hangingPunct="1"/>
            <a:endParaRPr lang="es-ES" dirty="0" smtClean="0"/>
          </a:p>
        </p:txBody>
      </p:sp>
    </p:spTree>
    <p:extLst>
      <p:ext uri="{BB962C8B-B14F-4D97-AF65-F5344CB8AC3E}">
        <p14:creationId xmlns:p14="http://schemas.microsoft.com/office/powerpoint/2010/main" val="340847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60575" indent="-228600">
              <a:defRPr>
                <a:solidFill>
                  <a:schemeClr val="tx1"/>
                </a:solidFill>
                <a:latin typeface="Calibri" panose="020F0502020204030204" pitchFamily="34" charset="0"/>
                <a:cs typeface="Arial" panose="020B0604020202020204" pitchFamily="34" charset="0"/>
              </a:defRPr>
            </a:lvl5pPr>
            <a:lvl6pPr marL="251777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497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217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937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A975D28-E3FA-475D-8B1E-72E8EFF8BD2E}" type="slidenum">
              <a:rPr lang="en-GB" altLang="en-US" smtClean="0"/>
              <a:pPr/>
              <a:t>14</a:t>
            </a:fld>
            <a:endParaRPr lang="en-GB" altLang="en-US" smtClean="0"/>
          </a:p>
        </p:txBody>
      </p:sp>
    </p:spTree>
    <p:extLst>
      <p:ext uri="{BB962C8B-B14F-4D97-AF65-F5344CB8AC3E}">
        <p14:creationId xmlns:p14="http://schemas.microsoft.com/office/powerpoint/2010/main" val="24764528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6330" y="2130425"/>
            <a:ext cx="8103348" cy="1470025"/>
          </a:xfrm>
        </p:spPr>
        <p:txBody>
          <a:bodyPr>
            <a:normAutofit/>
          </a:bodyPr>
          <a:lstStyle>
            <a:lvl1pPr algn="l">
              <a:defRPr sz="3600" baseline="0">
                <a:solidFill>
                  <a:schemeClr val="tx1"/>
                </a:solidFill>
                <a:latin typeface="Arial" pitchFamily="34" charset="0"/>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581496" y="4581128"/>
            <a:ext cx="8094959" cy="1665289"/>
          </a:xfrm>
        </p:spPr>
        <p:txBody>
          <a:bodyPr>
            <a:normAutofit/>
          </a:bodyPr>
          <a:lstStyle>
            <a:lvl1pPr marL="0" indent="0" algn="l">
              <a:buNone/>
              <a:defRPr sz="1230" baseline="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Title</a:t>
            </a:r>
          </a:p>
          <a:p>
            <a:endParaRPr lang="en-GB" dirty="0"/>
          </a:p>
        </p:txBody>
      </p:sp>
      <p:pic>
        <p:nvPicPr>
          <p:cNvPr id="7" name="Picture 6"/>
          <p:cNvPicPr/>
          <p:nvPr userDrawn="1"/>
        </p:nvPicPr>
        <p:blipFill>
          <a:blip r:embed="rId2"/>
          <a:stretch>
            <a:fillRect/>
          </a:stretch>
        </p:blipFill>
        <p:spPr>
          <a:xfrm>
            <a:off x="683568" y="371376"/>
            <a:ext cx="2968625" cy="1041400"/>
          </a:xfrm>
          <a:prstGeom prst="rect">
            <a:avLst/>
          </a:prstGeom>
        </p:spPr>
      </p:pic>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4592" y="5445222"/>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804" y="5445224"/>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79148" y="5445224"/>
            <a:ext cx="1522908"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88" y="5445224"/>
            <a:ext cx="1522907"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64379" y="5445222"/>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613390" y="5445224"/>
            <a:ext cx="1530610"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00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4DF18E5A-7C5F-467D-B0EE-EE338637C70B}" type="datetime1">
              <a:rPr lang="en-US">
                <a:solidFill>
                  <a:prstClr val="black"/>
                </a:solidFill>
              </a:rPr>
              <a:pPr/>
              <a:t>4/9/2018</a:t>
            </a:fld>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439A545C-BBC5-4D99-AAAC-34279415BE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51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baseline="0">
                <a:latin typeface="Arial" pitchFamily="34" charset="0"/>
              </a:defRPr>
            </a:lvl1pPr>
          </a:lstStyle>
          <a:p>
            <a:r>
              <a:rPr lang="en-US" dirty="0" smtClean="0"/>
              <a:t>Content</a:t>
            </a:r>
            <a:endParaRPr lang="en-GB" dirty="0"/>
          </a:p>
        </p:txBody>
      </p:sp>
      <p:sp>
        <p:nvSpPr>
          <p:cNvPr id="3" name="Content Placeholder 2"/>
          <p:cNvSpPr>
            <a:spLocks noGrp="1"/>
          </p:cNvSpPr>
          <p:nvPr>
            <p:ph idx="1" hasCustomPrompt="1"/>
          </p:nvPr>
        </p:nvSpPr>
        <p:spPr>
          <a:xfrm>
            <a:off x="457200" y="1484784"/>
            <a:ext cx="8229600" cy="4641379"/>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mj-lt"/>
              <a:buAutoNum type="arabicPeriod"/>
              <a:tabLst/>
              <a:defRPr lang="en-US" sz="1800" kern="1200" baseline="0" dirty="0" smtClean="0">
                <a:solidFill>
                  <a:schemeClr val="tx1"/>
                </a:solidFill>
                <a:latin typeface="Arial" pitchFamily="34" charset="0"/>
                <a:ea typeface="+mn-ea"/>
                <a:cs typeface="Arial" pitchFamily="34" charset="0"/>
              </a:defRPr>
            </a:lvl1pPr>
            <a:lvl2pPr marL="800100" indent="-342900">
              <a:buFont typeface="+mj-lt"/>
              <a:buAutoNum type="alphaUcPeriod"/>
              <a:defRPr sz="1400" baseline="0">
                <a:latin typeface="Arial" pitchFamily="34" charset="0"/>
              </a:defRPr>
            </a:lvl2pPr>
            <a:lvl3pPr marL="1200150" indent="-285750">
              <a:buFontTx/>
              <a:buChar char="-"/>
              <a:defRPr sz="1400" baseline="0">
                <a:latin typeface="Arial" pitchFamily="34" charset="0"/>
              </a:defRPr>
            </a:lvl3pPr>
            <a:lvl4pPr marL="1543050" indent="-171450">
              <a:buFont typeface="Arial" pitchFamily="34" charset="0"/>
              <a:buChar char="•"/>
              <a:defRPr sz="1400" baseline="0">
                <a:latin typeface="Arial" pitchFamily="34" charset="0"/>
              </a:defRPr>
            </a:lvl4pPr>
            <a:lvl5pPr marL="2057400" indent="-228600">
              <a:buFont typeface="Wingdings" pitchFamily="2" charset="2"/>
              <a:buChar char="§"/>
              <a:defRPr sz="1400" baseline="0">
                <a:latin typeface="Arial" pitchFamily="34" charset="0"/>
              </a:defRPr>
            </a:lvl5pPr>
          </a:lstStyle>
          <a:p>
            <a:pPr lvl="0"/>
            <a:r>
              <a:rPr lang="en-US" dirty="0" smtClean="0"/>
              <a:t>Section 1							Page #</a:t>
            </a:r>
          </a:p>
          <a:p>
            <a:pPr lvl="0"/>
            <a:r>
              <a:rPr lang="en-US" dirty="0" smtClean="0"/>
              <a:t>Section 2							Page #</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lang="en-US" dirty="0" smtClean="0"/>
              <a:t>Section 3							Page #</a:t>
            </a:r>
          </a:p>
          <a:p>
            <a:pPr lvl="1"/>
            <a:r>
              <a:rPr lang="en-US" dirty="0" smtClean="0"/>
              <a:t>Subsection							Page #</a:t>
            </a:r>
          </a:p>
        </p:txBody>
      </p:sp>
      <p:sp>
        <p:nvSpPr>
          <p:cNvPr id="6" name="Slide Number Placeholder 5"/>
          <p:cNvSpPr>
            <a:spLocks noGrp="1"/>
          </p:cNvSpPr>
          <p:nvPr>
            <p:ph type="sldNum" sz="quarter" idx="12"/>
          </p:nvPr>
        </p:nvSpPr>
        <p:spPr/>
        <p:txBody>
          <a:bodyPr/>
          <a:lstStyle/>
          <a:p>
            <a:fld id="{A220C179-9F06-40D0-93EA-8FF612BB075F}" type="slidenum">
              <a:rPr lang="en-GB" smtClean="0"/>
              <a:t>‹#›</a:t>
            </a:fld>
            <a:endParaRPr lang="en-GB"/>
          </a:p>
        </p:txBody>
      </p:sp>
      <p:cxnSp>
        <p:nvCxnSpPr>
          <p:cNvPr id="8" name="Straight Connector 7"/>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429203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862" y="1700808"/>
            <a:ext cx="8446610" cy="1224136"/>
          </a:xfrm>
        </p:spPr>
        <p:txBody>
          <a:bodyPr anchor="b" anchorCtr="0">
            <a:normAutofit/>
          </a:bodyPr>
          <a:lstStyle>
            <a:lvl1pPr algn="l">
              <a:defRPr sz="3000" b="0" i="0" cap="all" baseline="0">
                <a:solidFill>
                  <a:srgbClr val="359FD2"/>
                </a:solidFill>
                <a:latin typeface="Arial" pitchFamily="34" charset="0"/>
              </a:defRPr>
            </a:lvl1pPr>
          </a:lstStyle>
          <a:p>
            <a:r>
              <a:rPr lang="en-US" dirty="0" smtClean="0"/>
              <a:t>Section title</a:t>
            </a:r>
            <a:endParaRPr lang="en-GB" dirty="0"/>
          </a:p>
        </p:txBody>
      </p:sp>
      <p:sp>
        <p:nvSpPr>
          <p:cNvPr id="3" name="Text Placeholder 2"/>
          <p:cNvSpPr>
            <a:spLocks noGrp="1"/>
          </p:cNvSpPr>
          <p:nvPr>
            <p:ph type="body" idx="1" hasCustomPrompt="1"/>
          </p:nvPr>
        </p:nvSpPr>
        <p:spPr>
          <a:xfrm>
            <a:off x="378364" y="2906713"/>
            <a:ext cx="8442108" cy="378271"/>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a:t>
            </a:r>
          </a:p>
        </p:txBody>
      </p:sp>
      <p:cxnSp>
        <p:nvCxnSpPr>
          <p:cNvPr id="7" name="Straight Connector 6"/>
          <p:cNvCxnSpPr/>
          <p:nvPr userDrawn="1"/>
        </p:nvCxnSpPr>
        <p:spPr>
          <a:xfrm>
            <a:off x="467544" y="2908166"/>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34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baseline="0">
                <a:latin typeface="Arial" pitchFamily="34" charset="0"/>
              </a:defRPr>
            </a:lvl1pPr>
          </a:lstStyle>
          <a:p>
            <a:r>
              <a:rPr lang="en-US" dirty="0" smtClean="0"/>
              <a:t>Slide title</a:t>
            </a:r>
            <a:endParaRPr lang="en-GB" dirty="0"/>
          </a:p>
        </p:txBody>
      </p:sp>
      <p:sp>
        <p:nvSpPr>
          <p:cNvPr id="3" name="Content Placeholder 2"/>
          <p:cNvSpPr>
            <a:spLocks noGrp="1"/>
          </p:cNvSpPr>
          <p:nvPr>
            <p:ph idx="1" hasCustomPrompt="1"/>
          </p:nvPr>
        </p:nvSpPr>
        <p:spPr>
          <a:xfrm>
            <a:off x="457200" y="1196752"/>
            <a:ext cx="8229600" cy="4929411"/>
          </a:xfrm>
        </p:spPr>
        <p:txBody>
          <a:bodyPr>
            <a:normAutofit/>
          </a:bodyPr>
          <a:lstStyle>
            <a:lvl1pPr>
              <a:defRPr sz="2000" baseline="0">
                <a:latin typeface="Arial" pitchFamily="34" charset="0"/>
              </a:defRPr>
            </a:lvl1pPr>
            <a:lvl2pPr marL="742950" indent="-285750">
              <a:buFont typeface="Wingdings" pitchFamily="2" charset="2"/>
              <a:buChar char="§"/>
              <a:defRPr sz="1800" baseline="0">
                <a:latin typeface="Arial" pitchFamily="34" charset="0"/>
              </a:defRPr>
            </a:lvl2pPr>
            <a:lvl3pPr marL="1200150" indent="-285750">
              <a:buFontTx/>
              <a:buChar char="-"/>
              <a:defRPr sz="1500" baseline="0">
                <a:latin typeface="Arial" pitchFamily="34" charset="0"/>
              </a:defRPr>
            </a:lvl3pPr>
            <a:lvl4pPr marL="1543050" indent="-171450">
              <a:buFont typeface="Arial" pitchFamily="34" charset="0"/>
              <a:buChar char="•"/>
              <a:defRPr sz="1200" baseline="0">
                <a:latin typeface="Arial" pitchFamily="34" charset="0"/>
              </a:defRPr>
            </a:lvl4pPr>
            <a:lvl5pPr marL="2057400" indent="-228600">
              <a:buFont typeface="Wingdings" pitchFamily="2" charset="2"/>
              <a:buChar char="§"/>
              <a:defRPr sz="1100" baseline="0">
                <a:latin typeface="Arial" pitchFamily="34" charset="0"/>
              </a:defRPr>
            </a:lvl5pPr>
          </a:lstStyle>
          <a:p>
            <a:pPr lvl="0"/>
            <a:r>
              <a:rPr lang="en-US" dirty="0" smtClean="0"/>
              <a:t>Place your text here</a:t>
            </a:r>
          </a:p>
          <a:p>
            <a:pPr lvl="1"/>
            <a:r>
              <a:rPr lang="en-US" dirty="0" smtClean="0"/>
              <a:t>Second level text</a:t>
            </a:r>
          </a:p>
          <a:p>
            <a:pPr lvl="2"/>
            <a:r>
              <a:rPr lang="en-US" dirty="0" smtClean="0"/>
              <a:t>Third level text</a:t>
            </a:r>
          </a:p>
          <a:p>
            <a:pPr lvl="3"/>
            <a:r>
              <a:rPr lang="en-US" dirty="0" smtClean="0"/>
              <a:t>Fourth level text</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A220C179-9F06-40D0-93EA-8FF612BB075F}" type="slidenum">
              <a:rPr lang="en-GB" smtClean="0"/>
              <a:t>‹#›</a:t>
            </a:fld>
            <a:endParaRPr lang="en-GB"/>
          </a:p>
        </p:txBody>
      </p:sp>
      <p:cxnSp>
        <p:nvCxnSpPr>
          <p:cNvPr id="8" name="Straight Connector 7"/>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3377618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baseline="0">
                <a:latin typeface="Arial" pitchFamily="34" charset="0"/>
              </a:defRPr>
            </a:lvl1pPr>
          </a:lstStyle>
          <a:p>
            <a:r>
              <a:rPr lang="en-US" dirty="0" smtClean="0"/>
              <a:t>Slide title</a:t>
            </a:r>
            <a:endParaRPr lang="en-GB" dirty="0"/>
          </a:p>
        </p:txBody>
      </p:sp>
      <p:sp>
        <p:nvSpPr>
          <p:cNvPr id="3" name="Content Placeholder 2"/>
          <p:cNvSpPr>
            <a:spLocks noGrp="1"/>
          </p:cNvSpPr>
          <p:nvPr>
            <p:ph idx="1" hasCustomPrompt="1"/>
          </p:nvPr>
        </p:nvSpPr>
        <p:spPr>
          <a:xfrm>
            <a:off x="2051720" y="1189826"/>
            <a:ext cx="6635080" cy="4936337"/>
          </a:xfrm>
        </p:spPr>
        <p:txBody>
          <a:bodyPr>
            <a:normAutofit/>
          </a:bodyPr>
          <a:lstStyle>
            <a:lvl1pPr>
              <a:defRPr sz="1600" baseline="0">
                <a:latin typeface="Arial" pitchFamily="34" charset="0"/>
              </a:defRPr>
            </a:lvl1pPr>
            <a:lvl2pPr marL="742950" indent="-285750">
              <a:buFont typeface="Wingdings" pitchFamily="2" charset="2"/>
              <a:buChar char="§"/>
              <a:defRPr sz="1400" baseline="0">
                <a:latin typeface="Arial" pitchFamily="34" charset="0"/>
              </a:defRPr>
            </a:lvl2pPr>
            <a:lvl3pPr marL="1200150" indent="-285750">
              <a:buFontTx/>
              <a:buChar char="-"/>
              <a:defRPr sz="1200" baseline="0">
                <a:latin typeface="Arial" pitchFamily="34" charset="0"/>
              </a:defRPr>
            </a:lvl3pPr>
            <a:lvl4pPr marL="1543050" indent="-171450">
              <a:buFont typeface="Arial" pitchFamily="34" charset="0"/>
              <a:buChar char="•"/>
              <a:defRPr sz="1000" baseline="0">
                <a:latin typeface="Arial" pitchFamily="34" charset="0"/>
              </a:defRPr>
            </a:lvl4pPr>
            <a:lvl5pPr marL="2057400" indent="-228600">
              <a:buFont typeface="Wingdings" pitchFamily="2" charset="2"/>
              <a:buChar char="§"/>
              <a:defRPr sz="1000" baseline="0">
                <a:latin typeface="Arial" pitchFamily="34" charset="0"/>
              </a:defRPr>
            </a:lvl5pPr>
          </a:lstStyle>
          <a:p>
            <a:pPr lvl="0"/>
            <a:r>
              <a:rPr lang="en-US" dirty="0" smtClean="0"/>
              <a:t>Place your text here</a:t>
            </a:r>
          </a:p>
          <a:p>
            <a:pPr lvl="1"/>
            <a:r>
              <a:rPr lang="en-US" dirty="0" smtClean="0"/>
              <a:t>Second level text</a:t>
            </a:r>
          </a:p>
          <a:p>
            <a:pPr lvl="2"/>
            <a:r>
              <a:rPr lang="en-US" dirty="0" smtClean="0"/>
              <a:t>Third level text</a:t>
            </a:r>
          </a:p>
          <a:p>
            <a:pPr lvl="3"/>
            <a:r>
              <a:rPr lang="en-US" dirty="0" smtClean="0"/>
              <a:t>Fourth level text</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A220C179-9F06-40D0-93EA-8FF612BB075F}" type="slidenum">
              <a:rPr lang="en-GB" smtClean="0"/>
              <a:t>‹#›</a:t>
            </a:fld>
            <a:endParaRPr lang="en-GB"/>
          </a:p>
        </p:txBody>
      </p: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hasCustomPrompt="1"/>
          </p:nvPr>
        </p:nvSpPr>
        <p:spPr>
          <a:xfrm>
            <a:off x="471753" y="1196752"/>
            <a:ext cx="1363943" cy="4936337"/>
          </a:xfrm>
        </p:spPr>
        <p:txBody>
          <a:bodyPr>
            <a:normAutofit/>
          </a:bodyPr>
          <a:lstStyle>
            <a:lvl1pPr marL="0" indent="0">
              <a:buFontTx/>
              <a:buNone/>
              <a:defRPr sz="1000" b="0" i="1" baseline="0">
                <a:latin typeface="Arial" pitchFamily="34" charset="0"/>
              </a:defRPr>
            </a:lvl1pPr>
            <a:lvl2pPr marL="742950" indent="-285750">
              <a:buFont typeface="Wingdings" pitchFamily="2" charset="2"/>
              <a:buChar char="§"/>
              <a:defRPr sz="1400" baseline="0">
                <a:latin typeface="Arial" pitchFamily="34" charset="0"/>
              </a:defRPr>
            </a:lvl2pPr>
            <a:lvl3pPr marL="1200150" indent="-285750">
              <a:buFontTx/>
              <a:buChar char="-"/>
              <a:defRPr sz="1200" baseline="0">
                <a:latin typeface="Arial" pitchFamily="34" charset="0"/>
              </a:defRPr>
            </a:lvl3pPr>
            <a:lvl4pPr marL="1543050" indent="-171450">
              <a:buFont typeface="Arial" pitchFamily="34" charset="0"/>
              <a:buChar char="•"/>
              <a:defRPr sz="1000" baseline="0">
                <a:latin typeface="Arial" pitchFamily="34" charset="0"/>
              </a:defRPr>
            </a:lvl4pPr>
            <a:lvl5pPr marL="2057400" indent="-228600">
              <a:buFont typeface="Wingdings" pitchFamily="2" charset="2"/>
              <a:buChar char="§"/>
              <a:defRPr sz="1000" baseline="0">
                <a:latin typeface="Arial" pitchFamily="34" charset="0"/>
              </a:defRPr>
            </a:lvl5pPr>
          </a:lstStyle>
          <a:p>
            <a:pPr lvl="0"/>
            <a:r>
              <a:rPr lang="en-US" dirty="0" smtClean="0"/>
              <a:t>Place your text here</a:t>
            </a:r>
          </a:p>
        </p:txBody>
      </p:sp>
      <p:pic>
        <p:nvPicPr>
          <p:cNvPr id="11" name="Picture 10"/>
          <p:cNvPicPr/>
          <p:nvPr userDrawn="1"/>
        </p:nvPicPr>
        <p:blipFill>
          <a:blip r:embed="rId2"/>
          <a:stretch>
            <a:fillRect/>
          </a:stretch>
        </p:blipFill>
        <p:spPr>
          <a:xfrm>
            <a:off x="471753" y="6360368"/>
            <a:ext cx="1487170" cy="381000"/>
          </a:xfrm>
          <a:prstGeom prst="rect">
            <a:avLst/>
          </a:prstGeom>
        </p:spPr>
      </p:pic>
      <p:cxnSp>
        <p:nvCxnSpPr>
          <p:cNvPr id="13" name="Straight Connector 12"/>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88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a:t>
            </a:r>
            <a:endParaRPr lang="en-GB" dirty="0"/>
          </a:p>
        </p:txBody>
      </p:sp>
      <p:sp>
        <p:nvSpPr>
          <p:cNvPr id="3" name="Text Placeholder 2"/>
          <p:cNvSpPr>
            <a:spLocks noGrp="1"/>
          </p:cNvSpPr>
          <p:nvPr>
            <p:ph type="body" idx="1" hasCustomPrompt="1"/>
          </p:nvPr>
        </p:nvSpPr>
        <p:spPr>
          <a:xfrm>
            <a:off x="447574" y="802905"/>
            <a:ext cx="8228882" cy="409087"/>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4" name="Content Placeholder 3"/>
          <p:cNvSpPr>
            <a:spLocks noGrp="1"/>
          </p:cNvSpPr>
          <p:nvPr>
            <p:ph sz="half" idx="2" hasCustomPrompt="1"/>
          </p:nvPr>
        </p:nvSpPr>
        <p:spPr>
          <a:xfrm>
            <a:off x="457200" y="1574038"/>
            <a:ext cx="1378496" cy="4552125"/>
          </a:xfrm>
        </p:spPr>
        <p:txBody>
          <a:bodyPr>
            <a:normAutofit/>
          </a:bodyPr>
          <a:lstStyle>
            <a:lvl1pPr marL="0" indent="0">
              <a:buFontTx/>
              <a:buNone/>
              <a:defRPr sz="1000" i="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Add comments</a:t>
            </a:r>
            <a:endParaRPr lang="en-GB" dirty="0"/>
          </a:p>
        </p:txBody>
      </p:sp>
      <p:sp>
        <p:nvSpPr>
          <p:cNvPr id="5" name="Text Placeholder 4"/>
          <p:cNvSpPr>
            <a:spLocks noGrp="1"/>
          </p:cNvSpPr>
          <p:nvPr>
            <p:ph type="body" sz="quarter" idx="3" hasCustomPrompt="1"/>
          </p:nvPr>
        </p:nvSpPr>
        <p:spPr>
          <a:xfrm>
            <a:off x="2051720" y="1588036"/>
            <a:ext cx="6624736" cy="360040"/>
          </a:xfrm>
          <a:solidFill>
            <a:srgbClr val="0C9BE2"/>
          </a:solidFill>
        </p:spPr>
        <p:txBody>
          <a:bodyPr anchor="ctr" anchorCtr="0">
            <a:normAutofit/>
          </a:bodyPr>
          <a:lstStyle>
            <a:lvl1pPr marL="0" indent="0">
              <a:buNone/>
              <a:defRPr sz="1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a:t>
            </a:r>
          </a:p>
        </p:txBody>
      </p:sp>
      <p:sp>
        <p:nvSpPr>
          <p:cNvPr id="6" name="Content Placeholder 5"/>
          <p:cNvSpPr>
            <a:spLocks noGrp="1"/>
          </p:cNvSpPr>
          <p:nvPr>
            <p:ph sz="quarter" idx="4"/>
          </p:nvPr>
        </p:nvSpPr>
        <p:spPr>
          <a:xfrm>
            <a:off x="2051720" y="2060848"/>
            <a:ext cx="6635081" cy="4065315"/>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lstStyle/>
          <a:p>
            <a:fld id="{A220C179-9F06-40D0-93EA-8FF612BB075F}" type="slidenum">
              <a:rPr lang="en-GB" smtClean="0"/>
              <a:t>‹#›</a:t>
            </a:fld>
            <a:endParaRPr lang="en-GB"/>
          </a:p>
        </p:txBody>
      </p:sp>
      <p:cxnSp>
        <p:nvCxnSpPr>
          <p:cNvPr id="10" name="Straight Connector 9"/>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213237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a:t>
            </a:r>
            <a:endParaRPr lang="en-GB" dirty="0"/>
          </a:p>
        </p:txBody>
      </p:sp>
      <p:sp>
        <p:nvSpPr>
          <p:cNvPr id="3" name="Text Placeholder 2"/>
          <p:cNvSpPr>
            <a:spLocks noGrp="1"/>
          </p:cNvSpPr>
          <p:nvPr>
            <p:ph type="body" idx="1"/>
          </p:nvPr>
        </p:nvSpPr>
        <p:spPr>
          <a:xfrm>
            <a:off x="457200" y="1412816"/>
            <a:ext cx="4040188" cy="360000"/>
          </a:xfrm>
          <a:solidFill>
            <a:srgbClr val="0C9BE2"/>
          </a:solidFill>
        </p:spPr>
        <p:txBody>
          <a:bodyPr vert="horz" lIns="91440" tIns="45720" rIns="91440" bIns="45720" rtlCol="0" anchor="ctr" anchorCtr="0">
            <a:normAutofit/>
          </a:bodyPr>
          <a:lstStyle>
            <a:lvl1pPr marL="342900" indent="-342900">
              <a:buNone/>
              <a:defRPr lang="en-US" sz="1400" b="1" baseline="0" smtClean="0">
                <a:solidFill>
                  <a:schemeClr val="bg1"/>
                </a:solidFill>
              </a:defRPr>
            </a:lvl1pPr>
          </a:lstStyle>
          <a:p>
            <a:pPr marL="0" lvl="0" indent="0"/>
            <a:r>
              <a:rPr lang="en-US" dirty="0" smtClean="0"/>
              <a:t>Click to edit Master text styles</a:t>
            </a:r>
          </a:p>
        </p:txBody>
      </p:sp>
      <p:sp>
        <p:nvSpPr>
          <p:cNvPr id="4" name="Content Placeholder 3"/>
          <p:cNvSpPr>
            <a:spLocks noGrp="1"/>
          </p:cNvSpPr>
          <p:nvPr>
            <p:ph sz="half" idx="2"/>
          </p:nvPr>
        </p:nvSpPr>
        <p:spPr>
          <a:xfrm>
            <a:off x="457200" y="1844824"/>
            <a:ext cx="4040188" cy="4281339"/>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816"/>
            <a:ext cx="4041775" cy="360000"/>
          </a:xfrm>
          <a:solidFill>
            <a:srgbClr val="0C9BE2"/>
          </a:solidFill>
        </p:spPr>
        <p:txBody>
          <a:bodyPr vert="horz" lIns="91440" tIns="45720" rIns="91440" bIns="45720" rtlCol="0" anchor="ctr" anchorCtr="0">
            <a:normAutofit/>
          </a:bodyPr>
          <a:lstStyle>
            <a:lvl1pPr marL="342900" indent="-342900">
              <a:buFontTx/>
              <a:buNone/>
              <a:defRPr lang="en-US" sz="1400" b="1" baseline="0" smtClean="0">
                <a:solidFill>
                  <a:schemeClr val="bg1"/>
                </a:solidFill>
              </a:defRPr>
            </a:lvl1pPr>
          </a:lstStyle>
          <a:p>
            <a:pPr marL="0" lvl="0" indent="0"/>
            <a:r>
              <a:rPr lang="en-US" dirty="0" smtClean="0"/>
              <a:t>Click to edit Master text styles</a:t>
            </a:r>
          </a:p>
        </p:txBody>
      </p:sp>
      <p:sp>
        <p:nvSpPr>
          <p:cNvPr id="6" name="Content Placeholder 5"/>
          <p:cNvSpPr>
            <a:spLocks noGrp="1"/>
          </p:cNvSpPr>
          <p:nvPr>
            <p:ph sz="quarter" idx="4"/>
          </p:nvPr>
        </p:nvSpPr>
        <p:spPr>
          <a:xfrm>
            <a:off x="4645025" y="1844824"/>
            <a:ext cx="4041775" cy="4281339"/>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lstStyle/>
          <a:p>
            <a:fld id="{A220C179-9F06-40D0-93EA-8FF612BB075F}" type="slidenum">
              <a:rPr lang="en-GB" smtClean="0"/>
              <a:t>‹#›</a:t>
            </a:fld>
            <a:endParaRPr lang="en-GB"/>
          </a:p>
        </p:txBody>
      </p:sp>
      <p:cxnSp>
        <p:nvCxnSpPr>
          <p:cNvPr id="10" name="Straight Connector 9"/>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
        <p:nvSpPr>
          <p:cNvPr id="13" name="Text Placeholder 2"/>
          <p:cNvSpPr>
            <a:spLocks noGrp="1"/>
          </p:cNvSpPr>
          <p:nvPr>
            <p:ph type="body" idx="13" hasCustomPrompt="1"/>
          </p:nvPr>
        </p:nvSpPr>
        <p:spPr>
          <a:xfrm>
            <a:off x="467544" y="849951"/>
            <a:ext cx="8208912" cy="360040"/>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Tree>
    <p:extLst>
      <p:ext uri="{BB962C8B-B14F-4D97-AF65-F5344CB8AC3E}">
        <p14:creationId xmlns:p14="http://schemas.microsoft.com/office/powerpoint/2010/main" val="302525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baseline="0"/>
            </a:lvl1pPr>
          </a:lstStyle>
          <a:p>
            <a:r>
              <a:rPr lang="en-US" dirty="0" smtClean="0"/>
              <a:t>Contact details</a:t>
            </a:r>
            <a:endParaRPr lang="en-GB" dirty="0"/>
          </a:p>
        </p:txBody>
      </p:sp>
      <p:sp>
        <p:nvSpPr>
          <p:cNvPr id="3" name="Content Placeholder 2"/>
          <p:cNvSpPr>
            <a:spLocks noGrp="1"/>
          </p:cNvSpPr>
          <p:nvPr>
            <p:ph sz="half" idx="1" hasCustomPrompt="1"/>
          </p:nvPr>
        </p:nvSpPr>
        <p:spPr>
          <a:xfrm>
            <a:off x="457200" y="2060848"/>
            <a:ext cx="4038600" cy="4065315"/>
          </a:xfrm>
        </p:spPr>
        <p:txBody>
          <a:bodyPr/>
          <a:lstStyle>
            <a:lvl1pPr marL="0" indent="0">
              <a:buNone/>
              <a:defRPr sz="1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contact details</a:t>
            </a:r>
          </a:p>
        </p:txBody>
      </p:sp>
      <p:sp>
        <p:nvSpPr>
          <p:cNvPr id="4" name="Content Placeholder 3"/>
          <p:cNvSpPr>
            <a:spLocks noGrp="1"/>
          </p:cNvSpPr>
          <p:nvPr>
            <p:ph sz="half" idx="2" hasCustomPrompt="1"/>
          </p:nvPr>
        </p:nvSpPr>
        <p:spPr>
          <a:xfrm>
            <a:off x="4648200" y="2060848"/>
            <a:ext cx="4038600" cy="4065315"/>
          </a:xfrm>
        </p:spPr>
        <p:txBody>
          <a:bodyPr>
            <a:normAutofit/>
          </a:bodyPr>
          <a:lstStyle>
            <a:lvl1pPr marL="0" indent="0">
              <a:buNone/>
              <a:defRPr sz="1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contact details</a:t>
            </a:r>
          </a:p>
        </p:txBody>
      </p:sp>
      <p:sp>
        <p:nvSpPr>
          <p:cNvPr id="7" name="Slide Number Placeholder 6"/>
          <p:cNvSpPr>
            <a:spLocks noGrp="1"/>
          </p:cNvSpPr>
          <p:nvPr>
            <p:ph type="sldNum" sz="quarter" idx="12"/>
          </p:nvPr>
        </p:nvSpPr>
        <p:spPr/>
        <p:txBody>
          <a:bodyPr/>
          <a:lstStyle/>
          <a:p>
            <a:fld id="{A220C179-9F06-40D0-93EA-8FF612BB075F}" type="slidenum">
              <a:rPr lang="en-GB" smtClean="0"/>
              <a:t>‹#›</a:t>
            </a:fld>
            <a:endParaRPr lang="en-GB"/>
          </a:p>
        </p:txBody>
      </p:sp>
      <p:cxnSp>
        <p:nvCxnSpPr>
          <p:cNvPr id="8" name="Straight Connector 7"/>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219226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5272" y="1969963"/>
            <a:ext cx="4042792" cy="562074"/>
          </a:xfrm>
        </p:spPr>
        <p:txBody>
          <a:bodyPr>
            <a:normAutofit/>
          </a:bodyPr>
          <a:lstStyle>
            <a:lvl1pPr>
              <a:defRPr sz="1800" baseline="0"/>
            </a:lvl1pPr>
          </a:lstStyle>
          <a:p>
            <a:r>
              <a:rPr lang="en-US" dirty="0" smtClean="0"/>
              <a:t>Contact details</a:t>
            </a:r>
            <a:endParaRPr lang="en-GB" dirty="0"/>
          </a:p>
        </p:txBody>
      </p:sp>
      <p:sp>
        <p:nvSpPr>
          <p:cNvPr id="3" name="Content Placeholder 2"/>
          <p:cNvSpPr>
            <a:spLocks noGrp="1"/>
          </p:cNvSpPr>
          <p:nvPr>
            <p:ph sz="half" idx="1" hasCustomPrompt="1"/>
          </p:nvPr>
        </p:nvSpPr>
        <p:spPr>
          <a:xfrm>
            <a:off x="1105272" y="2532037"/>
            <a:ext cx="4038600" cy="3417243"/>
          </a:xfrm>
        </p:spPr>
        <p:txBody>
          <a:bodyPr/>
          <a:lstStyle>
            <a:lvl1pPr marL="0" indent="0">
              <a:buNone/>
              <a:defRPr sz="1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contact details</a:t>
            </a:r>
          </a:p>
        </p:txBody>
      </p:sp>
      <p:sp>
        <p:nvSpPr>
          <p:cNvPr id="7" name="Slide Number Placeholder 6"/>
          <p:cNvSpPr>
            <a:spLocks noGrp="1"/>
          </p:cNvSpPr>
          <p:nvPr>
            <p:ph type="sldNum" sz="quarter" idx="12"/>
          </p:nvPr>
        </p:nvSpPr>
        <p:spPr/>
        <p:txBody>
          <a:bodyPr/>
          <a:lstStyle/>
          <a:p>
            <a:fld id="{A220C179-9F06-40D0-93EA-8FF612BB075F}" type="slidenum">
              <a:rPr lang="en-GB" smtClean="0"/>
              <a:t>‹#›</a:t>
            </a:fld>
            <a:endParaRPr lang="en-GB"/>
          </a:p>
        </p:txBody>
      </p:sp>
      <p:pic>
        <p:nvPicPr>
          <p:cNvPr id="11" name="Picture 10"/>
          <p:cNvPicPr/>
          <p:nvPr userDrawn="1"/>
        </p:nvPicPr>
        <p:blipFill>
          <a:blip r:embed="rId2"/>
          <a:stretch>
            <a:fillRect/>
          </a:stretch>
        </p:blipFill>
        <p:spPr>
          <a:xfrm>
            <a:off x="467544" y="404664"/>
            <a:ext cx="2968625" cy="1041400"/>
          </a:xfrm>
          <a:prstGeom prst="rect">
            <a:avLst/>
          </a:prstGeom>
        </p:spPr>
      </p:pic>
    </p:spTree>
    <p:extLst>
      <p:ext uri="{BB962C8B-B14F-4D97-AF65-F5344CB8AC3E}">
        <p14:creationId xmlns:p14="http://schemas.microsoft.com/office/powerpoint/2010/main" val="48267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2074"/>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0C179-9F06-40D0-93EA-8FF612BB075F}" type="slidenum">
              <a:rPr lang="en-GB" smtClean="0"/>
              <a:t>‹#›</a:t>
            </a:fld>
            <a:endParaRPr lang="en-GB"/>
          </a:p>
        </p:txBody>
      </p:sp>
    </p:spTree>
    <p:extLst>
      <p:ext uri="{BB962C8B-B14F-4D97-AF65-F5344CB8AC3E}">
        <p14:creationId xmlns:p14="http://schemas.microsoft.com/office/powerpoint/2010/main" val="1998640053"/>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0" r:id="rId4"/>
    <p:sldLayoutId id="2147483660" r:id="rId5"/>
    <p:sldLayoutId id="2147483661" r:id="rId6"/>
    <p:sldLayoutId id="2147483653" r:id="rId7"/>
    <p:sldLayoutId id="2147483652" r:id="rId8"/>
    <p:sldLayoutId id="2147483663" r:id="rId9"/>
    <p:sldLayoutId id="2147483664" r:id="rId10"/>
  </p:sldLayoutIdLst>
  <p:hf hdr="0" ftr="0" dt="0"/>
  <p:txStyles>
    <p:titleStyle>
      <a:lvl1pPr algn="l" defTabSz="914400" rtl="0" eaLnBrk="1" latinLnBrk="0" hangingPunct="1">
        <a:spcBef>
          <a:spcPct val="0"/>
        </a:spcBef>
        <a:buNone/>
        <a:defRPr sz="3000" kern="1200"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1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conor.donaldson@bis.or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330" y="1556792"/>
            <a:ext cx="8103348" cy="3384375"/>
          </a:xfrm>
        </p:spPr>
        <p:txBody>
          <a:bodyPr>
            <a:normAutofit/>
          </a:bodyPr>
          <a:lstStyle/>
          <a:p>
            <a:pPr algn="ctr"/>
            <a:r>
              <a:rPr lang="en-GB" sz="4000" dirty="0" smtClean="0"/>
              <a:t>ICP </a:t>
            </a:r>
            <a:r>
              <a:rPr lang="en-GB" sz="4000" dirty="0" smtClean="0"/>
              <a:t>17: Capital Adequacy</a:t>
            </a:r>
            <a:r>
              <a:rPr lang="en-GB" sz="3200" dirty="0" smtClean="0"/>
              <a:t/>
            </a:r>
            <a:br>
              <a:rPr lang="en-GB" sz="3200" dirty="0" smtClean="0"/>
            </a:br>
            <a:r>
              <a:rPr lang="en-GB" sz="3200" dirty="0" smtClean="0"/>
              <a:t/>
            </a:r>
            <a:br>
              <a:rPr lang="en-GB" sz="3200" dirty="0" smtClean="0"/>
            </a:br>
            <a:r>
              <a:rPr lang="en-GB" sz="2400" i="1" dirty="0" smtClean="0"/>
              <a:t>Conor Donaldson</a:t>
            </a:r>
            <a:br>
              <a:rPr lang="en-GB" sz="2400" i="1" dirty="0" smtClean="0"/>
            </a:br>
            <a:r>
              <a:rPr lang="en-GB" sz="2400" i="1" dirty="0" smtClean="0"/>
              <a:t>IAIS Head of Implementation</a:t>
            </a:r>
            <a:r>
              <a:rPr lang="en-GB" sz="3100" dirty="0" smtClean="0"/>
              <a:t/>
            </a:r>
            <a:br>
              <a:rPr lang="en-GB" sz="3100" dirty="0" smtClean="0"/>
            </a:br>
            <a:r>
              <a:rPr lang="en-GB" sz="3100" dirty="0" smtClean="0"/>
              <a:t/>
            </a:r>
            <a:br>
              <a:rPr lang="en-GB" sz="3100" dirty="0" smtClean="0"/>
            </a:br>
            <a:r>
              <a:rPr lang="en-GB" sz="2700" dirty="0" smtClean="0"/>
              <a:t>Santo Domingo, Dominican Republic, </a:t>
            </a:r>
            <a:r>
              <a:rPr lang="en-GB" sz="2700" dirty="0" smtClean="0"/>
              <a:t>10 </a:t>
            </a:r>
            <a:r>
              <a:rPr lang="en-GB" sz="2700" dirty="0" smtClean="0"/>
              <a:t>April</a:t>
            </a:r>
            <a:endParaRPr lang="en-GB" sz="2700" dirty="0"/>
          </a:p>
        </p:txBody>
      </p:sp>
    </p:spTree>
    <p:extLst>
      <p:ext uri="{BB962C8B-B14F-4D97-AF65-F5344CB8AC3E}">
        <p14:creationId xmlns:p14="http://schemas.microsoft.com/office/powerpoint/2010/main" val="1079223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degrees of intervention</a:t>
            </a:r>
            <a:endParaRPr lang="en-GB"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10</a:t>
            </a:fld>
            <a:endParaRPr lang="en-GB">
              <a:solidFill>
                <a:prstClr val="black">
                  <a:tint val="75000"/>
                </a:prstClr>
              </a:solidFill>
            </a:endParaRPr>
          </a:p>
        </p:txBody>
      </p:sp>
      <p:graphicFrame>
        <p:nvGraphicFramePr>
          <p:cNvPr id="7" name="Content Placeholder 6"/>
          <p:cNvGraphicFramePr>
            <a:graphicFrameLocks noGrp="1"/>
          </p:cNvGraphicFramePr>
          <p:nvPr>
            <p:ph idx="1"/>
            <p:extLst/>
          </p:nvPr>
        </p:nvGraphicFramePr>
        <p:xfrm>
          <a:off x="1331640" y="1592797"/>
          <a:ext cx="6326460" cy="3859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3369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175" dirty="0"/>
              <a:t>All relevant and material categories of risk addressed</a:t>
            </a:r>
            <a:r>
              <a:rPr lang="en-GB" dirty="0"/>
              <a:t/>
            </a:r>
            <a:br>
              <a:rPr lang="en-GB" dirty="0"/>
            </a:br>
            <a:endParaRPr lang="en-GB" dirty="0"/>
          </a:p>
        </p:txBody>
      </p:sp>
      <p:graphicFrame>
        <p:nvGraphicFramePr>
          <p:cNvPr id="5" name="Content Placeholder 4"/>
          <p:cNvGraphicFramePr>
            <a:graphicFrameLocks noGrp="1"/>
          </p:cNvGraphicFramePr>
          <p:nvPr>
            <p:ph idx="1"/>
            <p:extLst/>
          </p:nvPr>
        </p:nvGraphicFramePr>
        <p:xfrm>
          <a:off x="1485900" y="1754815"/>
          <a:ext cx="6172200" cy="3697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11</a:t>
            </a:fld>
            <a:endParaRPr lang="en-GB">
              <a:solidFill>
                <a:prstClr val="black">
                  <a:tint val="75000"/>
                </a:prstClr>
              </a:solidFill>
            </a:endParaRPr>
          </a:p>
        </p:txBody>
      </p:sp>
    </p:spTree>
    <p:extLst>
      <p:ext uri="{BB962C8B-B14F-4D97-AF65-F5344CB8AC3E}">
        <p14:creationId xmlns:p14="http://schemas.microsoft.com/office/powerpoint/2010/main" val="3101613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models</a:t>
            </a:r>
            <a:endParaRPr lang="en-GB" dirty="0"/>
          </a:p>
        </p:txBody>
      </p:sp>
      <p:sp>
        <p:nvSpPr>
          <p:cNvPr id="3" name="Content Placeholder 2"/>
          <p:cNvSpPr>
            <a:spLocks noGrp="1"/>
          </p:cNvSpPr>
          <p:nvPr>
            <p:ph idx="1"/>
          </p:nvPr>
        </p:nvSpPr>
        <p:spPr/>
        <p:txBody>
          <a:bodyPr>
            <a:normAutofit/>
          </a:bodyPr>
          <a:lstStyle/>
          <a:p>
            <a:pPr algn="just"/>
            <a:r>
              <a:rPr lang="en-US" sz="1800" dirty="0"/>
              <a:t>Full or partial internal model</a:t>
            </a:r>
          </a:p>
          <a:p>
            <a:pPr algn="just"/>
            <a:r>
              <a:rPr lang="en-US" sz="1800" dirty="0"/>
              <a:t>Prior supervisory approval</a:t>
            </a:r>
          </a:p>
          <a:p>
            <a:pPr algn="just"/>
            <a:r>
              <a:rPr lang="en-US" sz="1800" dirty="0"/>
              <a:t>Documentation</a:t>
            </a:r>
          </a:p>
          <a:p>
            <a:pPr algn="just"/>
            <a:r>
              <a:rPr lang="en-US" sz="1800" dirty="0"/>
              <a:t>Use test</a:t>
            </a:r>
          </a:p>
          <a:p>
            <a:pPr lvl="1" algn="just"/>
            <a:r>
              <a:rPr lang="en-US" sz="1650" dirty="0"/>
              <a:t>IM fully embedded into the insurer’s risk strategy and operational process</a:t>
            </a:r>
          </a:p>
          <a:p>
            <a:pPr lvl="1" algn="just"/>
            <a:r>
              <a:rPr lang="en-US" sz="1650" dirty="0"/>
              <a:t>Board and Senior Management have overall control of and responsibility for the construction and use of IM for risk management purposes</a:t>
            </a:r>
            <a:endParaRPr lang="en-GB" sz="1650"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12</a:t>
            </a:fld>
            <a:endParaRPr lang="en-GB">
              <a:solidFill>
                <a:prstClr val="black">
                  <a:tint val="75000"/>
                </a:prstClr>
              </a:solidFill>
            </a:endParaRPr>
          </a:p>
        </p:txBody>
      </p:sp>
    </p:spTree>
    <p:extLst>
      <p:ext uri="{BB962C8B-B14F-4D97-AF65-F5344CB8AC3E}">
        <p14:creationId xmlns:p14="http://schemas.microsoft.com/office/powerpoint/2010/main" val="257561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GB" dirty="0"/>
          </a:p>
        </p:txBody>
      </p:sp>
      <p:sp>
        <p:nvSpPr>
          <p:cNvPr id="3" name="Content Placeholder 2"/>
          <p:cNvSpPr>
            <a:spLocks noGrp="1"/>
          </p:cNvSpPr>
          <p:nvPr>
            <p:ph idx="1"/>
          </p:nvPr>
        </p:nvSpPr>
        <p:spPr/>
        <p:txBody>
          <a:bodyPr/>
          <a:lstStyle/>
          <a:p>
            <a:r>
              <a:rPr lang="en-US" dirty="0" smtClean="0"/>
              <a:t>Significant interdependencies between ICPs</a:t>
            </a:r>
          </a:p>
          <a:p>
            <a:endParaRPr lang="en-US" dirty="0" smtClean="0"/>
          </a:p>
          <a:p>
            <a:r>
              <a:rPr lang="en-US" dirty="0" smtClean="0"/>
              <a:t>Important to consider market setup, preconditions, and supervisory objectives in establishing requirements </a:t>
            </a:r>
          </a:p>
          <a:p>
            <a:pPr marL="457200" lvl="1" indent="0">
              <a:buNone/>
            </a:pPr>
            <a:r>
              <a:rPr lang="en-US" i="1" dirty="0" smtClean="0"/>
              <a:t>DO NO MORE THAN NECESSARY TO ACHIEVE THE OBJECTIVE</a:t>
            </a:r>
          </a:p>
          <a:p>
            <a:endParaRPr lang="en-US" dirty="0" smtClean="0"/>
          </a:p>
          <a:p>
            <a:r>
              <a:rPr lang="en-US" dirty="0" smtClean="0"/>
              <a:t>ICP 17 establishes high level requirements for capital adequacy, but also need to think about </a:t>
            </a:r>
          </a:p>
          <a:p>
            <a:pPr lvl="1"/>
            <a:r>
              <a:rPr lang="en-US" dirty="0" smtClean="0"/>
              <a:t>Reinsurance</a:t>
            </a:r>
          </a:p>
          <a:p>
            <a:pPr lvl="1"/>
            <a:r>
              <a:rPr lang="en-US" dirty="0" smtClean="0"/>
              <a:t>Valuation </a:t>
            </a:r>
          </a:p>
          <a:p>
            <a:pPr lvl="1"/>
            <a:r>
              <a:rPr lang="en-US" dirty="0" smtClean="0"/>
              <a:t>Investment</a:t>
            </a:r>
          </a:p>
          <a:p>
            <a:pPr lvl="1"/>
            <a:r>
              <a:rPr lang="en-US" dirty="0" smtClean="0"/>
              <a:t>Enterprise Risk Management</a:t>
            </a:r>
            <a:endParaRPr lang="en-GB" dirty="0"/>
          </a:p>
        </p:txBody>
      </p:sp>
      <p:sp>
        <p:nvSpPr>
          <p:cNvPr id="4" name="Slide Number Placeholder 3"/>
          <p:cNvSpPr>
            <a:spLocks noGrp="1"/>
          </p:cNvSpPr>
          <p:nvPr>
            <p:ph type="sldNum" sz="quarter" idx="12"/>
          </p:nvPr>
        </p:nvSpPr>
        <p:spPr/>
        <p:txBody>
          <a:bodyPr/>
          <a:lstStyle/>
          <a:p>
            <a:fld id="{A220C179-9F06-40D0-93EA-8FF612BB075F}" type="slidenum">
              <a:rPr lang="en-GB" smtClean="0"/>
              <a:t>13</a:t>
            </a:fld>
            <a:endParaRPr lang="en-GB"/>
          </a:p>
        </p:txBody>
      </p:sp>
    </p:spTree>
    <p:extLst>
      <p:ext uri="{BB962C8B-B14F-4D97-AF65-F5344CB8AC3E}">
        <p14:creationId xmlns:p14="http://schemas.microsoft.com/office/powerpoint/2010/main" val="2009830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GB" altLang="en-US" smtClean="0"/>
              <a:t>Contact information</a:t>
            </a:r>
          </a:p>
        </p:txBody>
      </p:sp>
      <p:sp>
        <p:nvSpPr>
          <p:cNvPr id="68611" name="Content Placeholder 2"/>
          <p:cNvSpPr>
            <a:spLocks noGrp="1"/>
          </p:cNvSpPr>
          <p:nvPr>
            <p:ph sz="half" idx="1"/>
          </p:nvPr>
        </p:nvSpPr>
        <p:spPr>
          <a:xfrm>
            <a:off x="539750" y="2997200"/>
            <a:ext cx="4038600" cy="3128963"/>
          </a:xfrm>
        </p:spPr>
        <p:txBody>
          <a:bodyPr/>
          <a:lstStyle/>
          <a:p>
            <a:r>
              <a:rPr lang="en-GB" altLang="en-US" sz="1200" b="1" smtClean="0"/>
              <a:t>Conor Donaldson</a:t>
            </a:r>
          </a:p>
          <a:p>
            <a:r>
              <a:rPr lang="en-US" altLang="en-US" sz="1200" smtClean="0"/>
              <a:t>Head of Implementation</a:t>
            </a:r>
            <a:endParaRPr lang="en-GB" altLang="en-US" sz="1200" smtClean="0"/>
          </a:p>
          <a:p>
            <a:r>
              <a:rPr lang="en-GB" altLang="en-US" sz="1200" smtClean="0"/>
              <a:t>International  Association of Insurance Supervisors</a:t>
            </a:r>
          </a:p>
          <a:p>
            <a:r>
              <a:rPr lang="en-GB" altLang="en-US" sz="1200" smtClean="0"/>
              <a:t>Centralbahnplatz 2 c/o BIS </a:t>
            </a:r>
          </a:p>
          <a:p>
            <a:endParaRPr lang="en-GB" altLang="en-US" sz="1200" smtClean="0">
              <a:solidFill>
                <a:srgbClr val="FF0000"/>
              </a:solidFill>
            </a:endParaRPr>
          </a:p>
          <a:p>
            <a:r>
              <a:rPr lang="en-GB" altLang="en-US" sz="1200" smtClean="0"/>
              <a:t>tel:    +41 61 280 8602</a:t>
            </a:r>
          </a:p>
          <a:p>
            <a:r>
              <a:rPr lang="en-GB" altLang="en-US" sz="1200" smtClean="0"/>
              <a:t>mobile: +41 76 350 8602</a:t>
            </a:r>
          </a:p>
          <a:p>
            <a:r>
              <a:rPr lang="en-US" altLang="en-US" sz="1200" smtClean="0"/>
              <a:t>Skype: conordonaldson</a:t>
            </a:r>
            <a:endParaRPr lang="en-GB" altLang="en-US" sz="1200" smtClean="0"/>
          </a:p>
          <a:p>
            <a:r>
              <a:rPr lang="en-GB" altLang="en-US" sz="1200" smtClean="0"/>
              <a:t>e-mail: </a:t>
            </a:r>
            <a:r>
              <a:rPr lang="en-GB" altLang="en-US" sz="1200" u="sng" smtClean="0">
                <a:hlinkClick r:id="rId3"/>
              </a:rPr>
              <a:t>conor.donaldson@bis.org</a:t>
            </a:r>
            <a:r>
              <a:rPr lang="en-GB" altLang="en-US" sz="1200" u="sng" smtClean="0"/>
              <a:t> </a:t>
            </a:r>
            <a:endParaRPr lang="en-GB" altLang="en-US" sz="1200" smtClean="0"/>
          </a:p>
          <a:p>
            <a:endParaRPr lang="en-GB" altLang="en-US" sz="1200" smtClean="0"/>
          </a:p>
          <a:p>
            <a:endParaRPr lang="en-GB" altLang="en-US" sz="1200" smtClean="0"/>
          </a:p>
        </p:txBody>
      </p:sp>
      <p:sp>
        <p:nvSpPr>
          <p:cNvPr id="68612" name="Slide Number Placeholder 4"/>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100">
                <a:solidFill>
                  <a:schemeClr val="tx1"/>
                </a:solidFill>
                <a:latin typeface="Arial" panose="020B0604020202020204" pitchFamily="34" charset="0"/>
                <a:cs typeface="Arial" panose="020B0604020202020204" pitchFamily="34" charset="0"/>
              </a:defRPr>
            </a:lvl9pPr>
          </a:lstStyle>
          <a:p>
            <a:pPr>
              <a:spcBef>
                <a:spcPct val="0"/>
              </a:spcBef>
              <a:buFontTx/>
              <a:buNone/>
            </a:pPr>
            <a:fld id="{BB3395E7-9852-4C12-9B7E-A38DD08053EA}" type="slidenum">
              <a:rPr lang="en-GB" altLang="en-US" sz="1200" smtClean="0">
                <a:solidFill>
                  <a:srgbClr val="898989"/>
                </a:solidFill>
                <a:latin typeface="Calibri" panose="020F0502020204030204" pitchFamily="34" charset="0"/>
              </a:rPr>
              <a:pPr>
                <a:spcBef>
                  <a:spcPct val="0"/>
                </a:spcBef>
                <a:buFontTx/>
                <a:buNone/>
              </a:pPr>
              <a:t>14</a:t>
            </a:fld>
            <a:endParaRPr lang="en-GB" altLang="en-US" sz="120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3648289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r>
              <a:rPr lang="en-US" sz="2800" b="1" dirty="0" smtClean="0">
                <a:solidFill>
                  <a:schemeClr val="tx2">
                    <a:lumMod val="75000"/>
                  </a:schemeClr>
                </a:solidFill>
              </a:rPr>
              <a:t>ICPs, Elements, and Hierarchy</a:t>
            </a:r>
            <a:endParaRPr lang="en-US" sz="2800" b="1" dirty="0" smtClean="0">
              <a:solidFill>
                <a:schemeClr val="tx2">
                  <a:lumMod val="75000"/>
                </a:schemeClr>
              </a:solidFill>
            </a:endParaRPr>
          </a:p>
          <a:p>
            <a:r>
              <a:rPr lang="en-US" sz="2800" b="1" dirty="0" smtClean="0">
                <a:solidFill>
                  <a:schemeClr val="tx2">
                    <a:lumMod val="75000"/>
                  </a:schemeClr>
                </a:solidFill>
              </a:rPr>
              <a:t>Proportionality Principle</a:t>
            </a:r>
            <a:endParaRPr lang="en-US" sz="2800" b="1" dirty="0" smtClean="0">
              <a:solidFill>
                <a:schemeClr val="tx2">
                  <a:lumMod val="75000"/>
                </a:schemeClr>
              </a:solidFill>
            </a:endParaRPr>
          </a:p>
          <a:p>
            <a:r>
              <a:rPr lang="en-US" sz="2800" b="1" dirty="0" smtClean="0">
                <a:solidFill>
                  <a:schemeClr val="tx2">
                    <a:lumMod val="75000"/>
                  </a:schemeClr>
                </a:solidFill>
              </a:rPr>
              <a:t>ICP </a:t>
            </a:r>
            <a:r>
              <a:rPr lang="en-US" sz="2800" b="1" dirty="0" smtClean="0">
                <a:solidFill>
                  <a:schemeClr val="tx2">
                    <a:lumMod val="75000"/>
                  </a:schemeClr>
                </a:solidFill>
              </a:rPr>
              <a:t>17</a:t>
            </a:r>
            <a:endParaRPr lang="en-US" sz="2800" b="1" dirty="0" smtClean="0">
              <a:solidFill>
                <a:schemeClr val="tx2">
                  <a:lumMod val="75000"/>
                </a:schemeClr>
              </a:solidFill>
            </a:endParaRPr>
          </a:p>
        </p:txBody>
      </p:sp>
      <p:sp>
        <p:nvSpPr>
          <p:cNvPr id="4" name="Slide Number Placeholder 3"/>
          <p:cNvSpPr>
            <a:spLocks noGrp="1"/>
          </p:cNvSpPr>
          <p:nvPr>
            <p:ph type="sldNum" sz="quarter" idx="12"/>
          </p:nvPr>
        </p:nvSpPr>
        <p:spPr/>
        <p:txBody>
          <a:bodyPr/>
          <a:lstStyle/>
          <a:p>
            <a:fld id="{A220C179-9F06-40D0-93EA-8FF612BB075F}" type="slidenum">
              <a:rPr lang="en-GB" smtClean="0"/>
              <a:t>2</a:t>
            </a:fld>
            <a:endParaRPr lang="en-GB"/>
          </a:p>
        </p:txBody>
      </p:sp>
    </p:spTree>
    <p:extLst>
      <p:ext uri="{BB962C8B-B14F-4D97-AF65-F5344CB8AC3E}">
        <p14:creationId xmlns:p14="http://schemas.microsoft.com/office/powerpoint/2010/main" val="2465816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pPr eaLnBrk="1" hangingPunct="1">
              <a:defRPr/>
            </a:pPr>
            <a:r>
              <a:rPr lang="en-GB" dirty="0" smtClean="0"/>
              <a:t>ICPs: Elements &amp; Hierarchy</a:t>
            </a:r>
          </a:p>
        </p:txBody>
      </p:sp>
      <p:sp>
        <p:nvSpPr>
          <p:cNvPr id="113670" name="AutoShape 3"/>
          <p:cNvSpPr>
            <a:spLocks noChangeArrowheads="1"/>
          </p:cNvSpPr>
          <p:nvPr/>
        </p:nvSpPr>
        <p:spPr bwMode="auto">
          <a:xfrm>
            <a:off x="1709682" y="1763137"/>
            <a:ext cx="1485900" cy="914400"/>
          </a:xfrm>
          <a:prstGeom prst="homePlate">
            <a:avLst>
              <a:gd name="adj" fmla="val 40625"/>
            </a:avLst>
          </a:prstGeom>
          <a:solidFill>
            <a:srgbClr val="FF0000"/>
          </a:solidFill>
          <a:ln>
            <a:noFill/>
          </a:ln>
          <a:effectLst/>
          <a:extLst/>
        </p:spPr>
        <p:txBody>
          <a:bodyPr wrap="none" anchor="ctr"/>
          <a:lstStyle/>
          <a:p>
            <a:pPr algn="l"/>
            <a:r>
              <a:rPr lang="en-GB" sz="1350" b="1" dirty="0">
                <a:solidFill>
                  <a:srgbClr val="FFFFFF"/>
                </a:solidFill>
              </a:rPr>
              <a:t>Insurance</a:t>
            </a:r>
          </a:p>
          <a:p>
            <a:pPr algn="l"/>
            <a:r>
              <a:rPr lang="en-GB" sz="1350" b="1" dirty="0">
                <a:solidFill>
                  <a:srgbClr val="FFFFFF"/>
                </a:solidFill>
              </a:rPr>
              <a:t>Core</a:t>
            </a:r>
          </a:p>
          <a:p>
            <a:pPr algn="l"/>
            <a:r>
              <a:rPr lang="en-GB" sz="1350" b="1" dirty="0">
                <a:solidFill>
                  <a:srgbClr val="FFFFFF"/>
                </a:solidFill>
              </a:rPr>
              <a:t>Principle</a:t>
            </a:r>
            <a:endParaRPr lang="en-GB" sz="1350" b="1" dirty="0">
              <a:solidFill>
                <a:srgbClr val="FFFFFF"/>
              </a:solidFill>
            </a:endParaRPr>
          </a:p>
        </p:txBody>
      </p:sp>
      <p:sp>
        <p:nvSpPr>
          <p:cNvPr id="113671" name="AutoShape 4"/>
          <p:cNvSpPr>
            <a:spLocks noChangeArrowheads="1"/>
          </p:cNvSpPr>
          <p:nvPr/>
        </p:nvSpPr>
        <p:spPr bwMode="auto">
          <a:xfrm>
            <a:off x="1925706" y="2986147"/>
            <a:ext cx="1269876" cy="914400"/>
          </a:xfrm>
          <a:prstGeom prst="homePlate">
            <a:avLst>
              <a:gd name="adj" fmla="val 40625"/>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350" b="1" dirty="0">
                <a:solidFill>
                  <a:srgbClr val="FFFFFF"/>
                </a:solidFill>
              </a:rPr>
              <a:t>Standard</a:t>
            </a:r>
            <a:endParaRPr lang="en-GB" sz="1350" b="1" dirty="0">
              <a:solidFill>
                <a:srgbClr val="FFFFFF"/>
              </a:solidFill>
            </a:endParaRPr>
          </a:p>
        </p:txBody>
      </p:sp>
      <p:sp>
        <p:nvSpPr>
          <p:cNvPr id="113672" name="AutoShape 5"/>
          <p:cNvSpPr>
            <a:spLocks noChangeArrowheads="1"/>
          </p:cNvSpPr>
          <p:nvPr/>
        </p:nvSpPr>
        <p:spPr bwMode="auto">
          <a:xfrm>
            <a:off x="2195736" y="4276546"/>
            <a:ext cx="999846" cy="914400"/>
          </a:xfrm>
          <a:prstGeom prst="homePlate">
            <a:avLst>
              <a:gd name="adj" fmla="val 40625"/>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350" b="1" dirty="0">
                <a:solidFill>
                  <a:srgbClr val="FFFFFF"/>
                </a:solidFill>
              </a:rPr>
              <a:t>Guidance</a:t>
            </a:r>
          </a:p>
        </p:txBody>
      </p:sp>
      <p:sp>
        <p:nvSpPr>
          <p:cNvPr id="113673" name="Text Box 6"/>
          <p:cNvSpPr txBox="1">
            <a:spLocks noChangeArrowheads="1"/>
          </p:cNvSpPr>
          <p:nvPr/>
        </p:nvSpPr>
        <p:spPr bwMode="auto">
          <a:xfrm>
            <a:off x="3195582" y="1763137"/>
            <a:ext cx="4229100" cy="90024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spcAft>
                <a:spcPct val="50000"/>
              </a:spcAft>
              <a:buFontTx/>
              <a:buChar char="•"/>
            </a:pPr>
            <a:r>
              <a:rPr lang="en-GB" altLang="ja-JP" sz="1050" dirty="0">
                <a:solidFill>
                  <a:srgbClr val="000000"/>
                </a:solidFill>
                <a:ea typeface="ＭＳ Ｐゴシック" pitchFamily="34" charset="-128"/>
              </a:rPr>
              <a:t>The </a:t>
            </a:r>
            <a:r>
              <a:rPr lang="en-GB" altLang="ja-JP" sz="1050" dirty="0">
                <a:solidFill>
                  <a:srgbClr val="000000"/>
                </a:solidFill>
                <a:ea typeface="ＭＳ Ｐゴシック" pitchFamily="34" charset="-128"/>
              </a:rPr>
              <a:t>“Principle Statement”:  the </a:t>
            </a:r>
            <a:r>
              <a:rPr lang="en-GB" altLang="ja-JP" sz="1050" b="1" dirty="0">
                <a:solidFill>
                  <a:srgbClr val="000000"/>
                </a:solidFill>
                <a:ea typeface="ＭＳ Ｐゴシック" pitchFamily="34" charset="-128"/>
              </a:rPr>
              <a:t>essential </a:t>
            </a:r>
            <a:r>
              <a:rPr lang="en-GB" altLang="ja-JP" sz="1050" b="1" dirty="0">
                <a:solidFill>
                  <a:srgbClr val="000000"/>
                </a:solidFill>
                <a:ea typeface="ＭＳ Ｐゴシック" pitchFamily="34" charset="-128"/>
              </a:rPr>
              <a:t>elements</a:t>
            </a:r>
            <a:r>
              <a:rPr lang="en-GB" altLang="ja-JP" sz="1050" dirty="0">
                <a:solidFill>
                  <a:srgbClr val="000000"/>
                </a:solidFill>
                <a:ea typeface="ＭＳ Ｐゴシック" pitchFamily="34" charset="-128"/>
              </a:rPr>
              <a:t> that must be present in the supervisory regime</a:t>
            </a:r>
            <a:endParaRPr lang="en-US" altLang="ja-JP" sz="1050" dirty="0">
              <a:solidFill>
                <a:srgbClr val="000000"/>
              </a:solidFill>
              <a:ea typeface="ＭＳ Ｐゴシック" pitchFamily="34" charset="-128"/>
            </a:endParaRPr>
          </a:p>
          <a:p>
            <a:pPr algn="l" eaLnBrk="1" hangingPunct="1">
              <a:spcAft>
                <a:spcPct val="50000"/>
              </a:spcAft>
              <a:buFontTx/>
              <a:buChar char="•"/>
            </a:pPr>
            <a:r>
              <a:rPr lang="en-GB" altLang="ja-JP" sz="1050" dirty="0">
                <a:solidFill>
                  <a:srgbClr val="000000"/>
                </a:solidFill>
                <a:ea typeface="ＭＳ Ｐゴシック" pitchFamily="34" charset="-128"/>
              </a:rPr>
              <a:t>Should be </a:t>
            </a:r>
            <a:r>
              <a:rPr lang="en-GB" altLang="ja-JP" sz="1050" b="1" dirty="0">
                <a:solidFill>
                  <a:srgbClr val="000000"/>
                </a:solidFill>
                <a:ea typeface="ＭＳ Ｐゴシック" pitchFamily="34" charset="-128"/>
              </a:rPr>
              <a:t>adhered to by all insurance supervisors</a:t>
            </a:r>
          </a:p>
          <a:p>
            <a:pPr algn="l" eaLnBrk="1" hangingPunct="1">
              <a:spcAft>
                <a:spcPct val="50000"/>
              </a:spcAft>
              <a:buFontTx/>
              <a:buChar char="•"/>
            </a:pPr>
            <a:r>
              <a:rPr lang="en-GB" altLang="ja-JP" sz="1050" dirty="0">
                <a:solidFill>
                  <a:srgbClr val="000000"/>
                </a:solidFill>
                <a:ea typeface="ＭＳ Ｐゴシック" pitchFamily="34" charset="-128"/>
              </a:rPr>
              <a:t>Basis from which standards are developed</a:t>
            </a:r>
            <a:r>
              <a:rPr lang="en-US" altLang="ja-JP" sz="1050" dirty="0">
                <a:solidFill>
                  <a:srgbClr val="000000"/>
                </a:solidFill>
                <a:ea typeface="ＭＳ Ｐゴシック" pitchFamily="34" charset="-128"/>
              </a:rPr>
              <a:t> </a:t>
            </a:r>
            <a:endParaRPr lang="en-GB" sz="1050" dirty="0">
              <a:solidFill>
                <a:srgbClr val="000000"/>
              </a:solidFill>
            </a:endParaRPr>
          </a:p>
        </p:txBody>
      </p:sp>
      <p:sp>
        <p:nvSpPr>
          <p:cNvPr id="113674" name="Text Box 7"/>
          <p:cNvSpPr txBox="1">
            <a:spLocks noChangeArrowheads="1"/>
          </p:cNvSpPr>
          <p:nvPr/>
        </p:nvSpPr>
        <p:spPr bwMode="auto">
          <a:xfrm>
            <a:off x="3252732" y="2963288"/>
            <a:ext cx="4229100" cy="90024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spcAft>
                <a:spcPct val="50000"/>
              </a:spcAft>
              <a:buFontTx/>
              <a:buChar char="•"/>
            </a:pPr>
            <a:r>
              <a:rPr lang="en-GB" altLang="ja-JP" sz="1050" b="1" dirty="0">
                <a:solidFill>
                  <a:srgbClr val="000000"/>
                </a:solidFill>
                <a:ea typeface="ＭＳ Ｐゴシック" pitchFamily="34" charset="-128"/>
              </a:rPr>
              <a:t>High-level requirements</a:t>
            </a:r>
            <a:r>
              <a:rPr lang="en-GB" altLang="ja-JP" sz="1050" dirty="0">
                <a:solidFill>
                  <a:srgbClr val="000000"/>
                </a:solidFill>
                <a:ea typeface="ＭＳ Ｐゴシック" pitchFamily="34" charset="-128"/>
              </a:rPr>
              <a:t> that are fundamental to the implementation of the </a:t>
            </a:r>
            <a:r>
              <a:rPr lang="en-GB" altLang="ja-JP" sz="1050" dirty="0">
                <a:solidFill>
                  <a:srgbClr val="000000"/>
                </a:solidFill>
                <a:ea typeface="ＭＳ Ｐゴシック" pitchFamily="34" charset="-128"/>
              </a:rPr>
              <a:t>ICP </a:t>
            </a:r>
            <a:endParaRPr lang="en-GB" altLang="ja-JP" sz="1050" dirty="0">
              <a:solidFill>
                <a:srgbClr val="000000"/>
              </a:solidFill>
              <a:ea typeface="ＭＳ Ｐゴシック" pitchFamily="34" charset="-128"/>
            </a:endParaRPr>
          </a:p>
          <a:p>
            <a:pPr algn="l" eaLnBrk="1" hangingPunct="1">
              <a:spcAft>
                <a:spcPct val="50000"/>
              </a:spcAft>
              <a:buFontTx/>
              <a:buChar char="•"/>
            </a:pPr>
            <a:r>
              <a:rPr lang="en-GB" altLang="ja-JP" sz="1050" dirty="0">
                <a:solidFill>
                  <a:srgbClr val="000000"/>
                </a:solidFill>
                <a:ea typeface="ＭＳ Ｐゴシック" pitchFamily="34" charset="-128"/>
              </a:rPr>
              <a:t>Written as </a:t>
            </a:r>
            <a:r>
              <a:rPr lang="en-GB" altLang="ja-JP" sz="1050" b="1" dirty="0">
                <a:solidFill>
                  <a:srgbClr val="000000"/>
                </a:solidFill>
                <a:ea typeface="ＭＳ Ｐゴシック" pitchFamily="34" charset="-128"/>
              </a:rPr>
              <a:t>obligations </a:t>
            </a:r>
            <a:r>
              <a:rPr lang="en-GB" altLang="ja-JP" sz="1050" b="1" dirty="0">
                <a:solidFill>
                  <a:srgbClr val="000000"/>
                </a:solidFill>
                <a:ea typeface="ＭＳ Ｐゴシック" pitchFamily="34" charset="-128"/>
              </a:rPr>
              <a:t>of </a:t>
            </a:r>
            <a:r>
              <a:rPr lang="en-GB" altLang="ja-JP" sz="1050" b="1" dirty="0">
                <a:solidFill>
                  <a:srgbClr val="000000"/>
                </a:solidFill>
                <a:ea typeface="ＭＳ Ｐゴシック" pitchFamily="34" charset="-128"/>
              </a:rPr>
              <a:t>the supervisor</a:t>
            </a:r>
            <a:r>
              <a:rPr lang="en-US" altLang="ja-JP" sz="1050" b="1" dirty="0">
                <a:solidFill>
                  <a:srgbClr val="000000"/>
                </a:solidFill>
                <a:ea typeface="ＭＳ Ｐゴシック" pitchFamily="34" charset="-128"/>
              </a:rPr>
              <a:t> </a:t>
            </a:r>
          </a:p>
          <a:p>
            <a:pPr algn="l" eaLnBrk="1" hangingPunct="1">
              <a:spcAft>
                <a:spcPct val="50000"/>
              </a:spcAft>
              <a:buFontTx/>
              <a:buChar char="•"/>
            </a:pPr>
            <a:r>
              <a:rPr lang="en-US" altLang="ja-JP" sz="1050" dirty="0">
                <a:solidFill>
                  <a:srgbClr val="000000"/>
                </a:solidFill>
                <a:ea typeface="ＭＳ Ｐゴシック" pitchFamily="34" charset="-128"/>
              </a:rPr>
              <a:t>Linked to specific </a:t>
            </a:r>
            <a:r>
              <a:rPr lang="en-US" altLang="ja-JP" sz="1050" dirty="0">
                <a:solidFill>
                  <a:srgbClr val="000000"/>
                </a:solidFill>
                <a:ea typeface="ＭＳ Ｐゴシック" pitchFamily="34" charset="-128"/>
              </a:rPr>
              <a:t>ICP</a:t>
            </a:r>
            <a:endParaRPr lang="en-GB" sz="1050" dirty="0">
              <a:solidFill>
                <a:srgbClr val="000000"/>
              </a:solidFill>
            </a:endParaRPr>
          </a:p>
        </p:txBody>
      </p:sp>
      <p:sp>
        <p:nvSpPr>
          <p:cNvPr id="113675" name="Text Box 8"/>
          <p:cNvSpPr txBox="1">
            <a:spLocks noChangeArrowheads="1"/>
          </p:cNvSpPr>
          <p:nvPr/>
        </p:nvSpPr>
        <p:spPr bwMode="auto">
          <a:xfrm>
            <a:off x="3252732" y="4220587"/>
            <a:ext cx="4229100" cy="12234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spcAft>
                <a:spcPct val="50000"/>
              </a:spcAft>
              <a:buFontTx/>
              <a:buChar char="•"/>
            </a:pPr>
            <a:r>
              <a:rPr lang="en-GB" altLang="ja-JP" sz="1050" b="1" dirty="0">
                <a:solidFill>
                  <a:srgbClr val="000000"/>
                </a:solidFill>
                <a:ea typeface="ＭＳ Ｐゴシック" pitchFamily="34" charset="-128"/>
              </a:rPr>
              <a:t>Supports </a:t>
            </a:r>
            <a:r>
              <a:rPr lang="en-GB" altLang="ja-JP" sz="1050" b="1" dirty="0">
                <a:solidFill>
                  <a:srgbClr val="000000"/>
                </a:solidFill>
                <a:ea typeface="ＭＳ Ｐゴシック" pitchFamily="34" charset="-128"/>
              </a:rPr>
              <a:t>the core </a:t>
            </a:r>
            <a:r>
              <a:rPr lang="en-GB" altLang="ja-JP" sz="1050" b="1" dirty="0">
                <a:solidFill>
                  <a:srgbClr val="000000"/>
                </a:solidFill>
                <a:ea typeface="ＭＳ Ｐゴシック" pitchFamily="34" charset="-128"/>
              </a:rPr>
              <a:t>principle and </a:t>
            </a:r>
            <a:r>
              <a:rPr lang="en-GB" altLang="ja-JP" sz="1050" b="1" dirty="0">
                <a:solidFill>
                  <a:srgbClr val="000000"/>
                </a:solidFill>
                <a:ea typeface="ＭＳ Ｐゴシック" pitchFamily="34" charset="-128"/>
              </a:rPr>
              <a:t>standards</a:t>
            </a:r>
            <a:r>
              <a:rPr lang="en-GB" altLang="ja-JP" sz="1050" dirty="0">
                <a:solidFill>
                  <a:srgbClr val="000000"/>
                </a:solidFill>
                <a:ea typeface="ＭＳ Ｐゴシック" pitchFamily="34" charset="-128"/>
              </a:rPr>
              <a:t> and provides </a:t>
            </a:r>
            <a:r>
              <a:rPr lang="en-GB" altLang="ja-JP" sz="1050" dirty="0">
                <a:solidFill>
                  <a:srgbClr val="000000"/>
                </a:solidFill>
                <a:ea typeface="ＭＳ Ｐゴシック" pitchFamily="34" charset="-128"/>
              </a:rPr>
              <a:t>additional interpretation or detailed guidance on how to </a:t>
            </a:r>
            <a:r>
              <a:rPr lang="en-GB" altLang="ja-JP" sz="1050" dirty="0">
                <a:solidFill>
                  <a:srgbClr val="000000"/>
                </a:solidFill>
                <a:ea typeface="ＭＳ Ｐゴシック" pitchFamily="34" charset="-128"/>
              </a:rPr>
              <a:t>comply with or implement </a:t>
            </a:r>
            <a:r>
              <a:rPr lang="en-GB" altLang="ja-JP" sz="1050" dirty="0">
                <a:solidFill>
                  <a:srgbClr val="000000"/>
                </a:solidFill>
                <a:ea typeface="ＭＳ Ｐゴシック" pitchFamily="34" charset="-128"/>
              </a:rPr>
              <a:t>the standard</a:t>
            </a:r>
            <a:endParaRPr lang="en-GB" altLang="ja-JP" sz="1050" dirty="0">
              <a:solidFill>
                <a:srgbClr val="000000"/>
              </a:solidFill>
              <a:ea typeface="ＭＳ Ｐゴシック" pitchFamily="34" charset="-128"/>
            </a:endParaRPr>
          </a:p>
          <a:p>
            <a:pPr algn="l" eaLnBrk="1" hangingPunct="1">
              <a:spcAft>
                <a:spcPct val="50000"/>
              </a:spcAft>
              <a:buFontTx/>
              <a:buChar char="•"/>
            </a:pPr>
            <a:r>
              <a:rPr lang="en-GB" altLang="ja-JP" sz="1050" b="1" dirty="0">
                <a:solidFill>
                  <a:srgbClr val="000000"/>
                </a:solidFill>
                <a:ea typeface="ＭＳ Ｐゴシック" pitchFamily="34" charset="-128"/>
              </a:rPr>
              <a:t>Does not set out new requirements</a:t>
            </a:r>
            <a:r>
              <a:rPr lang="en-GB" altLang="ja-JP" sz="1050" dirty="0">
                <a:solidFill>
                  <a:srgbClr val="000000"/>
                </a:solidFill>
                <a:ea typeface="ＭＳ Ｐゴシック" pitchFamily="34" charset="-128"/>
              </a:rPr>
              <a:t> </a:t>
            </a:r>
          </a:p>
          <a:p>
            <a:pPr algn="l" eaLnBrk="1" hangingPunct="1">
              <a:spcAft>
                <a:spcPct val="50000"/>
              </a:spcAft>
              <a:buFontTx/>
              <a:buChar char="•"/>
            </a:pPr>
            <a:r>
              <a:rPr lang="en-GB" altLang="ja-JP" sz="1050" dirty="0">
                <a:solidFill>
                  <a:srgbClr val="000000"/>
                </a:solidFill>
                <a:ea typeface="ＭＳ Ｐゴシック" pitchFamily="34" charset="-128"/>
              </a:rPr>
              <a:t>Often </a:t>
            </a:r>
            <a:r>
              <a:rPr lang="en-GB" altLang="ja-JP" sz="1050" b="1" dirty="0">
                <a:solidFill>
                  <a:srgbClr val="000000"/>
                </a:solidFill>
                <a:ea typeface="ＭＳ Ｐゴシック" pitchFamily="34" charset="-128"/>
              </a:rPr>
              <a:t>provides </a:t>
            </a:r>
            <a:r>
              <a:rPr lang="en-GB" altLang="ja-JP" sz="1050" b="1" dirty="0">
                <a:solidFill>
                  <a:srgbClr val="000000"/>
                </a:solidFill>
                <a:ea typeface="ＭＳ Ｐゴシック" pitchFamily="34" charset="-128"/>
              </a:rPr>
              <a:t>examples</a:t>
            </a:r>
            <a:r>
              <a:rPr lang="en-GB" altLang="ja-JP" sz="1050" dirty="0">
                <a:solidFill>
                  <a:srgbClr val="000000"/>
                </a:solidFill>
                <a:ea typeface="ＭＳ Ｐゴシック" pitchFamily="34" charset="-128"/>
              </a:rPr>
              <a:t> of possible ways of implementing the requirements</a:t>
            </a:r>
            <a:r>
              <a:rPr lang="en-US" altLang="ja-JP" sz="1050" dirty="0">
                <a:solidFill>
                  <a:srgbClr val="000000"/>
                </a:solidFill>
                <a:ea typeface="ＭＳ Ｐゴシック" pitchFamily="34" charset="-128"/>
              </a:rPr>
              <a:t> </a:t>
            </a:r>
            <a:r>
              <a:rPr lang="en-US" altLang="ja-JP" sz="1050" dirty="0">
                <a:solidFill>
                  <a:srgbClr val="000000"/>
                </a:solidFill>
                <a:ea typeface="ＭＳ Ｐゴシック" pitchFamily="34" charset="-128"/>
              </a:rPr>
              <a:t>in the standard/principle statement</a:t>
            </a:r>
            <a:endParaRPr lang="en-GB" sz="1050" dirty="0">
              <a:solidFill>
                <a:srgbClr val="000000"/>
              </a:solidFill>
            </a:endParaRPr>
          </a:p>
        </p:txBody>
      </p:sp>
      <p:sp>
        <p:nvSpPr>
          <p:cNvPr id="3" name="Slide Number Placeholder 2"/>
          <p:cNvSpPr>
            <a:spLocks noGrp="1"/>
          </p:cNvSpPr>
          <p:nvPr>
            <p:ph type="sldNum" sz="quarter" idx="4294967295"/>
          </p:nvPr>
        </p:nvSpPr>
        <p:spPr>
          <a:xfrm>
            <a:off x="7315200" y="5543550"/>
            <a:ext cx="400050" cy="342900"/>
          </a:xfrm>
          <a:prstGeom prst="rect">
            <a:avLst/>
          </a:prstGeom>
        </p:spPr>
        <p:txBody>
          <a:bodyPr/>
          <a:lstStyle/>
          <a:p>
            <a:pPr>
              <a:defRPr/>
            </a:pPr>
            <a:fld id="{4DAA6304-0CE4-4DB4-B473-BDADA51E9B36}" type="slidenum">
              <a:rPr lang="ja-JP" altLang="en-US" smtClean="0"/>
              <a:pPr>
                <a:defRPr/>
              </a:pPr>
              <a:t>3</a:t>
            </a:fld>
            <a:endParaRPr lang="en-US" altLang="ja-JP" dirty="0"/>
          </a:p>
        </p:txBody>
      </p:sp>
    </p:spTree>
    <p:extLst>
      <p:ext uri="{BB962C8B-B14F-4D97-AF65-F5344CB8AC3E}">
        <p14:creationId xmlns:p14="http://schemas.microsoft.com/office/powerpoint/2010/main" val="3304964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24276959"/>
              </p:ext>
            </p:extLst>
          </p:nvPr>
        </p:nvGraphicFramePr>
        <p:xfrm>
          <a:off x="755576" y="404664"/>
          <a:ext cx="7931224" cy="6049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439A545C-BBC5-4D99-AAAC-34279415BE12}" type="slidenum">
              <a:rPr lang="en-US" smtClean="0"/>
              <a:t>4</a:t>
            </a:fld>
            <a:endParaRPr lang="en-US"/>
          </a:p>
        </p:txBody>
      </p:sp>
      <p:sp>
        <p:nvSpPr>
          <p:cNvPr id="4" name="TextBox 3"/>
          <p:cNvSpPr txBox="1"/>
          <p:nvPr/>
        </p:nvSpPr>
        <p:spPr>
          <a:xfrm>
            <a:off x="755576" y="404664"/>
            <a:ext cx="6912768" cy="523220"/>
          </a:xfrm>
          <a:prstGeom prst="rect">
            <a:avLst/>
          </a:prstGeom>
          <a:noFill/>
        </p:spPr>
        <p:txBody>
          <a:bodyPr wrap="square" rtlCol="0">
            <a:spAutoFit/>
          </a:bodyPr>
          <a:lstStyle/>
          <a:p>
            <a:r>
              <a:rPr lang="en-US" sz="2800" b="1" dirty="0" smtClean="0"/>
              <a:t>Thematic Organisation of ICPs</a:t>
            </a:r>
            <a:endParaRPr lang="en-GB" sz="2800" b="1" dirty="0"/>
          </a:p>
        </p:txBody>
      </p:sp>
    </p:spTree>
    <p:extLst>
      <p:ext uri="{BB962C8B-B14F-4D97-AF65-F5344CB8AC3E}">
        <p14:creationId xmlns:p14="http://schemas.microsoft.com/office/powerpoint/2010/main" val="2486724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p:txBody>
          <a:bodyPr>
            <a:noAutofit/>
          </a:bodyPr>
          <a:lstStyle/>
          <a:p>
            <a:pPr eaLnBrk="1" hangingPunct="1">
              <a:defRPr/>
            </a:pPr>
            <a:r>
              <a:rPr lang="en-GB" dirty="0" smtClean="0"/>
              <a:t>ICPs: Proportionality Principle</a:t>
            </a:r>
          </a:p>
        </p:txBody>
      </p:sp>
      <p:graphicFrame>
        <p:nvGraphicFramePr>
          <p:cNvPr id="3" name="Diagram 2"/>
          <p:cNvGraphicFramePr/>
          <p:nvPr/>
        </p:nvGraphicFramePr>
        <p:xfrm>
          <a:off x="1655676" y="1754814"/>
          <a:ext cx="5945274" cy="3674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294967295"/>
          </p:nvPr>
        </p:nvSpPr>
        <p:spPr>
          <a:xfrm>
            <a:off x="7315200" y="5543550"/>
            <a:ext cx="400050" cy="342900"/>
          </a:xfrm>
          <a:prstGeom prst="rect">
            <a:avLst/>
          </a:prstGeom>
        </p:spPr>
        <p:txBody>
          <a:bodyPr/>
          <a:lstStyle/>
          <a:p>
            <a:pPr>
              <a:defRPr/>
            </a:pPr>
            <a:fld id="{9CD05800-EEBA-4208-9FAC-72FF6A3942EF}" type="slidenum">
              <a:rPr lang="ja-JP" altLang="en-US" smtClean="0"/>
              <a:pPr>
                <a:defRPr/>
              </a:pPr>
              <a:t>5</a:t>
            </a:fld>
            <a:endParaRPr lang="en-US" altLang="ja-JP" dirty="0"/>
          </a:p>
        </p:txBody>
      </p:sp>
    </p:spTree>
    <p:extLst>
      <p:ext uri="{BB962C8B-B14F-4D97-AF65-F5344CB8AC3E}">
        <p14:creationId xmlns:p14="http://schemas.microsoft.com/office/powerpoint/2010/main" val="3860024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ICP 17: Principle</a:t>
            </a:r>
            <a:endParaRPr lang="en-GB" dirty="0"/>
          </a:p>
        </p:txBody>
      </p:sp>
      <p:graphicFrame>
        <p:nvGraphicFramePr>
          <p:cNvPr id="7" name="Content Placeholder 6"/>
          <p:cNvGraphicFramePr>
            <a:graphicFrameLocks noGrp="1"/>
          </p:cNvGraphicFramePr>
          <p:nvPr>
            <p:ph idx="1"/>
            <p:extLst/>
          </p:nvPr>
        </p:nvGraphicFramePr>
        <p:xfrm>
          <a:off x="1485900" y="1484784"/>
          <a:ext cx="6172200" cy="3696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6</a:t>
            </a:fld>
            <a:endParaRPr lang="en-GB">
              <a:solidFill>
                <a:prstClr val="black">
                  <a:tint val="75000"/>
                </a:prstClr>
              </a:solidFill>
            </a:endParaRPr>
          </a:p>
        </p:txBody>
      </p:sp>
    </p:spTree>
    <p:extLst>
      <p:ext uri="{BB962C8B-B14F-4D97-AF65-F5344CB8AC3E}">
        <p14:creationId xmlns:p14="http://schemas.microsoft.com/office/powerpoint/2010/main" val="455406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ICP 17: crucial standards</a:t>
            </a:r>
            <a:endParaRPr lang="en-GB" dirty="0"/>
          </a:p>
        </p:txBody>
      </p:sp>
      <p:graphicFrame>
        <p:nvGraphicFramePr>
          <p:cNvPr id="5" name="Content Placeholder 4"/>
          <p:cNvGraphicFramePr>
            <a:graphicFrameLocks noGrp="1"/>
          </p:cNvGraphicFramePr>
          <p:nvPr>
            <p:ph idx="1"/>
            <p:extLst/>
          </p:nvPr>
        </p:nvGraphicFramePr>
        <p:xfrm>
          <a:off x="1485900" y="1754815"/>
          <a:ext cx="6172200" cy="3697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7</a:t>
            </a:fld>
            <a:endParaRPr lang="en-GB">
              <a:solidFill>
                <a:prstClr val="black">
                  <a:tint val="75000"/>
                </a:prstClr>
              </a:solidFill>
            </a:endParaRPr>
          </a:p>
        </p:txBody>
      </p:sp>
    </p:spTree>
    <p:extLst>
      <p:ext uri="{BB962C8B-B14F-4D97-AF65-F5344CB8AC3E}">
        <p14:creationId xmlns:p14="http://schemas.microsoft.com/office/powerpoint/2010/main" val="2815800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balance sheet approach</a:t>
            </a:r>
            <a:endParaRPr lang="en-GB" dirty="0"/>
          </a:p>
        </p:txBody>
      </p:sp>
      <p:graphicFrame>
        <p:nvGraphicFramePr>
          <p:cNvPr id="6" name="Content Placeholder 5"/>
          <p:cNvGraphicFramePr>
            <a:graphicFrameLocks noGrp="1"/>
          </p:cNvGraphicFramePr>
          <p:nvPr>
            <p:ph idx="1"/>
            <p:extLst/>
          </p:nvPr>
        </p:nvGraphicFramePr>
        <p:xfrm>
          <a:off x="2411760" y="3104965"/>
          <a:ext cx="4572000" cy="2376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8</a:t>
            </a:fld>
            <a:endParaRPr lang="en-GB">
              <a:solidFill>
                <a:prstClr val="black">
                  <a:tint val="75000"/>
                </a:prstClr>
              </a:solidFill>
            </a:endParaRPr>
          </a:p>
        </p:txBody>
      </p:sp>
      <p:sp>
        <p:nvSpPr>
          <p:cNvPr id="8" name="Rectangle 7"/>
          <p:cNvSpPr/>
          <p:nvPr/>
        </p:nvSpPr>
        <p:spPr>
          <a:xfrm>
            <a:off x="1547664" y="1637794"/>
            <a:ext cx="6318702" cy="1477328"/>
          </a:xfrm>
          <a:prstGeom prst="rect">
            <a:avLst/>
          </a:prstGeom>
        </p:spPr>
        <p:txBody>
          <a:bodyPr wrap="square">
            <a:spAutoFit/>
          </a:bodyPr>
          <a:lstStyle/>
          <a:p>
            <a:pPr algn="just"/>
            <a:r>
              <a:rPr lang="en-US" dirty="0">
                <a:solidFill>
                  <a:prstClr val="black"/>
                </a:solidFill>
                <a:latin typeface="Arial" panose="020B0604020202020204" pitchFamily="34" charset="0"/>
                <a:cs typeface="Arial" panose="020B0604020202020204" pitchFamily="34" charset="0"/>
              </a:rPr>
              <a:t>Determination </a:t>
            </a:r>
            <a:r>
              <a:rPr lang="en-US" dirty="0">
                <a:solidFill>
                  <a:prstClr val="black"/>
                </a:solidFill>
                <a:latin typeface="Arial" panose="020B0604020202020204" pitchFamily="34" charset="0"/>
                <a:cs typeface="Arial" panose="020B0604020202020204" pitchFamily="34" charset="0"/>
              </a:rPr>
              <a:t>of an insurer’s capital for solvency purposes should be based upon all assets and liabilities, as measured in the regulatory balance sheet of the insurer, and the way they interact (i.e., determination of capital takes account of both asset-side and liability-side risks</a:t>
            </a:r>
            <a:r>
              <a:rPr lang="en-US" dirty="0">
                <a:solidFill>
                  <a:prstClr val="black"/>
                </a:solidFill>
                <a:latin typeface="Arial" panose="020B0604020202020204" pitchFamily="34" charset="0"/>
                <a:cs typeface="Arial" panose="020B0604020202020204" pitchFamily="34" charset="0"/>
              </a:rPr>
              <a:t>).</a:t>
            </a:r>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07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63228"/>
            <a:ext cx="6172200" cy="205532"/>
          </a:xfrm>
        </p:spPr>
        <p:txBody>
          <a:bodyPr>
            <a:noAutofit/>
          </a:bodyPr>
          <a:lstStyle/>
          <a:p>
            <a:r>
              <a:rPr lang="en-US" sz="1950" dirty="0"/>
              <a:t>Solvency control levels and regulatory capital requirements</a:t>
            </a:r>
            <a:endParaRPr lang="en-GB" sz="1950" dirty="0"/>
          </a:p>
        </p:txBody>
      </p:sp>
      <p:pic>
        <p:nvPicPr>
          <p:cNvPr id="5" name="Content Placeholder 4"/>
          <p:cNvPicPr>
            <a:picLocks noGrp="1" noChangeAspect="1"/>
          </p:cNvPicPr>
          <p:nvPr>
            <p:ph idx="1"/>
          </p:nvPr>
        </p:nvPicPr>
        <p:blipFill>
          <a:blip r:embed="rId2"/>
          <a:stretch>
            <a:fillRect/>
          </a:stretch>
        </p:blipFill>
        <p:spPr>
          <a:xfrm>
            <a:off x="1817694" y="1677432"/>
            <a:ext cx="5616624" cy="3856190"/>
          </a:xfrm>
          <a:prstGeom prst="rect">
            <a:avLst/>
          </a:prstGeom>
        </p:spPr>
      </p:pic>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9</a:t>
            </a:fld>
            <a:endParaRPr lang="en-GB">
              <a:solidFill>
                <a:prstClr val="black">
                  <a:tint val="75000"/>
                </a:prstClr>
              </a:solidFill>
            </a:endParaRPr>
          </a:p>
        </p:txBody>
      </p:sp>
    </p:spTree>
    <p:extLst>
      <p:ext uri="{BB962C8B-B14F-4D97-AF65-F5344CB8AC3E}">
        <p14:creationId xmlns:p14="http://schemas.microsoft.com/office/powerpoint/2010/main" val="1002592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29A619986BA8488F7CC0CE73EEDB5E" ma:contentTypeVersion="0" ma:contentTypeDescription="Create a new document." ma:contentTypeScope="" ma:versionID="f84f7f81ba4e5c1ed0770d92065ab2e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6D31DE-08B6-422A-A813-58CB53575290}">
  <ds:schemaRefs>
    <ds:schemaRef ds:uri="http://schemas.microsoft.com/sharepoint/v3/contenttype/forms"/>
  </ds:schemaRefs>
</ds:datastoreItem>
</file>

<file path=customXml/itemProps2.xml><?xml version="1.0" encoding="utf-8"?>
<ds:datastoreItem xmlns:ds="http://schemas.openxmlformats.org/officeDocument/2006/customXml" ds:itemID="{7FF10B2E-573B-45BF-86C1-3AD52A4134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BD2EFBF-5B98-49C7-95F6-69A71C78F0B4}">
  <ds:schemaRefs>
    <ds:schemaRef ds:uri="http://purl.org/dc/dcmitype/"/>
    <ds:schemaRef ds:uri="http://purl.org/dc/terms/"/>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9450</TotalTime>
  <Words>691</Words>
  <Application>Microsoft Office PowerPoint</Application>
  <PresentationFormat>On-screen Show (4:3)</PresentationFormat>
  <Paragraphs>141</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Arial</vt:lpstr>
      <vt:lpstr>Calibri</vt:lpstr>
      <vt:lpstr>Times New Roman</vt:lpstr>
      <vt:lpstr>Wingdings</vt:lpstr>
      <vt:lpstr>Office Theme</vt:lpstr>
      <vt:lpstr>ICP 17: Capital Adequacy  Conor Donaldson IAIS Head of Implementation  Santo Domingo, Dominican Republic, 10 April</vt:lpstr>
      <vt:lpstr>PowerPoint Presentation</vt:lpstr>
      <vt:lpstr>ICPs: Elements &amp; Hierarchy</vt:lpstr>
      <vt:lpstr>PowerPoint Presentation</vt:lpstr>
      <vt:lpstr>ICPs: Proportionality Principle</vt:lpstr>
      <vt:lpstr>ICP 17: Principle</vt:lpstr>
      <vt:lpstr>ICP 17: crucial standards</vt:lpstr>
      <vt:lpstr>Total balance sheet approach</vt:lpstr>
      <vt:lpstr>Solvency control levels and regulatory capital requirements</vt:lpstr>
      <vt:lpstr>Different degrees of intervention</vt:lpstr>
      <vt:lpstr>All relevant and material categories of risk addressed </vt:lpstr>
      <vt:lpstr>Internal models</vt:lpstr>
      <vt:lpstr>Conclusions</vt:lpstr>
      <vt:lpstr>Contact information</vt:lpstr>
    </vt:vector>
  </TitlesOfParts>
  <Company>Bank for International Settlements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Aubel, Anna</dc:creator>
  <cp:lastModifiedBy>Donaldson, Conor</cp:lastModifiedBy>
  <cp:revision>336</cp:revision>
  <cp:lastPrinted>2015-11-03T10:02:20Z</cp:lastPrinted>
  <dcterms:created xsi:type="dcterms:W3CDTF">2013-10-24T09:50:26Z</dcterms:created>
  <dcterms:modified xsi:type="dcterms:W3CDTF">2018-04-09T16:16:34Z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0x0101006D29A619986BA8488F7CC0CE73EEDB5E</vt:lpwstr>
  </property>
</Properties>
</file>