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729" r:id="rId2"/>
    <p:sldMasterId id="2147483741" r:id="rId3"/>
    <p:sldMasterId id="2147483753" r:id="rId4"/>
  </p:sldMasterIdLst>
  <p:notesMasterIdLst>
    <p:notesMasterId r:id="rId28"/>
  </p:notesMasterIdLst>
  <p:handoutMasterIdLst>
    <p:handoutMasterId r:id="rId29"/>
  </p:handoutMasterIdLst>
  <p:sldIdLst>
    <p:sldId id="465" r:id="rId5"/>
    <p:sldId id="575" r:id="rId6"/>
    <p:sldId id="538" r:id="rId7"/>
    <p:sldId id="539" r:id="rId8"/>
    <p:sldId id="540" r:id="rId9"/>
    <p:sldId id="576" r:id="rId10"/>
    <p:sldId id="542" r:id="rId11"/>
    <p:sldId id="544" r:id="rId12"/>
    <p:sldId id="545" r:id="rId13"/>
    <p:sldId id="548" r:id="rId14"/>
    <p:sldId id="549" r:id="rId15"/>
    <p:sldId id="546" r:id="rId16"/>
    <p:sldId id="553" r:id="rId17"/>
    <p:sldId id="569" r:id="rId18"/>
    <p:sldId id="555" r:id="rId19"/>
    <p:sldId id="556" r:id="rId20"/>
    <p:sldId id="557" r:id="rId21"/>
    <p:sldId id="558" r:id="rId22"/>
    <p:sldId id="559" r:id="rId23"/>
    <p:sldId id="560" r:id="rId24"/>
    <p:sldId id="570" r:id="rId25"/>
    <p:sldId id="572" r:id="rId26"/>
    <p:sldId id="535" r:id="rId27"/>
  </p:sldIdLst>
  <p:sldSz cx="9144000" cy="6858000" type="screen4x3"/>
  <p:notesSz cx="6808788" cy="9940925"/>
  <p:defaultTextStyle>
    <a:defPPr>
      <a:defRPr lang="de-DE"/>
    </a:defPPr>
    <a:lvl1pPr algn="l" rtl="0" fontAlgn="base">
      <a:spcBef>
        <a:spcPct val="0"/>
      </a:spcBef>
      <a:spcAft>
        <a:spcPct val="0"/>
      </a:spcAft>
      <a:defRPr sz="1600" kern="1200">
        <a:solidFill>
          <a:schemeClr val="tx1"/>
        </a:solidFill>
        <a:latin typeface="Arial" charset="0"/>
        <a:ea typeface="MS PGothic"/>
        <a:cs typeface="MS PGothic"/>
      </a:defRPr>
    </a:lvl1pPr>
    <a:lvl2pPr marL="457200" algn="l" rtl="0" fontAlgn="base">
      <a:spcBef>
        <a:spcPct val="0"/>
      </a:spcBef>
      <a:spcAft>
        <a:spcPct val="0"/>
      </a:spcAft>
      <a:defRPr sz="1600" kern="1200">
        <a:solidFill>
          <a:schemeClr val="tx1"/>
        </a:solidFill>
        <a:latin typeface="Arial" charset="0"/>
        <a:ea typeface="MS PGothic"/>
        <a:cs typeface="MS PGothic"/>
      </a:defRPr>
    </a:lvl2pPr>
    <a:lvl3pPr marL="914400" algn="l" rtl="0" fontAlgn="base">
      <a:spcBef>
        <a:spcPct val="0"/>
      </a:spcBef>
      <a:spcAft>
        <a:spcPct val="0"/>
      </a:spcAft>
      <a:defRPr sz="1600" kern="1200">
        <a:solidFill>
          <a:schemeClr val="tx1"/>
        </a:solidFill>
        <a:latin typeface="Arial" charset="0"/>
        <a:ea typeface="MS PGothic"/>
        <a:cs typeface="MS PGothic"/>
      </a:defRPr>
    </a:lvl3pPr>
    <a:lvl4pPr marL="1371600" algn="l" rtl="0" fontAlgn="base">
      <a:spcBef>
        <a:spcPct val="0"/>
      </a:spcBef>
      <a:spcAft>
        <a:spcPct val="0"/>
      </a:spcAft>
      <a:defRPr sz="1600" kern="1200">
        <a:solidFill>
          <a:schemeClr val="tx1"/>
        </a:solidFill>
        <a:latin typeface="Arial" charset="0"/>
        <a:ea typeface="MS PGothic"/>
        <a:cs typeface="MS PGothic"/>
      </a:defRPr>
    </a:lvl4pPr>
    <a:lvl5pPr marL="1828800" algn="l" rtl="0" fontAlgn="base">
      <a:spcBef>
        <a:spcPct val="0"/>
      </a:spcBef>
      <a:spcAft>
        <a:spcPct val="0"/>
      </a:spcAft>
      <a:defRPr sz="1600" kern="1200">
        <a:solidFill>
          <a:schemeClr val="tx1"/>
        </a:solidFill>
        <a:latin typeface="Arial" charset="0"/>
        <a:ea typeface="MS PGothic"/>
        <a:cs typeface="MS PGothic"/>
      </a:defRPr>
    </a:lvl5pPr>
    <a:lvl6pPr marL="2286000" algn="l" defTabSz="914400" rtl="0" eaLnBrk="1" latinLnBrk="0" hangingPunct="1">
      <a:defRPr sz="1600" kern="1200">
        <a:solidFill>
          <a:schemeClr val="tx1"/>
        </a:solidFill>
        <a:latin typeface="Arial" charset="0"/>
        <a:ea typeface="MS PGothic"/>
        <a:cs typeface="MS PGothic"/>
      </a:defRPr>
    </a:lvl6pPr>
    <a:lvl7pPr marL="2743200" algn="l" defTabSz="914400" rtl="0" eaLnBrk="1" latinLnBrk="0" hangingPunct="1">
      <a:defRPr sz="1600" kern="1200">
        <a:solidFill>
          <a:schemeClr val="tx1"/>
        </a:solidFill>
        <a:latin typeface="Arial" charset="0"/>
        <a:ea typeface="MS PGothic"/>
        <a:cs typeface="MS PGothic"/>
      </a:defRPr>
    </a:lvl7pPr>
    <a:lvl8pPr marL="3200400" algn="l" defTabSz="914400" rtl="0" eaLnBrk="1" latinLnBrk="0" hangingPunct="1">
      <a:defRPr sz="1600" kern="1200">
        <a:solidFill>
          <a:schemeClr val="tx1"/>
        </a:solidFill>
        <a:latin typeface="Arial" charset="0"/>
        <a:ea typeface="MS PGothic"/>
        <a:cs typeface="MS PGothic"/>
      </a:defRPr>
    </a:lvl8pPr>
    <a:lvl9pPr marL="3657600" algn="l" defTabSz="914400" rtl="0" eaLnBrk="1" latinLnBrk="0" hangingPunct="1">
      <a:defRPr sz="1600" kern="1200">
        <a:solidFill>
          <a:schemeClr val="tx1"/>
        </a:solidFill>
        <a:latin typeface="Arial" charset="0"/>
        <a:ea typeface="MS PGothic"/>
        <a:cs typeface="MS PGothic"/>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0000CC"/>
    <a:srgbClr val="0000FF"/>
    <a:srgbClr val="000099"/>
    <a:srgbClr val="0099FF"/>
    <a:srgbClr val="33CCFF"/>
    <a:srgbClr val="00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789" autoAdjust="0"/>
    <p:restoredTop sz="90929"/>
  </p:normalViewPr>
  <p:slideViewPr>
    <p:cSldViewPr>
      <p:cViewPr varScale="1">
        <p:scale>
          <a:sx n="120" d="100"/>
          <a:sy n="120" d="100"/>
        </p:scale>
        <p:origin x="24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4" d="100"/>
          <a:sy n="64" d="100"/>
        </p:scale>
        <p:origin x="-2916" y="-114"/>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9113"/>
          </a:xfrm>
          <a:prstGeom prst="rect">
            <a:avLst/>
          </a:prstGeom>
        </p:spPr>
        <p:txBody>
          <a:bodyPr vert="horz" lIns="91568" tIns="45784" rIns="91568" bIns="45784" rtlCol="0"/>
          <a:lstStyle>
            <a:lvl1pPr algn="l">
              <a:defRPr sz="1200"/>
            </a:lvl1pPr>
          </a:lstStyle>
          <a:p>
            <a:endParaRPr lang="en-GB"/>
          </a:p>
        </p:txBody>
      </p:sp>
      <p:sp>
        <p:nvSpPr>
          <p:cNvPr id="3" name="Date Placeholder 2"/>
          <p:cNvSpPr>
            <a:spLocks noGrp="1"/>
          </p:cNvSpPr>
          <p:nvPr>
            <p:ph type="dt" sz="quarter" idx="1"/>
          </p:nvPr>
        </p:nvSpPr>
        <p:spPr>
          <a:xfrm>
            <a:off x="3855981" y="0"/>
            <a:ext cx="2951217" cy="499113"/>
          </a:xfrm>
          <a:prstGeom prst="rect">
            <a:avLst/>
          </a:prstGeom>
        </p:spPr>
        <p:txBody>
          <a:bodyPr vert="horz" lIns="91568" tIns="45784" rIns="91568" bIns="45784" rtlCol="0"/>
          <a:lstStyle>
            <a:lvl1pPr algn="r">
              <a:defRPr sz="1200"/>
            </a:lvl1pPr>
          </a:lstStyle>
          <a:p>
            <a:fld id="{613B7ECA-2045-4493-AD42-0C7F3ECB3C4E}" type="datetimeFigureOut">
              <a:rPr lang="en-GB" smtClean="0"/>
              <a:t>23/03/2018</a:t>
            </a:fld>
            <a:endParaRPr lang="en-GB"/>
          </a:p>
        </p:txBody>
      </p:sp>
      <p:sp>
        <p:nvSpPr>
          <p:cNvPr id="4" name="Footer Placeholder 3"/>
          <p:cNvSpPr>
            <a:spLocks noGrp="1"/>
          </p:cNvSpPr>
          <p:nvPr>
            <p:ph type="ftr" sz="quarter" idx="2"/>
          </p:nvPr>
        </p:nvSpPr>
        <p:spPr>
          <a:xfrm>
            <a:off x="0" y="9441813"/>
            <a:ext cx="2951217" cy="499113"/>
          </a:xfrm>
          <a:prstGeom prst="rect">
            <a:avLst/>
          </a:prstGeom>
        </p:spPr>
        <p:txBody>
          <a:bodyPr vert="horz" lIns="91568" tIns="45784" rIns="91568" bIns="45784" rtlCol="0" anchor="b"/>
          <a:lstStyle>
            <a:lvl1pPr algn="l">
              <a:defRPr sz="1200"/>
            </a:lvl1pPr>
          </a:lstStyle>
          <a:p>
            <a:endParaRPr lang="en-GB"/>
          </a:p>
        </p:txBody>
      </p:sp>
      <p:sp>
        <p:nvSpPr>
          <p:cNvPr id="5" name="Slide Number Placeholder 4"/>
          <p:cNvSpPr>
            <a:spLocks noGrp="1"/>
          </p:cNvSpPr>
          <p:nvPr>
            <p:ph type="sldNum" sz="quarter" idx="3"/>
          </p:nvPr>
        </p:nvSpPr>
        <p:spPr>
          <a:xfrm>
            <a:off x="3855981" y="9441813"/>
            <a:ext cx="2951217" cy="499113"/>
          </a:xfrm>
          <a:prstGeom prst="rect">
            <a:avLst/>
          </a:prstGeom>
        </p:spPr>
        <p:txBody>
          <a:bodyPr vert="horz" lIns="91568" tIns="45784" rIns="91568" bIns="45784" rtlCol="0" anchor="b"/>
          <a:lstStyle>
            <a:lvl1pPr algn="r">
              <a:defRPr sz="1200"/>
            </a:lvl1pPr>
          </a:lstStyle>
          <a:p>
            <a:fld id="{C02D867F-72F2-488D-BCD4-B1FAA362F61F}" type="slidenum">
              <a:rPr lang="en-GB" smtClean="0"/>
              <a:t>‹#›</a:t>
            </a:fld>
            <a:endParaRPr lang="en-GB"/>
          </a:p>
        </p:txBody>
      </p:sp>
    </p:spTree>
    <p:extLst>
      <p:ext uri="{BB962C8B-B14F-4D97-AF65-F5344CB8AC3E}">
        <p14:creationId xmlns:p14="http://schemas.microsoft.com/office/powerpoint/2010/main" val="2550572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51217" cy="497524"/>
          </a:xfrm>
          <a:prstGeom prst="rect">
            <a:avLst/>
          </a:prstGeom>
          <a:noFill/>
          <a:ln>
            <a:noFill/>
          </a:ln>
          <a:extLst/>
        </p:spPr>
        <p:txBody>
          <a:bodyPr vert="horz" wrap="square" lIns="91568" tIns="45784" rIns="91568" bIns="45784" numCol="1" anchor="t" anchorCtr="0" compatLnSpc="1">
            <a:prstTxWarp prst="textNoShape">
              <a:avLst/>
            </a:prstTxWarp>
          </a:bodyPr>
          <a:lstStyle>
            <a:lvl1pPr eaLnBrk="0" hangingPunct="0">
              <a:defRPr sz="1200">
                <a:latin typeface="Arial" charset="0"/>
                <a:ea typeface="ＭＳ Ｐゴシック" pitchFamily="96" charset="-128"/>
                <a:cs typeface="+mn-cs"/>
              </a:defRPr>
            </a:lvl1pPr>
          </a:lstStyle>
          <a:p>
            <a:pPr>
              <a:defRPr/>
            </a:pPr>
            <a:endParaRPr lang="de-DE"/>
          </a:p>
        </p:txBody>
      </p:sp>
      <p:sp>
        <p:nvSpPr>
          <p:cNvPr id="7171" name="Rectangle 3"/>
          <p:cNvSpPr>
            <a:spLocks noGrp="1" noChangeArrowheads="1"/>
          </p:cNvSpPr>
          <p:nvPr>
            <p:ph type="dt" idx="1"/>
          </p:nvPr>
        </p:nvSpPr>
        <p:spPr bwMode="auto">
          <a:xfrm>
            <a:off x="3857571" y="0"/>
            <a:ext cx="2951217" cy="497524"/>
          </a:xfrm>
          <a:prstGeom prst="rect">
            <a:avLst/>
          </a:prstGeom>
          <a:noFill/>
          <a:ln>
            <a:noFill/>
          </a:ln>
          <a:extLst/>
        </p:spPr>
        <p:txBody>
          <a:bodyPr vert="horz" wrap="square" lIns="91568" tIns="45784" rIns="91568" bIns="45784" numCol="1" anchor="t" anchorCtr="0" compatLnSpc="1">
            <a:prstTxWarp prst="textNoShape">
              <a:avLst/>
            </a:prstTxWarp>
          </a:bodyPr>
          <a:lstStyle>
            <a:lvl1pPr algn="r" eaLnBrk="0" hangingPunct="0">
              <a:defRPr sz="1200">
                <a:latin typeface="Arial" charset="0"/>
                <a:ea typeface="ＭＳ Ｐゴシック" pitchFamily="96" charset="-128"/>
                <a:cs typeface="+mn-cs"/>
              </a:defRPr>
            </a:lvl1pPr>
          </a:lstStyle>
          <a:p>
            <a:pPr>
              <a:defRPr/>
            </a:pPr>
            <a:endParaRPr lang="de-DE"/>
          </a:p>
        </p:txBody>
      </p:sp>
      <p:sp>
        <p:nvSpPr>
          <p:cNvPr id="13316" name="Rectangle 4"/>
          <p:cNvSpPr>
            <a:spLocks noGrp="1" noRot="1" noChangeAspect="1" noChangeArrowheads="1" noTextEdit="1"/>
          </p:cNvSpPr>
          <p:nvPr>
            <p:ph type="sldImg" idx="2"/>
          </p:nvPr>
        </p:nvSpPr>
        <p:spPr bwMode="auto">
          <a:xfrm>
            <a:off x="919163" y="746125"/>
            <a:ext cx="4970462" cy="3727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07945" y="4722497"/>
            <a:ext cx="4992899" cy="4472939"/>
          </a:xfrm>
          <a:prstGeom prst="rect">
            <a:avLst/>
          </a:prstGeom>
          <a:noFill/>
          <a:ln>
            <a:noFill/>
          </a:ln>
          <a:extLst/>
        </p:spPr>
        <p:txBody>
          <a:bodyPr vert="horz" wrap="square" lIns="91568" tIns="45784" rIns="91568" bIns="45784" numCol="1" anchor="t" anchorCtr="0" compatLnSpc="1">
            <a:prstTxWarp prst="textNoShape">
              <a:avLst/>
            </a:prstTxWarp>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174" name="Rectangle 6"/>
          <p:cNvSpPr>
            <a:spLocks noGrp="1" noChangeArrowheads="1"/>
          </p:cNvSpPr>
          <p:nvPr>
            <p:ph type="ftr" sz="quarter" idx="4"/>
          </p:nvPr>
        </p:nvSpPr>
        <p:spPr bwMode="auto">
          <a:xfrm>
            <a:off x="0" y="9443403"/>
            <a:ext cx="2951217" cy="497523"/>
          </a:xfrm>
          <a:prstGeom prst="rect">
            <a:avLst/>
          </a:prstGeom>
          <a:noFill/>
          <a:ln>
            <a:noFill/>
          </a:ln>
          <a:extLst/>
        </p:spPr>
        <p:txBody>
          <a:bodyPr vert="horz" wrap="square" lIns="91568" tIns="45784" rIns="91568" bIns="45784" numCol="1" anchor="b" anchorCtr="0" compatLnSpc="1">
            <a:prstTxWarp prst="textNoShape">
              <a:avLst/>
            </a:prstTxWarp>
          </a:bodyPr>
          <a:lstStyle>
            <a:lvl1pPr eaLnBrk="0" hangingPunct="0">
              <a:defRPr sz="1200">
                <a:latin typeface="Arial" charset="0"/>
                <a:ea typeface="ＭＳ Ｐゴシック" pitchFamily="96" charset="-128"/>
                <a:cs typeface="+mn-cs"/>
              </a:defRPr>
            </a:lvl1pPr>
          </a:lstStyle>
          <a:p>
            <a:pPr>
              <a:defRPr/>
            </a:pPr>
            <a:endParaRPr lang="de-DE"/>
          </a:p>
        </p:txBody>
      </p:sp>
      <p:sp>
        <p:nvSpPr>
          <p:cNvPr id="7175" name="Rectangle 7"/>
          <p:cNvSpPr>
            <a:spLocks noGrp="1" noChangeArrowheads="1"/>
          </p:cNvSpPr>
          <p:nvPr>
            <p:ph type="sldNum" sz="quarter" idx="5"/>
          </p:nvPr>
        </p:nvSpPr>
        <p:spPr bwMode="auto">
          <a:xfrm>
            <a:off x="3857571" y="9443403"/>
            <a:ext cx="2951217" cy="497523"/>
          </a:xfrm>
          <a:prstGeom prst="rect">
            <a:avLst/>
          </a:prstGeom>
          <a:noFill/>
          <a:ln>
            <a:noFill/>
          </a:ln>
          <a:extLst/>
        </p:spPr>
        <p:txBody>
          <a:bodyPr vert="horz" wrap="square" lIns="91568" tIns="45784" rIns="91568" bIns="45784" numCol="1" anchor="b" anchorCtr="0" compatLnSpc="1">
            <a:prstTxWarp prst="textNoShape">
              <a:avLst/>
            </a:prstTxWarp>
          </a:bodyPr>
          <a:lstStyle>
            <a:lvl1pPr algn="r" eaLnBrk="0" hangingPunct="0">
              <a:defRPr sz="1200">
                <a:latin typeface="Arial" charset="0"/>
                <a:ea typeface="ＭＳ Ｐゴシック" pitchFamily="96" charset="-128"/>
                <a:cs typeface="+mn-cs"/>
              </a:defRPr>
            </a:lvl1pPr>
          </a:lstStyle>
          <a:p>
            <a:pPr>
              <a:defRPr/>
            </a:pPr>
            <a:fld id="{3DE7F7C2-3835-4B49-A7F5-BEBE88BAF6DB}" type="slidenum">
              <a:rPr lang="de-DE"/>
              <a:pPr>
                <a:defRPr/>
              </a:pPr>
              <a:t>‹#›</a:t>
            </a:fld>
            <a:endParaRPr lang="de-DE"/>
          </a:p>
        </p:txBody>
      </p:sp>
    </p:spTree>
    <p:extLst>
      <p:ext uri="{BB962C8B-B14F-4D97-AF65-F5344CB8AC3E}">
        <p14:creationId xmlns:p14="http://schemas.microsoft.com/office/powerpoint/2010/main" val="751964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miter lim="800000"/>
            <a:headEnd/>
            <a:tailEnd/>
          </a:ln>
        </p:spPr>
        <p:txBody>
          <a:bodyPr/>
          <a:lstStyle/>
          <a:p>
            <a:fld id="{97104DCD-1626-4C39-A988-89742925B82E}" type="slidenum">
              <a:rPr lang="de-DE" smtClean="0">
                <a:ea typeface="MS PGothic"/>
                <a:cs typeface="MS PGothic"/>
              </a:rPr>
              <a:pPr/>
              <a:t>1</a:t>
            </a:fld>
            <a:endParaRPr lang="de-DE" smtClean="0">
              <a:ea typeface="MS PGothic"/>
              <a:cs typeface="MS PGothic"/>
            </a:endParaRPr>
          </a:p>
        </p:txBody>
      </p:sp>
      <p:sp>
        <p:nvSpPr>
          <p:cNvPr id="15362" name="Rectangle 2"/>
          <p:cNvSpPr>
            <a:spLocks noGrp="1" noRot="1" noChangeAspect="1" noChangeArrowheads="1" noTextEdit="1"/>
          </p:cNvSpPr>
          <p:nvPr>
            <p:ph type="sldImg"/>
          </p:nvPr>
        </p:nvSpPr>
        <p:spPr>
          <a:xfrm>
            <a:off x="919163" y="746125"/>
            <a:ext cx="4970462" cy="3727450"/>
          </a:xfrm>
          <a:ln/>
        </p:spPr>
      </p:sp>
      <p:sp>
        <p:nvSpPr>
          <p:cNvPr id="15363" name="Rectangle 3"/>
          <p:cNvSpPr>
            <a:spLocks noGrp="1" noChangeArrowheads="1"/>
          </p:cNvSpPr>
          <p:nvPr>
            <p:ph type="body" idx="1"/>
          </p:nvPr>
        </p:nvSpPr>
        <p:spPr>
          <a:noFill/>
        </p:spPr>
        <p:txBody>
          <a:bodyPr/>
          <a:lstStyle/>
          <a:p>
            <a:pPr eaLnBrk="1" hangingPunct="1"/>
            <a:endParaRPr lang="en-US" smtClean="0">
              <a:ea typeface="MS PGothic"/>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841">
              <a:defRPr sz="2400">
                <a:solidFill>
                  <a:schemeClr val="tx1"/>
                </a:solidFill>
                <a:latin typeface="Arial" charset="0"/>
                <a:ea typeface="ＭＳ Ｐゴシック" pitchFamily="34" charset="-128"/>
              </a:defRPr>
            </a:lvl1pPr>
            <a:lvl2pPr marL="745032" indent="-286551" defTabSz="940841">
              <a:defRPr sz="2400">
                <a:solidFill>
                  <a:schemeClr val="tx1"/>
                </a:solidFill>
                <a:latin typeface="Arial" charset="0"/>
                <a:ea typeface="ＭＳ Ｐゴシック" pitchFamily="34" charset="-128"/>
              </a:defRPr>
            </a:lvl2pPr>
            <a:lvl3pPr marL="1146202" indent="-229240" defTabSz="940841">
              <a:defRPr sz="2400">
                <a:solidFill>
                  <a:schemeClr val="tx1"/>
                </a:solidFill>
                <a:latin typeface="Arial" charset="0"/>
                <a:ea typeface="ＭＳ Ｐゴシック" pitchFamily="34" charset="-128"/>
              </a:defRPr>
            </a:lvl3pPr>
            <a:lvl4pPr marL="1604683" indent="-229240" defTabSz="940841">
              <a:defRPr sz="2400">
                <a:solidFill>
                  <a:schemeClr val="tx1"/>
                </a:solidFill>
                <a:latin typeface="Arial" charset="0"/>
                <a:ea typeface="ＭＳ Ｐゴシック" pitchFamily="34" charset="-128"/>
              </a:defRPr>
            </a:lvl4pPr>
            <a:lvl5pPr marL="2063164" indent="-229240" defTabSz="940841">
              <a:defRPr sz="2400">
                <a:solidFill>
                  <a:schemeClr val="tx1"/>
                </a:solidFill>
                <a:latin typeface="Arial" charset="0"/>
                <a:ea typeface="ＭＳ Ｐゴシック" pitchFamily="34" charset="-128"/>
              </a:defRPr>
            </a:lvl5pPr>
            <a:lvl6pPr marL="2521645"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6pPr>
            <a:lvl7pPr marL="2980127"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7pPr>
            <a:lvl8pPr marL="3438608"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8pPr>
            <a:lvl9pPr marL="3897089"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6D32FF2-57D0-441A-8B59-78A0E0DF2927}" type="slidenum">
              <a:rPr lang="de-DE" sz="1200">
                <a:solidFill>
                  <a:srgbClr val="000000"/>
                </a:solidFill>
              </a:rPr>
              <a:pPr>
                <a:defRPr/>
              </a:pPr>
              <a:t>11</a:t>
            </a:fld>
            <a:endParaRPr lang="de-DE" sz="120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42412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680">
              <a:defRPr/>
            </a:pPr>
            <a:fld id="{B5A9C2E0-887A-4A62-B057-F20D7E3BDCCA}" type="slidenum">
              <a:rPr lang="de-DE">
                <a:solidFill>
                  <a:srgbClr val="000000"/>
                </a:solidFill>
              </a:rPr>
              <a:pPr defTabSz="915680">
                <a:defRPr/>
              </a:pPr>
              <a:t>12</a:t>
            </a:fld>
            <a:endParaRPr lang="de-DE">
              <a:solidFill>
                <a:srgbClr val="000000"/>
              </a:solidFill>
            </a:endParaRPr>
          </a:p>
        </p:txBody>
      </p:sp>
    </p:spTree>
    <p:extLst>
      <p:ext uri="{BB962C8B-B14F-4D97-AF65-F5344CB8AC3E}">
        <p14:creationId xmlns:p14="http://schemas.microsoft.com/office/powerpoint/2010/main" val="1591081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841">
              <a:defRPr sz="2400">
                <a:solidFill>
                  <a:schemeClr val="tx1"/>
                </a:solidFill>
                <a:latin typeface="Arial" charset="0"/>
                <a:ea typeface="ＭＳ Ｐゴシック" pitchFamily="34" charset="-128"/>
              </a:defRPr>
            </a:lvl1pPr>
            <a:lvl2pPr marL="745032" indent="-286551" defTabSz="940841">
              <a:defRPr sz="2400">
                <a:solidFill>
                  <a:schemeClr val="tx1"/>
                </a:solidFill>
                <a:latin typeface="Arial" charset="0"/>
                <a:ea typeface="ＭＳ Ｐゴシック" pitchFamily="34" charset="-128"/>
              </a:defRPr>
            </a:lvl2pPr>
            <a:lvl3pPr marL="1146202" indent="-229240" defTabSz="940841">
              <a:defRPr sz="2400">
                <a:solidFill>
                  <a:schemeClr val="tx1"/>
                </a:solidFill>
                <a:latin typeface="Arial" charset="0"/>
                <a:ea typeface="ＭＳ Ｐゴシック" pitchFamily="34" charset="-128"/>
              </a:defRPr>
            </a:lvl3pPr>
            <a:lvl4pPr marL="1604683" indent="-229240" defTabSz="940841">
              <a:defRPr sz="2400">
                <a:solidFill>
                  <a:schemeClr val="tx1"/>
                </a:solidFill>
                <a:latin typeface="Arial" charset="0"/>
                <a:ea typeface="ＭＳ Ｐゴシック" pitchFamily="34" charset="-128"/>
              </a:defRPr>
            </a:lvl4pPr>
            <a:lvl5pPr marL="2063164" indent="-229240" defTabSz="940841">
              <a:defRPr sz="2400">
                <a:solidFill>
                  <a:schemeClr val="tx1"/>
                </a:solidFill>
                <a:latin typeface="Arial" charset="0"/>
                <a:ea typeface="ＭＳ Ｐゴシック" pitchFamily="34" charset="-128"/>
              </a:defRPr>
            </a:lvl5pPr>
            <a:lvl6pPr marL="2521645"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6pPr>
            <a:lvl7pPr marL="2980127"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7pPr>
            <a:lvl8pPr marL="3438608"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8pPr>
            <a:lvl9pPr marL="3897089"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6D32FF2-57D0-441A-8B59-78A0E0DF2927}" type="slidenum">
              <a:rPr lang="de-DE" sz="1200">
                <a:solidFill>
                  <a:srgbClr val="000000"/>
                </a:solidFill>
              </a:rPr>
              <a:pPr>
                <a:defRPr/>
              </a:pPr>
              <a:t>13</a:t>
            </a:fld>
            <a:endParaRPr lang="de-DE" sz="120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820236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GB" sz="900" b="1" dirty="0">
                <a:latin typeface="Verdana" panose="020B0604030504040204" pitchFamily="34" charset="0"/>
                <a:ea typeface="Verdana" panose="020B0604030504040204" pitchFamily="34" charset="0"/>
                <a:cs typeface="Verdana" panose="020B0604030504040204" pitchFamily="34" charset="0"/>
              </a:rPr>
              <a:t>Strategic Background</a:t>
            </a:r>
          </a:p>
          <a:p>
            <a:pPr marL="171690" indent="-171690">
              <a:spcBef>
                <a:spcPts val="0"/>
              </a:spcBef>
              <a:spcAft>
                <a:spcPts val="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Verdana" panose="020B0604030504040204" pitchFamily="34" charset="0"/>
              </a:rPr>
              <a:t>Lessons of the past:</a:t>
            </a:r>
          </a:p>
          <a:p>
            <a:pPr marL="629530" lvl="1" indent="-171690">
              <a:spcBef>
                <a:spcPts val="0"/>
              </a:spcBef>
              <a:spcAft>
                <a:spcPts val="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Verdana" panose="020B0604030504040204" pitchFamily="34" charset="0"/>
              </a:rPr>
              <a:t>The importance of sound conduct of business practices is one of the lessons from the latest financial crisis</a:t>
            </a:r>
          </a:p>
          <a:p>
            <a:pPr marL="629530" lvl="1" indent="-171690">
              <a:spcBef>
                <a:spcPts val="0"/>
              </a:spcBef>
              <a:spcAft>
                <a:spcPts val="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Verdana" panose="020B0604030504040204" pitchFamily="34" charset="0"/>
              </a:rPr>
              <a:t>Traditional approaches (e.g. tick-box) have proved insufficient</a:t>
            </a:r>
          </a:p>
          <a:p>
            <a:pPr marL="171690" indent="-171690">
              <a:spcBef>
                <a:spcPts val="0"/>
              </a:spcBef>
              <a:spcAft>
                <a:spcPts val="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Verdana" panose="020B0604030504040204" pitchFamily="34" charset="0"/>
              </a:rPr>
              <a:t>EIOPA has a duty to: </a:t>
            </a:r>
          </a:p>
          <a:p>
            <a:pPr marL="629530" lvl="1" indent="-171690">
              <a:spcBef>
                <a:spcPts val="0"/>
              </a:spcBef>
              <a:spcAft>
                <a:spcPts val="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Verdana" panose="020B0604030504040204" pitchFamily="34" charset="0"/>
              </a:rPr>
              <a:t>Take a proactive role in intervening early to tackle risks of consumer detriment</a:t>
            </a:r>
          </a:p>
          <a:p>
            <a:pPr marL="629530" lvl="1" indent="-171690">
              <a:spcBef>
                <a:spcPts val="0"/>
              </a:spcBef>
              <a:spcAft>
                <a:spcPts val="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Verdana" panose="020B0604030504040204" pitchFamily="34" charset="0"/>
              </a:rPr>
              <a:t>Build coordinated understanding of issues that go beyond one national market</a:t>
            </a:r>
          </a:p>
          <a:p>
            <a:pPr marL="629530" lvl="1" indent="-171690">
              <a:spcBef>
                <a:spcPts val="0"/>
              </a:spcBef>
              <a:spcAft>
                <a:spcPts val="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Verdana" panose="020B0604030504040204" pitchFamily="34" charset="0"/>
              </a:rPr>
              <a:t>Foster convergence across the EU:</a:t>
            </a:r>
          </a:p>
          <a:p>
            <a:pPr marL="1087370" lvl="2" indent="-171690">
              <a:spcBef>
                <a:spcPts val="0"/>
              </a:spcBef>
              <a:spcAft>
                <a:spcPts val="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Verdana" panose="020B0604030504040204" pitchFamily="34" charset="0"/>
              </a:rPr>
              <a:t>Promote a high, effective and consistent level of regulation and supervision across the EU</a:t>
            </a:r>
          </a:p>
          <a:p>
            <a:pPr marL="1087370" lvl="2" indent="-171690">
              <a:spcBef>
                <a:spcPts val="0"/>
              </a:spcBef>
              <a:spcAft>
                <a:spcPts val="0"/>
              </a:spcAft>
              <a:buFont typeface="Arial" panose="020B0604020202020204" pitchFamily="34" charset="0"/>
              <a:buChar char="•"/>
            </a:pPr>
            <a:r>
              <a:rPr lang="en-GB" sz="900" dirty="0">
                <a:latin typeface="Verdana" panose="020B0604030504040204" pitchFamily="34" charset="0"/>
                <a:ea typeface="Verdana" panose="020B0604030504040204" pitchFamily="34" charset="0"/>
                <a:cs typeface="Verdana" panose="020B0604030504040204" pitchFamily="34" charset="0"/>
              </a:rPr>
              <a:t>Ensure a coordinated supervisory response across the EU </a:t>
            </a:r>
          </a:p>
          <a:p>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5A9C2E0-887A-4A62-B057-F20D7E3BDCCA}" type="slidenum">
              <a:rPr lang="de-DE" smtClean="0"/>
              <a:pPr>
                <a:defRPr/>
              </a:pPr>
              <a:t>14</a:t>
            </a:fld>
            <a:endParaRPr lang="de-DE"/>
          </a:p>
        </p:txBody>
      </p:sp>
    </p:spTree>
    <p:extLst>
      <p:ext uri="{BB962C8B-B14F-4D97-AF65-F5344CB8AC3E}">
        <p14:creationId xmlns:p14="http://schemas.microsoft.com/office/powerpoint/2010/main" val="2419698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680">
              <a:defRPr/>
            </a:pPr>
            <a:fld id="{B5A9C2E0-887A-4A62-B057-F20D7E3BDCCA}" type="slidenum">
              <a:rPr lang="de-DE">
                <a:solidFill>
                  <a:srgbClr val="000000"/>
                </a:solidFill>
              </a:rPr>
              <a:pPr defTabSz="915680">
                <a:defRPr/>
              </a:pPr>
              <a:t>15</a:t>
            </a:fld>
            <a:endParaRPr lang="de-DE">
              <a:solidFill>
                <a:srgbClr val="000000"/>
              </a:solidFill>
            </a:endParaRPr>
          </a:p>
        </p:txBody>
      </p:sp>
      <p:sp>
        <p:nvSpPr>
          <p:cNvPr id="5" name="Date Placeholder 4"/>
          <p:cNvSpPr>
            <a:spLocks noGrp="1"/>
          </p:cNvSpPr>
          <p:nvPr>
            <p:ph type="dt" idx="11"/>
          </p:nvPr>
        </p:nvSpPr>
        <p:spPr/>
        <p:txBody>
          <a:bodyPr/>
          <a:lstStyle/>
          <a:p>
            <a:pPr defTabSz="915680">
              <a:defRPr/>
            </a:pPr>
            <a:endParaRPr lang="de-DE">
              <a:solidFill>
                <a:srgbClr val="000000"/>
              </a:solidFill>
            </a:endParaRPr>
          </a:p>
        </p:txBody>
      </p:sp>
    </p:spTree>
    <p:extLst>
      <p:ext uri="{BB962C8B-B14F-4D97-AF65-F5344CB8AC3E}">
        <p14:creationId xmlns:p14="http://schemas.microsoft.com/office/powerpoint/2010/main" val="1509363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1"/>
              </a:spcBef>
              <a:spcAft>
                <a:spcPts val="601"/>
              </a:spcAft>
            </a:pP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defTabSz="915680">
              <a:defRPr/>
            </a:pPr>
            <a:fld id="{B5A9C2E0-887A-4A62-B057-F20D7E3BDCCA}" type="slidenum">
              <a:rPr lang="de-DE">
                <a:solidFill>
                  <a:srgbClr val="000000"/>
                </a:solidFill>
              </a:rPr>
              <a:pPr defTabSz="915680">
                <a:defRPr/>
              </a:pPr>
              <a:t>16</a:t>
            </a:fld>
            <a:endParaRPr lang="de-DE">
              <a:solidFill>
                <a:srgbClr val="000000"/>
              </a:solidFill>
            </a:endParaRPr>
          </a:p>
        </p:txBody>
      </p:sp>
      <p:sp>
        <p:nvSpPr>
          <p:cNvPr id="5" name="Date Placeholder 4"/>
          <p:cNvSpPr>
            <a:spLocks noGrp="1"/>
          </p:cNvSpPr>
          <p:nvPr>
            <p:ph type="dt" idx="11"/>
          </p:nvPr>
        </p:nvSpPr>
        <p:spPr/>
        <p:txBody>
          <a:bodyPr/>
          <a:lstStyle/>
          <a:p>
            <a:pPr defTabSz="915680">
              <a:defRPr/>
            </a:pPr>
            <a:endParaRPr lang="de-DE">
              <a:solidFill>
                <a:srgbClr val="000000"/>
              </a:solidFill>
            </a:endParaRPr>
          </a:p>
        </p:txBody>
      </p:sp>
    </p:spTree>
    <p:extLst>
      <p:ext uri="{BB962C8B-B14F-4D97-AF65-F5344CB8AC3E}">
        <p14:creationId xmlns:p14="http://schemas.microsoft.com/office/powerpoint/2010/main" val="914190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mn-cs"/>
            </a:endParaRPr>
          </a:p>
        </p:txBody>
      </p:sp>
      <p:sp>
        <p:nvSpPr>
          <p:cNvPr id="4" name="Slide Number Placeholder 3"/>
          <p:cNvSpPr>
            <a:spLocks noGrp="1"/>
          </p:cNvSpPr>
          <p:nvPr>
            <p:ph type="sldNum" sz="quarter" idx="10"/>
          </p:nvPr>
        </p:nvSpPr>
        <p:spPr/>
        <p:txBody>
          <a:bodyPr/>
          <a:lstStyle/>
          <a:p>
            <a:pPr defTabSz="915680">
              <a:defRPr/>
            </a:pPr>
            <a:fld id="{B5A9C2E0-887A-4A62-B057-F20D7E3BDCCA}" type="slidenum">
              <a:rPr lang="de-DE">
                <a:solidFill>
                  <a:srgbClr val="000000"/>
                </a:solidFill>
              </a:rPr>
              <a:pPr defTabSz="915680">
                <a:defRPr/>
              </a:pPr>
              <a:t>17</a:t>
            </a:fld>
            <a:endParaRPr lang="de-DE">
              <a:solidFill>
                <a:srgbClr val="000000"/>
              </a:solidFill>
            </a:endParaRPr>
          </a:p>
        </p:txBody>
      </p:sp>
      <p:sp>
        <p:nvSpPr>
          <p:cNvPr id="5" name="Date Placeholder 4"/>
          <p:cNvSpPr>
            <a:spLocks noGrp="1"/>
          </p:cNvSpPr>
          <p:nvPr>
            <p:ph type="dt" idx="11"/>
          </p:nvPr>
        </p:nvSpPr>
        <p:spPr/>
        <p:txBody>
          <a:bodyPr/>
          <a:lstStyle/>
          <a:p>
            <a:pPr defTabSz="915680">
              <a:defRPr/>
            </a:pPr>
            <a:endParaRPr lang="de-DE">
              <a:solidFill>
                <a:srgbClr val="000000"/>
              </a:solidFill>
            </a:endParaRPr>
          </a:p>
        </p:txBody>
      </p:sp>
    </p:spTree>
    <p:extLst>
      <p:ext uri="{BB962C8B-B14F-4D97-AF65-F5344CB8AC3E}">
        <p14:creationId xmlns:p14="http://schemas.microsoft.com/office/powerpoint/2010/main" val="4233035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803"/>
              </a:lnSpc>
              <a:spcBef>
                <a:spcPts val="901"/>
              </a:spcBef>
              <a:spcAft>
                <a:spcPts val="901"/>
              </a:spcAft>
            </a:pP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defTabSz="915680">
              <a:defRPr/>
            </a:pPr>
            <a:fld id="{B5A9C2E0-887A-4A62-B057-F20D7E3BDCCA}" type="slidenum">
              <a:rPr lang="de-DE">
                <a:solidFill>
                  <a:srgbClr val="000000"/>
                </a:solidFill>
              </a:rPr>
              <a:pPr defTabSz="915680">
                <a:defRPr/>
              </a:pPr>
              <a:t>18</a:t>
            </a:fld>
            <a:endParaRPr lang="de-DE">
              <a:solidFill>
                <a:srgbClr val="000000"/>
              </a:solidFill>
            </a:endParaRPr>
          </a:p>
        </p:txBody>
      </p:sp>
      <p:sp>
        <p:nvSpPr>
          <p:cNvPr id="5" name="Date Placeholder 4"/>
          <p:cNvSpPr>
            <a:spLocks noGrp="1"/>
          </p:cNvSpPr>
          <p:nvPr>
            <p:ph type="dt" idx="11"/>
          </p:nvPr>
        </p:nvSpPr>
        <p:spPr/>
        <p:txBody>
          <a:bodyPr/>
          <a:lstStyle/>
          <a:p>
            <a:pPr defTabSz="915680">
              <a:defRPr/>
            </a:pPr>
            <a:endParaRPr lang="de-DE">
              <a:solidFill>
                <a:srgbClr val="000000"/>
              </a:solidFill>
            </a:endParaRPr>
          </a:p>
        </p:txBody>
      </p:sp>
    </p:spTree>
    <p:extLst>
      <p:ext uri="{BB962C8B-B14F-4D97-AF65-F5344CB8AC3E}">
        <p14:creationId xmlns:p14="http://schemas.microsoft.com/office/powerpoint/2010/main" val="3582957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1"/>
              </a:spcBef>
            </a:pP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defTabSz="915680">
              <a:defRPr/>
            </a:pPr>
            <a:fld id="{B5A9C2E0-887A-4A62-B057-F20D7E3BDCCA}" type="slidenum">
              <a:rPr lang="de-DE">
                <a:solidFill>
                  <a:srgbClr val="000000"/>
                </a:solidFill>
              </a:rPr>
              <a:pPr defTabSz="915680">
                <a:defRPr/>
              </a:pPr>
              <a:t>19</a:t>
            </a:fld>
            <a:endParaRPr lang="de-DE">
              <a:solidFill>
                <a:srgbClr val="000000"/>
              </a:solidFill>
            </a:endParaRPr>
          </a:p>
        </p:txBody>
      </p:sp>
      <p:sp>
        <p:nvSpPr>
          <p:cNvPr id="5" name="Date Placeholder 4"/>
          <p:cNvSpPr>
            <a:spLocks noGrp="1"/>
          </p:cNvSpPr>
          <p:nvPr>
            <p:ph type="dt" idx="11"/>
          </p:nvPr>
        </p:nvSpPr>
        <p:spPr/>
        <p:txBody>
          <a:bodyPr/>
          <a:lstStyle/>
          <a:p>
            <a:pPr defTabSz="915680">
              <a:defRPr/>
            </a:pPr>
            <a:endParaRPr lang="de-DE">
              <a:solidFill>
                <a:srgbClr val="000000"/>
              </a:solidFill>
            </a:endParaRPr>
          </a:p>
        </p:txBody>
      </p:sp>
    </p:spTree>
    <p:extLst>
      <p:ext uri="{BB962C8B-B14F-4D97-AF65-F5344CB8AC3E}">
        <p14:creationId xmlns:p14="http://schemas.microsoft.com/office/powerpoint/2010/main" val="4201217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defTabSz="915680">
              <a:defRPr/>
            </a:pPr>
            <a:fld id="{B5A9C2E0-887A-4A62-B057-F20D7E3BDCCA}" type="slidenum">
              <a:rPr lang="de-DE">
                <a:solidFill>
                  <a:srgbClr val="000000"/>
                </a:solidFill>
              </a:rPr>
              <a:pPr defTabSz="915680">
                <a:defRPr/>
              </a:pPr>
              <a:t>20</a:t>
            </a:fld>
            <a:endParaRPr lang="de-DE">
              <a:solidFill>
                <a:srgbClr val="000000"/>
              </a:solidFill>
            </a:endParaRPr>
          </a:p>
        </p:txBody>
      </p:sp>
      <p:sp>
        <p:nvSpPr>
          <p:cNvPr id="5" name="Date Placeholder 4"/>
          <p:cNvSpPr>
            <a:spLocks noGrp="1"/>
          </p:cNvSpPr>
          <p:nvPr>
            <p:ph type="dt" idx="11"/>
          </p:nvPr>
        </p:nvSpPr>
        <p:spPr/>
        <p:txBody>
          <a:bodyPr/>
          <a:lstStyle/>
          <a:p>
            <a:pPr defTabSz="915680">
              <a:defRPr/>
            </a:pPr>
            <a:endParaRPr lang="de-DE">
              <a:solidFill>
                <a:srgbClr val="000000"/>
              </a:solidFill>
            </a:endParaRPr>
          </a:p>
        </p:txBody>
      </p:sp>
    </p:spTree>
    <p:extLst>
      <p:ext uri="{BB962C8B-B14F-4D97-AF65-F5344CB8AC3E}">
        <p14:creationId xmlns:p14="http://schemas.microsoft.com/office/powerpoint/2010/main" val="231394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680">
              <a:defRPr/>
            </a:pPr>
            <a:fld id="{B5A9C2E0-887A-4A62-B057-F20D7E3BDCCA}" type="slidenum">
              <a:rPr lang="de-DE">
                <a:solidFill>
                  <a:srgbClr val="000000"/>
                </a:solidFill>
              </a:rPr>
              <a:pPr defTabSz="915680">
                <a:defRPr/>
              </a:pPr>
              <a:t>3</a:t>
            </a:fld>
            <a:endParaRPr lang="de-DE">
              <a:solidFill>
                <a:srgbClr val="000000"/>
              </a:solidFill>
            </a:endParaRPr>
          </a:p>
        </p:txBody>
      </p:sp>
    </p:spTree>
    <p:extLst>
      <p:ext uri="{BB962C8B-B14F-4D97-AF65-F5344CB8AC3E}">
        <p14:creationId xmlns:p14="http://schemas.microsoft.com/office/powerpoint/2010/main" val="1209405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680">
              <a:defRPr/>
            </a:pPr>
            <a:r>
              <a:rPr lang="en-GB" sz="900" dirty="0">
                <a:latin typeface="Verdana" panose="020B0604030504040204" pitchFamily="34" charset="0"/>
                <a:ea typeface="Verdana" panose="020B0604030504040204" pitchFamily="34" charset="0"/>
                <a:cs typeface="Verdana" panose="020B0604030504040204" pitchFamily="34" charset="0"/>
              </a:rPr>
              <a:t>Tools are complementary, designed to assess existing and emerging risk of consumer detriment and possible policy options for addressing them in a coordinated manner. </a:t>
            </a:r>
          </a:p>
          <a:p>
            <a:pPr defTabSz="915680">
              <a:defRPr/>
            </a:pPr>
            <a:endParaRPr lang="en-GB" sz="900" dirty="0">
              <a:latin typeface="Verdana" panose="020B0604030504040204" pitchFamily="34" charset="0"/>
              <a:ea typeface="Verdana" panose="020B0604030504040204" pitchFamily="34" charset="0"/>
              <a:cs typeface="Verdana" panose="020B0604030504040204" pitchFamily="34" charset="0"/>
            </a:endParaRPr>
          </a:p>
          <a:p>
            <a:pPr defTabSz="915680">
              <a:defRPr/>
            </a:pPr>
            <a:r>
              <a:rPr lang="en-GB" sz="900" b="1" dirty="0">
                <a:latin typeface="Verdana" panose="020B0604030504040204" pitchFamily="34" charset="0"/>
                <a:ea typeface="Verdana" panose="020B0604030504040204" pitchFamily="34" charset="0"/>
                <a:cs typeface="Verdana" panose="020B0604030504040204" pitchFamily="34" charset="0"/>
              </a:rPr>
              <a:t>EIOPA focuses both on the development of tools at the level of EIOPA – which we set out here – and facilitating the development of tools also at the level of NCAs; mention can therefore also be made of the normal ‘supervisory convergence’ work of EIOPA – in view of driving forwards convergence in a risk-based approach by NCAs to conduct risks, and in the use of different supervisory tools in view of conduct risk.</a:t>
            </a:r>
          </a:p>
          <a:p>
            <a:pPr defTabSz="915680">
              <a:defRPr/>
            </a:pPr>
            <a:endParaRPr lang="en-GB" sz="900" b="1" dirty="0">
              <a:latin typeface="Verdana" panose="020B0604030504040204" pitchFamily="34" charset="0"/>
              <a:ea typeface="Verdana" panose="020B0604030504040204" pitchFamily="34" charset="0"/>
              <a:cs typeface="Verdana" panose="020B0604030504040204" pitchFamily="34" charset="0"/>
            </a:endParaRPr>
          </a:p>
          <a:p>
            <a:pPr defTabSz="915680">
              <a:defRPr/>
            </a:pPr>
            <a:r>
              <a:rPr lang="en-GB" b="1" dirty="0" smtClean="0"/>
              <a:t>[In this context, Peer reviews might be mentioned].</a:t>
            </a:r>
          </a:p>
          <a:p>
            <a:pPr defTabSz="915680">
              <a:defRPr/>
            </a:pPr>
            <a:endParaRPr lang="en-GB" sz="900" dirty="0">
              <a:latin typeface="Verdana" panose="020B0604030504040204" pitchFamily="34" charset="0"/>
              <a:ea typeface="Verdana" panose="020B0604030504040204" pitchFamily="34" charset="0"/>
              <a:cs typeface="Verdana" panose="020B0604030504040204" pitchFamily="34" charset="0"/>
            </a:endParaRPr>
          </a:p>
          <a:p>
            <a:r>
              <a:rPr lang="en-GB" dirty="0">
                <a:cs typeface="+mn-cs"/>
              </a:rPr>
              <a:t>In the second half of 2017 EIOPA will commence a Peer Review in the conduct of business area relating to two sets of EIOPA Guidelines on Complaints Handling for Insurance Undertakings, and for Insurance Intermediaries. The Peer Review will explore supervisory practices with respect to the framework set down in each of the above Guidelines, in particular looking at their impact on the level of information asymmetry faced by policyholders in complaints-handling situations; the fair treatment of complaints; the level of supervisory convergence achieved by the Guidelines; creating a level playing field for Undertakings and Intermediaries in the context of handling complaints.</a:t>
            </a:r>
          </a:p>
          <a:p>
            <a:pPr defTabSz="915680">
              <a:defRPr/>
            </a:pPr>
            <a:endParaRPr lang="en-GB" sz="900" dirty="0">
              <a:latin typeface="Verdana" panose="020B0604030504040204" pitchFamily="34" charset="0"/>
              <a:ea typeface="Verdana" panose="020B0604030504040204" pitchFamily="34" charset="0"/>
              <a:cs typeface="Verdana" panose="020B0604030504040204" pitchFamily="34" charset="0"/>
            </a:endParaRPr>
          </a:p>
          <a:p>
            <a:r>
              <a:rPr lang="en-GB" b="1" dirty="0">
                <a:cs typeface="+mn-cs"/>
              </a:rPr>
              <a:t>Consumer Trends Report</a:t>
            </a:r>
            <a:endParaRPr lang="en-GB" sz="1600" dirty="0">
              <a:cs typeface="+mn-cs"/>
            </a:endParaRPr>
          </a:p>
          <a:p>
            <a:r>
              <a:rPr lang="en-GB" dirty="0">
                <a:cs typeface="+mn-cs"/>
              </a:rPr>
              <a:t> </a:t>
            </a:r>
            <a:endParaRPr lang="en-GB" sz="1600" dirty="0">
              <a:cs typeface="+mn-cs"/>
            </a:endParaRPr>
          </a:p>
          <a:p>
            <a:r>
              <a:rPr lang="en-GB" dirty="0">
                <a:cs typeface="+mn-cs"/>
              </a:rPr>
              <a:t>Some of the trends identified in last year’s report include:</a:t>
            </a:r>
            <a:endParaRPr lang="en-GB" sz="1600" dirty="0">
              <a:cs typeface="+mn-cs"/>
            </a:endParaRPr>
          </a:p>
          <a:p>
            <a:r>
              <a:rPr lang="en-GB" dirty="0">
                <a:cs typeface="+mn-cs"/>
              </a:rPr>
              <a:t> </a:t>
            </a:r>
            <a:endParaRPr lang="en-GB" sz="1600" dirty="0">
              <a:cs typeface="+mn-cs"/>
            </a:endParaRPr>
          </a:p>
          <a:p>
            <a:pPr lvl="0"/>
            <a:r>
              <a:rPr lang="en-GB" dirty="0">
                <a:cs typeface="+mn-cs"/>
              </a:rPr>
              <a:t>Increasing use of Big data and consumer analytics in motor insurance (black boxes), life and health insurance (wearable technology) and household insurance (geo-coding and connected houses), allow the accuracy of risk assessments to be improved and the development of more tailored products, yet the availability and affordability of insurance for some consumers could also be affected.</a:t>
            </a:r>
            <a:endParaRPr lang="en-GB" sz="1600" dirty="0">
              <a:cs typeface="+mn-cs"/>
            </a:endParaRPr>
          </a:p>
          <a:p>
            <a:pPr lvl="0"/>
            <a:r>
              <a:rPr lang="en-GB" dirty="0">
                <a:cs typeface="+mn-cs"/>
              </a:rPr>
              <a:t>Fintech/</a:t>
            </a:r>
            <a:r>
              <a:rPr lang="en-GB" dirty="0" err="1">
                <a:cs typeface="+mn-cs"/>
              </a:rPr>
              <a:t>Insurtech</a:t>
            </a:r>
            <a:r>
              <a:rPr lang="en-GB" dirty="0">
                <a:cs typeface="+mn-cs"/>
              </a:rPr>
              <a:t> firms are increasingly present in insurance, very frequently via cooperation agreements with established insurers.</a:t>
            </a:r>
            <a:endParaRPr lang="en-GB" sz="1600" dirty="0">
              <a:cs typeface="+mn-cs"/>
            </a:endParaRPr>
          </a:p>
          <a:p>
            <a:pPr lvl="0"/>
            <a:r>
              <a:rPr lang="en-GB" dirty="0">
                <a:cs typeface="+mn-cs"/>
              </a:rPr>
              <a:t>In the on-going context of low interest rates environment, new life insurance products with reduced or no guarantees, sometimes with a high degree of complexity, continue to be introduced into the market.</a:t>
            </a:r>
            <a:endParaRPr lang="en-GB" sz="1600" dirty="0">
              <a:cs typeface="+mn-cs"/>
            </a:endParaRPr>
          </a:p>
          <a:p>
            <a:pPr lvl="0"/>
            <a:r>
              <a:rPr lang="en-GB" dirty="0">
                <a:cs typeface="+mn-cs"/>
              </a:rPr>
              <a:t>The liberalisation of the pay-out phase introduced in several Member States offers new </a:t>
            </a:r>
            <a:r>
              <a:rPr lang="en-GB" dirty="0" err="1">
                <a:cs typeface="+mn-cs"/>
              </a:rPr>
              <a:t>decumulation</a:t>
            </a:r>
            <a:r>
              <a:rPr lang="en-GB" dirty="0">
                <a:cs typeface="+mn-cs"/>
              </a:rPr>
              <a:t> options to members and policyholders, although NCAs must remain vigilant because risks of poor outcomes may also arise (e.g. pension scams)</a:t>
            </a:r>
            <a:endParaRPr lang="en-GB" sz="1600" dirty="0">
              <a:cs typeface="+mn-cs"/>
            </a:endParaRPr>
          </a:p>
          <a:p>
            <a:r>
              <a:rPr lang="en-GB" dirty="0">
                <a:cs typeface="+mn-cs"/>
              </a:rPr>
              <a:t>  </a:t>
            </a:r>
            <a:endParaRPr lang="en-GB" sz="1600" dirty="0">
              <a:cs typeface="+mn-cs"/>
            </a:endParaRPr>
          </a:p>
          <a:p>
            <a:r>
              <a:rPr lang="en-GB" dirty="0">
                <a:cs typeface="+mn-cs"/>
              </a:rPr>
              <a:t> </a:t>
            </a:r>
            <a:endParaRPr lang="en-GB" sz="1600" dirty="0">
              <a:cs typeface="+mn-cs"/>
            </a:endParaRPr>
          </a:p>
          <a:p>
            <a:r>
              <a:rPr lang="en-GB" b="1" dirty="0">
                <a:cs typeface="+mn-cs"/>
              </a:rPr>
              <a:t>Deep and effective monitoring</a:t>
            </a:r>
            <a:endParaRPr lang="en-GB" sz="1600" dirty="0">
              <a:cs typeface="+mn-cs"/>
            </a:endParaRPr>
          </a:p>
          <a:p>
            <a:r>
              <a:rPr lang="en-GB" dirty="0">
                <a:cs typeface="+mn-cs"/>
              </a:rPr>
              <a:t> </a:t>
            </a:r>
            <a:endParaRPr lang="en-GB" sz="1600" dirty="0">
              <a:cs typeface="+mn-cs"/>
            </a:endParaRPr>
          </a:p>
          <a:p>
            <a:r>
              <a:rPr lang="en-GB" dirty="0">
                <a:cs typeface="+mn-cs"/>
              </a:rPr>
              <a:t>PRIIPs</a:t>
            </a:r>
            <a:endParaRPr lang="en-GB" sz="1600" dirty="0">
              <a:cs typeface="+mn-cs"/>
            </a:endParaRPr>
          </a:p>
          <a:p>
            <a:pPr lvl="0"/>
            <a:r>
              <a:rPr lang="en-GB" dirty="0">
                <a:cs typeface="+mn-cs"/>
              </a:rPr>
              <a:t>EIOPA is leading the work to develop new ‘Key Information Documents’ (KIDs) for all kinds of investment products.</a:t>
            </a:r>
            <a:endParaRPr lang="en-GB" sz="1600" dirty="0">
              <a:cs typeface="+mn-cs"/>
            </a:endParaRPr>
          </a:p>
          <a:p>
            <a:pPr lvl="0"/>
            <a:r>
              <a:rPr lang="en-GB" dirty="0">
                <a:cs typeface="+mn-cs"/>
              </a:rPr>
              <a:t>This will introduce, by the end of 2016, new simple disclosures across the different sectors, with risk, reward and cost summaries that are comprehensible and comparable for ordinary consumers. </a:t>
            </a:r>
            <a:endParaRPr lang="en-GB" sz="1600" dirty="0">
              <a:cs typeface="+mn-cs"/>
            </a:endParaRPr>
          </a:p>
          <a:p>
            <a:r>
              <a:rPr lang="en-GB" dirty="0">
                <a:cs typeface="+mn-cs"/>
              </a:rPr>
              <a:t>IDD</a:t>
            </a:r>
            <a:endParaRPr lang="en-GB" sz="1600" dirty="0">
              <a:cs typeface="+mn-cs"/>
            </a:endParaRPr>
          </a:p>
          <a:p>
            <a:pPr lvl="0"/>
            <a:r>
              <a:rPr lang="en-GB" dirty="0">
                <a:cs typeface="+mn-cs"/>
              </a:rPr>
              <a:t>The compromise text states in Article 1(2c) that “</a:t>
            </a:r>
            <a:r>
              <a:rPr lang="en-GB" i="1" dirty="0">
                <a:cs typeface="+mn-cs"/>
              </a:rPr>
              <a:t>Member States shall ensure that competent authorities monitor the market, including the market for ancillary insurance products which are marketed, distributed or sold in or from their Member State</a:t>
            </a:r>
            <a:r>
              <a:rPr lang="en-GB" dirty="0">
                <a:cs typeface="+mn-cs"/>
              </a:rPr>
              <a:t>”. </a:t>
            </a:r>
            <a:endParaRPr lang="en-GB" sz="1600" dirty="0">
              <a:cs typeface="+mn-cs"/>
            </a:endParaRPr>
          </a:p>
          <a:p>
            <a:pPr lvl="0"/>
            <a:r>
              <a:rPr lang="en-GB" dirty="0">
                <a:cs typeface="+mn-cs"/>
              </a:rPr>
              <a:t>EIOPA’s role is to facilitate and coordinate such monitoring.</a:t>
            </a:r>
            <a:endParaRPr lang="en-GB" sz="1600" dirty="0">
              <a:cs typeface="+mn-cs"/>
            </a:endParaRPr>
          </a:p>
          <a:p>
            <a:r>
              <a:rPr lang="en-GB" dirty="0">
                <a:cs typeface="+mn-cs"/>
              </a:rPr>
              <a:t> </a:t>
            </a:r>
            <a:endParaRPr lang="en-GB" sz="1600" dirty="0">
              <a:cs typeface="+mn-cs"/>
            </a:endParaRPr>
          </a:p>
          <a:p>
            <a:r>
              <a:rPr lang="en-GB" dirty="0">
                <a:cs typeface="+mn-cs"/>
              </a:rPr>
              <a:t> </a:t>
            </a:r>
            <a:endParaRPr lang="en-GB" sz="1600" dirty="0">
              <a:cs typeface="+mn-cs"/>
            </a:endParaRPr>
          </a:p>
          <a:p>
            <a:r>
              <a:rPr lang="en-GB" b="1" dirty="0">
                <a:cs typeface="+mn-cs"/>
              </a:rPr>
              <a:t>Thematic reviews</a:t>
            </a:r>
            <a:endParaRPr lang="en-GB" sz="1600" dirty="0">
              <a:cs typeface="+mn-cs"/>
            </a:endParaRPr>
          </a:p>
          <a:p>
            <a:r>
              <a:rPr lang="en-GB" dirty="0">
                <a:cs typeface="+mn-cs"/>
              </a:rPr>
              <a:t>1. Mobile phone insurance -  EIOPA addresses potential "gaps" that could exist between consumer expectations and what insurers actually offer, in particular due to the use of large coverage exclusions in the insurance contract which were not always adequately disclosed to the customer. </a:t>
            </a:r>
            <a:endParaRPr lang="en-GB" sz="1600" dirty="0">
              <a:cs typeface="+mn-cs"/>
            </a:endParaRPr>
          </a:p>
          <a:p>
            <a:r>
              <a:rPr lang="en-GB" dirty="0">
                <a:cs typeface="+mn-cs"/>
              </a:rPr>
              <a:t>The Report includes a series of recommendations on how to best improve consumer protection, such as: </a:t>
            </a:r>
            <a:endParaRPr lang="en-GB" sz="1600" dirty="0">
              <a:cs typeface="+mn-cs"/>
            </a:endParaRPr>
          </a:p>
          <a:p>
            <a:r>
              <a:rPr lang="en-GB" dirty="0">
                <a:cs typeface="+mn-cs"/>
              </a:rPr>
              <a:t>increasing transparency in MPI selling practices, including when it sold through cross-selling practices</a:t>
            </a:r>
            <a:endParaRPr lang="en-GB" sz="1600" dirty="0">
              <a:cs typeface="+mn-cs"/>
            </a:endParaRPr>
          </a:p>
          <a:p>
            <a:r>
              <a:rPr lang="en-GB" dirty="0">
                <a:cs typeface="+mn-cs"/>
              </a:rPr>
              <a:t>providing consumers with a clearly disclosed opportunity to opt out of the MPI when it is sold alongside with the purchase of mobile phones or other products;</a:t>
            </a:r>
            <a:endParaRPr lang="en-GB" sz="1600" dirty="0">
              <a:cs typeface="+mn-cs"/>
            </a:endParaRPr>
          </a:p>
          <a:p>
            <a:r>
              <a:rPr lang="en-GB" dirty="0">
                <a:cs typeface="+mn-cs"/>
              </a:rPr>
              <a:t>setting up transparent and efficient administrative procedures for processing MPI claims; and</a:t>
            </a:r>
            <a:endParaRPr lang="en-GB" sz="1600" dirty="0">
              <a:cs typeface="+mn-cs"/>
            </a:endParaRPr>
          </a:p>
          <a:p>
            <a:r>
              <a:rPr lang="en-GB" dirty="0">
                <a:cs typeface="+mn-cs"/>
              </a:rPr>
              <a:t>ensuring that MPI distributors and salespersons are properly trained as relevant.</a:t>
            </a:r>
            <a:endParaRPr lang="en-GB" sz="1600" dirty="0">
              <a:cs typeface="+mn-cs"/>
            </a:endParaRPr>
          </a:p>
          <a:p>
            <a:r>
              <a:rPr lang="en-GB" dirty="0">
                <a:cs typeface="+mn-cs"/>
              </a:rPr>
              <a:t> </a:t>
            </a:r>
            <a:endParaRPr lang="en-GB" sz="1600" dirty="0">
              <a:cs typeface="+mn-cs"/>
            </a:endParaRPr>
          </a:p>
          <a:p>
            <a:r>
              <a:rPr lang="en-GB" dirty="0">
                <a:cs typeface="+mn-cs"/>
              </a:rPr>
              <a:t>2. Thematic review on monetary incentives and remuneration between providers of asset management services and insurance – results to be published March 2017</a:t>
            </a:r>
            <a:endParaRPr lang="en-GB" sz="1600" dirty="0">
              <a:cs typeface="+mn-cs"/>
            </a:endParaRPr>
          </a:p>
          <a:p>
            <a:r>
              <a:rPr lang="en-GB" dirty="0">
                <a:cs typeface="+mn-cs"/>
              </a:rPr>
              <a:t> </a:t>
            </a:r>
            <a:endParaRPr lang="en-GB" sz="1600" dirty="0">
              <a:cs typeface="+mn-cs"/>
            </a:endParaRPr>
          </a:p>
          <a:p>
            <a:r>
              <a:rPr lang="en-GB" dirty="0">
                <a:cs typeface="+mn-cs"/>
              </a:rPr>
              <a:t> </a:t>
            </a:r>
            <a:endParaRPr lang="en-GB" sz="1600" dirty="0">
              <a:cs typeface="+mn-cs"/>
            </a:endParaRPr>
          </a:p>
          <a:p>
            <a:r>
              <a:rPr lang="en-GB" dirty="0">
                <a:cs typeface="+mn-cs"/>
              </a:rPr>
              <a:t> </a:t>
            </a:r>
            <a:endParaRPr lang="en-GB" sz="1600" dirty="0">
              <a:cs typeface="+mn-cs"/>
            </a:endParaRPr>
          </a:p>
          <a:p>
            <a:r>
              <a:rPr lang="en-GB" b="1" dirty="0">
                <a:cs typeface="+mn-cs"/>
              </a:rPr>
              <a:t>Retail risk indicators</a:t>
            </a:r>
            <a:endParaRPr lang="en-GB" sz="1600" dirty="0">
              <a:cs typeface="+mn-cs"/>
            </a:endParaRPr>
          </a:p>
          <a:p>
            <a:r>
              <a:rPr lang="en-GB" dirty="0">
                <a:cs typeface="+mn-cs"/>
              </a:rPr>
              <a:t> </a:t>
            </a:r>
            <a:endParaRPr lang="en-GB" sz="1600" dirty="0">
              <a:cs typeface="+mn-cs"/>
            </a:endParaRPr>
          </a:p>
          <a:p>
            <a:pPr lvl="0"/>
            <a:r>
              <a:rPr lang="en-GB" dirty="0">
                <a:cs typeface="+mn-cs"/>
              </a:rPr>
              <a:t>Provides valuable information from a consumer protection perspective. </a:t>
            </a:r>
            <a:r>
              <a:rPr lang="en-GB" b="1" dirty="0">
                <a:cs typeface="+mn-cs"/>
              </a:rPr>
              <a:t>E.G.:</a:t>
            </a:r>
            <a:r>
              <a:rPr lang="en-GB" dirty="0">
                <a:cs typeface="+mn-cs"/>
              </a:rPr>
              <a:t> high lapse ratios may indicate conduct of business issues relating to misleading information being provided to consumers, high sales incentives (churning) or poor controlling mechanisms of distribution channels. </a:t>
            </a:r>
            <a:endParaRPr lang="en-GB" sz="1600" dirty="0">
              <a:cs typeface="+mn-cs"/>
            </a:endParaRPr>
          </a:p>
          <a:p>
            <a:pPr marL="171690" indent="-171690">
              <a:buFont typeface="Arial" panose="020B0604020202020204" pitchFamily="34" charset="0"/>
              <a:buChar char="•"/>
            </a:pP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B5A9C2E0-887A-4A62-B057-F20D7E3BDCCA}" type="slidenum">
              <a:rPr lang="de-DE" smtClean="0"/>
              <a:pPr>
                <a:defRPr/>
              </a:pPr>
              <a:t>21</a:t>
            </a:fld>
            <a:endParaRPr lang="de-DE"/>
          </a:p>
        </p:txBody>
      </p:sp>
    </p:spTree>
    <p:extLst>
      <p:ext uri="{BB962C8B-B14F-4D97-AF65-F5344CB8AC3E}">
        <p14:creationId xmlns:p14="http://schemas.microsoft.com/office/powerpoint/2010/main" val="1516766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2D8438F-8DB2-4156-AC50-CFEDD5B9F738}" type="slidenum">
              <a:rPr kumimoji="0" lang="de-DE" sz="1200" b="0" i="0" u="none" strike="noStrike" kern="1200" cap="none" spc="0" normalizeH="0" baseline="0" noProof="0" smtClean="0">
                <a:ln>
                  <a:noFill/>
                </a:ln>
                <a:solidFill>
                  <a:srgbClr val="000000"/>
                </a:solidFill>
                <a:effectLst/>
                <a:uLnTx/>
                <a:uFillTx/>
                <a:latin typeface="Arial" charset="0"/>
                <a:ea typeface="ＭＳ Ｐゴシック" pitchFamily="96"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de-DE" sz="1200" b="0" i="0" u="none" strike="noStrike" kern="1200" cap="none" spc="0" normalizeH="0" baseline="0" noProof="0">
              <a:ln>
                <a:noFill/>
              </a:ln>
              <a:solidFill>
                <a:srgbClr val="000000"/>
              </a:solidFill>
              <a:effectLst/>
              <a:uLnTx/>
              <a:uFillTx/>
              <a:latin typeface="Arial" charset="0"/>
              <a:ea typeface="ＭＳ Ｐゴシック" pitchFamily="96" charset="-128"/>
              <a:cs typeface="+mn-cs"/>
            </a:endParaRPr>
          </a:p>
        </p:txBody>
      </p:sp>
    </p:spTree>
    <p:extLst>
      <p:ext uri="{BB962C8B-B14F-4D97-AF65-F5344CB8AC3E}">
        <p14:creationId xmlns:p14="http://schemas.microsoft.com/office/powerpoint/2010/main" val="366458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15680">
              <a:defRPr/>
            </a:pPr>
            <a:fld id="{B5A9C2E0-887A-4A62-B057-F20D7E3BDCCA}" type="slidenum">
              <a:rPr lang="de-DE">
                <a:solidFill>
                  <a:srgbClr val="000000"/>
                </a:solidFill>
              </a:rPr>
              <a:pPr defTabSz="915680">
                <a:defRPr/>
              </a:pPr>
              <a:t>4</a:t>
            </a:fld>
            <a:endParaRPr lang="de-DE">
              <a:solidFill>
                <a:srgbClr val="000000"/>
              </a:solidFill>
            </a:endParaRPr>
          </a:p>
        </p:txBody>
      </p:sp>
    </p:spTree>
    <p:extLst>
      <p:ext uri="{BB962C8B-B14F-4D97-AF65-F5344CB8AC3E}">
        <p14:creationId xmlns:p14="http://schemas.microsoft.com/office/powerpoint/2010/main" val="240863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0"/>
              </a:spcBef>
              <a:spcAft>
                <a:spcPts val="0"/>
              </a:spcAft>
              <a:defRPr/>
            </a:pPr>
            <a:endParaRPr lang="en-GB" sz="1400" dirty="0"/>
          </a:p>
        </p:txBody>
      </p:sp>
      <p:sp>
        <p:nvSpPr>
          <p:cNvPr id="4" name="Slide Number Placeholder 3"/>
          <p:cNvSpPr>
            <a:spLocks noGrp="1"/>
          </p:cNvSpPr>
          <p:nvPr>
            <p:ph type="sldNum" sz="quarter" idx="10"/>
          </p:nvPr>
        </p:nvSpPr>
        <p:spPr/>
        <p:txBody>
          <a:bodyPr/>
          <a:lstStyle/>
          <a:p>
            <a:pPr defTabSz="915680">
              <a:defRPr/>
            </a:pPr>
            <a:fld id="{B5A9C2E0-887A-4A62-B057-F20D7E3BDCCA}" type="slidenum">
              <a:rPr lang="de-DE">
                <a:solidFill>
                  <a:prstClr val="black"/>
                </a:solidFill>
              </a:rPr>
              <a:pPr defTabSz="915680">
                <a:defRPr/>
              </a:pPr>
              <a:t>5</a:t>
            </a:fld>
            <a:endParaRPr lang="de-DE">
              <a:solidFill>
                <a:prstClr val="black"/>
              </a:solidFill>
            </a:endParaRPr>
          </a:p>
        </p:txBody>
      </p:sp>
      <p:sp>
        <p:nvSpPr>
          <p:cNvPr id="5" name="Date Placeholder 4"/>
          <p:cNvSpPr>
            <a:spLocks noGrp="1"/>
          </p:cNvSpPr>
          <p:nvPr>
            <p:ph type="dt" idx="11"/>
          </p:nvPr>
        </p:nvSpPr>
        <p:spPr/>
        <p:txBody>
          <a:bodyPr/>
          <a:lstStyle/>
          <a:p>
            <a:pPr defTabSz="915680">
              <a:defRPr/>
            </a:pPr>
            <a:endParaRPr lang="de-DE">
              <a:solidFill>
                <a:srgbClr val="000000"/>
              </a:solidFill>
            </a:endParaRPr>
          </a:p>
        </p:txBody>
      </p:sp>
    </p:spTree>
    <p:extLst>
      <p:ext uri="{BB962C8B-B14F-4D97-AF65-F5344CB8AC3E}">
        <p14:creationId xmlns:p14="http://schemas.microsoft.com/office/powerpoint/2010/main" val="597169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itchFamily="34" charset="0"/>
            </a:endParaRPr>
          </a:p>
        </p:txBody>
      </p:sp>
      <p:sp>
        <p:nvSpPr>
          <p:cNvPr id="4915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71525" indent="-296863" eaLnBrk="0" hangingPunct="0">
              <a:spcBef>
                <a:spcPct val="30000"/>
              </a:spcBef>
              <a:defRPr sz="1200">
                <a:solidFill>
                  <a:schemeClr val="tx1"/>
                </a:solidFill>
                <a:latin typeface="Arial" pitchFamily="34" charset="0"/>
                <a:ea typeface="MS PGothic" pitchFamily="34" charset="-128"/>
              </a:defRPr>
            </a:lvl2pPr>
            <a:lvl3pPr marL="1187450" indent="-236538" eaLnBrk="0" hangingPunct="0">
              <a:spcBef>
                <a:spcPct val="30000"/>
              </a:spcBef>
              <a:defRPr sz="1200">
                <a:solidFill>
                  <a:schemeClr val="tx1"/>
                </a:solidFill>
                <a:latin typeface="Arial" pitchFamily="34" charset="0"/>
                <a:ea typeface="MS PGothic" pitchFamily="34" charset="-128"/>
              </a:defRPr>
            </a:lvl3pPr>
            <a:lvl4pPr marL="1662113" indent="-236538" eaLnBrk="0" hangingPunct="0">
              <a:spcBef>
                <a:spcPct val="30000"/>
              </a:spcBef>
              <a:defRPr sz="1200">
                <a:solidFill>
                  <a:schemeClr val="tx1"/>
                </a:solidFill>
                <a:latin typeface="Arial" pitchFamily="34" charset="0"/>
                <a:ea typeface="MS PGothic" pitchFamily="34" charset="-128"/>
              </a:defRPr>
            </a:lvl4pPr>
            <a:lvl5pPr marL="2136775" indent="-236538" eaLnBrk="0" hangingPunct="0">
              <a:spcBef>
                <a:spcPct val="30000"/>
              </a:spcBef>
              <a:defRPr sz="1200">
                <a:solidFill>
                  <a:schemeClr val="tx1"/>
                </a:solidFill>
                <a:latin typeface="Arial" pitchFamily="34" charset="0"/>
                <a:ea typeface="MS PGothic" pitchFamily="34" charset="-128"/>
              </a:defRPr>
            </a:lvl5pPr>
            <a:lvl6pPr marL="2593975" indent="-236538" eaLnBrk="0" fontAlgn="base" hangingPunct="0">
              <a:spcBef>
                <a:spcPct val="30000"/>
              </a:spcBef>
              <a:spcAft>
                <a:spcPct val="0"/>
              </a:spcAft>
              <a:defRPr sz="1200">
                <a:solidFill>
                  <a:schemeClr val="tx1"/>
                </a:solidFill>
                <a:latin typeface="Arial" pitchFamily="34" charset="0"/>
                <a:ea typeface="MS PGothic" pitchFamily="34" charset="-128"/>
              </a:defRPr>
            </a:lvl6pPr>
            <a:lvl7pPr marL="3051175" indent="-236538" eaLnBrk="0" fontAlgn="base" hangingPunct="0">
              <a:spcBef>
                <a:spcPct val="30000"/>
              </a:spcBef>
              <a:spcAft>
                <a:spcPct val="0"/>
              </a:spcAft>
              <a:defRPr sz="1200">
                <a:solidFill>
                  <a:schemeClr val="tx1"/>
                </a:solidFill>
                <a:latin typeface="Arial" pitchFamily="34" charset="0"/>
                <a:ea typeface="MS PGothic" pitchFamily="34" charset="-128"/>
              </a:defRPr>
            </a:lvl7pPr>
            <a:lvl8pPr marL="3508375" indent="-236538" eaLnBrk="0" fontAlgn="base" hangingPunct="0">
              <a:spcBef>
                <a:spcPct val="30000"/>
              </a:spcBef>
              <a:spcAft>
                <a:spcPct val="0"/>
              </a:spcAft>
              <a:defRPr sz="1200">
                <a:solidFill>
                  <a:schemeClr val="tx1"/>
                </a:solidFill>
                <a:latin typeface="Arial" pitchFamily="34" charset="0"/>
                <a:ea typeface="MS PGothic" pitchFamily="34" charset="-128"/>
              </a:defRPr>
            </a:lvl8pPr>
            <a:lvl9pPr marL="3965575" indent="-23653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B0897A68-B8B3-43CE-850A-0E515CF97B26}" type="datetime3">
              <a:rPr lang="en-GB" altLang="en-US" sz="1300">
                <a:solidFill>
                  <a:srgbClr val="000000"/>
                </a:solidFill>
              </a:rPr>
              <a:pPr>
                <a:spcBef>
                  <a:spcPct val="0"/>
                </a:spcBef>
              </a:pPr>
              <a:t>23 March, 2018</a:t>
            </a:fld>
            <a:endParaRPr lang="de-DE" altLang="en-US" sz="1300">
              <a:solidFill>
                <a:srgbClr val="000000"/>
              </a:solidFill>
            </a:endParaRPr>
          </a:p>
        </p:txBody>
      </p:sp>
      <p:sp>
        <p:nvSpPr>
          <p:cNvPr id="49157" name="Slide Number Placeholder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ea typeface="MS PGothic" pitchFamily="34" charset="-128"/>
              </a:defRPr>
            </a:lvl1pPr>
            <a:lvl2pPr marL="771525" indent="-296863" eaLnBrk="0" hangingPunct="0">
              <a:spcBef>
                <a:spcPct val="30000"/>
              </a:spcBef>
              <a:defRPr sz="1200">
                <a:solidFill>
                  <a:schemeClr val="tx1"/>
                </a:solidFill>
                <a:latin typeface="Arial" pitchFamily="34" charset="0"/>
                <a:ea typeface="MS PGothic" pitchFamily="34" charset="-128"/>
              </a:defRPr>
            </a:lvl2pPr>
            <a:lvl3pPr marL="1187450" indent="-236538" eaLnBrk="0" hangingPunct="0">
              <a:spcBef>
                <a:spcPct val="30000"/>
              </a:spcBef>
              <a:defRPr sz="1200">
                <a:solidFill>
                  <a:schemeClr val="tx1"/>
                </a:solidFill>
                <a:latin typeface="Arial" pitchFamily="34" charset="0"/>
                <a:ea typeface="MS PGothic" pitchFamily="34" charset="-128"/>
              </a:defRPr>
            </a:lvl3pPr>
            <a:lvl4pPr marL="1662113" indent="-236538" eaLnBrk="0" hangingPunct="0">
              <a:spcBef>
                <a:spcPct val="30000"/>
              </a:spcBef>
              <a:defRPr sz="1200">
                <a:solidFill>
                  <a:schemeClr val="tx1"/>
                </a:solidFill>
                <a:latin typeface="Arial" pitchFamily="34" charset="0"/>
                <a:ea typeface="MS PGothic" pitchFamily="34" charset="-128"/>
              </a:defRPr>
            </a:lvl4pPr>
            <a:lvl5pPr marL="2136775" indent="-236538" eaLnBrk="0" hangingPunct="0">
              <a:spcBef>
                <a:spcPct val="30000"/>
              </a:spcBef>
              <a:defRPr sz="1200">
                <a:solidFill>
                  <a:schemeClr val="tx1"/>
                </a:solidFill>
                <a:latin typeface="Arial" pitchFamily="34" charset="0"/>
                <a:ea typeface="MS PGothic" pitchFamily="34" charset="-128"/>
              </a:defRPr>
            </a:lvl5pPr>
            <a:lvl6pPr marL="2593975" indent="-236538" eaLnBrk="0" fontAlgn="base" hangingPunct="0">
              <a:spcBef>
                <a:spcPct val="30000"/>
              </a:spcBef>
              <a:spcAft>
                <a:spcPct val="0"/>
              </a:spcAft>
              <a:defRPr sz="1200">
                <a:solidFill>
                  <a:schemeClr val="tx1"/>
                </a:solidFill>
                <a:latin typeface="Arial" pitchFamily="34" charset="0"/>
                <a:ea typeface="MS PGothic" pitchFamily="34" charset="-128"/>
              </a:defRPr>
            </a:lvl6pPr>
            <a:lvl7pPr marL="3051175" indent="-236538" eaLnBrk="0" fontAlgn="base" hangingPunct="0">
              <a:spcBef>
                <a:spcPct val="30000"/>
              </a:spcBef>
              <a:spcAft>
                <a:spcPct val="0"/>
              </a:spcAft>
              <a:defRPr sz="1200">
                <a:solidFill>
                  <a:schemeClr val="tx1"/>
                </a:solidFill>
                <a:latin typeface="Arial" pitchFamily="34" charset="0"/>
                <a:ea typeface="MS PGothic" pitchFamily="34" charset="-128"/>
              </a:defRPr>
            </a:lvl7pPr>
            <a:lvl8pPr marL="3508375" indent="-236538" eaLnBrk="0" fontAlgn="base" hangingPunct="0">
              <a:spcBef>
                <a:spcPct val="30000"/>
              </a:spcBef>
              <a:spcAft>
                <a:spcPct val="0"/>
              </a:spcAft>
              <a:defRPr sz="1200">
                <a:solidFill>
                  <a:schemeClr val="tx1"/>
                </a:solidFill>
                <a:latin typeface="Arial" pitchFamily="34" charset="0"/>
                <a:ea typeface="MS PGothic" pitchFamily="34" charset="-128"/>
              </a:defRPr>
            </a:lvl8pPr>
            <a:lvl9pPr marL="3965575" indent="-23653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spcBef>
                <a:spcPct val="0"/>
              </a:spcBef>
            </a:pPr>
            <a:fld id="{41EFC7B8-0AB6-41B3-9C03-93C314289E9C}" type="slidenum">
              <a:rPr lang="de-DE" altLang="en-US" sz="1300">
                <a:solidFill>
                  <a:srgbClr val="000000"/>
                </a:solidFill>
              </a:rPr>
              <a:pPr>
                <a:spcBef>
                  <a:spcPct val="0"/>
                </a:spcBef>
              </a:pPr>
              <a:t>6</a:t>
            </a:fld>
            <a:endParaRPr lang="de-DE" altLang="en-US" sz="1300">
              <a:solidFill>
                <a:srgbClr val="000000"/>
              </a:solidFill>
            </a:endParaRPr>
          </a:p>
        </p:txBody>
      </p:sp>
    </p:spTree>
    <p:extLst>
      <p:ext uri="{BB962C8B-B14F-4D97-AF65-F5344CB8AC3E}">
        <p14:creationId xmlns:p14="http://schemas.microsoft.com/office/powerpoint/2010/main" val="2948763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841">
              <a:defRPr sz="2400">
                <a:solidFill>
                  <a:schemeClr val="tx1"/>
                </a:solidFill>
                <a:latin typeface="Arial" charset="0"/>
                <a:ea typeface="ＭＳ Ｐゴシック" pitchFamily="34" charset="-128"/>
              </a:defRPr>
            </a:lvl1pPr>
            <a:lvl2pPr marL="745032" indent="-286551" defTabSz="940841">
              <a:defRPr sz="2400">
                <a:solidFill>
                  <a:schemeClr val="tx1"/>
                </a:solidFill>
                <a:latin typeface="Arial" charset="0"/>
                <a:ea typeface="ＭＳ Ｐゴシック" pitchFamily="34" charset="-128"/>
              </a:defRPr>
            </a:lvl2pPr>
            <a:lvl3pPr marL="1146202" indent="-229240" defTabSz="940841">
              <a:defRPr sz="2400">
                <a:solidFill>
                  <a:schemeClr val="tx1"/>
                </a:solidFill>
                <a:latin typeface="Arial" charset="0"/>
                <a:ea typeface="ＭＳ Ｐゴシック" pitchFamily="34" charset="-128"/>
              </a:defRPr>
            </a:lvl3pPr>
            <a:lvl4pPr marL="1604683" indent="-229240" defTabSz="940841">
              <a:defRPr sz="2400">
                <a:solidFill>
                  <a:schemeClr val="tx1"/>
                </a:solidFill>
                <a:latin typeface="Arial" charset="0"/>
                <a:ea typeface="ＭＳ Ｐゴシック" pitchFamily="34" charset="-128"/>
              </a:defRPr>
            </a:lvl4pPr>
            <a:lvl5pPr marL="2063164" indent="-229240" defTabSz="940841">
              <a:defRPr sz="2400">
                <a:solidFill>
                  <a:schemeClr val="tx1"/>
                </a:solidFill>
                <a:latin typeface="Arial" charset="0"/>
                <a:ea typeface="ＭＳ Ｐゴシック" pitchFamily="34" charset="-128"/>
              </a:defRPr>
            </a:lvl5pPr>
            <a:lvl6pPr marL="2521645"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6pPr>
            <a:lvl7pPr marL="2980127"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7pPr>
            <a:lvl8pPr marL="3438608"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8pPr>
            <a:lvl9pPr marL="3897089"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6D32FF2-57D0-441A-8B59-78A0E0DF2927}" type="slidenum">
              <a:rPr lang="de-DE" sz="1200">
                <a:solidFill>
                  <a:srgbClr val="000000"/>
                </a:solidFill>
              </a:rPr>
              <a:pPr>
                <a:defRPr/>
              </a:pPr>
              <a:t>7</a:t>
            </a:fld>
            <a:endParaRPr lang="de-DE" sz="120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841254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6">
              <a:defRPr sz="2400">
                <a:solidFill>
                  <a:schemeClr val="tx1"/>
                </a:solidFill>
                <a:latin typeface="Arial" charset="0"/>
                <a:ea typeface="ＭＳ Ｐゴシック" pitchFamily="34" charset="-128"/>
              </a:defRPr>
            </a:lvl1pPr>
            <a:lvl2pPr marL="743990" indent="-286150" defTabSz="939526">
              <a:defRPr sz="2400">
                <a:solidFill>
                  <a:schemeClr val="tx1"/>
                </a:solidFill>
                <a:latin typeface="Arial" charset="0"/>
                <a:ea typeface="ＭＳ Ｐゴシック" pitchFamily="34" charset="-128"/>
              </a:defRPr>
            </a:lvl2pPr>
            <a:lvl3pPr marL="1144600" indent="-228920" defTabSz="939526">
              <a:defRPr sz="2400">
                <a:solidFill>
                  <a:schemeClr val="tx1"/>
                </a:solidFill>
                <a:latin typeface="Arial" charset="0"/>
                <a:ea typeface="ＭＳ Ｐゴシック" pitchFamily="34" charset="-128"/>
              </a:defRPr>
            </a:lvl3pPr>
            <a:lvl4pPr marL="1602440" indent="-228920" defTabSz="939526">
              <a:defRPr sz="2400">
                <a:solidFill>
                  <a:schemeClr val="tx1"/>
                </a:solidFill>
                <a:latin typeface="Arial" charset="0"/>
                <a:ea typeface="ＭＳ Ｐゴシック" pitchFamily="34" charset="-128"/>
              </a:defRPr>
            </a:lvl4pPr>
            <a:lvl5pPr marL="2060280" indent="-228920" defTabSz="939526">
              <a:defRPr sz="2400">
                <a:solidFill>
                  <a:schemeClr val="tx1"/>
                </a:solidFill>
                <a:latin typeface="Arial" charset="0"/>
                <a:ea typeface="ＭＳ Ｐゴシック" pitchFamily="34" charset="-128"/>
              </a:defRPr>
            </a:lvl5pPr>
            <a:lvl6pPr marL="2518120" indent="-228920" defTabSz="939526" eaLnBrk="0" fontAlgn="base" hangingPunct="0">
              <a:spcBef>
                <a:spcPct val="0"/>
              </a:spcBef>
              <a:spcAft>
                <a:spcPct val="0"/>
              </a:spcAft>
              <a:defRPr sz="2400">
                <a:solidFill>
                  <a:schemeClr val="tx1"/>
                </a:solidFill>
                <a:latin typeface="Arial" charset="0"/>
                <a:ea typeface="ＭＳ Ｐゴシック" pitchFamily="34" charset="-128"/>
              </a:defRPr>
            </a:lvl6pPr>
            <a:lvl7pPr marL="2975961" indent="-228920" defTabSz="939526" eaLnBrk="0" fontAlgn="base" hangingPunct="0">
              <a:spcBef>
                <a:spcPct val="0"/>
              </a:spcBef>
              <a:spcAft>
                <a:spcPct val="0"/>
              </a:spcAft>
              <a:defRPr sz="2400">
                <a:solidFill>
                  <a:schemeClr val="tx1"/>
                </a:solidFill>
                <a:latin typeface="Arial" charset="0"/>
                <a:ea typeface="ＭＳ Ｐゴシック" pitchFamily="34" charset="-128"/>
              </a:defRPr>
            </a:lvl7pPr>
            <a:lvl8pPr marL="3433801" indent="-228920" defTabSz="939526" eaLnBrk="0" fontAlgn="base" hangingPunct="0">
              <a:spcBef>
                <a:spcPct val="0"/>
              </a:spcBef>
              <a:spcAft>
                <a:spcPct val="0"/>
              </a:spcAft>
              <a:defRPr sz="2400">
                <a:solidFill>
                  <a:schemeClr val="tx1"/>
                </a:solidFill>
                <a:latin typeface="Arial" charset="0"/>
                <a:ea typeface="ＭＳ Ｐゴシック" pitchFamily="34" charset="-128"/>
              </a:defRPr>
            </a:lvl8pPr>
            <a:lvl9pPr marL="3891641" indent="-228920" defTabSz="93952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6D32FF2-57D0-441A-8B59-78A0E0DF2927}" type="slidenum">
              <a:rPr lang="de-DE" sz="1200">
                <a:solidFill>
                  <a:prstClr val="black"/>
                </a:solidFill>
              </a:rPr>
              <a:pPr>
                <a:defRPr/>
              </a:pPr>
              <a:t>8</a:t>
            </a:fld>
            <a:endParaRPr lang="de-DE" sz="120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222127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526">
              <a:defRPr sz="2400">
                <a:solidFill>
                  <a:schemeClr val="tx1"/>
                </a:solidFill>
                <a:latin typeface="Arial" charset="0"/>
                <a:ea typeface="ＭＳ Ｐゴシック" pitchFamily="34" charset="-128"/>
              </a:defRPr>
            </a:lvl1pPr>
            <a:lvl2pPr marL="743990" indent="-286150" defTabSz="939526">
              <a:defRPr sz="2400">
                <a:solidFill>
                  <a:schemeClr val="tx1"/>
                </a:solidFill>
                <a:latin typeface="Arial" charset="0"/>
                <a:ea typeface="ＭＳ Ｐゴシック" pitchFamily="34" charset="-128"/>
              </a:defRPr>
            </a:lvl2pPr>
            <a:lvl3pPr marL="1144600" indent="-228920" defTabSz="939526">
              <a:defRPr sz="2400">
                <a:solidFill>
                  <a:schemeClr val="tx1"/>
                </a:solidFill>
                <a:latin typeface="Arial" charset="0"/>
                <a:ea typeface="ＭＳ Ｐゴシック" pitchFamily="34" charset="-128"/>
              </a:defRPr>
            </a:lvl3pPr>
            <a:lvl4pPr marL="1602440" indent="-228920" defTabSz="939526">
              <a:defRPr sz="2400">
                <a:solidFill>
                  <a:schemeClr val="tx1"/>
                </a:solidFill>
                <a:latin typeface="Arial" charset="0"/>
                <a:ea typeface="ＭＳ Ｐゴシック" pitchFamily="34" charset="-128"/>
              </a:defRPr>
            </a:lvl4pPr>
            <a:lvl5pPr marL="2060280" indent="-228920" defTabSz="939526">
              <a:defRPr sz="2400">
                <a:solidFill>
                  <a:schemeClr val="tx1"/>
                </a:solidFill>
                <a:latin typeface="Arial" charset="0"/>
                <a:ea typeface="ＭＳ Ｐゴシック" pitchFamily="34" charset="-128"/>
              </a:defRPr>
            </a:lvl5pPr>
            <a:lvl6pPr marL="2518120" indent="-228920" defTabSz="939526" eaLnBrk="0" fontAlgn="base" hangingPunct="0">
              <a:spcBef>
                <a:spcPct val="0"/>
              </a:spcBef>
              <a:spcAft>
                <a:spcPct val="0"/>
              </a:spcAft>
              <a:defRPr sz="2400">
                <a:solidFill>
                  <a:schemeClr val="tx1"/>
                </a:solidFill>
                <a:latin typeface="Arial" charset="0"/>
                <a:ea typeface="ＭＳ Ｐゴシック" pitchFamily="34" charset="-128"/>
              </a:defRPr>
            </a:lvl6pPr>
            <a:lvl7pPr marL="2975961" indent="-228920" defTabSz="939526" eaLnBrk="0" fontAlgn="base" hangingPunct="0">
              <a:spcBef>
                <a:spcPct val="0"/>
              </a:spcBef>
              <a:spcAft>
                <a:spcPct val="0"/>
              </a:spcAft>
              <a:defRPr sz="2400">
                <a:solidFill>
                  <a:schemeClr val="tx1"/>
                </a:solidFill>
                <a:latin typeface="Arial" charset="0"/>
                <a:ea typeface="ＭＳ Ｐゴシック" pitchFamily="34" charset="-128"/>
              </a:defRPr>
            </a:lvl7pPr>
            <a:lvl8pPr marL="3433801" indent="-228920" defTabSz="939526" eaLnBrk="0" fontAlgn="base" hangingPunct="0">
              <a:spcBef>
                <a:spcPct val="0"/>
              </a:spcBef>
              <a:spcAft>
                <a:spcPct val="0"/>
              </a:spcAft>
              <a:defRPr sz="2400">
                <a:solidFill>
                  <a:schemeClr val="tx1"/>
                </a:solidFill>
                <a:latin typeface="Arial" charset="0"/>
                <a:ea typeface="ＭＳ Ｐゴシック" pitchFamily="34" charset="-128"/>
              </a:defRPr>
            </a:lvl8pPr>
            <a:lvl9pPr marL="3891641" indent="-228920" defTabSz="939526"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6D32FF2-57D0-441A-8B59-78A0E0DF2927}" type="slidenum">
              <a:rPr lang="de-DE" sz="1200">
                <a:solidFill>
                  <a:prstClr val="black"/>
                </a:solidFill>
              </a:rPr>
              <a:pPr>
                <a:defRPr/>
              </a:pPr>
              <a:t>9</a:t>
            </a:fld>
            <a:endParaRPr lang="de-DE" sz="1200">
              <a:solidFill>
                <a:prstClr val="black"/>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ts val="2303"/>
              </a:lnSpc>
              <a:spcBef>
                <a:spcPts val="2403"/>
              </a:spcBef>
              <a:spcAft>
                <a:spcPts val="2403"/>
              </a:spcAft>
            </a:pPr>
            <a:endParaRPr lang="en-GB" sz="1600" dirty="0"/>
          </a:p>
        </p:txBody>
      </p:sp>
    </p:spTree>
    <p:extLst>
      <p:ext uri="{BB962C8B-B14F-4D97-AF65-F5344CB8AC3E}">
        <p14:creationId xmlns:p14="http://schemas.microsoft.com/office/powerpoint/2010/main" val="1410539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0841">
              <a:defRPr sz="2400">
                <a:solidFill>
                  <a:schemeClr val="tx1"/>
                </a:solidFill>
                <a:latin typeface="Arial" charset="0"/>
                <a:ea typeface="ＭＳ Ｐゴシック" pitchFamily="34" charset="-128"/>
              </a:defRPr>
            </a:lvl1pPr>
            <a:lvl2pPr marL="745032" indent="-286551" defTabSz="940841">
              <a:defRPr sz="2400">
                <a:solidFill>
                  <a:schemeClr val="tx1"/>
                </a:solidFill>
                <a:latin typeface="Arial" charset="0"/>
                <a:ea typeface="ＭＳ Ｐゴシック" pitchFamily="34" charset="-128"/>
              </a:defRPr>
            </a:lvl2pPr>
            <a:lvl3pPr marL="1146202" indent="-229240" defTabSz="940841">
              <a:defRPr sz="2400">
                <a:solidFill>
                  <a:schemeClr val="tx1"/>
                </a:solidFill>
                <a:latin typeface="Arial" charset="0"/>
                <a:ea typeface="ＭＳ Ｐゴシック" pitchFamily="34" charset="-128"/>
              </a:defRPr>
            </a:lvl3pPr>
            <a:lvl4pPr marL="1604683" indent="-229240" defTabSz="940841">
              <a:defRPr sz="2400">
                <a:solidFill>
                  <a:schemeClr val="tx1"/>
                </a:solidFill>
                <a:latin typeface="Arial" charset="0"/>
                <a:ea typeface="ＭＳ Ｐゴシック" pitchFamily="34" charset="-128"/>
              </a:defRPr>
            </a:lvl4pPr>
            <a:lvl5pPr marL="2063164" indent="-229240" defTabSz="940841">
              <a:defRPr sz="2400">
                <a:solidFill>
                  <a:schemeClr val="tx1"/>
                </a:solidFill>
                <a:latin typeface="Arial" charset="0"/>
                <a:ea typeface="ＭＳ Ｐゴシック" pitchFamily="34" charset="-128"/>
              </a:defRPr>
            </a:lvl5pPr>
            <a:lvl6pPr marL="2521645"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6pPr>
            <a:lvl7pPr marL="2980127"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7pPr>
            <a:lvl8pPr marL="3438608"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8pPr>
            <a:lvl9pPr marL="3897089" indent="-229240" defTabSz="940841"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fld id="{36D32FF2-57D0-441A-8B59-78A0E0DF2927}" type="slidenum">
              <a:rPr lang="de-DE" sz="1200">
                <a:solidFill>
                  <a:srgbClr val="000000"/>
                </a:solidFill>
              </a:rPr>
              <a:pPr>
                <a:defRPr/>
              </a:pPr>
              <a:t>10</a:t>
            </a:fld>
            <a:endParaRPr lang="de-DE" sz="1200">
              <a:solidFill>
                <a:srgbClr val="000000"/>
              </a:solidFill>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450693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srcRect/>
          <a:stretch>
            <a:fillRect/>
          </a:stretch>
        </p:blipFill>
        <p:spPr bwMode="auto">
          <a:xfrm>
            <a:off x="18" y="0"/>
            <a:ext cx="9172575" cy="6872288"/>
          </a:xfrm>
          <a:prstGeom prst="rect">
            <a:avLst/>
          </a:prstGeom>
          <a:noFill/>
          <a:ln w="9525">
            <a:noFill/>
            <a:miter lim="800000"/>
            <a:headEnd/>
            <a:tailEnd/>
          </a:ln>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a:extLst/>
        </p:spPr>
        <p:txBody>
          <a:bodyPr wrap="none" anchor="ctr"/>
          <a:lstStyle/>
          <a:p>
            <a:pPr eaLnBrk="0" hangingPunct="0">
              <a:defRPr/>
            </a:pPr>
            <a:endParaRPr lang="en-GB" sz="2400">
              <a:ea typeface="MS PGothic" pitchFamily="34" charset="-128"/>
              <a:cs typeface="+mn-cs"/>
            </a:endParaRPr>
          </a:p>
        </p:txBody>
      </p:sp>
      <p:pic>
        <p:nvPicPr>
          <p:cNvPr id="6" name="Picture 9" descr="eiopa_RGB"/>
          <p:cNvPicPr>
            <a:picLocks noChangeAspect="1" noChangeArrowheads="1"/>
          </p:cNvPicPr>
          <p:nvPr/>
        </p:nvPicPr>
        <p:blipFill>
          <a:blip r:embed="rId3"/>
          <a:srcRect/>
          <a:stretch>
            <a:fillRect/>
          </a:stretch>
        </p:blipFill>
        <p:spPr bwMode="auto">
          <a:xfrm>
            <a:off x="6203950" y="-4763"/>
            <a:ext cx="2635250" cy="1833563"/>
          </a:xfrm>
          <a:prstGeom prst="rect">
            <a:avLst/>
          </a:prstGeom>
          <a:noFill/>
          <a:ln w="9525">
            <a:noFill/>
            <a:miter lim="800000"/>
            <a:headEnd/>
            <a:tailEnd/>
          </a:ln>
        </p:spPr>
      </p:pic>
      <p:sp>
        <p:nvSpPr>
          <p:cNvPr id="4099" name="Rectangle 3"/>
          <p:cNvSpPr>
            <a:spLocks noGrp="1" noChangeArrowheads="1"/>
          </p:cNvSpPr>
          <p:nvPr>
            <p:ph type="ctrTitle"/>
          </p:nvPr>
        </p:nvSpPr>
        <p:spPr>
          <a:xfrm>
            <a:off x="304800" y="3124200"/>
            <a:ext cx="6400800" cy="1143000"/>
          </a:xfr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p:txBody>
          <a:bodyPr/>
          <a:lstStyle>
            <a:lvl1pPr>
              <a:defRPr>
                <a:solidFill>
                  <a:schemeClr val="bg1"/>
                </a:solidFill>
              </a:defRPr>
            </a:lvl1pPr>
          </a:lstStyle>
          <a:p>
            <a:pPr>
              <a:defRPr/>
            </a:pPr>
            <a:endParaRPr lang="en-GB">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19076"/>
            <a:ext cx="20383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9076"/>
            <a:ext cx="59626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sz="2400" smtClean="0">
              <a:solidFill>
                <a:srgbClr val="000000"/>
              </a:solidFill>
              <a:latin typeface="Arial" pitchFamily="34" charset="0"/>
              <a:ea typeface="MS PGothic" pitchFamily="34" charset="-128"/>
              <a:cs typeface="+mn-cs"/>
            </a:endParaRPr>
          </a:p>
        </p:txBody>
      </p:sp>
      <p:pic>
        <p:nvPicPr>
          <p:cNvPr id="6" name="Picture 9" descr="eiopa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4763"/>
            <a:ext cx="26352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04800" y="3124200"/>
            <a:ext cx="6400800" cy="1143000"/>
          </a:xfr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
        <p:nvSpPr>
          <p:cNvPr id="7" name="Rectangle 5"/>
          <p:cNvSpPr>
            <a:spLocks noGrp="1" noChangeArrowheads="1"/>
          </p:cNvSpPr>
          <p:nvPr>
            <p:ph type="dt" sz="half" idx="10"/>
          </p:nvPr>
        </p:nvSpPr>
        <p:spPr/>
        <p:txBody>
          <a:bodyPr/>
          <a:lstStyle>
            <a:lvl1pPr>
              <a:defRPr>
                <a:solidFill>
                  <a:srgbClr val="FFFFFF"/>
                </a:solidFill>
              </a:defRPr>
            </a:lvl1pPr>
          </a:lstStyle>
          <a:p>
            <a:pPr>
              <a:defRPr/>
            </a:pPr>
            <a:endParaRPr lang="en-GB">
              <a:solidFill>
                <a:srgbClr val="000000"/>
              </a:solidFill>
            </a:endParaRPr>
          </a:p>
        </p:txBody>
      </p:sp>
    </p:spTree>
    <p:extLst>
      <p:ext uri="{BB962C8B-B14F-4D97-AF65-F5344CB8AC3E}">
        <p14:creationId xmlns:p14="http://schemas.microsoft.com/office/powerpoint/2010/main" val="339461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3241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978434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067318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360001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4215870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endParaRPr lang="en-GB"/>
          </a:p>
        </p:txBody>
      </p:sp>
      <p:sp>
        <p:nvSpPr>
          <p:cNvPr id="3" name="Rectangle 4"/>
          <p:cNvSpPr>
            <a:spLocks noGrp="1" noChangeArrowheads="1"/>
          </p:cNvSpPr>
          <p:nvPr>
            <p:ph type="sldNum" sz="quarter" idx="11"/>
          </p:nvPr>
        </p:nvSpPr>
        <p:spPr>
          <a:xfrm>
            <a:off x="6934200" y="6400800"/>
            <a:ext cx="1905000" cy="457200"/>
          </a:xfrm>
          <a:prstGeom prst="rect">
            <a:avLst/>
          </a:prstGeom>
        </p:spPr>
        <p:txBody>
          <a:bodyPr/>
          <a:lstStyle>
            <a:lvl1pPr eaLnBrk="0" hangingPunct="0">
              <a:defRPr sz="2400">
                <a:solidFill>
                  <a:srgbClr val="000000"/>
                </a:solidFill>
                <a:latin typeface="Arial" pitchFamily="34" charset="0"/>
                <a:ea typeface="MS PGothic" pitchFamily="34" charset="-128"/>
                <a:cs typeface="+mn-cs"/>
              </a:defRPr>
            </a:lvl1pPr>
          </a:lstStyle>
          <a:p>
            <a:pPr>
              <a:defRPr/>
            </a:pPr>
            <a:fld id="{B2738385-D115-4A3A-84E1-BFA519A2A064}" type="slidenum">
              <a:rPr lang="en-GB"/>
              <a:pPr>
                <a:defRPr/>
              </a:pPr>
              <a:t>‹#›</a:t>
            </a:fld>
            <a:endParaRPr lang="en-GB" sz="1400">
              <a:latin typeface="Arial" charset="0"/>
            </a:endParaRPr>
          </a:p>
        </p:txBody>
      </p:sp>
    </p:spTree>
    <p:extLst>
      <p:ext uri="{BB962C8B-B14F-4D97-AF65-F5344CB8AC3E}">
        <p14:creationId xmlns:p14="http://schemas.microsoft.com/office/powerpoint/2010/main" val="35749521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sldNum" sz="quarter" idx="11"/>
          </p:nvPr>
        </p:nvSpPr>
        <p:spPr>
          <a:xfrm>
            <a:off x="6934200" y="6400800"/>
            <a:ext cx="1905000" cy="457200"/>
          </a:xfrm>
          <a:prstGeom prst="rect">
            <a:avLst/>
          </a:prstGeom>
        </p:spPr>
        <p:txBody>
          <a:bodyPr/>
          <a:lstStyle>
            <a:lvl1pPr eaLnBrk="0" hangingPunct="0">
              <a:defRPr sz="2400">
                <a:solidFill>
                  <a:srgbClr val="000000"/>
                </a:solidFill>
                <a:latin typeface="Arial" pitchFamily="34" charset="0"/>
                <a:ea typeface="MS PGothic" pitchFamily="34" charset="-128"/>
                <a:cs typeface="+mn-cs"/>
              </a:defRPr>
            </a:lvl1pPr>
          </a:lstStyle>
          <a:p>
            <a:pPr>
              <a:defRPr/>
            </a:pPr>
            <a:fld id="{6BEF1EBD-B4C0-42F1-AF7C-4661B4641807}" type="slidenum">
              <a:rPr lang="en-GB"/>
              <a:pPr>
                <a:defRPr/>
              </a:pPr>
              <a:t>‹#›</a:t>
            </a:fld>
            <a:endParaRPr lang="en-GB" sz="1400">
              <a:latin typeface="Arial" charset="0"/>
            </a:endParaRPr>
          </a:p>
        </p:txBody>
      </p:sp>
    </p:spTree>
    <p:extLst>
      <p:ext uri="{BB962C8B-B14F-4D97-AF65-F5344CB8AC3E}">
        <p14:creationId xmlns:p14="http://schemas.microsoft.com/office/powerpoint/2010/main" val="222998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313773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13243360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19076"/>
            <a:ext cx="20383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9076"/>
            <a:ext cx="59626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Tree>
    <p:extLst>
      <p:ext uri="{BB962C8B-B14F-4D97-AF65-F5344CB8AC3E}">
        <p14:creationId xmlns:p14="http://schemas.microsoft.com/office/powerpoint/2010/main" val="3187850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6" name="Picture 9" descr="eiopa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950" y="-4763"/>
            <a:ext cx="263525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04800" y="3124200"/>
            <a:ext cx="6400800" cy="1143000"/>
          </a:xfrm>
        </p:spPr>
        <p:txBody>
          <a:bodyPr/>
          <a:lstStyle>
            <a:lvl1pPr>
              <a:defRPr/>
            </a:lvl1pPr>
          </a:lstStyle>
          <a:p>
            <a:pPr lvl="0"/>
            <a:r>
              <a:rPr lang="en-US" noProof="0" smtClean="0"/>
              <a:t>Click to edit Master title style</a:t>
            </a:r>
            <a:endParaRPr lang="en-GB" noProof="0" smtClean="0"/>
          </a:p>
        </p:txBody>
      </p:sp>
      <p:sp>
        <p:nvSpPr>
          <p:cNvPr id="4100" name="Rectangle 4"/>
          <p:cNvSpPr>
            <a:spLocks noGrp="1" noChangeArrowheads="1"/>
          </p:cNvSpPr>
          <p:nvPr>
            <p:ph type="subTitle" idx="1"/>
          </p:nvPr>
        </p:nvSpPr>
        <p:spPr>
          <a:xfrm>
            <a:off x="304800" y="4648200"/>
            <a:ext cx="6400800" cy="1524000"/>
          </a:xfrm>
        </p:spPr>
        <p:txBody>
          <a:bodyPr anchor="b"/>
          <a:lstStyle>
            <a:lvl1pPr marL="0" indent="0">
              <a:lnSpc>
                <a:spcPct val="70000"/>
              </a:lnSpc>
              <a:buFontTx/>
              <a:buNone/>
              <a:defRPr sz="1800">
                <a:solidFill>
                  <a:schemeClr val="bg1"/>
                </a:solidFill>
              </a:defRPr>
            </a:lvl1pPr>
          </a:lstStyle>
          <a:p>
            <a:pPr lvl="0"/>
            <a:r>
              <a:rPr lang="en-US" noProof="0" smtClean="0"/>
              <a:t>Click to edit Master subtitle style</a:t>
            </a:r>
            <a:endParaRPr lang="en-GB" noProof="0" smtClean="0"/>
          </a:p>
        </p:txBody>
      </p:sp>
    </p:spTree>
    <p:extLst>
      <p:ext uri="{BB962C8B-B14F-4D97-AF65-F5344CB8AC3E}">
        <p14:creationId xmlns:p14="http://schemas.microsoft.com/office/powerpoint/2010/main" val="42059783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29346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2511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1191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2035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0939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sldNum" sz="quarter" idx="11"/>
          </p:nvPr>
        </p:nvSpPr>
        <p:spPr>
          <a:xfrm>
            <a:off x="6934200" y="6400800"/>
            <a:ext cx="1905000" cy="457200"/>
          </a:xfrm>
          <a:prstGeom prst="rect">
            <a:avLst/>
          </a:prstGeom>
        </p:spPr>
        <p:txBody>
          <a:bodyPr/>
          <a:lstStyle>
            <a:lvl1pPr>
              <a:defRPr>
                <a:latin typeface="Arial" pitchFamily="34" charset="0"/>
              </a:defRPr>
            </a:lvl1pPr>
          </a:lstStyle>
          <a:p>
            <a:pPr>
              <a:defRPr/>
            </a:pPr>
            <a:fld id="{1581F384-E620-4382-AFF7-AF3B80F0D233}" type="slidenum">
              <a:rPr lang="en-GB"/>
              <a:pPr>
                <a:defRPr/>
              </a:pPr>
              <a:t>‹#›</a:t>
            </a:fld>
            <a:endParaRPr lang="en-GB" sz="1400">
              <a:latin typeface="Arial" charset="0"/>
            </a:endParaRPr>
          </a:p>
        </p:txBody>
      </p:sp>
    </p:spTree>
    <p:extLst>
      <p:ext uri="{BB962C8B-B14F-4D97-AF65-F5344CB8AC3E}">
        <p14:creationId xmlns:p14="http://schemas.microsoft.com/office/powerpoint/2010/main" val="3448714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sldNum" sz="quarter" idx="11"/>
          </p:nvPr>
        </p:nvSpPr>
        <p:spPr>
          <a:xfrm>
            <a:off x="6934200" y="6400800"/>
            <a:ext cx="1905000" cy="457200"/>
          </a:xfrm>
          <a:prstGeom prst="rect">
            <a:avLst/>
          </a:prstGeom>
        </p:spPr>
        <p:txBody>
          <a:bodyPr/>
          <a:lstStyle>
            <a:lvl1pPr>
              <a:defRPr>
                <a:latin typeface="Arial" pitchFamily="34" charset="0"/>
              </a:defRPr>
            </a:lvl1pPr>
          </a:lstStyle>
          <a:p>
            <a:pPr>
              <a:defRPr/>
            </a:pPr>
            <a:fld id="{822C6574-245F-412C-89F4-570491E9EEAD}" type="slidenum">
              <a:rPr lang="en-GB"/>
              <a:pPr>
                <a:defRPr/>
              </a:pPr>
              <a:t>‹#›</a:t>
            </a:fld>
            <a:endParaRPr lang="en-GB" sz="1400">
              <a:latin typeface="Arial" charset="0"/>
            </a:endParaRPr>
          </a:p>
        </p:txBody>
      </p:sp>
    </p:spTree>
    <p:extLst>
      <p:ext uri="{BB962C8B-B14F-4D97-AF65-F5344CB8AC3E}">
        <p14:creationId xmlns:p14="http://schemas.microsoft.com/office/powerpoint/2010/main" val="2507420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9644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2194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19063"/>
            <a:ext cx="20383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9063"/>
            <a:ext cx="59626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634677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iopa_PLATFORM_Segmen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7"/>
          <p:cNvSpPr>
            <a:spLocks noChangeShapeType="1"/>
          </p:cNvSpPr>
          <p:nvPr/>
        </p:nvSpPr>
        <p:spPr bwMode="auto">
          <a:xfrm>
            <a:off x="304800" y="6324600"/>
            <a:ext cx="8077200" cy="0"/>
          </a:xfrm>
          <a:prstGeom prst="line">
            <a:avLst/>
          </a:prstGeom>
          <a:noFill/>
          <a:ln w="12700">
            <a:solidFill>
              <a:schemeClr val="bg1"/>
            </a:solidFill>
            <a:round/>
            <a:headEnd/>
            <a:tailEnd/>
          </a:ln>
        </p:spPr>
        <p:txBody>
          <a:bodyPr wrap="none" anchor="ctr"/>
          <a:lstStyle/>
          <a:p>
            <a:pPr>
              <a:defRPr/>
            </a:pPr>
            <a:endParaRPr lang="en-US" dirty="0"/>
          </a:p>
        </p:txBody>
      </p:sp>
      <p:pic>
        <p:nvPicPr>
          <p:cNvPr id="6" name="Picture 8" descr="eiopa_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01625"/>
            <a:ext cx="26670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304800" y="3124200"/>
            <a:ext cx="6400800" cy="1143000"/>
          </a:xfrm>
        </p:spPr>
        <p:txBody>
          <a:bodyPr/>
          <a:lstStyle>
            <a:lvl1pPr>
              <a:defRPr/>
            </a:lvl1pPr>
          </a:lstStyle>
          <a:p>
            <a:r>
              <a:rPr lang="en-US" smtClean="0"/>
              <a:t>Click to edit Master title style</a:t>
            </a:r>
            <a:endParaRPr lang="en-GB"/>
          </a:p>
        </p:txBody>
      </p:sp>
      <p:sp>
        <p:nvSpPr>
          <p:cNvPr id="4100" name="Rectangle 4"/>
          <p:cNvSpPr>
            <a:spLocks noGrp="1" noChangeArrowheads="1"/>
          </p:cNvSpPr>
          <p:nvPr>
            <p:ph type="subTitle" idx="1"/>
          </p:nvPr>
        </p:nvSpPr>
        <p:spPr>
          <a:xfrm>
            <a:off x="304800" y="4648200"/>
            <a:ext cx="6400800" cy="1524000"/>
          </a:xfrm>
        </p:spPr>
        <p:txBody>
          <a:bodyPr anchor="b"/>
          <a:lstStyle>
            <a:lvl1pPr marL="0" indent="0">
              <a:lnSpc>
                <a:spcPct val="70000"/>
              </a:lnSpc>
              <a:buFontTx/>
              <a:buNone/>
              <a:defRPr sz="1800">
                <a:solidFill>
                  <a:schemeClr val="bg1"/>
                </a:solidFill>
              </a:defRPr>
            </a:lvl1pPr>
          </a:lstStyle>
          <a:p>
            <a:r>
              <a:rPr lang="en-US" smtClean="0"/>
              <a:t>Click to edit Master subtitle style</a:t>
            </a:r>
            <a:endParaRPr lang="en-GB"/>
          </a:p>
        </p:txBody>
      </p:sp>
      <p:sp>
        <p:nvSpPr>
          <p:cNvPr id="7" name="Rectangle 5"/>
          <p:cNvSpPr>
            <a:spLocks noGrp="1" noChangeArrowheads="1"/>
          </p:cNvSpPr>
          <p:nvPr>
            <p:ph type="dt" sz="half" idx="10"/>
          </p:nvPr>
        </p:nvSpPr>
        <p:spPr/>
        <p:txBody>
          <a:bodyPr/>
          <a:lstStyle>
            <a:lvl1pPr>
              <a:defRPr smtClean="0">
                <a:solidFill>
                  <a:schemeClr val="bg1"/>
                </a:solidFill>
              </a:defRPr>
            </a:lvl1pPr>
          </a:lstStyle>
          <a:p>
            <a:pPr>
              <a:defRPr/>
            </a:pPr>
            <a:endParaRPr lang="en-GB" dirty="0"/>
          </a:p>
        </p:txBody>
      </p:sp>
      <p:sp>
        <p:nvSpPr>
          <p:cNvPr id="8" name="Rectangle 6"/>
          <p:cNvSpPr>
            <a:spLocks noGrp="1" noChangeArrowheads="1"/>
          </p:cNvSpPr>
          <p:nvPr>
            <p:ph type="sldNum" sz="quarter" idx="11"/>
          </p:nvPr>
        </p:nvSpPr>
        <p:spPr/>
        <p:txBody>
          <a:bodyPr/>
          <a:lstStyle>
            <a:lvl1pPr>
              <a:defRPr smtClean="0">
                <a:solidFill>
                  <a:schemeClr val="bg1"/>
                </a:solidFill>
              </a:defRPr>
            </a:lvl1pPr>
          </a:lstStyle>
          <a:p>
            <a:pPr>
              <a:defRPr/>
            </a:pPr>
            <a:fld id="{22C21CB3-0F3B-4849-87D6-1C04881E7522}" type="slidenum">
              <a:rPr lang="en-GB"/>
              <a:pPr>
                <a:defRPr/>
              </a:pPr>
              <a:t>‹#›</a:t>
            </a:fld>
            <a:endParaRPr lang="en-GB" dirty="0"/>
          </a:p>
        </p:txBody>
      </p:sp>
    </p:spTree>
    <p:extLst>
      <p:ext uri="{BB962C8B-B14F-4D97-AF65-F5344CB8AC3E}">
        <p14:creationId xmlns:p14="http://schemas.microsoft.com/office/powerpoint/2010/main" val="1619188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GB" dirty="0"/>
          </a:p>
        </p:txBody>
      </p:sp>
      <p:sp>
        <p:nvSpPr>
          <p:cNvPr id="5" name="Slide Number Placeholder 4"/>
          <p:cNvSpPr>
            <a:spLocks noGrp="1"/>
          </p:cNvSpPr>
          <p:nvPr>
            <p:ph type="sldNum" sz="quarter" idx="11"/>
          </p:nvPr>
        </p:nvSpPr>
        <p:spPr/>
        <p:txBody>
          <a:bodyPr/>
          <a:lstStyle>
            <a:lvl1pPr>
              <a:defRPr smtClean="0"/>
            </a:lvl1pPr>
          </a:lstStyle>
          <a:p>
            <a:pPr>
              <a:defRPr/>
            </a:pPr>
            <a:fld id="{617B5F13-841E-4587-A87A-F1475A0E2E47}" type="slidenum">
              <a:rPr lang="en-GB"/>
              <a:pPr>
                <a:defRPr/>
              </a:pPr>
              <a:t>‹#›</a:t>
            </a:fld>
            <a:endParaRPr lang="en-GB" sz="1400" dirty="0">
              <a:latin typeface="Arial" charset="0"/>
            </a:endParaRPr>
          </a:p>
        </p:txBody>
      </p:sp>
    </p:spTree>
    <p:extLst>
      <p:ext uri="{BB962C8B-B14F-4D97-AF65-F5344CB8AC3E}">
        <p14:creationId xmlns:p14="http://schemas.microsoft.com/office/powerpoint/2010/main" val="14213134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endParaRPr lang="en-GB" dirty="0"/>
          </a:p>
        </p:txBody>
      </p:sp>
      <p:sp>
        <p:nvSpPr>
          <p:cNvPr id="5" name="Slide Number Placeholder 4"/>
          <p:cNvSpPr>
            <a:spLocks noGrp="1"/>
          </p:cNvSpPr>
          <p:nvPr>
            <p:ph type="sldNum" sz="quarter" idx="11"/>
          </p:nvPr>
        </p:nvSpPr>
        <p:spPr/>
        <p:txBody>
          <a:bodyPr/>
          <a:lstStyle>
            <a:lvl1pPr>
              <a:defRPr smtClean="0"/>
            </a:lvl1pPr>
          </a:lstStyle>
          <a:p>
            <a:pPr>
              <a:defRPr/>
            </a:pPr>
            <a:fld id="{880066D9-6B80-41D6-8A96-752D0D81BB3C}" type="slidenum">
              <a:rPr lang="en-GB"/>
              <a:pPr>
                <a:defRPr/>
              </a:pPr>
              <a:t>‹#›</a:t>
            </a:fld>
            <a:endParaRPr lang="en-GB" sz="1400" dirty="0">
              <a:latin typeface="Arial" charset="0"/>
            </a:endParaRPr>
          </a:p>
        </p:txBody>
      </p:sp>
    </p:spTree>
    <p:extLst>
      <p:ext uri="{BB962C8B-B14F-4D97-AF65-F5344CB8AC3E}">
        <p14:creationId xmlns:p14="http://schemas.microsoft.com/office/powerpoint/2010/main" val="2047601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endParaRPr lang="en-GB" dirty="0"/>
          </a:p>
        </p:txBody>
      </p:sp>
      <p:sp>
        <p:nvSpPr>
          <p:cNvPr id="6" name="Slide Number Placeholder 5"/>
          <p:cNvSpPr>
            <a:spLocks noGrp="1"/>
          </p:cNvSpPr>
          <p:nvPr>
            <p:ph type="sldNum" sz="quarter" idx="11"/>
          </p:nvPr>
        </p:nvSpPr>
        <p:spPr/>
        <p:txBody>
          <a:bodyPr/>
          <a:lstStyle>
            <a:lvl1pPr>
              <a:defRPr smtClean="0"/>
            </a:lvl1pPr>
          </a:lstStyle>
          <a:p>
            <a:pPr>
              <a:defRPr/>
            </a:pPr>
            <a:fld id="{5EF1B6D1-2968-49BA-AE9D-E32201A63754}" type="slidenum">
              <a:rPr lang="en-GB"/>
              <a:pPr>
                <a:defRPr/>
              </a:pPr>
              <a:t>‹#›</a:t>
            </a:fld>
            <a:endParaRPr lang="en-GB" sz="1400" dirty="0">
              <a:latin typeface="Arial" charset="0"/>
            </a:endParaRPr>
          </a:p>
        </p:txBody>
      </p:sp>
    </p:spTree>
    <p:extLst>
      <p:ext uri="{BB962C8B-B14F-4D97-AF65-F5344CB8AC3E}">
        <p14:creationId xmlns:p14="http://schemas.microsoft.com/office/powerpoint/2010/main" val="1248687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endParaRPr lang="en-GB" dirty="0"/>
          </a:p>
        </p:txBody>
      </p:sp>
      <p:sp>
        <p:nvSpPr>
          <p:cNvPr id="8" name="Slide Number Placeholder 7"/>
          <p:cNvSpPr>
            <a:spLocks noGrp="1"/>
          </p:cNvSpPr>
          <p:nvPr>
            <p:ph type="sldNum" sz="quarter" idx="11"/>
          </p:nvPr>
        </p:nvSpPr>
        <p:spPr/>
        <p:txBody>
          <a:bodyPr/>
          <a:lstStyle>
            <a:lvl1pPr>
              <a:defRPr smtClean="0"/>
            </a:lvl1pPr>
          </a:lstStyle>
          <a:p>
            <a:pPr>
              <a:defRPr/>
            </a:pPr>
            <a:fld id="{E019535B-79CB-4665-871D-4AAB0396CD0A}" type="slidenum">
              <a:rPr lang="en-GB"/>
              <a:pPr>
                <a:defRPr/>
              </a:pPr>
              <a:t>‹#›</a:t>
            </a:fld>
            <a:endParaRPr lang="en-GB" sz="1400" dirty="0">
              <a:latin typeface="Arial" charset="0"/>
            </a:endParaRPr>
          </a:p>
        </p:txBody>
      </p:sp>
    </p:spTree>
    <p:extLst>
      <p:ext uri="{BB962C8B-B14F-4D97-AF65-F5344CB8AC3E}">
        <p14:creationId xmlns:p14="http://schemas.microsoft.com/office/powerpoint/2010/main" val="34988866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endParaRPr lang="en-GB" dirty="0"/>
          </a:p>
        </p:txBody>
      </p:sp>
      <p:sp>
        <p:nvSpPr>
          <p:cNvPr id="4" name="Slide Number Placeholder 3"/>
          <p:cNvSpPr>
            <a:spLocks noGrp="1"/>
          </p:cNvSpPr>
          <p:nvPr>
            <p:ph type="sldNum" sz="quarter" idx="11"/>
          </p:nvPr>
        </p:nvSpPr>
        <p:spPr/>
        <p:txBody>
          <a:bodyPr/>
          <a:lstStyle>
            <a:lvl1pPr>
              <a:defRPr smtClean="0"/>
            </a:lvl1pPr>
          </a:lstStyle>
          <a:p>
            <a:pPr>
              <a:defRPr/>
            </a:pPr>
            <a:fld id="{2F8CF180-27FC-48BF-AA5C-0103EBB077B7}" type="slidenum">
              <a:rPr lang="en-GB"/>
              <a:pPr>
                <a:defRPr/>
              </a:pPr>
              <a:t>‹#›</a:t>
            </a:fld>
            <a:endParaRPr lang="en-GB" sz="1400" dirty="0">
              <a:latin typeface="Arial" charset="0"/>
            </a:endParaRPr>
          </a:p>
        </p:txBody>
      </p:sp>
    </p:spTree>
    <p:extLst>
      <p:ext uri="{BB962C8B-B14F-4D97-AF65-F5344CB8AC3E}">
        <p14:creationId xmlns:p14="http://schemas.microsoft.com/office/powerpoint/2010/main" val="615814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76400"/>
            <a:ext cx="40005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endParaRPr lang="en-GB" dirty="0"/>
          </a:p>
        </p:txBody>
      </p:sp>
      <p:sp>
        <p:nvSpPr>
          <p:cNvPr id="3" name="Slide Number Placeholder 2"/>
          <p:cNvSpPr>
            <a:spLocks noGrp="1"/>
          </p:cNvSpPr>
          <p:nvPr>
            <p:ph type="sldNum" sz="quarter" idx="11"/>
          </p:nvPr>
        </p:nvSpPr>
        <p:spPr/>
        <p:txBody>
          <a:bodyPr/>
          <a:lstStyle>
            <a:lvl1pPr>
              <a:defRPr smtClean="0"/>
            </a:lvl1pPr>
          </a:lstStyle>
          <a:p>
            <a:pPr>
              <a:defRPr/>
            </a:pPr>
            <a:fld id="{11228EBB-C097-41E8-BDB8-942CE4A51F59}" type="slidenum">
              <a:rPr lang="en-GB"/>
              <a:pPr>
                <a:defRPr/>
              </a:pPr>
              <a:t>‹#›</a:t>
            </a:fld>
            <a:endParaRPr lang="en-GB" sz="1400" dirty="0">
              <a:latin typeface="Arial" charset="0"/>
            </a:endParaRPr>
          </a:p>
        </p:txBody>
      </p:sp>
    </p:spTree>
    <p:extLst>
      <p:ext uri="{BB962C8B-B14F-4D97-AF65-F5344CB8AC3E}">
        <p14:creationId xmlns:p14="http://schemas.microsoft.com/office/powerpoint/2010/main" val="3897335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GB" dirty="0"/>
          </a:p>
        </p:txBody>
      </p:sp>
      <p:sp>
        <p:nvSpPr>
          <p:cNvPr id="6" name="Slide Number Placeholder 5"/>
          <p:cNvSpPr>
            <a:spLocks noGrp="1"/>
          </p:cNvSpPr>
          <p:nvPr>
            <p:ph type="sldNum" sz="quarter" idx="11"/>
          </p:nvPr>
        </p:nvSpPr>
        <p:spPr/>
        <p:txBody>
          <a:bodyPr/>
          <a:lstStyle>
            <a:lvl1pPr>
              <a:defRPr smtClean="0"/>
            </a:lvl1pPr>
          </a:lstStyle>
          <a:p>
            <a:pPr>
              <a:defRPr/>
            </a:pPr>
            <a:fld id="{2CEA5CD3-D2CC-4421-BC2A-9B5186000B80}" type="slidenum">
              <a:rPr lang="en-GB"/>
              <a:pPr>
                <a:defRPr/>
              </a:pPr>
              <a:t>‹#›</a:t>
            </a:fld>
            <a:endParaRPr lang="en-GB" sz="1400" dirty="0">
              <a:latin typeface="Arial" charset="0"/>
            </a:endParaRPr>
          </a:p>
        </p:txBody>
      </p:sp>
    </p:spTree>
    <p:extLst>
      <p:ext uri="{BB962C8B-B14F-4D97-AF65-F5344CB8AC3E}">
        <p14:creationId xmlns:p14="http://schemas.microsoft.com/office/powerpoint/2010/main" val="450132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endParaRPr lang="en-GB" dirty="0"/>
          </a:p>
        </p:txBody>
      </p:sp>
      <p:sp>
        <p:nvSpPr>
          <p:cNvPr id="6" name="Slide Number Placeholder 5"/>
          <p:cNvSpPr>
            <a:spLocks noGrp="1"/>
          </p:cNvSpPr>
          <p:nvPr>
            <p:ph type="sldNum" sz="quarter" idx="11"/>
          </p:nvPr>
        </p:nvSpPr>
        <p:spPr/>
        <p:txBody>
          <a:bodyPr/>
          <a:lstStyle>
            <a:lvl1pPr>
              <a:defRPr smtClean="0"/>
            </a:lvl1pPr>
          </a:lstStyle>
          <a:p>
            <a:pPr>
              <a:defRPr/>
            </a:pPr>
            <a:fld id="{D37C7AB4-1F51-4635-8899-61777E9DFE01}" type="slidenum">
              <a:rPr lang="en-GB"/>
              <a:pPr>
                <a:defRPr/>
              </a:pPr>
              <a:t>‹#›</a:t>
            </a:fld>
            <a:endParaRPr lang="en-GB" sz="1400" dirty="0">
              <a:latin typeface="Arial" charset="0"/>
            </a:endParaRPr>
          </a:p>
        </p:txBody>
      </p:sp>
    </p:spTree>
    <p:extLst>
      <p:ext uri="{BB962C8B-B14F-4D97-AF65-F5344CB8AC3E}">
        <p14:creationId xmlns:p14="http://schemas.microsoft.com/office/powerpoint/2010/main" val="1940084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GB" dirty="0"/>
          </a:p>
        </p:txBody>
      </p:sp>
      <p:sp>
        <p:nvSpPr>
          <p:cNvPr id="5" name="Slide Number Placeholder 4"/>
          <p:cNvSpPr>
            <a:spLocks noGrp="1"/>
          </p:cNvSpPr>
          <p:nvPr>
            <p:ph type="sldNum" sz="quarter" idx="11"/>
          </p:nvPr>
        </p:nvSpPr>
        <p:spPr/>
        <p:txBody>
          <a:bodyPr/>
          <a:lstStyle>
            <a:lvl1pPr>
              <a:defRPr smtClean="0"/>
            </a:lvl1pPr>
          </a:lstStyle>
          <a:p>
            <a:pPr>
              <a:defRPr/>
            </a:pPr>
            <a:fld id="{AAD43D14-9B39-4B08-98E2-8EC0DE3D4E61}" type="slidenum">
              <a:rPr lang="en-GB"/>
              <a:pPr>
                <a:defRPr/>
              </a:pPr>
              <a:t>‹#›</a:t>
            </a:fld>
            <a:endParaRPr lang="en-GB" sz="1400" dirty="0">
              <a:latin typeface="Arial" charset="0"/>
            </a:endParaRPr>
          </a:p>
        </p:txBody>
      </p:sp>
    </p:spTree>
    <p:extLst>
      <p:ext uri="{BB962C8B-B14F-4D97-AF65-F5344CB8AC3E}">
        <p14:creationId xmlns:p14="http://schemas.microsoft.com/office/powerpoint/2010/main" val="40342613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19063"/>
            <a:ext cx="2038350" cy="5976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9063"/>
            <a:ext cx="5962650" cy="5976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endParaRPr lang="en-GB" dirty="0"/>
          </a:p>
        </p:txBody>
      </p:sp>
      <p:sp>
        <p:nvSpPr>
          <p:cNvPr id="5" name="Slide Number Placeholder 4"/>
          <p:cNvSpPr>
            <a:spLocks noGrp="1"/>
          </p:cNvSpPr>
          <p:nvPr>
            <p:ph type="sldNum" sz="quarter" idx="11"/>
          </p:nvPr>
        </p:nvSpPr>
        <p:spPr/>
        <p:txBody>
          <a:bodyPr/>
          <a:lstStyle>
            <a:lvl1pPr>
              <a:defRPr smtClean="0"/>
            </a:lvl1pPr>
          </a:lstStyle>
          <a:p>
            <a:pPr>
              <a:defRPr/>
            </a:pPr>
            <a:fld id="{3DCFF2CF-0CFB-4C24-911C-D565C98D3C78}" type="slidenum">
              <a:rPr lang="en-GB"/>
              <a:pPr>
                <a:defRPr/>
              </a:pPr>
              <a:t>‹#›</a:t>
            </a:fld>
            <a:endParaRPr lang="en-GB" sz="1400" dirty="0">
              <a:latin typeface="Arial" charset="0"/>
            </a:endParaRPr>
          </a:p>
        </p:txBody>
      </p:sp>
    </p:spTree>
    <p:extLst>
      <p:ext uri="{BB962C8B-B14F-4D97-AF65-F5344CB8AC3E}">
        <p14:creationId xmlns:p14="http://schemas.microsoft.com/office/powerpoint/2010/main" val="297208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p:txBody>
          <a:bodyPr/>
          <a:lstStyle>
            <a:lvl1pPr>
              <a:defRPr/>
            </a:lvl1pPr>
          </a:lstStyle>
          <a:p>
            <a:pPr>
              <a:defRPr/>
            </a:pPr>
            <a:endParaRPr lang="en-GB"/>
          </a:p>
        </p:txBody>
      </p:sp>
      <p:sp>
        <p:nvSpPr>
          <p:cNvPr id="3" name="Rectangle 4"/>
          <p:cNvSpPr>
            <a:spLocks noGrp="1" noChangeArrowheads="1"/>
          </p:cNvSpPr>
          <p:nvPr>
            <p:ph type="sldNum" sz="quarter" idx="11"/>
          </p:nvPr>
        </p:nvSpPr>
        <p:spPr>
          <a:xfrm>
            <a:off x="6934200" y="6400800"/>
            <a:ext cx="1905000" cy="457200"/>
          </a:xfrm>
          <a:prstGeom prst="rect">
            <a:avLst/>
          </a:prstGeom>
        </p:spPr>
        <p:txBody>
          <a:bodyPr/>
          <a:lstStyle>
            <a:lvl1pPr eaLnBrk="0" hangingPunct="0">
              <a:defRPr sz="2400">
                <a:latin typeface="Arial" pitchFamily="34" charset="0"/>
                <a:ea typeface="MS PGothic" pitchFamily="34" charset="-128"/>
                <a:cs typeface="+mn-cs"/>
              </a:defRPr>
            </a:lvl1pPr>
          </a:lstStyle>
          <a:p>
            <a:pPr>
              <a:defRPr/>
            </a:pPr>
            <a:fld id="{4B074184-39BF-4A11-864B-76C80B194B1D}" type="slidenum">
              <a:rPr lang="en-GB"/>
              <a:pPr>
                <a:defRPr/>
              </a:pPr>
              <a:t>‹#›</a:t>
            </a:fld>
            <a:endParaRPr lang="en-GB" sz="1400">
              <a:latin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73049"/>
            <a:ext cx="3008313"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sldNum" sz="quarter" idx="11"/>
          </p:nvPr>
        </p:nvSpPr>
        <p:spPr>
          <a:xfrm>
            <a:off x="6934200" y="6400800"/>
            <a:ext cx="1905000" cy="457200"/>
          </a:xfrm>
          <a:prstGeom prst="rect">
            <a:avLst/>
          </a:prstGeom>
        </p:spPr>
        <p:txBody>
          <a:bodyPr/>
          <a:lstStyle>
            <a:lvl1pPr eaLnBrk="0" hangingPunct="0">
              <a:defRPr sz="2400">
                <a:latin typeface="Arial" pitchFamily="34" charset="0"/>
                <a:ea typeface="MS PGothic" pitchFamily="34" charset="-128"/>
                <a:cs typeface="+mn-cs"/>
              </a:defRPr>
            </a:lvl1pPr>
          </a:lstStyle>
          <a:p>
            <a:pPr>
              <a:defRPr/>
            </a:pPr>
            <a:fld id="{73E81F5F-F666-47E0-BF69-A8C9D9ED4F7D}" type="slidenum">
              <a:rPr lang="en-GB"/>
              <a:pPr>
                <a:defRPr/>
              </a:pPr>
              <a:t>‹#›</a:t>
            </a:fld>
            <a:endParaRPr lang="en-GB" sz="1400">
              <a:latin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4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bwMode="auto">
          <a:xfrm>
            <a:off x="533400" y="1676400"/>
            <a:ext cx="81534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Mastertextformat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sp>
        <p:nvSpPr>
          <p:cNvPr id="3075" name="Rectangle 3"/>
          <p:cNvSpPr>
            <a:spLocks noGrp="1" noChangeArrowheads="1"/>
          </p:cNvSpPr>
          <p:nvPr>
            <p:ph type="dt" sz="half" idx="2"/>
          </p:nvPr>
        </p:nvSpPr>
        <p:spPr bwMode="auto">
          <a:xfrm>
            <a:off x="304800" y="6400800"/>
            <a:ext cx="1905000" cy="457200"/>
          </a:xfrm>
          <a:prstGeom prst="rect">
            <a:avLst/>
          </a:prstGeom>
          <a:noFill/>
          <a:ln>
            <a:noFill/>
          </a:ln>
          <a:extLst/>
        </p:spPr>
        <p:txBody>
          <a:bodyPr vert="horz" wrap="square" lIns="0" tIns="0" rIns="0" bIns="0" numCol="1" anchor="t" anchorCtr="0" compatLnSpc="1">
            <a:prstTxWarp prst="textNoShape">
              <a:avLst/>
            </a:prstTxWarp>
          </a:bodyPr>
          <a:lstStyle>
            <a:lvl1pPr eaLnBrk="0" hangingPunct="0">
              <a:defRPr sz="1000">
                <a:latin typeface="+mn-lt"/>
                <a:ea typeface="ＭＳ Ｐゴシック" pitchFamily="96" charset="-128"/>
                <a:cs typeface="+mn-cs"/>
              </a:defRPr>
            </a:lvl1pPr>
          </a:lstStyle>
          <a:p>
            <a:pPr>
              <a:defRPr/>
            </a:pPr>
            <a:endParaRPr lang="en-GB"/>
          </a:p>
        </p:txBody>
      </p:sp>
      <p:pic>
        <p:nvPicPr>
          <p:cNvPr id="20484" name="Picture 5" descr="eiopa_PLATFORM_segment2"/>
          <p:cNvPicPr>
            <a:picLocks noChangeAspect="1" noChangeArrowheads="1"/>
          </p:cNvPicPr>
          <p:nvPr/>
        </p:nvPicPr>
        <p:blipFill>
          <a:blip r:embed="rId13"/>
          <a:srcRect/>
          <a:stretch>
            <a:fillRect/>
          </a:stretch>
        </p:blipFill>
        <p:spPr bwMode="auto">
          <a:xfrm>
            <a:off x="0" y="11"/>
            <a:ext cx="9144000" cy="1428751"/>
          </a:xfrm>
          <a:prstGeom prst="rect">
            <a:avLst/>
          </a:prstGeom>
          <a:noFill/>
          <a:ln w="9525">
            <a:noFill/>
            <a:miter lim="800000"/>
            <a:headEnd/>
            <a:tailEnd/>
          </a:ln>
        </p:spPr>
      </p:pic>
      <p:pic>
        <p:nvPicPr>
          <p:cNvPr id="20485" name="Picture 6" descr="eiopa_weiss"/>
          <p:cNvPicPr>
            <a:picLocks noChangeAspect="1" noChangeArrowheads="1"/>
          </p:cNvPicPr>
          <p:nvPr/>
        </p:nvPicPr>
        <p:blipFill>
          <a:blip r:embed="rId14"/>
          <a:srcRect/>
          <a:stretch>
            <a:fillRect/>
          </a:stretch>
        </p:blipFill>
        <p:spPr bwMode="auto">
          <a:xfrm>
            <a:off x="6754813" y="652471"/>
            <a:ext cx="2160587" cy="719137"/>
          </a:xfrm>
          <a:prstGeom prst="rect">
            <a:avLst/>
          </a:prstGeom>
          <a:noFill/>
          <a:ln w="9525">
            <a:noFill/>
            <a:miter lim="800000"/>
            <a:headEnd/>
            <a:tailEnd/>
          </a:ln>
        </p:spPr>
      </p:pic>
      <p:sp>
        <p:nvSpPr>
          <p:cNvPr id="1030" name="Line 7"/>
          <p:cNvSpPr>
            <a:spLocks noChangeShapeType="1"/>
          </p:cNvSpPr>
          <p:nvPr/>
        </p:nvSpPr>
        <p:spPr bwMode="auto">
          <a:xfrm>
            <a:off x="304800" y="6324600"/>
            <a:ext cx="8534400" cy="0"/>
          </a:xfrm>
          <a:prstGeom prst="line">
            <a:avLst/>
          </a:prstGeom>
          <a:noFill/>
          <a:ln w="9525">
            <a:solidFill>
              <a:schemeClr val="tx1"/>
            </a:solidFill>
            <a:round/>
            <a:headEnd/>
            <a:tailEnd/>
          </a:ln>
          <a:extLst/>
        </p:spPr>
        <p:txBody>
          <a:bodyPr wrap="none" anchor="ctr"/>
          <a:lstStyle/>
          <a:p>
            <a:pPr eaLnBrk="0" hangingPunct="0">
              <a:defRPr/>
            </a:pPr>
            <a:endParaRPr lang="en-GB" sz="2400">
              <a:ea typeface="MS PGothic" pitchFamily="34" charset="-128"/>
              <a:cs typeface="+mn-cs"/>
            </a:endParaRPr>
          </a:p>
        </p:txBody>
      </p:sp>
      <p:sp>
        <p:nvSpPr>
          <p:cNvPr id="20487" name="Rectangle 8"/>
          <p:cNvSpPr>
            <a:spLocks noGrp="1" noChangeArrowheads="1"/>
          </p:cNvSpPr>
          <p:nvPr>
            <p:ph type="title"/>
          </p:nvPr>
        </p:nvSpPr>
        <p:spPr bwMode="auto">
          <a:xfrm>
            <a:off x="533400" y="119063"/>
            <a:ext cx="6248400" cy="1066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Mastertitelformat bearbeiten</a:t>
            </a:r>
          </a:p>
        </p:txBody>
      </p:sp>
      <p:sp>
        <p:nvSpPr>
          <p:cNvPr id="9" name="Slide Number Placeholder 3"/>
          <p:cNvSpPr txBox="1">
            <a:spLocks/>
          </p:cNvSpPr>
          <p:nvPr/>
        </p:nvSpPr>
        <p:spPr bwMode="auto">
          <a:xfrm>
            <a:off x="6724650" y="6324613"/>
            <a:ext cx="2114550" cy="474663"/>
          </a:xfrm>
          <a:prstGeom prst="rect">
            <a:avLst/>
          </a:prstGeom>
          <a:noFill/>
          <a:ln w="9525">
            <a:noFill/>
            <a:miter lim="800000"/>
            <a:headEnd/>
            <a:tailEnd/>
          </a:ln>
        </p:spPr>
        <p:txBody>
          <a:bodyPr lIns="0" tIns="0" rIns="0" bIns="0"/>
          <a:lstStyle>
            <a:defPPr>
              <a:defRPr lang="en-US"/>
            </a:defPPr>
            <a:lvl1pPr algn="r" rtl="0" fontAlgn="base">
              <a:spcBef>
                <a:spcPct val="0"/>
              </a:spcBef>
              <a:spcAft>
                <a:spcPct val="0"/>
              </a:spcAft>
              <a:defRPr sz="1100" kern="1200">
                <a:solidFill>
                  <a:schemeClr val="tx1"/>
                </a:solidFill>
                <a:latin typeface="+mn-lt"/>
                <a:ea typeface="ＭＳ Ｐゴシック" pitchFamily="96" charset="-128"/>
                <a:cs typeface="Arial" pitchFamily="34" charset="0"/>
              </a:defRPr>
            </a:lvl1pPr>
            <a:lvl2pPr marL="457200" algn="l" rtl="0" fontAlgn="base">
              <a:spcBef>
                <a:spcPct val="0"/>
              </a:spcBef>
              <a:spcAft>
                <a:spcPct val="0"/>
              </a:spcAft>
              <a:defRPr sz="19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eaLnBrk="0" hangingPunct="0">
              <a:defRPr/>
            </a:pPr>
            <a:fld id="{F2B8A767-236F-4A7A-8B7A-68EF1E4B7854}" type="slidenum">
              <a:rPr lang="en-GB" smtClean="0">
                <a:solidFill>
                  <a:srgbClr val="000000"/>
                </a:solidFill>
              </a:rPr>
              <a:pPr eaLnBrk="0" hangingPunct="0">
                <a:defRPr/>
              </a:pPr>
              <a:t>‹#›</a:t>
            </a:fld>
            <a:endParaRPr lang="en-GB" sz="1500" dirty="0">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63" r:id="rId7"/>
    <p:sldLayoutId id="2147483664" r:id="rId8"/>
    <p:sldLayoutId id="2147483656" r:id="rId9"/>
    <p:sldLayoutId id="2147483655" r:id="rId10"/>
    <p:sldLayoutId id="2147483654" r:id="rId11"/>
  </p:sldLayoutIdLst>
  <p:hf hdr="0" dt="0"/>
  <p:txStyles>
    <p:titleStyle>
      <a:lvl1pPr algn="l" rtl="0" eaLnBrk="0" fontAlgn="base" hangingPunct="0">
        <a:spcBef>
          <a:spcPct val="0"/>
        </a:spcBef>
        <a:spcAft>
          <a:spcPct val="0"/>
        </a:spcAft>
        <a:defRPr sz="2800">
          <a:solidFill>
            <a:schemeClr val="bg1"/>
          </a:solidFill>
          <a:latin typeface="+mj-lt"/>
          <a:ea typeface="MS PGothic" pitchFamily="34" charset="-128"/>
          <a:cs typeface="MS PGothic"/>
        </a:defRPr>
      </a:lvl1pPr>
      <a:lvl2pPr algn="l" rtl="0" eaLnBrk="0" fontAlgn="base" hangingPunct="0">
        <a:spcBef>
          <a:spcPct val="0"/>
        </a:spcBef>
        <a:spcAft>
          <a:spcPct val="0"/>
        </a:spcAft>
        <a:defRPr sz="2800">
          <a:solidFill>
            <a:schemeClr val="bg1"/>
          </a:solidFill>
          <a:latin typeface="Verdana Bold" pitchFamily="96" charset="0"/>
          <a:ea typeface="MS PGothic" pitchFamily="34" charset="-128"/>
          <a:cs typeface="MS PGothic"/>
        </a:defRPr>
      </a:lvl2pPr>
      <a:lvl3pPr algn="l" rtl="0" eaLnBrk="0" fontAlgn="base" hangingPunct="0">
        <a:spcBef>
          <a:spcPct val="0"/>
        </a:spcBef>
        <a:spcAft>
          <a:spcPct val="0"/>
        </a:spcAft>
        <a:defRPr sz="2800">
          <a:solidFill>
            <a:schemeClr val="bg1"/>
          </a:solidFill>
          <a:latin typeface="Verdana Bold" pitchFamily="96" charset="0"/>
          <a:ea typeface="MS PGothic" pitchFamily="34" charset="-128"/>
          <a:cs typeface="MS PGothic"/>
        </a:defRPr>
      </a:lvl3pPr>
      <a:lvl4pPr algn="l" rtl="0" eaLnBrk="0" fontAlgn="base" hangingPunct="0">
        <a:spcBef>
          <a:spcPct val="0"/>
        </a:spcBef>
        <a:spcAft>
          <a:spcPct val="0"/>
        </a:spcAft>
        <a:defRPr sz="2800">
          <a:solidFill>
            <a:schemeClr val="bg1"/>
          </a:solidFill>
          <a:latin typeface="Verdana Bold" pitchFamily="96" charset="0"/>
          <a:ea typeface="MS PGothic" pitchFamily="34" charset="-128"/>
          <a:cs typeface="MS PGothic"/>
        </a:defRPr>
      </a:lvl4pPr>
      <a:lvl5pPr algn="l" rtl="0" eaLnBrk="0" fontAlgn="base" hangingPunct="0">
        <a:spcBef>
          <a:spcPct val="0"/>
        </a:spcBef>
        <a:spcAft>
          <a:spcPct val="0"/>
        </a:spcAft>
        <a:defRPr sz="2800">
          <a:solidFill>
            <a:schemeClr val="bg1"/>
          </a:solidFill>
          <a:latin typeface="Verdana Bold" pitchFamily="96" charset="0"/>
          <a:ea typeface="MS PGothic" pitchFamily="34" charset="-128"/>
          <a:cs typeface="MS PGothic"/>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MS PGothic"/>
        </a:defRPr>
      </a:lvl1pPr>
      <a:lvl2pPr marL="742950" indent="-285750" algn="l" rtl="0" eaLnBrk="0" fontAlgn="base" hangingPunct="0">
        <a:spcBef>
          <a:spcPct val="20000"/>
        </a:spcBef>
        <a:spcAft>
          <a:spcPct val="0"/>
        </a:spcAft>
        <a:buChar char="o"/>
        <a:defRPr sz="2000">
          <a:solidFill>
            <a:schemeClr val="tx1"/>
          </a:solidFill>
          <a:latin typeface="+mn-lt"/>
          <a:ea typeface="MS PGothic" pitchFamily="34" charset="-128"/>
          <a:cs typeface="MS PGothic"/>
        </a:defRPr>
      </a:lvl2pPr>
      <a:lvl3pPr marL="1143000" indent="-228600" algn="l" rtl="0" eaLnBrk="0" fontAlgn="base" hangingPunct="0">
        <a:spcBef>
          <a:spcPct val="20000"/>
        </a:spcBef>
        <a:spcAft>
          <a:spcPct val="0"/>
        </a:spcAft>
        <a:buChar char="-"/>
        <a:defRPr>
          <a:solidFill>
            <a:schemeClr val="tx1"/>
          </a:solidFill>
          <a:latin typeface="+mn-lt"/>
          <a:ea typeface="MS PGothic" pitchFamily="34" charset="-128"/>
          <a:cs typeface="MS PGothic"/>
        </a:defRPr>
      </a:lvl3pPr>
      <a:lvl4pPr marL="1562100" indent="-228600" algn="l" rtl="0" eaLnBrk="0" fontAlgn="base" hangingPunct="0">
        <a:spcBef>
          <a:spcPct val="20000"/>
        </a:spcBef>
        <a:spcAft>
          <a:spcPct val="0"/>
        </a:spcAft>
        <a:buFont typeface="Times" pitchFamily="18" charset="0"/>
        <a:buChar char="•"/>
        <a:defRPr sz="1600">
          <a:solidFill>
            <a:schemeClr val="tx1"/>
          </a:solidFill>
          <a:latin typeface="+mn-lt"/>
          <a:ea typeface="MS PGothic" pitchFamily="34" charset="-128"/>
          <a:cs typeface="MS PGothic"/>
        </a:defRPr>
      </a:lvl4pPr>
      <a:lvl5pPr marL="1981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533400" y="1676400"/>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Mastertextformat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3075" name="Rectangle 3"/>
          <p:cNvSpPr>
            <a:spLocks noGrp="1" noChangeArrowheads="1"/>
          </p:cNvSpPr>
          <p:nvPr>
            <p:ph type="dt" sz="half" idx="2"/>
          </p:nvPr>
        </p:nvSpPr>
        <p:spPr bwMode="auto">
          <a:xfrm>
            <a:off x="304800" y="6400800"/>
            <a:ext cx="1905000" cy="457200"/>
          </a:xfrm>
          <a:prstGeom prst="rect">
            <a:avLst/>
          </a:prstGeom>
          <a:noFill/>
          <a:ln>
            <a:noFill/>
          </a:ln>
          <a:extLst/>
        </p:spPr>
        <p:txBody>
          <a:bodyPr vert="horz" wrap="square" lIns="0" tIns="0" rIns="0" bIns="0" numCol="1" anchor="t" anchorCtr="0" compatLnSpc="1">
            <a:prstTxWarp prst="textNoShape">
              <a:avLst/>
            </a:prstTxWarp>
          </a:bodyPr>
          <a:lstStyle>
            <a:lvl1pPr eaLnBrk="0" hangingPunct="0">
              <a:defRPr sz="1000">
                <a:solidFill>
                  <a:srgbClr val="000000"/>
                </a:solidFill>
                <a:latin typeface="+mn-lt"/>
                <a:ea typeface="ＭＳ Ｐゴシック" pitchFamily="96" charset="-128"/>
                <a:cs typeface="+mn-cs"/>
              </a:defRPr>
            </a:lvl1pPr>
          </a:lstStyle>
          <a:p>
            <a:pPr>
              <a:defRPr/>
            </a:pPr>
            <a:endParaRPr lang="en-GB"/>
          </a:p>
        </p:txBody>
      </p:sp>
      <p:pic>
        <p:nvPicPr>
          <p:cNvPr id="5124" name="Picture 5" descr="eiopa_PLATFORM_segment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6" descr="eiopa_weis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54813" y="652463"/>
            <a:ext cx="21605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Line 7"/>
          <p:cNvSpPr>
            <a:spLocks noChangeShapeType="1"/>
          </p:cNvSpPr>
          <p:nvPr/>
        </p:nvSpPr>
        <p:spPr bwMode="auto">
          <a:xfrm>
            <a:off x="304800" y="63246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2400" smtClean="0">
              <a:solidFill>
                <a:srgbClr val="000000"/>
              </a:solidFill>
              <a:latin typeface="Arial" pitchFamily="34" charset="0"/>
              <a:ea typeface="MS PGothic" pitchFamily="34" charset="-128"/>
              <a:cs typeface="+mn-cs"/>
            </a:endParaRPr>
          </a:p>
        </p:txBody>
      </p:sp>
      <p:sp>
        <p:nvSpPr>
          <p:cNvPr id="5127" name="Rectangle 8"/>
          <p:cNvSpPr>
            <a:spLocks noGrp="1" noChangeArrowheads="1"/>
          </p:cNvSpPr>
          <p:nvPr>
            <p:ph type="title"/>
          </p:nvPr>
        </p:nvSpPr>
        <p:spPr bwMode="auto">
          <a:xfrm>
            <a:off x="533400" y="119063"/>
            <a:ext cx="624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Mastertitelformat bearbeiten</a:t>
            </a:r>
          </a:p>
        </p:txBody>
      </p:sp>
      <p:sp>
        <p:nvSpPr>
          <p:cNvPr id="9" name="Slide Number Placeholder 3"/>
          <p:cNvSpPr txBox="1">
            <a:spLocks/>
          </p:cNvSpPr>
          <p:nvPr/>
        </p:nvSpPr>
        <p:spPr bwMode="auto">
          <a:xfrm>
            <a:off x="6724650" y="6324600"/>
            <a:ext cx="2114550" cy="474663"/>
          </a:xfrm>
          <a:prstGeom prst="rect">
            <a:avLst/>
          </a:prstGeom>
          <a:noFill/>
          <a:ln w="9525">
            <a:noFill/>
            <a:miter lim="800000"/>
            <a:headEnd/>
            <a:tailEnd/>
          </a:ln>
        </p:spPr>
        <p:txBody>
          <a:bodyPr lIns="0" tIns="0" rIns="0" bIns="0"/>
          <a:lstStyle>
            <a:defPPr>
              <a:defRPr lang="en-US"/>
            </a:defPPr>
            <a:lvl1pPr algn="r" rtl="0" fontAlgn="base">
              <a:spcBef>
                <a:spcPct val="0"/>
              </a:spcBef>
              <a:spcAft>
                <a:spcPct val="0"/>
              </a:spcAft>
              <a:defRPr sz="1100" kern="1200">
                <a:solidFill>
                  <a:schemeClr val="tx1"/>
                </a:solidFill>
                <a:latin typeface="+mn-lt"/>
                <a:ea typeface="ＭＳ Ｐゴシック" pitchFamily="96" charset="-128"/>
                <a:cs typeface="Arial" pitchFamily="34" charset="0"/>
              </a:defRPr>
            </a:lvl1pPr>
            <a:lvl2pPr marL="457200" algn="l" rtl="0" fontAlgn="base">
              <a:spcBef>
                <a:spcPct val="0"/>
              </a:spcBef>
              <a:spcAft>
                <a:spcPct val="0"/>
              </a:spcAft>
              <a:defRPr sz="19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eaLnBrk="0" hangingPunct="0">
              <a:defRPr/>
            </a:pPr>
            <a:fld id="{12CB335D-250F-4831-A850-E5449008229C}" type="slidenum">
              <a:rPr lang="en-GB" smtClean="0">
                <a:solidFill>
                  <a:srgbClr val="000000"/>
                </a:solidFill>
              </a:rPr>
              <a:pPr eaLnBrk="0" hangingPunct="0">
                <a:defRPr/>
              </a:pPr>
              <a:t>‹#›</a:t>
            </a:fld>
            <a:endParaRPr lang="en-GB" sz="1500" dirty="0">
              <a:solidFill>
                <a:srgbClr val="000000"/>
              </a:solidFill>
              <a:latin typeface="Arial" charset="0"/>
            </a:endParaRPr>
          </a:p>
        </p:txBody>
      </p:sp>
    </p:spTree>
    <p:extLst>
      <p:ext uri="{BB962C8B-B14F-4D97-AF65-F5344CB8AC3E}">
        <p14:creationId xmlns:p14="http://schemas.microsoft.com/office/powerpoint/2010/main" val="294959941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dt="0"/>
  <p:txStyles>
    <p:titleStyle>
      <a:lvl1pPr algn="l" rtl="0" eaLnBrk="0" fontAlgn="base" hangingPunct="0">
        <a:spcBef>
          <a:spcPct val="0"/>
        </a:spcBef>
        <a:spcAft>
          <a:spcPct val="0"/>
        </a:spcAft>
        <a:defRPr sz="2800">
          <a:solidFill>
            <a:schemeClr val="bg1"/>
          </a:solidFill>
          <a:latin typeface="+mj-lt"/>
          <a:ea typeface="MS PGothic" pitchFamily="34" charset="-128"/>
          <a:cs typeface="MS PGothic"/>
        </a:defRPr>
      </a:lvl1pPr>
      <a:lvl2pPr algn="l" rtl="0" eaLnBrk="0" fontAlgn="base" hangingPunct="0">
        <a:spcBef>
          <a:spcPct val="0"/>
        </a:spcBef>
        <a:spcAft>
          <a:spcPct val="0"/>
        </a:spcAft>
        <a:defRPr sz="2800">
          <a:solidFill>
            <a:schemeClr val="bg1"/>
          </a:solidFill>
          <a:latin typeface="Verdana Bold" pitchFamily="96" charset="0"/>
          <a:ea typeface="MS PGothic" pitchFamily="34" charset="-128"/>
          <a:cs typeface="MS PGothic"/>
        </a:defRPr>
      </a:lvl2pPr>
      <a:lvl3pPr algn="l" rtl="0" eaLnBrk="0" fontAlgn="base" hangingPunct="0">
        <a:spcBef>
          <a:spcPct val="0"/>
        </a:spcBef>
        <a:spcAft>
          <a:spcPct val="0"/>
        </a:spcAft>
        <a:defRPr sz="2800">
          <a:solidFill>
            <a:schemeClr val="bg1"/>
          </a:solidFill>
          <a:latin typeface="Verdana Bold" pitchFamily="96" charset="0"/>
          <a:ea typeface="MS PGothic" pitchFamily="34" charset="-128"/>
          <a:cs typeface="MS PGothic"/>
        </a:defRPr>
      </a:lvl3pPr>
      <a:lvl4pPr algn="l" rtl="0" eaLnBrk="0" fontAlgn="base" hangingPunct="0">
        <a:spcBef>
          <a:spcPct val="0"/>
        </a:spcBef>
        <a:spcAft>
          <a:spcPct val="0"/>
        </a:spcAft>
        <a:defRPr sz="2800">
          <a:solidFill>
            <a:schemeClr val="bg1"/>
          </a:solidFill>
          <a:latin typeface="Verdana Bold" pitchFamily="96" charset="0"/>
          <a:ea typeface="MS PGothic" pitchFamily="34" charset="-128"/>
          <a:cs typeface="MS PGothic"/>
        </a:defRPr>
      </a:lvl4pPr>
      <a:lvl5pPr algn="l" rtl="0" eaLnBrk="0" fontAlgn="base" hangingPunct="0">
        <a:spcBef>
          <a:spcPct val="0"/>
        </a:spcBef>
        <a:spcAft>
          <a:spcPct val="0"/>
        </a:spcAft>
        <a:defRPr sz="2800">
          <a:solidFill>
            <a:schemeClr val="bg1"/>
          </a:solidFill>
          <a:latin typeface="Verdana Bold" pitchFamily="96" charset="0"/>
          <a:ea typeface="MS PGothic" pitchFamily="34" charset="-128"/>
          <a:cs typeface="MS PGothic"/>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S PGothic" pitchFamily="34" charset="-128"/>
          <a:cs typeface="MS PGothic"/>
        </a:defRPr>
      </a:lvl1pPr>
      <a:lvl2pPr marL="742950" indent="-285750" algn="l" rtl="0" eaLnBrk="0" fontAlgn="base" hangingPunct="0">
        <a:spcBef>
          <a:spcPct val="20000"/>
        </a:spcBef>
        <a:spcAft>
          <a:spcPct val="0"/>
        </a:spcAft>
        <a:buChar char="o"/>
        <a:defRPr sz="2000">
          <a:solidFill>
            <a:schemeClr val="tx1"/>
          </a:solidFill>
          <a:latin typeface="+mn-lt"/>
          <a:ea typeface="MS PGothic" pitchFamily="34" charset="-128"/>
          <a:cs typeface="MS PGothic"/>
        </a:defRPr>
      </a:lvl2pPr>
      <a:lvl3pPr marL="1143000" indent="-228600" algn="l" rtl="0" eaLnBrk="0" fontAlgn="base" hangingPunct="0">
        <a:spcBef>
          <a:spcPct val="20000"/>
        </a:spcBef>
        <a:spcAft>
          <a:spcPct val="0"/>
        </a:spcAft>
        <a:buChar char="-"/>
        <a:defRPr>
          <a:solidFill>
            <a:schemeClr val="tx1"/>
          </a:solidFill>
          <a:latin typeface="+mn-lt"/>
          <a:ea typeface="MS PGothic" pitchFamily="34" charset="-128"/>
          <a:cs typeface="MS PGothic"/>
        </a:defRPr>
      </a:lvl3pPr>
      <a:lvl4pPr marL="1562100" indent="-228600" algn="l" rtl="0" eaLnBrk="0" fontAlgn="base" hangingPunct="0">
        <a:spcBef>
          <a:spcPct val="20000"/>
        </a:spcBef>
        <a:spcAft>
          <a:spcPct val="0"/>
        </a:spcAft>
        <a:buFont typeface="Times" pitchFamily="18" charset="0"/>
        <a:buChar char="•"/>
        <a:defRPr sz="1600">
          <a:solidFill>
            <a:schemeClr val="tx1"/>
          </a:solidFill>
          <a:latin typeface="+mn-lt"/>
          <a:ea typeface="MS PGothic" pitchFamily="34" charset="-128"/>
          <a:cs typeface="MS PGothic"/>
        </a:defRPr>
      </a:lvl4pPr>
      <a:lvl5pPr marL="1981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676400"/>
            <a:ext cx="81534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Mastertextformat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pic>
        <p:nvPicPr>
          <p:cNvPr id="1028" name="Picture 5" descr="eiopa_PLATFORM_segment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6" descr="eiopa_weis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54813" y="652463"/>
            <a:ext cx="21605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Line 7"/>
          <p:cNvSpPr>
            <a:spLocks noChangeShapeType="1"/>
          </p:cNvSpPr>
          <p:nvPr/>
        </p:nvSpPr>
        <p:spPr bwMode="auto">
          <a:xfrm>
            <a:off x="304800" y="63246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031" name="Rectangle 8"/>
          <p:cNvSpPr>
            <a:spLocks noGrp="1" noChangeArrowheads="1"/>
          </p:cNvSpPr>
          <p:nvPr>
            <p:ph type="title"/>
          </p:nvPr>
        </p:nvSpPr>
        <p:spPr bwMode="auto">
          <a:xfrm>
            <a:off x="533400" y="119063"/>
            <a:ext cx="62484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Mastertitelformat bearbeiten</a:t>
            </a:r>
          </a:p>
        </p:txBody>
      </p:sp>
      <p:sp>
        <p:nvSpPr>
          <p:cNvPr id="9" name="Slide Number Placeholder 3"/>
          <p:cNvSpPr txBox="1">
            <a:spLocks/>
          </p:cNvSpPr>
          <p:nvPr/>
        </p:nvSpPr>
        <p:spPr bwMode="auto">
          <a:xfrm>
            <a:off x="6724650" y="6324600"/>
            <a:ext cx="2114550" cy="474663"/>
          </a:xfrm>
          <a:prstGeom prst="rect">
            <a:avLst/>
          </a:prstGeom>
          <a:noFill/>
          <a:ln w="9525">
            <a:noFill/>
            <a:miter lim="800000"/>
            <a:headEnd/>
            <a:tailEnd/>
          </a:ln>
        </p:spPr>
        <p:txBody>
          <a:bodyPr lIns="0" tIns="0" rIns="0" bIns="0"/>
          <a:lstStyle>
            <a:defPPr>
              <a:defRPr lang="en-US"/>
            </a:defPPr>
            <a:lvl1pPr algn="r" rtl="0" fontAlgn="base">
              <a:spcBef>
                <a:spcPct val="0"/>
              </a:spcBef>
              <a:spcAft>
                <a:spcPct val="0"/>
              </a:spcAft>
              <a:defRPr sz="1100" kern="1200">
                <a:solidFill>
                  <a:schemeClr val="tx1"/>
                </a:solidFill>
                <a:latin typeface="+mn-lt"/>
                <a:ea typeface="ＭＳ Ｐゴシック" pitchFamily="96" charset="-128"/>
                <a:cs typeface="Arial" pitchFamily="34" charset="0"/>
              </a:defRPr>
            </a:lvl1pPr>
            <a:lvl2pPr marL="457200" algn="l" rtl="0" fontAlgn="base">
              <a:spcBef>
                <a:spcPct val="0"/>
              </a:spcBef>
              <a:spcAft>
                <a:spcPct val="0"/>
              </a:spcAft>
              <a:defRPr sz="19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9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9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900" kern="1200">
                <a:solidFill>
                  <a:schemeClr val="tx1"/>
                </a:solidFill>
                <a:latin typeface="Arial" pitchFamily="34" charset="0"/>
                <a:ea typeface="+mn-ea"/>
                <a:cs typeface="Arial" pitchFamily="34" charset="0"/>
              </a:defRPr>
            </a:lvl5pPr>
            <a:lvl6pPr marL="2286000" algn="l" defTabSz="914400" rtl="0" eaLnBrk="1" latinLnBrk="0" hangingPunct="1">
              <a:defRPr sz="1900" kern="1200">
                <a:solidFill>
                  <a:schemeClr val="tx1"/>
                </a:solidFill>
                <a:latin typeface="Arial" pitchFamily="34" charset="0"/>
                <a:ea typeface="+mn-ea"/>
                <a:cs typeface="Arial" pitchFamily="34" charset="0"/>
              </a:defRPr>
            </a:lvl6pPr>
            <a:lvl7pPr marL="2743200" algn="l" defTabSz="914400" rtl="0" eaLnBrk="1" latinLnBrk="0" hangingPunct="1">
              <a:defRPr sz="1900" kern="1200">
                <a:solidFill>
                  <a:schemeClr val="tx1"/>
                </a:solidFill>
                <a:latin typeface="Arial" pitchFamily="34" charset="0"/>
                <a:ea typeface="+mn-ea"/>
                <a:cs typeface="Arial" pitchFamily="34" charset="0"/>
              </a:defRPr>
            </a:lvl7pPr>
            <a:lvl8pPr marL="3200400" algn="l" defTabSz="914400" rtl="0" eaLnBrk="1" latinLnBrk="0" hangingPunct="1">
              <a:defRPr sz="1900" kern="1200">
                <a:solidFill>
                  <a:schemeClr val="tx1"/>
                </a:solidFill>
                <a:latin typeface="Arial" pitchFamily="34" charset="0"/>
                <a:ea typeface="+mn-ea"/>
                <a:cs typeface="Arial" pitchFamily="34" charset="0"/>
              </a:defRPr>
            </a:lvl8pPr>
            <a:lvl9pPr marL="3657600" algn="l" defTabSz="914400" rtl="0" eaLnBrk="1" latinLnBrk="0" hangingPunct="1">
              <a:defRPr sz="1900" kern="1200">
                <a:solidFill>
                  <a:schemeClr val="tx1"/>
                </a:solidFill>
                <a:latin typeface="Arial" pitchFamily="34" charset="0"/>
                <a:ea typeface="+mn-ea"/>
                <a:cs typeface="Arial" pitchFamily="34" charset="0"/>
              </a:defRPr>
            </a:lvl9pPr>
          </a:lstStyle>
          <a:p>
            <a:pPr>
              <a:defRPr/>
            </a:pPr>
            <a:fld id="{C0524EBD-7DF8-4721-8A24-37FB8C9D9F9B}" type="slidenum">
              <a:rPr lang="en-GB" smtClean="0">
                <a:solidFill>
                  <a:srgbClr val="000000"/>
                </a:solidFill>
              </a:rPr>
              <a:pPr>
                <a:defRPr/>
              </a:pPr>
              <a:t>‹#›</a:t>
            </a:fld>
            <a:endParaRPr lang="en-GB" sz="1500" dirty="0">
              <a:solidFill>
                <a:srgbClr val="000000"/>
              </a:solidFill>
              <a:latin typeface="Arial" charset="0"/>
            </a:endParaRPr>
          </a:p>
        </p:txBody>
      </p:sp>
    </p:spTree>
    <p:extLst>
      <p:ext uri="{BB962C8B-B14F-4D97-AF65-F5344CB8AC3E}">
        <p14:creationId xmlns:p14="http://schemas.microsoft.com/office/powerpoint/2010/main" val="20967292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dt="0"/>
  <p:txStyles>
    <p:titleStyle>
      <a:lvl1pPr algn="l" rtl="0" eaLnBrk="1" fontAlgn="base" hangingPunct="1">
        <a:spcBef>
          <a:spcPct val="0"/>
        </a:spcBef>
        <a:spcAft>
          <a:spcPct val="0"/>
        </a:spcAft>
        <a:defRPr sz="2800">
          <a:solidFill>
            <a:schemeClr val="bg1"/>
          </a:solidFill>
          <a:latin typeface="+mj-lt"/>
          <a:ea typeface="MS PGothic" pitchFamily="34" charset="-128"/>
          <a:cs typeface="+mj-cs"/>
        </a:defRPr>
      </a:lvl1pPr>
      <a:lvl2pPr algn="l" rtl="0" eaLnBrk="1" fontAlgn="base" hangingPunct="1">
        <a:spcBef>
          <a:spcPct val="0"/>
        </a:spcBef>
        <a:spcAft>
          <a:spcPct val="0"/>
        </a:spcAft>
        <a:defRPr sz="2800">
          <a:solidFill>
            <a:schemeClr val="bg1"/>
          </a:solidFill>
          <a:latin typeface="Verdana Bold" pitchFamily="96" charset="0"/>
          <a:ea typeface="MS PGothic" pitchFamily="34" charset="-128"/>
        </a:defRPr>
      </a:lvl2pPr>
      <a:lvl3pPr algn="l" rtl="0" eaLnBrk="1" fontAlgn="base" hangingPunct="1">
        <a:spcBef>
          <a:spcPct val="0"/>
        </a:spcBef>
        <a:spcAft>
          <a:spcPct val="0"/>
        </a:spcAft>
        <a:defRPr sz="2800">
          <a:solidFill>
            <a:schemeClr val="bg1"/>
          </a:solidFill>
          <a:latin typeface="Verdana Bold" pitchFamily="96" charset="0"/>
          <a:ea typeface="MS PGothic" pitchFamily="34" charset="-128"/>
        </a:defRPr>
      </a:lvl3pPr>
      <a:lvl4pPr algn="l" rtl="0" eaLnBrk="1" fontAlgn="base" hangingPunct="1">
        <a:spcBef>
          <a:spcPct val="0"/>
        </a:spcBef>
        <a:spcAft>
          <a:spcPct val="0"/>
        </a:spcAft>
        <a:defRPr sz="2800">
          <a:solidFill>
            <a:schemeClr val="bg1"/>
          </a:solidFill>
          <a:latin typeface="Verdana Bold" pitchFamily="96" charset="0"/>
          <a:ea typeface="MS PGothic" pitchFamily="34" charset="-128"/>
        </a:defRPr>
      </a:lvl4pPr>
      <a:lvl5pPr algn="l" rtl="0" eaLnBrk="1" fontAlgn="base" hangingPunct="1">
        <a:spcBef>
          <a:spcPct val="0"/>
        </a:spcBef>
        <a:spcAft>
          <a:spcPct val="0"/>
        </a:spcAft>
        <a:defRPr sz="2800">
          <a:solidFill>
            <a:schemeClr val="bg1"/>
          </a:solidFill>
          <a:latin typeface="Verdana Bold" pitchFamily="96" charset="0"/>
          <a:ea typeface="MS PGothic" pitchFamily="34"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o"/>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a:solidFill>
            <a:schemeClr val="tx1"/>
          </a:solidFill>
          <a:latin typeface="+mn-lt"/>
          <a:ea typeface="MS PGothic" pitchFamily="34" charset="-128"/>
        </a:defRPr>
      </a:lvl3pPr>
      <a:lvl4pPr marL="1562100" indent="-228600" algn="l" rtl="0" eaLnBrk="1" fontAlgn="base" hangingPunct="1">
        <a:spcBef>
          <a:spcPct val="20000"/>
        </a:spcBef>
        <a:spcAft>
          <a:spcPct val="0"/>
        </a:spcAft>
        <a:buFont typeface="Times" pitchFamily="18" charset="0"/>
        <a:buChar char="•"/>
        <a:defRPr sz="16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533400" y="1676400"/>
            <a:ext cx="8153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Mastertextformat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3075" name="Rectangle 3"/>
          <p:cNvSpPr>
            <a:spLocks noGrp="1" noChangeArrowheads="1"/>
          </p:cNvSpPr>
          <p:nvPr>
            <p:ph type="dt" sz="half" idx="2"/>
          </p:nvPr>
        </p:nvSpPr>
        <p:spPr bwMode="auto">
          <a:xfrm>
            <a:off x="304800" y="6400800"/>
            <a:ext cx="1905000"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1000" smtClean="0">
                <a:latin typeface="+mn-lt"/>
              </a:defRPr>
            </a:lvl1pPr>
          </a:lstStyle>
          <a:p>
            <a:pPr>
              <a:defRPr/>
            </a:pPr>
            <a:endParaRPr lang="en-GB" dirty="0"/>
          </a:p>
        </p:txBody>
      </p:sp>
      <p:sp>
        <p:nvSpPr>
          <p:cNvPr id="3076" name="Rectangle 4"/>
          <p:cNvSpPr>
            <a:spLocks noGrp="1" noChangeArrowheads="1"/>
          </p:cNvSpPr>
          <p:nvPr>
            <p:ph type="sldNum" sz="quarter" idx="4"/>
          </p:nvPr>
        </p:nvSpPr>
        <p:spPr bwMode="auto">
          <a:xfrm>
            <a:off x="6934200" y="6400800"/>
            <a:ext cx="1905000" cy="457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1000" smtClean="0">
                <a:latin typeface="+mn-lt"/>
              </a:defRPr>
            </a:lvl1pPr>
          </a:lstStyle>
          <a:p>
            <a:pPr>
              <a:defRPr/>
            </a:pPr>
            <a:fld id="{FEC89035-DCA4-44EE-AAFE-4107E458BC1A}" type="slidenum">
              <a:rPr lang="en-GB"/>
              <a:pPr>
                <a:defRPr/>
              </a:pPr>
              <a:t>‹#›</a:t>
            </a:fld>
            <a:endParaRPr lang="en-GB" sz="1400" dirty="0"/>
          </a:p>
        </p:txBody>
      </p:sp>
      <p:pic>
        <p:nvPicPr>
          <p:cNvPr id="1029" name="Picture 5" descr="eiopa_PLATFORM_segment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eiopa_weiss"/>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754813" y="652463"/>
            <a:ext cx="216058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Line 7"/>
          <p:cNvSpPr>
            <a:spLocks noChangeShapeType="1"/>
          </p:cNvSpPr>
          <p:nvPr/>
        </p:nvSpPr>
        <p:spPr bwMode="auto">
          <a:xfrm>
            <a:off x="304800" y="6324600"/>
            <a:ext cx="8534400" cy="0"/>
          </a:xfrm>
          <a:prstGeom prst="line">
            <a:avLst/>
          </a:prstGeom>
          <a:noFill/>
          <a:ln w="9525">
            <a:solidFill>
              <a:schemeClr val="tx1"/>
            </a:solidFill>
            <a:round/>
            <a:headEnd/>
            <a:tailEnd/>
          </a:ln>
        </p:spPr>
        <p:txBody>
          <a:bodyPr wrap="none" anchor="ctr"/>
          <a:lstStyle/>
          <a:p>
            <a:pPr>
              <a:defRPr/>
            </a:pPr>
            <a:endParaRPr lang="en-US" dirty="0"/>
          </a:p>
        </p:txBody>
      </p:sp>
      <p:sp>
        <p:nvSpPr>
          <p:cNvPr id="1032" name="Rectangle 8"/>
          <p:cNvSpPr>
            <a:spLocks noGrp="1" noChangeArrowheads="1"/>
          </p:cNvSpPr>
          <p:nvPr>
            <p:ph type="title"/>
          </p:nvPr>
        </p:nvSpPr>
        <p:spPr bwMode="auto">
          <a:xfrm>
            <a:off x="533400" y="119063"/>
            <a:ext cx="624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altLang="en-US" smtClean="0"/>
              <a:t>Mastertitelformat bearbeiten</a:t>
            </a:r>
          </a:p>
        </p:txBody>
      </p:sp>
    </p:spTree>
    <p:extLst>
      <p:ext uri="{BB962C8B-B14F-4D97-AF65-F5344CB8AC3E}">
        <p14:creationId xmlns:p14="http://schemas.microsoft.com/office/powerpoint/2010/main" val="3882671880"/>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hdr="0" dt="0"/>
  <p:txStyles>
    <p:titleStyle>
      <a:lvl1pPr algn="l" rtl="0" eaLnBrk="1" fontAlgn="base" hangingPunct="1">
        <a:spcBef>
          <a:spcPct val="0"/>
        </a:spcBef>
        <a:spcAft>
          <a:spcPct val="0"/>
        </a:spcAft>
        <a:defRPr sz="2800">
          <a:solidFill>
            <a:schemeClr val="bg1"/>
          </a:solidFill>
          <a:latin typeface="+mj-lt"/>
          <a:ea typeface="+mj-ea"/>
          <a:cs typeface="+mj-cs"/>
        </a:defRPr>
      </a:lvl1pPr>
      <a:lvl2pPr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2pPr>
      <a:lvl3pPr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3pPr>
      <a:lvl4pPr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4pPr>
      <a:lvl5pPr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5pPr>
      <a:lvl6pPr marL="4572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6pPr>
      <a:lvl7pPr marL="9144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7pPr>
      <a:lvl8pPr marL="13716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8pPr>
      <a:lvl9pPr marL="1828800" algn="l" rtl="0" eaLnBrk="1" fontAlgn="base" hangingPunct="1">
        <a:spcBef>
          <a:spcPct val="0"/>
        </a:spcBef>
        <a:spcAft>
          <a:spcPct val="0"/>
        </a:spcAft>
        <a:defRPr sz="2800">
          <a:solidFill>
            <a:schemeClr val="bg1"/>
          </a:solidFill>
          <a:latin typeface="Verdana Bold" pitchFamily="96" charset="0"/>
          <a:ea typeface="ＭＳ Ｐゴシック" pitchFamily="96" charset="-128"/>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o"/>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562100" indent="-228600" algn="l" rtl="0" eaLnBrk="1" fontAlgn="base" hangingPunct="1">
        <a:spcBef>
          <a:spcPct val="20000"/>
        </a:spcBef>
        <a:spcAft>
          <a:spcPct val="0"/>
        </a:spcAft>
        <a:buFont typeface="Times" pitchFamily="96" charset="0"/>
        <a:buChar char="•"/>
        <a:defRPr sz="1600">
          <a:solidFill>
            <a:schemeClr val="tx1"/>
          </a:solidFill>
          <a:latin typeface="+mn-lt"/>
          <a:ea typeface="+mn-ea"/>
        </a:defRPr>
      </a:lvl4pPr>
      <a:lvl5pPr marL="1981200" indent="-228600" algn="l" rtl="0" eaLnBrk="1" fontAlgn="base" hangingPunct="1">
        <a:spcBef>
          <a:spcPct val="20000"/>
        </a:spcBef>
        <a:spcAft>
          <a:spcPct val="0"/>
        </a:spcAft>
        <a:buChar char="»"/>
        <a:defRPr sz="2000">
          <a:solidFill>
            <a:schemeClr val="tx1"/>
          </a:solidFill>
          <a:latin typeface="+mn-lt"/>
          <a:ea typeface="+mn-ea"/>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4.xml"/><Relationship Id="rId1" Type="http://schemas.openxmlformats.org/officeDocument/2006/relationships/themeOverride" Target="../theme/themeOverride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hyperlink" Target="mailto:lazaro.cuesta@eiopa.europa.eu"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a:xfrm>
            <a:off x="304800" y="2420888"/>
            <a:ext cx="7128792" cy="2824336"/>
          </a:xfrm>
        </p:spPr>
        <p:txBody>
          <a:bodyPr/>
          <a:lstStyle/>
          <a:p>
            <a:r>
              <a:rPr lang="de-DE" dirty="0" smtClean="0">
                <a:ea typeface="MS PGothic"/>
              </a:rPr>
              <a:t/>
            </a:r>
            <a:br>
              <a:rPr lang="de-DE" dirty="0" smtClean="0">
                <a:ea typeface="MS PGothic"/>
              </a:rPr>
            </a:br>
            <a:r>
              <a:rPr lang="de-DE" dirty="0">
                <a:ea typeface="MS PGothic"/>
              </a:rPr>
              <a:t/>
            </a:r>
            <a:br>
              <a:rPr lang="de-DE" dirty="0">
                <a:ea typeface="MS PGothic"/>
              </a:rPr>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err="1" smtClean="0"/>
              <a:t>Sesión</a:t>
            </a:r>
            <a:r>
              <a:rPr lang="en-GB" dirty="0" smtClean="0"/>
              <a:t> </a:t>
            </a:r>
            <a:r>
              <a:rPr lang="en-GB" dirty="0"/>
              <a:t>5</a:t>
            </a:r>
            <a:r>
              <a:rPr lang="en-GB" dirty="0" smtClean="0"/>
              <a:t>: </a:t>
            </a:r>
            <a:r>
              <a:rPr lang="en-GB" dirty="0" err="1" smtClean="0"/>
              <a:t>Conducta</a:t>
            </a:r>
            <a:r>
              <a:rPr lang="en-GB" dirty="0" smtClean="0"/>
              <a:t> de </a:t>
            </a:r>
            <a:r>
              <a:rPr lang="en-GB" dirty="0" err="1" smtClean="0"/>
              <a:t>mercado</a:t>
            </a:r>
            <a:r>
              <a:rPr lang="en-GB" dirty="0"/>
              <a:t/>
            </a:r>
            <a:br>
              <a:rPr lang="en-GB" dirty="0"/>
            </a:br>
            <a:r>
              <a:rPr lang="en-GB" dirty="0" smtClean="0"/>
              <a:t/>
            </a:r>
            <a:br>
              <a:rPr lang="en-GB" dirty="0" smtClean="0"/>
            </a:br>
            <a:r>
              <a:rPr lang="en-GB" sz="2400" dirty="0" smtClean="0"/>
              <a:t>PBS 19: </a:t>
            </a:r>
            <a:r>
              <a:rPr lang="en-GB" sz="2400" dirty="0" err="1" smtClean="0"/>
              <a:t>Conducción</a:t>
            </a:r>
            <a:r>
              <a:rPr lang="en-GB" sz="2400" dirty="0" smtClean="0"/>
              <a:t> de </a:t>
            </a:r>
            <a:r>
              <a:rPr lang="en-GB" sz="2400" dirty="0" err="1" smtClean="0"/>
              <a:t>negocio</a:t>
            </a:r>
            <a:r>
              <a:rPr lang="en-GB" sz="2400" dirty="0" smtClean="0"/>
              <a:t/>
            </a:r>
            <a:br>
              <a:rPr lang="en-GB" sz="2400" dirty="0" smtClean="0"/>
            </a:br>
            <a:r>
              <a:rPr lang="en-GB" dirty="0" smtClean="0"/>
              <a:t/>
            </a:r>
            <a:br>
              <a:rPr lang="en-GB" dirty="0" smtClean="0"/>
            </a:br>
            <a:r>
              <a:rPr lang="en-GB" sz="1800" b="1" dirty="0" smtClean="0"/>
              <a:t>L</a:t>
            </a:r>
            <a:r>
              <a:rPr lang="en-GB" sz="1800" dirty="0" smtClean="0"/>
              <a:t>azaro Cuesta</a:t>
            </a:r>
            <a:endParaRPr lang="de-DE" sz="1800" dirty="0" smtClean="0">
              <a:ea typeface="MS PGothic"/>
            </a:endParaRPr>
          </a:p>
        </p:txBody>
      </p:sp>
      <p:sp>
        <p:nvSpPr>
          <p:cNvPr id="5" name="Rectangle 3"/>
          <p:cNvSpPr>
            <a:spLocks noGrp="1" noChangeArrowheads="1"/>
          </p:cNvSpPr>
          <p:nvPr>
            <p:ph type="subTitle" idx="1"/>
          </p:nvPr>
        </p:nvSpPr>
        <p:spPr>
          <a:xfrm>
            <a:off x="304800" y="5301208"/>
            <a:ext cx="7435552" cy="870992"/>
          </a:xfrm>
        </p:spPr>
        <p:txBody>
          <a:bodyPr/>
          <a:lstStyle/>
          <a:p>
            <a:pPr eaLnBrk="1" hangingPunct="1">
              <a:lnSpc>
                <a:spcPct val="100000"/>
              </a:lnSpc>
              <a:spcBef>
                <a:spcPts val="0"/>
              </a:spcBef>
            </a:pPr>
            <a:r>
              <a:rPr lang="es-ES" dirty="0" smtClean="0">
                <a:solidFill>
                  <a:srgbClr val="FFFFFF"/>
                </a:solidFill>
                <a:ea typeface="MS PGothic"/>
              </a:rPr>
              <a:t>XXIX Asamblea Anual de ASSAL</a:t>
            </a:r>
          </a:p>
          <a:p>
            <a:pPr eaLnBrk="1" hangingPunct="1">
              <a:lnSpc>
                <a:spcPct val="100000"/>
              </a:lnSpc>
              <a:spcBef>
                <a:spcPts val="0"/>
              </a:spcBef>
            </a:pPr>
            <a:r>
              <a:rPr lang="es-ES" dirty="0" smtClean="0">
                <a:solidFill>
                  <a:srgbClr val="FFFFFF"/>
                </a:solidFill>
                <a:ea typeface="MS PGothic"/>
              </a:rPr>
              <a:t>XIX </a:t>
            </a:r>
            <a:r>
              <a:rPr lang="es-ES" dirty="0">
                <a:solidFill>
                  <a:srgbClr val="FFFFFF"/>
                </a:solidFill>
                <a:ea typeface="MS PGothic"/>
              </a:rPr>
              <a:t>Conferencia Sobre Regulación y Supervisión de </a:t>
            </a:r>
            <a:r>
              <a:rPr lang="es-ES" dirty="0" smtClean="0">
                <a:solidFill>
                  <a:srgbClr val="FFFFFF"/>
                </a:solidFill>
                <a:ea typeface="MS PGothic"/>
              </a:rPr>
              <a:t>Seguros</a:t>
            </a:r>
            <a:r>
              <a:rPr lang="en-GB" dirty="0">
                <a:solidFill>
                  <a:srgbClr val="FFFFFF"/>
                </a:solidFill>
                <a:ea typeface="MS PGothic"/>
              </a:rPr>
              <a:t/>
            </a:r>
            <a:br>
              <a:rPr lang="en-GB" dirty="0">
                <a:solidFill>
                  <a:srgbClr val="FFFFFF"/>
                </a:solidFill>
                <a:ea typeface="MS PGothic"/>
              </a:rPr>
            </a:br>
            <a:r>
              <a:rPr lang="pt-BR" dirty="0">
                <a:solidFill>
                  <a:srgbClr val="FFFFFF"/>
                </a:solidFill>
                <a:ea typeface="MS PGothic"/>
              </a:rPr>
              <a:t>Santo Domingo (</a:t>
            </a:r>
            <a:r>
              <a:rPr lang="pt-BR" dirty="0" smtClean="0">
                <a:solidFill>
                  <a:srgbClr val="FFFFFF"/>
                </a:solidFill>
                <a:ea typeface="MS PGothic"/>
              </a:rPr>
              <a:t>República </a:t>
            </a:r>
            <a:r>
              <a:rPr lang="pt-BR" dirty="0">
                <a:solidFill>
                  <a:srgbClr val="FFFFFF"/>
                </a:solidFill>
                <a:ea typeface="MS PGothic"/>
              </a:rPr>
              <a:t>Dominicana</a:t>
            </a:r>
            <a:r>
              <a:rPr lang="pt-BR">
                <a:solidFill>
                  <a:srgbClr val="FFFFFF"/>
                </a:solidFill>
                <a:ea typeface="MS PGothic"/>
              </a:rPr>
              <a:t>), </a:t>
            </a:r>
            <a:r>
              <a:rPr lang="pt-BR" smtClean="0">
                <a:solidFill>
                  <a:srgbClr val="FFFFFF"/>
                </a:solidFill>
                <a:ea typeface="MS PGothic"/>
              </a:rPr>
              <a:t>10 </a:t>
            </a:r>
            <a:r>
              <a:rPr lang="pt-BR" dirty="0" smtClean="0">
                <a:solidFill>
                  <a:srgbClr val="FFFFFF"/>
                </a:solidFill>
                <a:ea typeface="MS PGothic"/>
              </a:rPr>
              <a:t>Abril 2018</a:t>
            </a:r>
            <a:endParaRPr lang="pt-BR" dirty="0">
              <a:solidFill>
                <a:srgbClr val="FFFFFF"/>
              </a:solidFill>
              <a:ea typeface="MS PGothic"/>
            </a:endParaRPr>
          </a:p>
        </p:txBody>
      </p:sp>
    </p:spTree>
    <p:extLst>
      <p:ext uri="{BB962C8B-B14F-4D97-AF65-F5344CB8AC3E}">
        <p14:creationId xmlns:p14="http://schemas.microsoft.com/office/powerpoint/2010/main" val="15107179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p:cNvSpPr>
            <a:spLocks noGrp="1" noChangeArrowheads="1"/>
          </p:cNvSpPr>
          <p:nvPr>
            <p:ph type="body" idx="1"/>
          </p:nvPr>
        </p:nvSpPr>
        <p:spPr>
          <a:xfrm>
            <a:off x="521550" y="1785408"/>
            <a:ext cx="8280919" cy="4752528"/>
          </a:xfrm>
        </p:spPr>
        <p:txBody>
          <a:bodyPr/>
          <a:lstStyle/>
          <a:p>
            <a:pPr algn="just">
              <a:spcBef>
                <a:spcPts val="600"/>
              </a:spcBef>
              <a:spcAft>
                <a:spcPts val="600"/>
              </a:spcAft>
            </a:pPr>
            <a:r>
              <a:rPr lang="es-ES" sz="2000" b="1" dirty="0"/>
              <a:t>Revisión del Protocolo de Luxemburgo</a:t>
            </a:r>
          </a:p>
          <a:p>
            <a:pPr lvl="1" algn="just">
              <a:spcBef>
                <a:spcPts val="600"/>
              </a:spcBef>
              <a:spcAft>
                <a:spcPts val="600"/>
              </a:spcAft>
            </a:pPr>
            <a:r>
              <a:rPr lang="es-ES" sz="1600" dirty="0"/>
              <a:t>Cooperación e intercambio de información entre las autoridades competentes (Artículo 13)</a:t>
            </a:r>
          </a:p>
          <a:p>
            <a:pPr lvl="1" algn="just">
              <a:spcBef>
                <a:spcPts val="600"/>
              </a:spcBef>
              <a:spcAft>
                <a:spcPts val="600"/>
              </a:spcAft>
            </a:pPr>
            <a:r>
              <a:rPr lang="es-ES" sz="1600" dirty="0"/>
              <a:t>Extensión a las empresas de seguros y a los intermediarios de seguros auxiliares</a:t>
            </a:r>
          </a:p>
          <a:p>
            <a:pPr lvl="1" algn="just">
              <a:spcBef>
                <a:spcPts val="600"/>
              </a:spcBef>
              <a:spcAft>
                <a:spcPts val="600"/>
              </a:spcAft>
            </a:pPr>
            <a:r>
              <a:rPr lang="es-ES" sz="1600" dirty="0"/>
              <a:t>Especificación del negocio de FOS y FOE</a:t>
            </a:r>
          </a:p>
          <a:p>
            <a:pPr algn="just">
              <a:spcBef>
                <a:spcPts val="600"/>
              </a:spcBef>
              <a:spcAft>
                <a:spcPts val="600"/>
              </a:spcAft>
            </a:pPr>
            <a:r>
              <a:rPr lang="es-ES" sz="2000" b="1" dirty="0"/>
              <a:t>Evaluación de la estructura de los mercados de intermediarios de seguros</a:t>
            </a:r>
          </a:p>
          <a:p>
            <a:pPr lvl="1" algn="just">
              <a:spcBef>
                <a:spcPts val="600"/>
              </a:spcBef>
              <a:spcAft>
                <a:spcPts val="600"/>
              </a:spcAft>
            </a:pPr>
            <a:r>
              <a:rPr lang="es-ES" sz="1600" dirty="0"/>
              <a:t>Parte de la cláusula de revisión - Artículo 41 (5)</a:t>
            </a:r>
          </a:p>
          <a:p>
            <a:pPr lvl="1" algn="just">
              <a:spcBef>
                <a:spcPts val="600"/>
              </a:spcBef>
              <a:spcAft>
                <a:spcPts val="600"/>
              </a:spcAft>
            </a:pPr>
            <a:r>
              <a:rPr lang="es-ES" sz="1600" dirty="0"/>
              <a:t>Evolución del </a:t>
            </a:r>
            <a:r>
              <a:rPr lang="es-ES" sz="1600" dirty="0" smtClean="0"/>
              <a:t>mercado</a:t>
            </a:r>
            <a:endParaRPr lang="es-ES" sz="1600" dirty="0"/>
          </a:p>
          <a:p>
            <a:pPr lvl="1" algn="just">
              <a:spcBef>
                <a:spcPts val="600"/>
              </a:spcBef>
              <a:spcAft>
                <a:spcPts val="600"/>
              </a:spcAft>
            </a:pPr>
            <a:r>
              <a:rPr lang="es-ES" sz="1600" dirty="0"/>
              <a:t>Fecha límite: </a:t>
            </a:r>
            <a:r>
              <a:rPr lang="es-ES" sz="1600" dirty="0" smtClean="0"/>
              <a:t>octubre </a:t>
            </a:r>
            <a:r>
              <a:rPr lang="es-ES" sz="1600" dirty="0"/>
              <a:t>de 2018</a:t>
            </a:r>
            <a:endParaRPr lang="en-US" sz="1600" dirty="0"/>
          </a:p>
        </p:txBody>
      </p:sp>
      <p:sp>
        <p:nvSpPr>
          <p:cNvPr id="5" name="Title 1"/>
          <p:cNvSpPr>
            <a:spLocks noGrp="1"/>
          </p:cNvSpPr>
          <p:nvPr>
            <p:ph type="title"/>
          </p:nvPr>
        </p:nvSpPr>
        <p:spPr/>
        <p:txBody>
          <a:bodyPr/>
          <a:lstStyle/>
          <a:p>
            <a:r>
              <a:rPr lang="es-ES" sz="2400" b="1" dirty="0" smtClean="0"/>
              <a:t>Directiva </a:t>
            </a:r>
            <a:r>
              <a:rPr lang="es-ES" sz="2400" b="1" dirty="0"/>
              <a:t>de Distribución de </a:t>
            </a:r>
            <a:r>
              <a:rPr lang="es-ES" sz="2400" b="1" dirty="0" smtClean="0"/>
              <a:t>Seguros:  trabajo normativo E</a:t>
            </a:r>
            <a:r>
              <a:rPr lang="en-US" sz="2400" b="1" dirty="0" smtClean="0"/>
              <a:t>IOPA </a:t>
            </a:r>
            <a:endParaRPr lang="en-GB" sz="2400" dirty="0"/>
          </a:p>
        </p:txBody>
      </p:sp>
    </p:spTree>
    <p:extLst>
      <p:ext uri="{BB962C8B-B14F-4D97-AF65-F5344CB8AC3E}">
        <p14:creationId xmlns:p14="http://schemas.microsoft.com/office/powerpoint/2010/main" val="538715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p:cNvSpPr>
            <a:spLocks noGrp="1" noChangeArrowheads="1"/>
          </p:cNvSpPr>
          <p:nvPr>
            <p:ph type="body" idx="1"/>
          </p:nvPr>
        </p:nvSpPr>
        <p:spPr>
          <a:xfrm>
            <a:off x="521550" y="1556792"/>
            <a:ext cx="8280919" cy="4981144"/>
          </a:xfrm>
        </p:spPr>
        <p:txBody>
          <a:bodyPr/>
          <a:lstStyle/>
          <a:p>
            <a:pPr algn="just">
              <a:spcBef>
                <a:spcPts val="1100"/>
              </a:spcBef>
              <a:spcAft>
                <a:spcPts val="1100"/>
              </a:spcAft>
              <a:defRPr/>
            </a:pPr>
            <a:r>
              <a:rPr lang="es-ES" sz="1800" b="1" dirty="0" smtClean="0"/>
              <a:t>Revisión </a:t>
            </a:r>
            <a:r>
              <a:rPr lang="es-ES" sz="1800" b="1" dirty="0"/>
              <a:t>de </a:t>
            </a:r>
            <a:r>
              <a:rPr lang="es-ES" sz="1800" b="1" dirty="0" smtClean="0"/>
              <a:t>los importes </a:t>
            </a:r>
            <a:r>
              <a:rPr lang="es-ES" sz="1800" b="1" dirty="0"/>
              <a:t>del Seguro de Indemnización Profesional (PII)</a:t>
            </a:r>
          </a:p>
          <a:p>
            <a:pPr lvl="1" algn="just">
              <a:spcBef>
                <a:spcPts val="1100"/>
              </a:spcBef>
              <a:spcAft>
                <a:spcPts val="1100"/>
              </a:spcAft>
              <a:defRPr/>
            </a:pPr>
            <a:r>
              <a:rPr lang="es-ES" sz="1600" dirty="0"/>
              <a:t>A</a:t>
            </a:r>
            <a:r>
              <a:rPr lang="es-ES" sz="1600" dirty="0" smtClean="0"/>
              <a:t>rtículo </a:t>
            </a:r>
            <a:r>
              <a:rPr lang="es-ES" sz="1600" dirty="0"/>
              <a:t>10 (7</a:t>
            </a:r>
            <a:r>
              <a:rPr lang="es-ES" sz="1600" dirty="0" smtClean="0"/>
              <a:t>) IDD: Revisión </a:t>
            </a:r>
            <a:r>
              <a:rPr lang="es-ES" sz="1600" dirty="0"/>
              <a:t>de las cantidades de </a:t>
            </a:r>
            <a:r>
              <a:rPr lang="es-ES" sz="1600" dirty="0" smtClean="0"/>
              <a:t>PII, proyecto </a:t>
            </a:r>
            <a:r>
              <a:rPr lang="es-ES" sz="1600" dirty="0"/>
              <a:t>de normas técnicas reglamentarias para adaptar las cantidades antes del 30 de junio de 2018</a:t>
            </a:r>
          </a:p>
          <a:p>
            <a:pPr lvl="1" algn="just">
              <a:spcBef>
                <a:spcPts val="1100"/>
              </a:spcBef>
              <a:spcAft>
                <a:spcPts val="1100"/>
              </a:spcAft>
              <a:defRPr/>
            </a:pPr>
            <a:r>
              <a:rPr lang="es-ES" sz="1600" dirty="0" smtClean="0"/>
              <a:t>Consulta pública</a:t>
            </a:r>
            <a:endParaRPr lang="es-ES" sz="1600" dirty="0"/>
          </a:p>
          <a:p>
            <a:pPr algn="just">
              <a:spcBef>
                <a:spcPts val="1100"/>
              </a:spcBef>
              <a:spcAft>
                <a:spcPts val="1100"/>
              </a:spcAft>
              <a:defRPr/>
            </a:pPr>
            <a:r>
              <a:rPr lang="es-ES" sz="1800" b="1" dirty="0" smtClean="0"/>
              <a:t>Sitio web de EIOPA con enlaces a registros nacionales y registros para intermediarios de pasaportes</a:t>
            </a:r>
          </a:p>
          <a:p>
            <a:pPr lvl="1" algn="just">
              <a:spcBef>
                <a:spcPts val="1100"/>
              </a:spcBef>
              <a:spcAft>
                <a:spcPts val="1100"/>
              </a:spcAft>
              <a:defRPr/>
            </a:pPr>
            <a:r>
              <a:rPr lang="es-ES" sz="1600" dirty="0" smtClean="0"/>
              <a:t>Fecha límite: octubre de 2018</a:t>
            </a:r>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s-ES" sz="1600" dirty="0"/>
          </a:p>
          <a:p>
            <a:pPr algn="just">
              <a:spcBef>
                <a:spcPts val="1100"/>
              </a:spcBef>
              <a:spcAft>
                <a:spcPts val="1100"/>
              </a:spcAft>
              <a:defRPr/>
            </a:pPr>
            <a:endParaRPr lang="en-US" sz="1600" dirty="0"/>
          </a:p>
        </p:txBody>
      </p:sp>
      <p:sp>
        <p:nvSpPr>
          <p:cNvPr id="5" name="Title 1"/>
          <p:cNvSpPr>
            <a:spLocks noGrp="1"/>
          </p:cNvSpPr>
          <p:nvPr>
            <p:ph type="title"/>
          </p:nvPr>
        </p:nvSpPr>
        <p:spPr/>
        <p:txBody>
          <a:bodyPr/>
          <a:lstStyle/>
          <a:p>
            <a:r>
              <a:rPr lang="es-ES" sz="2400" b="1" dirty="0" smtClean="0"/>
              <a:t>Directiva </a:t>
            </a:r>
            <a:r>
              <a:rPr lang="es-ES" sz="2400" b="1" dirty="0"/>
              <a:t>de Distribución de </a:t>
            </a:r>
            <a:r>
              <a:rPr lang="es-ES" sz="2400" b="1" dirty="0" smtClean="0"/>
              <a:t>Seguros:  trabajo normativo E</a:t>
            </a:r>
            <a:r>
              <a:rPr lang="en-US" sz="2400" b="1" dirty="0" smtClean="0"/>
              <a:t>IOPA </a:t>
            </a:r>
            <a:endParaRPr lang="en-GB" sz="2400" dirty="0"/>
          </a:p>
        </p:txBody>
      </p:sp>
    </p:spTree>
    <p:extLst>
      <p:ext uri="{BB962C8B-B14F-4D97-AF65-F5344CB8AC3E}">
        <p14:creationId xmlns:p14="http://schemas.microsoft.com/office/powerpoint/2010/main" val="1074031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2400" dirty="0" err="1" smtClean="0"/>
              <a:t>Regulaci</a:t>
            </a:r>
            <a:r>
              <a:rPr lang="en-GB" sz="2400" dirty="0" err="1"/>
              <a:t>ón</a:t>
            </a:r>
            <a:r>
              <a:rPr lang="en-GB" sz="2400" dirty="0"/>
              <a:t> </a:t>
            </a:r>
            <a:r>
              <a:rPr lang="en-GB" sz="2400" dirty="0" smtClean="0"/>
              <a:t>PRIIPs</a:t>
            </a:r>
            <a:endParaRPr lang="en-GB" sz="2400" dirty="0"/>
          </a:p>
        </p:txBody>
      </p:sp>
      <p:sp>
        <p:nvSpPr>
          <p:cNvPr id="3" name="Content Placeholder 2"/>
          <p:cNvSpPr>
            <a:spLocks noGrp="1"/>
          </p:cNvSpPr>
          <p:nvPr>
            <p:ph idx="1"/>
          </p:nvPr>
        </p:nvSpPr>
        <p:spPr>
          <a:xfrm>
            <a:off x="526223" y="1785963"/>
            <a:ext cx="5683962" cy="4419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algn="just">
              <a:spcBef>
                <a:spcPts val="1100"/>
              </a:spcBef>
              <a:spcAft>
                <a:spcPts val="1100"/>
              </a:spcAft>
            </a:pPr>
            <a:r>
              <a:rPr lang="es-ES" sz="2000" dirty="0" smtClean="0"/>
              <a:t>Productos </a:t>
            </a:r>
            <a:r>
              <a:rPr lang="es-ES" sz="2000" dirty="0"/>
              <a:t>de inversión minorista empaquetados </a:t>
            </a:r>
            <a:r>
              <a:rPr lang="es-ES" sz="2000" dirty="0" smtClean="0"/>
              <a:t>(</a:t>
            </a:r>
            <a:r>
              <a:rPr lang="en-GB" sz="2000" dirty="0" smtClean="0"/>
              <a:t>PRIIPs) y </a:t>
            </a:r>
            <a:r>
              <a:rPr lang="en-GB" sz="2000" dirty="0" err="1" smtClean="0"/>
              <a:t>productos</a:t>
            </a:r>
            <a:r>
              <a:rPr lang="en-GB" sz="2000" dirty="0" smtClean="0"/>
              <a:t> de </a:t>
            </a:r>
            <a:r>
              <a:rPr lang="en-GB" sz="2000" dirty="0" err="1" smtClean="0"/>
              <a:t>inversión</a:t>
            </a:r>
            <a:r>
              <a:rPr lang="en-GB" sz="2000" dirty="0" smtClean="0"/>
              <a:t> </a:t>
            </a:r>
            <a:r>
              <a:rPr lang="en-GB" sz="2000" dirty="0" err="1" smtClean="0"/>
              <a:t>basados</a:t>
            </a:r>
            <a:r>
              <a:rPr lang="en-GB" sz="2000" dirty="0" smtClean="0"/>
              <a:t> </a:t>
            </a:r>
            <a:r>
              <a:rPr lang="en-GB" sz="2000" dirty="0" err="1" smtClean="0"/>
              <a:t>en</a:t>
            </a:r>
            <a:r>
              <a:rPr lang="en-GB" sz="2000" dirty="0" smtClean="0"/>
              <a:t> </a:t>
            </a:r>
            <a:r>
              <a:rPr lang="en-GB" sz="2000" dirty="0" err="1" smtClean="0"/>
              <a:t>seguros</a:t>
            </a:r>
            <a:endParaRPr lang="en-GB" sz="2000" dirty="0" smtClean="0"/>
          </a:p>
          <a:p>
            <a:pPr algn="just">
              <a:spcBef>
                <a:spcPts val="1100"/>
              </a:spcBef>
              <a:spcAft>
                <a:spcPts val="1100"/>
              </a:spcAft>
            </a:pPr>
            <a:r>
              <a:rPr lang="es-ES" sz="2000" dirty="0" smtClean="0"/>
              <a:t>Aplicación </a:t>
            </a:r>
            <a:r>
              <a:rPr lang="es-ES" sz="2000" dirty="0"/>
              <a:t>a partir del 1 de enero de 2018</a:t>
            </a:r>
          </a:p>
          <a:p>
            <a:pPr algn="just">
              <a:spcBef>
                <a:spcPts val="1100"/>
              </a:spcBef>
              <a:spcAft>
                <a:spcPts val="1100"/>
              </a:spcAft>
            </a:pPr>
            <a:r>
              <a:rPr lang="es-ES" sz="2000" dirty="0" smtClean="0"/>
              <a:t>Se establece </a:t>
            </a:r>
            <a:r>
              <a:rPr lang="es-ES" sz="2000" dirty="0"/>
              <a:t>un nuevo documento de información clave (</a:t>
            </a:r>
            <a:r>
              <a:rPr lang="es-ES" sz="2000" dirty="0" smtClean="0"/>
              <a:t>KID) </a:t>
            </a:r>
            <a:r>
              <a:rPr lang="es-ES" sz="2000" dirty="0"/>
              <a:t>que permite la comparación y mejores elecciones informadas del consumidor</a:t>
            </a:r>
          </a:p>
          <a:p>
            <a:pPr algn="just">
              <a:spcBef>
                <a:spcPts val="1100"/>
              </a:spcBef>
              <a:spcAft>
                <a:spcPts val="1100"/>
              </a:spcAft>
            </a:pPr>
            <a:endParaRPr lang="es-ES" sz="2000" dirty="0"/>
          </a:p>
          <a:p>
            <a:pPr algn="just">
              <a:spcBef>
                <a:spcPts val="1100"/>
              </a:spcBef>
              <a:spcAft>
                <a:spcPts val="1100"/>
              </a:spcAft>
            </a:pPr>
            <a:endParaRPr lang="es-ES" sz="2000" dirty="0"/>
          </a:p>
          <a:p>
            <a:pPr algn="just">
              <a:spcBef>
                <a:spcPts val="1100"/>
              </a:spcBef>
              <a:spcAft>
                <a:spcPts val="1100"/>
              </a:spcAft>
            </a:pPr>
            <a:endParaRPr lang="es-ES" sz="2000" dirty="0"/>
          </a:p>
          <a:p>
            <a:pPr algn="just">
              <a:spcBef>
                <a:spcPts val="1100"/>
              </a:spcBef>
              <a:spcAft>
                <a:spcPts val="1100"/>
              </a:spcAft>
            </a:pPr>
            <a:endParaRPr lang="en-GB" sz="2000"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5193" y="1785963"/>
            <a:ext cx="2861810" cy="3150350"/>
          </a:xfrm>
          <a:prstGeom prst="rect">
            <a:avLst/>
          </a:prstGeom>
          <a:noFill/>
        </p:spPr>
      </p:pic>
    </p:spTree>
    <p:extLst>
      <p:ext uri="{BB962C8B-B14F-4D97-AF65-F5344CB8AC3E}">
        <p14:creationId xmlns:p14="http://schemas.microsoft.com/office/powerpoint/2010/main" val="1503000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p:cNvSpPr>
            <a:spLocks noGrp="1" noChangeArrowheads="1"/>
          </p:cNvSpPr>
          <p:nvPr>
            <p:ph type="body" idx="1"/>
          </p:nvPr>
        </p:nvSpPr>
        <p:spPr>
          <a:xfrm>
            <a:off x="521550" y="1556792"/>
            <a:ext cx="8280919" cy="4981144"/>
          </a:xfrm>
        </p:spPr>
        <p:txBody>
          <a:bodyPr/>
          <a:lstStyle/>
          <a:p>
            <a:pPr algn="just">
              <a:spcBef>
                <a:spcPts val="1100"/>
              </a:spcBef>
              <a:spcAft>
                <a:spcPts val="1100"/>
              </a:spcAft>
              <a:defRPr/>
            </a:pPr>
            <a:r>
              <a:rPr lang="es-ES" sz="2000" dirty="0" smtClean="0"/>
              <a:t>Parte de la misión y </a:t>
            </a:r>
            <a:r>
              <a:rPr lang="es-ES" sz="2000" dirty="0"/>
              <a:t>los objetivos estratégicos de EIOPA</a:t>
            </a:r>
          </a:p>
          <a:p>
            <a:pPr lvl="1" algn="just">
              <a:spcBef>
                <a:spcPts val="1100"/>
              </a:spcBef>
              <a:spcAft>
                <a:spcPts val="1100"/>
              </a:spcAft>
              <a:defRPr/>
            </a:pPr>
            <a:r>
              <a:rPr lang="es-ES" sz="1600" dirty="0" smtClean="0"/>
              <a:t>Asegurar transparencia, simplicidad, accesibilidad y equidad en el mercado </a:t>
            </a:r>
          </a:p>
          <a:p>
            <a:pPr lvl="1" algn="just">
              <a:spcBef>
                <a:spcPts val="1100"/>
              </a:spcBef>
              <a:spcAft>
                <a:spcPts val="1100"/>
              </a:spcAft>
              <a:defRPr/>
            </a:pPr>
            <a:r>
              <a:rPr lang="es-ES" sz="1600" dirty="0"/>
              <a:t>Promover un nivel sólido, efectivo y coherente de regulación y </a:t>
            </a:r>
            <a:r>
              <a:rPr lang="es-ES" sz="1600" dirty="0" smtClean="0"/>
              <a:t>supervisión </a:t>
            </a:r>
          </a:p>
          <a:p>
            <a:pPr lvl="1" algn="just">
              <a:spcBef>
                <a:spcPts val="1100"/>
              </a:spcBef>
              <a:spcAft>
                <a:spcPts val="1100"/>
              </a:spcAft>
              <a:defRPr/>
            </a:pPr>
            <a:r>
              <a:rPr lang="es-ES" sz="1600" dirty="0" smtClean="0"/>
              <a:t>Papel proactivo, intervención </a:t>
            </a:r>
            <a:r>
              <a:rPr lang="es-ES" sz="1600" dirty="0"/>
              <a:t>temprana </a:t>
            </a:r>
            <a:r>
              <a:rPr lang="es-ES" sz="1600" dirty="0" smtClean="0"/>
              <a:t>en relación con riesgos que afecten a la protección de los </a:t>
            </a:r>
            <a:r>
              <a:rPr lang="es-ES" sz="1600" dirty="0"/>
              <a:t>consumidores</a:t>
            </a:r>
          </a:p>
          <a:p>
            <a:pPr lvl="1" algn="just">
              <a:spcBef>
                <a:spcPts val="1100"/>
              </a:spcBef>
              <a:spcAft>
                <a:spcPts val="1100"/>
              </a:spcAft>
              <a:defRPr/>
            </a:pPr>
            <a:r>
              <a:rPr lang="es-ES" sz="1600" dirty="0" smtClean="0"/>
              <a:t>Fomentar </a:t>
            </a:r>
            <a:r>
              <a:rPr lang="es-ES" sz="1600" dirty="0"/>
              <a:t>la convergencia en toda la </a:t>
            </a:r>
            <a:r>
              <a:rPr lang="es-ES" sz="1600" dirty="0" smtClean="0"/>
              <a:t>UE</a:t>
            </a:r>
            <a:endParaRPr lang="es-ES" sz="1600" dirty="0"/>
          </a:p>
          <a:p>
            <a:pPr lvl="1" algn="just">
              <a:spcBef>
                <a:spcPts val="1100"/>
              </a:spcBef>
              <a:spcAft>
                <a:spcPts val="1100"/>
              </a:spcAft>
              <a:defRPr/>
            </a:pPr>
            <a:r>
              <a:rPr lang="es-ES" sz="1600" dirty="0" smtClean="0"/>
              <a:t>Garantizar </a:t>
            </a:r>
            <a:r>
              <a:rPr lang="es-ES" sz="1600" dirty="0"/>
              <a:t>una respuesta de supervisión coordinada en toda la </a:t>
            </a:r>
            <a:r>
              <a:rPr lang="es-ES" sz="1600" dirty="0" smtClean="0"/>
              <a:t>UE</a:t>
            </a:r>
            <a:endParaRPr lang="en-GB" sz="1600" dirty="0" smtClean="0"/>
          </a:p>
        </p:txBody>
      </p:sp>
      <p:sp>
        <p:nvSpPr>
          <p:cNvPr id="6" name="Title 1"/>
          <p:cNvSpPr>
            <a:spLocks noGrp="1"/>
          </p:cNvSpPr>
          <p:nvPr>
            <p:ph type="title"/>
          </p:nvPr>
        </p:nvSpPr>
        <p:spPr>
          <a:xfrm>
            <a:off x="395536" y="260648"/>
            <a:ext cx="6378861" cy="1066800"/>
          </a:xfrm>
        </p:spPr>
        <p:txBody>
          <a:bodyPr/>
          <a:lstStyle/>
          <a:p>
            <a:r>
              <a:rPr lang="es-ES" sz="2400" dirty="0"/>
              <a:t>M</a:t>
            </a:r>
            <a:r>
              <a:rPr lang="es-ES" sz="2400" dirty="0" smtClean="0"/>
              <a:t>arco europeo para convergencia supervisora en conducta de mercado</a:t>
            </a:r>
            <a:r>
              <a:rPr lang="en-GB" sz="2000" dirty="0" smtClean="0"/>
              <a:t/>
            </a:r>
            <a:br>
              <a:rPr lang="en-GB" sz="2000" dirty="0" smtClean="0"/>
            </a:br>
            <a:endParaRPr lang="en-GB" sz="2000" dirty="0"/>
          </a:p>
        </p:txBody>
      </p:sp>
    </p:spTree>
    <p:extLst>
      <p:ext uri="{BB962C8B-B14F-4D97-AF65-F5344CB8AC3E}">
        <p14:creationId xmlns:p14="http://schemas.microsoft.com/office/powerpoint/2010/main" val="1244712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nSpc>
                <a:spcPts val="1600"/>
              </a:lnSpc>
              <a:spcBef>
                <a:spcPts val="600"/>
              </a:spcBef>
              <a:spcAft>
                <a:spcPts val="600"/>
              </a:spcAft>
              <a:buFont typeface="Wingdings" panose="05000000000000000000" pitchFamily="2" charset="2"/>
              <a:buChar char="Ø"/>
            </a:pPr>
            <a:r>
              <a:rPr lang="es-ES" sz="1800" b="1" dirty="0"/>
              <a:t>Antecedentes </a:t>
            </a:r>
            <a:endParaRPr lang="es-ES" sz="1800" b="1" dirty="0" smtClean="0"/>
          </a:p>
          <a:p>
            <a:pPr lvl="1">
              <a:lnSpc>
                <a:spcPts val="1600"/>
              </a:lnSpc>
              <a:spcBef>
                <a:spcPts val="600"/>
              </a:spcBef>
              <a:spcAft>
                <a:spcPts val="600"/>
              </a:spcAft>
              <a:buFont typeface="Wingdings" panose="05000000000000000000" pitchFamily="2" charset="2"/>
              <a:buChar char="§"/>
            </a:pPr>
            <a:r>
              <a:rPr lang="es-ES" sz="1400" dirty="0" smtClean="0"/>
              <a:t>Importancia de buenas </a:t>
            </a:r>
            <a:r>
              <a:rPr lang="es-ES" sz="1400" dirty="0"/>
              <a:t>prácticas comerciales </a:t>
            </a:r>
            <a:r>
              <a:rPr lang="es-ES" sz="1400" dirty="0" smtClean="0"/>
              <a:t>para </a:t>
            </a:r>
            <a:r>
              <a:rPr lang="es-ES" sz="1400" dirty="0"/>
              <a:t>los consumidores, las empresas de seguros y la estabilidad del mercado</a:t>
            </a:r>
          </a:p>
          <a:p>
            <a:pPr lvl="1">
              <a:lnSpc>
                <a:spcPts val="1600"/>
              </a:lnSpc>
              <a:spcBef>
                <a:spcPts val="600"/>
              </a:spcBef>
              <a:spcAft>
                <a:spcPts val="600"/>
              </a:spcAft>
              <a:buFont typeface="Wingdings" panose="05000000000000000000" pitchFamily="2" charset="2"/>
              <a:buChar char="§"/>
            </a:pPr>
            <a:r>
              <a:rPr lang="es-ES" sz="1400" dirty="0"/>
              <a:t>Convergencia en la supervisión de la conducta del </a:t>
            </a:r>
            <a:r>
              <a:rPr lang="es-ES" sz="1400" dirty="0" smtClean="0"/>
              <a:t>negocio</a:t>
            </a:r>
            <a:endParaRPr lang="es-ES" sz="1400" dirty="0"/>
          </a:p>
          <a:p>
            <a:pPr>
              <a:lnSpc>
                <a:spcPts val="1600"/>
              </a:lnSpc>
              <a:spcBef>
                <a:spcPts val="600"/>
              </a:spcBef>
              <a:spcAft>
                <a:spcPts val="600"/>
              </a:spcAft>
              <a:buFont typeface="Wingdings" panose="05000000000000000000" pitchFamily="2" charset="2"/>
              <a:buChar char="Ø"/>
            </a:pPr>
            <a:endParaRPr lang="es-ES" sz="1800" b="1" dirty="0"/>
          </a:p>
          <a:p>
            <a:pPr>
              <a:lnSpc>
                <a:spcPts val="1600"/>
              </a:lnSpc>
              <a:spcBef>
                <a:spcPts val="600"/>
              </a:spcBef>
              <a:spcAft>
                <a:spcPts val="600"/>
              </a:spcAft>
              <a:buFont typeface="Wingdings" panose="05000000000000000000" pitchFamily="2" charset="2"/>
              <a:buChar char="Ø"/>
            </a:pPr>
            <a:r>
              <a:rPr lang="es-ES" sz="1800" b="1" dirty="0"/>
              <a:t>Principios </a:t>
            </a:r>
            <a:r>
              <a:rPr lang="es-ES" sz="1800" b="1" dirty="0" smtClean="0"/>
              <a:t>fundamentales</a:t>
            </a:r>
          </a:p>
          <a:p>
            <a:pPr lvl="1">
              <a:lnSpc>
                <a:spcPts val="1600"/>
              </a:lnSpc>
              <a:spcBef>
                <a:spcPts val="600"/>
              </a:spcBef>
              <a:spcAft>
                <a:spcPts val="600"/>
              </a:spcAft>
              <a:buFont typeface="Wingdings" panose="05000000000000000000" pitchFamily="2" charset="2"/>
              <a:buChar char="§"/>
            </a:pPr>
            <a:r>
              <a:rPr lang="es-ES" sz="1400" b="1" dirty="0"/>
              <a:t>Basado en riesgo</a:t>
            </a:r>
          </a:p>
          <a:p>
            <a:pPr lvl="2">
              <a:lnSpc>
                <a:spcPts val="1600"/>
              </a:lnSpc>
              <a:spcBef>
                <a:spcPts val="600"/>
              </a:spcBef>
              <a:spcAft>
                <a:spcPts val="600"/>
              </a:spcAft>
              <a:buFont typeface="Wingdings" panose="05000000000000000000" pitchFamily="2" charset="2"/>
              <a:buChar char="ü"/>
            </a:pPr>
            <a:r>
              <a:rPr lang="es-ES" sz="1200" dirty="0"/>
              <a:t>Identificación </a:t>
            </a:r>
            <a:r>
              <a:rPr lang="es-ES" sz="1200" dirty="0" smtClean="0"/>
              <a:t>y evaluación </a:t>
            </a:r>
            <a:r>
              <a:rPr lang="es-ES" sz="1200" dirty="0" smtClean="0"/>
              <a:t>de </a:t>
            </a:r>
            <a:r>
              <a:rPr lang="es-ES" sz="1200" dirty="0"/>
              <a:t>riesgos</a:t>
            </a:r>
          </a:p>
          <a:p>
            <a:pPr lvl="2">
              <a:lnSpc>
                <a:spcPts val="1600"/>
              </a:lnSpc>
              <a:spcBef>
                <a:spcPts val="600"/>
              </a:spcBef>
              <a:spcAft>
                <a:spcPts val="600"/>
              </a:spcAft>
              <a:buFont typeface="Wingdings" panose="05000000000000000000" pitchFamily="2" charset="2"/>
              <a:buChar char="ü"/>
            </a:pPr>
            <a:r>
              <a:rPr lang="es-ES" sz="1200" dirty="0" smtClean="0"/>
              <a:t>Identificación de </a:t>
            </a:r>
            <a:r>
              <a:rPr lang="es-ES" sz="1200" dirty="0" smtClean="0"/>
              <a:t>prioridades </a:t>
            </a:r>
            <a:r>
              <a:rPr lang="es-ES" sz="1200" dirty="0"/>
              <a:t>y </a:t>
            </a:r>
            <a:r>
              <a:rPr lang="es-ES" sz="1200" dirty="0" smtClean="0"/>
              <a:t>asignación de recursos</a:t>
            </a:r>
            <a:endParaRPr lang="es-ES" sz="1400" b="1" dirty="0" smtClean="0"/>
          </a:p>
          <a:p>
            <a:pPr lvl="1">
              <a:lnSpc>
                <a:spcPts val="1600"/>
              </a:lnSpc>
              <a:spcBef>
                <a:spcPts val="600"/>
              </a:spcBef>
              <a:spcAft>
                <a:spcPts val="600"/>
              </a:spcAft>
              <a:buFont typeface="Wingdings" panose="05000000000000000000" pitchFamily="2" charset="2"/>
              <a:buChar char="§"/>
            </a:pPr>
            <a:r>
              <a:rPr lang="es-ES" sz="1400" b="1" dirty="0"/>
              <a:t>Preventivo</a:t>
            </a:r>
          </a:p>
          <a:p>
            <a:pPr lvl="2">
              <a:lnSpc>
                <a:spcPts val="1600"/>
              </a:lnSpc>
              <a:spcBef>
                <a:spcPts val="600"/>
              </a:spcBef>
              <a:spcAft>
                <a:spcPts val="600"/>
              </a:spcAft>
              <a:buFont typeface="Wingdings" panose="05000000000000000000" pitchFamily="2" charset="2"/>
              <a:buChar char="ü"/>
            </a:pPr>
            <a:r>
              <a:rPr lang="es-ES" sz="1200" dirty="0"/>
              <a:t>Anticiparse </a:t>
            </a:r>
            <a:r>
              <a:rPr lang="es-ES" sz="1200" dirty="0" smtClean="0"/>
              <a:t>a </a:t>
            </a:r>
            <a:r>
              <a:rPr lang="es-ES" sz="1200" dirty="0"/>
              <a:t>los problemas</a:t>
            </a:r>
          </a:p>
          <a:p>
            <a:pPr lvl="2">
              <a:lnSpc>
                <a:spcPts val="1600"/>
              </a:lnSpc>
              <a:spcBef>
                <a:spcPts val="600"/>
              </a:spcBef>
              <a:spcAft>
                <a:spcPts val="600"/>
              </a:spcAft>
              <a:buFont typeface="Wingdings" panose="05000000000000000000" pitchFamily="2" charset="2"/>
              <a:buChar char="ü"/>
            </a:pPr>
            <a:r>
              <a:rPr lang="es-ES" sz="1200" dirty="0" smtClean="0"/>
              <a:t>Visión prospectiva</a:t>
            </a:r>
            <a:endParaRPr lang="es-ES" sz="1200" dirty="0"/>
          </a:p>
        </p:txBody>
      </p:sp>
      <p:sp>
        <p:nvSpPr>
          <p:cNvPr id="5" name="Title 1"/>
          <p:cNvSpPr>
            <a:spLocks noGrp="1"/>
          </p:cNvSpPr>
          <p:nvPr>
            <p:ph type="title"/>
          </p:nvPr>
        </p:nvSpPr>
        <p:spPr>
          <a:xfrm>
            <a:off x="395536" y="260648"/>
            <a:ext cx="6378861" cy="1066800"/>
          </a:xfrm>
        </p:spPr>
        <p:txBody>
          <a:bodyPr/>
          <a:lstStyle/>
          <a:p>
            <a:r>
              <a:rPr lang="es-ES" sz="2400" dirty="0"/>
              <a:t>M</a:t>
            </a:r>
            <a:r>
              <a:rPr lang="es-ES" sz="2400" dirty="0" smtClean="0"/>
              <a:t>arco europeo para convergencia supervisora en conducta de mercado</a:t>
            </a:r>
            <a:r>
              <a:rPr lang="en-GB" sz="2000" dirty="0" smtClean="0"/>
              <a:t/>
            </a:r>
            <a:br>
              <a:rPr lang="en-GB" sz="2000" dirty="0" smtClean="0"/>
            </a:br>
            <a:endParaRPr lang="en-GB" sz="2000" dirty="0"/>
          </a:p>
        </p:txBody>
      </p:sp>
    </p:spTree>
    <p:extLst>
      <p:ext uri="{BB962C8B-B14F-4D97-AF65-F5344CB8AC3E}">
        <p14:creationId xmlns:p14="http://schemas.microsoft.com/office/powerpoint/2010/main" val="660745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288" y="1808163"/>
            <a:ext cx="8153400" cy="4419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algn="just">
              <a:spcBef>
                <a:spcPts val="1100"/>
              </a:spcBef>
              <a:spcAft>
                <a:spcPts val="1100"/>
              </a:spcAft>
            </a:pPr>
            <a:r>
              <a:rPr lang="es-ES" sz="2000" b="1" dirty="0" smtClean="0"/>
              <a:t>Herramientas para </a:t>
            </a:r>
            <a:r>
              <a:rPr lang="es-ES" sz="2000" b="1" dirty="0"/>
              <a:t>evaluar el riesgo existente y emergente de detrimento del consumidor:</a:t>
            </a:r>
          </a:p>
          <a:p>
            <a:pPr marL="800100" lvl="1" indent="-342900" algn="just">
              <a:spcBef>
                <a:spcPts val="1100"/>
              </a:spcBef>
              <a:spcAft>
                <a:spcPts val="1100"/>
              </a:spcAft>
              <a:buFont typeface="+mj-lt"/>
              <a:buAutoNum type="arabicParenR"/>
            </a:pPr>
            <a:r>
              <a:rPr lang="es-ES" sz="1600" dirty="0"/>
              <a:t>Informes de tendencias del consumidor</a:t>
            </a:r>
          </a:p>
          <a:p>
            <a:pPr marL="800100" lvl="1" indent="-342900" algn="just">
              <a:spcBef>
                <a:spcPts val="1100"/>
              </a:spcBef>
              <a:spcAft>
                <a:spcPts val="1100"/>
              </a:spcAft>
              <a:buFont typeface="+mj-lt"/>
              <a:buAutoNum type="arabicParenR"/>
            </a:pPr>
            <a:r>
              <a:rPr lang="es-ES" sz="1600" dirty="0" smtClean="0"/>
              <a:t>Control</a:t>
            </a:r>
            <a:r>
              <a:rPr lang="es-ES" sz="1600" dirty="0" smtClean="0"/>
              <a:t> efectivo </a:t>
            </a:r>
            <a:r>
              <a:rPr lang="es-ES" sz="1600" dirty="0"/>
              <a:t>del mercado</a:t>
            </a:r>
          </a:p>
          <a:p>
            <a:pPr marL="800100" lvl="1" indent="-342900" algn="just">
              <a:spcBef>
                <a:spcPts val="1100"/>
              </a:spcBef>
              <a:spcAft>
                <a:spcPts val="1100"/>
              </a:spcAft>
              <a:buFont typeface="+mj-lt"/>
              <a:buAutoNum type="arabicParenR"/>
            </a:pPr>
            <a:r>
              <a:rPr lang="es-ES" sz="1600" dirty="0"/>
              <a:t>Revisiones temáticas</a:t>
            </a:r>
          </a:p>
          <a:p>
            <a:pPr marL="800100" lvl="1" indent="-342900" algn="just">
              <a:spcBef>
                <a:spcPts val="1100"/>
              </a:spcBef>
              <a:spcAft>
                <a:spcPts val="1100"/>
              </a:spcAft>
              <a:buFont typeface="+mj-lt"/>
              <a:buAutoNum type="arabicParenR"/>
            </a:pPr>
            <a:r>
              <a:rPr lang="es-ES" sz="1600" dirty="0"/>
              <a:t>Indicadores de riesgo </a:t>
            </a:r>
            <a:r>
              <a:rPr lang="es-ES" sz="1600" dirty="0" smtClean="0"/>
              <a:t>minorista</a:t>
            </a:r>
          </a:p>
        </p:txBody>
      </p:sp>
      <p:sp>
        <p:nvSpPr>
          <p:cNvPr id="4" name="Title 1"/>
          <p:cNvSpPr>
            <a:spLocks noGrp="1"/>
          </p:cNvSpPr>
          <p:nvPr>
            <p:ph type="title"/>
          </p:nvPr>
        </p:nvSpPr>
        <p:spPr>
          <a:xfrm>
            <a:off x="395536" y="260648"/>
            <a:ext cx="6378861" cy="1066800"/>
          </a:xfrm>
        </p:spPr>
        <p:txBody>
          <a:bodyPr/>
          <a:lstStyle/>
          <a:p>
            <a:r>
              <a:rPr lang="es-ES" sz="2400" dirty="0"/>
              <a:t>M</a:t>
            </a:r>
            <a:r>
              <a:rPr lang="es-ES" sz="2400" dirty="0" smtClean="0"/>
              <a:t>arco europeo para convergencia supervisora en conducta de mercado</a:t>
            </a:r>
            <a:r>
              <a:rPr lang="en-GB" sz="2000" dirty="0" smtClean="0"/>
              <a:t/>
            </a:r>
            <a:br>
              <a:rPr lang="en-GB" sz="2000" dirty="0" smtClean="0"/>
            </a:br>
            <a:endParaRPr lang="en-GB" sz="2000" dirty="0"/>
          </a:p>
        </p:txBody>
      </p:sp>
    </p:spTree>
    <p:extLst>
      <p:ext uri="{BB962C8B-B14F-4D97-AF65-F5344CB8AC3E}">
        <p14:creationId xmlns:p14="http://schemas.microsoft.com/office/powerpoint/2010/main" val="2273014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9063"/>
            <a:ext cx="6414864" cy="1066800"/>
          </a:xfrm>
        </p:spPr>
        <p:txBody>
          <a:bodyPr/>
          <a:lstStyle/>
          <a:p>
            <a:r>
              <a:rPr lang="en-GB" sz="2400" dirty="0" smtClean="0"/>
              <a:t>1. </a:t>
            </a:r>
            <a:r>
              <a:rPr lang="en-GB" sz="2400" dirty="0" err="1" smtClean="0"/>
              <a:t>Informes</a:t>
            </a:r>
            <a:r>
              <a:rPr lang="en-GB" sz="2400" dirty="0" smtClean="0"/>
              <a:t> </a:t>
            </a:r>
            <a:r>
              <a:rPr lang="en-GB" sz="2400" dirty="0"/>
              <a:t>de </a:t>
            </a:r>
            <a:r>
              <a:rPr lang="en-GB" sz="2400" dirty="0" err="1"/>
              <a:t>tendencias</a:t>
            </a:r>
            <a:r>
              <a:rPr lang="en-GB" sz="2400" dirty="0"/>
              <a:t> del </a:t>
            </a:r>
            <a:r>
              <a:rPr lang="en-GB" sz="2400" dirty="0" err="1" smtClean="0"/>
              <a:t>consumidor</a:t>
            </a:r>
            <a:endParaRPr lang="en-GB" sz="2400" dirty="0"/>
          </a:p>
        </p:txBody>
      </p:sp>
      <p:sp>
        <p:nvSpPr>
          <p:cNvPr id="3" name="Content Placeholder 2"/>
          <p:cNvSpPr>
            <a:spLocks noGrp="1"/>
          </p:cNvSpPr>
          <p:nvPr>
            <p:ph idx="1"/>
          </p:nvPr>
        </p:nvSpPr>
        <p:spPr>
          <a:xfrm>
            <a:off x="467544" y="1484784"/>
            <a:ext cx="6336704" cy="4419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algn="just">
              <a:spcBef>
                <a:spcPts val="600"/>
              </a:spcBef>
              <a:spcAft>
                <a:spcPts val="600"/>
              </a:spcAft>
            </a:pPr>
            <a:endParaRPr lang="es-ES" sz="2000" dirty="0" smtClean="0"/>
          </a:p>
          <a:p>
            <a:pPr algn="just">
              <a:spcBef>
                <a:spcPts val="600"/>
              </a:spcBef>
              <a:spcAft>
                <a:spcPts val="600"/>
              </a:spcAft>
            </a:pPr>
            <a:r>
              <a:rPr lang="es-ES" sz="2000" dirty="0" smtClean="0"/>
              <a:t>Uso de  </a:t>
            </a:r>
            <a:r>
              <a:rPr lang="es-ES" sz="2000" dirty="0"/>
              <a:t>información cuantitativa y cualitativa </a:t>
            </a:r>
            <a:r>
              <a:rPr lang="es-ES" sz="2000" dirty="0" smtClean="0"/>
              <a:t>de las </a:t>
            </a:r>
            <a:r>
              <a:rPr lang="es-ES" sz="2000" dirty="0"/>
              <a:t>autoridades nacionales y otras fuentes (grupos de partes interesadas, asociaciones de consumidores</a:t>
            </a:r>
            <a:r>
              <a:rPr lang="es-ES" sz="2000" dirty="0" smtClean="0"/>
              <a:t>):</a:t>
            </a:r>
            <a:endParaRPr lang="es-ES" sz="2000" dirty="0"/>
          </a:p>
          <a:p>
            <a:pPr lvl="1" algn="just">
              <a:spcBef>
                <a:spcPts val="600"/>
              </a:spcBef>
              <a:spcAft>
                <a:spcPts val="600"/>
              </a:spcAft>
            </a:pPr>
            <a:r>
              <a:rPr lang="es-ES" sz="1600" dirty="0"/>
              <a:t>Quejas (por causa, por producto)</a:t>
            </a:r>
          </a:p>
          <a:p>
            <a:pPr lvl="1" algn="just">
              <a:spcBef>
                <a:spcPts val="600"/>
              </a:spcBef>
              <a:spcAft>
                <a:spcPts val="600"/>
              </a:spcAft>
            </a:pPr>
            <a:r>
              <a:rPr lang="es-ES" sz="1600" dirty="0"/>
              <a:t>Cuestiones de protección al consumidor </a:t>
            </a:r>
            <a:endParaRPr lang="es-ES" sz="1600" dirty="0" smtClean="0"/>
          </a:p>
          <a:p>
            <a:pPr lvl="1" algn="just">
              <a:spcBef>
                <a:spcPts val="600"/>
              </a:spcBef>
              <a:spcAft>
                <a:spcPts val="600"/>
              </a:spcAft>
            </a:pPr>
            <a:r>
              <a:rPr lang="es-ES" sz="1600" dirty="0" smtClean="0"/>
              <a:t>Cuestiones </a:t>
            </a:r>
            <a:r>
              <a:rPr lang="es-ES" sz="1600" dirty="0"/>
              <a:t>de innovación financiera </a:t>
            </a:r>
            <a:endParaRPr lang="es-ES" sz="1600" dirty="0" smtClean="0"/>
          </a:p>
          <a:p>
            <a:pPr lvl="1" algn="just">
              <a:spcBef>
                <a:spcPts val="600"/>
              </a:spcBef>
              <a:spcAft>
                <a:spcPts val="600"/>
              </a:spcAft>
            </a:pPr>
            <a:endParaRPr lang="es-ES" sz="1600" dirty="0" smtClean="0"/>
          </a:p>
          <a:p>
            <a:pPr algn="just">
              <a:spcBef>
                <a:spcPts val="600"/>
              </a:spcBef>
              <a:spcAft>
                <a:spcPts val="600"/>
              </a:spcAft>
            </a:pPr>
            <a:r>
              <a:rPr lang="es-ES" sz="2000" dirty="0" smtClean="0"/>
              <a:t>Presentación de casos de </a:t>
            </a:r>
            <a:r>
              <a:rPr lang="es-ES" sz="2000" dirty="0"/>
              <a:t>detrimento del </a:t>
            </a:r>
            <a:r>
              <a:rPr lang="es-ES" sz="2000" dirty="0" smtClean="0"/>
              <a:t>consumidor</a:t>
            </a:r>
            <a:endParaRPr lang="es-ES" sz="1600" dirty="0"/>
          </a:p>
          <a:p>
            <a:pPr algn="just">
              <a:spcBef>
                <a:spcPts val="600"/>
              </a:spcBef>
              <a:spcAft>
                <a:spcPts val="600"/>
              </a:spcAft>
            </a:pPr>
            <a:r>
              <a:rPr lang="es-ES" sz="2000" dirty="0" smtClean="0"/>
              <a:t>Detección </a:t>
            </a:r>
            <a:r>
              <a:rPr lang="es-ES" sz="2000" dirty="0"/>
              <a:t>temprana de tendencias y </a:t>
            </a:r>
            <a:r>
              <a:rPr lang="es-ES" sz="2000" dirty="0" smtClean="0"/>
              <a:t>riesgos</a:t>
            </a:r>
            <a:endParaRPr lang="en-GB" sz="1600" dirty="0"/>
          </a:p>
        </p:txBody>
      </p:sp>
      <p:pic>
        <p:nvPicPr>
          <p:cNvPr id="4" name="Picture 3"/>
          <p:cNvPicPr>
            <a:picLocks noChangeAspect="1"/>
          </p:cNvPicPr>
          <p:nvPr/>
        </p:nvPicPr>
        <p:blipFill>
          <a:blip r:embed="rId4"/>
          <a:stretch>
            <a:fillRect/>
          </a:stretch>
        </p:blipFill>
        <p:spPr>
          <a:xfrm>
            <a:off x="7020272" y="1484785"/>
            <a:ext cx="1844258" cy="2489980"/>
          </a:xfrm>
          <a:prstGeom prst="rect">
            <a:avLst/>
          </a:prstGeom>
        </p:spPr>
      </p:pic>
    </p:spTree>
    <p:extLst>
      <p:ext uri="{BB962C8B-B14F-4D97-AF65-F5344CB8AC3E}">
        <p14:creationId xmlns:p14="http://schemas.microsoft.com/office/powerpoint/2010/main" val="41935293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9063"/>
            <a:ext cx="6414864" cy="1066800"/>
          </a:xfrm>
        </p:spPr>
        <p:txBody>
          <a:bodyPr/>
          <a:lstStyle/>
          <a:p>
            <a:r>
              <a:rPr lang="en-GB" sz="2400" dirty="0" smtClean="0"/>
              <a:t>1. </a:t>
            </a:r>
            <a:r>
              <a:rPr lang="en-GB" sz="2400" dirty="0" err="1" smtClean="0"/>
              <a:t>Informes</a:t>
            </a:r>
            <a:r>
              <a:rPr lang="en-GB" sz="2400" dirty="0" smtClean="0"/>
              <a:t> </a:t>
            </a:r>
            <a:r>
              <a:rPr lang="en-GB" sz="2400" dirty="0"/>
              <a:t>de </a:t>
            </a:r>
            <a:r>
              <a:rPr lang="en-GB" sz="2400" dirty="0" err="1"/>
              <a:t>tendencias</a:t>
            </a:r>
            <a:r>
              <a:rPr lang="en-GB" sz="2400" dirty="0"/>
              <a:t> del </a:t>
            </a:r>
            <a:r>
              <a:rPr lang="en-GB" sz="2400" dirty="0" err="1" smtClean="0"/>
              <a:t>consumidor</a:t>
            </a:r>
            <a:endParaRPr lang="en-GB" sz="2400" dirty="0"/>
          </a:p>
        </p:txBody>
      </p:sp>
      <p:sp>
        <p:nvSpPr>
          <p:cNvPr id="5" name="Rectangle 2"/>
          <p:cNvSpPr>
            <a:spLocks noChangeArrowheads="1"/>
          </p:cNvSpPr>
          <p:nvPr/>
        </p:nvSpPr>
        <p:spPr bwMode="gray">
          <a:xfrm>
            <a:off x="612775" y="4846947"/>
            <a:ext cx="3822700" cy="1370013"/>
          </a:xfrm>
          <a:prstGeom prst="rect">
            <a:avLst/>
          </a:prstGeom>
          <a:solidFill>
            <a:srgbClr val="7FABD2"/>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fontAlgn="auto">
              <a:spcBef>
                <a:spcPts val="0"/>
              </a:spcBef>
              <a:spcAft>
                <a:spcPts val="0"/>
              </a:spcAft>
              <a:defRPr/>
            </a:pPr>
            <a:r>
              <a:rPr lang="es-ES" altLang="en-US" sz="1200" b="1" kern="0" dirty="0" smtClean="0">
                <a:solidFill>
                  <a:srgbClr val="000000"/>
                </a:solidFill>
                <a:latin typeface="Verdana"/>
                <a:ea typeface="ＭＳ Ｐゴシック"/>
                <a:cs typeface="+mn-cs"/>
              </a:rPr>
              <a:t>Educación financiera </a:t>
            </a:r>
            <a:r>
              <a:rPr lang="es-ES" altLang="en-US" sz="1200" kern="0" dirty="0" smtClean="0">
                <a:solidFill>
                  <a:srgbClr val="000000"/>
                </a:solidFill>
                <a:latin typeface="Verdana"/>
                <a:ea typeface="ＭＳ Ｐゴシック"/>
                <a:cs typeface="+mn-cs"/>
              </a:rPr>
              <a:t>sigue </a:t>
            </a:r>
            <a:r>
              <a:rPr lang="es-ES" altLang="en-US" sz="1200" kern="0" dirty="0">
                <a:solidFill>
                  <a:srgbClr val="000000"/>
                </a:solidFill>
                <a:latin typeface="Verdana"/>
                <a:ea typeface="ＭＳ Ｐゴシック"/>
                <a:cs typeface="+mn-cs"/>
              </a:rPr>
              <a:t>siendo un desafío</a:t>
            </a:r>
            <a:endParaRPr kumimoji="0" lang="en-US" altLang="en-US" sz="1200" b="0" i="0" u="none" strike="noStrike" kern="0" cap="none" spc="0" normalizeH="0" baseline="0" noProof="0" dirty="0" smtClean="0">
              <a:ln>
                <a:noFill/>
              </a:ln>
              <a:solidFill>
                <a:srgbClr val="000000"/>
              </a:solidFill>
              <a:effectLst/>
              <a:uLnTx/>
              <a:uFillTx/>
              <a:latin typeface="Verdana"/>
              <a:ea typeface="ＭＳ Ｐゴシック"/>
              <a:cs typeface="+mn-cs"/>
            </a:endParaRPr>
          </a:p>
        </p:txBody>
      </p:sp>
      <p:sp>
        <p:nvSpPr>
          <p:cNvPr id="6" name="Rectangle 3"/>
          <p:cNvSpPr>
            <a:spLocks noChangeArrowheads="1"/>
          </p:cNvSpPr>
          <p:nvPr/>
        </p:nvSpPr>
        <p:spPr bwMode="gray">
          <a:xfrm>
            <a:off x="4729163" y="4849297"/>
            <a:ext cx="3822700" cy="1370013"/>
          </a:xfrm>
          <a:prstGeom prst="rect">
            <a:avLst/>
          </a:prstGeom>
          <a:solidFill>
            <a:srgbClr val="7FABD2"/>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fontAlgn="auto">
              <a:spcBef>
                <a:spcPts val="0"/>
              </a:spcBef>
              <a:spcAft>
                <a:spcPts val="0"/>
              </a:spcAft>
              <a:defRPr/>
            </a:pPr>
            <a:r>
              <a:rPr lang="es-ES" altLang="en-US" sz="1200" kern="0" dirty="0">
                <a:solidFill>
                  <a:srgbClr val="000000"/>
                </a:solidFill>
                <a:latin typeface="Verdana"/>
                <a:ea typeface="ＭＳ Ｐゴシック"/>
                <a:cs typeface="+mn-cs"/>
              </a:rPr>
              <a:t>Los supervisores se enfocan más en</a:t>
            </a:r>
          </a:p>
          <a:p>
            <a:pPr lvl="0" algn="ctr" fontAlgn="auto">
              <a:spcBef>
                <a:spcPts val="0"/>
              </a:spcBef>
              <a:spcAft>
                <a:spcPts val="0"/>
              </a:spcAft>
              <a:defRPr/>
            </a:pPr>
            <a:r>
              <a:rPr lang="es-ES" altLang="en-US" sz="1200" b="1" kern="0" dirty="0">
                <a:solidFill>
                  <a:srgbClr val="000000"/>
                </a:solidFill>
                <a:latin typeface="Verdana"/>
                <a:ea typeface="ＭＳ Ｐゴシック"/>
                <a:cs typeface="+mn-cs"/>
              </a:rPr>
              <a:t>gestión de conflictos de interés</a:t>
            </a:r>
            <a:endParaRPr kumimoji="0" lang="en-US" altLang="en-US" sz="1200" b="1" i="0" u="none" strike="noStrike" kern="0" cap="none" spc="0" normalizeH="0" baseline="0" noProof="0" dirty="0" smtClean="0">
              <a:ln>
                <a:noFill/>
              </a:ln>
              <a:solidFill>
                <a:srgbClr val="000000"/>
              </a:solidFill>
              <a:effectLst/>
              <a:uLnTx/>
              <a:uFillTx/>
              <a:latin typeface="Verdana"/>
              <a:ea typeface="ＭＳ Ｐゴシック"/>
              <a:cs typeface="+mn-cs"/>
            </a:endParaRPr>
          </a:p>
        </p:txBody>
      </p:sp>
      <p:sp>
        <p:nvSpPr>
          <p:cNvPr id="7" name="Rectangle 4"/>
          <p:cNvSpPr>
            <a:spLocks noChangeArrowheads="1"/>
          </p:cNvSpPr>
          <p:nvPr/>
        </p:nvSpPr>
        <p:spPr bwMode="gray">
          <a:xfrm>
            <a:off x="612775" y="1622735"/>
            <a:ext cx="3822700" cy="1370012"/>
          </a:xfrm>
          <a:prstGeom prst="rect">
            <a:avLst/>
          </a:prstGeom>
          <a:solidFill>
            <a:srgbClr val="7FABD2"/>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fontAlgn="auto">
              <a:spcBef>
                <a:spcPts val="0"/>
              </a:spcBef>
              <a:spcAft>
                <a:spcPts val="0"/>
              </a:spcAft>
              <a:defRPr/>
            </a:pPr>
            <a:r>
              <a:rPr lang="es-ES" altLang="en-US" sz="1200" b="1" kern="0" dirty="0">
                <a:solidFill>
                  <a:srgbClr val="000000"/>
                </a:solidFill>
                <a:latin typeface="Verdana"/>
                <a:ea typeface="ＭＳ Ｐゴシック"/>
                <a:cs typeface="+mn-cs"/>
              </a:rPr>
              <a:t>Publicidad </a:t>
            </a:r>
            <a:r>
              <a:rPr lang="es-ES" altLang="en-US" sz="1200" b="1" kern="0" dirty="0" smtClean="0">
                <a:solidFill>
                  <a:srgbClr val="000000"/>
                </a:solidFill>
                <a:latin typeface="Verdana"/>
                <a:ea typeface="ＭＳ Ｐゴシック"/>
                <a:cs typeface="+mn-cs"/>
              </a:rPr>
              <a:t>e</a:t>
            </a:r>
            <a:endParaRPr lang="es-ES" altLang="en-US" sz="1200" b="1" kern="0" dirty="0">
              <a:solidFill>
                <a:srgbClr val="000000"/>
              </a:solidFill>
              <a:latin typeface="Verdana"/>
              <a:ea typeface="ＭＳ Ｐゴシック"/>
              <a:cs typeface="+mn-cs"/>
            </a:endParaRPr>
          </a:p>
          <a:p>
            <a:pPr lvl="0" algn="ctr" fontAlgn="auto">
              <a:spcBef>
                <a:spcPts val="0"/>
              </a:spcBef>
              <a:spcAft>
                <a:spcPts val="0"/>
              </a:spcAft>
              <a:defRPr/>
            </a:pPr>
            <a:r>
              <a:rPr lang="es-ES" altLang="en-US" sz="1200" b="1" kern="0" dirty="0">
                <a:solidFill>
                  <a:srgbClr val="000000"/>
                </a:solidFill>
                <a:latin typeface="Verdana"/>
                <a:ea typeface="ＭＳ Ｐゴシック"/>
                <a:cs typeface="+mn-cs"/>
              </a:rPr>
              <a:t>información precontractual</a:t>
            </a:r>
          </a:p>
          <a:p>
            <a:pPr lvl="0" algn="ctr" fontAlgn="auto">
              <a:spcBef>
                <a:spcPts val="0"/>
              </a:spcBef>
              <a:spcAft>
                <a:spcPts val="0"/>
              </a:spcAft>
              <a:defRPr/>
            </a:pPr>
            <a:r>
              <a:rPr lang="es-ES" altLang="en-US" sz="1200" kern="0" dirty="0">
                <a:solidFill>
                  <a:srgbClr val="000000"/>
                </a:solidFill>
                <a:latin typeface="Verdana"/>
                <a:ea typeface="ＭＳ Ｐゴシック"/>
                <a:cs typeface="+mn-cs"/>
              </a:rPr>
              <a:t>no siempre claro, preciso y</a:t>
            </a:r>
          </a:p>
          <a:p>
            <a:pPr lvl="0" algn="ctr" fontAlgn="auto">
              <a:spcBef>
                <a:spcPts val="0"/>
              </a:spcBef>
              <a:spcAft>
                <a:spcPts val="0"/>
              </a:spcAft>
              <a:defRPr/>
            </a:pPr>
            <a:r>
              <a:rPr lang="es-ES" altLang="en-US" sz="1200" kern="0" dirty="0">
                <a:solidFill>
                  <a:srgbClr val="000000"/>
                </a:solidFill>
                <a:latin typeface="Verdana"/>
                <a:ea typeface="ＭＳ Ｐゴシック"/>
                <a:cs typeface="+mn-cs"/>
              </a:rPr>
              <a:t>t</a:t>
            </a:r>
            <a:r>
              <a:rPr lang="es-ES" altLang="en-US" sz="1200" kern="0" dirty="0" smtClean="0">
                <a:solidFill>
                  <a:srgbClr val="000000"/>
                </a:solidFill>
                <a:latin typeface="Verdana"/>
                <a:ea typeface="ＭＳ Ｐゴシック"/>
                <a:cs typeface="+mn-cs"/>
              </a:rPr>
              <a:t>ransparente</a:t>
            </a:r>
            <a:endParaRPr kumimoji="0" lang="en-US" altLang="en-US" sz="1200" i="0" u="none" strike="noStrike" kern="0" cap="none" spc="0" normalizeH="0" baseline="0" noProof="0" dirty="0" smtClean="0">
              <a:ln>
                <a:noFill/>
              </a:ln>
              <a:solidFill>
                <a:srgbClr val="000000"/>
              </a:solidFill>
              <a:effectLst/>
              <a:uLnTx/>
              <a:uFillTx/>
              <a:latin typeface="Verdana"/>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altLang="en-US" sz="1200" b="0" i="0" u="none" strike="noStrike" kern="0" cap="none" spc="0" normalizeH="0" baseline="0" noProof="0" dirty="0" smtClean="0">
              <a:ln>
                <a:noFill/>
              </a:ln>
              <a:solidFill>
                <a:srgbClr val="000000"/>
              </a:solidFill>
              <a:effectLst/>
              <a:uLnTx/>
              <a:uFillTx/>
              <a:latin typeface="Verdana"/>
              <a:ea typeface="ＭＳ Ｐゴシック"/>
              <a:cs typeface="+mn-cs"/>
            </a:endParaRPr>
          </a:p>
        </p:txBody>
      </p:sp>
      <p:sp>
        <p:nvSpPr>
          <p:cNvPr id="8" name="Rectangle 5"/>
          <p:cNvSpPr>
            <a:spLocks noChangeArrowheads="1"/>
          </p:cNvSpPr>
          <p:nvPr/>
        </p:nvSpPr>
        <p:spPr bwMode="gray">
          <a:xfrm>
            <a:off x="4729163" y="1622735"/>
            <a:ext cx="3822700" cy="1370012"/>
          </a:xfrm>
          <a:prstGeom prst="rect">
            <a:avLst/>
          </a:prstGeom>
          <a:solidFill>
            <a:srgbClr val="7FABD2"/>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fontAlgn="auto">
              <a:spcBef>
                <a:spcPts val="0"/>
              </a:spcBef>
              <a:spcAft>
                <a:spcPts val="0"/>
              </a:spcAft>
              <a:defRPr/>
            </a:pPr>
            <a:r>
              <a:rPr kumimoji="0" lang="en-US" altLang="en-US" sz="1200" b="1" i="0" u="none" strike="noStrike" kern="0" cap="none" spc="0" normalizeH="0" baseline="0" noProof="0" dirty="0" smtClean="0">
                <a:ln>
                  <a:noFill/>
                </a:ln>
                <a:solidFill>
                  <a:srgbClr val="000000"/>
                </a:solidFill>
                <a:effectLst/>
                <a:uLnTx/>
                <a:uFillTx/>
                <a:latin typeface="Verdana"/>
                <a:ea typeface="ＭＳ Ｐゴシック"/>
                <a:cs typeface="+mn-cs"/>
              </a:rPr>
              <a:t>Big Data,</a:t>
            </a:r>
          </a:p>
          <a:p>
            <a:pPr lvl="0" algn="ctr" fontAlgn="auto">
              <a:spcBef>
                <a:spcPts val="0"/>
              </a:spcBef>
              <a:spcAft>
                <a:spcPts val="0"/>
              </a:spcAft>
              <a:defRPr/>
            </a:pPr>
            <a:r>
              <a:rPr lang="es-ES" altLang="en-US" sz="1200" kern="0" dirty="0" smtClean="0">
                <a:solidFill>
                  <a:srgbClr val="000000"/>
                </a:solidFill>
                <a:latin typeface="Verdana"/>
                <a:ea typeface="ＭＳ Ｐゴシック"/>
                <a:cs typeface="+mn-cs"/>
              </a:rPr>
              <a:t>potencial </a:t>
            </a:r>
            <a:r>
              <a:rPr lang="es-ES" altLang="en-US" sz="1200" kern="0" dirty="0">
                <a:solidFill>
                  <a:srgbClr val="000000"/>
                </a:solidFill>
                <a:latin typeface="Verdana"/>
                <a:ea typeface="ＭＳ Ｐゴシック"/>
                <a:cs typeface="+mn-cs"/>
              </a:rPr>
              <a:t>para beneficios, pero</a:t>
            </a:r>
          </a:p>
          <a:p>
            <a:pPr lvl="0" algn="ctr" fontAlgn="auto">
              <a:spcBef>
                <a:spcPts val="0"/>
              </a:spcBef>
              <a:spcAft>
                <a:spcPts val="0"/>
              </a:spcAft>
              <a:defRPr/>
            </a:pPr>
            <a:r>
              <a:rPr lang="es-ES" altLang="en-US" sz="1200" kern="0" dirty="0">
                <a:solidFill>
                  <a:srgbClr val="000000"/>
                </a:solidFill>
                <a:latin typeface="Verdana"/>
                <a:ea typeface="ＭＳ Ｐゴシック"/>
                <a:cs typeface="+mn-cs"/>
              </a:rPr>
              <a:t>podría llevar a problemas con exclusiones</a:t>
            </a:r>
          </a:p>
          <a:p>
            <a:pPr lvl="0" algn="ctr" fontAlgn="auto">
              <a:spcBef>
                <a:spcPts val="0"/>
              </a:spcBef>
              <a:spcAft>
                <a:spcPts val="0"/>
              </a:spcAft>
              <a:defRPr/>
            </a:pPr>
            <a:r>
              <a:rPr lang="es-ES" altLang="en-US" sz="1200" kern="0" dirty="0">
                <a:solidFill>
                  <a:srgbClr val="000000"/>
                </a:solidFill>
                <a:latin typeface="Verdana"/>
                <a:ea typeface="ＭＳ Ｐゴシック"/>
                <a:cs typeface="+mn-cs"/>
              </a:rPr>
              <a:t>y acceso</a:t>
            </a:r>
            <a:endParaRPr kumimoji="0" lang="en-US" altLang="en-US" sz="1200" i="0" u="none" strike="noStrike" kern="0" cap="none" spc="0" normalizeH="0" baseline="0" noProof="0" dirty="0" smtClean="0">
              <a:ln>
                <a:noFill/>
              </a:ln>
              <a:solidFill>
                <a:srgbClr val="000000"/>
              </a:solidFill>
              <a:effectLst/>
              <a:uLnTx/>
              <a:uFillTx/>
              <a:latin typeface="Verdana"/>
              <a:ea typeface="ＭＳ Ｐゴシック"/>
              <a:cs typeface="+mn-cs"/>
            </a:endParaRPr>
          </a:p>
        </p:txBody>
      </p:sp>
      <p:sp>
        <p:nvSpPr>
          <p:cNvPr id="9" name="Rectangle 6"/>
          <p:cNvSpPr>
            <a:spLocks noChangeArrowheads="1"/>
          </p:cNvSpPr>
          <p:nvPr/>
        </p:nvSpPr>
        <p:spPr bwMode="gray">
          <a:xfrm>
            <a:off x="612775" y="3234047"/>
            <a:ext cx="2951113" cy="1370013"/>
          </a:xfrm>
          <a:prstGeom prst="rect">
            <a:avLst/>
          </a:prstGeom>
          <a:solidFill>
            <a:srgbClr val="7FABD2"/>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fontAlgn="auto">
              <a:spcBef>
                <a:spcPts val="0"/>
              </a:spcBef>
              <a:spcAft>
                <a:spcPts val="0"/>
              </a:spcAft>
              <a:defRPr/>
            </a:pPr>
            <a:r>
              <a:rPr kumimoji="0" lang="en-US" altLang="en-US" sz="1200" b="1" i="0" u="none" strike="noStrike" kern="0" cap="none" spc="0" normalizeH="0" baseline="0" noProof="0" dirty="0" err="1" smtClean="0">
                <a:ln>
                  <a:noFill/>
                </a:ln>
                <a:solidFill>
                  <a:srgbClr val="000000"/>
                </a:solidFill>
                <a:effectLst/>
                <a:uLnTx/>
                <a:uFillTx/>
                <a:latin typeface="Verdana"/>
                <a:ea typeface="MS PGothic" pitchFamily="34" charset="-128"/>
                <a:cs typeface="+mn-cs"/>
              </a:rPr>
              <a:t>Gesti</a:t>
            </a:r>
            <a:r>
              <a:rPr lang="es-ES" altLang="en-US" sz="1200" b="1" kern="0" dirty="0" err="1" smtClean="0">
                <a:solidFill>
                  <a:srgbClr val="000000"/>
                </a:solidFill>
                <a:latin typeface="Verdana"/>
                <a:ea typeface="ＭＳ Ｐゴシック"/>
              </a:rPr>
              <a:t>ó</a:t>
            </a:r>
            <a:r>
              <a:rPr kumimoji="0" lang="en-US" altLang="en-US" sz="1200" b="1" i="0" u="none" strike="noStrike" kern="0" cap="none" spc="0" normalizeH="0" baseline="0" noProof="0" dirty="0" smtClean="0">
                <a:ln>
                  <a:noFill/>
                </a:ln>
                <a:solidFill>
                  <a:srgbClr val="000000"/>
                </a:solidFill>
                <a:effectLst/>
                <a:uLnTx/>
                <a:uFillTx/>
                <a:latin typeface="Verdana"/>
                <a:ea typeface="MS PGothic" pitchFamily="34" charset="-128"/>
                <a:cs typeface="+mn-cs"/>
              </a:rPr>
              <a:t>n</a:t>
            </a:r>
            <a:r>
              <a:rPr kumimoji="0" lang="en-US" altLang="en-US" sz="1200" b="1" i="0" u="none" strike="noStrike" kern="0" cap="none" spc="0" normalizeH="0" noProof="0" dirty="0" smtClean="0">
                <a:ln>
                  <a:noFill/>
                </a:ln>
                <a:solidFill>
                  <a:srgbClr val="000000"/>
                </a:solidFill>
                <a:effectLst/>
                <a:uLnTx/>
                <a:uFillTx/>
                <a:latin typeface="Verdana"/>
                <a:ea typeface="MS PGothic" pitchFamily="34" charset="-128"/>
                <a:cs typeface="+mn-cs"/>
              </a:rPr>
              <a:t> de </a:t>
            </a:r>
            <a:r>
              <a:rPr kumimoji="0" lang="en-US" altLang="en-US" sz="1200" b="1" i="0" u="none" strike="noStrike" kern="0" cap="none" spc="0" normalizeH="0" noProof="0" dirty="0" err="1" smtClean="0">
                <a:ln>
                  <a:noFill/>
                </a:ln>
                <a:solidFill>
                  <a:srgbClr val="000000"/>
                </a:solidFill>
                <a:effectLst/>
                <a:uLnTx/>
                <a:uFillTx/>
                <a:latin typeface="Verdana"/>
                <a:ea typeface="MS PGothic" pitchFamily="34" charset="-128"/>
                <a:cs typeface="+mn-cs"/>
              </a:rPr>
              <a:t>siniestros</a:t>
            </a:r>
            <a:r>
              <a:rPr kumimoji="0" lang="en-US" altLang="en-US" sz="1200" b="1" i="0" u="none" strike="noStrike" kern="0" cap="none" spc="0" normalizeH="0" noProof="0" dirty="0" smtClean="0">
                <a:ln>
                  <a:noFill/>
                </a:ln>
                <a:solidFill>
                  <a:srgbClr val="000000"/>
                </a:solidFill>
                <a:effectLst/>
                <a:uLnTx/>
                <a:uFillTx/>
                <a:latin typeface="Verdana"/>
                <a:ea typeface="MS PGothic" pitchFamily="34" charset="-128"/>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noProof="0" dirty="0" smtClean="0">
                <a:ln>
                  <a:noFill/>
                </a:ln>
                <a:solidFill>
                  <a:srgbClr val="000000"/>
                </a:solidFill>
                <a:effectLst/>
                <a:uLnTx/>
                <a:uFillTx/>
                <a:latin typeface="Verdana"/>
                <a:ea typeface="MS PGothic" pitchFamily="34" charset="-128"/>
                <a:cs typeface="+mn-cs"/>
              </a:rPr>
              <a:t>susceptible de </a:t>
            </a:r>
            <a:r>
              <a:rPr kumimoji="0" lang="en-US" altLang="en-US" sz="1200" b="0" i="0" u="none" strike="noStrike" kern="0" cap="none" spc="0" normalizeH="0" noProof="0" dirty="0" err="1" smtClean="0">
                <a:ln>
                  <a:noFill/>
                </a:ln>
                <a:solidFill>
                  <a:srgbClr val="000000"/>
                </a:solidFill>
                <a:effectLst/>
                <a:uLnTx/>
                <a:uFillTx/>
                <a:latin typeface="Verdana"/>
                <a:ea typeface="MS PGothic" pitchFamily="34" charset="-128"/>
                <a:cs typeface="+mn-cs"/>
              </a:rPr>
              <a:t>mejora</a:t>
            </a:r>
            <a:endParaRPr kumimoji="0" lang="en-US" altLang="en-US" sz="1200" b="0" i="0" u="none" strike="noStrike" kern="0" cap="none" spc="0" normalizeH="0" noProof="0" dirty="0" smtClean="0">
              <a:ln>
                <a:noFill/>
              </a:ln>
              <a:solidFill>
                <a:srgbClr val="000000"/>
              </a:solidFill>
              <a:effectLst/>
              <a:uLnTx/>
              <a:uFillTx/>
              <a:latin typeface="Verdana"/>
              <a:ea typeface="MS PGothic"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0" cap="none" spc="0" normalizeH="0" noProof="0" dirty="0" smtClean="0">
                <a:ln>
                  <a:noFill/>
                </a:ln>
                <a:solidFill>
                  <a:srgbClr val="000000"/>
                </a:solidFill>
                <a:effectLst/>
                <a:uLnTx/>
                <a:uFillTx/>
                <a:latin typeface="Verdana"/>
                <a:ea typeface="MS PGothic" pitchFamily="34" charset="-128"/>
                <a:cs typeface="+mn-cs"/>
              </a:rPr>
              <a:t> </a:t>
            </a:r>
            <a:r>
              <a:rPr kumimoji="0" lang="en-US" altLang="en-US" sz="1200" b="0" i="0" u="none" strike="noStrike" kern="0" cap="none" spc="0" normalizeH="0" noProof="0" dirty="0" err="1" smtClean="0">
                <a:ln>
                  <a:noFill/>
                </a:ln>
                <a:solidFill>
                  <a:srgbClr val="000000"/>
                </a:solidFill>
                <a:effectLst/>
                <a:uLnTx/>
                <a:uFillTx/>
                <a:latin typeface="Verdana"/>
                <a:ea typeface="MS PGothic" pitchFamily="34" charset="-128"/>
                <a:cs typeface="+mn-cs"/>
              </a:rPr>
              <a:t>en</a:t>
            </a:r>
            <a:r>
              <a:rPr kumimoji="0" lang="en-US" altLang="en-US" sz="1200" b="0" i="0" u="none" strike="noStrike" kern="0" cap="none" spc="0" normalizeH="0" noProof="0" dirty="0" smtClean="0">
                <a:ln>
                  <a:noFill/>
                </a:ln>
                <a:solidFill>
                  <a:srgbClr val="000000"/>
                </a:solidFill>
                <a:effectLst/>
                <a:uLnTx/>
                <a:uFillTx/>
                <a:latin typeface="Verdana"/>
                <a:ea typeface="MS PGothic" pitchFamily="34" charset="-128"/>
                <a:cs typeface="+mn-cs"/>
              </a:rPr>
              <a:t> particular </a:t>
            </a:r>
            <a:r>
              <a:rPr kumimoji="0" lang="en-US" altLang="en-US" sz="1200" b="0" i="0" u="none" strike="noStrike" kern="0" cap="none" spc="0" normalizeH="0" noProof="0" dirty="0" err="1" smtClean="0">
                <a:ln>
                  <a:noFill/>
                </a:ln>
                <a:solidFill>
                  <a:srgbClr val="000000"/>
                </a:solidFill>
                <a:effectLst/>
                <a:uLnTx/>
                <a:uFillTx/>
                <a:latin typeface="Verdana"/>
                <a:ea typeface="MS PGothic" pitchFamily="34" charset="-128"/>
                <a:cs typeface="+mn-cs"/>
              </a:rPr>
              <a:t>en</a:t>
            </a:r>
            <a:r>
              <a:rPr kumimoji="0" lang="en-US" altLang="en-US" sz="1200" b="0" i="0" u="none" strike="noStrike" kern="0" cap="none" spc="0" normalizeH="0" noProof="0" dirty="0" smtClean="0">
                <a:ln>
                  <a:noFill/>
                </a:ln>
                <a:solidFill>
                  <a:srgbClr val="000000"/>
                </a:solidFill>
                <a:effectLst/>
                <a:uLnTx/>
                <a:uFillTx/>
                <a:latin typeface="Verdana"/>
                <a:ea typeface="MS PGothic" pitchFamily="34" charset="-128"/>
                <a:cs typeface="+mn-cs"/>
              </a:rPr>
              <a:t> Autos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latin typeface="Verdana"/>
              <a:ea typeface="MS PGothic" pitchFamily="34" charset="-128"/>
              <a:cs typeface="+mn-cs"/>
            </a:endParaRPr>
          </a:p>
        </p:txBody>
      </p:sp>
      <p:sp>
        <p:nvSpPr>
          <p:cNvPr id="10" name="Rectangle 7"/>
          <p:cNvSpPr>
            <a:spLocks noChangeArrowheads="1"/>
          </p:cNvSpPr>
          <p:nvPr/>
        </p:nvSpPr>
        <p:spPr bwMode="gray">
          <a:xfrm>
            <a:off x="5220072" y="3156620"/>
            <a:ext cx="3330204" cy="1370013"/>
          </a:xfrm>
          <a:prstGeom prst="rect">
            <a:avLst/>
          </a:prstGeom>
          <a:solidFill>
            <a:srgbClr val="7FABD2"/>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lvl="0" algn="ctr" fontAlgn="auto">
              <a:spcBef>
                <a:spcPts val="0"/>
              </a:spcBef>
              <a:spcAft>
                <a:spcPts val="0"/>
              </a:spcAft>
              <a:defRPr/>
            </a:pPr>
            <a:r>
              <a:rPr lang="es-ES" altLang="en-US" sz="1200" kern="0" dirty="0">
                <a:solidFill>
                  <a:srgbClr val="000000"/>
                </a:solidFill>
                <a:latin typeface="Verdana"/>
                <a:ea typeface="ＭＳ Ｐゴシック"/>
                <a:cs typeface="+mn-cs"/>
              </a:rPr>
              <a:t>La innovación financiera ve</a:t>
            </a:r>
          </a:p>
          <a:p>
            <a:pPr lvl="0" algn="ctr" fontAlgn="auto">
              <a:spcBef>
                <a:spcPts val="0"/>
              </a:spcBef>
              <a:spcAft>
                <a:spcPts val="0"/>
              </a:spcAft>
              <a:defRPr/>
            </a:pPr>
            <a:r>
              <a:rPr lang="es-ES" altLang="en-US" sz="1200" kern="0" dirty="0">
                <a:solidFill>
                  <a:srgbClr val="000000"/>
                </a:solidFill>
                <a:latin typeface="Verdana"/>
                <a:ea typeface="ＭＳ Ｐゴシック"/>
                <a:cs typeface="+mn-cs"/>
              </a:rPr>
              <a:t>aumentar la </a:t>
            </a:r>
            <a:r>
              <a:rPr lang="es-ES" altLang="en-US" sz="1200" b="1" kern="0" dirty="0">
                <a:solidFill>
                  <a:srgbClr val="000000"/>
                </a:solidFill>
                <a:latin typeface="Verdana"/>
                <a:ea typeface="ＭＳ Ｐゴシック"/>
                <a:cs typeface="+mn-cs"/>
              </a:rPr>
              <a:t>complejidad de</a:t>
            </a:r>
          </a:p>
          <a:p>
            <a:pPr lvl="0" algn="ctr" fontAlgn="auto">
              <a:spcBef>
                <a:spcPts val="0"/>
              </a:spcBef>
              <a:spcAft>
                <a:spcPts val="0"/>
              </a:spcAft>
              <a:defRPr/>
            </a:pPr>
            <a:r>
              <a:rPr lang="es-ES" altLang="en-US" sz="1200" b="1" kern="0" dirty="0">
                <a:solidFill>
                  <a:srgbClr val="000000"/>
                </a:solidFill>
                <a:latin typeface="Verdana"/>
                <a:ea typeface="ＭＳ Ｐゴシック"/>
                <a:cs typeface="+mn-cs"/>
              </a:rPr>
              <a:t>algunos productos</a:t>
            </a:r>
            <a:r>
              <a:rPr kumimoji="0" lang="en-US" altLang="en-US" sz="1200" b="0" i="1" u="none" strike="noStrike" kern="0" cap="none" spc="0" normalizeH="0" baseline="0" noProof="0" dirty="0" smtClean="0">
                <a:ln>
                  <a:noFill/>
                </a:ln>
                <a:solidFill>
                  <a:srgbClr val="000000"/>
                </a:solidFill>
                <a:effectLst/>
                <a:uLnTx/>
                <a:uFillTx/>
                <a:latin typeface="Verdana"/>
                <a:ea typeface="ＭＳ Ｐゴシック"/>
                <a:cs typeface="+mn-cs"/>
              </a:rPr>
              <a:t>	</a:t>
            </a:r>
          </a:p>
        </p:txBody>
      </p:sp>
      <p:sp>
        <p:nvSpPr>
          <p:cNvPr id="11" name="Oval 9"/>
          <p:cNvSpPr>
            <a:spLocks noChangeArrowheads="1"/>
          </p:cNvSpPr>
          <p:nvPr/>
        </p:nvSpPr>
        <p:spPr bwMode="gray">
          <a:xfrm>
            <a:off x="3443288" y="2781610"/>
            <a:ext cx="2276475" cy="2276475"/>
          </a:xfrm>
          <a:prstGeom prst="ellipse">
            <a:avLst/>
          </a:prstGeom>
          <a:solidFill>
            <a:srgbClr val="FFFFFF"/>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kumimoji="0" lang="en-US" altLang="en-US" sz="1200" b="0" i="0" u="none" strike="noStrike" kern="0" cap="none" spc="0" normalizeH="0" baseline="0" noProof="0" dirty="0" smtClean="0">
              <a:ln>
                <a:noFill/>
              </a:ln>
              <a:solidFill>
                <a:srgbClr val="000000"/>
              </a:solidFill>
              <a:effectLst/>
              <a:uLnTx/>
              <a:uFillTx/>
              <a:latin typeface="Verdana"/>
              <a:ea typeface="ＭＳ Ｐゴシック"/>
              <a:cs typeface="+mn-cs"/>
            </a:endParaRPr>
          </a:p>
        </p:txBody>
      </p:sp>
      <p:sp>
        <p:nvSpPr>
          <p:cNvPr id="12" name="Oval 10"/>
          <p:cNvSpPr>
            <a:spLocks noChangeArrowheads="1"/>
          </p:cNvSpPr>
          <p:nvPr/>
        </p:nvSpPr>
        <p:spPr bwMode="auto">
          <a:xfrm>
            <a:off x="3690938" y="3029260"/>
            <a:ext cx="1781175" cy="1781175"/>
          </a:xfrm>
          <a:prstGeom prst="ellipse">
            <a:avLst/>
          </a:prstGeom>
          <a:solidFill>
            <a:srgbClr val="FCC917"/>
          </a:solidFill>
          <a:ln w="9525" algn="ctr">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altLang="en-US" sz="1200" b="1" i="0" u="none" strike="noStrike" kern="0" cap="none" spc="0" normalizeH="0" baseline="0" noProof="0" dirty="0" err="1" smtClean="0">
                <a:ln>
                  <a:noFill/>
                </a:ln>
                <a:solidFill>
                  <a:srgbClr val="000000"/>
                </a:solidFill>
                <a:effectLst/>
                <a:uLnTx/>
                <a:uFillTx/>
                <a:latin typeface="Verdana"/>
                <a:ea typeface="ＭＳ Ｐゴシック"/>
                <a:cs typeface="+mn-cs"/>
              </a:rPr>
              <a:t>Tendencias</a:t>
            </a:r>
            <a:endParaRPr kumimoji="0" lang="en-US" altLang="en-US" sz="1200" b="1" i="0" u="none" strike="noStrike" kern="0" cap="none" spc="0" normalizeH="0" baseline="0" noProof="0" dirty="0" smtClean="0">
              <a:ln>
                <a:noFill/>
              </a:ln>
              <a:solidFill>
                <a:srgbClr val="000000"/>
              </a:solidFill>
              <a:effectLst/>
              <a:uLnTx/>
              <a:uFillTx/>
              <a:latin typeface="Verdana"/>
              <a:ea typeface="ＭＳ Ｐゴシック"/>
              <a:cs typeface="+mn-cs"/>
            </a:endParaRPr>
          </a:p>
        </p:txBody>
      </p:sp>
    </p:spTree>
    <p:extLst>
      <p:ext uri="{BB962C8B-B14F-4D97-AF65-F5344CB8AC3E}">
        <p14:creationId xmlns:p14="http://schemas.microsoft.com/office/powerpoint/2010/main" val="26575267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9063"/>
            <a:ext cx="6486872" cy="1066800"/>
          </a:xfrm>
        </p:spPr>
        <p:txBody>
          <a:bodyPr/>
          <a:lstStyle/>
          <a:p>
            <a:r>
              <a:rPr lang="es-ES" sz="2400" dirty="0" smtClean="0"/>
              <a:t>2. Control </a:t>
            </a:r>
            <a:r>
              <a:rPr lang="es-ES" sz="2400" dirty="0" smtClean="0"/>
              <a:t>efectivo </a:t>
            </a:r>
            <a:r>
              <a:rPr lang="es-ES" sz="2400" dirty="0"/>
              <a:t>del </a:t>
            </a:r>
            <a:r>
              <a:rPr lang="es-ES" sz="2400" dirty="0" smtClean="0"/>
              <a:t>mercado</a:t>
            </a:r>
            <a:endParaRPr lang="en-GB" sz="1800" dirty="0"/>
          </a:p>
        </p:txBody>
      </p:sp>
      <p:sp>
        <p:nvSpPr>
          <p:cNvPr id="3" name="Content Placeholder 2"/>
          <p:cNvSpPr>
            <a:spLocks noGrp="1"/>
          </p:cNvSpPr>
          <p:nvPr>
            <p:ph idx="1"/>
          </p:nvPr>
        </p:nvSpPr>
        <p:spPr>
          <a:xfrm>
            <a:off x="521550" y="1799710"/>
            <a:ext cx="8153400" cy="4419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algn="just">
              <a:spcBef>
                <a:spcPts val="600"/>
              </a:spcBef>
              <a:spcAft>
                <a:spcPts val="600"/>
              </a:spcAft>
            </a:pPr>
            <a:r>
              <a:rPr lang="es-ES" sz="2000" dirty="0"/>
              <a:t>Parte integral de los requisitos de EIOPA bajo su Reglamento </a:t>
            </a:r>
            <a:r>
              <a:rPr lang="es-ES" sz="2000" dirty="0" smtClean="0"/>
              <a:t>para “control de </a:t>
            </a:r>
            <a:r>
              <a:rPr lang="es-ES" sz="2000" dirty="0"/>
              <a:t>actividades financieras nuevas y existentes"</a:t>
            </a:r>
          </a:p>
          <a:p>
            <a:pPr algn="just">
              <a:spcBef>
                <a:spcPts val="600"/>
              </a:spcBef>
              <a:spcAft>
                <a:spcPts val="600"/>
              </a:spcAft>
            </a:pPr>
            <a:r>
              <a:rPr lang="es-ES" sz="2000" dirty="0"/>
              <a:t>Examina actividades financieras nuevas y existentes para identificar tendencias, riesgos potenciales y vulnerabilidades</a:t>
            </a:r>
          </a:p>
          <a:p>
            <a:pPr algn="just">
              <a:spcBef>
                <a:spcPts val="600"/>
              </a:spcBef>
              <a:spcAft>
                <a:spcPts val="600"/>
              </a:spcAft>
            </a:pPr>
            <a:r>
              <a:rPr lang="es-ES" sz="2000" dirty="0"/>
              <a:t>Deber reforzado aún más por los desarrollos regulatorios:</a:t>
            </a:r>
          </a:p>
          <a:p>
            <a:pPr lvl="1" algn="just">
              <a:spcBef>
                <a:spcPts val="600"/>
              </a:spcBef>
              <a:spcAft>
                <a:spcPts val="600"/>
              </a:spcAft>
            </a:pPr>
            <a:r>
              <a:rPr lang="es-ES" sz="1600" dirty="0"/>
              <a:t>Regulación </a:t>
            </a:r>
            <a:r>
              <a:rPr lang="es-ES" sz="1600" dirty="0" err="1"/>
              <a:t>PRIIPs</a:t>
            </a:r>
            <a:endParaRPr lang="es-ES" sz="1600" dirty="0"/>
          </a:p>
          <a:p>
            <a:pPr lvl="1" algn="just">
              <a:spcBef>
                <a:spcPts val="600"/>
              </a:spcBef>
              <a:spcAft>
                <a:spcPts val="600"/>
              </a:spcAft>
            </a:pPr>
            <a:r>
              <a:rPr lang="es-ES" sz="1600" dirty="0"/>
              <a:t>Directiva de </a:t>
            </a:r>
            <a:r>
              <a:rPr lang="es-ES" sz="1600" dirty="0" smtClean="0"/>
              <a:t>Distribución </a:t>
            </a:r>
            <a:r>
              <a:rPr lang="es-ES" sz="1600" dirty="0"/>
              <a:t>de S</a:t>
            </a:r>
            <a:r>
              <a:rPr lang="es-ES" sz="1600" dirty="0" smtClean="0"/>
              <a:t>eguros</a:t>
            </a:r>
            <a:endParaRPr lang="en-GB" sz="2000" dirty="0"/>
          </a:p>
          <a:p>
            <a:pPr algn="just">
              <a:spcBef>
                <a:spcPts val="600"/>
              </a:spcBef>
              <a:spcAft>
                <a:spcPts val="600"/>
              </a:spcAft>
            </a:pPr>
            <a:endParaRPr lang="en-GB" sz="2000" dirty="0"/>
          </a:p>
        </p:txBody>
      </p:sp>
    </p:spTree>
    <p:extLst>
      <p:ext uri="{BB962C8B-B14F-4D97-AF65-F5344CB8AC3E}">
        <p14:creationId xmlns:p14="http://schemas.microsoft.com/office/powerpoint/2010/main" val="2184600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9063"/>
            <a:ext cx="6486872" cy="1066800"/>
          </a:xfrm>
        </p:spPr>
        <p:txBody>
          <a:bodyPr/>
          <a:lstStyle/>
          <a:p>
            <a:r>
              <a:rPr lang="en-GB" sz="2400" dirty="0" smtClean="0"/>
              <a:t>3. </a:t>
            </a:r>
            <a:r>
              <a:rPr lang="en-GB" sz="2400" dirty="0" err="1" smtClean="0"/>
              <a:t>Revisiones</a:t>
            </a:r>
            <a:r>
              <a:rPr lang="en-GB" sz="2400" dirty="0" smtClean="0"/>
              <a:t> </a:t>
            </a:r>
            <a:r>
              <a:rPr lang="en-GB" sz="2400" dirty="0" err="1" smtClean="0"/>
              <a:t>temáticas</a:t>
            </a:r>
            <a:endParaRPr lang="en-GB" sz="2400" dirty="0"/>
          </a:p>
        </p:txBody>
      </p:sp>
      <p:sp>
        <p:nvSpPr>
          <p:cNvPr id="3" name="Content Placeholder 2"/>
          <p:cNvSpPr>
            <a:spLocks noGrp="1"/>
          </p:cNvSpPr>
          <p:nvPr>
            <p:ph idx="1"/>
          </p:nvPr>
        </p:nvSpPr>
        <p:spPr>
          <a:xfrm>
            <a:off x="531558" y="1556792"/>
            <a:ext cx="8153400" cy="4670971"/>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algn="just">
              <a:spcBef>
                <a:spcPts val="600"/>
              </a:spcBef>
              <a:spcAft>
                <a:spcPts val="600"/>
              </a:spcAft>
            </a:pPr>
            <a:r>
              <a:rPr lang="es-ES" sz="2000" dirty="0" smtClean="0"/>
              <a:t>Centradas en </a:t>
            </a:r>
            <a:r>
              <a:rPr lang="es-ES" sz="2000" dirty="0"/>
              <a:t>una actividad financiera específica o </a:t>
            </a:r>
            <a:r>
              <a:rPr lang="es-ES" sz="2000" dirty="0" smtClean="0"/>
              <a:t>producto, por alguna de las siguientes razones:</a:t>
            </a:r>
            <a:endParaRPr lang="es-ES" sz="2000" dirty="0"/>
          </a:p>
          <a:p>
            <a:pPr lvl="1" algn="just">
              <a:spcBef>
                <a:spcPts val="600"/>
              </a:spcBef>
              <a:spcAft>
                <a:spcPts val="600"/>
              </a:spcAft>
            </a:pPr>
            <a:r>
              <a:rPr lang="es-ES" sz="1600" dirty="0" smtClean="0"/>
              <a:t>Perjuicio para el </a:t>
            </a:r>
            <a:r>
              <a:rPr lang="es-ES" sz="1600" dirty="0"/>
              <a:t>consumidor</a:t>
            </a:r>
          </a:p>
          <a:p>
            <a:pPr lvl="1" algn="just">
              <a:spcBef>
                <a:spcPts val="600"/>
              </a:spcBef>
              <a:spcAft>
                <a:spcPts val="600"/>
              </a:spcAft>
            </a:pPr>
            <a:r>
              <a:rPr lang="es-ES" sz="1600" dirty="0"/>
              <a:t>Barrera para el funcionamiento efectivo </a:t>
            </a:r>
            <a:r>
              <a:rPr lang="es-ES" sz="1600" dirty="0" smtClean="0"/>
              <a:t>del </a:t>
            </a:r>
            <a:r>
              <a:rPr lang="es-ES" sz="1600" dirty="0"/>
              <a:t>mercado minorista </a:t>
            </a:r>
          </a:p>
          <a:p>
            <a:pPr marL="342900" lvl="2" indent="-342900" algn="just">
              <a:spcBef>
                <a:spcPts val="600"/>
              </a:spcBef>
              <a:spcAft>
                <a:spcPts val="600"/>
              </a:spcAft>
              <a:buChar char="•"/>
            </a:pPr>
            <a:r>
              <a:rPr lang="es-ES" sz="2000" dirty="0">
                <a:cs typeface="+mn-cs"/>
              </a:rPr>
              <a:t>A</a:t>
            </a:r>
            <a:r>
              <a:rPr lang="es-ES" sz="2000" dirty="0" smtClean="0">
                <a:cs typeface="+mn-cs"/>
              </a:rPr>
              <a:t>nálisis </a:t>
            </a:r>
            <a:r>
              <a:rPr lang="es-ES" sz="2000" dirty="0">
                <a:cs typeface="+mn-cs"/>
              </a:rPr>
              <a:t>en profundidad de un </a:t>
            </a:r>
            <a:r>
              <a:rPr lang="es-ES" sz="2000" dirty="0" smtClean="0">
                <a:cs typeface="+mn-cs"/>
              </a:rPr>
              <a:t>problema</a:t>
            </a:r>
          </a:p>
          <a:p>
            <a:pPr marL="342900" lvl="2" indent="-342900" algn="just">
              <a:spcBef>
                <a:spcPts val="600"/>
              </a:spcBef>
              <a:spcAft>
                <a:spcPts val="600"/>
              </a:spcAft>
              <a:buChar char="•"/>
            </a:pPr>
            <a:r>
              <a:rPr lang="es-ES" sz="2000" dirty="0" smtClean="0"/>
              <a:t>Asuntos </a:t>
            </a:r>
            <a:r>
              <a:rPr lang="es-ES" sz="2000" dirty="0"/>
              <a:t>que van más allá de un mercado nacional:</a:t>
            </a:r>
          </a:p>
          <a:p>
            <a:pPr lvl="1" algn="just">
              <a:spcBef>
                <a:spcPts val="600"/>
              </a:spcBef>
              <a:spcAft>
                <a:spcPts val="600"/>
              </a:spcAft>
            </a:pPr>
            <a:r>
              <a:rPr lang="es-ES" sz="1600" dirty="0"/>
              <a:t>Cuestiones transfronterizas</a:t>
            </a:r>
          </a:p>
          <a:p>
            <a:pPr lvl="1" algn="just">
              <a:spcBef>
                <a:spcPts val="600"/>
              </a:spcBef>
              <a:spcAft>
                <a:spcPts val="600"/>
              </a:spcAft>
            </a:pPr>
            <a:r>
              <a:rPr lang="es-ES" sz="1600" dirty="0"/>
              <a:t>Surgen simultáneamente en varios mercados nacionales</a:t>
            </a:r>
          </a:p>
          <a:p>
            <a:pPr algn="just">
              <a:spcBef>
                <a:spcPts val="600"/>
              </a:spcBef>
              <a:spcAft>
                <a:spcPts val="600"/>
              </a:spcAft>
            </a:pPr>
            <a:r>
              <a:rPr lang="es-ES" sz="2000" dirty="0"/>
              <a:t>C</a:t>
            </a:r>
            <a:r>
              <a:rPr lang="es-ES" sz="2000" dirty="0" smtClean="0"/>
              <a:t>omprensión </a:t>
            </a:r>
            <a:r>
              <a:rPr lang="es-ES" sz="2000" dirty="0"/>
              <a:t>coordinada en toda la </a:t>
            </a:r>
            <a:r>
              <a:rPr lang="es-ES" sz="2000" dirty="0" smtClean="0"/>
              <a:t>UE</a:t>
            </a:r>
            <a:endParaRPr lang="en-GB" sz="2000" dirty="0"/>
          </a:p>
        </p:txBody>
      </p:sp>
    </p:spTree>
    <p:extLst>
      <p:ext uri="{BB962C8B-B14F-4D97-AF65-F5344CB8AC3E}">
        <p14:creationId xmlns:p14="http://schemas.microsoft.com/office/powerpoint/2010/main" val="3973368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Conducta</a:t>
            </a:r>
            <a:r>
              <a:rPr lang="en-GB" dirty="0"/>
              <a:t> de </a:t>
            </a:r>
            <a:r>
              <a:rPr lang="en-GB" dirty="0" err="1" smtClean="0"/>
              <a:t>mercado</a:t>
            </a:r>
            <a:endParaRPr lang="en-GB" dirty="0"/>
          </a:p>
        </p:txBody>
      </p:sp>
      <p:sp>
        <p:nvSpPr>
          <p:cNvPr id="3" name="Content Placeholder 2"/>
          <p:cNvSpPr>
            <a:spLocks noGrp="1"/>
          </p:cNvSpPr>
          <p:nvPr>
            <p:ph idx="1"/>
          </p:nvPr>
        </p:nvSpPr>
        <p:spPr>
          <a:xfrm>
            <a:off x="323528" y="1700808"/>
            <a:ext cx="8657456" cy="4419600"/>
          </a:xfrm>
        </p:spPr>
        <p:txBody>
          <a:bodyPr/>
          <a:lstStyle/>
          <a:p>
            <a:pPr marL="0" indent="0">
              <a:buNone/>
            </a:pPr>
            <a:r>
              <a:rPr lang="en-GB" sz="4000" b="1" dirty="0" smtClean="0">
                <a:solidFill>
                  <a:srgbClr val="000000"/>
                </a:solidFill>
                <a:latin typeface="Calibri"/>
              </a:rPr>
              <a:t>PBS 19:</a:t>
            </a:r>
            <a:r>
              <a:rPr lang="en-GB" sz="4000" dirty="0" smtClean="0"/>
              <a:t> </a:t>
            </a:r>
            <a:r>
              <a:rPr lang="es-ES" sz="4000" b="1" dirty="0">
                <a:solidFill>
                  <a:srgbClr val="000000"/>
                </a:solidFill>
                <a:latin typeface="Calibri"/>
              </a:rPr>
              <a:t>Conducción del negocio </a:t>
            </a:r>
            <a:endParaRPr lang="es-ES" sz="4000" b="1" dirty="0" smtClean="0">
              <a:solidFill>
                <a:srgbClr val="000000"/>
              </a:solidFill>
              <a:latin typeface="Calibri"/>
            </a:endParaRPr>
          </a:p>
          <a:p>
            <a:pPr marL="0" indent="0">
              <a:buNone/>
            </a:pPr>
            <a:r>
              <a:rPr lang="en-GB" i="1" dirty="0" smtClean="0">
                <a:latin typeface="Calibri"/>
              </a:rPr>
              <a:t>“</a:t>
            </a:r>
            <a:r>
              <a:rPr lang="es-ES" i="1" dirty="0" smtClean="0">
                <a:latin typeface="Calibri"/>
              </a:rPr>
              <a:t>La </a:t>
            </a:r>
            <a:r>
              <a:rPr lang="es-ES" i="1" dirty="0">
                <a:latin typeface="Calibri"/>
              </a:rPr>
              <a:t>autoridad supervisora establece requisitos para la conducción de la </a:t>
            </a:r>
            <a:r>
              <a:rPr lang="es-ES" i="1" dirty="0" smtClean="0">
                <a:latin typeface="Calibri"/>
              </a:rPr>
              <a:t>actividad aseguradora </a:t>
            </a:r>
            <a:r>
              <a:rPr lang="es-ES" i="1" dirty="0">
                <a:latin typeface="Calibri"/>
              </a:rPr>
              <a:t>a fin de garantizar que los clientes reciban un trato justo, antes </a:t>
            </a:r>
            <a:r>
              <a:rPr lang="es-ES" i="1" dirty="0" smtClean="0">
                <a:latin typeface="Calibri"/>
              </a:rPr>
              <a:t>de celebrar </a:t>
            </a:r>
            <a:r>
              <a:rPr lang="es-ES" i="1" dirty="0">
                <a:latin typeface="Calibri"/>
              </a:rPr>
              <a:t>el contrato, y en todo momento hasta que todas las </a:t>
            </a:r>
            <a:r>
              <a:rPr lang="es-ES" i="1" dirty="0" smtClean="0">
                <a:latin typeface="Calibri"/>
              </a:rPr>
              <a:t>obligaciones contraídas </a:t>
            </a:r>
            <a:r>
              <a:rPr lang="es-ES" i="1" dirty="0">
                <a:latin typeface="Calibri"/>
              </a:rPr>
              <a:t>en virtud del contrato hayan sido </a:t>
            </a:r>
            <a:r>
              <a:rPr lang="es-ES" i="1" dirty="0" smtClean="0">
                <a:latin typeface="Calibri"/>
              </a:rPr>
              <a:t>satisfechas</a:t>
            </a:r>
            <a:r>
              <a:rPr lang="en-GB" i="1" dirty="0" smtClean="0">
                <a:solidFill>
                  <a:srgbClr val="000000"/>
                </a:solidFill>
                <a:latin typeface="Calibri"/>
              </a:rPr>
              <a:t>” </a:t>
            </a:r>
            <a:r>
              <a:rPr lang="en-GB" dirty="0">
                <a:solidFill>
                  <a:srgbClr val="000000"/>
                </a:solidFill>
                <a:latin typeface="Calibri"/>
              </a:rPr>
              <a:t>	</a:t>
            </a:r>
          </a:p>
          <a:p>
            <a:pPr marL="0" indent="0" algn="ctr">
              <a:buNone/>
            </a:pPr>
            <a:endParaRPr lang="en-GB" b="1" dirty="0" smtClean="0"/>
          </a:p>
        </p:txBody>
      </p:sp>
    </p:spTree>
    <p:extLst>
      <p:ext uri="{BB962C8B-B14F-4D97-AF65-F5344CB8AC3E}">
        <p14:creationId xmlns:p14="http://schemas.microsoft.com/office/powerpoint/2010/main" val="3325364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ChangeArrowheads="1"/>
          </p:cNvSpPr>
          <p:nvPr/>
        </p:nvSpPr>
        <p:spPr bwMode="auto">
          <a:xfrm>
            <a:off x="498509" y="1535567"/>
            <a:ext cx="7966075" cy="675732"/>
          </a:xfrm>
          <a:prstGeom prst="rect">
            <a:avLst/>
          </a:prstGeom>
          <a:solidFill>
            <a:srgbClr val="7FABD2"/>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defTabSz="979488">
              <a:spcBef>
                <a:spcPct val="60000"/>
              </a:spcBef>
              <a:buChar char="§"/>
              <a:defRPr>
                <a:solidFill>
                  <a:schemeClr val="tx1"/>
                </a:solidFill>
                <a:latin typeface="Arial" charset="0"/>
              </a:defRPr>
            </a:lvl1pPr>
            <a:lvl2pPr marL="406400" indent="-120650" defTabSz="979488">
              <a:spcBef>
                <a:spcPct val="20000"/>
              </a:spcBef>
              <a:buChar char="–"/>
              <a:defRPr>
                <a:solidFill>
                  <a:schemeClr val="tx1"/>
                </a:solidFill>
                <a:latin typeface="Arial" charset="0"/>
              </a:defRPr>
            </a:lvl2pPr>
            <a:lvl3pPr marL="717550" indent="-120650" defTabSz="979488">
              <a:spcBef>
                <a:spcPct val="20000"/>
              </a:spcBef>
              <a:buFont typeface="Arial" charset="0"/>
              <a:buChar char="­"/>
              <a:defRPr>
                <a:solidFill>
                  <a:schemeClr val="tx1"/>
                </a:solidFill>
                <a:latin typeface="Arial" charset="0"/>
              </a:defRPr>
            </a:lvl3pPr>
            <a:lvl4pPr marL="1030288" indent="-122238" defTabSz="979488">
              <a:spcBef>
                <a:spcPct val="20000"/>
              </a:spcBef>
              <a:buFont typeface="Arial" charset="0"/>
              <a:buChar char="­"/>
              <a:defRPr>
                <a:solidFill>
                  <a:schemeClr val="tx1"/>
                </a:solidFill>
                <a:latin typeface="Arial" charset="0"/>
              </a:defRPr>
            </a:lvl4pPr>
            <a:lvl5pPr marL="1343025" indent="-122238" defTabSz="979488">
              <a:spcBef>
                <a:spcPct val="20000"/>
              </a:spcBef>
              <a:buFont typeface="Arial" charset="0"/>
              <a:buChar char="-"/>
              <a:defRPr>
                <a:solidFill>
                  <a:schemeClr val="tx1"/>
                </a:solidFill>
                <a:latin typeface="Arial" charset="0"/>
              </a:defRPr>
            </a:lvl5pPr>
            <a:lvl6pPr marL="1800225" indent="-122238" defTabSz="979488" fontAlgn="base">
              <a:spcBef>
                <a:spcPct val="20000"/>
              </a:spcBef>
              <a:spcAft>
                <a:spcPct val="0"/>
              </a:spcAft>
              <a:buFont typeface="Arial" charset="0"/>
              <a:buChar char="-"/>
              <a:defRPr>
                <a:solidFill>
                  <a:schemeClr val="tx1"/>
                </a:solidFill>
                <a:latin typeface="Arial" charset="0"/>
              </a:defRPr>
            </a:lvl6pPr>
            <a:lvl7pPr marL="2257425" indent="-122238" defTabSz="979488" fontAlgn="base">
              <a:spcBef>
                <a:spcPct val="20000"/>
              </a:spcBef>
              <a:spcAft>
                <a:spcPct val="0"/>
              </a:spcAft>
              <a:buFont typeface="Arial" charset="0"/>
              <a:buChar char="-"/>
              <a:defRPr>
                <a:solidFill>
                  <a:schemeClr val="tx1"/>
                </a:solidFill>
                <a:latin typeface="Arial" charset="0"/>
              </a:defRPr>
            </a:lvl7pPr>
            <a:lvl8pPr marL="2714625" indent="-122238" defTabSz="979488" fontAlgn="base">
              <a:spcBef>
                <a:spcPct val="20000"/>
              </a:spcBef>
              <a:spcAft>
                <a:spcPct val="0"/>
              </a:spcAft>
              <a:buFont typeface="Arial" charset="0"/>
              <a:buChar char="-"/>
              <a:defRPr>
                <a:solidFill>
                  <a:schemeClr val="tx1"/>
                </a:solidFill>
                <a:latin typeface="Arial" charset="0"/>
              </a:defRPr>
            </a:lvl8pPr>
            <a:lvl9pPr marL="3171825" indent="-122238" defTabSz="979488" fontAlgn="base">
              <a:spcBef>
                <a:spcPct val="20000"/>
              </a:spcBef>
              <a:spcAft>
                <a:spcPct val="0"/>
              </a:spcAft>
              <a:buFont typeface="Arial" charset="0"/>
              <a:buChar char="-"/>
              <a:defRPr>
                <a:solidFill>
                  <a:schemeClr val="tx1"/>
                </a:solidFill>
                <a:latin typeface="Arial" charset="0"/>
              </a:defRPr>
            </a:lvl9pPr>
          </a:lstStyle>
          <a:p>
            <a:pPr lvl="0" fontAlgn="auto">
              <a:spcBef>
                <a:spcPct val="0"/>
              </a:spcBef>
              <a:spcAft>
                <a:spcPts val="0"/>
              </a:spcAft>
              <a:buNone/>
              <a:defRPr/>
            </a:pPr>
            <a:r>
              <a:rPr lang="es-ES" altLang="en-US" b="1" kern="0" dirty="0">
                <a:solidFill>
                  <a:srgbClr val="000000"/>
                </a:solidFill>
                <a:latin typeface="Verdana"/>
                <a:ea typeface="ＭＳ Ｐゴシック"/>
                <a:cs typeface="+mn-cs"/>
              </a:rPr>
              <a:t>Tema: </a:t>
            </a:r>
            <a:r>
              <a:rPr lang="es-ES" altLang="en-US" kern="0" dirty="0">
                <a:solidFill>
                  <a:srgbClr val="000000"/>
                </a:solidFill>
                <a:latin typeface="Verdana"/>
                <a:ea typeface="ＭＳ Ｐゴシック"/>
                <a:cs typeface="+mn-cs"/>
              </a:rPr>
              <a:t>Incentivos monetarios y remuneración entre proveedores de servicios de gestión de activos y seguros</a:t>
            </a:r>
            <a:endParaRPr kumimoji="0" lang="en-US" altLang="en-US" sz="1600" i="0" u="none" strike="noStrike" kern="0" cap="none" spc="0" normalizeH="0" baseline="0" noProof="0" dirty="0" smtClean="0">
              <a:ln>
                <a:noFill/>
              </a:ln>
              <a:solidFill>
                <a:srgbClr val="000000"/>
              </a:solidFill>
              <a:effectLst/>
              <a:uLnTx/>
              <a:uFillTx/>
              <a:latin typeface="Verdana"/>
              <a:ea typeface="ＭＳ Ｐゴシック"/>
              <a:cs typeface="+mn-cs"/>
            </a:endParaRPr>
          </a:p>
        </p:txBody>
      </p:sp>
      <p:sp>
        <p:nvSpPr>
          <p:cNvPr id="12" name="Content Placeholder 2"/>
          <p:cNvSpPr>
            <a:spLocks noGrp="1"/>
          </p:cNvSpPr>
          <p:nvPr>
            <p:ph idx="1"/>
          </p:nvPr>
        </p:nvSpPr>
        <p:spPr>
          <a:xfrm>
            <a:off x="521550" y="2211299"/>
            <a:ext cx="5418602" cy="1803423"/>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algn="just">
              <a:spcBef>
                <a:spcPts val="600"/>
              </a:spcBef>
              <a:spcAft>
                <a:spcPts val="600"/>
              </a:spcAft>
            </a:pPr>
            <a:r>
              <a:rPr lang="es-ES" sz="2000" dirty="0" smtClean="0"/>
              <a:t>Cuestiones </a:t>
            </a:r>
            <a:r>
              <a:rPr lang="es-ES" sz="2000" dirty="0"/>
              <a:t>clave:</a:t>
            </a:r>
          </a:p>
          <a:p>
            <a:pPr lvl="1" algn="just">
              <a:spcBef>
                <a:spcPts val="600"/>
              </a:spcBef>
              <a:spcAft>
                <a:spcPts val="600"/>
              </a:spcAft>
            </a:pPr>
            <a:r>
              <a:rPr lang="es-ES" sz="1600" dirty="0"/>
              <a:t>Existencia y características de los incentivos monetarios y la remuneración</a:t>
            </a:r>
          </a:p>
          <a:p>
            <a:pPr lvl="1" algn="just">
              <a:spcBef>
                <a:spcPts val="600"/>
              </a:spcBef>
              <a:spcAft>
                <a:spcPts val="600"/>
              </a:spcAft>
            </a:pPr>
            <a:r>
              <a:rPr lang="es-ES" sz="1600" dirty="0"/>
              <a:t>Cómo las empresas de seguros abordan los conflictos de interés</a:t>
            </a:r>
          </a:p>
          <a:p>
            <a:pPr lvl="1" algn="just">
              <a:spcBef>
                <a:spcPts val="600"/>
              </a:spcBef>
              <a:spcAft>
                <a:spcPts val="600"/>
              </a:spcAft>
            </a:pPr>
            <a:r>
              <a:rPr lang="es-ES" sz="1600" dirty="0"/>
              <a:t>Cómo las empresas de seguros estructuran productos de seguro de vida vinculados a unidades</a:t>
            </a:r>
          </a:p>
          <a:p>
            <a:pPr algn="just">
              <a:spcBef>
                <a:spcPts val="600"/>
              </a:spcBef>
              <a:spcAft>
                <a:spcPts val="600"/>
              </a:spcAft>
            </a:pPr>
            <a:endParaRPr lang="es-ES" sz="2000" dirty="0"/>
          </a:p>
          <a:p>
            <a:pPr algn="just">
              <a:spcBef>
                <a:spcPts val="600"/>
              </a:spcBef>
              <a:spcAft>
                <a:spcPts val="600"/>
              </a:spcAft>
            </a:pPr>
            <a:endParaRPr lang="es-ES" sz="2000" dirty="0"/>
          </a:p>
          <a:p>
            <a:pPr algn="just">
              <a:spcBef>
                <a:spcPts val="600"/>
              </a:spcBef>
              <a:spcAft>
                <a:spcPts val="600"/>
              </a:spcAft>
            </a:pPr>
            <a:endParaRPr lang="es-ES" sz="2000" dirty="0"/>
          </a:p>
          <a:p>
            <a:pPr algn="just">
              <a:spcBef>
                <a:spcPts val="600"/>
              </a:spcBef>
              <a:spcAft>
                <a:spcPts val="600"/>
              </a:spcAft>
            </a:pPr>
            <a:endParaRPr lang="es-ES" sz="2000" dirty="0"/>
          </a:p>
          <a:p>
            <a:pPr algn="just">
              <a:spcBef>
                <a:spcPts val="600"/>
              </a:spcBef>
              <a:spcAft>
                <a:spcPts val="600"/>
              </a:spcAft>
            </a:pPr>
            <a:endParaRPr lang="es-ES" sz="2000" dirty="0"/>
          </a:p>
          <a:p>
            <a:pPr algn="just">
              <a:spcBef>
                <a:spcPts val="600"/>
              </a:spcBef>
              <a:spcAft>
                <a:spcPts val="600"/>
              </a:spcAft>
            </a:pPr>
            <a:endParaRPr lang="es-ES" sz="2000" dirty="0"/>
          </a:p>
          <a:p>
            <a:pPr algn="just">
              <a:spcBef>
                <a:spcPts val="600"/>
              </a:spcBef>
              <a:spcAft>
                <a:spcPts val="600"/>
              </a:spcAft>
            </a:pPr>
            <a:endParaRPr lang="es-ES" sz="2000" dirty="0"/>
          </a:p>
          <a:p>
            <a:pPr algn="just">
              <a:spcBef>
                <a:spcPts val="600"/>
              </a:spcBef>
              <a:spcAft>
                <a:spcPts val="600"/>
              </a:spcAft>
            </a:pPr>
            <a:endParaRPr lang="es-ES" sz="2000" dirty="0"/>
          </a:p>
          <a:p>
            <a:pPr algn="just">
              <a:spcBef>
                <a:spcPts val="600"/>
              </a:spcBef>
              <a:spcAft>
                <a:spcPts val="600"/>
              </a:spcAft>
            </a:pPr>
            <a:endParaRPr lang="es-ES" sz="2000" dirty="0"/>
          </a:p>
          <a:p>
            <a:pPr algn="just">
              <a:spcBef>
                <a:spcPts val="600"/>
              </a:spcBef>
              <a:spcAft>
                <a:spcPts val="600"/>
              </a:spcAft>
            </a:pPr>
            <a:endParaRPr lang="es-ES" sz="2000" dirty="0"/>
          </a:p>
          <a:p>
            <a:pPr algn="just">
              <a:spcBef>
                <a:spcPts val="600"/>
              </a:spcBef>
              <a:spcAft>
                <a:spcPts val="600"/>
              </a:spcAft>
            </a:pPr>
            <a:endParaRPr lang="es-ES" sz="2000" dirty="0"/>
          </a:p>
          <a:p>
            <a:pPr algn="just">
              <a:spcBef>
                <a:spcPts val="600"/>
              </a:spcBef>
              <a:spcAft>
                <a:spcPts val="600"/>
              </a:spcAft>
            </a:pPr>
            <a:endParaRPr lang="es-ES" sz="2000" dirty="0"/>
          </a:p>
          <a:p>
            <a:pPr algn="just">
              <a:spcBef>
                <a:spcPts val="600"/>
              </a:spcBef>
              <a:spcAft>
                <a:spcPts val="600"/>
              </a:spcAft>
            </a:pPr>
            <a:endParaRPr lang="es-ES" sz="2000" dirty="0"/>
          </a:p>
        </p:txBody>
      </p:sp>
      <p:sp>
        <p:nvSpPr>
          <p:cNvPr id="22" name="Rectangle 26"/>
          <p:cNvSpPr>
            <a:spLocks noChangeArrowheads="1"/>
          </p:cNvSpPr>
          <p:nvPr/>
        </p:nvSpPr>
        <p:spPr bwMode="auto">
          <a:xfrm>
            <a:off x="520540" y="4797152"/>
            <a:ext cx="8201536" cy="1323439"/>
          </a:xfrm>
          <a:prstGeom prst="rect">
            <a:avLst/>
          </a:prstGeom>
          <a:solidFill>
            <a:srgbClr val="002060">
              <a:alpha val="33000"/>
            </a:srgbClr>
          </a:solidFill>
          <a:ln>
            <a:solidFill>
              <a:srgbClr val="0070C0"/>
            </a:solidFill>
          </a:ln>
        </p:spPr>
        <p:txBody>
          <a:bodyPr wrap="square" rtlCol="0">
            <a:spAutoFit/>
          </a:bodyPr>
          <a:lstStyle/>
          <a:p>
            <a:pPr lvl="1" algn="ctr" eaLnBrk="0" hangingPunct="0">
              <a:defRPr/>
            </a:pPr>
            <a:r>
              <a:rPr lang="es-ES" sz="2000" dirty="0">
                <a:solidFill>
                  <a:srgbClr val="000000"/>
                </a:solidFill>
                <a:ea typeface="MS PGothic" pitchFamily="34" charset="-128"/>
                <a:cs typeface="+mn-cs"/>
              </a:rPr>
              <a:t>¿El nivel de remuneración recibido del administrador de activos afecta la elección de los fondos subyacentes?</a:t>
            </a:r>
          </a:p>
          <a:p>
            <a:pPr lvl="1" algn="ctr" eaLnBrk="0" hangingPunct="0">
              <a:defRPr/>
            </a:pPr>
            <a:endParaRPr lang="es-ES" sz="2000" dirty="0">
              <a:solidFill>
                <a:srgbClr val="000000"/>
              </a:solidFill>
              <a:ea typeface="MS PGothic" pitchFamily="34" charset="-128"/>
              <a:cs typeface="+mn-cs"/>
            </a:endParaRPr>
          </a:p>
          <a:p>
            <a:pPr lvl="1" algn="ctr" eaLnBrk="0" hangingPunct="0">
              <a:defRPr/>
            </a:pPr>
            <a:r>
              <a:rPr lang="es-ES" sz="2000" dirty="0">
                <a:solidFill>
                  <a:srgbClr val="000000"/>
                </a:solidFill>
                <a:ea typeface="MS PGothic" pitchFamily="34" charset="-128"/>
                <a:cs typeface="+mn-cs"/>
              </a:rPr>
              <a:t>¿Los intereses de los asegurados se ponen </a:t>
            </a:r>
            <a:r>
              <a:rPr lang="es-ES" sz="2000" dirty="0" smtClean="0">
                <a:solidFill>
                  <a:srgbClr val="000000"/>
                </a:solidFill>
                <a:ea typeface="MS PGothic" pitchFamily="34" charset="-128"/>
                <a:cs typeface="+mn-cs"/>
              </a:rPr>
              <a:t>en primer lugar?</a:t>
            </a:r>
            <a:endParaRPr kumimoji="0" lang="en-GB" sz="20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7" name="Title 1"/>
          <p:cNvSpPr>
            <a:spLocks noGrp="1"/>
          </p:cNvSpPr>
          <p:nvPr>
            <p:ph type="title"/>
          </p:nvPr>
        </p:nvSpPr>
        <p:spPr/>
        <p:txBody>
          <a:bodyPr/>
          <a:lstStyle/>
          <a:p>
            <a:r>
              <a:rPr lang="en-GB" sz="2400" dirty="0" smtClean="0"/>
              <a:t>3. </a:t>
            </a:r>
            <a:r>
              <a:rPr lang="en-GB" sz="2400" dirty="0" err="1" smtClean="0"/>
              <a:t>Revisiones</a:t>
            </a:r>
            <a:r>
              <a:rPr lang="en-GB" sz="2400" dirty="0" smtClean="0"/>
              <a:t> </a:t>
            </a:r>
            <a:r>
              <a:rPr lang="en-GB" sz="2400" dirty="0" err="1" smtClean="0"/>
              <a:t>temáticas</a:t>
            </a:r>
            <a:endParaRPr lang="en-GB" sz="2400" dirty="0"/>
          </a:p>
        </p:txBody>
      </p:sp>
      <p:pic>
        <p:nvPicPr>
          <p:cNvPr id="4" name="Picture 3"/>
          <p:cNvPicPr>
            <a:picLocks noChangeAspect="1"/>
          </p:cNvPicPr>
          <p:nvPr/>
        </p:nvPicPr>
        <p:blipFill>
          <a:blip r:embed="rId3"/>
          <a:stretch>
            <a:fillRect/>
          </a:stretch>
        </p:blipFill>
        <p:spPr>
          <a:xfrm>
            <a:off x="6660232" y="2255561"/>
            <a:ext cx="1902280" cy="2497328"/>
          </a:xfrm>
          <a:prstGeom prst="rect">
            <a:avLst/>
          </a:prstGeom>
        </p:spPr>
      </p:pic>
    </p:spTree>
    <p:extLst>
      <p:ext uri="{BB962C8B-B14F-4D97-AF65-F5344CB8AC3E}">
        <p14:creationId xmlns:p14="http://schemas.microsoft.com/office/powerpoint/2010/main" val="2961434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9063"/>
            <a:ext cx="7783016" cy="1066800"/>
          </a:xfrm>
        </p:spPr>
        <p:txBody>
          <a:bodyPr/>
          <a:lstStyle/>
          <a:p>
            <a:r>
              <a:rPr lang="en-GB" sz="2400" dirty="0" smtClean="0"/>
              <a:t>4. </a:t>
            </a:r>
            <a:r>
              <a:rPr lang="en-GB" sz="2400" dirty="0" err="1" smtClean="0"/>
              <a:t>Indicadores</a:t>
            </a:r>
            <a:r>
              <a:rPr lang="en-GB" sz="2400" dirty="0" smtClean="0"/>
              <a:t> </a:t>
            </a:r>
            <a:r>
              <a:rPr lang="en-GB" sz="2400" dirty="0"/>
              <a:t>de </a:t>
            </a:r>
            <a:r>
              <a:rPr lang="en-GB" sz="2400" dirty="0" err="1"/>
              <a:t>riesgo</a:t>
            </a:r>
            <a:r>
              <a:rPr lang="en-GB" sz="2400" dirty="0"/>
              <a:t> </a:t>
            </a:r>
            <a:r>
              <a:rPr lang="en-GB" sz="2400" dirty="0" err="1"/>
              <a:t>minorista</a:t>
            </a:r>
            <a:endParaRPr lang="en-GB" sz="2400" dirty="0"/>
          </a:p>
        </p:txBody>
      </p:sp>
      <p:sp>
        <p:nvSpPr>
          <p:cNvPr id="5" name="Content Placeholder 2"/>
          <p:cNvSpPr>
            <a:spLocks noGrp="1"/>
          </p:cNvSpPr>
          <p:nvPr>
            <p:ph idx="1"/>
          </p:nvPr>
        </p:nvSpPr>
        <p:spPr>
          <a:xfrm>
            <a:off x="251520" y="1556792"/>
            <a:ext cx="8435280" cy="4539208"/>
          </a:xfrm>
        </p:spPr>
        <p:txBody>
          <a:bodyPr/>
          <a:lstStyle/>
          <a:p>
            <a:pPr algn="just">
              <a:spcBef>
                <a:spcPts val="600"/>
              </a:spcBef>
              <a:spcAft>
                <a:spcPts val="600"/>
              </a:spcAft>
              <a:buFont typeface="Wingdings" panose="05000000000000000000" pitchFamily="2" charset="2"/>
              <a:buChar char="Ø"/>
            </a:pPr>
            <a:r>
              <a:rPr lang="es-ES" sz="1800" dirty="0" smtClean="0"/>
              <a:t>Reglamento </a:t>
            </a:r>
            <a:r>
              <a:rPr lang="es-ES" sz="1800" dirty="0"/>
              <a:t>EIOPA: </a:t>
            </a:r>
            <a:r>
              <a:rPr lang="es-ES" sz="1800" dirty="0" smtClean="0"/>
              <a:t>“desarrollar </a:t>
            </a:r>
            <a:r>
              <a:rPr lang="es-ES" sz="1800" dirty="0"/>
              <a:t>métodos comunes para evaluar el efecto de las características del producto y los procesos de distribución en la situación financiera de las entidades y la protección de los </a:t>
            </a:r>
            <a:r>
              <a:rPr lang="es-ES" sz="1800" dirty="0" smtClean="0"/>
              <a:t>consumidores</a:t>
            </a:r>
            <a:r>
              <a:rPr lang="es-ES" sz="1800" i="1" dirty="0" smtClean="0"/>
              <a:t>"</a:t>
            </a:r>
            <a:endParaRPr lang="es-ES" sz="1800" i="1" dirty="0"/>
          </a:p>
          <a:p>
            <a:pPr>
              <a:spcBef>
                <a:spcPts val="600"/>
              </a:spcBef>
              <a:spcAft>
                <a:spcPts val="600"/>
              </a:spcAft>
              <a:buFont typeface="Wingdings" panose="05000000000000000000" pitchFamily="2" charset="2"/>
              <a:buChar char="Ø"/>
            </a:pPr>
            <a:r>
              <a:rPr lang="es-ES" sz="1800" dirty="0"/>
              <a:t>M</a:t>
            </a:r>
            <a:r>
              <a:rPr lang="es-ES" sz="1800" dirty="0" smtClean="0"/>
              <a:t>etodología </a:t>
            </a:r>
            <a:r>
              <a:rPr lang="es-ES" sz="1800" dirty="0"/>
              <a:t>de los Indicadores de Riesgo Minorista (</a:t>
            </a:r>
            <a:r>
              <a:rPr lang="es-ES" sz="1800" dirty="0" smtClean="0"/>
              <a:t>RRI): adoptada </a:t>
            </a:r>
            <a:r>
              <a:rPr lang="es-ES" sz="1800" dirty="0"/>
              <a:t>en noviembre de </a:t>
            </a:r>
            <a:r>
              <a:rPr lang="es-ES" sz="1800" dirty="0" smtClean="0"/>
              <a:t>2015.</a:t>
            </a:r>
            <a:endParaRPr lang="es-ES" sz="1800" dirty="0"/>
          </a:p>
          <a:p>
            <a:pPr>
              <a:spcBef>
                <a:spcPts val="600"/>
              </a:spcBef>
              <a:spcAft>
                <a:spcPts val="600"/>
              </a:spcAft>
              <a:buFont typeface="Wingdings" panose="05000000000000000000" pitchFamily="2" charset="2"/>
              <a:buChar char="Ø"/>
            </a:pPr>
            <a:r>
              <a:rPr lang="es-ES" sz="1800" dirty="0" smtClean="0"/>
              <a:t>Objetivo</a:t>
            </a:r>
            <a:r>
              <a:rPr lang="es-ES" sz="1800" dirty="0"/>
              <a:t>: </a:t>
            </a:r>
            <a:r>
              <a:rPr lang="es-ES" sz="1800" dirty="0" smtClean="0"/>
              <a:t>Intentar </a:t>
            </a:r>
            <a:r>
              <a:rPr lang="es-ES" sz="1800" dirty="0"/>
              <a:t>identificar posibles fuentes de </a:t>
            </a:r>
            <a:r>
              <a:rPr lang="es-ES" sz="1800" dirty="0" smtClean="0"/>
              <a:t>perjuicio para el consumidor </a:t>
            </a:r>
            <a:r>
              <a:rPr lang="es-ES" sz="1800" dirty="0"/>
              <a:t>a través del análisis de indicadores clave.</a:t>
            </a:r>
          </a:p>
          <a:p>
            <a:pPr>
              <a:spcBef>
                <a:spcPts val="600"/>
              </a:spcBef>
              <a:spcAft>
                <a:spcPts val="600"/>
              </a:spcAft>
              <a:buFont typeface="Wingdings" panose="05000000000000000000" pitchFamily="2" charset="2"/>
              <a:buChar char="Ø"/>
            </a:pPr>
            <a:r>
              <a:rPr lang="es-ES" sz="1800" dirty="0" smtClean="0"/>
              <a:t>Limitaciones</a:t>
            </a:r>
            <a:endParaRPr lang="es-ES" sz="1800" dirty="0"/>
          </a:p>
          <a:p>
            <a:pPr lvl="1">
              <a:lnSpc>
                <a:spcPts val="1600"/>
              </a:lnSpc>
              <a:spcBef>
                <a:spcPts val="600"/>
              </a:spcBef>
              <a:spcAft>
                <a:spcPts val="600"/>
              </a:spcAft>
              <a:buFont typeface="Wingdings" panose="05000000000000000000" pitchFamily="2" charset="2"/>
              <a:buChar char="Ø"/>
            </a:pPr>
            <a:r>
              <a:rPr lang="es-ES" sz="1400" dirty="0"/>
              <a:t>Podría haber riesgos para el consumidor que pueden no ser identificados por el análisis de RRI</a:t>
            </a:r>
          </a:p>
          <a:p>
            <a:pPr lvl="1">
              <a:lnSpc>
                <a:spcPts val="1600"/>
              </a:lnSpc>
              <a:spcBef>
                <a:spcPts val="600"/>
              </a:spcBef>
              <a:spcAft>
                <a:spcPts val="600"/>
              </a:spcAft>
              <a:buFont typeface="Wingdings" panose="05000000000000000000" pitchFamily="2" charset="2"/>
              <a:buChar char="Ø"/>
            </a:pPr>
            <a:r>
              <a:rPr lang="es-ES" sz="1400" dirty="0" smtClean="0"/>
              <a:t>Es </a:t>
            </a:r>
            <a:r>
              <a:rPr lang="es-ES" sz="1400" dirty="0"/>
              <a:t>posible que RRI no demuestre específicamente riesgos concretos, pero puede proporcionar evidencia de posibles "áreas de interés" </a:t>
            </a:r>
            <a:r>
              <a:rPr lang="es-ES" sz="1400" dirty="0" smtClean="0"/>
              <a:t>para un </a:t>
            </a:r>
            <a:r>
              <a:rPr lang="es-ES" sz="1400" dirty="0"/>
              <a:t>análisis más a fondo</a:t>
            </a:r>
          </a:p>
          <a:p>
            <a:pPr lvl="1">
              <a:lnSpc>
                <a:spcPts val="1600"/>
              </a:lnSpc>
              <a:spcBef>
                <a:spcPts val="600"/>
              </a:spcBef>
              <a:spcAft>
                <a:spcPts val="600"/>
              </a:spcAft>
              <a:buFont typeface="Wingdings" panose="05000000000000000000" pitchFamily="2" charset="2"/>
              <a:buChar char="Ø"/>
            </a:pPr>
            <a:r>
              <a:rPr lang="es-ES" sz="1400" dirty="0"/>
              <a:t>I</a:t>
            </a:r>
            <a:r>
              <a:rPr lang="es-ES" sz="1400" dirty="0" smtClean="0"/>
              <a:t>ndicadores </a:t>
            </a:r>
            <a:r>
              <a:rPr lang="es-ES" sz="1400" dirty="0"/>
              <a:t>pueden interpretarse de diferentes </a:t>
            </a:r>
            <a:r>
              <a:rPr lang="es-ES" sz="1400" dirty="0" smtClean="0"/>
              <a:t>maneras, necesidad de una </a:t>
            </a:r>
            <a:r>
              <a:rPr lang="es-ES" sz="1400" dirty="0"/>
              <a:t>evaluación </a:t>
            </a:r>
            <a:r>
              <a:rPr lang="es-ES" sz="1400" dirty="0" smtClean="0"/>
              <a:t>conjunta.</a:t>
            </a:r>
            <a:endParaRPr lang="es-ES" sz="14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a:p>
          <a:p>
            <a:pPr>
              <a:lnSpc>
                <a:spcPts val="1600"/>
              </a:lnSpc>
              <a:spcBef>
                <a:spcPts val="600"/>
              </a:spcBef>
              <a:spcAft>
                <a:spcPts val="600"/>
              </a:spcAft>
              <a:buFont typeface="Wingdings" panose="05000000000000000000" pitchFamily="2" charset="2"/>
              <a:buChar char="Ø"/>
            </a:pPr>
            <a:endParaRPr lang="es-ES" sz="1800" dirty="0" smtClean="0"/>
          </a:p>
        </p:txBody>
      </p:sp>
    </p:spTree>
    <p:extLst>
      <p:ext uri="{BB962C8B-B14F-4D97-AF65-F5344CB8AC3E}">
        <p14:creationId xmlns:p14="http://schemas.microsoft.com/office/powerpoint/2010/main" val="2437519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c 3"/>
          <p:cNvSpPr>
            <a:spLocks/>
          </p:cNvSpPr>
          <p:nvPr/>
        </p:nvSpPr>
        <p:spPr bwMode="auto">
          <a:xfrm>
            <a:off x="4386080" y="2112510"/>
            <a:ext cx="1930400" cy="1744662"/>
          </a:xfrm>
          <a:custGeom>
            <a:avLst/>
            <a:gdLst>
              <a:gd name="G0" fmla="+- 0 0 0"/>
              <a:gd name="G1" fmla="+- 21600 0 0"/>
              <a:gd name="G2" fmla="+- 21600 0 0"/>
              <a:gd name="T0" fmla="*/ 0 w 14329"/>
              <a:gd name="T1" fmla="*/ 0 h 21600"/>
              <a:gd name="T2" fmla="*/ 14329 w 14329"/>
              <a:gd name="T3" fmla="*/ 5437 h 21600"/>
              <a:gd name="T4" fmla="*/ 0 w 14329"/>
              <a:gd name="T5" fmla="*/ 21600 h 21600"/>
            </a:gdLst>
            <a:ahLst/>
            <a:cxnLst>
              <a:cxn ang="0">
                <a:pos x="T0" y="T1"/>
              </a:cxn>
              <a:cxn ang="0">
                <a:pos x="T2" y="T3"/>
              </a:cxn>
              <a:cxn ang="0">
                <a:pos x="T4" y="T5"/>
              </a:cxn>
            </a:cxnLst>
            <a:rect l="0" t="0" r="r" b="b"/>
            <a:pathLst>
              <a:path w="14329" h="21600" fill="none" extrusionOk="0">
                <a:moveTo>
                  <a:pt x="-1" y="0"/>
                </a:moveTo>
                <a:cubicBezTo>
                  <a:pt x="5280" y="0"/>
                  <a:pt x="10377" y="1934"/>
                  <a:pt x="14328" y="5437"/>
                </a:cubicBezTo>
              </a:path>
              <a:path w="14329" h="21600" stroke="0" extrusionOk="0">
                <a:moveTo>
                  <a:pt x="-1" y="0"/>
                </a:moveTo>
                <a:cubicBezTo>
                  <a:pt x="5280" y="0"/>
                  <a:pt x="10377" y="1934"/>
                  <a:pt x="14328" y="5437"/>
                </a:cubicBezTo>
                <a:lnTo>
                  <a:pt x="0" y="21600"/>
                </a:lnTo>
                <a:close/>
              </a:path>
            </a:pathLst>
          </a:custGeom>
          <a:noFill/>
          <a:ln w="28575">
            <a:solidFill>
              <a:srgbClr val="888888"/>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endParaRPr kumimoji="0" lang="en-US" altLang="en-US" sz="1200" b="0" i="0" u="none" strike="noStrike" kern="0" cap="none" spc="0" normalizeH="0" baseline="0" noProof="0" dirty="0" smtClean="0">
              <a:ln>
                <a:noFill/>
              </a:ln>
              <a:solidFill>
                <a:srgbClr val="000000"/>
              </a:solidFill>
              <a:effectLst/>
              <a:uLnTx/>
              <a:uFillTx/>
              <a:latin typeface="Arial" charset="0"/>
              <a:ea typeface="ＭＳ Ｐゴシック"/>
              <a:cs typeface="+mn-cs"/>
            </a:endParaRPr>
          </a:p>
        </p:txBody>
      </p:sp>
      <p:sp>
        <p:nvSpPr>
          <p:cNvPr id="8" name="Arc 4"/>
          <p:cNvSpPr>
            <a:spLocks/>
          </p:cNvSpPr>
          <p:nvPr/>
        </p:nvSpPr>
        <p:spPr bwMode="auto">
          <a:xfrm>
            <a:off x="4386080" y="2536372"/>
            <a:ext cx="2906712" cy="2562225"/>
          </a:xfrm>
          <a:custGeom>
            <a:avLst/>
            <a:gdLst>
              <a:gd name="G0" fmla="+- 0 0 0"/>
              <a:gd name="G1" fmla="+- 16358 0 0"/>
              <a:gd name="G2" fmla="+- 21600 0 0"/>
              <a:gd name="T0" fmla="*/ 14105 w 21600"/>
              <a:gd name="T1" fmla="*/ 0 h 31706"/>
              <a:gd name="T2" fmla="*/ 15199 w 21600"/>
              <a:gd name="T3" fmla="*/ 31706 h 31706"/>
              <a:gd name="T4" fmla="*/ 0 w 21600"/>
              <a:gd name="T5" fmla="*/ 16358 h 31706"/>
            </a:gdLst>
            <a:ahLst/>
            <a:cxnLst>
              <a:cxn ang="0">
                <a:pos x="T0" y="T1"/>
              </a:cxn>
              <a:cxn ang="0">
                <a:pos x="T2" y="T3"/>
              </a:cxn>
              <a:cxn ang="0">
                <a:pos x="T4" y="T5"/>
              </a:cxn>
            </a:cxnLst>
            <a:rect l="0" t="0" r="r" b="b"/>
            <a:pathLst>
              <a:path w="21600" h="31706" fill="none" extrusionOk="0">
                <a:moveTo>
                  <a:pt x="14105" y="-1"/>
                </a:moveTo>
                <a:cubicBezTo>
                  <a:pt x="18863" y="4102"/>
                  <a:pt x="21600" y="10074"/>
                  <a:pt x="21600" y="16358"/>
                </a:cubicBezTo>
                <a:cubicBezTo>
                  <a:pt x="21600" y="22123"/>
                  <a:pt x="19295" y="27649"/>
                  <a:pt x="15198" y="31705"/>
                </a:cubicBezTo>
              </a:path>
              <a:path w="21600" h="31706" stroke="0" extrusionOk="0">
                <a:moveTo>
                  <a:pt x="14105" y="-1"/>
                </a:moveTo>
                <a:cubicBezTo>
                  <a:pt x="18863" y="4102"/>
                  <a:pt x="21600" y="10074"/>
                  <a:pt x="21600" y="16358"/>
                </a:cubicBezTo>
                <a:cubicBezTo>
                  <a:pt x="21600" y="22123"/>
                  <a:pt x="19295" y="27649"/>
                  <a:pt x="15198" y="31705"/>
                </a:cubicBezTo>
                <a:lnTo>
                  <a:pt x="0" y="16358"/>
                </a:lnTo>
                <a:close/>
              </a:path>
            </a:pathLst>
          </a:custGeom>
          <a:noFill/>
          <a:ln w="28575">
            <a:solidFill>
              <a:srgbClr val="888888"/>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endParaRPr kumimoji="0" lang="en-US" altLang="en-US" sz="1200" b="0" i="0" u="none" strike="noStrike" kern="0" cap="none" spc="0" normalizeH="0" baseline="0" noProof="0" dirty="0" smtClean="0">
              <a:ln>
                <a:noFill/>
              </a:ln>
              <a:solidFill>
                <a:srgbClr val="000000"/>
              </a:solidFill>
              <a:effectLst/>
              <a:uLnTx/>
              <a:uFillTx/>
              <a:latin typeface="Arial" charset="0"/>
              <a:ea typeface="ＭＳ Ｐゴシック"/>
              <a:cs typeface="+mn-cs"/>
            </a:endParaRPr>
          </a:p>
        </p:txBody>
      </p:sp>
      <p:sp>
        <p:nvSpPr>
          <p:cNvPr id="9" name="Arc 5"/>
          <p:cNvSpPr>
            <a:spLocks/>
          </p:cNvSpPr>
          <p:nvPr/>
        </p:nvSpPr>
        <p:spPr bwMode="auto">
          <a:xfrm>
            <a:off x="2142942" y="3857172"/>
            <a:ext cx="4308475" cy="1744663"/>
          </a:xfrm>
          <a:custGeom>
            <a:avLst/>
            <a:gdLst>
              <a:gd name="G0" fmla="+- 16700 0 0"/>
              <a:gd name="G1" fmla="+- 0 0 0"/>
              <a:gd name="G2" fmla="+- 21600 0 0"/>
              <a:gd name="T0" fmla="*/ 32038 w 32038"/>
              <a:gd name="T1" fmla="*/ 15208 h 21600"/>
              <a:gd name="T2" fmla="*/ 0 w 32038"/>
              <a:gd name="T3" fmla="*/ 13699 h 21600"/>
              <a:gd name="T4" fmla="*/ 16700 w 32038"/>
              <a:gd name="T5" fmla="*/ 0 h 21600"/>
            </a:gdLst>
            <a:ahLst/>
            <a:cxnLst>
              <a:cxn ang="0">
                <a:pos x="T0" y="T1"/>
              </a:cxn>
              <a:cxn ang="0">
                <a:pos x="T2" y="T3"/>
              </a:cxn>
              <a:cxn ang="0">
                <a:pos x="T4" y="T5"/>
              </a:cxn>
            </a:cxnLst>
            <a:rect l="0" t="0" r="r" b="b"/>
            <a:pathLst>
              <a:path w="32038" h="21600" fill="none" extrusionOk="0">
                <a:moveTo>
                  <a:pt x="32038" y="15208"/>
                </a:moveTo>
                <a:cubicBezTo>
                  <a:pt x="27982" y="19298"/>
                  <a:pt x="22460" y="21599"/>
                  <a:pt x="16700" y="21600"/>
                </a:cubicBezTo>
                <a:cubicBezTo>
                  <a:pt x="10231" y="21600"/>
                  <a:pt x="4102" y="18700"/>
                  <a:pt x="-1" y="13699"/>
                </a:cubicBezTo>
              </a:path>
              <a:path w="32038" h="21600" stroke="0" extrusionOk="0">
                <a:moveTo>
                  <a:pt x="32038" y="15208"/>
                </a:moveTo>
                <a:cubicBezTo>
                  <a:pt x="27982" y="19298"/>
                  <a:pt x="22460" y="21599"/>
                  <a:pt x="16700" y="21600"/>
                </a:cubicBezTo>
                <a:cubicBezTo>
                  <a:pt x="10231" y="21600"/>
                  <a:pt x="4102" y="18700"/>
                  <a:pt x="-1" y="13699"/>
                </a:cubicBezTo>
                <a:lnTo>
                  <a:pt x="16700" y="0"/>
                </a:lnTo>
                <a:close/>
              </a:path>
            </a:pathLst>
          </a:custGeom>
          <a:noFill/>
          <a:ln w="28575">
            <a:solidFill>
              <a:srgbClr val="888888"/>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endParaRPr kumimoji="0" lang="en-US" altLang="en-US" sz="1200" b="0" i="0" u="none" strike="noStrike" kern="0" cap="none" spc="0" normalizeH="0" baseline="0" noProof="0" dirty="0" smtClean="0">
              <a:ln>
                <a:noFill/>
              </a:ln>
              <a:solidFill>
                <a:srgbClr val="000000"/>
              </a:solidFill>
              <a:effectLst/>
              <a:uLnTx/>
              <a:uFillTx/>
              <a:latin typeface="Arial" charset="0"/>
              <a:ea typeface="ＭＳ Ｐゴシック"/>
              <a:cs typeface="+mn-cs"/>
            </a:endParaRPr>
          </a:p>
        </p:txBody>
      </p:sp>
      <p:sp>
        <p:nvSpPr>
          <p:cNvPr id="10" name="Arc 6"/>
          <p:cNvSpPr>
            <a:spLocks/>
          </p:cNvSpPr>
          <p:nvPr/>
        </p:nvSpPr>
        <p:spPr bwMode="auto">
          <a:xfrm>
            <a:off x="1485717" y="2476047"/>
            <a:ext cx="2906713" cy="2503488"/>
          </a:xfrm>
          <a:custGeom>
            <a:avLst/>
            <a:gdLst>
              <a:gd name="G0" fmla="+- 21600 0 0"/>
              <a:gd name="G1" fmla="+- 17112 0 0"/>
              <a:gd name="G2" fmla="+- 21600 0 0"/>
              <a:gd name="T0" fmla="*/ 5052 w 21600"/>
              <a:gd name="T1" fmla="*/ 30994 h 30994"/>
              <a:gd name="T2" fmla="*/ 8419 w 21600"/>
              <a:gd name="T3" fmla="*/ 0 h 30994"/>
              <a:gd name="T4" fmla="*/ 21600 w 21600"/>
              <a:gd name="T5" fmla="*/ 17112 h 30994"/>
            </a:gdLst>
            <a:ahLst/>
            <a:cxnLst>
              <a:cxn ang="0">
                <a:pos x="T0" y="T1"/>
              </a:cxn>
              <a:cxn ang="0">
                <a:pos x="T2" y="T3"/>
              </a:cxn>
              <a:cxn ang="0">
                <a:pos x="T4" y="T5"/>
              </a:cxn>
            </a:cxnLst>
            <a:rect l="0" t="0" r="r" b="b"/>
            <a:pathLst>
              <a:path w="21600" h="30994" fill="none" extrusionOk="0">
                <a:moveTo>
                  <a:pt x="5051" y="30994"/>
                </a:moveTo>
                <a:cubicBezTo>
                  <a:pt x="1788" y="27104"/>
                  <a:pt x="0" y="22189"/>
                  <a:pt x="0" y="17112"/>
                </a:cubicBezTo>
                <a:cubicBezTo>
                  <a:pt x="-1" y="10410"/>
                  <a:pt x="3110" y="4089"/>
                  <a:pt x="8418" y="-1"/>
                </a:cubicBezTo>
              </a:path>
              <a:path w="21600" h="30994" stroke="0" extrusionOk="0">
                <a:moveTo>
                  <a:pt x="5051" y="30994"/>
                </a:moveTo>
                <a:cubicBezTo>
                  <a:pt x="1788" y="27104"/>
                  <a:pt x="0" y="22189"/>
                  <a:pt x="0" y="17112"/>
                </a:cubicBezTo>
                <a:cubicBezTo>
                  <a:pt x="-1" y="10410"/>
                  <a:pt x="3110" y="4089"/>
                  <a:pt x="8418" y="-1"/>
                </a:cubicBezTo>
                <a:lnTo>
                  <a:pt x="21600" y="17112"/>
                </a:lnTo>
                <a:close/>
              </a:path>
            </a:pathLst>
          </a:custGeom>
          <a:noFill/>
          <a:ln w="28575">
            <a:solidFill>
              <a:srgbClr val="888888"/>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endParaRPr kumimoji="0" lang="en-US" altLang="en-US" sz="1200" b="0" i="0" u="none" strike="noStrike" kern="0" cap="none" spc="0" normalizeH="0" baseline="0" noProof="0" dirty="0" smtClean="0">
              <a:ln>
                <a:noFill/>
              </a:ln>
              <a:solidFill>
                <a:srgbClr val="000000"/>
              </a:solidFill>
              <a:effectLst/>
              <a:uLnTx/>
              <a:uFillTx/>
              <a:latin typeface="Arial" charset="0"/>
              <a:ea typeface="ＭＳ Ｐゴシック"/>
              <a:cs typeface="+mn-cs"/>
            </a:endParaRPr>
          </a:p>
        </p:txBody>
      </p:sp>
      <p:sp>
        <p:nvSpPr>
          <p:cNvPr id="11" name="Arc 7"/>
          <p:cNvSpPr>
            <a:spLocks/>
          </p:cNvSpPr>
          <p:nvPr/>
        </p:nvSpPr>
        <p:spPr bwMode="auto">
          <a:xfrm>
            <a:off x="2596967" y="2114097"/>
            <a:ext cx="1803400" cy="1744663"/>
          </a:xfrm>
          <a:custGeom>
            <a:avLst/>
            <a:gdLst>
              <a:gd name="G0" fmla="+- 13352 0 0"/>
              <a:gd name="G1" fmla="+- 21600 0 0"/>
              <a:gd name="G2" fmla="+- 21600 0 0"/>
              <a:gd name="T0" fmla="*/ 0 w 13400"/>
              <a:gd name="T1" fmla="*/ 4621 h 21600"/>
              <a:gd name="T2" fmla="*/ 13400 w 13400"/>
              <a:gd name="T3" fmla="*/ 0 h 21600"/>
              <a:gd name="T4" fmla="*/ 13352 w 13400"/>
              <a:gd name="T5" fmla="*/ 21600 h 21600"/>
            </a:gdLst>
            <a:ahLst/>
            <a:cxnLst>
              <a:cxn ang="0">
                <a:pos x="T0" y="T1"/>
              </a:cxn>
              <a:cxn ang="0">
                <a:pos x="T2" y="T3"/>
              </a:cxn>
              <a:cxn ang="0">
                <a:pos x="T4" y="T5"/>
              </a:cxn>
            </a:cxnLst>
            <a:rect l="0" t="0" r="r" b="b"/>
            <a:pathLst>
              <a:path w="13400" h="21600" fill="none" extrusionOk="0">
                <a:moveTo>
                  <a:pt x="0" y="4621"/>
                </a:moveTo>
                <a:cubicBezTo>
                  <a:pt x="3806" y="1627"/>
                  <a:pt x="8509" y="-1"/>
                  <a:pt x="13352" y="0"/>
                </a:cubicBezTo>
                <a:cubicBezTo>
                  <a:pt x="13367" y="0"/>
                  <a:pt x="13383" y="0"/>
                  <a:pt x="13399" y="0"/>
                </a:cubicBezTo>
              </a:path>
              <a:path w="13400" h="21600" stroke="0" extrusionOk="0">
                <a:moveTo>
                  <a:pt x="0" y="4621"/>
                </a:moveTo>
                <a:cubicBezTo>
                  <a:pt x="3806" y="1627"/>
                  <a:pt x="8509" y="-1"/>
                  <a:pt x="13352" y="0"/>
                </a:cubicBezTo>
                <a:cubicBezTo>
                  <a:pt x="13367" y="0"/>
                  <a:pt x="13383" y="0"/>
                  <a:pt x="13399" y="0"/>
                </a:cubicBezTo>
                <a:lnTo>
                  <a:pt x="13352" y="21600"/>
                </a:lnTo>
                <a:close/>
              </a:path>
            </a:pathLst>
          </a:custGeom>
          <a:noFill/>
          <a:ln w="28575">
            <a:solidFill>
              <a:srgbClr val="88888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 typeface="Wingdings" pitchFamily="2" charset="2"/>
              <a:buNone/>
              <a:tabLst/>
              <a:defRPr/>
            </a:pPr>
            <a:endParaRPr kumimoji="0" lang="en-US" altLang="en-US" sz="1200" b="0" i="0" u="none" strike="noStrike" kern="0" cap="none" spc="0" normalizeH="0" baseline="0" noProof="0" dirty="0" smtClean="0">
              <a:ln>
                <a:noFill/>
              </a:ln>
              <a:solidFill>
                <a:srgbClr val="000000"/>
              </a:solidFill>
              <a:effectLst/>
              <a:uLnTx/>
              <a:uFillTx/>
              <a:latin typeface="Arial" charset="0"/>
              <a:ea typeface="ＭＳ Ｐゴシック"/>
              <a:cs typeface="+mn-cs"/>
            </a:endParaRPr>
          </a:p>
        </p:txBody>
      </p:sp>
      <p:sp>
        <p:nvSpPr>
          <p:cNvPr id="12" name="Rectangle 8"/>
          <p:cNvSpPr>
            <a:spLocks noChangeArrowheads="1"/>
          </p:cNvSpPr>
          <p:nvPr/>
        </p:nvSpPr>
        <p:spPr bwMode="auto">
          <a:xfrm>
            <a:off x="3212917" y="1718810"/>
            <a:ext cx="2349500" cy="309562"/>
          </a:xfrm>
          <a:prstGeom prst="rect">
            <a:avLst/>
          </a:prstGeom>
          <a:solidFill>
            <a:srgbClr val="7FABD2"/>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algn="l">
              <a:defRPr>
                <a:solidFill>
                  <a:schemeClr val="tx1"/>
                </a:solidFill>
                <a:latin typeface="Arial" charset="0"/>
              </a:defRPr>
            </a:lvl1pPr>
            <a:lvl2pPr marL="339725" indent="-112713" algn="l">
              <a:defRPr>
                <a:solidFill>
                  <a:schemeClr val="tx1"/>
                </a:solidFill>
                <a:latin typeface="Arial" charset="0"/>
              </a:defRPr>
            </a:lvl2pPr>
            <a:lvl3pPr marL="566738" indent="-112713"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0" cap="none" spc="0" normalizeH="0" baseline="0" noProof="0" dirty="0" err="1" smtClean="0">
                <a:ln>
                  <a:noFill/>
                </a:ln>
                <a:solidFill>
                  <a:srgbClr val="000000"/>
                </a:solidFill>
                <a:effectLst/>
                <a:uLnTx/>
                <a:uFillTx/>
                <a:latin typeface="Arial" charset="0"/>
                <a:ea typeface="ＭＳ Ｐゴシック"/>
                <a:cs typeface="+mn-cs"/>
              </a:rPr>
              <a:t>Comisiones</a:t>
            </a:r>
            <a:endParaRPr kumimoji="0" lang="en-US" altLang="en-US" sz="1800" b="1" i="0" u="none" strike="noStrike" kern="0" cap="none" spc="0" normalizeH="0" baseline="0" noProof="0" dirty="0" smtClean="0">
              <a:ln>
                <a:noFill/>
              </a:ln>
              <a:solidFill>
                <a:srgbClr val="000000"/>
              </a:solidFill>
              <a:effectLst/>
              <a:uLnTx/>
              <a:uFillTx/>
              <a:latin typeface="Arial" charset="0"/>
              <a:ea typeface="ＭＳ Ｐゴシック"/>
              <a:cs typeface="+mn-cs"/>
            </a:endParaRPr>
          </a:p>
        </p:txBody>
      </p:sp>
      <p:sp>
        <p:nvSpPr>
          <p:cNvPr id="13" name="Rectangle 9"/>
          <p:cNvSpPr>
            <a:spLocks noChangeArrowheads="1"/>
          </p:cNvSpPr>
          <p:nvPr/>
        </p:nvSpPr>
        <p:spPr bwMode="auto">
          <a:xfrm>
            <a:off x="5857692" y="2852936"/>
            <a:ext cx="2349500" cy="610536"/>
          </a:xfrm>
          <a:prstGeom prst="rect">
            <a:avLst/>
          </a:prstGeom>
          <a:solidFill>
            <a:srgbClr val="7FABD2"/>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algn="l">
              <a:defRPr>
                <a:solidFill>
                  <a:schemeClr val="tx1"/>
                </a:solidFill>
                <a:latin typeface="Arial" charset="0"/>
              </a:defRPr>
            </a:lvl1pPr>
            <a:lvl2pPr marL="339725" indent="-112713" algn="l">
              <a:defRPr>
                <a:solidFill>
                  <a:schemeClr val="tx1"/>
                </a:solidFill>
                <a:latin typeface="Arial" charset="0"/>
              </a:defRPr>
            </a:lvl2pPr>
            <a:lvl3pPr marL="566738" indent="-112713"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kern="0" noProof="0" dirty="0" smtClean="0">
                <a:solidFill>
                  <a:srgbClr val="000000"/>
                </a:solidFill>
                <a:ea typeface="ＭＳ Ｐゴシック"/>
                <a:cs typeface="+mn-cs"/>
              </a:rPr>
              <a:t>Ratio de </a:t>
            </a:r>
            <a:r>
              <a:rPr lang="en-US" altLang="en-US" b="1" kern="0" noProof="0" dirty="0" err="1" smtClean="0">
                <a:solidFill>
                  <a:srgbClr val="000000"/>
                </a:solidFill>
                <a:ea typeface="ＭＳ Ｐゴシック"/>
                <a:cs typeface="+mn-cs"/>
              </a:rPr>
              <a:t>caídas</a:t>
            </a:r>
            <a:r>
              <a:rPr lang="en-US" altLang="en-US" b="1" kern="0" noProof="0" dirty="0" smtClean="0">
                <a:solidFill>
                  <a:srgbClr val="000000"/>
                </a:solidFill>
                <a:ea typeface="ＭＳ Ｐゴシック"/>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kern="0" cap="none" spc="0" normalizeH="0" baseline="0" noProof="0" dirty="0" smtClean="0">
                <a:ln>
                  <a:noFill/>
                </a:ln>
                <a:solidFill>
                  <a:srgbClr val="000000"/>
                </a:solidFill>
                <a:effectLst/>
                <a:uLnTx/>
                <a:uFillTx/>
                <a:ea typeface="ＭＳ Ｐゴシック" pitchFamily="96" charset="-128"/>
                <a:cs typeface="+mn-cs"/>
              </a:rPr>
              <a:t>(</a:t>
            </a:r>
            <a:r>
              <a:rPr kumimoji="0" lang="en-US" altLang="en-US" b="1" i="0" u="none" strike="noStrike" kern="0" cap="none" spc="0" normalizeH="0" baseline="0" noProof="0" dirty="0" err="1" smtClean="0">
                <a:ln>
                  <a:noFill/>
                </a:ln>
                <a:solidFill>
                  <a:srgbClr val="000000"/>
                </a:solidFill>
                <a:effectLst/>
                <a:uLnTx/>
                <a:uFillTx/>
                <a:ea typeface="ＭＳ Ｐゴシック" pitchFamily="96" charset="-128"/>
                <a:cs typeface="+mn-cs"/>
              </a:rPr>
              <a:t>vida</a:t>
            </a:r>
            <a:r>
              <a:rPr kumimoji="0" lang="en-US" altLang="en-US" b="1" i="0" u="none" strike="noStrike" kern="0" cap="none" spc="0" normalizeH="0" baseline="0" noProof="0" dirty="0" smtClean="0">
                <a:ln>
                  <a:noFill/>
                </a:ln>
                <a:solidFill>
                  <a:srgbClr val="000000"/>
                </a:solidFill>
                <a:effectLst/>
                <a:uLnTx/>
                <a:uFillTx/>
                <a:ea typeface="ＭＳ Ｐゴシック" pitchFamily="96" charset="-128"/>
                <a:cs typeface="+mn-cs"/>
              </a:rPr>
              <a:t>)</a:t>
            </a:r>
            <a:endParaRPr kumimoji="0" lang="en-US" altLang="en-US" b="1" i="0" u="none" strike="noStrike" kern="0" cap="none" spc="0" normalizeH="0" baseline="0" noProof="0" dirty="0" smtClean="0">
              <a:ln>
                <a:noFill/>
              </a:ln>
              <a:solidFill>
                <a:srgbClr val="000000"/>
              </a:solidFill>
              <a:effectLst/>
              <a:uLnTx/>
              <a:uFillTx/>
              <a:ea typeface="ＭＳ Ｐゴシック"/>
              <a:cs typeface="+mn-cs"/>
            </a:endParaRPr>
          </a:p>
        </p:txBody>
      </p:sp>
      <p:sp>
        <p:nvSpPr>
          <p:cNvPr id="14" name="Rectangle 10"/>
          <p:cNvSpPr>
            <a:spLocks noChangeArrowheads="1"/>
          </p:cNvSpPr>
          <p:nvPr/>
        </p:nvSpPr>
        <p:spPr bwMode="auto">
          <a:xfrm>
            <a:off x="3242475" y="3843678"/>
            <a:ext cx="2349500" cy="649288"/>
          </a:xfrm>
          <a:prstGeom prst="rect">
            <a:avLst/>
          </a:prstGeom>
          <a:solidFill>
            <a:srgbClr val="7FABD2"/>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algn="l">
              <a:defRPr>
                <a:solidFill>
                  <a:schemeClr val="tx1"/>
                </a:solidFill>
                <a:latin typeface="Arial" charset="0"/>
              </a:defRPr>
            </a:lvl1pPr>
            <a:lvl2pPr marL="339725" indent="-112713" algn="l">
              <a:defRPr>
                <a:solidFill>
                  <a:schemeClr val="tx1"/>
                </a:solidFill>
                <a:latin typeface="Arial" charset="0"/>
              </a:defRPr>
            </a:lvl2pPr>
            <a:lvl3pPr marL="566738" indent="-112713"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kern="0" cap="none" spc="0" normalizeH="0" baseline="0" noProof="0" dirty="0" smtClean="0">
                <a:ln>
                  <a:noFill/>
                </a:ln>
                <a:solidFill>
                  <a:srgbClr val="000000"/>
                </a:solidFill>
                <a:effectLst/>
                <a:uLnTx/>
                <a:uFillTx/>
                <a:latin typeface="Arial" charset="0"/>
                <a:ea typeface="ＭＳ Ｐゴシック"/>
                <a:cs typeface="+mn-cs"/>
              </a:rPr>
              <a:t>Ratio</a:t>
            </a:r>
            <a:r>
              <a:rPr kumimoji="0" lang="en-US" altLang="en-US" b="1" i="0" u="none" strike="noStrike" kern="0" cap="none" spc="0" normalizeH="0" baseline="0" noProof="0" dirty="0" smtClean="0">
                <a:ln>
                  <a:noFill/>
                </a:ln>
                <a:solidFill>
                  <a:srgbClr val="000000"/>
                </a:solidFill>
                <a:effectLst/>
                <a:uLnTx/>
                <a:uFillTx/>
                <a:latin typeface="Arial" charset="0"/>
                <a:ea typeface="ＭＳ Ｐゴシック" pitchFamily="96" charset="-128"/>
                <a:cs typeface="+mn-cs"/>
              </a:rPr>
              <a:t> de </a:t>
            </a:r>
            <a:r>
              <a:rPr kumimoji="0" lang="en-US" altLang="en-US" b="1" i="0" u="none" strike="noStrike" kern="0" cap="none" spc="0" normalizeH="0" baseline="0" noProof="0" dirty="0" err="1" smtClean="0">
                <a:ln>
                  <a:noFill/>
                </a:ln>
                <a:solidFill>
                  <a:srgbClr val="000000"/>
                </a:solidFill>
                <a:effectLst/>
                <a:uLnTx/>
                <a:uFillTx/>
                <a:latin typeface="Arial" charset="0"/>
                <a:ea typeface="ＭＳ Ｐゴシック" pitchFamily="96" charset="-128"/>
                <a:cs typeface="+mn-cs"/>
              </a:rPr>
              <a:t>siniestros</a:t>
            </a:r>
            <a:r>
              <a:rPr kumimoji="0" lang="en-US" altLang="en-US" b="1" i="0" u="none" strike="noStrike" kern="0" cap="none" spc="0" normalizeH="0" baseline="0" noProof="0" dirty="0" smtClean="0">
                <a:ln>
                  <a:noFill/>
                </a:ln>
                <a:solidFill>
                  <a:srgbClr val="000000"/>
                </a:solidFill>
                <a:effectLst/>
                <a:uLnTx/>
                <a:uFillTx/>
                <a:latin typeface="Arial" charset="0"/>
                <a:ea typeface="ＭＳ Ｐゴシック" pitchFamily="96"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b="1" i="0" u="none" strike="noStrike" kern="0" cap="none" spc="0" normalizeH="0" baseline="0" noProof="0" dirty="0" smtClean="0">
                <a:ln>
                  <a:noFill/>
                </a:ln>
                <a:solidFill>
                  <a:srgbClr val="000000"/>
                </a:solidFill>
                <a:effectLst/>
                <a:uLnTx/>
                <a:uFillTx/>
                <a:latin typeface="Arial" charset="0"/>
                <a:ea typeface="ＭＳ Ｐゴシック" pitchFamily="96" charset="-128"/>
                <a:cs typeface="+mn-cs"/>
              </a:rPr>
              <a:t>(no</a:t>
            </a:r>
            <a:r>
              <a:rPr kumimoji="0" lang="en-US" altLang="en-US" b="1" i="0" u="none" strike="noStrike" kern="0" cap="none" spc="0" normalizeH="0" noProof="0" dirty="0" smtClean="0">
                <a:ln>
                  <a:noFill/>
                </a:ln>
                <a:solidFill>
                  <a:srgbClr val="000000"/>
                </a:solidFill>
                <a:effectLst/>
                <a:uLnTx/>
                <a:uFillTx/>
                <a:latin typeface="Arial" charset="0"/>
                <a:ea typeface="ＭＳ Ｐゴシック" pitchFamily="96" charset="-128"/>
                <a:cs typeface="+mn-cs"/>
              </a:rPr>
              <a:t> </a:t>
            </a:r>
            <a:r>
              <a:rPr kumimoji="0" lang="en-US" altLang="en-US" b="1" i="0" u="none" strike="noStrike" kern="0" cap="none" spc="0" normalizeH="0" noProof="0" dirty="0" err="1" smtClean="0">
                <a:ln>
                  <a:noFill/>
                </a:ln>
                <a:solidFill>
                  <a:srgbClr val="000000"/>
                </a:solidFill>
                <a:effectLst/>
                <a:uLnTx/>
                <a:uFillTx/>
                <a:latin typeface="Arial" charset="0"/>
                <a:ea typeface="ＭＳ Ｐゴシック" pitchFamily="96" charset="-128"/>
                <a:cs typeface="+mn-cs"/>
              </a:rPr>
              <a:t>vida</a:t>
            </a:r>
            <a:r>
              <a:rPr kumimoji="0" lang="en-US" altLang="en-US" b="1" i="0" u="none" strike="noStrike" kern="0" cap="none" spc="0" normalizeH="0" baseline="0" noProof="0" dirty="0" smtClean="0">
                <a:ln>
                  <a:noFill/>
                </a:ln>
                <a:solidFill>
                  <a:srgbClr val="000000"/>
                </a:solidFill>
                <a:effectLst/>
                <a:uLnTx/>
                <a:uFillTx/>
                <a:latin typeface="Arial" charset="0"/>
                <a:ea typeface="ＭＳ Ｐゴシック" pitchFamily="96" charset="-128"/>
                <a:cs typeface="+mn-cs"/>
              </a:rPr>
              <a:t>)</a:t>
            </a:r>
            <a:endParaRPr kumimoji="0" lang="en-US" altLang="en-US" b="1" i="0" u="none" strike="noStrike" kern="0" cap="none" spc="0" normalizeH="0" baseline="0" noProof="0" dirty="0" smtClean="0">
              <a:ln>
                <a:noFill/>
              </a:ln>
              <a:solidFill>
                <a:srgbClr val="000000"/>
              </a:solidFill>
              <a:effectLst/>
              <a:uLnTx/>
              <a:uFillTx/>
              <a:latin typeface="Arial" charset="0"/>
              <a:ea typeface="ＭＳ Ｐゴシック"/>
              <a:cs typeface="+mn-cs"/>
            </a:endParaRPr>
          </a:p>
        </p:txBody>
      </p:sp>
      <p:sp>
        <p:nvSpPr>
          <p:cNvPr id="15" name="Rectangle 11"/>
          <p:cNvSpPr>
            <a:spLocks noChangeArrowheads="1"/>
          </p:cNvSpPr>
          <p:nvPr/>
        </p:nvSpPr>
        <p:spPr bwMode="auto">
          <a:xfrm>
            <a:off x="3212917" y="2028372"/>
            <a:ext cx="2349500" cy="1173163"/>
          </a:xfrm>
          <a:prstGeom prst="rect">
            <a:avLst/>
          </a:prstGeom>
          <a:solidFill>
            <a:srgbClr val="BFD5E9"/>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marL="127000" indent="-127000" algn="l" defTabSz="979488">
              <a:spcBef>
                <a:spcPct val="60000"/>
              </a:spcBef>
              <a:buChar char="§"/>
              <a:defRPr sz="1200">
                <a:solidFill>
                  <a:schemeClr val="tx1"/>
                </a:solidFill>
                <a:latin typeface="Arial" charset="0"/>
              </a:defRPr>
            </a:lvl1pPr>
            <a:lvl2pPr marL="254000" indent="-127000" algn="l" defTabSz="979488">
              <a:spcBef>
                <a:spcPct val="20000"/>
              </a:spcBef>
              <a:buChar char="–"/>
              <a:defRPr sz="1200">
                <a:solidFill>
                  <a:schemeClr val="tx1"/>
                </a:solidFill>
                <a:latin typeface="Arial" charset="0"/>
              </a:defRPr>
            </a:lvl2pPr>
            <a:lvl3pPr marL="381000" indent="-127000" algn="l" defTabSz="979488">
              <a:spcBef>
                <a:spcPct val="20000"/>
              </a:spcBef>
              <a:buFont typeface="Arial" charset="0"/>
              <a:buChar char="­"/>
              <a:defRPr sz="1200">
                <a:solidFill>
                  <a:schemeClr val="tx1"/>
                </a:solidFill>
                <a:latin typeface="Arial" charset="0"/>
              </a:defRPr>
            </a:lvl3pPr>
            <a:lvl4pPr marL="979488" indent="-122238" algn="l" defTabSz="979488">
              <a:spcBef>
                <a:spcPct val="20000"/>
              </a:spcBef>
              <a:buFont typeface="Arial" charset="0"/>
              <a:buChar char="­"/>
              <a:defRPr sz="1200">
                <a:solidFill>
                  <a:schemeClr val="tx1"/>
                </a:solidFill>
                <a:latin typeface="Arial" charset="0"/>
              </a:defRPr>
            </a:lvl4pPr>
            <a:lvl5pPr marL="1223963" indent="-122238" algn="l" defTabSz="979488">
              <a:spcBef>
                <a:spcPct val="20000"/>
              </a:spcBef>
              <a:buFont typeface="Arial" charset="0"/>
              <a:buChar char="-"/>
              <a:defRPr sz="1200">
                <a:solidFill>
                  <a:schemeClr val="tx1"/>
                </a:solidFill>
                <a:latin typeface="Arial" charset="0"/>
              </a:defRPr>
            </a:lvl5pPr>
            <a:lvl6pPr marL="1681163" indent="-122238" defTabSz="979488" fontAlgn="base">
              <a:spcBef>
                <a:spcPct val="20000"/>
              </a:spcBef>
              <a:spcAft>
                <a:spcPct val="0"/>
              </a:spcAft>
              <a:buFont typeface="Arial" charset="0"/>
              <a:buChar char="-"/>
              <a:defRPr sz="1200">
                <a:solidFill>
                  <a:schemeClr val="tx1"/>
                </a:solidFill>
                <a:latin typeface="Arial" charset="0"/>
              </a:defRPr>
            </a:lvl6pPr>
            <a:lvl7pPr marL="2138363" indent="-122238" defTabSz="979488" fontAlgn="base">
              <a:spcBef>
                <a:spcPct val="20000"/>
              </a:spcBef>
              <a:spcAft>
                <a:spcPct val="0"/>
              </a:spcAft>
              <a:buFont typeface="Arial" charset="0"/>
              <a:buChar char="-"/>
              <a:defRPr sz="1200">
                <a:solidFill>
                  <a:schemeClr val="tx1"/>
                </a:solidFill>
                <a:latin typeface="Arial" charset="0"/>
              </a:defRPr>
            </a:lvl7pPr>
            <a:lvl8pPr marL="2595563" indent="-122238" defTabSz="979488" fontAlgn="base">
              <a:spcBef>
                <a:spcPct val="20000"/>
              </a:spcBef>
              <a:spcAft>
                <a:spcPct val="0"/>
              </a:spcAft>
              <a:buFont typeface="Arial" charset="0"/>
              <a:buChar char="-"/>
              <a:defRPr sz="1200">
                <a:solidFill>
                  <a:schemeClr val="tx1"/>
                </a:solidFill>
                <a:latin typeface="Arial" charset="0"/>
              </a:defRPr>
            </a:lvl8pPr>
            <a:lvl9pPr marL="3052763" indent="-122238" defTabSz="979488" fontAlgn="base">
              <a:spcBef>
                <a:spcPct val="20000"/>
              </a:spcBef>
              <a:spcAft>
                <a:spcPct val="0"/>
              </a:spcAft>
              <a:buFont typeface="Arial" charset="0"/>
              <a:buChar char="-"/>
              <a:defRPr sz="1200">
                <a:solidFill>
                  <a:schemeClr val="tx1"/>
                </a:solidFill>
                <a:latin typeface="Arial" charset="0"/>
              </a:defRPr>
            </a:lvl9pPr>
          </a:lstStyle>
          <a:p>
            <a:pPr marL="0" marR="0" lvl="0" indent="0" algn="l" defTabSz="979488" rtl="0" eaLnBrk="1" fontAlgn="auto" latinLnBrk="0" hangingPunct="1">
              <a:lnSpc>
                <a:spcPct val="100000"/>
              </a:lnSpc>
              <a:spcBef>
                <a:spcPct val="60000"/>
              </a:spcBef>
              <a:spcAft>
                <a:spcPts val="0"/>
              </a:spcAft>
              <a:buClrTx/>
              <a:buSzTx/>
              <a:buFontTx/>
              <a:buNone/>
              <a:tabLst/>
              <a:defRPr/>
            </a:pPr>
            <a:r>
              <a:rPr kumimoji="0" lang="en-GB" altLang="en-US" sz="1400" b="0" i="0" u="none" strike="noStrike" kern="0" cap="none" spc="0" normalizeH="0" baseline="0" noProof="0" dirty="0" err="1" smtClean="0">
                <a:ln>
                  <a:noFill/>
                </a:ln>
                <a:solidFill>
                  <a:srgbClr val="000000"/>
                </a:solidFill>
                <a:effectLst/>
                <a:uLnTx/>
                <a:uFillTx/>
                <a:ea typeface="ＭＳ Ｐゴシック"/>
                <a:cs typeface="+mn-cs"/>
              </a:rPr>
              <a:t>Altas</a:t>
            </a:r>
            <a:r>
              <a:rPr kumimoji="0" lang="en-GB" altLang="en-US" sz="1400" b="0" i="0" u="none" strike="noStrike" kern="0" cap="none" spc="0" normalizeH="0" baseline="0" noProof="0" dirty="0" smtClean="0">
                <a:ln>
                  <a:noFill/>
                </a:ln>
                <a:solidFill>
                  <a:srgbClr val="000000"/>
                </a:solidFill>
                <a:effectLst/>
                <a:uLnTx/>
                <a:uFillTx/>
                <a:ea typeface="ＭＳ Ｐゴシック"/>
                <a:cs typeface="+mn-cs"/>
              </a:rPr>
              <a:t> </a:t>
            </a:r>
            <a:r>
              <a:rPr kumimoji="0" lang="en-GB" altLang="en-US" sz="1400" b="0" i="0" u="none" strike="noStrike" kern="0" cap="none" spc="0" normalizeH="0" baseline="0" noProof="0" dirty="0" err="1" smtClean="0">
                <a:ln>
                  <a:noFill/>
                </a:ln>
                <a:solidFill>
                  <a:srgbClr val="000000"/>
                </a:solidFill>
                <a:effectLst/>
                <a:uLnTx/>
                <a:uFillTx/>
                <a:ea typeface="ＭＳ Ｐゴシック"/>
                <a:cs typeface="+mn-cs"/>
              </a:rPr>
              <a:t>tasas</a:t>
            </a:r>
            <a:r>
              <a:rPr kumimoji="0" lang="en-GB" altLang="en-US" sz="1400" b="0" i="0" u="none" strike="noStrike" kern="0" cap="none" spc="0" normalizeH="0" baseline="0" noProof="0" dirty="0" smtClean="0">
                <a:ln>
                  <a:noFill/>
                </a:ln>
                <a:solidFill>
                  <a:srgbClr val="000000"/>
                </a:solidFill>
                <a:effectLst/>
                <a:uLnTx/>
                <a:uFillTx/>
                <a:ea typeface="ＭＳ Ｐゴシック"/>
                <a:cs typeface="+mn-cs"/>
              </a:rPr>
              <a:t> de </a:t>
            </a:r>
            <a:r>
              <a:rPr kumimoji="0" lang="en-GB" altLang="en-US" sz="1400" b="0" i="0" u="none" strike="noStrike" kern="0" cap="none" spc="0" normalizeH="0" baseline="0" noProof="0" dirty="0" err="1" smtClean="0">
                <a:ln>
                  <a:noFill/>
                </a:ln>
                <a:solidFill>
                  <a:srgbClr val="000000"/>
                </a:solidFill>
                <a:effectLst/>
                <a:uLnTx/>
                <a:uFillTx/>
                <a:ea typeface="ＭＳ Ｐゴシック"/>
                <a:cs typeface="+mn-cs"/>
              </a:rPr>
              <a:t>comsiones</a:t>
            </a:r>
            <a:r>
              <a:rPr kumimoji="0" lang="en-GB" altLang="en-US" sz="1400" b="0" i="0" u="none" strike="noStrike" kern="0" cap="none" spc="0" normalizeH="0" baseline="0" noProof="0" dirty="0" smtClean="0">
                <a:ln>
                  <a:noFill/>
                </a:ln>
                <a:solidFill>
                  <a:srgbClr val="000000"/>
                </a:solidFill>
                <a:effectLst/>
                <a:uLnTx/>
                <a:uFillTx/>
                <a:ea typeface="ＭＳ Ｐゴシック"/>
                <a:cs typeface="+mn-cs"/>
              </a:rPr>
              <a:t> </a:t>
            </a:r>
            <a:r>
              <a:rPr kumimoji="0" lang="en-GB" altLang="en-US" sz="1400" b="0" i="0" u="none" strike="noStrike" kern="0" cap="none" spc="0" normalizeH="0" baseline="0" noProof="0" dirty="0" err="1" smtClean="0">
                <a:ln>
                  <a:noFill/>
                </a:ln>
                <a:solidFill>
                  <a:srgbClr val="000000"/>
                </a:solidFill>
                <a:effectLst/>
                <a:uLnTx/>
                <a:uFillTx/>
                <a:ea typeface="ＭＳ Ｐゴシック"/>
                <a:cs typeface="+mn-cs"/>
              </a:rPr>
              <a:t>pueden</a:t>
            </a:r>
            <a:r>
              <a:rPr kumimoji="0" lang="en-GB" altLang="en-US" sz="1400" b="0" i="0" u="none" strike="noStrike" kern="0" cap="none" spc="0" normalizeH="0" baseline="0" noProof="0" dirty="0" smtClean="0">
                <a:ln>
                  <a:noFill/>
                </a:ln>
                <a:solidFill>
                  <a:srgbClr val="000000"/>
                </a:solidFill>
                <a:effectLst/>
                <a:uLnTx/>
                <a:uFillTx/>
                <a:ea typeface="ＭＳ Ｐゴシック"/>
                <a:cs typeface="+mn-cs"/>
              </a:rPr>
              <a:t> </a:t>
            </a:r>
            <a:r>
              <a:rPr kumimoji="0" lang="en-GB" altLang="en-US" sz="1400" b="0" i="0" u="none" strike="noStrike" kern="0" cap="none" spc="0" normalizeH="0" baseline="0" noProof="0" dirty="0" err="1" smtClean="0">
                <a:ln>
                  <a:noFill/>
                </a:ln>
                <a:solidFill>
                  <a:srgbClr val="000000"/>
                </a:solidFill>
                <a:effectLst/>
                <a:uLnTx/>
                <a:uFillTx/>
                <a:ea typeface="ＭＳ Ｐゴシック"/>
                <a:cs typeface="+mn-cs"/>
              </a:rPr>
              <a:t>incentivar</a:t>
            </a:r>
            <a:r>
              <a:rPr kumimoji="0" lang="en-GB" altLang="en-US" sz="1400" b="0" i="0" u="none" strike="noStrike" kern="0" cap="none" spc="0" normalizeH="0" baseline="0" noProof="0" dirty="0" smtClean="0">
                <a:ln>
                  <a:noFill/>
                </a:ln>
                <a:solidFill>
                  <a:srgbClr val="000000"/>
                </a:solidFill>
                <a:effectLst/>
                <a:uLnTx/>
                <a:uFillTx/>
                <a:ea typeface="ＭＳ Ｐゴシック"/>
                <a:cs typeface="+mn-cs"/>
              </a:rPr>
              <a:t> </a:t>
            </a:r>
            <a:r>
              <a:rPr kumimoji="0" lang="en-GB" altLang="en-US" sz="1400" b="0" i="0" u="none" strike="noStrike" kern="0" cap="none" spc="0" normalizeH="0" baseline="0" noProof="0" dirty="0" err="1" smtClean="0">
                <a:ln>
                  <a:noFill/>
                </a:ln>
                <a:solidFill>
                  <a:srgbClr val="000000"/>
                </a:solidFill>
                <a:effectLst/>
                <a:uLnTx/>
                <a:uFillTx/>
                <a:ea typeface="ＭＳ Ｐゴシック"/>
                <a:cs typeface="+mn-cs"/>
              </a:rPr>
              <a:t>practicas</a:t>
            </a:r>
            <a:r>
              <a:rPr kumimoji="0" lang="en-GB" altLang="en-US" sz="1400" b="0" i="0" u="none" strike="noStrike" kern="0" cap="none" spc="0" normalizeH="0" baseline="0" noProof="0" dirty="0" smtClean="0">
                <a:ln>
                  <a:noFill/>
                </a:ln>
                <a:solidFill>
                  <a:srgbClr val="000000"/>
                </a:solidFill>
                <a:effectLst/>
                <a:uLnTx/>
                <a:uFillTx/>
                <a:ea typeface="ＭＳ Ｐゴシック"/>
                <a:cs typeface="+mn-cs"/>
              </a:rPr>
              <a:t> de </a:t>
            </a:r>
            <a:r>
              <a:rPr kumimoji="0" lang="en-GB" altLang="en-US" sz="1400" b="0" i="0" u="none" strike="noStrike" kern="0" cap="none" spc="0" normalizeH="0" baseline="0" noProof="0" dirty="0" err="1" smtClean="0">
                <a:ln>
                  <a:noFill/>
                </a:ln>
                <a:solidFill>
                  <a:srgbClr val="000000"/>
                </a:solidFill>
                <a:effectLst/>
                <a:uLnTx/>
                <a:uFillTx/>
                <a:ea typeface="ＭＳ Ｐゴシック"/>
                <a:cs typeface="+mn-cs"/>
              </a:rPr>
              <a:t>venta</a:t>
            </a:r>
            <a:r>
              <a:rPr kumimoji="0" lang="en-GB" altLang="en-US" sz="1400" b="0" i="0" u="none" strike="noStrike" kern="0" cap="none" spc="0" normalizeH="0" baseline="0" noProof="0" dirty="0" smtClean="0">
                <a:ln>
                  <a:noFill/>
                </a:ln>
                <a:solidFill>
                  <a:srgbClr val="000000"/>
                </a:solidFill>
                <a:effectLst/>
                <a:uLnTx/>
                <a:uFillTx/>
                <a:ea typeface="ＭＳ Ｐゴシック"/>
                <a:cs typeface="+mn-cs"/>
              </a:rPr>
              <a:t> </a:t>
            </a:r>
            <a:r>
              <a:rPr kumimoji="0" lang="en-GB" altLang="en-US" sz="1400" b="0" i="0" u="none" strike="noStrike" kern="0" cap="none" spc="0" normalizeH="0" baseline="0" noProof="0" dirty="0" err="1" smtClean="0">
                <a:ln>
                  <a:noFill/>
                </a:ln>
                <a:solidFill>
                  <a:srgbClr val="000000"/>
                </a:solidFill>
                <a:effectLst/>
                <a:uLnTx/>
                <a:uFillTx/>
                <a:ea typeface="ＭＳ Ｐゴシック"/>
                <a:cs typeface="+mn-cs"/>
              </a:rPr>
              <a:t>agresivas</a:t>
            </a:r>
            <a:r>
              <a:rPr lang="en-GB" altLang="en-US" sz="1400" kern="0" dirty="0" smtClean="0">
                <a:solidFill>
                  <a:srgbClr val="000000"/>
                </a:solidFill>
                <a:ea typeface="ＭＳ Ｐゴシック"/>
                <a:cs typeface="+mn-cs"/>
              </a:rPr>
              <a:t>/ </a:t>
            </a:r>
            <a:r>
              <a:rPr lang="en-GB" altLang="en-US" sz="1400" kern="0" dirty="0" err="1" smtClean="0">
                <a:solidFill>
                  <a:srgbClr val="000000"/>
                </a:solidFill>
                <a:ea typeface="ＭＳ Ｐゴシック"/>
                <a:cs typeface="+mn-cs"/>
              </a:rPr>
              <a:t>engañosas</a:t>
            </a:r>
            <a:endParaRPr kumimoji="0" lang="en-US" altLang="en-US" sz="1400" b="0" i="0" u="none" strike="noStrike" kern="0" cap="none" spc="0" normalizeH="0" baseline="0" noProof="0" dirty="0">
              <a:ln>
                <a:noFill/>
              </a:ln>
              <a:solidFill>
                <a:srgbClr val="000000"/>
              </a:solidFill>
              <a:effectLst/>
              <a:uLnTx/>
              <a:uFillTx/>
              <a:ea typeface="ＭＳ Ｐゴシック"/>
              <a:cs typeface="+mn-cs"/>
            </a:endParaRPr>
          </a:p>
        </p:txBody>
      </p:sp>
      <p:sp>
        <p:nvSpPr>
          <p:cNvPr id="16" name="Rectangle 12"/>
          <p:cNvSpPr>
            <a:spLocks noChangeArrowheads="1"/>
          </p:cNvSpPr>
          <p:nvPr/>
        </p:nvSpPr>
        <p:spPr bwMode="auto">
          <a:xfrm>
            <a:off x="5857692" y="3463472"/>
            <a:ext cx="2349500" cy="1450693"/>
          </a:xfrm>
          <a:prstGeom prst="rect">
            <a:avLst/>
          </a:prstGeom>
          <a:solidFill>
            <a:srgbClr val="BFD5E9"/>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marL="127000" indent="-127000" algn="l" defTabSz="979488">
              <a:spcBef>
                <a:spcPct val="60000"/>
              </a:spcBef>
              <a:buChar char="§"/>
              <a:defRPr sz="1200">
                <a:solidFill>
                  <a:schemeClr val="tx1"/>
                </a:solidFill>
                <a:latin typeface="Arial" charset="0"/>
              </a:defRPr>
            </a:lvl1pPr>
            <a:lvl2pPr marL="254000" indent="-127000" algn="l" defTabSz="979488">
              <a:spcBef>
                <a:spcPct val="20000"/>
              </a:spcBef>
              <a:buChar char="–"/>
              <a:defRPr sz="1200">
                <a:solidFill>
                  <a:schemeClr val="tx1"/>
                </a:solidFill>
                <a:latin typeface="Arial" charset="0"/>
              </a:defRPr>
            </a:lvl2pPr>
            <a:lvl3pPr marL="381000" indent="-127000" algn="l" defTabSz="979488">
              <a:spcBef>
                <a:spcPct val="20000"/>
              </a:spcBef>
              <a:buFont typeface="Arial" charset="0"/>
              <a:buChar char="­"/>
              <a:defRPr sz="1200">
                <a:solidFill>
                  <a:schemeClr val="tx1"/>
                </a:solidFill>
                <a:latin typeface="Arial" charset="0"/>
              </a:defRPr>
            </a:lvl3pPr>
            <a:lvl4pPr marL="979488" indent="-122238" algn="l" defTabSz="979488">
              <a:spcBef>
                <a:spcPct val="20000"/>
              </a:spcBef>
              <a:buFont typeface="Arial" charset="0"/>
              <a:buChar char="­"/>
              <a:defRPr sz="1200">
                <a:solidFill>
                  <a:schemeClr val="tx1"/>
                </a:solidFill>
                <a:latin typeface="Arial" charset="0"/>
              </a:defRPr>
            </a:lvl4pPr>
            <a:lvl5pPr marL="1223963" indent="-122238" algn="l" defTabSz="979488">
              <a:spcBef>
                <a:spcPct val="20000"/>
              </a:spcBef>
              <a:buFont typeface="Arial" charset="0"/>
              <a:buChar char="-"/>
              <a:defRPr sz="1200">
                <a:solidFill>
                  <a:schemeClr val="tx1"/>
                </a:solidFill>
                <a:latin typeface="Arial" charset="0"/>
              </a:defRPr>
            </a:lvl5pPr>
            <a:lvl6pPr marL="1681163" indent="-122238" defTabSz="979488" fontAlgn="base">
              <a:spcBef>
                <a:spcPct val="20000"/>
              </a:spcBef>
              <a:spcAft>
                <a:spcPct val="0"/>
              </a:spcAft>
              <a:buFont typeface="Arial" charset="0"/>
              <a:buChar char="-"/>
              <a:defRPr sz="1200">
                <a:solidFill>
                  <a:schemeClr val="tx1"/>
                </a:solidFill>
                <a:latin typeface="Arial" charset="0"/>
              </a:defRPr>
            </a:lvl6pPr>
            <a:lvl7pPr marL="2138363" indent="-122238" defTabSz="979488" fontAlgn="base">
              <a:spcBef>
                <a:spcPct val="20000"/>
              </a:spcBef>
              <a:spcAft>
                <a:spcPct val="0"/>
              </a:spcAft>
              <a:buFont typeface="Arial" charset="0"/>
              <a:buChar char="-"/>
              <a:defRPr sz="1200">
                <a:solidFill>
                  <a:schemeClr val="tx1"/>
                </a:solidFill>
                <a:latin typeface="Arial" charset="0"/>
              </a:defRPr>
            </a:lvl7pPr>
            <a:lvl8pPr marL="2595563" indent="-122238" defTabSz="979488" fontAlgn="base">
              <a:spcBef>
                <a:spcPct val="20000"/>
              </a:spcBef>
              <a:spcAft>
                <a:spcPct val="0"/>
              </a:spcAft>
              <a:buFont typeface="Arial" charset="0"/>
              <a:buChar char="-"/>
              <a:defRPr sz="1200">
                <a:solidFill>
                  <a:schemeClr val="tx1"/>
                </a:solidFill>
                <a:latin typeface="Arial" charset="0"/>
              </a:defRPr>
            </a:lvl8pPr>
            <a:lvl9pPr marL="3052763" indent="-122238" defTabSz="979488" fontAlgn="base">
              <a:spcBef>
                <a:spcPct val="20000"/>
              </a:spcBef>
              <a:spcAft>
                <a:spcPct val="0"/>
              </a:spcAft>
              <a:buFont typeface="Arial" charset="0"/>
              <a:buChar char="-"/>
              <a:defRPr sz="1200">
                <a:solidFill>
                  <a:schemeClr val="tx1"/>
                </a:solidFill>
                <a:latin typeface="Arial" charset="0"/>
              </a:defRPr>
            </a:lvl9pPr>
          </a:lstStyle>
          <a:p>
            <a:pPr marL="0" lvl="0" indent="0" fontAlgn="auto">
              <a:spcAft>
                <a:spcPts val="0"/>
              </a:spcAft>
              <a:buNone/>
            </a:pPr>
            <a:r>
              <a:rPr lang="es-ES" altLang="en-US" sz="1400" kern="0" dirty="0">
                <a:solidFill>
                  <a:srgbClr val="000000"/>
                </a:solidFill>
                <a:ea typeface="ＭＳ Ｐゴシック"/>
                <a:cs typeface="+mn-cs"/>
              </a:rPr>
              <a:t>Los altos niveles de </a:t>
            </a:r>
            <a:r>
              <a:rPr lang="es-ES" altLang="en-US" sz="1400" kern="0" dirty="0" smtClean="0">
                <a:solidFill>
                  <a:srgbClr val="000000"/>
                </a:solidFill>
                <a:ea typeface="ＭＳ Ｐゴシック"/>
                <a:cs typeface="+mn-cs"/>
              </a:rPr>
              <a:t>caídas, </a:t>
            </a:r>
            <a:r>
              <a:rPr lang="es-ES" altLang="en-US" sz="1400" kern="0" dirty="0">
                <a:solidFill>
                  <a:srgbClr val="000000"/>
                </a:solidFill>
                <a:ea typeface="ＭＳ Ｐゴシック"/>
                <a:cs typeface="+mn-cs"/>
              </a:rPr>
              <a:t>especialmente </a:t>
            </a:r>
            <a:r>
              <a:rPr lang="es-ES" altLang="en-US" sz="1400" kern="0" dirty="0" smtClean="0">
                <a:solidFill>
                  <a:srgbClr val="000000"/>
                </a:solidFill>
                <a:ea typeface="ＭＳ Ｐゴシック"/>
                <a:cs typeface="+mn-cs"/>
              </a:rPr>
              <a:t>las caídas iniciales</a:t>
            </a:r>
            <a:r>
              <a:rPr lang="es-ES" altLang="en-US" sz="1400" kern="0" dirty="0">
                <a:solidFill>
                  <a:srgbClr val="000000"/>
                </a:solidFill>
                <a:ea typeface="ＭＳ Ｐゴシック"/>
                <a:cs typeface="+mn-cs"/>
              </a:rPr>
              <a:t>, pueden indicar un diseño deficiente del producto o ventas de alta presión.</a:t>
            </a:r>
            <a:endParaRPr kumimoji="0" lang="en-US" altLang="en-US" sz="1400" b="0" i="0" u="none" strike="noStrike" kern="0" cap="none" spc="0" normalizeH="0" baseline="0" noProof="0" dirty="0" smtClean="0">
              <a:ln>
                <a:noFill/>
              </a:ln>
              <a:solidFill>
                <a:srgbClr val="000000"/>
              </a:solidFill>
              <a:effectLst/>
              <a:uLnTx/>
              <a:uFillTx/>
              <a:ea typeface="ＭＳ Ｐゴシック"/>
              <a:cs typeface="+mn-cs"/>
            </a:endParaRPr>
          </a:p>
        </p:txBody>
      </p:sp>
      <p:sp>
        <p:nvSpPr>
          <p:cNvPr id="17" name="Rectangle 13"/>
          <p:cNvSpPr>
            <a:spLocks noChangeArrowheads="1"/>
          </p:cNvSpPr>
          <p:nvPr/>
        </p:nvSpPr>
        <p:spPr bwMode="auto">
          <a:xfrm>
            <a:off x="3248031" y="4440539"/>
            <a:ext cx="2343944" cy="1846302"/>
          </a:xfrm>
          <a:prstGeom prst="rect">
            <a:avLst/>
          </a:prstGeom>
          <a:solidFill>
            <a:srgbClr val="BFD5E9"/>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marL="127000" indent="-127000" algn="l" defTabSz="979488">
              <a:spcBef>
                <a:spcPct val="60000"/>
              </a:spcBef>
              <a:buChar char="§"/>
              <a:defRPr sz="1200">
                <a:solidFill>
                  <a:schemeClr val="tx1"/>
                </a:solidFill>
                <a:latin typeface="Arial" charset="0"/>
              </a:defRPr>
            </a:lvl1pPr>
            <a:lvl2pPr marL="254000" indent="-127000" algn="l" defTabSz="979488">
              <a:spcBef>
                <a:spcPct val="20000"/>
              </a:spcBef>
              <a:buChar char="–"/>
              <a:defRPr sz="1200">
                <a:solidFill>
                  <a:schemeClr val="tx1"/>
                </a:solidFill>
                <a:latin typeface="Arial" charset="0"/>
              </a:defRPr>
            </a:lvl2pPr>
            <a:lvl3pPr marL="381000" indent="-127000" algn="l" defTabSz="979488">
              <a:spcBef>
                <a:spcPct val="20000"/>
              </a:spcBef>
              <a:buFont typeface="Arial" charset="0"/>
              <a:buChar char="­"/>
              <a:defRPr sz="1200">
                <a:solidFill>
                  <a:schemeClr val="tx1"/>
                </a:solidFill>
                <a:latin typeface="Arial" charset="0"/>
              </a:defRPr>
            </a:lvl3pPr>
            <a:lvl4pPr marL="979488" indent="-122238" algn="l" defTabSz="979488">
              <a:spcBef>
                <a:spcPct val="20000"/>
              </a:spcBef>
              <a:buFont typeface="Arial" charset="0"/>
              <a:buChar char="­"/>
              <a:defRPr sz="1200">
                <a:solidFill>
                  <a:schemeClr val="tx1"/>
                </a:solidFill>
                <a:latin typeface="Arial" charset="0"/>
              </a:defRPr>
            </a:lvl4pPr>
            <a:lvl5pPr marL="1223963" indent="-122238" algn="l" defTabSz="979488">
              <a:spcBef>
                <a:spcPct val="20000"/>
              </a:spcBef>
              <a:buFont typeface="Arial" charset="0"/>
              <a:buChar char="-"/>
              <a:defRPr sz="1200">
                <a:solidFill>
                  <a:schemeClr val="tx1"/>
                </a:solidFill>
                <a:latin typeface="Arial" charset="0"/>
              </a:defRPr>
            </a:lvl5pPr>
            <a:lvl6pPr marL="1681163" indent="-122238" defTabSz="979488" fontAlgn="base">
              <a:spcBef>
                <a:spcPct val="20000"/>
              </a:spcBef>
              <a:spcAft>
                <a:spcPct val="0"/>
              </a:spcAft>
              <a:buFont typeface="Arial" charset="0"/>
              <a:buChar char="-"/>
              <a:defRPr sz="1200">
                <a:solidFill>
                  <a:schemeClr val="tx1"/>
                </a:solidFill>
                <a:latin typeface="Arial" charset="0"/>
              </a:defRPr>
            </a:lvl6pPr>
            <a:lvl7pPr marL="2138363" indent="-122238" defTabSz="979488" fontAlgn="base">
              <a:spcBef>
                <a:spcPct val="20000"/>
              </a:spcBef>
              <a:spcAft>
                <a:spcPct val="0"/>
              </a:spcAft>
              <a:buFont typeface="Arial" charset="0"/>
              <a:buChar char="-"/>
              <a:defRPr sz="1200">
                <a:solidFill>
                  <a:schemeClr val="tx1"/>
                </a:solidFill>
                <a:latin typeface="Arial" charset="0"/>
              </a:defRPr>
            </a:lvl7pPr>
            <a:lvl8pPr marL="2595563" indent="-122238" defTabSz="979488" fontAlgn="base">
              <a:spcBef>
                <a:spcPct val="20000"/>
              </a:spcBef>
              <a:spcAft>
                <a:spcPct val="0"/>
              </a:spcAft>
              <a:buFont typeface="Arial" charset="0"/>
              <a:buChar char="-"/>
              <a:defRPr sz="1200">
                <a:solidFill>
                  <a:schemeClr val="tx1"/>
                </a:solidFill>
                <a:latin typeface="Arial" charset="0"/>
              </a:defRPr>
            </a:lvl8pPr>
            <a:lvl9pPr marL="3052763" indent="-122238" defTabSz="979488" fontAlgn="base">
              <a:spcBef>
                <a:spcPct val="20000"/>
              </a:spcBef>
              <a:spcAft>
                <a:spcPct val="0"/>
              </a:spcAft>
              <a:buFont typeface="Arial" charset="0"/>
              <a:buChar char="-"/>
              <a:defRPr sz="1200">
                <a:solidFill>
                  <a:schemeClr val="tx1"/>
                </a:solidFill>
                <a:latin typeface="Arial" charset="0"/>
              </a:defRPr>
            </a:lvl9pPr>
          </a:lstStyle>
          <a:p>
            <a:pPr marL="0" lvl="0" indent="0" fontAlgn="auto">
              <a:spcAft>
                <a:spcPts val="0"/>
              </a:spcAft>
              <a:buNone/>
            </a:pPr>
            <a:r>
              <a:rPr lang="es-ES" altLang="en-US" sz="1400" kern="0" dirty="0">
                <a:solidFill>
                  <a:srgbClr val="000000"/>
                </a:solidFill>
                <a:ea typeface="ＭＳ Ｐゴシック"/>
                <a:cs typeface="+mn-cs"/>
              </a:rPr>
              <a:t>N</a:t>
            </a:r>
            <a:r>
              <a:rPr lang="es-ES" altLang="en-US" sz="1400" kern="0" dirty="0" smtClean="0">
                <a:solidFill>
                  <a:srgbClr val="000000"/>
                </a:solidFill>
                <a:ea typeface="ＭＳ Ｐゴシック"/>
                <a:cs typeface="+mn-cs"/>
              </a:rPr>
              <a:t>iveles </a:t>
            </a:r>
            <a:r>
              <a:rPr lang="es-ES" altLang="en-US" sz="1400" kern="0" dirty="0">
                <a:solidFill>
                  <a:srgbClr val="000000"/>
                </a:solidFill>
                <a:ea typeface="ＭＳ Ｐゴシック"/>
                <a:cs typeface="+mn-cs"/>
              </a:rPr>
              <a:t>muy bajos de </a:t>
            </a:r>
            <a:r>
              <a:rPr lang="es-ES" altLang="en-US" sz="1400" kern="0" dirty="0" smtClean="0">
                <a:solidFill>
                  <a:srgbClr val="000000"/>
                </a:solidFill>
                <a:ea typeface="ＭＳ Ｐゴシック"/>
                <a:cs typeface="+mn-cs"/>
              </a:rPr>
              <a:t>ratios </a:t>
            </a:r>
            <a:r>
              <a:rPr lang="es-ES" altLang="en-US" sz="1400" kern="0" dirty="0">
                <a:solidFill>
                  <a:srgbClr val="000000"/>
                </a:solidFill>
                <a:ea typeface="ＭＳ Ｐゴシック"/>
                <a:cs typeface="+mn-cs"/>
              </a:rPr>
              <a:t>de siniestros durante un período prolongado de </a:t>
            </a:r>
            <a:r>
              <a:rPr lang="es-ES" altLang="en-US" sz="1400" kern="0" dirty="0" smtClean="0">
                <a:solidFill>
                  <a:srgbClr val="000000"/>
                </a:solidFill>
                <a:ea typeface="ＭＳ Ｐゴシック"/>
                <a:cs typeface="+mn-cs"/>
              </a:rPr>
              <a:t>pueden </a:t>
            </a:r>
            <a:r>
              <a:rPr lang="es-ES" altLang="en-US" sz="1400" kern="0" dirty="0">
                <a:solidFill>
                  <a:srgbClr val="000000"/>
                </a:solidFill>
                <a:ea typeface="ＭＳ Ｐゴシック"/>
                <a:cs typeface="+mn-cs"/>
              </a:rPr>
              <a:t>indicar problemas de </a:t>
            </a:r>
            <a:r>
              <a:rPr lang="es-ES" altLang="en-US" sz="1400" kern="0" dirty="0" smtClean="0">
                <a:solidFill>
                  <a:srgbClr val="000000"/>
                </a:solidFill>
                <a:ea typeface="ＭＳ Ｐゴシック"/>
                <a:cs typeface="+mn-cs"/>
              </a:rPr>
              <a:t>valoración o </a:t>
            </a:r>
            <a:r>
              <a:rPr lang="es-ES" altLang="en-US" sz="1400" kern="0" dirty="0">
                <a:solidFill>
                  <a:srgbClr val="000000"/>
                </a:solidFill>
                <a:ea typeface="ＭＳ Ｐゴシック"/>
                <a:cs typeface="+mn-cs"/>
              </a:rPr>
              <a:t>prácticas de mala conducta, como grandes volúmenes de reclamaciones rechazadas.</a:t>
            </a:r>
            <a:endParaRPr kumimoji="0" lang="en-US" altLang="en-US" sz="1400" i="0" u="none" strike="noStrike" kern="0" cap="none" spc="0" normalizeH="0" baseline="0" noProof="0" dirty="0" smtClean="0">
              <a:ln>
                <a:noFill/>
              </a:ln>
              <a:solidFill>
                <a:srgbClr val="000000"/>
              </a:solidFill>
              <a:effectLst/>
              <a:uLnTx/>
              <a:uFillTx/>
              <a:ea typeface="ＭＳ Ｐゴシック"/>
              <a:cs typeface="+mn-cs"/>
            </a:endParaRPr>
          </a:p>
        </p:txBody>
      </p:sp>
      <p:sp>
        <p:nvSpPr>
          <p:cNvPr id="18" name="Rectangle 14"/>
          <p:cNvSpPr>
            <a:spLocks noChangeArrowheads="1"/>
          </p:cNvSpPr>
          <p:nvPr/>
        </p:nvSpPr>
        <p:spPr bwMode="auto">
          <a:xfrm>
            <a:off x="566555" y="2852936"/>
            <a:ext cx="2349500" cy="610536"/>
          </a:xfrm>
          <a:prstGeom prst="rect">
            <a:avLst/>
          </a:prstGeom>
          <a:solidFill>
            <a:srgbClr val="7FABD2"/>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algn="l">
              <a:defRPr>
                <a:solidFill>
                  <a:schemeClr val="tx1"/>
                </a:solidFill>
                <a:latin typeface="Arial" charset="0"/>
              </a:defRPr>
            </a:lvl1pPr>
            <a:lvl2pPr marL="339725" indent="-112713" algn="l">
              <a:defRPr>
                <a:solidFill>
                  <a:schemeClr val="tx1"/>
                </a:solidFill>
                <a:latin typeface="Arial" charset="0"/>
              </a:defRPr>
            </a:lvl2pPr>
            <a:lvl3pPr marL="566738" indent="-112713" algn="l">
              <a:defRPr>
                <a:solidFill>
                  <a:schemeClr val="tx1"/>
                </a:solidFill>
                <a:latin typeface="Arial" charset="0"/>
              </a:defRPr>
            </a:lvl3pPr>
            <a:lvl4pPr algn="l">
              <a:defRPr>
                <a:solidFill>
                  <a:schemeClr val="tx1"/>
                </a:solidFill>
                <a:latin typeface="Arial" charset="0"/>
              </a:defRPr>
            </a:lvl4pPr>
            <a:lvl5pPr algn="l">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kern="0" dirty="0" err="1" smtClean="0">
                <a:solidFill>
                  <a:srgbClr val="000000"/>
                </a:solidFill>
                <a:ea typeface="ＭＳ Ｐゴシック"/>
                <a:cs typeface="+mn-cs"/>
              </a:rPr>
              <a:t>Quejas</a:t>
            </a:r>
            <a:r>
              <a:rPr lang="en-US" altLang="en-US" b="1" kern="0" dirty="0" smtClean="0">
                <a:solidFill>
                  <a:srgbClr val="000000"/>
                </a:solidFill>
                <a:ea typeface="ＭＳ Ｐゴシック"/>
                <a:cs typeface="+mn-cs"/>
              </a:rPr>
              <a:t> de </a:t>
            </a:r>
            <a:r>
              <a:rPr lang="en-US" altLang="en-US" b="1" kern="0" dirty="0" err="1" smtClean="0">
                <a:solidFill>
                  <a:srgbClr val="000000"/>
                </a:solidFill>
                <a:ea typeface="ＭＳ Ｐゴシック"/>
                <a:cs typeface="+mn-cs"/>
              </a:rPr>
              <a:t>los</a:t>
            </a:r>
            <a:r>
              <a:rPr lang="en-US" altLang="en-US" b="1" kern="0" dirty="0" smtClean="0">
                <a:solidFill>
                  <a:srgbClr val="000000"/>
                </a:solidFill>
                <a:ea typeface="ＭＳ Ｐゴシック"/>
                <a:cs typeface="+mn-cs"/>
              </a:rPr>
              <a:t> </a:t>
            </a:r>
            <a:r>
              <a:rPr lang="en-US" altLang="en-US" b="1" kern="0" dirty="0" err="1" smtClean="0">
                <a:solidFill>
                  <a:srgbClr val="000000"/>
                </a:solidFill>
                <a:ea typeface="ＭＳ Ｐゴシック"/>
                <a:cs typeface="+mn-cs"/>
              </a:rPr>
              <a:t>consumidores</a:t>
            </a:r>
            <a:endParaRPr kumimoji="0" lang="en-US" altLang="en-US" b="1" i="0" u="none" strike="noStrike" kern="0" cap="none" spc="0" normalizeH="0" baseline="0" noProof="0" dirty="0" smtClean="0">
              <a:ln>
                <a:noFill/>
              </a:ln>
              <a:solidFill>
                <a:srgbClr val="000000"/>
              </a:solidFill>
              <a:effectLst/>
              <a:uLnTx/>
              <a:uFillTx/>
              <a:ea typeface="ＭＳ Ｐゴシック"/>
              <a:cs typeface="+mn-cs"/>
            </a:endParaRPr>
          </a:p>
        </p:txBody>
      </p:sp>
      <p:sp>
        <p:nvSpPr>
          <p:cNvPr id="19" name="Rectangle 15"/>
          <p:cNvSpPr>
            <a:spLocks noChangeArrowheads="1"/>
          </p:cNvSpPr>
          <p:nvPr/>
        </p:nvSpPr>
        <p:spPr bwMode="auto">
          <a:xfrm>
            <a:off x="566555" y="3463471"/>
            <a:ext cx="2349500" cy="1878013"/>
          </a:xfrm>
          <a:prstGeom prst="rect">
            <a:avLst/>
          </a:prstGeom>
          <a:solidFill>
            <a:srgbClr val="BFD5E9"/>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lvl1pPr marL="127000" indent="-127000" algn="l" defTabSz="979488">
              <a:spcBef>
                <a:spcPct val="60000"/>
              </a:spcBef>
              <a:buChar char="§"/>
              <a:defRPr sz="1200">
                <a:solidFill>
                  <a:schemeClr val="tx1"/>
                </a:solidFill>
                <a:latin typeface="Arial" charset="0"/>
              </a:defRPr>
            </a:lvl1pPr>
            <a:lvl2pPr marL="254000" indent="-127000" algn="l" defTabSz="979488">
              <a:spcBef>
                <a:spcPct val="20000"/>
              </a:spcBef>
              <a:buChar char="–"/>
              <a:defRPr sz="1200">
                <a:solidFill>
                  <a:schemeClr val="tx1"/>
                </a:solidFill>
                <a:latin typeface="Arial" charset="0"/>
              </a:defRPr>
            </a:lvl2pPr>
            <a:lvl3pPr marL="381000" indent="-127000" algn="l" defTabSz="979488">
              <a:spcBef>
                <a:spcPct val="20000"/>
              </a:spcBef>
              <a:buFont typeface="Arial" charset="0"/>
              <a:buChar char="­"/>
              <a:defRPr sz="1200">
                <a:solidFill>
                  <a:schemeClr val="tx1"/>
                </a:solidFill>
                <a:latin typeface="Arial" charset="0"/>
              </a:defRPr>
            </a:lvl3pPr>
            <a:lvl4pPr marL="979488" indent="-122238" algn="l" defTabSz="979488">
              <a:spcBef>
                <a:spcPct val="20000"/>
              </a:spcBef>
              <a:buFont typeface="Arial" charset="0"/>
              <a:buChar char="­"/>
              <a:defRPr sz="1200">
                <a:solidFill>
                  <a:schemeClr val="tx1"/>
                </a:solidFill>
                <a:latin typeface="Arial" charset="0"/>
              </a:defRPr>
            </a:lvl4pPr>
            <a:lvl5pPr marL="1223963" indent="-122238" algn="l" defTabSz="979488">
              <a:spcBef>
                <a:spcPct val="20000"/>
              </a:spcBef>
              <a:buFont typeface="Arial" charset="0"/>
              <a:buChar char="-"/>
              <a:defRPr sz="1200">
                <a:solidFill>
                  <a:schemeClr val="tx1"/>
                </a:solidFill>
                <a:latin typeface="Arial" charset="0"/>
              </a:defRPr>
            </a:lvl5pPr>
            <a:lvl6pPr marL="1681163" indent="-122238" defTabSz="979488" fontAlgn="base">
              <a:spcBef>
                <a:spcPct val="20000"/>
              </a:spcBef>
              <a:spcAft>
                <a:spcPct val="0"/>
              </a:spcAft>
              <a:buFont typeface="Arial" charset="0"/>
              <a:buChar char="-"/>
              <a:defRPr sz="1200">
                <a:solidFill>
                  <a:schemeClr val="tx1"/>
                </a:solidFill>
                <a:latin typeface="Arial" charset="0"/>
              </a:defRPr>
            </a:lvl6pPr>
            <a:lvl7pPr marL="2138363" indent="-122238" defTabSz="979488" fontAlgn="base">
              <a:spcBef>
                <a:spcPct val="20000"/>
              </a:spcBef>
              <a:spcAft>
                <a:spcPct val="0"/>
              </a:spcAft>
              <a:buFont typeface="Arial" charset="0"/>
              <a:buChar char="-"/>
              <a:defRPr sz="1200">
                <a:solidFill>
                  <a:schemeClr val="tx1"/>
                </a:solidFill>
                <a:latin typeface="Arial" charset="0"/>
              </a:defRPr>
            </a:lvl7pPr>
            <a:lvl8pPr marL="2595563" indent="-122238" defTabSz="979488" fontAlgn="base">
              <a:spcBef>
                <a:spcPct val="20000"/>
              </a:spcBef>
              <a:spcAft>
                <a:spcPct val="0"/>
              </a:spcAft>
              <a:buFont typeface="Arial" charset="0"/>
              <a:buChar char="-"/>
              <a:defRPr sz="1200">
                <a:solidFill>
                  <a:schemeClr val="tx1"/>
                </a:solidFill>
                <a:latin typeface="Arial" charset="0"/>
              </a:defRPr>
            </a:lvl8pPr>
            <a:lvl9pPr marL="3052763" indent="-122238" defTabSz="979488" fontAlgn="base">
              <a:spcBef>
                <a:spcPct val="20000"/>
              </a:spcBef>
              <a:spcAft>
                <a:spcPct val="0"/>
              </a:spcAft>
              <a:buFont typeface="Arial" charset="0"/>
              <a:buChar char="-"/>
              <a:defRPr sz="1200">
                <a:solidFill>
                  <a:schemeClr val="tx1"/>
                </a:solidFill>
                <a:latin typeface="Arial" charset="0"/>
              </a:defRPr>
            </a:lvl9pPr>
          </a:lstStyle>
          <a:p>
            <a:pPr marL="0" lvl="0" indent="0" fontAlgn="auto">
              <a:spcAft>
                <a:spcPts val="0"/>
              </a:spcAft>
              <a:buNone/>
            </a:pPr>
            <a:r>
              <a:rPr lang="es-ES" altLang="en-US" sz="1400" kern="0" dirty="0">
                <a:solidFill>
                  <a:srgbClr val="000000"/>
                </a:solidFill>
                <a:ea typeface="ＭＳ Ｐゴシック"/>
                <a:cs typeface="+mn-cs"/>
              </a:rPr>
              <a:t>Un alto número de quejas puede indicar problemas de conducta, como ventas incorrectas, mala redacción del producto, rechazo injustificado de </a:t>
            </a:r>
            <a:r>
              <a:rPr lang="es-ES" altLang="en-US" sz="1400" kern="0" dirty="0" smtClean="0">
                <a:solidFill>
                  <a:srgbClr val="000000"/>
                </a:solidFill>
                <a:ea typeface="ＭＳ Ｐゴシック"/>
                <a:cs typeface="+mn-cs"/>
              </a:rPr>
              <a:t>siniestros</a:t>
            </a:r>
            <a:r>
              <a:rPr lang="es-ES" altLang="en-US" sz="1400" kern="0" dirty="0">
                <a:solidFill>
                  <a:srgbClr val="000000"/>
                </a:solidFill>
                <a:ea typeface="ＭＳ Ｐゴシック"/>
                <a:cs typeface="+mn-cs"/>
              </a:rPr>
              <a:t>, tiempos de procesamiento excesivamente largos, etc.</a:t>
            </a:r>
            <a:endParaRPr kumimoji="0" lang="en-GB" altLang="en-US" sz="1400" i="0" u="none" strike="noStrike" kern="0" cap="none" spc="0" normalizeH="0" baseline="0" noProof="0" dirty="0" smtClean="0">
              <a:ln>
                <a:noFill/>
              </a:ln>
              <a:solidFill>
                <a:srgbClr val="000000"/>
              </a:solidFill>
              <a:effectLst/>
              <a:uLnTx/>
              <a:uFillTx/>
              <a:ea typeface="ＭＳ Ｐゴシック"/>
              <a:cs typeface="+mn-cs"/>
            </a:endParaRPr>
          </a:p>
        </p:txBody>
      </p:sp>
      <p:sp>
        <p:nvSpPr>
          <p:cNvPr id="20" name="Title 1"/>
          <p:cNvSpPr>
            <a:spLocks noGrp="1"/>
          </p:cNvSpPr>
          <p:nvPr>
            <p:ph type="title"/>
          </p:nvPr>
        </p:nvSpPr>
        <p:spPr/>
        <p:txBody>
          <a:bodyPr/>
          <a:lstStyle/>
          <a:p>
            <a:r>
              <a:rPr lang="en-GB" sz="2400" dirty="0" smtClean="0"/>
              <a:t>4. </a:t>
            </a:r>
            <a:r>
              <a:rPr lang="en-GB" sz="2400" dirty="0" err="1" smtClean="0"/>
              <a:t>Indicadores</a:t>
            </a:r>
            <a:r>
              <a:rPr lang="en-GB" sz="2400" dirty="0" smtClean="0"/>
              <a:t> </a:t>
            </a:r>
            <a:r>
              <a:rPr lang="en-GB" sz="2400" dirty="0"/>
              <a:t>de </a:t>
            </a:r>
            <a:r>
              <a:rPr lang="en-GB" sz="2400" dirty="0" err="1"/>
              <a:t>riesgo</a:t>
            </a:r>
            <a:r>
              <a:rPr lang="en-GB" sz="2400" dirty="0"/>
              <a:t> </a:t>
            </a:r>
            <a:r>
              <a:rPr lang="en-GB" sz="2400" dirty="0" err="1"/>
              <a:t>minorista</a:t>
            </a:r>
            <a:endParaRPr lang="en-GB" sz="2400" dirty="0"/>
          </a:p>
        </p:txBody>
      </p:sp>
      <p:sp>
        <p:nvSpPr>
          <p:cNvPr id="4" name="Slide Number Placeholder 3"/>
          <p:cNvSpPr>
            <a:spLocks noGrp="1"/>
          </p:cNvSpPr>
          <p:nvPr>
            <p:ph type="sldNum" sz="quarter" idx="11"/>
          </p:nvPr>
        </p:nvSpPr>
        <p:spPr/>
        <p:txBody>
          <a:bodyPr/>
          <a:lstStyle/>
          <a:p>
            <a:pPr>
              <a:defRPr/>
            </a:pPr>
            <a:fld id="{617B5F13-841E-4587-A87A-F1475A0E2E47}" type="slidenum">
              <a:rPr lang="en-GB" smtClean="0"/>
              <a:pPr>
                <a:defRPr/>
              </a:pPr>
              <a:t>22</a:t>
            </a:fld>
            <a:endParaRPr lang="en-GB" sz="1400" dirty="0">
              <a:latin typeface="Arial" charset="0"/>
            </a:endParaRPr>
          </a:p>
        </p:txBody>
      </p:sp>
    </p:spTree>
    <p:extLst>
      <p:ext uri="{BB962C8B-B14F-4D97-AF65-F5344CB8AC3E}">
        <p14:creationId xmlns:p14="http://schemas.microsoft.com/office/powerpoint/2010/main" val="18452960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533400" y="2349500"/>
            <a:ext cx="8153400" cy="3746500"/>
          </a:xfrm>
        </p:spPr>
        <p:txBody>
          <a:bodyPr/>
          <a:lstStyle/>
          <a:p>
            <a:pPr marL="0" indent="0" algn="ctr">
              <a:buFontTx/>
              <a:buNone/>
            </a:pPr>
            <a:r>
              <a:rPr lang="en-GB" altLang="en-US" sz="4000" b="1" smtClean="0"/>
              <a:t>Muchas gracias</a:t>
            </a:r>
          </a:p>
          <a:p>
            <a:pPr marL="0" indent="0">
              <a:buFontTx/>
              <a:buNone/>
            </a:pPr>
            <a:r>
              <a:rPr lang="en-GB" altLang="en-US" sz="1000" smtClean="0">
                <a:ea typeface="Calibri" pitchFamily="34" charset="0"/>
                <a:cs typeface="Times New Roman" pitchFamily="18" charset="0"/>
              </a:rPr>
              <a:t> </a:t>
            </a:r>
            <a:endParaRPr lang="en-GB" altLang="en-US" sz="1000" smtClean="0">
              <a:latin typeface="Calibri" pitchFamily="34" charset="0"/>
              <a:ea typeface="Calibri" pitchFamily="34" charset="0"/>
              <a:cs typeface="Times New Roman" pitchFamily="18" charset="0"/>
            </a:endParaRPr>
          </a:p>
          <a:p>
            <a:pPr marL="0" indent="0">
              <a:buFontTx/>
              <a:buNone/>
            </a:pPr>
            <a:r>
              <a:rPr lang="en-GB" altLang="en-US" sz="1000" smtClean="0">
                <a:solidFill>
                  <a:srgbClr val="1F497D"/>
                </a:solidFill>
                <a:ea typeface="Times New Roman" pitchFamily="18" charset="0"/>
                <a:cs typeface="Calibri" pitchFamily="34" charset="0"/>
              </a:rPr>
              <a:t> </a:t>
            </a:r>
          </a:p>
          <a:p>
            <a:pPr marL="0" indent="0">
              <a:buFontTx/>
              <a:buNone/>
            </a:pPr>
            <a:endParaRPr lang="en-GB" altLang="en-US" sz="1000" smtClean="0">
              <a:latin typeface="Calibri" pitchFamily="34" charset="0"/>
              <a:ea typeface="Calibri" pitchFamily="34" charset="0"/>
              <a:cs typeface="Times New Roman" pitchFamily="18" charset="0"/>
            </a:endParaRPr>
          </a:p>
          <a:p>
            <a:pPr marL="0" indent="0">
              <a:buFontTx/>
              <a:buNone/>
            </a:pPr>
            <a:r>
              <a:rPr lang="en-GB" altLang="en-US" sz="1400" smtClean="0">
                <a:solidFill>
                  <a:srgbClr val="1F497D"/>
                </a:solidFill>
                <a:ea typeface="Times New Roman" pitchFamily="18" charset="0"/>
                <a:cs typeface="Calibri" pitchFamily="34" charset="0"/>
              </a:rPr>
              <a:t>Lázaro Cuesta Barberá</a:t>
            </a:r>
            <a:endParaRPr lang="en-GB" altLang="en-US" sz="1400" smtClean="0">
              <a:latin typeface="Calibri" pitchFamily="34" charset="0"/>
              <a:ea typeface="Calibri" pitchFamily="34" charset="0"/>
              <a:cs typeface="Times New Roman" pitchFamily="18" charset="0"/>
            </a:endParaRPr>
          </a:p>
          <a:p>
            <a:pPr marL="0" indent="0">
              <a:buFontTx/>
              <a:buNone/>
            </a:pPr>
            <a:r>
              <a:rPr lang="en-GB" altLang="en-US" sz="1400" smtClean="0">
                <a:solidFill>
                  <a:srgbClr val="1F497D"/>
                </a:solidFill>
                <a:ea typeface="Times New Roman" pitchFamily="18" charset="0"/>
                <a:cs typeface="Calibri" pitchFamily="34" charset="0"/>
              </a:rPr>
              <a:t>EIOPA</a:t>
            </a:r>
            <a:endParaRPr lang="en-GB" altLang="en-US" sz="1400" smtClean="0">
              <a:latin typeface="Calibri" pitchFamily="34" charset="0"/>
              <a:ea typeface="Calibri" pitchFamily="34" charset="0"/>
              <a:cs typeface="Times New Roman" pitchFamily="18" charset="0"/>
            </a:endParaRPr>
          </a:p>
          <a:p>
            <a:pPr marL="0" indent="0">
              <a:buFontTx/>
              <a:buNone/>
            </a:pPr>
            <a:r>
              <a:rPr lang="en-GB" altLang="en-US" sz="1400" smtClean="0">
                <a:solidFill>
                  <a:srgbClr val="1F497D"/>
                </a:solidFill>
                <a:ea typeface="Times New Roman" pitchFamily="18" charset="0"/>
                <a:cs typeface="Calibri" pitchFamily="34" charset="0"/>
              </a:rPr>
              <a:t>European Insurance and Occupational Pensions Authority</a:t>
            </a:r>
            <a:endParaRPr lang="en-GB" altLang="en-US" sz="1400" smtClean="0">
              <a:latin typeface="Calibri" pitchFamily="34" charset="0"/>
              <a:ea typeface="Calibri" pitchFamily="34" charset="0"/>
              <a:cs typeface="Times New Roman" pitchFamily="18" charset="0"/>
            </a:endParaRPr>
          </a:p>
          <a:p>
            <a:pPr marL="0" indent="0">
              <a:buFontTx/>
              <a:buNone/>
            </a:pPr>
            <a:r>
              <a:rPr lang="en-GB" altLang="en-US" sz="1400" smtClean="0">
                <a:solidFill>
                  <a:srgbClr val="1F497D"/>
                </a:solidFill>
                <a:ea typeface="Times New Roman" pitchFamily="18" charset="0"/>
                <a:cs typeface="Calibri" pitchFamily="34" charset="0"/>
              </a:rPr>
              <a:t>WesthafenTower | Westhafenplatz 1</a:t>
            </a:r>
            <a:endParaRPr lang="en-GB" altLang="en-US" sz="1400" smtClean="0">
              <a:latin typeface="Calibri" pitchFamily="34" charset="0"/>
              <a:ea typeface="Calibri" pitchFamily="34" charset="0"/>
              <a:cs typeface="Times New Roman" pitchFamily="18" charset="0"/>
            </a:endParaRPr>
          </a:p>
          <a:p>
            <a:pPr marL="0" indent="0">
              <a:buFontTx/>
              <a:buNone/>
            </a:pPr>
            <a:r>
              <a:rPr lang="en-GB" altLang="en-US" sz="1400" smtClean="0">
                <a:solidFill>
                  <a:srgbClr val="1F497D"/>
                </a:solidFill>
                <a:ea typeface="Times New Roman" pitchFamily="18" charset="0"/>
                <a:cs typeface="Calibri" pitchFamily="34" charset="0"/>
              </a:rPr>
              <a:t>60327 Frankfurt am Main | </a:t>
            </a:r>
            <a:r>
              <a:rPr lang="en-US" altLang="en-US" sz="1400" smtClean="0">
                <a:solidFill>
                  <a:srgbClr val="1F497D"/>
                </a:solidFill>
                <a:ea typeface="Times New Roman" pitchFamily="18" charset="0"/>
                <a:cs typeface="Calibri" pitchFamily="34" charset="0"/>
              </a:rPr>
              <a:t>Germany</a:t>
            </a:r>
            <a:endParaRPr lang="en-GB" altLang="en-US" sz="1400" smtClean="0">
              <a:latin typeface="Calibri" pitchFamily="34" charset="0"/>
              <a:ea typeface="Calibri" pitchFamily="34" charset="0"/>
              <a:cs typeface="Times New Roman" pitchFamily="18" charset="0"/>
            </a:endParaRPr>
          </a:p>
          <a:p>
            <a:pPr marL="0" indent="0">
              <a:buFontTx/>
              <a:buNone/>
            </a:pPr>
            <a:r>
              <a:rPr lang="en-US" altLang="en-US" sz="1400" smtClean="0">
                <a:solidFill>
                  <a:srgbClr val="1F497D"/>
                </a:solidFill>
                <a:ea typeface="Times New Roman" pitchFamily="18" charset="0"/>
                <a:cs typeface="Calibri" pitchFamily="34" charset="0"/>
              </a:rPr>
              <a:t> </a:t>
            </a:r>
          </a:p>
          <a:p>
            <a:pPr marL="0" indent="0">
              <a:buFontTx/>
              <a:buNone/>
            </a:pPr>
            <a:r>
              <a:rPr lang="en-US" altLang="en-US" sz="1400" smtClean="0">
                <a:solidFill>
                  <a:srgbClr val="1F497D"/>
                </a:solidFill>
                <a:ea typeface="Times New Roman" pitchFamily="18" charset="0"/>
                <a:cs typeface="Calibri" pitchFamily="34" charset="0"/>
              </a:rPr>
              <a:t>Tel: +49 69 9511 19-381</a:t>
            </a:r>
            <a:endParaRPr lang="en-GB" altLang="en-US" sz="1400" smtClean="0">
              <a:latin typeface="Calibri" pitchFamily="34" charset="0"/>
              <a:ea typeface="Calibri" pitchFamily="34" charset="0"/>
              <a:cs typeface="Times New Roman" pitchFamily="18" charset="0"/>
            </a:endParaRPr>
          </a:p>
          <a:p>
            <a:pPr marL="0" indent="0">
              <a:buFontTx/>
              <a:buNone/>
            </a:pPr>
            <a:r>
              <a:rPr lang="en-US" altLang="en-US" sz="1400" smtClean="0">
                <a:solidFill>
                  <a:srgbClr val="1F497D"/>
                </a:solidFill>
                <a:ea typeface="Calibri" pitchFamily="34" charset="0"/>
                <a:cs typeface="Times New Roman" pitchFamily="18" charset="0"/>
              </a:rPr>
              <a:t>Email: </a:t>
            </a:r>
            <a:r>
              <a:rPr lang="en-US" altLang="en-US" sz="1400" smtClean="0">
                <a:solidFill>
                  <a:srgbClr val="1F497D"/>
                </a:solidFill>
                <a:ea typeface="Calibri" pitchFamily="34" charset="0"/>
                <a:cs typeface="Times New Roman" pitchFamily="18" charset="0"/>
                <a:hlinkClick r:id="rId2"/>
              </a:rPr>
              <a:t>lazaro.cuesta@eiopa.europa.eu</a:t>
            </a:r>
            <a:r>
              <a:rPr lang="en-US" altLang="en-US" sz="1400" smtClean="0">
                <a:solidFill>
                  <a:srgbClr val="1F497D"/>
                </a:solidFill>
                <a:ea typeface="Calibri" pitchFamily="34" charset="0"/>
                <a:cs typeface="Times New Roman" pitchFamily="18" charset="0"/>
              </a:rPr>
              <a:t> </a:t>
            </a:r>
            <a:endParaRPr lang="en-GB" altLang="en-US" sz="1400" smtClean="0">
              <a:latin typeface="Calibri" pitchFamily="34" charset="0"/>
              <a:ea typeface="Calibri" pitchFamily="34" charset="0"/>
              <a:cs typeface="Times New Roman" pitchFamily="18" charset="0"/>
            </a:endParaRPr>
          </a:p>
          <a:p>
            <a:pPr marL="0" indent="0" algn="ctr">
              <a:buFontTx/>
              <a:buNone/>
            </a:pPr>
            <a:endParaRPr lang="en-GB" altLang="en-US" sz="1000" b="1" smtClean="0"/>
          </a:p>
        </p:txBody>
      </p:sp>
    </p:spTree>
    <p:extLst>
      <p:ext uri="{BB962C8B-B14F-4D97-AF65-F5344CB8AC3E}">
        <p14:creationId xmlns:p14="http://schemas.microsoft.com/office/powerpoint/2010/main" val="3623387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sz="2400" dirty="0" err="1">
                <a:ea typeface="ＭＳ Ｐゴシック" pitchFamily="34" charset="-128"/>
              </a:rPr>
              <a:t>Misión</a:t>
            </a:r>
            <a:endParaRPr lang="en-GB" sz="2400" dirty="0">
              <a:ea typeface="ＭＳ Ｐゴシック" pitchFamily="34" charset="-128"/>
            </a:endParaRPr>
          </a:p>
        </p:txBody>
      </p:sp>
      <p:sp>
        <p:nvSpPr>
          <p:cNvPr id="3" name="Content Placeholder 2"/>
          <p:cNvSpPr>
            <a:spLocks noGrp="1"/>
          </p:cNvSpPr>
          <p:nvPr>
            <p:ph idx="4294967295"/>
          </p:nvPr>
        </p:nvSpPr>
        <p:spPr>
          <a:xfrm>
            <a:off x="3626895" y="1763815"/>
            <a:ext cx="5085565" cy="4502228"/>
          </a:xfrm>
        </p:spPr>
        <p:txBody>
          <a:bodyPr/>
          <a:lstStyle/>
          <a:p>
            <a:pPr>
              <a:defRPr/>
            </a:pPr>
            <a:r>
              <a:rPr lang="es-ES" sz="2000" dirty="0">
                <a:cs typeface="Arial" panose="020B0604020202020204" pitchFamily="34" charset="0"/>
              </a:rPr>
              <a:t>Proteger el interés público contribuyendo a la estabilidad y eficacia del sistema financiero a corto, medio y largo plazo para la economía de la UE, sus ciudadanos y las empresas</a:t>
            </a:r>
          </a:p>
          <a:p>
            <a:pPr>
              <a:defRPr/>
            </a:pPr>
            <a:r>
              <a:rPr lang="es-ES" sz="2000" dirty="0">
                <a:cs typeface="Arial" panose="020B0604020202020204" pitchFamily="34" charset="0"/>
              </a:rPr>
              <a:t>P</a:t>
            </a:r>
            <a:r>
              <a:rPr lang="es-ES" sz="2000" dirty="0" smtClean="0">
                <a:cs typeface="Arial" panose="020B0604020202020204" pitchFamily="34" charset="0"/>
              </a:rPr>
              <a:t>rotección al consumidor</a:t>
            </a:r>
          </a:p>
          <a:p>
            <a:pPr>
              <a:defRPr/>
            </a:pPr>
            <a:r>
              <a:rPr lang="es-ES" sz="2000" dirty="0" smtClean="0">
                <a:cs typeface="Arial" panose="020B0604020202020204" pitchFamily="34" charset="0"/>
              </a:rPr>
              <a:t>Promover </a:t>
            </a:r>
            <a:r>
              <a:rPr lang="es-ES" sz="2000" dirty="0">
                <a:cs typeface="Arial" panose="020B0604020202020204" pitchFamily="34" charset="0"/>
              </a:rPr>
              <a:t>la convergencia supervisora</a:t>
            </a:r>
            <a:endParaRPr lang="en-GB" sz="2000" dirty="0" smtClean="0">
              <a:cs typeface="Arial" panose="020B0604020202020204" pitchFamily="34" charset="0"/>
            </a:endParaRPr>
          </a:p>
        </p:txBody>
      </p:sp>
      <p:pic>
        <p:nvPicPr>
          <p:cNvPr id="5" name="Picture 2" descr="I:\Press_Relations\Press Pictures\Flag-T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288" y="1808163"/>
            <a:ext cx="2912065" cy="4455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208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z="2400" dirty="0" err="1" smtClean="0">
                <a:ea typeface="ＭＳ Ｐゴシック" pitchFamily="34" charset="-128"/>
              </a:rPr>
              <a:t>Herramientas</a:t>
            </a:r>
            <a:r>
              <a:rPr lang="en-GB" sz="2400" dirty="0" smtClean="0">
                <a:ea typeface="ＭＳ Ｐゴシック" pitchFamily="34" charset="-128"/>
              </a:rPr>
              <a:t> y </a:t>
            </a:r>
            <a:r>
              <a:rPr lang="en-GB" sz="2400" dirty="0" err="1" smtClean="0">
                <a:ea typeface="ＭＳ Ｐゴシック" pitchFamily="34" charset="-128"/>
              </a:rPr>
              <a:t>poderes</a:t>
            </a:r>
            <a:endParaRPr lang="en-GB" sz="2400" dirty="0" smtClean="0">
              <a:ea typeface="ＭＳ Ｐゴシック" pitchFamily="34" charset="-128"/>
            </a:endParaRPr>
          </a:p>
        </p:txBody>
      </p:sp>
      <p:pic>
        <p:nvPicPr>
          <p:cNvPr id="5" name="Picture 2" descr="I:\Press_Relations\Press Pictures\‭EIOPA premises\Helaba_westhafen_towerKopi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2287" y="1808820"/>
            <a:ext cx="2924175" cy="4440237"/>
          </a:xfrm>
          <a:prstGeom prst="rect">
            <a:avLst/>
          </a:prstGeom>
          <a:noFill/>
        </p:spPr>
      </p:pic>
      <p:sp>
        <p:nvSpPr>
          <p:cNvPr id="6" name="Content Placeholder 2"/>
          <p:cNvSpPr txBox="1">
            <a:spLocks/>
          </p:cNvSpPr>
          <p:nvPr/>
        </p:nvSpPr>
        <p:spPr bwMode="auto">
          <a:xfrm>
            <a:off x="3626895" y="1763815"/>
            <a:ext cx="5085565" cy="450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har char="o"/>
              <a:defRPr sz="2000">
                <a:solidFill>
                  <a:schemeClr val="tx1"/>
                </a:solidFill>
                <a:latin typeface="+mn-lt"/>
                <a:ea typeface="MS PGothic" pitchFamily="34" charset="-128"/>
              </a:defRPr>
            </a:lvl2pPr>
            <a:lvl3pPr marL="1143000" indent="-228600" algn="l" rtl="0" eaLnBrk="1" fontAlgn="base" hangingPunct="1">
              <a:spcBef>
                <a:spcPct val="20000"/>
              </a:spcBef>
              <a:spcAft>
                <a:spcPct val="0"/>
              </a:spcAft>
              <a:buChar char="-"/>
              <a:defRPr>
                <a:solidFill>
                  <a:schemeClr val="tx1"/>
                </a:solidFill>
                <a:latin typeface="+mn-lt"/>
                <a:ea typeface="MS PGothic" pitchFamily="34" charset="-128"/>
              </a:defRPr>
            </a:lvl3pPr>
            <a:lvl4pPr marL="1562100" indent="-228600" algn="l" rtl="0" eaLnBrk="1" fontAlgn="base" hangingPunct="1">
              <a:spcBef>
                <a:spcPct val="20000"/>
              </a:spcBef>
              <a:spcAft>
                <a:spcPct val="0"/>
              </a:spcAft>
              <a:buFont typeface="Times" pitchFamily="18" charset="0"/>
              <a:buChar char="•"/>
              <a:defRPr sz="1600">
                <a:solidFill>
                  <a:schemeClr val="tx1"/>
                </a:solidFill>
                <a:latin typeface="+mn-lt"/>
                <a:ea typeface="MS PGothic" pitchFamily="34" charset="-128"/>
              </a:defRPr>
            </a:lvl4pPr>
            <a:lvl5pPr marL="1981200" indent="-228600" algn="l" rtl="0" eaLnBrk="1" fontAlgn="base" hangingPunct="1">
              <a:spcBef>
                <a:spcPct val="20000"/>
              </a:spcBef>
              <a:spcAft>
                <a:spcPct val="0"/>
              </a:spcAft>
              <a:buChar char="»"/>
              <a:defRPr sz="2000">
                <a:solidFill>
                  <a:schemeClr val="tx1"/>
                </a:solidFill>
                <a:latin typeface="+mn-lt"/>
                <a:ea typeface="MS PGothic" pitchFamily="34" charset="-128"/>
              </a:defRPr>
            </a:lvl5pPr>
            <a:lvl6pPr marL="2438400" indent="-228600" algn="l" rtl="0" eaLnBrk="1" fontAlgn="base" hangingPunct="1">
              <a:spcBef>
                <a:spcPct val="20000"/>
              </a:spcBef>
              <a:spcAft>
                <a:spcPct val="0"/>
              </a:spcAft>
              <a:buChar char="»"/>
              <a:defRPr sz="2000">
                <a:solidFill>
                  <a:schemeClr val="tx1"/>
                </a:solidFill>
                <a:latin typeface="+mn-lt"/>
                <a:ea typeface="+mn-ea"/>
              </a:defRPr>
            </a:lvl6pPr>
            <a:lvl7pPr marL="2895600" indent="-228600" algn="l" rtl="0" eaLnBrk="1" fontAlgn="base" hangingPunct="1">
              <a:spcBef>
                <a:spcPct val="20000"/>
              </a:spcBef>
              <a:spcAft>
                <a:spcPct val="0"/>
              </a:spcAft>
              <a:buChar char="»"/>
              <a:defRPr sz="2000">
                <a:solidFill>
                  <a:schemeClr val="tx1"/>
                </a:solidFill>
                <a:latin typeface="+mn-lt"/>
                <a:ea typeface="+mn-ea"/>
              </a:defRPr>
            </a:lvl7pPr>
            <a:lvl8pPr marL="3352800" indent="-228600" algn="l" rtl="0" eaLnBrk="1" fontAlgn="base" hangingPunct="1">
              <a:spcBef>
                <a:spcPct val="20000"/>
              </a:spcBef>
              <a:spcAft>
                <a:spcPct val="0"/>
              </a:spcAft>
              <a:buChar char="»"/>
              <a:defRPr sz="2000">
                <a:solidFill>
                  <a:schemeClr val="tx1"/>
                </a:solidFill>
                <a:latin typeface="+mn-lt"/>
                <a:ea typeface="+mn-ea"/>
              </a:defRPr>
            </a:lvl8pPr>
            <a:lvl9pPr marL="3810000" indent="-228600" algn="l" rtl="0" eaLnBrk="1" fontAlgn="base" hangingPunct="1">
              <a:spcBef>
                <a:spcPct val="20000"/>
              </a:spcBef>
              <a:spcAft>
                <a:spcPct val="0"/>
              </a:spcAft>
              <a:buChar char="»"/>
              <a:defRPr sz="2000">
                <a:solidFill>
                  <a:schemeClr val="tx1"/>
                </a:solidFill>
                <a:latin typeface="+mn-lt"/>
                <a:ea typeface="+mn-ea"/>
              </a:defRPr>
            </a:lvl9pPr>
          </a:lstStyle>
          <a:p>
            <a:pPr lvl="0">
              <a:defRPr/>
            </a:pPr>
            <a:r>
              <a:rPr lang="es-ES" sz="2000" kern="0" dirty="0" smtClean="0">
                <a:solidFill>
                  <a:srgbClr val="000000"/>
                </a:solidFill>
                <a:cs typeface="Arial" panose="020B0604020202020204" pitchFamily="34" charset="0"/>
              </a:rPr>
              <a:t>Elaborar </a:t>
            </a:r>
            <a:r>
              <a:rPr lang="es-ES" sz="2000" kern="0" dirty="0" err="1" smtClean="0">
                <a:solidFill>
                  <a:srgbClr val="000000"/>
                </a:solidFill>
                <a:cs typeface="Arial" panose="020B0604020202020204" pitchFamily="34" charset="0"/>
              </a:rPr>
              <a:t>projectos</a:t>
            </a:r>
            <a:r>
              <a:rPr lang="es-ES" sz="2000" kern="0" dirty="0" smtClean="0">
                <a:solidFill>
                  <a:srgbClr val="000000"/>
                </a:solidFill>
                <a:cs typeface="Arial" panose="020B0604020202020204" pitchFamily="34" charset="0"/>
              </a:rPr>
              <a:t> de </a:t>
            </a:r>
            <a:r>
              <a:rPr lang="es-ES" sz="2000" kern="0" dirty="0">
                <a:solidFill>
                  <a:srgbClr val="000000"/>
                </a:solidFill>
                <a:cs typeface="Arial" panose="020B0604020202020204" pitchFamily="34" charset="0"/>
              </a:rPr>
              <a:t>Normas Técnicas de regulación y Normas técnicas de </a:t>
            </a:r>
            <a:r>
              <a:rPr lang="es-ES" sz="2000" kern="0" dirty="0" smtClean="0">
                <a:solidFill>
                  <a:srgbClr val="000000"/>
                </a:solidFill>
                <a:cs typeface="Arial" panose="020B0604020202020204" pitchFamily="34" charset="0"/>
              </a:rPr>
              <a:t>ejecución para </a:t>
            </a:r>
            <a:r>
              <a:rPr lang="es-ES" sz="2000" kern="0" dirty="0">
                <a:solidFill>
                  <a:srgbClr val="000000"/>
                </a:solidFill>
                <a:cs typeface="Arial" panose="020B0604020202020204" pitchFamily="34" charset="0"/>
              </a:rPr>
              <a:t>que </a:t>
            </a:r>
            <a:r>
              <a:rPr lang="es-ES" sz="2000" kern="0" dirty="0" smtClean="0">
                <a:solidFill>
                  <a:srgbClr val="000000"/>
                </a:solidFill>
                <a:cs typeface="Arial" panose="020B0604020202020204" pitchFamily="34" charset="0"/>
              </a:rPr>
              <a:t>las apruebe la Comisión Europea</a:t>
            </a:r>
            <a:endParaRPr lang="es-ES" sz="2000" kern="0" dirty="0">
              <a:solidFill>
                <a:srgbClr val="000000"/>
              </a:solidFill>
              <a:cs typeface="Arial" panose="020B0604020202020204" pitchFamily="34" charset="0"/>
            </a:endParaRPr>
          </a:p>
          <a:p>
            <a:pPr lvl="0">
              <a:defRPr/>
            </a:pPr>
            <a:r>
              <a:rPr lang="es-ES" sz="2000" kern="0" dirty="0" smtClean="0">
                <a:solidFill>
                  <a:srgbClr val="000000"/>
                </a:solidFill>
                <a:cs typeface="Arial" panose="020B0604020202020204" pitchFamily="34" charset="0"/>
              </a:rPr>
              <a:t>Directrices: </a:t>
            </a:r>
            <a:r>
              <a:rPr lang="es-ES" sz="2000" kern="0" dirty="0">
                <a:solidFill>
                  <a:srgbClr val="000000"/>
                </a:solidFill>
                <a:cs typeface="Arial" panose="020B0604020202020204" pitchFamily="34" charset="0"/>
              </a:rPr>
              <a:t>no vinculantes pero sujetas a 'cumplir o explicar'</a:t>
            </a:r>
          </a:p>
          <a:p>
            <a:pPr lvl="0">
              <a:defRPr/>
            </a:pPr>
            <a:r>
              <a:rPr lang="es-ES" sz="2000" kern="0" dirty="0">
                <a:solidFill>
                  <a:srgbClr val="000000"/>
                </a:solidFill>
                <a:cs typeface="Arial" panose="020B0604020202020204" pitchFamily="34" charset="0"/>
              </a:rPr>
              <a:t>Decisiones, opiniones e informes de mejores prácticas</a:t>
            </a:r>
          </a:p>
          <a:p>
            <a:pPr lvl="0">
              <a:defRPr/>
            </a:pPr>
            <a:r>
              <a:rPr lang="es-ES" sz="2000" kern="0" dirty="0">
                <a:solidFill>
                  <a:srgbClr val="000000"/>
                </a:solidFill>
                <a:cs typeface="Arial" panose="020B0604020202020204" pitchFamily="34" charset="0"/>
              </a:rPr>
              <a:t>Asesoramiento a instituciones políticas de la UE</a:t>
            </a:r>
          </a:p>
          <a:p>
            <a:pPr lvl="0">
              <a:defRPr/>
            </a:pPr>
            <a:r>
              <a:rPr lang="es-ES" sz="2000" kern="0" dirty="0">
                <a:solidFill>
                  <a:srgbClr val="000000"/>
                </a:solidFill>
                <a:cs typeface="Arial" panose="020B0604020202020204" pitchFamily="34" charset="0"/>
              </a:rPr>
              <a:t>Ciertos poderes de situaciones de emergencia (por ejemplo, advertencias y </a:t>
            </a:r>
            <a:r>
              <a:rPr lang="es-ES" sz="2000" kern="0" dirty="0" smtClean="0">
                <a:solidFill>
                  <a:srgbClr val="000000"/>
                </a:solidFill>
                <a:cs typeface="Arial" panose="020B0604020202020204" pitchFamily="34" charset="0"/>
              </a:rPr>
              <a:t>prohibiciones)</a:t>
            </a:r>
            <a:endParaRPr kumimoji="0" lang="en-GB" sz="2000" b="0" i="0" u="none" strike="noStrike" kern="0" cap="none" spc="0" normalizeH="0" baseline="0" noProof="0" dirty="0" smtClean="0">
              <a:ln>
                <a:noFill/>
              </a:ln>
              <a:solidFill>
                <a:srgbClr val="000000"/>
              </a:solidFill>
              <a:effectLst/>
              <a:uLnTx/>
              <a:uFillTx/>
              <a:latin typeface="Verdana"/>
              <a:ea typeface="MS PGothic" pitchFamily="34" charset="-128"/>
              <a:cs typeface="Arial" panose="020B0604020202020204" pitchFamily="34" charset="0"/>
            </a:endParaRPr>
          </a:p>
        </p:txBody>
      </p:sp>
    </p:spTree>
    <p:extLst>
      <p:ext uri="{BB962C8B-B14F-4D97-AF65-F5344CB8AC3E}">
        <p14:creationId xmlns:p14="http://schemas.microsoft.com/office/powerpoint/2010/main" val="386245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a:spLocks noChangeArrowheads="1"/>
          </p:cNvSpPr>
          <p:nvPr/>
        </p:nvSpPr>
        <p:spPr bwMode="auto">
          <a:xfrm>
            <a:off x="5387368" y="2310258"/>
            <a:ext cx="3252123" cy="1607415"/>
          </a:xfrm>
          <a:prstGeom prst="rect">
            <a:avLst/>
          </a:prstGeom>
          <a:solidFill>
            <a:srgbClr val="BFD5E9"/>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defPPr>
              <a:defRPr lang="de-DE"/>
            </a:defPPr>
            <a:lvl1pPr algn="l" rtl="0" fontAlgn="base">
              <a:spcBef>
                <a:spcPct val="0"/>
              </a:spcBef>
              <a:spcAft>
                <a:spcPct val="0"/>
              </a:spcAft>
              <a:buFont typeface="Wingdings" pitchFamily="2" charset="2"/>
              <a:defRPr sz="1600" kern="1200">
                <a:solidFill>
                  <a:schemeClr val="tx1"/>
                </a:solidFill>
                <a:latin typeface="Arial" charset="0"/>
                <a:ea typeface="+mn-ea"/>
                <a:cs typeface="+mn-cs"/>
              </a:defRPr>
            </a:lvl1pPr>
            <a:lvl2pPr marL="457200" algn="l" rtl="0" fontAlgn="base">
              <a:spcBef>
                <a:spcPct val="0"/>
              </a:spcBef>
              <a:spcAft>
                <a:spcPct val="0"/>
              </a:spcAft>
              <a:buFont typeface="Wingdings" pitchFamily="2" charset="2"/>
              <a:defRPr sz="1600" kern="1200">
                <a:solidFill>
                  <a:schemeClr val="tx1"/>
                </a:solidFill>
                <a:latin typeface="Arial" charset="0"/>
                <a:ea typeface="+mn-ea"/>
                <a:cs typeface="+mn-cs"/>
              </a:defRPr>
            </a:lvl2pPr>
            <a:lvl3pPr marL="914400" algn="l" rtl="0" fontAlgn="base">
              <a:spcBef>
                <a:spcPct val="0"/>
              </a:spcBef>
              <a:spcAft>
                <a:spcPct val="0"/>
              </a:spcAft>
              <a:buFont typeface="Wingdings" pitchFamily="2" charset="2"/>
              <a:defRPr sz="1600" kern="1200">
                <a:solidFill>
                  <a:schemeClr val="tx1"/>
                </a:solidFill>
                <a:latin typeface="Arial" charset="0"/>
                <a:ea typeface="+mn-ea"/>
                <a:cs typeface="+mn-cs"/>
              </a:defRPr>
            </a:lvl3pPr>
            <a:lvl4pPr marL="1371600" algn="l" rtl="0" fontAlgn="base">
              <a:spcBef>
                <a:spcPct val="0"/>
              </a:spcBef>
              <a:spcAft>
                <a:spcPct val="0"/>
              </a:spcAft>
              <a:buFont typeface="Wingdings" pitchFamily="2" charset="2"/>
              <a:defRPr sz="1600" kern="1200">
                <a:solidFill>
                  <a:schemeClr val="tx1"/>
                </a:solidFill>
                <a:latin typeface="Arial" charset="0"/>
                <a:ea typeface="+mn-ea"/>
                <a:cs typeface="+mn-cs"/>
              </a:defRPr>
            </a:lvl4pPr>
            <a:lvl5pPr marL="1828800" algn="l" rtl="0" fontAlgn="base">
              <a:spcBef>
                <a:spcPct val="0"/>
              </a:spcBef>
              <a:spcAft>
                <a:spcPct val="0"/>
              </a:spcAft>
              <a:buFont typeface="Wingdings" pitchFamily="2" charset="2"/>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lvl="0">
              <a:defRPr/>
            </a:pPr>
            <a:r>
              <a:rPr lang="es-ES" altLang="en-US">
                <a:solidFill>
                  <a:srgbClr val="000000"/>
                </a:solidFill>
                <a:latin typeface="Verdana"/>
              </a:rPr>
              <a:t>Regulación y supervisión sólidas de la "gestión de negocios" de las empresas de seguros y los intermediarios de seguros</a:t>
            </a:r>
            <a:endParaRPr kumimoji="0" lang="en-GB" altLang="en-US" sz="1600" b="0"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15362" name="Title 1"/>
          <p:cNvSpPr>
            <a:spLocks noGrp="1"/>
          </p:cNvSpPr>
          <p:nvPr>
            <p:ph type="title"/>
          </p:nvPr>
        </p:nvSpPr>
        <p:spPr/>
        <p:txBody>
          <a:bodyPr/>
          <a:lstStyle/>
          <a:p>
            <a:r>
              <a:rPr lang="de-DE" sz="2400" dirty="0" smtClean="0"/>
              <a:t>Doble enfoque en la </a:t>
            </a:r>
            <a:r>
              <a:rPr lang="de-DE" sz="2400" dirty="0"/>
              <a:t>protección al consumidor</a:t>
            </a:r>
          </a:p>
        </p:txBody>
      </p:sp>
      <p:sp>
        <p:nvSpPr>
          <p:cNvPr id="16" name="AutoShape 7"/>
          <p:cNvSpPr>
            <a:spLocks noChangeArrowheads="1"/>
          </p:cNvSpPr>
          <p:nvPr/>
        </p:nvSpPr>
        <p:spPr bwMode="auto">
          <a:xfrm rot="18885860">
            <a:off x="6867869" y="3887954"/>
            <a:ext cx="291119" cy="291119"/>
          </a:xfrm>
          <a:prstGeom prst="rtTriangle">
            <a:avLst/>
          </a:prstGeom>
          <a:solidFill>
            <a:srgbClr val="888888"/>
          </a:solidFill>
          <a:ln w="9525" algn="ctr">
            <a:solidFill>
              <a:srgbClr val="88888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lstStyle>
            <a:defPPr>
              <a:defRPr lang="de-DE"/>
            </a:defPPr>
            <a:lvl1pPr algn="l" rtl="0" fontAlgn="base">
              <a:spcBef>
                <a:spcPct val="0"/>
              </a:spcBef>
              <a:spcAft>
                <a:spcPct val="0"/>
              </a:spcAft>
              <a:buFont typeface="Wingdings" pitchFamily="2" charset="2"/>
              <a:defRPr sz="1600" kern="1200">
                <a:solidFill>
                  <a:schemeClr val="tx1"/>
                </a:solidFill>
                <a:latin typeface="Arial" charset="0"/>
                <a:ea typeface="+mn-ea"/>
                <a:cs typeface="+mn-cs"/>
              </a:defRPr>
            </a:lvl1pPr>
            <a:lvl2pPr marL="457200" algn="l" rtl="0" fontAlgn="base">
              <a:spcBef>
                <a:spcPct val="0"/>
              </a:spcBef>
              <a:spcAft>
                <a:spcPct val="0"/>
              </a:spcAft>
              <a:buFont typeface="Wingdings" pitchFamily="2" charset="2"/>
              <a:defRPr sz="1600" kern="1200">
                <a:solidFill>
                  <a:schemeClr val="tx1"/>
                </a:solidFill>
                <a:latin typeface="Arial" charset="0"/>
                <a:ea typeface="+mn-ea"/>
                <a:cs typeface="+mn-cs"/>
              </a:defRPr>
            </a:lvl2pPr>
            <a:lvl3pPr marL="914400" algn="l" rtl="0" fontAlgn="base">
              <a:spcBef>
                <a:spcPct val="0"/>
              </a:spcBef>
              <a:spcAft>
                <a:spcPct val="0"/>
              </a:spcAft>
              <a:buFont typeface="Wingdings" pitchFamily="2" charset="2"/>
              <a:defRPr sz="1600" kern="1200">
                <a:solidFill>
                  <a:schemeClr val="tx1"/>
                </a:solidFill>
                <a:latin typeface="Arial" charset="0"/>
                <a:ea typeface="+mn-ea"/>
                <a:cs typeface="+mn-cs"/>
              </a:defRPr>
            </a:lvl3pPr>
            <a:lvl4pPr marL="1371600" algn="l" rtl="0" fontAlgn="base">
              <a:spcBef>
                <a:spcPct val="0"/>
              </a:spcBef>
              <a:spcAft>
                <a:spcPct val="0"/>
              </a:spcAft>
              <a:buFont typeface="Wingdings" pitchFamily="2" charset="2"/>
              <a:defRPr sz="1600" kern="1200">
                <a:solidFill>
                  <a:schemeClr val="tx1"/>
                </a:solidFill>
                <a:latin typeface="Arial" charset="0"/>
                <a:ea typeface="+mn-ea"/>
                <a:cs typeface="+mn-cs"/>
              </a:defRPr>
            </a:lvl4pPr>
            <a:lvl5pPr marL="1828800" algn="l" rtl="0" fontAlgn="base">
              <a:spcBef>
                <a:spcPct val="0"/>
              </a:spcBef>
              <a:spcAft>
                <a:spcPct val="0"/>
              </a:spcAft>
              <a:buFont typeface="Wingdings" pitchFamily="2" charset="2"/>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 typeface="Wingdings" pitchFamily="2" charset="2"/>
              <a:buNone/>
              <a:tabLst/>
              <a:defRPr/>
            </a:pPr>
            <a:endParaRPr kumimoji="0" lang="en-US" altLang="en-US" sz="1600" b="0"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17" name="Rectangle 16"/>
          <p:cNvSpPr>
            <a:spLocks noChangeArrowheads="1"/>
          </p:cNvSpPr>
          <p:nvPr/>
        </p:nvSpPr>
        <p:spPr bwMode="auto">
          <a:xfrm>
            <a:off x="5387368" y="1802438"/>
            <a:ext cx="3252123" cy="507820"/>
          </a:xfrm>
          <a:prstGeom prst="rect">
            <a:avLst/>
          </a:prstGeom>
          <a:solidFill>
            <a:srgbClr val="7FABD2"/>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144009" anchor="ctr" anchorCtr="1"/>
          <a:lstStyle>
            <a:defPPr>
              <a:defRPr lang="de-DE"/>
            </a:defPPr>
            <a:lvl1pPr algn="l" rtl="0" fontAlgn="base">
              <a:spcBef>
                <a:spcPct val="0"/>
              </a:spcBef>
              <a:spcAft>
                <a:spcPct val="0"/>
              </a:spcAft>
              <a:buFont typeface="Wingdings" pitchFamily="2" charset="2"/>
              <a:defRPr sz="1600" kern="1200">
                <a:solidFill>
                  <a:schemeClr val="tx1"/>
                </a:solidFill>
                <a:latin typeface="Arial" charset="0"/>
                <a:ea typeface="+mn-ea"/>
                <a:cs typeface="+mn-cs"/>
              </a:defRPr>
            </a:lvl1pPr>
            <a:lvl2pPr marL="457200" algn="l" rtl="0" fontAlgn="base">
              <a:spcBef>
                <a:spcPct val="0"/>
              </a:spcBef>
              <a:spcAft>
                <a:spcPct val="0"/>
              </a:spcAft>
              <a:buFont typeface="Wingdings" pitchFamily="2" charset="2"/>
              <a:defRPr sz="1600" kern="1200">
                <a:solidFill>
                  <a:schemeClr val="tx1"/>
                </a:solidFill>
                <a:latin typeface="Arial" charset="0"/>
                <a:ea typeface="+mn-ea"/>
                <a:cs typeface="+mn-cs"/>
              </a:defRPr>
            </a:lvl2pPr>
            <a:lvl3pPr marL="914400" algn="l" rtl="0" fontAlgn="base">
              <a:spcBef>
                <a:spcPct val="0"/>
              </a:spcBef>
              <a:spcAft>
                <a:spcPct val="0"/>
              </a:spcAft>
              <a:buFont typeface="Wingdings" pitchFamily="2" charset="2"/>
              <a:defRPr sz="1600" kern="1200">
                <a:solidFill>
                  <a:schemeClr val="tx1"/>
                </a:solidFill>
                <a:latin typeface="Arial" charset="0"/>
                <a:ea typeface="+mn-ea"/>
                <a:cs typeface="+mn-cs"/>
              </a:defRPr>
            </a:lvl3pPr>
            <a:lvl4pPr marL="1371600" algn="l" rtl="0" fontAlgn="base">
              <a:spcBef>
                <a:spcPct val="0"/>
              </a:spcBef>
              <a:spcAft>
                <a:spcPct val="0"/>
              </a:spcAft>
              <a:buFont typeface="Wingdings" pitchFamily="2" charset="2"/>
              <a:defRPr sz="1600" kern="1200">
                <a:solidFill>
                  <a:schemeClr val="tx1"/>
                </a:solidFill>
                <a:latin typeface="Arial" charset="0"/>
                <a:ea typeface="+mn-ea"/>
                <a:cs typeface="+mn-cs"/>
              </a:defRPr>
            </a:lvl4pPr>
            <a:lvl5pPr marL="1828800" algn="l" rtl="0" fontAlgn="base">
              <a:spcBef>
                <a:spcPct val="0"/>
              </a:spcBef>
              <a:spcAft>
                <a:spcPct val="0"/>
              </a:spcAft>
              <a:buFont typeface="Wingdings" pitchFamily="2" charset="2"/>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lvl="0" algn="ctr">
              <a:defRPr/>
            </a:pPr>
            <a:r>
              <a:rPr lang="en-US" altLang="en-US" b="1" dirty="0" err="1" smtClean="0">
                <a:solidFill>
                  <a:srgbClr val="000000"/>
                </a:solidFill>
                <a:latin typeface="Verdana"/>
              </a:rPr>
              <a:t>Dimensión</a:t>
            </a:r>
            <a:r>
              <a:rPr lang="en-US" altLang="en-US" b="1" dirty="0" smtClean="0">
                <a:solidFill>
                  <a:srgbClr val="000000"/>
                </a:solidFill>
                <a:latin typeface="Verdana"/>
              </a:rPr>
              <a:t> de </a:t>
            </a:r>
            <a:r>
              <a:rPr lang="en-US" altLang="en-US" b="1" dirty="0" err="1" smtClean="0">
                <a:solidFill>
                  <a:srgbClr val="000000"/>
                </a:solidFill>
                <a:latin typeface="Verdana"/>
              </a:rPr>
              <a:t>conducta</a:t>
            </a:r>
            <a:endParaRPr kumimoji="0" lang="en-US" altLang="en-US" sz="1600" b="1"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19" name="Rectangle 18"/>
          <p:cNvSpPr>
            <a:spLocks noChangeArrowheads="1"/>
          </p:cNvSpPr>
          <p:nvPr/>
        </p:nvSpPr>
        <p:spPr bwMode="auto">
          <a:xfrm>
            <a:off x="499035" y="4313143"/>
            <a:ext cx="8117941" cy="369615"/>
          </a:xfrm>
          <a:prstGeom prst="rect">
            <a:avLst/>
          </a:prstGeom>
          <a:solidFill>
            <a:srgbClr val="FCC917"/>
          </a:solidFill>
          <a:ln w="9525" algn="ctr">
            <a:solidFill>
              <a:srgbClr val="FFFFFF"/>
            </a:solidFill>
            <a:miter lim="800000"/>
            <a:headEnd/>
            <a:tailEnd/>
          </a:ln>
          <a:effectLst/>
          <a:extLst/>
        </p:spPr>
        <p:txBody>
          <a:bodyPr lIns="72000" tIns="72000" rIns="72000" bIns="144009" anchor="ctr" anchorCtr="1"/>
          <a:lstStyle>
            <a:defPPr>
              <a:defRPr lang="de-DE"/>
            </a:defPPr>
            <a:lvl1pPr algn="l" rtl="0" fontAlgn="base">
              <a:spcBef>
                <a:spcPct val="0"/>
              </a:spcBef>
              <a:spcAft>
                <a:spcPct val="0"/>
              </a:spcAft>
              <a:buFont typeface="Wingdings" pitchFamily="2" charset="2"/>
              <a:defRPr sz="1600" kern="1200">
                <a:solidFill>
                  <a:schemeClr val="tx1"/>
                </a:solidFill>
                <a:latin typeface="Arial" charset="0"/>
                <a:ea typeface="+mn-ea"/>
                <a:cs typeface="+mn-cs"/>
              </a:defRPr>
            </a:lvl1pPr>
            <a:lvl2pPr marL="457200" algn="l" rtl="0" fontAlgn="base">
              <a:spcBef>
                <a:spcPct val="0"/>
              </a:spcBef>
              <a:spcAft>
                <a:spcPct val="0"/>
              </a:spcAft>
              <a:buFont typeface="Wingdings" pitchFamily="2" charset="2"/>
              <a:defRPr sz="1600" kern="1200">
                <a:solidFill>
                  <a:schemeClr val="tx1"/>
                </a:solidFill>
                <a:latin typeface="Arial" charset="0"/>
                <a:ea typeface="+mn-ea"/>
                <a:cs typeface="+mn-cs"/>
              </a:defRPr>
            </a:lvl2pPr>
            <a:lvl3pPr marL="914400" algn="l" rtl="0" fontAlgn="base">
              <a:spcBef>
                <a:spcPct val="0"/>
              </a:spcBef>
              <a:spcAft>
                <a:spcPct val="0"/>
              </a:spcAft>
              <a:buFont typeface="Wingdings" pitchFamily="2" charset="2"/>
              <a:defRPr sz="1600" kern="1200">
                <a:solidFill>
                  <a:schemeClr val="tx1"/>
                </a:solidFill>
                <a:latin typeface="Arial" charset="0"/>
                <a:ea typeface="+mn-ea"/>
                <a:cs typeface="+mn-cs"/>
              </a:defRPr>
            </a:lvl3pPr>
            <a:lvl4pPr marL="1371600" algn="l" rtl="0" fontAlgn="base">
              <a:spcBef>
                <a:spcPct val="0"/>
              </a:spcBef>
              <a:spcAft>
                <a:spcPct val="0"/>
              </a:spcAft>
              <a:buFont typeface="Wingdings" pitchFamily="2" charset="2"/>
              <a:defRPr sz="1600" kern="1200">
                <a:solidFill>
                  <a:schemeClr val="tx1"/>
                </a:solidFill>
                <a:latin typeface="Arial" charset="0"/>
                <a:ea typeface="+mn-ea"/>
                <a:cs typeface="+mn-cs"/>
              </a:defRPr>
            </a:lvl4pPr>
            <a:lvl5pPr marL="1828800" algn="l" rtl="0" fontAlgn="base">
              <a:spcBef>
                <a:spcPct val="0"/>
              </a:spcBef>
              <a:spcAft>
                <a:spcPct val="0"/>
              </a:spcAft>
              <a:buFont typeface="Wingdings" pitchFamily="2" charset="2"/>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lang="en-US" altLang="en-US" sz="1400" b="1" dirty="0" err="1" smtClean="0">
                <a:solidFill>
                  <a:srgbClr val="000000"/>
                </a:solidFill>
                <a:latin typeface="Verdana"/>
                <a:ea typeface="ＭＳ Ｐゴシック"/>
              </a:rPr>
              <a:t>Objetivo</a:t>
            </a:r>
            <a:endParaRPr kumimoji="0" lang="en-US" altLang="en-US" sz="1400" b="0"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20" name="Rectangle 19"/>
          <p:cNvSpPr>
            <a:spLocks noChangeArrowheads="1"/>
          </p:cNvSpPr>
          <p:nvPr/>
        </p:nvSpPr>
        <p:spPr bwMode="auto">
          <a:xfrm>
            <a:off x="521551" y="4682758"/>
            <a:ext cx="8117940" cy="861477"/>
          </a:xfrm>
          <a:prstGeom prst="rect">
            <a:avLst/>
          </a:prstGeom>
          <a:solidFill>
            <a:srgbClr val="FDE48B"/>
          </a:solidFill>
          <a:ln w="9525" algn="ctr">
            <a:solidFill>
              <a:srgbClr val="FFFFFF"/>
            </a:solidFill>
            <a:miter lim="800000"/>
            <a:headEnd/>
            <a:tailEnd/>
          </a:ln>
          <a:effectLst/>
          <a:extLst/>
        </p:spPr>
        <p:txBody>
          <a:bodyPr lIns="72000" tIns="72000" rIns="72000" bIns="72000"/>
          <a:lstStyle>
            <a:defPPr>
              <a:defRPr lang="de-DE"/>
            </a:defPPr>
            <a:lvl1pPr algn="l" rtl="0" fontAlgn="base">
              <a:spcBef>
                <a:spcPct val="0"/>
              </a:spcBef>
              <a:spcAft>
                <a:spcPct val="0"/>
              </a:spcAft>
              <a:buFont typeface="Wingdings" pitchFamily="2" charset="2"/>
              <a:defRPr sz="1600" kern="1200">
                <a:solidFill>
                  <a:schemeClr val="tx1"/>
                </a:solidFill>
                <a:latin typeface="Arial" charset="0"/>
                <a:ea typeface="+mn-ea"/>
                <a:cs typeface="+mn-cs"/>
              </a:defRPr>
            </a:lvl1pPr>
            <a:lvl2pPr marL="457200" algn="l" rtl="0" fontAlgn="base">
              <a:spcBef>
                <a:spcPct val="0"/>
              </a:spcBef>
              <a:spcAft>
                <a:spcPct val="0"/>
              </a:spcAft>
              <a:buFont typeface="Wingdings" pitchFamily="2" charset="2"/>
              <a:defRPr sz="1600" kern="1200">
                <a:solidFill>
                  <a:schemeClr val="tx1"/>
                </a:solidFill>
                <a:latin typeface="Arial" charset="0"/>
                <a:ea typeface="+mn-ea"/>
                <a:cs typeface="+mn-cs"/>
              </a:defRPr>
            </a:lvl2pPr>
            <a:lvl3pPr marL="914400" algn="l" rtl="0" fontAlgn="base">
              <a:spcBef>
                <a:spcPct val="0"/>
              </a:spcBef>
              <a:spcAft>
                <a:spcPct val="0"/>
              </a:spcAft>
              <a:buFont typeface="Wingdings" pitchFamily="2" charset="2"/>
              <a:defRPr sz="1600" kern="1200">
                <a:solidFill>
                  <a:schemeClr val="tx1"/>
                </a:solidFill>
                <a:latin typeface="Arial" charset="0"/>
                <a:ea typeface="+mn-ea"/>
                <a:cs typeface="+mn-cs"/>
              </a:defRPr>
            </a:lvl3pPr>
            <a:lvl4pPr marL="1371600" algn="l" rtl="0" fontAlgn="base">
              <a:spcBef>
                <a:spcPct val="0"/>
              </a:spcBef>
              <a:spcAft>
                <a:spcPct val="0"/>
              </a:spcAft>
              <a:buFont typeface="Wingdings" pitchFamily="2" charset="2"/>
              <a:defRPr sz="1600" kern="1200">
                <a:solidFill>
                  <a:schemeClr val="tx1"/>
                </a:solidFill>
                <a:latin typeface="Arial" charset="0"/>
                <a:ea typeface="+mn-ea"/>
                <a:cs typeface="+mn-cs"/>
              </a:defRPr>
            </a:lvl4pPr>
            <a:lvl5pPr marL="1828800" algn="l" rtl="0" fontAlgn="base">
              <a:spcBef>
                <a:spcPct val="0"/>
              </a:spcBef>
              <a:spcAft>
                <a:spcPct val="0"/>
              </a:spcAft>
              <a:buFont typeface="Wingdings" pitchFamily="2" charset="2"/>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lvl="0">
              <a:defRPr/>
            </a:pPr>
            <a:r>
              <a:rPr lang="es-ES" altLang="en-US" sz="1800" dirty="0">
                <a:solidFill>
                  <a:srgbClr val="000000"/>
                </a:solidFill>
                <a:latin typeface="Verdana"/>
              </a:rPr>
              <a:t>Productos de seguro transparentes que </a:t>
            </a:r>
            <a:r>
              <a:rPr lang="es-ES" altLang="en-US" sz="1800" dirty="0" smtClean="0">
                <a:solidFill>
                  <a:srgbClr val="000000"/>
                </a:solidFill>
                <a:latin typeface="Verdana"/>
              </a:rPr>
              <a:t>satisfagan </a:t>
            </a:r>
            <a:r>
              <a:rPr lang="es-ES" altLang="en-US" sz="1800" dirty="0">
                <a:solidFill>
                  <a:srgbClr val="000000"/>
                </a:solidFill>
                <a:latin typeface="Verdana"/>
              </a:rPr>
              <a:t>las necesidades del consumidor y que los consumidores </a:t>
            </a:r>
            <a:r>
              <a:rPr lang="es-ES" altLang="en-US" sz="1800" dirty="0" smtClean="0">
                <a:solidFill>
                  <a:srgbClr val="000000"/>
                </a:solidFill>
                <a:latin typeface="Verdana"/>
              </a:rPr>
              <a:t>entiendan</a:t>
            </a:r>
            <a:endParaRPr kumimoji="0" lang="en-US" altLang="en-US" sz="1800" b="0"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21" name="Rectangle 20"/>
          <p:cNvSpPr>
            <a:spLocks noChangeArrowheads="1"/>
          </p:cNvSpPr>
          <p:nvPr/>
        </p:nvSpPr>
        <p:spPr bwMode="auto">
          <a:xfrm>
            <a:off x="521550" y="1802438"/>
            <a:ext cx="3252124" cy="507820"/>
          </a:xfrm>
          <a:prstGeom prst="rect">
            <a:avLst/>
          </a:prstGeom>
          <a:solidFill>
            <a:srgbClr val="7FABD2"/>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144009" anchor="ctr" anchorCtr="1"/>
          <a:lstStyle>
            <a:defPPr>
              <a:defRPr lang="de-DE"/>
            </a:defPPr>
            <a:lvl1pPr algn="l" rtl="0" fontAlgn="base">
              <a:spcBef>
                <a:spcPct val="0"/>
              </a:spcBef>
              <a:spcAft>
                <a:spcPct val="0"/>
              </a:spcAft>
              <a:buFont typeface="Wingdings" pitchFamily="2" charset="2"/>
              <a:defRPr sz="1600" kern="1200">
                <a:solidFill>
                  <a:schemeClr val="tx1"/>
                </a:solidFill>
                <a:latin typeface="Arial" charset="0"/>
                <a:ea typeface="+mn-ea"/>
                <a:cs typeface="+mn-cs"/>
              </a:defRPr>
            </a:lvl1pPr>
            <a:lvl2pPr marL="457200" algn="l" rtl="0" fontAlgn="base">
              <a:spcBef>
                <a:spcPct val="0"/>
              </a:spcBef>
              <a:spcAft>
                <a:spcPct val="0"/>
              </a:spcAft>
              <a:buFont typeface="Wingdings" pitchFamily="2" charset="2"/>
              <a:defRPr sz="1600" kern="1200">
                <a:solidFill>
                  <a:schemeClr val="tx1"/>
                </a:solidFill>
                <a:latin typeface="Arial" charset="0"/>
                <a:ea typeface="+mn-ea"/>
                <a:cs typeface="+mn-cs"/>
              </a:defRPr>
            </a:lvl2pPr>
            <a:lvl3pPr marL="914400" algn="l" rtl="0" fontAlgn="base">
              <a:spcBef>
                <a:spcPct val="0"/>
              </a:spcBef>
              <a:spcAft>
                <a:spcPct val="0"/>
              </a:spcAft>
              <a:buFont typeface="Wingdings" pitchFamily="2" charset="2"/>
              <a:defRPr sz="1600" kern="1200">
                <a:solidFill>
                  <a:schemeClr val="tx1"/>
                </a:solidFill>
                <a:latin typeface="Arial" charset="0"/>
                <a:ea typeface="+mn-ea"/>
                <a:cs typeface="+mn-cs"/>
              </a:defRPr>
            </a:lvl3pPr>
            <a:lvl4pPr marL="1371600" algn="l" rtl="0" fontAlgn="base">
              <a:spcBef>
                <a:spcPct val="0"/>
              </a:spcBef>
              <a:spcAft>
                <a:spcPct val="0"/>
              </a:spcAft>
              <a:buFont typeface="Wingdings" pitchFamily="2" charset="2"/>
              <a:defRPr sz="1600" kern="1200">
                <a:solidFill>
                  <a:schemeClr val="tx1"/>
                </a:solidFill>
                <a:latin typeface="Arial" charset="0"/>
                <a:ea typeface="+mn-ea"/>
                <a:cs typeface="+mn-cs"/>
              </a:defRPr>
            </a:lvl4pPr>
            <a:lvl5pPr marL="1828800" algn="l" rtl="0" fontAlgn="base">
              <a:spcBef>
                <a:spcPct val="0"/>
              </a:spcBef>
              <a:spcAft>
                <a:spcPct val="0"/>
              </a:spcAft>
              <a:buFont typeface="Wingdings" pitchFamily="2" charset="2"/>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Wingdings" pitchFamily="2" charset="2"/>
              <a:buNone/>
              <a:tabLst/>
              <a:defRPr/>
            </a:pPr>
            <a:r>
              <a:rPr lang="en-US" altLang="en-US" b="1" dirty="0" smtClean="0">
                <a:solidFill>
                  <a:srgbClr val="000000"/>
                </a:solidFill>
                <a:latin typeface="Verdana"/>
                <a:ea typeface="ＭＳ Ｐゴシック"/>
              </a:rPr>
              <a:t>D</a:t>
            </a:r>
            <a:r>
              <a:rPr kumimoji="0" lang="en-US" altLang="en-US" sz="1600" b="1" i="0" u="none" strike="noStrike" kern="1200" cap="none" spc="0" normalizeH="0" baseline="0" noProof="0" dirty="0" err="1" smtClean="0">
                <a:ln>
                  <a:noFill/>
                </a:ln>
                <a:solidFill>
                  <a:srgbClr val="000000"/>
                </a:solidFill>
                <a:effectLst/>
                <a:uLnTx/>
                <a:uFillTx/>
                <a:latin typeface="Verdana"/>
                <a:ea typeface="ＭＳ Ｐゴシック"/>
                <a:cs typeface="+mn-cs"/>
              </a:rPr>
              <a:t>imensi</a:t>
            </a:r>
            <a:r>
              <a:rPr lang="en-US" altLang="en-US" b="1" dirty="0" err="1">
                <a:solidFill>
                  <a:srgbClr val="000000"/>
                </a:solidFill>
                <a:latin typeface="Verdana"/>
                <a:ea typeface="ＭＳ Ｐゴシック"/>
              </a:rPr>
              <a:t>ón</a:t>
            </a:r>
            <a:r>
              <a:rPr lang="en-US" altLang="en-US" b="1" dirty="0">
                <a:solidFill>
                  <a:srgbClr val="000000"/>
                </a:solidFill>
                <a:latin typeface="Verdana"/>
                <a:ea typeface="ＭＳ Ｐゴシック"/>
              </a:rPr>
              <a:t> </a:t>
            </a:r>
            <a:r>
              <a:rPr kumimoji="0" lang="en-US" altLang="en-US" sz="1600" b="1" i="0" u="none" strike="noStrike" kern="1200" cap="none" spc="0" normalizeH="0" baseline="0" noProof="0" dirty="0" err="1" smtClean="0">
                <a:ln>
                  <a:noFill/>
                </a:ln>
                <a:solidFill>
                  <a:srgbClr val="000000"/>
                </a:solidFill>
                <a:effectLst/>
                <a:uLnTx/>
                <a:uFillTx/>
                <a:latin typeface="Verdana"/>
                <a:ea typeface="ＭＳ Ｐゴシック"/>
                <a:cs typeface="+mn-cs"/>
              </a:rPr>
              <a:t>prudencial</a:t>
            </a:r>
            <a:endParaRPr kumimoji="0" lang="en-US" altLang="en-US" sz="1600" b="1"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22" name="Rectangle 21"/>
          <p:cNvSpPr>
            <a:spLocks noChangeArrowheads="1"/>
          </p:cNvSpPr>
          <p:nvPr/>
        </p:nvSpPr>
        <p:spPr bwMode="auto">
          <a:xfrm>
            <a:off x="521550" y="2310258"/>
            <a:ext cx="3252124" cy="1607415"/>
          </a:xfrm>
          <a:prstGeom prst="rect">
            <a:avLst/>
          </a:prstGeom>
          <a:solidFill>
            <a:srgbClr val="BFD5E9"/>
          </a:solidFill>
          <a:ln w="9525" algn="ctr">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72000" bIns="72000"/>
          <a:lstStyle>
            <a:defPPr>
              <a:defRPr lang="de-DE"/>
            </a:defPPr>
            <a:lvl1pPr algn="l" rtl="0" fontAlgn="base">
              <a:spcBef>
                <a:spcPct val="0"/>
              </a:spcBef>
              <a:spcAft>
                <a:spcPct val="0"/>
              </a:spcAft>
              <a:buFont typeface="Wingdings" pitchFamily="2" charset="2"/>
              <a:defRPr sz="1600" kern="1200">
                <a:solidFill>
                  <a:schemeClr val="tx1"/>
                </a:solidFill>
                <a:latin typeface="Arial" charset="0"/>
                <a:ea typeface="+mn-ea"/>
                <a:cs typeface="+mn-cs"/>
              </a:defRPr>
            </a:lvl1pPr>
            <a:lvl2pPr marL="457200" algn="l" rtl="0" fontAlgn="base">
              <a:spcBef>
                <a:spcPct val="0"/>
              </a:spcBef>
              <a:spcAft>
                <a:spcPct val="0"/>
              </a:spcAft>
              <a:buFont typeface="Wingdings" pitchFamily="2" charset="2"/>
              <a:defRPr sz="1600" kern="1200">
                <a:solidFill>
                  <a:schemeClr val="tx1"/>
                </a:solidFill>
                <a:latin typeface="Arial" charset="0"/>
                <a:ea typeface="+mn-ea"/>
                <a:cs typeface="+mn-cs"/>
              </a:defRPr>
            </a:lvl2pPr>
            <a:lvl3pPr marL="914400" algn="l" rtl="0" fontAlgn="base">
              <a:spcBef>
                <a:spcPct val="0"/>
              </a:spcBef>
              <a:spcAft>
                <a:spcPct val="0"/>
              </a:spcAft>
              <a:buFont typeface="Wingdings" pitchFamily="2" charset="2"/>
              <a:defRPr sz="1600" kern="1200">
                <a:solidFill>
                  <a:schemeClr val="tx1"/>
                </a:solidFill>
                <a:latin typeface="Arial" charset="0"/>
                <a:ea typeface="+mn-ea"/>
                <a:cs typeface="+mn-cs"/>
              </a:defRPr>
            </a:lvl3pPr>
            <a:lvl4pPr marL="1371600" algn="l" rtl="0" fontAlgn="base">
              <a:spcBef>
                <a:spcPct val="0"/>
              </a:spcBef>
              <a:spcAft>
                <a:spcPct val="0"/>
              </a:spcAft>
              <a:buFont typeface="Wingdings" pitchFamily="2" charset="2"/>
              <a:defRPr sz="1600" kern="1200">
                <a:solidFill>
                  <a:schemeClr val="tx1"/>
                </a:solidFill>
                <a:latin typeface="Arial" charset="0"/>
                <a:ea typeface="+mn-ea"/>
                <a:cs typeface="+mn-cs"/>
              </a:defRPr>
            </a:lvl4pPr>
            <a:lvl5pPr marL="1828800" algn="l" rtl="0" fontAlgn="base">
              <a:spcBef>
                <a:spcPct val="0"/>
              </a:spcBef>
              <a:spcAft>
                <a:spcPct val="0"/>
              </a:spcAft>
              <a:buFont typeface="Wingdings" pitchFamily="2" charset="2"/>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lvl="0">
              <a:defRPr/>
            </a:pPr>
            <a:r>
              <a:rPr lang="es-ES" altLang="en-US">
                <a:solidFill>
                  <a:srgbClr val="000000"/>
                </a:solidFill>
                <a:latin typeface="Verdana"/>
              </a:rPr>
              <a:t>Regulación y supervisión sólidas de las empresas de seguros</a:t>
            </a:r>
            <a:endParaRPr kumimoji="0" lang="en-US" altLang="en-US" sz="1600" b="0"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13" name="AutoShape 7"/>
          <p:cNvSpPr>
            <a:spLocks noChangeArrowheads="1"/>
          </p:cNvSpPr>
          <p:nvPr/>
        </p:nvSpPr>
        <p:spPr bwMode="auto">
          <a:xfrm rot="18885860">
            <a:off x="2002052" y="3887954"/>
            <a:ext cx="291119" cy="291119"/>
          </a:xfrm>
          <a:prstGeom prst="rtTriangle">
            <a:avLst/>
          </a:prstGeom>
          <a:solidFill>
            <a:srgbClr val="888888"/>
          </a:solidFill>
          <a:ln w="9525" algn="ctr">
            <a:solidFill>
              <a:srgbClr val="88888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lstStyle>
            <a:defPPr>
              <a:defRPr lang="de-DE"/>
            </a:defPPr>
            <a:lvl1pPr algn="l" rtl="0" fontAlgn="base">
              <a:spcBef>
                <a:spcPct val="0"/>
              </a:spcBef>
              <a:spcAft>
                <a:spcPct val="0"/>
              </a:spcAft>
              <a:buFont typeface="Wingdings" pitchFamily="2" charset="2"/>
              <a:defRPr sz="1600" kern="1200">
                <a:solidFill>
                  <a:schemeClr val="tx1"/>
                </a:solidFill>
                <a:latin typeface="Arial" charset="0"/>
                <a:ea typeface="+mn-ea"/>
                <a:cs typeface="+mn-cs"/>
              </a:defRPr>
            </a:lvl1pPr>
            <a:lvl2pPr marL="457200" algn="l" rtl="0" fontAlgn="base">
              <a:spcBef>
                <a:spcPct val="0"/>
              </a:spcBef>
              <a:spcAft>
                <a:spcPct val="0"/>
              </a:spcAft>
              <a:buFont typeface="Wingdings" pitchFamily="2" charset="2"/>
              <a:defRPr sz="1600" kern="1200">
                <a:solidFill>
                  <a:schemeClr val="tx1"/>
                </a:solidFill>
                <a:latin typeface="Arial" charset="0"/>
                <a:ea typeface="+mn-ea"/>
                <a:cs typeface="+mn-cs"/>
              </a:defRPr>
            </a:lvl2pPr>
            <a:lvl3pPr marL="914400" algn="l" rtl="0" fontAlgn="base">
              <a:spcBef>
                <a:spcPct val="0"/>
              </a:spcBef>
              <a:spcAft>
                <a:spcPct val="0"/>
              </a:spcAft>
              <a:buFont typeface="Wingdings" pitchFamily="2" charset="2"/>
              <a:defRPr sz="1600" kern="1200">
                <a:solidFill>
                  <a:schemeClr val="tx1"/>
                </a:solidFill>
                <a:latin typeface="Arial" charset="0"/>
                <a:ea typeface="+mn-ea"/>
                <a:cs typeface="+mn-cs"/>
              </a:defRPr>
            </a:lvl3pPr>
            <a:lvl4pPr marL="1371600" algn="l" rtl="0" fontAlgn="base">
              <a:spcBef>
                <a:spcPct val="0"/>
              </a:spcBef>
              <a:spcAft>
                <a:spcPct val="0"/>
              </a:spcAft>
              <a:buFont typeface="Wingdings" pitchFamily="2" charset="2"/>
              <a:defRPr sz="1600" kern="1200">
                <a:solidFill>
                  <a:schemeClr val="tx1"/>
                </a:solidFill>
                <a:latin typeface="Arial" charset="0"/>
                <a:ea typeface="+mn-ea"/>
                <a:cs typeface="+mn-cs"/>
              </a:defRPr>
            </a:lvl4pPr>
            <a:lvl5pPr marL="1828800" algn="l" rtl="0" fontAlgn="base">
              <a:spcBef>
                <a:spcPct val="0"/>
              </a:spcBef>
              <a:spcAft>
                <a:spcPct val="0"/>
              </a:spcAft>
              <a:buFont typeface="Wingdings" pitchFamily="2" charset="2"/>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 typeface="Wingdings" pitchFamily="2" charset="2"/>
              <a:buNone/>
              <a:tabLst/>
              <a:defRPr/>
            </a:pPr>
            <a:endParaRPr kumimoji="0" lang="en-US" altLang="en-US" sz="1600" b="0" i="0" u="none" strike="noStrike" kern="1200" cap="none" spc="0" normalizeH="0" baseline="0" noProof="0" dirty="0">
              <a:ln>
                <a:noFill/>
              </a:ln>
              <a:solidFill>
                <a:srgbClr val="000000"/>
              </a:solidFill>
              <a:effectLst/>
              <a:uLnTx/>
              <a:uFillTx/>
              <a:latin typeface="Verdana"/>
              <a:ea typeface="ＭＳ Ｐゴシック"/>
              <a:cs typeface="+mn-cs"/>
            </a:endParaRPr>
          </a:p>
        </p:txBody>
      </p:sp>
      <p:sp>
        <p:nvSpPr>
          <p:cNvPr id="3" name="Left-Right Arrow 2"/>
          <p:cNvSpPr/>
          <p:nvPr/>
        </p:nvSpPr>
        <p:spPr bwMode="auto">
          <a:xfrm>
            <a:off x="3835299" y="1847443"/>
            <a:ext cx="1490442" cy="456432"/>
          </a:xfrm>
          <a:prstGeom prst="leftRightArrow">
            <a:avLst/>
          </a:prstGeom>
          <a:solidFill>
            <a:srgbClr val="888888"/>
          </a:solidFill>
          <a:ln w="9525" algn="ctr">
            <a:solidFill>
              <a:srgbClr val="88888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lIns="0" tIns="0" rIns="0" bIns="0" anchor="ctr"/>
          <a:lstStyle/>
          <a:p>
            <a:pPr marL="0" marR="0" lvl="0" indent="0" algn="ctr" defTabSz="914400" rtl="0" eaLnBrk="0" fontAlgn="base" latinLnBrk="0" hangingPunct="0">
              <a:lnSpc>
                <a:spcPct val="100000"/>
              </a:lnSpc>
              <a:spcBef>
                <a:spcPct val="50000"/>
              </a:spcBef>
              <a:spcAft>
                <a:spcPct val="0"/>
              </a:spcAft>
              <a:buClrTx/>
              <a:buSzTx/>
              <a:buFont typeface="Wingdings" pitchFamily="2" charset="2"/>
              <a:buNone/>
              <a:tabLst/>
              <a:defRPr/>
            </a:pPr>
            <a:endParaRPr kumimoji="0" lang="en-GB" sz="1600" b="0" i="0" u="none" strike="noStrike" kern="1200" cap="none" spc="0" normalizeH="0" baseline="0" noProof="0">
              <a:ln>
                <a:noFill/>
              </a:ln>
              <a:solidFill>
                <a:srgbClr val="000000"/>
              </a:solidFill>
              <a:effectLst/>
              <a:uLnTx/>
              <a:uFillTx/>
              <a:latin typeface="Verdana"/>
              <a:ea typeface="ＭＳ Ｐゴシック"/>
              <a:cs typeface="+mn-cs"/>
            </a:endParaRPr>
          </a:p>
        </p:txBody>
      </p:sp>
    </p:spTree>
    <p:extLst>
      <p:ext uri="{BB962C8B-B14F-4D97-AF65-F5344CB8AC3E}">
        <p14:creationId xmlns:p14="http://schemas.microsoft.com/office/powerpoint/2010/main" val="1169720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idx="1"/>
          </p:nvPr>
        </p:nvSpPr>
        <p:spPr>
          <a:xfrm>
            <a:off x="468313" y="1484313"/>
            <a:ext cx="8496300" cy="2665412"/>
          </a:xfrm>
        </p:spPr>
        <p:txBody>
          <a:bodyPr/>
          <a:lstStyle/>
          <a:p>
            <a:pPr marL="457200" lvl="1" indent="0" eaLnBrk="1" hangingPunct="1">
              <a:buFontTx/>
              <a:buNone/>
              <a:defRPr/>
            </a:pPr>
            <a:endParaRPr lang="de-DE" sz="700" dirty="0" smtClean="0"/>
          </a:p>
          <a:p>
            <a:pPr marL="177800" lvl="1" indent="0" eaLnBrk="1" hangingPunct="1">
              <a:buClr>
                <a:srgbClr val="0070C0"/>
              </a:buClr>
              <a:buSzPct val="150000"/>
              <a:buFontTx/>
              <a:buNone/>
              <a:defRPr/>
            </a:pPr>
            <a:endParaRPr lang="de-DE" sz="1800" dirty="0" smtClean="0"/>
          </a:p>
          <a:p>
            <a:pPr marL="177800" lvl="1" indent="0" eaLnBrk="1" hangingPunct="1">
              <a:buClr>
                <a:srgbClr val="0070C0"/>
              </a:buClr>
              <a:buSzPct val="150000"/>
              <a:buFontTx/>
              <a:buNone/>
              <a:defRPr/>
            </a:pPr>
            <a:endParaRPr lang="de-DE" sz="1800" dirty="0" smtClean="0"/>
          </a:p>
          <a:p>
            <a:pPr marL="177800" lvl="1" indent="0" eaLnBrk="1" hangingPunct="1">
              <a:buClr>
                <a:srgbClr val="0070C0"/>
              </a:buClr>
              <a:buSzPct val="150000"/>
              <a:buFontTx/>
              <a:buNone/>
              <a:defRPr/>
            </a:pPr>
            <a:endParaRPr lang="de-DE" sz="1800" dirty="0" smtClean="0"/>
          </a:p>
          <a:p>
            <a:pPr marL="177800" lvl="1" indent="0" eaLnBrk="1" hangingPunct="1">
              <a:buClr>
                <a:srgbClr val="0070C0"/>
              </a:buClr>
              <a:buSzPct val="150000"/>
              <a:buFontTx/>
              <a:buNone/>
              <a:defRPr/>
            </a:pPr>
            <a:endParaRPr lang="de-DE" sz="1800" b="1" dirty="0" smtClean="0"/>
          </a:p>
          <a:p>
            <a:pPr marL="1271588" lvl="3" indent="-274638" eaLnBrk="1" hangingPunct="1">
              <a:buClr>
                <a:srgbClr val="0070C0"/>
              </a:buClr>
              <a:buSzPct val="150000"/>
              <a:buFont typeface="Wingdings" pitchFamily="2" charset="2"/>
              <a:buChar char="§"/>
              <a:defRPr/>
            </a:pPr>
            <a:endParaRPr lang="de-DE" dirty="0" smtClean="0"/>
          </a:p>
          <a:p>
            <a:pPr marL="1271588" lvl="3" indent="-274638" eaLnBrk="1" hangingPunct="1">
              <a:buClr>
                <a:srgbClr val="0070C0"/>
              </a:buClr>
              <a:buSzPct val="150000"/>
              <a:buFont typeface="Wingdings" pitchFamily="2" charset="2"/>
              <a:buChar char="§"/>
              <a:defRPr/>
            </a:pPr>
            <a:endParaRPr lang="de-DE" dirty="0" smtClean="0"/>
          </a:p>
          <a:p>
            <a:pPr marL="1271588" lvl="3" indent="-274638" eaLnBrk="1" hangingPunct="1">
              <a:buClr>
                <a:srgbClr val="0070C0"/>
              </a:buClr>
              <a:buSzPct val="150000"/>
              <a:buFont typeface="Wingdings" pitchFamily="2" charset="2"/>
              <a:buChar char="§"/>
              <a:defRPr/>
            </a:pPr>
            <a:endParaRPr lang="de-DE" dirty="0" smtClean="0"/>
          </a:p>
          <a:p>
            <a:pPr marL="1271588" lvl="3" indent="-274638" eaLnBrk="1" hangingPunct="1">
              <a:buClr>
                <a:srgbClr val="0070C0"/>
              </a:buClr>
              <a:buSzPct val="150000"/>
              <a:buFont typeface="Wingdings" pitchFamily="2" charset="2"/>
              <a:buChar char="§"/>
              <a:defRPr/>
            </a:pPr>
            <a:endParaRPr lang="de-DE" dirty="0" smtClean="0"/>
          </a:p>
          <a:p>
            <a:pPr marL="852488" lvl="2" indent="-274638" eaLnBrk="1" hangingPunct="1">
              <a:buClr>
                <a:srgbClr val="0070C0"/>
              </a:buClr>
              <a:buSzPct val="150000"/>
              <a:buFont typeface="Wingdings" pitchFamily="2" charset="2"/>
              <a:buChar char="§"/>
              <a:defRPr/>
            </a:pPr>
            <a:endParaRPr lang="de-DE" dirty="0" smtClean="0"/>
          </a:p>
          <a:p>
            <a:pPr marL="177800" lvl="1" indent="0" eaLnBrk="1" hangingPunct="1">
              <a:buClr>
                <a:srgbClr val="0070C0"/>
              </a:buClr>
              <a:buSzPct val="150000"/>
              <a:buFont typeface="Wingdings" pitchFamily="2" charset="2"/>
              <a:buChar char="§"/>
              <a:defRPr/>
            </a:pPr>
            <a:endParaRPr lang="de-DE" dirty="0" smtClean="0"/>
          </a:p>
        </p:txBody>
      </p:sp>
      <p:graphicFrame>
        <p:nvGraphicFramePr>
          <p:cNvPr id="3" name="Table 2"/>
          <p:cNvGraphicFramePr>
            <a:graphicFrameLocks noGrp="1"/>
          </p:cNvGraphicFramePr>
          <p:nvPr>
            <p:extLst>
              <p:ext uri="{D42A27DB-BD31-4B8C-83A1-F6EECF244321}">
                <p14:modId xmlns:p14="http://schemas.microsoft.com/office/powerpoint/2010/main" val="2696633407"/>
              </p:ext>
            </p:extLst>
          </p:nvPr>
        </p:nvGraphicFramePr>
        <p:xfrm>
          <a:off x="323528" y="1484313"/>
          <a:ext cx="8496300" cy="4575674"/>
        </p:xfrm>
        <a:graphic>
          <a:graphicData uri="http://schemas.openxmlformats.org/drawingml/2006/table">
            <a:tbl>
              <a:tblPr firstRow="1" bandRow="1">
                <a:tableStyleId>{5C22544A-7EE6-4342-B048-85BDC9FD1C3A}</a:tableStyleId>
              </a:tblPr>
              <a:tblGrid>
                <a:gridCol w="8496300">
                  <a:extLst>
                    <a:ext uri="{9D8B030D-6E8A-4147-A177-3AD203B41FA5}">
                      <a16:colId xmlns:a16="http://schemas.microsoft.com/office/drawing/2014/main" val="20000"/>
                    </a:ext>
                  </a:extLst>
                </a:gridCol>
              </a:tblGrid>
              <a:tr h="537267">
                <a:tc>
                  <a:txBody>
                    <a:bodyPr/>
                    <a:lstStyle/>
                    <a:p>
                      <a:pPr marL="177800" marR="0" lvl="1" indent="0" algn="ctr" defTabSz="914400" rtl="0" eaLnBrk="1" fontAlgn="base" latinLnBrk="0" hangingPunct="1">
                        <a:lnSpc>
                          <a:spcPct val="100000"/>
                        </a:lnSpc>
                        <a:spcBef>
                          <a:spcPct val="20000"/>
                        </a:spcBef>
                        <a:spcAft>
                          <a:spcPct val="0"/>
                        </a:spcAft>
                        <a:buClr>
                          <a:srgbClr val="0070C0"/>
                        </a:buClr>
                        <a:buSzPct val="150000"/>
                        <a:buFontTx/>
                        <a:buNone/>
                        <a:tabLst/>
                        <a:defRPr/>
                      </a:pPr>
                      <a:r>
                        <a:rPr kumimoji="0" lang="de-DE" sz="1400" b="1" i="0" u="none" strike="noStrike" kern="0" cap="none" spc="0" normalizeH="0" baseline="0" noProof="0" dirty="0" smtClean="0">
                          <a:ln>
                            <a:noFill/>
                          </a:ln>
                          <a:solidFill>
                            <a:srgbClr val="000000"/>
                          </a:solidFill>
                          <a:effectLst/>
                          <a:uLnTx/>
                          <a:uFillTx/>
                          <a:latin typeface="+mn-lt"/>
                          <a:ea typeface="MS PGothic" pitchFamily="34" charset="-128"/>
                        </a:rPr>
                        <a:t>Distribución de Seguros</a:t>
                      </a:r>
                    </a:p>
                  </a:txBody>
                  <a:tcPr marL="91433" marR="91433"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90127">
                <a:tc>
                  <a:txBody>
                    <a:bodyPr/>
                    <a:lstStyle/>
                    <a:p>
                      <a:pPr marL="463550" marR="0" lvl="1" indent="-285750" algn="l" defTabSz="914400" rtl="0" eaLnBrk="1" fontAlgn="base" latinLnBrk="0" hangingPunct="1">
                        <a:lnSpc>
                          <a:spcPct val="100000"/>
                        </a:lnSpc>
                        <a:spcBef>
                          <a:spcPts val="600"/>
                        </a:spcBef>
                        <a:spcAft>
                          <a:spcPts val="600"/>
                        </a:spcAft>
                        <a:buClr>
                          <a:srgbClr val="0070C0"/>
                        </a:buClr>
                        <a:buSzPct val="150000"/>
                        <a:buFont typeface="Arial" panose="020B0604020202020204" pitchFamily="34" charset="0"/>
                        <a:buChar char="•"/>
                        <a:tabLst/>
                        <a:defRPr/>
                      </a:pPr>
                      <a:r>
                        <a:rPr kumimoji="0" lang="es-ES" sz="1400" b="0" i="0" u="none" strike="noStrike" kern="0" cap="none" spc="0" normalizeH="0" baseline="0" noProof="0" dirty="0" smtClean="0">
                          <a:ln>
                            <a:noFill/>
                          </a:ln>
                          <a:solidFill>
                            <a:srgbClr val="000000"/>
                          </a:solidFill>
                          <a:effectLst/>
                          <a:uLnTx/>
                          <a:uFillTx/>
                          <a:latin typeface="+mn-lt"/>
                          <a:ea typeface="MS PGothic" pitchFamily="34" charset="-128"/>
                          <a:cs typeface="+mn-cs"/>
                        </a:rPr>
                        <a:t>DIRECTIVA (UE) 2016/97 de 20 de enero de 2016 sobre la distribución de seguros (IDD)</a:t>
                      </a:r>
                      <a:endParaRPr kumimoji="0" lang="en-GB" sz="1400" b="0" i="0" u="none" strike="noStrike" kern="0" cap="none" spc="0" normalizeH="0" baseline="0" noProof="0" dirty="0" smtClean="0">
                        <a:ln>
                          <a:noFill/>
                        </a:ln>
                        <a:solidFill>
                          <a:srgbClr val="000000"/>
                        </a:solidFill>
                        <a:effectLst/>
                        <a:uLnTx/>
                        <a:uFillTx/>
                        <a:latin typeface="+mn-lt"/>
                        <a:ea typeface="MS PGothic" pitchFamily="34" charset="-128"/>
                        <a:cs typeface="+mn-cs"/>
                      </a:endParaRPr>
                    </a:p>
                  </a:txBody>
                  <a:tcPr marL="91433" marR="91433"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725405">
                <a:tc>
                  <a:txBody>
                    <a:bodyPr/>
                    <a:lstStyle/>
                    <a:p>
                      <a:pPr marL="463550" marR="0" lvl="1" indent="-285750" algn="l" defTabSz="914400" rtl="0" eaLnBrk="1" fontAlgn="base" latinLnBrk="0" hangingPunct="1">
                        <a:lnSpc>
                          <a:spcPct val="100000"/>
                        </a:lnSpc>
                        <a:spcBef>
                          <a:spcPts val="600"/>
                        </a:spcBef>
                        <a:spcAft>
                          <a:spcPts val="600"/>
                        </a:spcAft>
                        <a:buClr>
                          <a:srgbClr val="0070C0"/>
                        </a:buClr>
                        <a:buSzPct val="150000"/>
                        <a:buFont typeface="Arial" panose="020B0604020202020204" pitchFamily="34" charset="0"/>
                        <a:buChar char="•"/>
                        <a:tabLst/>
                        <a:defRPr/>
                      </a:pPr>
                      <a:r>
                        <a:rPr kumimoji="0" lang="es-ES" sz="1400" b="0" i="0" u="none" strike="noStrike" kern="0" cap="none" spc="0" normalizeH="0" baseline="0" noProof="0" dirty="0" smtClean="0">
                          <a:ln>
                            <a:noFill/>
                          </a:ln>
                          <a:solidFill>
                            <a:srgbClr val="000000"/>
                          </a:solidFill>
                          <a:effectLst/>
                          <a:uLnTx/>
                          <a:uFillTx/>
                          <a:latin typeface="+mn-lt"/>
                          <a:ea typeface="MS PGothic" pitchFamily="34" charset="-128"/>
                          <a:cs typeface="+mn-cs"/>
                        </a:rPr>
                        <a:t>REGLAMENTO DELEGADO (UE) 2017/2358 de 21 de septiembre de 2017 sobre requisitos de control y gobernanza de los productos aplicables a las empresas de seguros y los distribuidores de seguros</a:t>
                      </a:r>
                    </a:p>
                    <a:p>
                      <a:pPr marL="463550" marR="0" lvl="1" indent="-285750" algn="l" defTabSz="914400" rtl="0" eaLnBrk="1" fontAlgn="base" latinLnBrk="0" hangingPunct="1">
                        <a:lnSpc>
                          <a:spcPct val="100000"/>
                        </a:lnSpc>
                        <a:spcBef>
                          <a:spcPts val="600"/>
                        </a:spcBef>
                        <a:spcAft>
                          <a:spcPts val="600"/>
                        </a:spcAft>
                        <a:buClr>
                          <a:srgbClr val="0070C0"/>
                        </a:buClr>
                        <a:buSzPct val="150000"/>
                        <a:buFont typeface="Arial" panose="020B0604020202020204" pitchFamily="34" charset="0"/>
                        <a:buChar char="•"/>
                        <a:tabLst/>
                        <a:defRPr/>
                      </a:pPr>
                      <a:r>
                        <a:rPr kumimoji="0" lang="es-ES" sz="1400" b="0" i="0" u="none" strike="noStrike" kern="0" cap="none" spc="0" normalizeH="0" baseline="0" noProof="0" dirty="0" smtClean="0">
                          <a:ln>
                            <a:noFill/>
                          </a:ln>
                          <a:solidFill>
                            <a:srgbClr val="000000"/>
                          </a:solidFill>
                          <a:effectLst/>
                          <a:uLnTx/>
                          <a:uFillTx/>
                          <a:latin typeface="+mn-lt"/>
                          <a:ea typeface="MS PGothic" pitchFamily="34" charset="-128"/>
                          <a:cs typeface="+mn-cs"/>
                        </a:rPr>
                        <a:t>REGLAMENTO DELEGADO (UE) 2017/2359 de 21 de septiembre de 2017 sobre requisitos de información y las normas de conducta aplicables a la distribución de productos de inversión basados en seguros</a:t>
                      </a:r>
                    </a:p>
                  </a:txBody>
                  <a:tcPr marL="91433" marR="91433"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22875">
                <a:tc>
                  <a:txBody>
                    <a:bodyPr/>
                    <a:lstStyle/>
                    <a:p>
                      <a:pPr marL="463550" marR="0" lvl="1" indent="-285750" algn="l" defTabSz="914400" rtl="0" eaLnBrk="1" fontAlgn="base" latinLnBrk="0" hangingPunct="1">
                        <a:lnSpc>
                          <a:spcPct val="100000"/>
                        </a:lnSpc>
                        <a:spcBef>
                          <a:spcPts val="600"/>
                        </a:spcBef>
                        <a:spcAft>
                          <a:spcPts val="600"/>
                        </a:spcAft>
                        <a:buClr>
                          <a:srgbClr val="0070C0"/>
                        </a:buClr>
                        <a:buSzPct val="150000"/>
                        <a:buFont typeface="Arial" panose="020B0604020202020204" pitchFamily="34" charset="0"/>
                        <a:buChar char="•"/>
                        <a:tabLst/>
                        <a:defRPr/>
                      </a:pPr>
                      <a:r>
                        <a:rPr kumimoji="0" lang="es-ES" sz="1400" b="0" i="0" u="none" strike="noStrike" kern="0" cap="none" spc="0" normalizeH="0" baseline="0" noProof="0" dirty="0" smtClean="0">
                          <a:ln>
                            <a:noFill/>
                          </a:ln>
                          <a:solidFill>
                            <a:srgbClr val="000000"/>
                          </a:solidFill>
                          <a:effectLst/>
                          <a:uLnTx/>
                          <a:uFillTx/>
                          <a:latin typeface="+mn-lt"/>
                          <a:ea typeface="MS PGothic" pitchFamily="34" charset="-128"/>
                          <a:cs typeface="+mn-cs"/>
                        </a:rPr>
                        <a:t>REGLAMENTO DE EJECUCIÓN (UE) 2017/1469 de 11 de agosto de 2017 por el que se establece un formato de presentación normalizado para el documento de información sobre productos de seguro</a:t>
                      </a:r>
                    </a:p>
                    <a:p>
                      <a:pPr marL="463550" marR="0" lvl="1" indent="-285750" algn="l" defTabSz="914400" rtl="0" eaLnBrk="1" fontAlgn="base" latinLnBrk="0" hangingPunct="1">
                        <a:lnSpc>
                          <a:spcPct val="100000"/>
                        </a:lnSpc>
                        <a:spcBef>
                          <a:spcPts val="600"/>
                        </a:spcBef>
                        <a:spcAft>
                          <a:spcPts val="600"/>
                        </a:spcAft>
                        <a:buClr>
                          <a:srgbClr val="0070C0"/>
                        </a:buClr>
                        <a:buSzPct val="150000"/>
                        <a:buFont typeface="Arial" panose="020B0604020202020204" pitchFamily="34" charset="0"/>
                        <a:buChar char="•"/>
                        <a:tabLst/>
                        <a:defRPr/>
                      </a:pPr>
                      <a:r>
                        <a:rPr kumimoji="0" lang="es-ES" sz="1400" b="0" i="0" u="none" strike="noStrike" kern="0" cap="none" spc="0" normalizeH="0" baseline="0" noProof="0" dirty="0" smtClean="0">
                          <a:ln>
                            <a:noFill/>
                          </a:ln>
                          <a:solidFill>
                            <a:srgbClr val="000000"/>
                          </a:solidFill>
                          <a:effectLst/>
                          <a:uLnTx/>
                          <a:uFillTx/>
                          <a:latin typeface="+mn-lt"/>
                          <a:ea typeface="MS PGothic" pitchFamily="34" charset="-128"/>
                          <a:cs typeface="+mn-cs"/>
                        </a:rPr>
                        <a:t>Directrices emitidas en desarrollo de la Directiva sobre la distribución de seguros en materia de productos de inversión basados en seguros que incorporan una estructura que dificulte al cliente la comprensión del riesgo implicado, 4 de Octubre de 2017</a:t>
                      </a:r>
                      <a:endParaRPr kumimoji="0" lang="de-DE" sz="1400" b="0" i="0" u="none" strike="noStrike" kern="0" cap="none" spc="0" normalizeH="0" baseline="0" noProof="0" dirty="0" smtClean="0">
                        <a:ln>
                          <a:noFill/>
                        </a:ln>
                        <a:solidFill>
                          <a:srgbClr val="000000"/>
                        </a:solidFill>
                        <a:effectLst/>
                        <a:uLnTx/>
                        <a:uFillTx/>
                        <a:latin typeface="+mn-lt"/>
                        <a:ea typeface="MS PGothic" pitchFamily="34" charset="-128"/>
                        <a:cs typeface="+mn-cs"/>
                      </a:endParaRPr>
                    </a:p>
                  </a:txBody>
                  <a:tcPr marL="91433" marR="91433"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Title 1"/>
          <p:cNvSpPr>
            <a:spLocks noGrp="1"/>
          </p:cNvSpPr>
          <p:nvPr>
            <p:ph type="title"/>
          </p:nvPr>
        </p:nvSpPr>
        <p:spPr/>
        <p:txBody>
          <a:bodyPr/>
          <a:lstStyle/>
          <a:p>
            <a:r>
              <a:rPr lang="en-GB" sz="3200" b="1" dirty="0" smtClean="0"/>
              <a:t>Marco </a:t>
            </a:r>
            <a:r>
              <a:rPr lang="en-GB" sz="3200" b="1" dirty="0" err="1" smtClean="0"/>
              <a:t>normativo</a:t>
            </a:r>
            <a:endParaRPr lang="en-GB" dirty="0"/>
          </a:p>
        </p:txBody>
      </p:sp>
    </p:spTree>
    <p:extLst>
      <p:ext uri="{BB962C8B-B14F-4D97-AF65-F5344CB8AC3E}">
        <p14:creationId xmlns:p14="http://schemas.microsoft.com/office/powerpoint/2010/main" val="3224824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3"/>
          <p:cNvSpPr>
            <a:spLocks noGrp="1" noChangeArrowheads="1"/>
          </p:cNvSpPr>
          <p:nvPr>
            <p:ph type="body" idx="1"/>
          </p:nvPr>
        </p:nvSpPr>
        <p:spPr>
          <a:xfrm>
            <a:off x="521550" y="1484784"/>
            <a:ext cx="8280919" cy="5053152"/>
          </a:xfrm>
        </p:spPr>
        <p:txBody>
          <a:bodyPr/>
          <a:lstStyle/>
          <a:p>
            <a:pPr algn="just">
              <a:spcBef>
                <a:spcPts val="1100"/>
              </a:spcBef>
              <a:spcAft>
                <a:spcPts val="1100"/>
              </a:spcAft>
              <a:defRPr/>
            </a:pPr>
            <a:r>
              <a:rPr lang="es-ES" sz="1600" b="1" dirty="0"/>
              <a:t>Aspectos clave:</a:t>
            </a:r>
          </a:p>
          <a:p>
            <a:pPr lvl="1" algn="just">
              <a:spcBef>
                <a:spcPts val="1100"/>
              </a:spcBef>
              <a:spcAft>
                <a:spcPts val="1100"/>
              </a:spcAft>
              <a:defRPr/>
            </a:pPr>
            <a:r>
              <a:rPr lang="es-ES" sz="1800" dirty="0" smtClean="0"/>
              <a:t>Obligación </a:t>
            </a:r>
            <a:r>
              <a:rPr lang="es-ES" sz="1800" dirty="0"/>
              <a:t>general de tratar a los clientes de manera justa</a:t>
            </a:r>
          </a:p>
          <a:p>
            <a:pPr lvl="1" algn="just">
              <a:spcBef>
                <a:spcPts val="1100"/>
              </a:spcBef>
              <a:spcAft>
                <a:spcPts val="1100"/>
              </a:spcAft>
              <a:defRPr/>
            </a:pPr>
            <a:r>
              <a:rPr lang="es-ES" sz="1800" dirty="0"/>
              <a:t>Nuevas disposiciones </a:t>
            </a:r>
            <a:r>
              <a:rPr lang="es-ES" sz="1800" dirty="0" smtClean="0"/>
              <a:t>sobre "venta cruzadas"</a:t>
            </a:r>
            <a:endParaRPr lang="es-ES" sz="1800" dirty="0"/>
          </a:p>
          <a:p>
            <a:pPr lvl="1" algn="just">
              <a:spcBef>
                <a:spcPts val="1100"/>
              </a:spcBef>
              <a:spcAft>
                <a:spcPts val="1100"/>
              </a:spcAft>
              <a:defRPr/>
            </a:pPr>
            <a:r>
              <a:rPr lang="es-ES" sz="1800" dirty="0"/>
              <a:t>Control y gobernanza del producto (POG): </a:t>
            </a:r>
            <a:r>
              <a:rPr lang="es-ES" sz="1800" dirty="0" smtClean="0"/>
              <a:t>vínculo entre </a:t>
            </a:r>
            <a:r>
              <a:rPr lang="es-ES" sz="1800" dirty="0"/>
              <a:t>la fabricación de productos </a:t>
            </a:r>
            <a:r>
              <a:rPr lang="es-ES" sz="1800" dirty="0" smtClean="0"/>
              <a:t>y </a:t>
            </a:r>
            <a:r>
              <a:rPr lang="es-ES" sz="1800" dirty="0"/>
              <a:t>la venta</a:t>
            </a:r>
          </a:p>
          <a:p>
            <a:pPr lvl="1" algn="just">
              <a:spcBef>
                <a:spcPts val="1100"/>
              </a:spcBef>
              <a:spcAft>
                <a:spcPts val="1100"/>
              </a:spcAft>
              <a:defRPr/>
            </a:pPr>
            <a:r>
              <a:rPr lang="es-ES" sz="1800" dirty="0"/>
              <a:t>Mayor protección al comprar ciertos tipos de productos de seguro de </a:t>
            </a:r>
            <a:r>
              <a:rPr lang="es-ES" sz="1800" dirty="0" smtClean="0"/>
              <a:t>vida (Productos de inversión basados en seguros - "IBIP</a:t>
            </a:r>
            <a:r>
              <a:rPr lang="es-ES" sz="1800" dirty="0"/>
              <a:t>")</a:t>
            </a:r>
            <a:endParaRPr lang="en-US" sz="1800" dirty="0"/>
          </a:p>
        </p:txBody>
      </p:sp>
      <p:sp>
        <p:nvSpPr>
          <p:cNvPr id="6" name="Title 1"/>
          <p:cNvSpPr>
            <a:spLocks noGrp="1"/>
          </p:cNvSpPr>
          <p:nvPr>
            <p:ph type="title"/>
          </p:nvPr>
        </p:nvSpPr>
        <p:spPr>
          <a:xfrm>
            <a:off x="533399" y="119063"/>
            <a:ext cx="6378861" cy="1066800"/>
          </a:xfrm>
        </p:spPr>
        <p:txBody>
          <a:bodyPr/>
          <a:lstStyle/>
          <a:p>
            <a:r>
              <a:rPr lang="en-US" sz="2400" b="1" dirty="0" err="1" smtClean="0"/>
              <a:t>Directiva</a:t>
            </a:r>
            <a:r>
              <a:rPr lang="en-US" sz="2400" b="1" dirty="0" smtClean="0"/>
              <a:t> de </a:t>
            </a:r>
            <a:r>
              <a:rPr lang="en-US" sz="2400" b="1" dirty="0" err="1"/>
              <a:t>Distribución</a:t>
            </a:r>
            <a:r>
              <a:rPr lang="en-US" sz="2400" b="1" dirty="0"/>
              <a:t> de </a:t>
            </a:r>
            <a:r>
              <a:rPr lang="en-US" sz="2400" b="1" dirty="0" err="1"/>
              <a:t>Seguros</a:t>
            </a:r>
            <a:r>
              <a:rPr lang="en-US" sz="2400" b="1" dirty="0"/>
              <a:t> </a:t>
            </a:r>
            <a:endParaRPr lang="en-GB" sz="2400" b="1" dirty="0"/>
          </a:p>
        </p:txBody>
      </p:sp>
    </p:spTree>
    <p:extLst>
      <p:ext uri="{BB962C8B-B14F-4D97-AF65-F5344CB8AC3E}">
        <p14:creationId xmlns:p14="http://schemas.microsoft.com/office/powerpoint/2010/main" val="2498664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z="2400" b="1" dirty="0" smtClean="0"/>
              <a:t>Directiva </a:t>
            </a:r>
            <a:r>
              <a:rPr lang="es-ES" sz="2400" b="1" dirty="0"/>
              <a:t>de Distribución de </a:t>
            </a:r>
            <a:r>
              <a:rPr lang="es-ES" sz="2400" b="1" dirty="0" smtClean="0"/>
              <a:t>Seguros: desarrollo normativo</a:t>
            </a:r>
            <a:endParaRPr lang="en-GB" sz="2400" dirty="0"/>
          </a:p>
        </p:txBody>
      </p:sp>
      <p:sp>
        <p:nvSpPr>
          <p:cNvPr id="34" name="Rectangle 4"/>
          <p:cNvSpPr>
            <a:spLocks noChangeArrowheads="1"/>
          </p:cNvSpPr>
          <p:nvPr/>
        </p:nvSpPr>
        <p:spPr bwMode="gray">
          <a:xfrm>
            <a:off x="521550" y="1589603"/>
            <a:ext cx="7827963" cy="585065"/>
          </a:xfrm>
          <a:prstGeom prst="rect">
            <a:avLst/>
          </a:prstGeom>
          <a:solidFill>
            <a:srgbClr val="7FABD2"/>
          </a:solidFill>
          <a:ln>
            <a:noFill/>
          </a:ln>
          <a:effectLst/>
        </p:spPr>
        <p:txBody>
          <a:bodyPr lIns="0" tIns="0" rIns="0" bIns="0" anchor="ctr"/>
          <a:lstStyle>
            <a:lvl1pPr eaLnBrk="0" hangingPunct="0">
              <a:defRPr sz="1600">
                <a:solidFill>
                  <a:srgbClr val="000000"/>
                </a:solidFill>
                <a:latin typeface="Arial" charset="0"/>
              </a:defRPr>
            </a:lvl1pPr>
            <a:lvl2pPr marL="742950" indent="-285750" eaLnBrk="0" hangingPunct="0">
              <a:defRPr sz="1600">
                <a:solidFill>
                  <a:srgbClr val="000000"/>
                </a:solidFill>
                <a:latin typeface="Arial" charset="0"/>
              </a:defRPr>
            </a:lvl2pPr>
            <a:lvl3pPr marL="1143000" indent="-228600" eaLnBrk="0" hangingPunct="0">
              <a:defRPr sz="1600">
                <a:solidFill>
                  <a:srgbClr val="000000"/>
                </a:solidFill>
                <a:latin typeface="Arial" charset="0"/>
              </a:defRPr>
            </a:lvl3pPr>
            <a:lvl4pPr marL="1600200" indent="-228600" eaLnBrk="0" hangingPunct="0">
              <a:defRPr sz="1600">
                <a:solidFill>
                  <a:srgbClr val="000000"/>
                </a:solidFill>
                <a:latin typeface="Arial" charset="0"/>
              </a:defRPr>
            </a:lvl4pPr>
            <a:lvl5pPr marL="2057400" indent="-228600" eaLnBrk="0" hangingPunct="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marL="177800" lvl="0" eaLnBrk="1" fontAlgn="auto" hangingPunct="1">
              <a:spcBef>
                <a:spcPts val="0"/>
              </a:spcBef>
              <a:spcAft>
                <a:spcPts val="0"/>
              </a:spcAft>
              <a:buSzPct val="120000"/>
              <a:defRPr/>
            </a:pPr>
            <a:r>
              <a:rPr lang="es-ES" altLang="en-US" sz="1400" b="1" kern="0" dirty="0">
                <a:ea typeface="ＭＳ Ｐゴシック"/>
                <a:cs typeface="+mn-cs"/>
              </a:rPr>
              <a:t>REGLAMENTO </a:t>
            </a:r>
            <a:r>
              <a:rPr lang="es-ES" altLang="en-US" sz="1400" b="1" kern="0" dirty="0" smtClean="0">
                <a:ea typeface="ＭＳ Ｐゴシック"/>
                <a:cs typeface="+mn-cs"/>
              </a:rPr>
              <a:t>DELEGADOS POR LOS QUE SE COMPLETA LA DIRECTIVA</a:t>
            </a:r>
            <a:endParaRPr kumimoji="0" lang="de-DE" altLang="en-US" sz="1400" b="1" i="0" u="none" strike="noStrike" kern="0" cap="none" spc="0" normalizeH="0" baseline="0" noProof="0" dirty="0" smtClean="0">
              <a:ln>
                <a:noFill/>
              </a:ln>
              <a:solidFill>
                <a:srgbClr val="000000"/>
              </a:solidFill>
              <a:effectLst/>
              <a:uLnTx/>
              <a:uFillTx/>
              <a:latin typeface="Arial" charset="0"/>
              <a:ea typeface="ＭＳ Ｐゴシック"/>
              <a:cs typeface="+mn-cs"/>
            </a:endParaRPr>
          </a:p>
        </p:txBody>
      </p:sp>
      <p:sp>
        <p:nvSpPr>
          <p:cNvPr id="36" name="Rectangle 6"/>
          <p:cNvSpPr>
            <a:spLocks noChangeArrowheads="1"/>
          </p:cNvSpPr>
          <p:nvPr/>
        </p:nvSpPr>
        <p:spPr bwMode="gray">
          <a:xfrm>
            <a:off x="521550" y="2276872"/>
            <a:ext cx="1862138" cy="855095"/>
          </a:xfrm>
          <a:prstGeom prst="rect">
            <a:avLst/>
          </a:prstGeom>
          <a:solidFill>
            <a:srgbClr val="BFD5E9"/>
          </a:solidFill>
          <a:ln>
            <a:noFill/>
          </a:ln>
          <a:effectLst/>
        </p:spPr>
        <p:txBody>
          <a:bodyPr lIns="180000" tIns="180000" rIns="180000" bIns="180000" anchor="ctr"/>
          <a:lstStyle>
            <a:lvl1pPr eaLnBrk="0" hangingPunct="0">
              <a:defRPr sz="1600">
                <a:solidFill>
                  <a:srgbClr val="000000"/>
                </a:solidFill>
                <a:latin typeface="Arial" charset="0"/>
              </a:defRPr>
            </a:lvl1pPr>
            <a:lvl2pPr marL="742950" indent="-285750" eaLnBrk="0" hangingPunct="0">
              <a:defRPr sz="1600">
                <a:solidFill>
                  <a:srgbClr val="000000"/>
                </a:solidFill>
                <a:latin typeface="Arial" charset="0"/>
              </a:defRPr>
            </a:lvl2pPr>
            <a:lvl3pPr marL="1143000" indent="-228600" eaLnBrk="0" hangingPunct="0">
              <a:defRPr sz="1600">
                <a:solidFill>
                  <a:srgbClr val="000000"/>
                </a:solidFill>
                <a:latin typeface="Arial" charset="0"/>
              </a:defRPr>
            </a:lvl3pPr>
            <a:lvl4pPr marL="1600200" indent="-228600" eaLnBrk="0" hangingPunct="0">
              <a:defRPr sz="1600">
                <a:solidFill>
                  <a:srgbClr val="000000"/>
                </a:solidFill>
                <a:latin typeface="Arial" charset="0"/>
              </a:defRPr>
            </a:lvl4pPr>
            <a:lvl5pPr marL="2057400" indent="-228600" eaLnBrk="0" hangingPunct="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lvl="0" algn="ctr" eaLnBrk="1" fontAlgn="auto" hangingPunct="1">
              <a:spcBef>
                <a:spcPts val="0"/>
              </a:spcBef>
              <a:spcAft>
                <a:spcPts val="0"/>
              </a:spcAft>
              <a:buSzPct val="120000"/>
              <a:defRPr/>
            </a:pPr>
            <a:r>
              <a:rPr lang="es-ES" altLang="en-US" sz="1400" b="1" kern="0" dirty="0">
                <a:ea typeface="ＭＳ Ｐゴシック"/>
                <a:cs typeface="+mn-cs"/>
              </a:rPr>
              <a:t>Control y gobernanza del producto </a:t>
            </a:r>
            <a:endParaRPr kumimoji="0" lang="de-DE" altLang="en-US" sz="1400" b="1" i="0" u="none" strike="noStrike" kern="0" cap="none" spc="0" normalizeH="0" baseline="0" noProof="0" dirty="0" smtClean="0">
              <a:ln>
                <a:noFill/>
              </a:ln>
              <a:solidFill>
                <a:srgbClr val="000000"/>
              </a:solidFill>
              <a:effectLst/>
              <a:uLnTx/>
              <a:uFillTx/>
              <a:ea typeface="ＭＳ Ｐゴシック"/>
              <a:cs typeface="+mn-cs"/>
            </a:endParaRPr>
          </a:p>
        </p:txBody>
      </p:sp>
      <p:sp>
        <p:nvSpPr>
          <p:cNvPr id="37" name="Rectangle 7"/>
          <p:cNvSpPr>
            <a:spLocks noChangeArrowheads="1"/>
          </p:cNvSpPr>
          <p:nvPr/>
        </p:nvSpPr>
        <p:spPr bwMode="gray">
          <a:xfrm>
            <a:off x="539850" y="3234171"/>
            <a:ext cx="1862138" cy="2621906"/>
          </a:xfrm>
          <a:prstGeom prst="rect">
            <a:avLst/>
          </a:prstGeom>
          <a:solidFill>
            <a:srgbClr val="E5E5E5"/>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t" anchorCtr="0"/>
          <a:lstStyle>
            <a:lvl1pPr eaLnBrk="0" hangingPunct="0">
              <a:defRPr sz="1600">
                <a:solidFill>
                  <a:srgbClr val="000000"/>
                </a:solidFill>
                <a:latin typeface="Arial" charset="0"/>
              </a:defRPr>
            </a:lvl1pPr>
            <a:lvl2pPr marL="742950" indent="-285750" eaLnBrk="0" hangingPunct="0">
              <a:defRPr sz="1600">
                <a:solidFill>
                  <a:srgbClr val="000000"/>
                </a:solidFill>
                <a:latin typeface="Arial" charset="0"/>
              </a:defRPr>
            </a:lvl2pPr>
            <a:lvl3pPr marL="1143000" indent="-228600" eaLnBrk="0" hangingPunct="0">
              <a:defRPr sz="1600">
                <a:solidFill>
                  <a:srgbClr val="000000"/>
                </a:solidFill>
                <a:latin typeface="Arial" charset="0"/>
              </a:defRPr>
            </a:lvl3pPr>
            <a:lvl4pPr marL="1600200" indent="-228600" eaLnBrk="0" hangingPunct="0">
              <a:defRPr sz="1600">
                <a:solidFill>
                  <a:srgbClr val="000000"/>
                </a:solidFill>
                <a:latin typeface="Arial" charset="0"/>
              </a:defRPr>
            </a:lvl4pPr>
            <a:lvl5pPr marL="2057400" indent="-228600" eaLnBrk="0" hangingPunct="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lvl="0" eaLnBrk="1" fontAlgn="auto" hangingPunct="1">
              <a:spcBef>
                <a:spcPts val="0"/>
              </a:spcBef>
              <a:spcAft>
                <a:spcPts val="0"/>
              </a:spcAft>
              <a:buSzPct val="120000"/>
              <a:defRPr/>
            </a:pPr>
            <a:r>
              <a:rPr lang="es-ES" altLang="en-US" sz="1200" kern="0" dirty="0">
                <a:ea typeface="ＭＳ Ｐゴシック"/>
                <a:cs typeface="+mn-cs"/>
              </a:rPr>
              <a:t>Las necesidades del consumidor se tienen en cuenta durante todo el ciclo de vida del producto</a:t>
            </a:r>
          </a:p>
          <a:p>
            <a:pPr lvl="0" eaLnBrk="1" fontAlgn="auto" hangingPunct="1">
              <a:spcBef>
                <a:spcPts val="0"/>
              </a:spcBef>
              <a:spcAft>
                <a:spcPts val="0"/>
              </a:spcAft>
              <a:buSzPct val="120000"/>
              <a:defRPr/>
            </a:pPr>
            <a:endParaRPr lang="es-ES" altLang="en-US" sz="1200" kern="0" dirty="0">
              <a:ea typeface="ＭＳ Ｐゴシック"/>
              <a:cs typeface="+mn-cs"/>
            </a:endParaRPr>
          </a:p>
          <a:p>
            <a:pPr lvl="0" eaLnBrk="1" fontAlgn="auto" hangingPunct="1">
              <a:spcBef>
                <a:spcPts val="0"/>
              </a:spcBef>
              <a:spcAft>
                <a:spcPts val="0"/>
              </a:spcAft>
              <a:buSzPct val="120000"/>
              <a:defRPr/>
            </a:pPr>
            <a:r>
              <a:rPr lang="es-ES" altLang="en-US" sz="1200" kern="0" dirty="0">
                <a:ea typeface="ＭＳ Ｐゴシック"/>
                <a:cs typeface="+mn-cs"/>
              </a:rPr>
              <a:t>Los distribuidores deben </a:t>
            </a:r>
            <a:r>
              <a:rPr lang="es-ES" altLang="en-US" sz="1200" kern="0" dirty="0" smtClean="0">
                <a:ea typeface="ＭＳ Ｐゴシック"/>
                <a:cs typeface="+mn-cs"/>
              </a:rPr>
              <a:t>mantener/operar/ </a:t>
            </a:r>
            <a:r>
              <a:rPr lang="es-ES" altLang="en-US" sz="1200" kern="0" dirty="0">
                <a:ea typeface="ＭＳ Ｐゴシック"/>
                <a:cs typeface="+mn-cs"/>
              </a:rPr>
              <a:t>revisar un proceso para la aprobación de cada producto de seguro para el </a:t>
            </a:r>
            <a:r>
              <a:rPr lang="es-ES" altLang="en-US" sz="1200" kern="0" dirty="0" smtClean="0">
                <a:ea typeface="ＭＳ Ｐゴシック"/>
                <a:cs typeface="+mn-cs"/>
              </a:rPr>
              <a:t>“mercado destinatario”.</a:t>
            </a:r>
            <a:endParaRPr kumimoji="0" lang="en-GB" altLang="en-US" sz="1200" b="0" i="0" u="none" strike="noStrike" kern="0" cap="none" spc="0" normalizeH="0" baseline="0" noProof="0" dirty="0" smtClean="0">
              <a:ln>
                <a:noFill/>
              </a:ln>
              <a:solidFill>
                <a:srgbClr val="000000"/>
              </a:solidFill>
              <a:effectLst/>
              <a:uLnTx/>
              <a:uFillTx/>
              <a:ea typeface="ＭＳ Ｐゴシック"/>
              <a:cs typeface="+mn-cs"/>
            </a:endParaRPr>
          </a:p>
        </p:txBody>
      </p:sp>
      <p:sp>
        <p:nvSpPr>
          <p:cNvPr id="38" name="Rectangle 8"/>
          <p:cNvSpPr>
            <a:spLocks noChangeArrowheads="1"/>
          </p:cNvSpPr>
          <p:nvPr/>
        </p:nvSpPr>
        <p:spPr bwMode="gray">
          <a:xfrm>
            <a:off x="2483699" y="2276872"/>
            <a:ext cx="1901825" cy="855095"/>
          </a:xfrm>
          <a:prstGeom prst="rect">
            <a:avLst/>
          </a:prstGeom>
          <a:solidFill>
            <a:srgbClr val="BFD5E9"/>
          </a:solidFill>
          <a:ln>
            <a:noFill/>
          </a:ln>
          <a:effectLst/>
        </p:spPr>
        <p:txBody>
          <a:bodyPr lIns="180000" tIns="180000" rIns="180000" bIns="180000" anchor="ctr"/>
          <a:lstStyle>
            <a:lvl1pPr eaLnBrk="0" hangingPunct="0">
              <a:defRPr sz="1600">
                <a:solidFill>
                  <a:srgbClr val="000000"/>
                </a:solidFill>
                <a:latin typeface="Arial" charset="0"/>
              </a:defRPr>
            </a:lvl1pPr>
            <a:lvl2pPr marL="742950" indent="-285750" eaLnBrk="0" hangingPunct="0">
              <a:defRPr sz="1600">
                <a:solidFill>
                  <a:srgbClr val="000000"/>
                </a:solidFill>
                <a:latin typeface="Arial" charset="0"/>
              </a:defRPr>
            </a:lvl2pPr>
            <a:lvl3pPr marL="1143000" indent="-228600" eaLnBrk="0" hangingPunct="0">
              <a:defRPr sz="1600">
                <a:solidFill>
                  <a:srgbClr val="000000"/>
                </a:solidFill>
                <a:latin typeface="Arial" charset="0"/>
              </a:defRPr>
            </a:lvl3pPr>
            <a:lvl4pPr marL="1600200" indent="-228600" eaLnBrk="0" hangingPunct="0">
              <a:defRPr sz="1600">
                <a:solidFill>
                  <a:srgbClr val="000000"/>
                </a:solidFill>
                <a:latin typeface="Arial" charset="0"/>
              </a:defRPr>
            </a:lvl4pPr>
            <a:lvl5pPr marL="2057400" indent="-228600" eaLnBrk="0" hangingPunct="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Pct val="120000"/>
              <a:buFontTx/>
              <a:buNone/>
              <a:tabLst/>
              <a:defRPr/>
            </a:pPr>
            <a:r>
              <a:rPr kumimoji="0" lang="de-DE" altLang="en-US" sz="1400" b="1" i="0" u="none" strike="noStrike" kern="0" cap="none" spc="0" normalizeH="0" baseline="0" noProof="0" dirty="0" smtClean="0">
                <a:ln>
                  <a:noFill/>
                </a:ln>
                <a:solidFill>
                  <a:srgbClr val="000000"/>
                </a:solidFill>
                <a:effectLst/>
                <a:uLnTx/>
                <a:uFillTx/>
                <a:latin typeface="Arial" charset="0"/>
                <a:ea typeface="ＭＳ Ｐゴシック"/>
                <a:cs typeface="+mn-cs"/>
              </a:rPr>
              <a:t>Conflictos de Interés</a:t>
            </a:r>
          </a:p>
        </p:txBody>
      </p:sp>
      <p:sp>
        <p:nvSpPr>
          <p:cNvPr id="39" name="Rectangle 9"/>
          <p:cNvSpPr>
            <a:spLocks noChangeArrowheads="1"/>
          </p:cNvSpPr>
          <p:nvPr/>
        </p:nvSpPr>
        <p:spPr bwMode="gray">
          <a:xfrm>
            <a:off x="2544443" y="3234171"/>
            <a:ext cx="1901825" cy="2621906"/>
          </a:xfrm>
          <a:prstGeom prst="rect">
            <a:avLst/>
          </a:prstGeom>
          <a:solidFill>
            <a:srgbClr val="E5E5E5"/>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t" anchorCtr="0"/>
          <a:lstStyle/>
          <a:p>
            <a:pPr lvl="0" fontAlgn="auto">
              <a:spcBef>
                <a:spcPts val="0"/>
              </a:spcBef>
              <a:spcAft>
                <a:spcPts val="0"/>
              </a:spcAft>
              <a:buSzPct val="120000"/>
              <a:defRPr/>
            </a:pPr>
            <a:r>
              <a:rPr lang="es-ES" altLang="en-US" sz="1400">
                <a:solidFill>
                  <a:srgbClr val="000000"/>
                </a:solidFill>
                <a:ea typeface="MS PGothic" pitchFamily="34" charset="-128"/>
                <a:cs typeface="+mn-cs"/>
              </a:rPr>
              <a:t>Reglas para asegurar que los conflictos de interés no afecten adversamente los intereses del cliente</a:t>
            </a:r>
          </a:p>
          <a:p>
            <a:pPr lvl="0" fontAlgn="auto">
              <a:spcBef>
                <a:spcPts val="0"/>
              </a:spcBef>
              <a:spcAft>
                <a:spcPts val="0"/>
              </a:spcAft>
              <a:buSzPct val="120000"/>
              <a:defRPr/>
            </a:pPr>
            <a:endParaRPr lang="es-ES" altLang="en-US" sz="1400">
              <a:solidFill>
                <a:srgbClr val="000000"/>
              </a:solidFill>
              <a:ea typeface="MS PGothic" pitchFamily="34" charset="-128"/>
              <a:cs typeface="+mn-cs"/>
            </a:endParaRPr>
          </a:p>
          <a:p>
            <a:pPr lvl="0" fontAlgn="auto">
              <a:spcBef>
                <a:spcPts val="0"/>
              </a:spcBef>
              <a:spcAft>
                <a:spcPts val="0"/>
              </a:spcAft>
              <a:buSzPct val="120000"/>
              <a:defRPr/>
            </a:pPr>
            <a:r>
              <a:rPr lang="es-ES" altLang="en-US" sz="1400">
                <a:solidFill>
                  <a:srgbClr val="000000"/>
                </a:solidFill>
                <a:ea typeface="MS PGothic" pitchFamily="34" charset="-128"/>
                <a:cs typeface="+mn-cs"/>
              </a:rPr>
              <a:t>Se aplica a los IBIP</a:t>
            </a:r>
            <a:endParaRPr kumimoji="0" lang="de-DE" altLang="en-US"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40" name="Rectangle 10"/>
          <p:cNvSpPr>
            <a:spLocks noChangeArrowheads="1"/>
          </p:cNvSpPr>
          <p:nvPr/>
        </p:nvSpPr>
        <p:spPr bwMode="gray">
          <a:xfrm>
            <a:off x="4495874" y="2276872"/>
            <a:ext cx="1901825" cy="855095"/>
          </a:xfrm>
          <a:prstGeom prst="rect">
            <a:avLst/>
          </a:prstGeom>
          <a:solidFill>
            <a:srgbClr val="BFD5E9"/>
          </a:solidFill>
          <a:ln>
            <a:noFill/>
          </a:ln>
          <a:effectLst/>
        </p:spPr>
        <p:txBody>
          <a:bodyPr lIns="180000" tIns="180000" rIns="180000" bIns="180000" anchor="ctr"/>
          <a:lstStyle>
            <a:lvl1pPr eaLnBrk="0" hangingPunct="0">
              <a:defRPr sz="1600">
                <a:solidFill>
                  <a:srgbClr val="000000"/>
                </a:solidFill>
                <a:latin typeface="Arial" charset="0"/>
              </a:defRPr>
            </a:lvl1pPr>
            <a:lvl2pPr marL="742950" indent="-285750" eaLnBrk="0" hangingPunct="0">
              <a:defRPr sz="1600">
                <a:solidFill>
                  <a:srgbClr val="000000"/>
                </a:solidFill>
                <a:latin typeface="Arial" charset="0"/>
              </a:defRPr>
            </a:lvl2pPr>
            <a:lvl3pPr marL="1143000" indent="-228600" eaLnBrk="0" hangingPunct="0">
              <a:defRPr sz="1600">
                <a:solidFill>
                  <a:srgbClr val="000000"/>
                </a:solidFill>
                <a:latin typeface="Arial" charset="0"/>
              </a:defRPr>
            </a:lvl3pPr>
            <a:lvl4pPr marL="1600200" indent="-228600" eaLnBrk="0" hangingPunct="0">
              <a:defRPr sz="1600">
                <a:solidFill>
                  <a:srgbClr val="000000"/>
                </a:solidFill>
                <a:latin typeface="Arial" charset="0"/>
              </a:defRPr>
            </a:lvl4pPr>
            <a:lvl5pPr marL="2057400" indent="-228600" eaLnBrk="0" hangingPunct="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lvl="0" algn="ctr" eaLnBrk="1" fontAlgn="auto" hangingPunct="1">
              <a:spcBef>
                <a:spcPts val="0"/>
              </a:spcBef>
              <a:spcAft>
                <a:spcPts val="0"/>
              </a:spcAft>
              <a:buSzPct val="120000"/>
              <a:defRPr/>
            </a:pPr>
            <a:r>
              <a:rPr lang="de-DE" altLang="en-US" sz="1400" b="1" kern="0" dirty="0">
                <a:ea typeface="ＭＳ Ｐゴシック"/>
                <a:cs typeface="+mn-cs"/>
              </a:rPr>
              <a:t>Pagos de terceros (incentivos)</a:t>
            </a:r>
            <a:endParaRPr kumimoji="0" lang="de-DE" altLang="en-US" sz="1400" b="1" i="0" u="none" strike="noStrike" kern="0" cap="none" spc="0" normalizeH="0" baseline="0" noProof="0" dirty="0" smtClean="0">
              <a:ln>
                <a:noFill/>
              </a:ln>
              <a:solidFill>
                <a:srgbClr val="000000"/>
              </a:solidFill>
              <a:effectLst/>
              <a:uLnTx/>
              <a:uFillTx/>
              <a:ea typeface="ＭＳ Ｐゴシック"/>
              <a:cs typeface="+mn-cs"/>
            </a:endParaRPr>
          </a:p>
        </p:txBody>
      </p:sp>
      <p:sp>
        <p:nvSpPr>
          <p:cNvPr id="41" name="Rectangle 11"/>
          <p:cNvSpPr>
            <a:spLocks noChangeArrowheads="1"/>
          </p:cNvSpPr>
          <p:nvPr/>
        </p:nvSpPr>
        <p:spPr bwMode="gray">
          <a:xfrm>
            <a:off x="4494981" y="3234171"/>
            <a:ext cx="1901825" cy="2621906"/>
          </a:xfrm>
          <a:prstGeom prst="rect">
            <a:avLst/>
          </a:prstGeom>
          <a:solidFill>
            <a:srgbClr val="E5E5E5"/>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t" anchorCtr="0"/>
          <a:lstStyle/>
          <a:p>
            <a:pPr lvl="0" fontAlgn="auto">
              <a:spcBef>
                <a:spcPts val="0"/>
              </a:spcBef>
              <a:spcAft>
                <a:spcPts val="0"/>
              </a:spcAft>
              <a:buSzPct val="120000"/>
              <a:defRPr/>
            </a:pPr>
            <a:r>
              <a:rPr lang="es-ES" altLang="en-US" sz="1400" dirty="0">
                <a:solidFill>
                  <a:srgbClr val="000000"/>
                </a:solidFill>
                <a:ea typeface="MS PGothic" pitchFamily="34" charset="-128"/>
                <a:cs typeface="+mn-cs"/>
              </a:rPr>
              <a:t>Disposiciones apropiadas y proporcionadas para evitar el impacto perjudicial de cualquier tarifa o comisión o cualquier beneficio no monetario</a:t>
            </a:r>
          </a:p>
          <a:p>
            <a:pPr lvl="0" fontAlgn="auto">
              <a:spcBef>
                <a:spcPts val="0"/>
              </a:spcBef>
              <a:spcAft>
                <a:spcPts val="0"/>
              </a:spcAft>
              <a:buSzPct val="120000"/>
              <a:defRPr/>
            </a:pPr>
            <a:endParaRPr lang="es-ES" altLang="en-US" sz="1400" dirty="0">
              <a:solidFill>
                <a:srgbClr val="000000"/>
              </a:solidFill>
              <a:ea typeface="MS PGothic" pitchFamily="34" charset="-128"/>
              <a:cs typeface="+mn-cs"/>
            </a:endParaRPr>
          </a:p>
          <a:p>
            <a:pPr lvl="0" fontAlgn="auto">
              <a:spcBef>
                <a:spcPts val="0"/>
              </a:spcBef>
              <a:spcAft>
                <a:spcPts val="0"/>
              </a:spcAft>
              <a:buSzPct val="120000"/>
              <a:defRPr/>
            </a:pPr>
            <a:r>
              <a:rPr lang="es-ES" altLang="en-US" sz="1400" dirty="0">
                <a:solidFill>
                  <a:srgbClr val="000000"/>
                </a:solidFill>
                <a:ea typeface="MS PGothic" pitchFamily="34" charset="-128"/>
                <a:cs typeface="+mn-cs"/>
              </a:rPr>
              <a:t>Se aplica a los IBIP</a:t>
            </a:r>
            <a:endParaRPr kumimoji="0" lang="de-DE" altLang="en-US"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42" name="Rectangle 12"/>
          <p:cNvSpPr>
            <a:spLocks noChangeArrowheads="1"/>
          </p:cNvSpPr>
          <p:nvPr/>
        </p:nvSpPr>
        <p:spPr bwMode="gray">
          <a:xfrm>
            <a:off x="6490549" y="2276872"/>
            <a:ext cx="1858963" cy="855095"/>
          </a:xfrm>
          <a:prstGeom prst="rect">
            <a:avLst/>
          </a:prstGeom>
          <a:solidFill>
            <a:srgbClr val="BFD5E9"/>
          </a:solidFill>
          <a:ln>
            <a:noFill/>
          </a:ln>
          <a:effectLst/>
        </p:spPr>
        <p:txBody>
          <a:bodyPr lIns="180000" tIns="180000" rIns="180000" bIns="180000" anchor="ctr"/>
          <a:lstStyle/>
          <a:p>
            <a:pPr lvl="0" algn="ctr" fontAlgn="auto">
              <a:spcBef>
                <a:spcPts val="0"/>
              </a:spcBef>
              <a:spcAft>
                <a:spcPts val="0"/>
              </a:spcAft>
              <a:buSzPct val="120000"/>
              <a:defRPr/>
            </a:pPr>
            <a:r>
              <a:rPr lang="es-ES" altLang="en-US" sz="1400" b="1" kern="0" dirty="0" smtClean="0">
                <a:solidFill>
                  <a:srgbClr val="000000"/>
                </a:solidFill>
                <a:ea typeface="ＭＳ Ｐゴシック"/>
                <a:cs typeface="+mn-cs"/>
              </a:rPr>
              <a:t>Idoneidad e información </a:t>
            </a:r>
            <a:r>
              <a:rPr lang="es-ES" altLang="en-US" sz="1400" b="1" kern="0" dirty="0">
                <a:solidFill>
                  <a:srgbClr val="000000"/>
                </a:solidFill>
                <a:ea typeface="ＭＳ Ｐゴシック"/>
                <a:cs typeface="+mn-cs"/>
              </a:rPr>
              <a:t>a los clientes</a:t>
            </a:r>
            <a:endParaRPr kumimoji="0" lang="de-DE" altLang="en-US" sz="1400" b="1" i="0" u="none" strike="noStrike" kern="0" cap="none" spc="0" normalizeH="0" baseline="0" noProof="0" dirty="0">
              <a:ln>
                <a:noFill/>
              </a:ln>
              <a:solidFill>
                <a:srgbClr val="000000"/>
              </a:solidFill>
              <a:effectLst/>
              <a:uLnTx/>
              <a:uFillTx/>
              <a:ea typeface="ＭＳ Ｐゴシック"/>
              <a:cs typeface="+mn-cs"/>
            </a:endParaRPr>
          </a:p>
        </p:txBody>
      </p:sp>
      <p:sp>
        <p:nvSpPr>
          <p:cNvPr id="43" name="Rectangle 13"/>
          <p:cNvSpPr>
            <a:spLocks noChangeArrowheads="1"/>
          </p:cNvSpPr>
          <p:nvPr/>
        </p:nvSpPr>
        <p:spPr bwMode="gray">
          <a:xfrm>
            <a:off x="6507953" y="3234171"/>
            <a:ext cx="1858963" cy="2621906"/>
          </a:xfrm>
          <a:prstGeom prst="rect">
            <a:avLst/>
          </a:prstGeom>
          <a:solidFill>
            <a:srgbClr val="E5E5E5"/>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t" anchorCtr="0"/>
          <a:lstStyle/>
          <a:p>
            <a:pPr lvl="0" fontAlgn="auto">
              <a:spcBef>
                <a:spcPts val="0"/>
              </a:spcBef>
              <a:spcAft>
                <a:spcPts val="0"/>
              </a:spcAft>
              <a:buSzPct val="120000"/>
              <a:defRPr/>
            </a:pPr>
            <a:r>
              <a:rPr lang="es-ES" altLang="en-US" sz="1400">
                <a:solidFill>
                  <a:srgbClr val="000000"/>
                </a:solidFill>
                <a:ea typeface="MS PGothic" pitchFamily="34" charset="-128"/>
                <a:cs typeface="+mn-cs"/>
              </a:rPr>
              <a:t>Los distribuidores que brindan asesoramiento deben proporcionar recomendaciones personales adecuadas</a:t>
            </a:r>
          </a:p>
          <a:p>
            <a:pPr lvl="0" fontAlgn="auto">
              <a:spcBef>
                <a:spcPts val="0"/>
              </a:spcBef>
              <a:spcAft>
                <a:spcPts val="0"/>
              </a:spcAft>
              <a:buSzPct val="120000"/>
              <a:defRPr/>
            </a:pPr>
            <a:endParaRPr lang="es-ES" altLang="en-US" sz="1400">
              <a:solidFill>
                <a:srgbClr val="000000"/>
              </a:solidFill>
              <a:ea typeface="MS PGothic" pitchFamily="34" charset="-128"/>
              <a:cs typeface="+mn-cs"/>
            </a:endParaRPr>
          </a:p>
          <a:p>
            <a:pPr lvl="0" fontAlgn="auto">
              <a:spcBef>
                <a:spcPts val="0"/>
              </a:spcBef>
              <a:spcAft>
                <a:spcPts val="0"/>
              </a:spcAft>
              <a:buSzPct val="120000"/>
              <a:defRPr/>
            </a:pPr>
            <a:r>
              <a:rPr lang="es-ES" altLang="en-US" sz="1400">
                <a:solidFill>
                  <a:srgbClr val="000000"/>
                </a:solidFill>
                <a:ea typeface="MS PGothic" pitchFamily="34" charset="-128"/>
                <a:cs typeface="+mn-cs"/>
              </a:rPr>
              <a:t>Se aplica a los IBIP</a:t>
            </a:r>
            <a:endParaRPr kumimoji="0" lang="de-DE" altLang="en-US" sz="1400" b="0" i="0" u="none" strike="noStrike" kern="1200" cap="none" spc="0" normalizeH="0" baseline="0" noProof="0" dirty="0">
              <a:ln>
                <a:noFill/>
              </a:ln>
              <a:solidFill>
                <a:srgbClr val="000000"/>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2286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4"/>
          <p:cNvSpPr>
            <a:spLocks noChangeArrowheads="1"/>
          </p:cNvSpPr>
          <p:nvPr/>
        </p:nvSpPr>
        <p:spPr bwMode="gray">
          <a:xfrm>
            <a:off x="521550" y="1808820"/>
            <a:ext cx="7827963" cy="585065"/>
          </a:xfrm>
          <a:prstGeom prst="rect">
            <a:avLst/>
          </a:prstGeom>
          <a:solidFill>
            <a:srgbClr val="7FABD2"/>
          </a:solidFill>
          <a:ln>
            <a:noFill/>
          </a:ln>
          <a:effectLst/>
        </p:spPr>
        <p:txBody>
          <a:bodyPr lIns="0" tIns="0" rIns="0" bIns="0" anchor="ctr"/>
          <a:lstStyle>
            <a:lvl1pPr eaLnBrk="0" hangingPunct="0">
              <a:defRPr sz="1600">
                <a:solidFill>
                  <a:srgbClr val="000000"/>
                </a:solidFill>
                <a:latin typeface="Arial" charset="0"/>
              </a:defRPr>
            </a:lvl1pPr>
            <a:lvl2pPr marL="742950" indent="-285750" eaLnBrk="0" hangingPunct="0">
              <a:defRPr sz="1600">
                <a:solidFill>
                  <a:srgbClr val="000000"/>
                </a:solidFill>
                <a:latin typeface="Arial" charset="0"/>
              </a:defRPr>
            </a:lvl2pPr>
            <a:lvl3pPr marL="1143000" indent="-228600" eaLnBrk="0" hangingPunct="0">
              <a:defRPr sz="1600">
                <a:solidFill>
                  <a:srgbClr val="000000"/>
                </a:solidFill>
                <a:latin typeface="Arial" charset="0"/>
              </a:defRPr>
            </a:lvl3pPr>
            <a:lvl4pPr marL="1600200" indent="-228600" eaLnBrk="0" hangingPunct="0">
              <a:defRPr sz="1600">
                <a:solidFill>
                  <a:srgbClr val="000000"/>
                </a:solidFill>
                <a:latin typeface="Arial" charset="0"/>
              </a:defRPr>
            </a:lvl4pPr>
            <a:lvl5pPr marL="2057400" indent="-228600" eaLnBrk="0" hangingPunct="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marL="177800" lvl="0" eaLnBrk="1" fontAlgn="auto" hangingPunct="1">
              <a:spcBef>
                <a:spcPts val="0"/>
              </a:spcBef>
              <a:spcAft>
                <a:spcPts val="0"/>
              </a:spcAft>
              <a:buSzPct val="120000"/>
              <a:defRPr/>
            </a:pPr>
            <a:r>
              <a:rPr lang="es-ES" altLang="en-US" sz="1400" b="1" kern="0" dirty="0">
                <a:ea typeface="MS PGothic" pitchFamily="34" charset="-128"/>
                <a:cs typeface="+mn-cs"/>
              </a:rPr>
              <a:t>REGLAMENTO DE EJECUCIÓN </a:t>
            </a:r>
            <a:r>
              <a:rPr lang="es-ES" altLang="en-US" sz="1400" b="1" kern="0" dirty="0" smtClean="0">
                <a:ea typeface="MS PGothic" pitchFamily="34" charset="-128"/>
                <a:cs typeface="+mn-cs"/>
              </a:rPr>
              <a:t>por </a:t>
            </a:r>
            <a:r>
              <a:rPr lang="es-ES" altLang="en-US" sz="1400" b="1" kern="0" dirty="0">
                <a:ea typeface="MS PGothic" pitchFamily="34" charset="-128"/>
                <a:cs typeface="+mn-cs"/>
              </a:rPr>
              <a:t>el que se establece un formato de presentación normalizado para el documento de información sobre productos de seguro</a:t>
            </a:r>
            <a:endParaRPr kumimoji="0" lang="de-DE" altLang="en-US" sz="1400" b="1" i="0" u="none" strike="noStrike" kern="0" cap="none" spc="0" normalizeH="0" baseline="0" noProof="0" dirty="0">
              <a:ln>
                <a:noFill/>
              </a:ln>
              <a:solidFill>
                <a:srgbClr val="000000"/>
              </a:solidFill>
              <a:effectLst/>
              <a:uLnTx/>
              <a:uFillTx/>
              <a:latin typeface="Arial" charset="0"/>
              <a:ea typeface="MS PGothic" pitchFamily="34" charset="-128"/>
              <a:cs typeface="+mn-cs"/>
            </a:endParaRPr>
          </a:p>
        </p:txBody>
      </p:sp>
      <p:sp>
        <p:nvSpPr>
          <p:cNvPr id="37" name="Rectangle 7"/>
          <p:cNvSpPr>
            <a:spLocks noChangeArrowheads="1"/>
          </p:cNvSpPr>
          <p:nvPr/>
        </p:nvSpPr>
        <p:spPr bwMode="gray">
          <a:xfrm>
            <a:off x="521550" y="2474655"/>
            <a:ext cx="2394266" cy="585065"/>
          </a:xfrm>
          <a:prstGeom prst="rect">
            <a:avLst/>
          </a:prstGeom>
          <a:solidFill>
            <a:srgbClr val="E5E5E5"/>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t" anchorCtr="0"/>
          <a:lstStyle>
            <a:lvl1pPr eaLnBrk="0" hangingPunct="0">
              <a:defRPr sz="1600">
                <a:solidFill>
                  <a:srgbClr val="000000"/>
                </a:solidFill>
                <a:latin typeface="Arial" charset="0"/>
              </a:defRPr>
            </a:lvl1pPr>
            <a:lvl2pPr marL="742950" indent="-285750" eaLnBrk="0" hangingPunct="0">
              <a:defRPr sz="1600">
                <a:solidFill>
                  <a:srgbClr val="000000"/>
                </a:solidFill>
                <a:latin typeface="Arial" charset="0"/>
              </a:defRPr>
            </a:lvl2pPr>
            <a:lvl3pPr marL="1143000" indent="-228600" eaLnBrk="0" hangingPunct="0">
              <a:defRPr sz="1600">
                <a:solidFill>
                  <a:srgbClr val="000000"/>
                </a:solidFill>
                <a:latin typeface="Arial" charset="0"/>
              </a:defRPr>
            </a:lvl3pPr>
            <a:lvl4pPr marL="1600200" indent="-228600" eaLnBrk="0" hangingPunct="0">
              <a:defRPr sz="1600">
                <a:solidFill>
                  <a:srgbClr val="000000"/>
                </a:solidFill>
                <a:latin typeface="Arial" charset="0"/>
              </a:defRPr>
            </a:lvl4pPr>
            <a:lvl5pPr marL="2057400" indent="-228600" eaLnBrk="0" hangingPunct="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Pct val="120000"/>
              <a:buFontTx/>
              <a:buNone/>
              <a:tabLst/>
              <a:defRPr/>
            </a:pPr>
            <a:r>
              <a:rPr kumimoji="0" lang="en-GB" altLang="en-US" sz="1400" b="0" i="0" u="none" strike="noStrike" kern="0" cap="none" spc="0" normalizeH="0" baseline="0" noProof="0" dirty="0" err="1" smtClean="0">
                <a:ln>
                  <a:noFill/>
                </a:ln>
                <a:solidFill>
                  <a:srgbClr val="000000"/>
                </a:solidFill>
                <a:effectLst/>
                <a:uLnTx/>
                <a:uFillTx/>
                <a:latin typeface="Arial" charset="0"/>
                <a:ea typeface="ＭＳ Ｐゴシック"/>
                <a:cs typeface="+mn-cs"/>
              </a:rPr>
              <a:t>Formato</a:t>
            </a:r>
            <a:r>
              <a:rPr kumimoji="0" lang="en-GB" altLang="en-US" sz="1400" b="0" i="0" u="none" strike="noStrike" kern="0" cap="none" spc="0" normalizeH="0" noProof="0" dirty="0" smtClean="0">
                <a:ln>
                  <a:noFill/>
                </a:ln>
                <a:solidFill>
                  <a:srgbClr val="000000"/>
                </a:solidFill>
                <a:effectLst/>
                <a:uLnTx/>
                <a:uFillTx/>
                <a:latin typeface="Arial" charset="0"/>
                <a:ea typeface="ＭＳ Ｐゴシック"/>
                <a:cs typeface="+mn-cs"/>
              </a:rPr>
              <a:t> de </a:t>
            </a:r>
            <a:r>
              <a:rPr kumimoji="0" lang="en-GB" altLang="en-US" sz="1400" b="0" i="0" u="none" strike="noStrike" kern="0" cap="none" spc="0" normalizeH="0" baseline="0" noProof="0" dirty="0" err="1" smtClean="0">
                <a:ln>
                  <a:noFill/>
                </a:ln>
                <a:solidFill>
                  <a:srgbClr val="000000"/>
                </a:solidFill>
                <a:effectLst/>
                <a:uLnTx/>
                <a:uFillTx/>
                <a:latin typeface="Arial" charset="0"/>
                <a:ea typeface="ＭＳ Ｐゴシック"/>
                <a:cs typeface="+mn-cs"/>
              </a:rPr>
              <a:t>present</a:t>
            </a:r>
            <a:r>
              <a:rPr lang="en-GB" altLang="en-US" sz="1400" kern="0" dirty="0" err="1">
                <a:ea typeface="ＭＳ Ｐゴシック"/>
                <a:cs typeface="+mn-cs"/>
              </a:rPr>
              <a:t>ación</a:t>
            </a:r>
            <a:r>
              <a:rPr lang="en-GB" altLang="en-US" sz="1400" kern="0" dirty="0">
                <a:ea typeface="ＭＳ Ｐゴシック"/>
                <a:cs typeface="+mn-cs"/>
              </a:rPr>
              <a:t> </a:t>
            </a:r>
            <a:r>
              <a:rPr kumimoji="0" lang="en-GB" altLang="en-US" sz="1400" b="0" i="0" u="none" strike="noStrike" kern="0" cap="none" spc="0" normalizeH="0" noProof="0" dirty="0" err="1" smtClean="0">
                <a:ln>
                  <a:noFill/>
                </a:ln>
                <a:solidFill>
                  <a:srgbClr val="000000"/>
                </a:solidFill>
                <a:effectLst/>
                <a:uLnTx/>
                <a:uFillTx/>
                <a:latin typeface="Arial" charset="0"/>
                <a:ea typeface="ＭＳ Ｐゴシック"/>
                <a:cs typeface="+mn-cs"/>
              </a:rPr>
              <a:t>estandarizado</a:t>
            </a:r>
            <a:endParaRPr kumimoji="0" lang="en-GB" altLang="en-US" sz="1400" b="0" i="0" u="none" strike="noStrike" kern="0" cap="none" spc="0" normalizeH="0" baseline="0" noProof="0" dirty="0" smtClean="0">
              <a:ln>
                <a:noFill/>
              </a:ln>
              <a:solidFill>
                <a:srgbClr val="000000"/>
              </a:solidFill>
              <a:effectLst/>
              <a:uLnTx/>
              <a:uFillTx/>
              <a:latin typeface="Arial" charset="0"/>
              <a:ea typeface="ＭＳ Ｐゴシック"/>
              <a:cs typeface="+mn-cs"/>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6168"/>
          <a:stretch/>
        </p:blipFill>
        <p:spPr bwMode="auto">
          <a:xfrm>
            <a:off x="5789802" y="2429650"/>
            <a:ext cx="2559711" cy="347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4"/>
          <p:cNvSpPr>
            <a:spLocks noChangeArrowheads="1"/>
          </p:cNvSpPr>
          <p:nvPr/>
        </p:nvSpPr>
        <p:spPr bwMode="gray">
          <a:xfrm>
            <a:off x="533400" y="4437112"/>
            <a:ext cx="5256402" cy="737843"/>
          </a:xfrm>
          <a:prstGeom prst="rect">
            <a:avLst/>
          </a:prstGeom>
          <a:solidFill>
            <a:srgbClr val="7FABD2"/>
          </a:solidFill>
          <a:ln>
            <a:noFill/>
          </a:ln>
          <a:effectLst/>
        </p:spPr>
        <p:txBody>
          <a:bodyPr lIns="0" tIns="0" rIns="0" bIns="0" anchor="ctr"/>
          <a:lstStyle>
            <a:lvl1pPr eaLnBrk="0" hangingPunct="0">
              <a:defRPr sz="1600">
                <a:solidFill>
                  <a:srgbClr val="000000"/>
                </a:solidFill>
                <a:latin typeface="Arial" charset="0"/>
              </a:defRPr>
            </a:lvl1pPr>
            <a:lvl2pPr marL="742950" indent="-285750" eaLnBrk="0" hangingPunct="0">
              <a:defRPr sz="1600">
                <a:solidFill>
                  <a:srgbClr val="000000"/>
                </a:solidFill>
                <a:latin typeface="Arial" charset="0"/>
              </a:defRPr>
            </a:lvl2pPr>
            <a:lvl3pPr marL="1143000" indent="-228600" eaLnBrk="0" hangingPunct="0">
              <a:defRPr sz="1600">
                <a:solidFill>
                  <a:srgbClr val="000000"/>
                </a:solidFill>
                <a:latin typeface="Arial" charset="0"/>
              </a:defRPr>
            </a:lvl3pPr>
            <a:lvl4pPr marL="1600200" indent="-228600" eaLnBrk="0" hangingPunct="0">
              <a:defRPr sz="1600">
                <a:solidFill>
                  <a:srgbClr val="000000"/>
                </a:solidFill>
                <a:latin typeface="Arial" charset="0"/>
              </a:defRPr>
            </a:lvl4pPr>
            <a:lvl5pPr marL="2057400" indent="-228600" eaLnBrk="0" hangingPunct="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marL="177800" lvl="0" eaLnBrk="1" fontAlgn="auto" hangingPunct="1">
              <a:spcBef>
                <a:spcPts val="0"/>
              </a:spcBef>
              <a:spcAft>
                <a:spcPts val="0"/>
              </a:spcAft>
              <a:buSzPct val="120000"/>
              <a:defRPr/>
            </a:pPr>
            <a:r>
              <a:rPr lang="en-GB" altLang="en-US" sz="1400" b="1" kern="0" dirty="0" err="1" smtClean="0">
                <a:ea typeface="ＭＳ Ｐゴシック"/>
                <a:cs typeface="+mn-cs"/>
              </a:rPr>
              <a:t>Directrices</a:t>
            </a:r>
            <a:r>
              <a:rPr lang="en-GB" altLang="en-US" sz="1400" b="1" kern="0" dirty="0" smtClean="0">
                <a:ea typeface="ＭＳ Ｐゴシック"/>
                <a:cs typeface="+mn-cs"/>
              </a:rPr>
              <a:t> </a:t>
            </a:r>
            <a:r>
              <a:rPr lang="en-GB" altLang="en-US" sz="1400" b="1" kern="0" dirty="0" err="1" smtClean="0">
                <a:ea typeface="ＭＳ Ｐゴシック"/>
                <a:cs typeface="+mn-cs"/>
              </a:rPr>
              <a:t>sobre</a:t>
            </a:r>
            <a:r>
              <a:rPr lang="en-GB" altLang="en-US" sz="1400" b="1" kern="0" dirty="0" smtClean="0">
                <a:ea typeface="ＭＳ Ｐゴシック"/>
                <a:cs typeface="+mn-cs"/>
              </a:rPr>
              <a:t> </a:t>
            </a:r>
            <a:r>
              <a:rPr lang="es-ES" altLang="en-US" sz="1400" b="1" kern="0" dirty="0">
                <a:ea typeface="ＭＳ Ｐゴシック"/>
                <a:cs typeface="+mn-cs"/>
              </a:rPr>
              <a:t>productos de </a:t>
            </a:r>
            <a:r>
              <a:rPr lang="es-ES" altLang="en-US" sz="1400" b="1" kern="0" dirty="0" smtClean="0">
                <a:ea typeface="ＭＳ Ｐゴシック"/>
                <a:cs typeface="+mn-cs"/>
              </a:rPr>
              <a:t>inversión basados </a:t>
            </a:r>
            <a:r>
              <a:rPr lang="es-ES" altLang="en-US" sz="1400" b="1" kern="0" dirty="0">
                <a:ea typeface="ＭＳ Ｐゴシック"/>
                <a:cs typeface="+mn-cs"/>
              </a:rPr>
              <a:t>en seguros que incorporan </a:t>
            </a:r>
            <a:r>
              <a:rPr lang="es-ES" altLang="en-US" sz="1400" b="1" kern="0" dirty="0" smtClean="0">
                <a:ea typeface="ＭＳ Ｐゴシック"/>
                <a:cs typeface="+mn-cs"/>
              </a:rPr>
              <a:t>una estructura </a:t>
            </a:r>
            <a:r>
              <a:rPr lang="es-ES" altLang="en-US" sz="1400" b="1" kern="0" dirty="0">
                <a:ea typeface="ＭＳ Ｐゴシック"/>
                <a:cs typeface="+mn-cs"/>
              </a:rPr>
              <a:t>que dificulte al cliente </a:t>
            </a:r>
            <a:r>
              <a:rPr lang="es-ES" altLang="en-US" sz="1400" b="1" kern="0" dirty="0" smtClean="0">
                <a:ea typeface="ＭＳ Ｐゴシック"/>
                <a:cs typeface="+mn-cs"/>
              </a:rPr>
              <a:t>la comprensión </a:t>
            </a:r>
            <a:r>
              <a:rPr lang="es-ES" altLang="en-US" sz="1400" b="1" kern="0" dirty="0">
                <a:ea typeface="ＭＳ Ｐゴシック"/>
                <a:cs typeface="+mn-cs"/>
              </a:rPr>
              <a:t>del riesgo </a:t>
            </a:r>
            <a:endParaRPr kumimoji="0" lang="en-GB" altLang="en-US" sz="1400" b="1" i="0" u="none" strike="noStrike" kern="0" cap="none" spc="0" normalizeH="0" baseline="0" noProof="0" dirty="0">
              <a:ln>
                <a:noFill/>
              </a:ln>
              <a:solidFill>
                <a:srgbClr val="000000"/>
              </a:solidFill>
              <a:effectLst/>
              <a:uLnTx/>
              <a:uFillTx/>
              <a:latin typeface="Arial" charset="0"/>
              <a:ea typeface="ＭＳ Ｐゴシック"/>
              <a:cs typeface="+mn-cs"/>
            </a:endParaRPr>
          </a:p>
        </p:txBody>
      </p:sp>
      <p:sp>
        <p:nvSpPr>
          <p:cNvPr id="16" name="Rectangle 7"/>
          <p:cNvSpPr>
            <a:spLocks noChangeArrowheads="1"/>
          </p:cNvSpPr>
          <p:nvPr/>
        </p:nvSpPr>
        <p:spPr bwMode="gray">
          <a:xfrm>
            <a:off x="521550" y="5274205"/>
            <a:ext cx="1862138" cy="585065"/>
          </a:xfrm>
          <a:prstGeom prst="rect">
            <a:avLst/>
          </a:prstGeom>
          <a:solidFill>
            <a:srgbClr val="E5E5E5"/>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t" anchorCtr="0"/>
          <a:lstStyle>
            <a:lvl1pPr eaLnBrk="0" hangingPunct="0">
              <a:defRPr sz="1600">
                <a:solidFill>
                  <a:srgbClr val="000000"/>
                </a:solidFill>
                <a:latin typeface="Arial" charset="0"/>
              </a:defRPr>
            </a:lvl1pPr>
            <a:lvl2pPr marL="742950" indent="-285750" eaLnBrk="0" hangingPunct="0">
              <a:defRPr sz="1600">
                <a:solidFill>
                  <a:srgbClr val="000000"/>
                </a:solidFill>
                <a:latin typeface="Arial" charset="0"/>
              </a:defRPr>
            </a:lvl2pPr>
            <a:lvl3pPr marL="1143000" indent="-228600" eaLnBrk="0" hangingPunct="0">
              <a:defRPr sz="1600">
                <a:solidFill>
                  <a:srgbClr val="000000"/>
                </a:solidFill>
                <a:latin typeface="Arial" charset="0"/>
              </a:defRPr>
            </a:lvl3pPr>
            <a:lvl4pPr marL="1600200" indent="-228600" eaLnBrk="0" hangingPunct="0">
              <a:defRPr sz="1600">
                <a:solidFill>
                  <a:srgbClr val="000000"/>
                </a:solidFill>
                <a:latin typeface="Arial" charset="0"/>
              </a:defRPr>
            </a:lvl4pPr>
            <a:lvl5pPr marL="2057400" indent="-228600" eaLnBrk="0" hangingPunct="0">
              <a:defRPr sz="1600">
                <a:solidFill>
                  <a:srgbClr val="000000"/>
                </a:solidFill>
                <a:latin typeface="Arial" charset="0"/>
              </a:defRPr>
            </a:lvl5pPr>
            <a:lvl6pPr marL="2514600" indent="-228600" eaLnBrk="0" fontAlgn="base" hangingPunct="0">
              <a:spcBef>
                <a:spcPct val="0"/>
              </a:spcBef>
              <a:spcAft>
                <a:spcPct val="0"/>
              </a:spcAft>
              <a:defRPr sz="1600">
                <a:solidFill>
                  <a:srgbClr val="000000"/>
                </a:solidFill>
                <a:latin typeface="Arial" charset="0"/>
              </a:defRPr>
            </a:lvl6pPr>
            <a:lvl7pPr marL="2971800" indent="-228600" eaLnBrk="0" fontAlgn="base" hangingPunct="0">
              <a:spcBef>
                <a:spcPct val="0"/>
              </a:spcBef>
              <a:spcAft>
                <a:spcPct val="0"/>
              </a:spcAft>
              <a:defRPr sz="1600">
                <a:solidFill>
                  <a:srgbClr val="000000"/>
                </a:solidFill>
                <a:latin typeface="Arial" charset="0"/>
              </a:defRPr>
            </a:lvl7pPr>
            <a:lvl8pPr marL="3429000" indent="-228600" eaLnBrk="0" fontAlgn="base" hangingPunct="0">
              <a:spcBef>
                <a:spcPct val="0"/>
              </a:spcBef>
              <a:spcAft>
                <a:spcPct val="0"/>
              </a:spcAft>
              <a:defRPr sz="1600">
                <a:solidFill>
                  <a:srgbClr val="000000"/>
                </a:solidFill>
                <a:latin typeface="Arial" charset="0"/>
              </a:defRPr>
            </a:lvl8pPr>
            <a:lvl9pPr marL="3886200" indent="-228600" eaLnBrk="0" fontAlgn="base" hangingPunct="0">
              <a:spcBef>
                <a:spcPct val="0"/>
              </a:spcBef>
              <a:spcAft>
                <a:spcPct val="0"/>
              </a:spcAft>
              <a:defRPr sz="1600">
                <a:solidFill>
                  <a:srgbClr val="000000"/>
                </a:solidFill>
                <a:latin typeface="Arial" charset="0"/>
              </a:defRPr>
            </a:lvl9pPr>
          </a:lstStyle>
          <a:p>
            <a:pPr lvl="0" eaLnBrk="1" fontAlgn="auto" hangingPunct="1">
              <a:spcBef>
                <a:spcPts val="0"/>
              </a:spcBef>
              <a:spcAft>
                <a:spcPts val="0"/>
              </a:spcAft>
              <a:buSzPct val="120000"/>
              <a:defRPr/>
            </a:pPr>
            <a:r>
              <a:rPr lang="en-GB" altLang="en-US" sz="1400" kern="0" dirty="0" err="1" smtClean="0">
                <a:ea typeface="ＭＳ Ｐゴシック"/>
                <a:cs typeface="+mn-cs"/>
              </a:rPr>
              <a:t>Venta</a:t>
            </a:r>
            <a:r>
              <a:rPr lang="en-GB" altLang="en-US" sz="1400" kern="0" dirty="0" smtClean="0">
                <a:ea typeface="ＭＳ Ｐゴシック"/>
                <a:cs typeface="+mn-cs"/>
              </a:rPr>
              <a:t> “</a:t>
            </a:r>
            <a:r>
              <a:rPr lang="en-GB" altLang="en-US" sz="1400" kern="0" dirty="0" err="1" smtClean="0">
                <a:ea typeface="ＭＳ Ｐゴシック"/>
                <a:cs typeface="+mn-cs"/>
              </a:rPr>
              <a:t>en</a:t>
            </a:r>
            <a:r>
              <a:rPr lang="en-GB" altLang="en-US" sz="1400" kern="0" dirty="0" smtClean="0">
                <a:ea typeface="ＭＳ Ｐゴシック"/>
                <a:cs typeface="+mn-cs"/>
              </a:rPr>
              <a:t> </a:t>
            </a:r>
            <a:r>
              <a:rPr lang="en-GB" altLang="en-US" sz="1400" kern="0" dirty="0" err="1">
                <a:ea typeface="ＭＳ Ｐゴシック"/>
                <a:cs typeface="+mn-cs"/>
              </a:rPr>
              <a:t>ejecución</a:t>
            </a:r>
            <a:r>
              <a:rPr lang="en-GB" altLang="en-US" sz="1400" kern="0" dirty="0" smtClean="0">
                <a:ea typeface="ＭＳ Ｐゴシック"/>
                <a:cs typeface="+mn-cs"/>
              </a:rPr>
              <a:t>”</a:t>
            </a:r>
            <a:endParaRPr kumimoji="0" lang="en-GB" altLang="en-US" sz="1400" b="0" i="0" u="none" strike="noStrike" kern="0" cap="none" spc="0" normalizeH="0" baseline="0" noProof="0" dirty="0" smtClean="0">
              <a:ln>
                <a:noFill/>
              </a:ln>
              <a:solidFill>
                <a:srgbClr val="000000"/>
              </a:solidFill>
              <a:effectLst/>
              <a:uLnTx/>
              <a:uFillTx/>
              <a:latin typeface="Arial" charset="0"/>
              <a:ea typeface="ＭＳ Ｐゴシック"/>
              <a:cs typeface="+mn-cs"/>
            </a:endParaRPr>
          </a:p>
        </p:txBody>
      </p:sp>
      <p:sp>
        <p:nvSpPr>
          <p:cNvPr id="9" name="Title 1"/>
          <p:cNvSpPr>
            <a:spLocks noGrp="1"/>
          </p:cNvSpPr>
          <p:nvPr>
            <p:ph type="title"/>
          </p:nvPr>
        </p:nvSpPr>
        <p:spPr/>
        <p:txBody>
          <a:bodyPr/>
          <a:lstStyle/>
          <a:p>
            <a:r>
              <a:rPr lang="es-ES" sz="2400" b="1" dirty="0" smtClean="0"/>
              <a:t>Directiva </a:t>
            </a:r>
            <a:r>
              <a:rPr lang="es-ES" sz="2400" b="1" dirty="0"/>
              <a:t>de Distribución de </a:t>
            </a:r>
            <a:r>
              <a:rPr lang="es-ES" sz="2400" b="1" dirty="0" smtClean="0"/>
              <a:t>Seguros: desarrollo normativo</a:t>
            </a:r>
            <a:endParaRPr lang="en-GB" sz="2400" dirty="0"/>
          </a:p>
        </p:txBody>
      </p:sp>
    </p:spTree>
    <p:extLst>
      <p:ext uri="{BB962C8B-B14F-4D97-AF65-F5344CB8AC3E}">
        <p14:creationId xmlns:p14="http://schemas.microsoft.com/office/powerpoint/2010/main" val="2249511183"/>
      </p:ext>
    </p:extLst>
  </p:cSld>
  <p:clrMapOvr>
    <a:masterClrMapping/>
  </p:clrMapOvr>
  <p:timing>
    <p:tnLst>
      <p:par>
        <p:cTn id="1" dur="indefinite" restart="never" nodeType="tmRoot"/>
      </p:par>
    </p:tnLst>
  </p:timing>
</p:sld>
</file>

<file path=ppt/theme/theme1.xml><?xml version="1.0" encoding="utf-8"?>
<a:theme xmlns:a="http://schemas.openxmlformats.org/drawingml/2006/main" name="EIOPA_presentation_temp">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IOPA_presentation_temp">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Joint IAIS-IOPS-OECD-NBS Conferenc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IOPA presentation temporary">
  <a:themeElements>
    <a:clrScheme name="eiopa-interi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iopa-interim">
      <a:majorFont>
        <a:latin typeface="Verdana Bold"/>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eiopa-interi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iopa-interi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iopa-interi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iopa-interi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iopa-interi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iopa-interi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iopa-interim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iopa-interi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iopa-interi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iopa-interi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iopa-interi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iopa-interi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7146</TotalTime>
  <Words>1970</Words>
  <Application>Microsoft Office PowerPoint</Application>
  <PresentationFormat>On-screen Show (4:3)</PresentationFormat>
  <Paragraphs>310</Paragraphs>
  <Slides>23</Slides>
  <Notes>21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23</vt:i4>
      </vt:variant>
    </vt:vector>
  </HeadingPairs>
  <TitlesOfParts>
    <vt:vector size="36" baseType="lpstr">
      <vt:lpstr>ＭＳ Ｐゴシック</vt:lpstr>
      <vt:lpstr>ＭＳ Ｐゴシック</vt:lpstr>
      <vt:lpstr>Arial</vt:lpstr>
      <vt:lpstr>Calibri</vt:lpstr>
      <vt:lpstr>Times</vt:lpstr>
      <vt:lpstr>Times New Roman</vt:lpstr>
      <vt:lpstr>Verdana</vt:lpstr>
      <vt:lpstr>Verdana Bold</vt:lpstr>
      <vt:lpstr>Wingdings</vt:lpstr>
      <vt:lpstr>EIOPA_presentation_temp</vt:lpstr>
      <vt:lpstr>5_EIOPA_presentation_temp</vt:lpstr>
      <vt:lpstr>Joint IAIS-IOPS-OECD-NBS Conference</vt:lpstr>
      <vt:lpstr>EIOPA presentation temporary</vt:lpstr>
      <vt:lpstr>               Sesión 5: Conducta de mercado  PBS 19: Conducción de negocio  Lazaro Cuesta</vt:lpstr>
      <vt:lpstr>Conducta de mercado</vt:lpstr>
      <vt:lpstr>Misión</vt:lpstr>
      <vt:lpstr>Herramientas y poderes</vt:lpstr>
      <vt:lpstr>Doble enfoque en la protección al consumidor</vt:lpstr>
      <vt:lpstr>Marco normativo</vt:lpstr>
      <vt:lpstr>Directiva de Distribución de Seguros </vt:lpstr>
      <vt:lpstr>Directiva de Distribución de Seguros: desarrollo normativo</vt:lpstr>
      <vt:lpstr>Directiva de Distribución de Seguros: desarrollo normativo</vt:lpstr>
      <vt:lpstr>Directiva de Distribución de Seguros:  trabajo normativo EIOPA </vt:lpstr>
      <vt:lpstr>Directiva de Distribución de Seguros:  trabajo normativo EIOPA </vt:lpstr>
      <vt:lpstr>Regulación PRIIPs</vt:lpstr>
      <vt:lpstr>Marco europeo para convergencia supervisora en conducta de mercado </vt:lpstr>
      <vt:lpstr>Marco europeo para convergencia supervisora en conducta de mercado </vt:lpstr>
      <vt:lpstr>Marco europeo para convergencia supervisora en conducta de mercado </vt:lpstr>
      <vt:lpstr>1. Informes de tendencias del consumidor</vt:lpstr>
      <vt:lpstr>1. Informes de tendencias del consumidor</vt:lpstr>
      <vt:lpstr>2. Control efectivo del mercado</vt:lpstr>
      <vt:lpstr>3. Revisiones temáticas</vt:lpstr>
      <vt:lpstr>3. Revisiones temáticas</vt:lpstr>
      <vt:lpstr>4. Indicadores de riesgo minorista</vt:lpstr>
      <vt:lpstr>4. Indicadores de riesgo minorista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dc:title>
  <dc:creator>Conforti, Giulia</dc:creator>
  <cp:lastModifiedBy>Lazaro Cuesta Barbera</cp:lastModifiedBy>
  <cp:revision>324</cp:revision>
  <cp:lastPrinted>2018-03-23T08:48:20Z</cp:lastPrinted>
  <dcterms:created xsi:type="dcterms:W3CDTF">2011-09-29T14:10:06Z</dcterms:created>
  <dcterms:modified xsi:type="dcterms:W3CDTF">2018-03-23T13:47:42Z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3" name="_NewReviewCycle">
    <vt:lpwstr/>
  </property>
</Properties>
</file>