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56" r:id="rId3"/>
    <p:sldId id="257" r:id="rId4"/>
    <p:sldId id="277" r:id="rId5"/>
    <p:sldId id="258" r:id="rId6"/>
    <p:sldId id="279" r:id="rId7"/>
    <p:sldId id="261" r:id="rId8"/>
    <p:sldId id="264" r:id="rId9"/>
    <p:sldId id="263" r:id="rId10"/>
    <p:sldId id="267" r:id="rId11"/>
    <p:sldId id="269" r:id="rId12"/>
    <p:sldId id="278" r:id="rId13"/>
    <p:sldId id="275" r:id="rId14"/>
    <p:sldId id="271" r:id="rId15"/>
    <p:sldId id="270" r:id="rId16"/>
    <p:sldId id="27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045" autoAdjust="0"/>
  </p:normalViewPr>
  <p:slideViewPr>
    <p:cSldViewPr>
      <p:cViewPr>
        <p:scale>
          <a:sx n="90" d="100"/>
          <a:sy n="90" d="100"/>
        </p:scale>
        <p:origin x="-1238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6536A-A3E6-466B-BDDD-5968A72E3E0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5233469-9811-422F-8260-1232008D6CBA}">
      <dgm:prSet/>
      <dgm:spPr/>
      <dgm:t>
        <a:bodyPr/>
        <a:lstStyle/>
        <a:p>
          <a:pPr algn="ctr"/>
          <a:r>
            <a:rPr lang="en-US" b="1" dirty="0" smtClean="0"/>
            <a:t>ICP 19</a:t>
          </a:r>
        </a:p>
        <a:p>
          <a:pPr algn="ctr"/>
          <a:r>
            <a:rPr lang="en-US" dirty="0" smtClean="0"/>
            <a:t>The supervisor requires that insurers and intermediaries, in their conduct of insurance business, treat customers fairly, both before a contract is entered into and through to the point at which all obligations under a contract have been satisfied.</a:t>
          </a:r>
          <a:endParaRPr lang="en-US" dirty="0"/>
        </a:p>
      </dgm:t>
    </dgm:pt>
    <dgm:pt modelId="{880FD0EC-4CFD-4079-B84D-67917EDE310E}" type="parTrans" cxnId="{FA65E9EB-AEC5-4621-B434-F7249CFE7130}">
      <dgm:prSet/>
      <dgm:spPr/>
      <dgm:t>
        <a:bodyPr/>
        <a:lstStyle/>
        <a:p>
          <a:endParaRPr lang="en-US"/>
        </a:p>
      </dgm:t>
    </dgm:pt>
    <dgm:pt modelId="{6AA37E1A-81CC-400D-8139-848F71DCAA02}" type="sibTrans" cxnId="{FA65E9EB-AEC5-4621-B434-F7249CFE7130}">
      <dgm:prSet/>
      <dgm:spPr/>
      <dgm:t>
        <a:bodyPr/>
        <a:lstStyle/>
        <a:p>
          <a:endParaRPr lang="en-US"/>
        </a:p>
      </dgm:t>
    </dgm:pt>
    <dgm:pt modelId="{83C6FF20-7449-4BD8-9BA2-4D46A694709F}" type="pres">
      <dgm:prSet presAssocID="{D196536A-A3E6-466B-BDDD-5968A72E3E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3848C-FC2B-46CA-8652-0C7C62BDE87C}" type="pres">
      <dgm:prSet presAssocID="{45233469-9811-422F-8260-1232008D6CBA}" presName="parentText" presStyleLbl="node1" presStyleIdx="0" presStyleCnt="1" custLinFactNeighborY="29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65E9EB-AEC5-4621-B434-F7249CFE7130}" srcId="{D196536A-A3E6-466B-BDDD-5968A72E3E03}" destId="{45233469-9811-422F-8260-1232008D6CBA}" srcOrd="0" destOrd="0" parTransId="{880FD0EC-4CFD-4079-B84D-67917EDE310E}" sibTransId="{6AA37E1A-81CC-400D-8139-848F71DCAA02}"/>
    <dgm:cxn modelId="{658A75E7-0801-49DB-A526-B831C1F23338}" type="presOf" srcId="{45233469-9811-422F-8260-1232008D6CBA}" destId="{39C3848C-FC2B-46CA-8652-0C7C62BDE87C}" srcOrd="0" destOrd="0" presId="urn:microsoft.com/office/officeart/2005/8/layout/vList2"/>
    <dgm:cxn modelId="{FF3D9973-3147-4A0E-97CB-FDE9114CC674}" type="presOf" srcId="{D196536A-A3E6-466B-BDDD-5968A72E3E03}" destId="{83C6FF20-7449-4BD8-9BA2-4D46A694709F}" srcOrd="0" destOrd="0" presId="urn:microsoft.com/office/officeart/2005/8/layout/vList2"/>
    <dgm:cxn modelId="{8CD43CF7-CA30-4034-B240-3F6C0FBD4C11}" type="presParOf" srcId="{83C6FF20-7449-4BD8-9BA2-4D46A694709F}" destId="{39C3848C-FC2B-46CA-8652-0C7C62BDE8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2567C-208B-4299-938A-885646F2EF4C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D5E26A56-2E38-408B-88E2-8934CE6D2F5D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Self-Audits</a:t>
          </a:r>
          <a:endParaRPr lang="en-US" sz="2000" dirty="0">
            <a:solidFill>
              <a:srgbClr val="FFFF00"/>
            </a:solidFill>
          </a:endParaRPr>
        </a:p>
      </dgm:t>
    </dgm:pt>
    <dgm:pt modelId="{144DA96D-7D72-4175-815E-2F0D5FA49D88}" type="parTrans" cxnId="{6A209090-3B4E-4B22-AE86-E67165BE0773}">
      <dgm:prSet/>
      <dgm:spPr/>
      <dgm:t>
        <a:bodyPr/>
        <a:lstStyle/>
        <a:p>
          <a:endParaRPr lang="en-US"/>
        </a:p>
      </dgm:t>
    </dgm:pt>
    <dgm:pt modelId="{53047638-FE0D-498D-824B-13B9A5F7DC99}" type="sibTrans" cxnId="{6A209090-3B4E-4B22-AE86-E67165BE0773}">
      <dgm:prSet/>
      <dgm:spPr/>
      <dgm:t>
        <a:bodyPr/>
        <a:lstStyle/>
        <a:p>
          <a:endParaRPr lang="en-US"/>
        </a:p>
      </dgm:t>
    </dgm:pt>
    <dgm:pt modelId="{8F25F150-1DD4-4AA0-93BC-CDCB3DF512CD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Interrogatories</a:t>
          </a:r>
          <a:endParaRPr lang="en-US" sz="2000" dirty="0">
            <a:solidFill>
              <a:srgbClr val="FFFF00"/>
            </a:solidFill>
          </a:endParaRPr>
        </a:p>
      </dgm:t>
    </dgm:pt>
    <dgm:pt modelId="{0E093FAD-4E89-4978-BB67-4CBE6B69C1D1}" type="parTrans" cxnId="{6EFAE937-9194-49E0-9F3A-BCA5248AA227}">
      <dgm:prSet/>
      <dgm:spPr/>
      <dgm:t>
        <a:bodyPr/>
        <a:lstStyle/>
        <a:p>
          <a:endParaRPr lang="en-US"/>
        </a:p>
      </dgm:t>
    </dgm:pt>
    <dgm:pt modelId="{DCE3BECA-DA1E-45FC-8049-3D76663B3B54}" type="sibTrans" cxnId="{6EFAE937-9194-49E0-9F3A-BCA5248AA227}">
      <dgm:prSet/>
      <dgm:spPr/>
      <dgm:t>
        <a:bodyPr/>
        <a:lstStyle/>
        <a:p>
          <a:endParaRPr lang="en-US"/>
        </a:p>
      </dgm:t>
    </dgm:pt>
    <dgm:pt modelId="{74D78C07-AF62-40A1-B1A3-E6D1FCE3A0C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Education and Correspondence</a:t>
          </a:r>
          <a:endParaRPr lang="en-US" sz="2000" dirty="0">
            <a:solidFill>
              <a:srgbClr val="FFFF00"/>
            </a:solidFill>
          </a:endParaRPr>
        </a:p>
      </dgm:t>
    </dgm:pt>
    <dgm:pt modelId="{25CEF4A9-4846-4368-9037-577E0B20EA2F}" type="parTrans" cxnId="{C6038F79-9E60-4F44-ACF4-A1473E0E544D}">
      <dgm:prSet/>
      <dgm:spPr/>
      <dgm:t>
        <a:bodyPr/>
        <a:lstStyle/>
        <a:p>
          <a:endParaRPr lang="en-US"/>
        </a:p>
      </dgm:t>
    </dgm:pt>
    <dgm:pt modelId="{92386147-E1D0-4D69-B93B-44E1FD6B7461}" type="sibTrans" cxnId="{C6038F79-9E60-4F44-ACF4-A1473E0E544D}">
      <dgm:prSet/>
      <dgm:spPr/>
      <dgm:t>
        <a:bodyPr/>
        <a:lstStyle/>
        <a:p>
          <a:endParaRPr lang="en-US"/>
        </a:p>
      </dgm:t>
    </dgm:pt>
    <dgm:pt modelId="{107A84D6-A7D5-40B4-8552-DCC767087222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Interviews</a:t>
          </a:r>
          <a:endParaRPr lang="en-US" sz="2000" dirty="0">
            <a:solidFill>
              <a:srgbClr val="FFFF00"/>
            </a:solidFill>
          </a:endParaRPr>
        </a:p>
      </dgm:t>
    </dgm:pt>
    <dgm:pt modelId="{ED189E6B-3DEC-4863-888E-4AE43F76DE41}" type="parTrans" cxnId="{6890E979-D64B-49F1-BC61-6C0A668C73A4}">
      <dgm:prSet/>
      <dgm:spPr/>
      <dgm:t>
        <a:bodyPr/>
        <a:lstStyle/>
        <a:p>
          <a:endParaRPr lang="en-US"/>
        </a:p>
      </dgm:t>
    </dgm:pt>
    <dgm:pt modelId="{0AA41D6A-CA4E-4460-B59E-94A1F250AA6D}" type="sibTrans" cxnId="{6890E979-D64B-49F1-BC61-6C0A668C73A4}">
      <dgm:prSet/>
      <dgm:spPr/>
      <dgm:t>
        <a:bodyPr/>
        <a:lstStyle/>
        <a:p>
          <a:endParaRPr lang="en-US"/>
        </a:p>
      </dgm:t>
    </dgm:pt>
    <dgm:pt modelId="{85A4E3A9-A231-4EAA-A293-F2B132B4BA94}">
      <dgm:prSet phldrT="[Text]" custT="1"/>
      <dgm:spPr/>
      <dgm:t>
        <a:bodyPr/>
        <a:lstStyle/>
        <a:p>
          <a:endParaRPr lang="en-US" sz="2000" dirty="0" smtClean="0">
            <a:solidFill>
              <a:srgbClr val="FFFF00"/>
            </a:solidFill>
          </a:endParaRPr>
        </a:p>
        <a:p>
          <a:r>
            <a:rPr lang="en-US" sz="2000" dirty="0" smtClean="0">
              <a:solidFill>
                <a:srgbClr val="FFFF00"/>
              </a:solidFill>
            </a:rPr>
            <a:t>Exams</a:t>
          </a:r>
          <a:endParaRPr lang="en-US" sz="2000" dirty="0">
            <a:solidFill>
              <a:srgbClr val="FFFF00"/>
            </a:solidFill>
          </a:endParaRPr>
        </a:p>
      </dgm:t>
    </dgm:pt>
    <dgm:pt modelId="{B456845E-D798-40D5-A989-CC5A6563EFF4}" type="sibTrans" cxnId="{B939A277-4121-4515-81D8-481CD88F46C7}">
      <dgm:prSet/>
      <dgm:spPr/>
      <dgm:t>
        <a:bodyPr/>
        <a:lstStyle/>
        <a:p>
          <a:endParaRPr lang="en-US"/>
        </a:p>
      </dgm:t>
    </dgm:pt>
    <dgm:pt modelId="{F1811FEE-24FB-4B20-8205-FC4E51F8B23D}" type="parTrans" cxnId="{B939A277-4121-4515-81D8-481CD88F46C7}">
      <dgm:prSet/>
      <dgm:spPr/>
      <dgm:t>
        <a:bodyPr/>
        <a:lstStyle/>
        <a:p>
          <a:endParaRPr lang="en-US"/>
        </a:p>
      </dgm:t>
    </dgm:pt>
    <dgm:pt modelId="{9ECB3C38-966A-4077-8C8E-6F824268C827}" type="pres">
      <dgm:prSet presAssocID="{E6C2567C-208B-4299-938A-885646F2EF4C}" presName="Name0" presStyleCnt="0">
        <dgm:presLayoutVars>
          <dgm:dir/>
          <dgm:animLvl val="lvl"/>
          <dgm:resizeHandles val="exact"/>
        </dgm:presLayoutVars>
      </dgm:prSet>
      <dgm:spPr/>
    </dgm:pt>
    <dgm:pt modelId="{7D85923C-8586-4309-B79B-F4536FBA8F33}" type="pres">
      <dgm:prSet presAssocID="{85A4E3A9-A231-4EAA-A293-F2B132B4BA94}" presName="Name8" presStyleCnt="0"/>
      <dgm:spPr/>
    </dgm:pt>
    <dgm:pt modelId="{F28E4683-1832-4E37-A226-253654EE7C3F}" type="pres">
      <dgm:prSet presAssocID="{85A4E3A9-A231-4EAA-A293-F2B132B4BA94}" presName="level" presStyleLbl="node1" presStyleIdx="0" presStyleCnt="5" custScaleX="97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79AEB-3F58-4845-A671-BDF121736460}" type="pres">
      <dgm:prSet presAssocID="{85A4E3A9-A231-4EAA-A293-F2B132B4BA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DEBE4-F1EC-479C-B78A-D4D104245595}" type="pres">
      <dgm:prSet presAssocID="{D5E26A56-2E38-408B-88E2-8934CE6D2F5D}" presName="Name8" presStyleCnt="0"/>
      <dgm:spPr/>
    </dgm:pt>
    <dgm:pt modelId="{58FB0D79-F7D6-4D05-BF72-33487E4B9BC5}" type="pres">
      <dgm:prSet presAssocID="{D5E26A56-2E38-408B-88E2-8934CE6D2F5D}" presName="level" presStyleLbl="node1" presStyleIdx="1" presStyleCnt="5" custScaleX="101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F9B0C-DC1F-4D92-9D48-1F125DFD7998}" type="pres">
      <dgm:prSet presAssocID="{D5E26A56-2E38-408B-88E2-8934CE6D2F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5FF91-1F51-4F86-B251-D96990FDD42B}" type="pres">
      <dgm:prSet presAssocID="{8F25F150-1DD4-4AA0-93BC-CDCB3DF512CD}" presName="Name8" presStyleCnt="0"/>
      <dgm:spPr/>
    </dgm:pt>
    <dgm:pt modelId="{7BC8564A-A56A-420D-A420-8A19DC327399}" type="pres">
      <dgm:prSet presAssocID="{8F25F150-1DD4-4AA0-93BC-CDCB3DF512CD}" presName="level" presStyleLbl="node1" presStyleIdx="2" presStyleCnt="5" custScaleX="988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8E140-31E1-4E62-B422-407C78F80055}" type="pres">
      <dgm:prSet presAssocID="{8F25F150-1DD4-4AA0-93BC-CDCB3DF512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4A217-6C9F-4AB3-A36A-31755A0E8048}" type="pres">
      <dgm:prSet presAssocID="{107A84D6-A7D5-40B4-8552-DCC767087222}" presName="Name8" presStyleCnt="0"/>
      <dgm:spPr/>
    </dgm:pt>
    <dgm:pt modelId="{EAAD4C8C-812D-45DC-B912-D04F113C8999}" type="pres">
      <dgm:prSet presAssocID="{107A84D6-A7D5-40B4-8552-DCC767087222}" presName="level" presStyleLbl="node1" presStyleIdx="3" presStyleCnt="5" custLinFactNeighborX="164" custLinFactNeighborY="20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AD8D2-56D0-407F-931C-3167A5028389}" type="pres">
      <dgm:prSet presAssocID="{107A84D6-A7D5-40B4-8552-DCC7670872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533ED-1081-48BF-9BB2-324B6EC64F1B}" type="pres">
      <dgm:prSet presAssocID="{74D78C07-AF62-40A1-B1A3-E6D1FCE3A0CE}" presName="Name8" presStyleCnt="0"/>
      <dgm:spPr/>
    </dgm:pt>
    <dgm:pt modelId="{C86F5BCA-96C0-4CF6-8D92-516BD481F9DD}" type="pres">
      <dgm:prSet presAssocID="{74D78C07-AF62-40A1-B1A3-E6D1FCE3A0CE}" presName="level" presStyleLbl="node1" presStyleIdx="4" presStyleCnt="5" custLinFactNeighborX="4129" custLinFactNeighborY="-36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FB63F-AF57-4185-B8E4-72B8773AEAA5}" type="pres">
      <dgm:prSet presAssocID="{74D78C07-AF62-40A1-B1A3-E6D1FCE3A0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0E979-D64B-49F1-BC61-6C0A668C73A4}" srcId="{E6C2567C-208B-4299-938A-885646F2EF4C}" destId="{107A84D6-A7D5-40B4-8552-DCC767087222}" srcOrd="3" destOrd="0" parTransId="{ED189E6B-3DEC-4863-888E-4AE43F76DE41}" sibTransId="{0AA41D6A-CA4E-4460-B59E-94A1F250AA6D}"/>
    <dgm:cxn modelId="{EA06B036-A9D4-4E2E-AE5A-9FB951368F23}" type="presOf" srcId="{D5E26A56-2E38-408B-88E2-8934CE6D2F5D}" destId="{D66F9B0C-DC1F-4D92-9D48-1F125DFD7998}" srcOrd="1" destOrd="0" presId="urn:microsoft.com/office/officeart/2005/8/layout/pyramid1"/>
    <dgm:cxn modelId="{B939A277-4121-4515-81D8-481CD88F46C7}" srcId="{E6C2567C-208B-4299-938A-885646F2EF4C}" destId="{85A4E3A9-A231-4EAA-A293-F2B132B4BA94}" srcOrd="0" destOrd="0" parTransId="{F1811FEE-24FB-4B20-8205-FC4E51F8B23D}" sibTransId="{B456845E-D798-40D5-A989-CC5A6563EFF4}"/>
    <dgm:cxn modelId="{7CF773C8-4D7F-42BF-AA99-3FD260E5B649}" type="presOf" srcId="{74D78C07-AF62-40A1-B1A3-E6D1FCE3A0CE}" destId="{C86F5BCA-96C0-4CF6-8D92-516BD481F9DD}" srcOrd="0" destOrd="0" presId="urn:microsoft.com/office/officeart/2005/8/layout/pyramid1"/>
    <dgm:cxn modelId="{6EFAE937-9194-49E0-9F3A-BCA5248AA227}" srcId="{E6C2567C-208B-4299-938A-885646F2EF4C}" destId="{8F25F150-1DD4-4AA0-93BC-CDCB3DF512CD}" srcOrd="2" destOrd="0" parTransId="{0E093FAD-4E89-4978-BB67-4CBE6B69C1D1}" sibTransId="{DCE3BECA-DA1E-45FC-8049-3D76663B3B54}"/>
    <dgm:cxn modelId="{91CF231B-6CF8-4964-9423-7A3F0F20A9BC}" type="presOf" srcId="{85A4E3A9-A231-4EAA-A293-F2B132B4BA94}" destId="{57E79AEB-3F58-4845-A671-BDF121736460}" srcOrd="1" destOrd="0" presId="urn:microsoft.com/office/officeart/2005/8/layout/pyramid1"/>
    <dgm:cxn modelId="{D88A809B-59F5-4E4F-BE0C-FD8E3D6BB6D7}" type="presOf" srcId="{107A84D6-A7D5-40B4-8552-DCC767087222}" destId="{EAAD4C8C-812D-45DC-B912-D04F113C8999}" srcOrd="0" destOrd="0" presId="urn:microsoft.com/office/officeart/2005/8/layout/pyramid1"/>
    <dgm:cxn modelId="{B928A64D-955F-4198-BAC0-F64BD38393FF}" type="presOf" srcId="{85A4E3A9-A231-4EAA-A293-F2B132B4BA94}" destId="{F28E4683-1832-4E37-A226-253654EE7C3F}" srcOrd="0" destOrd="0" presId="urn:microsoft.com/office/officeart/2005/8/layout/pyramid1"/>
    <dgm:cxn modelId="{51954073-859B-4BCD-9B53-C663AFEB1C6A}" type="presOf" srcId="{8F25F150-1DD4-4AA0-93BC-CDCB3DF512CD}" destId="{8428E140-31E1-4E62-B422-407C78F80055}" srcOrd="1" destOrd="0" presId="urn:microsoft.com/office/officeart/2005/8/layout/pyramid1"/>
    <dgm:cxn modelId="{C6038F79-9E60-4F44-ACF4-A1473E0E544D}" srcId="{E6C2567C-208B-4299-938A-885646F2EF4C}" destId="{74D78C07-AF62-40A1-B1A3-E6D1FCE3A0CE}" srcOrd="4" destOrd="0" parTransId="{25CEF4A9-4846-4368-9037-577E0B20EA2F}" sibTransId="{92386147-E1D0-4D69-B93B-44E1FD6B7461}"/>
    <dgm:cxn modelId="{D969BFDD-1AB7-454D-A4BF-9AD8F86108BD}" type="presOf" srcId="{8F25F150-1DD4-4AA0-93BC-CDCB3DF512CD}" destId="{7BC8564A-A56A-420D-A420-8A19DC327399}" srcOrd="0" destOrd="0" presId="urn:microsoft.com/office/officeart/2005/8/layout/pyramid1"/>
    <dgm:cxn modelId="{56216DCB-61A0-4759-B0F2-EC745D9E4464}" type="presOf" srcId="{107A84D6-A7D5-40B4-8552-DCC767087222}" destId="{CFDAD8D2-56D0-407F-931C-3167A5028389}" srcOrd="1" destOrd="0" presId="urn:microsoft.com/office/officeart/2005/8/layout/pyramid1"/>
    <dgm:cxn modelId="{944515A6-81C2-4F87-844A-B57B22543B73}" type="presOf" srcId="{D5E26A56-2E38-408B-88E2-8934CE6D2F5D}" destId="{58FB0D79-F7D6-4D05-BF72-33487E4B9BC5}" srcOrd="0" destOrd="0" presId="urn:microsoft.com/office/officeart/2005/8/layout/pyramid1"/>
    <dgm:cxn modelId="{032C876D-FBCB-4F6C-8AC3-4552B4C431CE}" type="presOf" srcId="{74D78C07-AF62-40A1-B1A3-E6D1FCE3A0CE}" destId="{BBAFB63F-AF57-4185-B8E4-72B8773AEAA5}" srcOrd="1" destOrd="0" presId="urn:microsoft.com/office/officeart/2005/8/layout/pyramid1"/>
    <dgm:cxn modelId="{6A209090-3B4E-4B22-AE86-E67165BE0773}" srcId="{E6C2567C-208B-4299-938A-885646F2EF4C}" destId="{D5E26A56-2E38-408B-88E2-8934CE6D2F5D}" srcOrd="1" destOrd="0" parTransId="{144DA96D-7D72-4175-815E-2F0D5FA49D88}" sibTransId="{53047638-FE0D-498D-824B-13B9A5F7DC99}"/>
    <dgm:cxn modelId="{A3048EEC-6F63-4D35-8EF8-36DC77639578}" type="presOf" srcId="{E6C2567C-208B-4299-938A-885646F2EF4C}" destId="{9ECB3C38-966A-4077-8C8E-6F824268C827}" srcOrd="0" destOrd="0" presId="urn:microsoft.com/office/officeart/2005/8/layout/pyramid1"/>
    <dgm:cxn modelId="{22B54B34-A4DF-4FB3-9565-4A730B9827A2}" type="presParOf" srcId="{9ECB3C38-966A-4077-8C8E-6F824268C827}" destId="{7D85923C-8586-4309-B79B-F4536FBA8F33}" srcOrd="0" destOrd="0" presId="urn:microsoft.com/office/officeart/2005/8/layout/pyramid1"/>
    <dgm:cxn modelId="{DF6E81AA-146D-4DF6-8099-E52AA331829D}" type="presParOf" srcId="{7D85923C-8586-4309-B79B-F4536FBA8F33}" destId="{F28E4683-1832-4E37-A226-253654EE7C3F}" srcOrd="0" destOrd="0" presId="urn:microsoft.com/office/officeart/2005/8/layout/pyramid1"/>
    <dgm:cxn modelId="{9979409C-C77E-485F-A472-A1313A4B009D}" type="presParOf" srcId="{7D85923C-8586-4309-B79B-F4536FBA8F33}" destId="{57E79AEB-3F58-4845-A671-BDF121736460}" srcOrd="1" destOrd="0" presId="urn:microsoft.com/office/officeart/2005/8/layout/pyramid1"/>
    <dgm:cxn modelId="{07EC5737-04EE-4DFD-ADFA-EBA9BC6774BE}" type="presParOf" srcId="{9ECB3C38-966A-4077-8C8E-6F824268C827}" destId="{D48DEBE4-F1EC-479C-B78A-D4D104245595}" srcOrd="1" destOrd="0" presId="urn:microsoft.com/office/officeart/2005/8/layout/pyramid1"/>
    <dgm:cxn modelId="{CCD271E8-FA06-4FFE-88C4-D5399C998F80}" type="presParOf" srcId="{D48DEBE4-F1EC-479C-B78A-D4D104245595}" destId="{58FB0D79-F7D6-4D05-BF72-33487E4B9BC5}" srcOrd="0" destOrd="0" presId="urn:microsoft.com/office/officeart/2005/8/layout/pyramid1"/>
    <dgm:cxn modelId="{E60BDD44-FCCD-4FD1-810F-A2D946CDA2EF}" type="presParOf" srcId="{D48DEBE4-F1EC-479C-B78A-D4D104245595}" destId="{D66F9B0C-DC1F-4D92-9D48-1F125DFD7998}" srcOrd="1" destOrd="0" presId="urn:microsoft.com/office/officeart/2005/8/layout/pyramid1"/>
    <dgm:cxn modelId="{3825761C-E05F-4FD5-A7D0-A4070BFCEEAB}" type="presParOf" srcId="{9ECB3C38-966A-4077-8C8E-6F824268C827}" destId="{3655FF91-1F51-4F86-B251-D96990FDD42B}" srcOrd="2" destOrd="0" presId="urn:microsoft.com/office/officeart/2005/8/layout/pyramid1"/>
    <dgm:cxn modelId="{034BB1B6-F6F2-4643-9768-4E14EA96EFED}" type="presParOf" srcId="{3655FF91-1F51-4F86-B251-D96990FDD42B}" destId="{7BC8564A-A56A-420D-A420-8A19DC327399}" srcOrd="0" destOrd="0" presId="urn:microsoft.com/office/officeart/2005/8/layout/pyramid1"/>
    <dgm:cxn modelId="{A5ABC17C-00E8-473F-841A-37DD908CA2F3}" type="presParOf" srcId="{3655FF91-1F51-4F86-B251-D96990FDD42B}" destId="{8428E140-31E1-4E62-B422-407C78F80055}" srcOrd="1" destOrd="0" presId="urn:microsoft.com/office/officeart/2005/8/layout/pyramid1"/>
    <dgm:cxn modelId="{DA6BB51B-BC9B-4F77-9083-0D9588AD5AC8}" type="presParOf" srcId="{9ECB3C38-966A-4077-8C8E-6F824268C827}" destId="{3884A217-6C9F-4AB3-A36A-31755A0E8048}" srcOrd="3" destOrd="0" presId="urn:microsoft.com/office/officeart/2005/8/layout/pyramid1"/>
    <dgm:cxn modelId="{332803BC-59E2-47DB-BF91-F6BD12E09CDD}" type="presParOf" srcId="{3884A217-6C9F-4AB3-A36A-31755A0E8048}" destId="{EAAD4C8C-812D-45DC-B912-D04F113C8999}" srcOrd="0" destOrd="0" presId="urn:microsoft.com/office/officeart/2005/8/layout/pyramid1"/>
    <dgm:cxn modelId="{1417904B-49FE-4ED7-9846-656C0CC21056}" type="presParOf" srcId="{3884A217-6C9F-4AB3-A36A-31755A0E8048}" destId="{CFDAD8D2-56D0-407F-931C-3167A5028389}" srcOrd="1" destOrd="0" presId="urn:microsoft.com/office/officeart/2005/8/layout/pyramid1"/>
    <dgm:cxn modelId="{8529BD5A-A651-4F20-AE51-8317DBEB32A0}" type="presParOf" srcId="{9ECB3C38-966A-4077-8C8E-6F824268C827}" destId="{AD9533ED-1081-48BF-9BB2-324B6EC64F1B}" srcOrd="4" destOrd="0" presId="urn:microsoft.com/office/officeart/2005/8/layout/pyramid1"/>
    <dgm:cxn modelId="{C973A1BF-97BF-4FA7-A927-03C6BEFB763E}" type="presParOf" srcId="{AD9533ED-1081-48BF-9BB2-324B6EC64F1B}" destId="{C86F5BCA-96C0-4CF6-8D92-516BD481F9DD}" srcOrd="0" destOrd="0" presId="urn:microsoft.com/office/officeart/2005/8/layout/pyramid1"/>
    <dgm:cxn modelId="{2D4A10B8-100C-4A25-B030-CCBE9A9701AE}" type="presParOf" srcId="{AD9533ED-1081-48BF-9BB2-324B6EC64F1B}" destId="{BBAFB63F-AF57-4185-B8E4-72B8773AEAA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C8835-ED26-4906-BBED-A5B8715CF58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A4662-891E-4C77-AF4D-D94A476C9F2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Remediation</a:t>
          </a:r>
          <a:endParaRPr lang="en-US" dirty="0"/>
        </a:p>
      </dgm:t>
    </dgm:pt>
    <dgm:pt modelId="{AEBDD953-5413-4EDA-847E-FD0BE9A1820D}" type="parTrans" cxnId="{25C12CC9-AA25-4686-8B5A-8AFA3AF26AF7}">
      <dgm:prSet/>
      <dgm:spPr/>
      <dgm:t>
        <a:bodyPr/>
        <a:lstStyle/>
        <a:p>
          <a:endParaRPr lang="en-US"/>
        </a:p>
      </dgm:t>
    </dgm:pt>
    <dgm:pt modelId="{E1731711-4AD8-49C2-85F6-213639027E87}" type="sibTrans" cxnId="{25C12CC9-AA25-4686-8B5A-8AFA3AF26AF7}">
      <dgm:prSet/>
      <dgm:spPr/>
      <dgm:t>
        <a:bodyPr/>
        <a:lstStyle/>
        <a:p>
          <a:endParaRPr lang="en-US"/>
        </a:p>
      </dgm:t>
    </dgm:pt>
    <dgm:pt modelId="{9D5051FB-98A0-4150-BE12-22805065DC3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Fines</a:t>
          </a:r>
          <a:endParaRPr lang="en-US" dirty="0"/>
        </a:p>
      </dgm:t>
    </dgm:pt>
    <dgm:pt modelId="{ACBEC321-7D35-4688-93CF-4D9558420EB7}" type="parTrans" cxnId="{C526A04F-7F16-469E-93AC-88E2B5AB4836}">
      <dgm:prSet/>
      <dgm:spPr/>
      <dgm:t>
        <a:bodyPr/>
        <a:lstStyle/>
        <a:p>
          <a:endParaRPr lang="en-US"/>
        </a:p>
      </dgm:t>
    </dgm:pt>
    <dgm:pt modelId="{FDA056AB-BEC9-43A0-A17C-D7AE5C7D5E7D}" type="sibTrans" cxnId="{C526A04F-7F16-469E-93AC-88E2B5AB4836}">
      <dgm:prSet/>
      <dgm:spPr/>
      <dgm:t>
        <a:bodyPr/>
        <a:lstStyle/>
        <a:p>
          <a:endParaRPr lang="en-US"/>
        </a:p>
      </dgm:t>
    </dgm:pt>
    <dgm:pt modelId="{FF3696AC-9B60-4D9F-B42C-59F6CDB044C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New Procedures</a:t>
          </a:r>
          <a:endParaRPr lang="en-US" dirty="0"/>
        </a:p>
      </dgm:t>
    </dgm:pt>
    <dgm:pt modelId="{6982EA82-D7CB-4534-B194-E9D973D9063E}" type="parTrans" cxnId="{BC9638E6-2D57-4090-B7DE-70E3858F14F9}">
      <dgm:prSet/>
      <dgm:spPr/>
      <dgm:t>
        <a:bodyPr/>
        <a:lstStyle/>
        <a:p>
          <a:endParaRPr lang="en-US"/>
        </a:p>
      </dgm:t>
    </dgm:pt>
    <dgm:pt modelId="{D96E2CD6-CAF4-4BFE-A0FD-EA11333AB13C}" type="sibTrans" cxnId="{BC9638E6-2D57-4090-B7DE-70E3858F14F9}">
      <dgm:prSet/>
      <dgm:spPr/>
      <dgm:t>
        <a:bodyPr/>
        <a:lstStyle/>
        <a:p>
          <a:endParaRPr lang="en-US"/>
        </a:p>
      </dgm:t>
    </dgm:pt>
    <dgm:pt modelId="{05604529-B932-4A78-93DA-EA0D81170731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Self-Audit</a:t>
          </a:r>
          <a:endParaRPr lang="en-US" dirty="0"/>
        </a:p>
      </dgm:t>
    </dgm:pt>
    <dgm:pt modelId="{E511E12F-7E61-4266-AA52-8F6BB9C41126}" type="parTrans" cxnId="{61B24F64-3DDE-4673-B026-1C5A55B25D18}">
      <dgm:prSet/>
      <dgm:spPr/>
      <dgm:t>
        <a:bodyPr/>
        <a:lstStyle/>
        <a:p>
          <a:endParaRPr lang="en-US"/>
        </a:p>
      </dgm:t>
    </dgm:pt>
    <dgm:pt modelId="{9E9CDDE6-976E-4585-BF99-2EB9F14634DF}" type="sibTrans" cxnId="{61B24F64-3DDE-4673-B026-1C5A55B25D18}">
      <dgm:prSet/>
      <dgm:spPr/>
      <dgm:t>
        <a:bodyPr/>
        <a:lstStyle/>
        <a:p>
          <a:endParaRPr lang="en-US"/>
        </a:p>
      </dgm:t>
    </dgm:pt>
    <dgm:pt modelId="{DE197A18-A686-41A4-BEC3-7CF14DDA4FE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Follow Up Exam</a:t>
          </a:r>
          <a:endParaRPr lang="en-US" dirty="0"/>
        </a:p>
      </dgm:t>
    </dgm:pt>
    <dgm:pt modelId="{5A4E0EBC-31B5-43B8-938C-A2ABB69E523F}" type="parTrans" cxnId="{2800FC09-BBAF-41A2-BCBD-CC4CD079A7AC}">
      <dgm:prSet/>
      <dgm:spPr/>
      <dgm:t>
        <a:bodyPr/>
        <a:lstStyle/>
        <a:p>
          <a:endParaRPr lang="en-US"/>
        </a:p>
      </dgm:t>
    </dgm:pt>
    <dgm:pt modelId="{50EC97F1-BB73-45E9-B9AE-D475670FB9C2}" type="sibTrans" cxnId="{2800FC09-BBAF-41A2-BCBD-CC4CD079A7AC}">
      <dgm:prSet/>
      <dgm:spPr/>
      <dgm:t>
        <a:bodyPr/>
        <a:lstStyle/>
        <a:p>
          <a:endParaRPr lang="en-US"/>
        </a:p>
      </dgm:t>
    </dgm:pt>
    <dgm:pt modelId="{4633729D-0953-4D2E-8AEB-8E72FA17720D}" type="pres">
      <dgm:prSet presAssocID="{4DEC8835-ED26-4906-BBED-A5B8715CF58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F77D24-E736-4B35-BD24-B7FF45997F39}" type="pres">
      <dgm:prSet presAssocID="{4DEC8835-ED26-4906-BBED-A5B8715CF58D}" presName="matrix" presStyleCnt="0"/>
      <dgm:spPr/>
    </dgm:pt>
    <dgm:pt modelId="{DE05F14C-DAAC-4295-BB81-90E69D92221E}" type="pres">
      <dgm:prSet presAssocID="{4DEC8835-ED26-4906-BBED-A5B8715CF58D}" presName="tile1" presStyleLbl="node1" presStyleIdx="0" presStyleCnt="4"/>
      <dgm:spPr/>
      <dgm:t>
        <a:bodyPr/>
        <a:lstStyle/>
        <a:p>
          <a:endParaRPr lang="en-GB"/>
        </a:p>
      </dgm:t>
    </dgm:pt>
    <dgm:pt modelId="{88CD21E0-79E6-4D74-8B2D-B3D80ECF83AD}" type="pres">
      <dgm:prSet presAssocID="{4DEC8835-ED26-4906-BBED-A5B8715CF5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E043F8-4DD0-483D-A6C4-6D64023814E4}" type="pres">
      <dgm:prSet presAssocID="{4DEC8835-ED26-4906-BBED-A5B8715CF58D}" presName="tile2" presStyleLbl="node1" presStyleIdx="1" presStyleCnt="4"/>
      <dgm:spPr/>
      <dgm:t>
        <a:bodyPr/>
        <a:lstStyle/>
        <a:p>
          <a:endParaRPr lang="en-US"/>
        </a:p>
      </dgm:t>
    </dgm:pt>
    <dgm:pt modelId="{A75BA0A3-18E7-451A-AEC0-64614CA5ABE4}" type="pres">
      <dgm:prSet presAssocID="{4DEC8835-ED26-4906-BBED-A5B8715CF5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E56E4-CB75-4734-B73D-6229149B0F50}" type="pres">
      <dgm:prSet presAssocID="{4DEC8835-ED26-4906-BBED-A5B8715CF58D}" presName="tile3" presStyleLbl="node1" presStyleIdx="2" presStyleCnt="4"/>
      <dgm:spPr/>
      <dgm:t>
        <a:bodyPr/>
        <a:lstStyle/>
        <a:p>
          <a:endParaRPr lang="en-US"/>
        </a:p>
      </dgm:t>
    </dgm:pt>
    <dgm:pt modelId="{ADEF56F2-B1AA-4B92-9BAA-599157EC9C74}" type="pres">
      <dgm:prSet presAssocID="{4DEC8835-ED26-4906-BBED-A5B8715CF5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8981-B373-474E-8308-0D92D3D6B991}" type="pres">
      <dgm:prSet presAssocID="{4DEC8835-ED26-4906-BBED-A5B8715CF58D}" presName="tile4" presStyleLbl="node1" presStyleIdx="3" presStyleCnt="4"/>
      <dgm:spPr/>
      <dgm:t>
        <a:bodyPr/>
        <a:lstStyle/>
        <a:p>
          <a:endParaRPr lang="en-GB"/>
        </a:p>
      </dgm:t>
    </dgm:pt>
    <dgm:pt modelId="{531B6823-6FD3-40B8-8EA6-172B37FAC4E1}" type="pres">
      <dgm:prSet presAssocID="{4DEC8835-ED26-4906-BBED-A5B8715CF5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DA8B5C-BE70-4A23-85D4-74B3377370BD}" type="pres">
      <dgm:prSet presAssocID="{4DEC8835-ED26-4906-BBED-A5B8715CF58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DC949026-C428-4B1F-8DAA-1D8F046DFA4F}" type="presOf" srcId="{DE197A18-A686-41A4-BEC3-7CF14DDA4FEE}" destId="{531B6823-6FD3-40B8-8EA6-172B37FAC4E1}" srcOrd="1" destOrd="0" presId="urn:microsoft.com/office/officeart/2005/8/layout/matrix1"/>
    <dgm:cxn modelId="{2800FC09-BBAF-41A2-BCBD-CC4CD079A7AC}" srcId="{429A4662-891E-4C77-AF4D-D94A476C9F21}" destId="{DE197A18-A686-41A4-BEC3-7CF14DDA4FEE}" srcOrd="3" destOrd="0" parTransId="{5A4E0EBC-31B5-43B8-938C-A2ABB69E523F}" sibTransId="{50EC97F1-BB73-45E9-B9AE-D475670FB9C2}"/>
    <dgm:cxn modelId="{61B24F64-3DDE-4673-B026-1C5A55B25D18}" srcId="{429A4662-891E-4C77-AF4D-D94A476C9F21}" destId="{05604529-B932-4A78-93DA-EA0D81170731}" srcOrd="2" destOrd="0" parTransId="{E511E12F-7E61-4266-AA52-8F6BB9C41126}" sibTransId="{9E9CDDE6-976E-4585-BF99-2EB9F14634DF}"/>
    <dgm:cxn modelId="{A9B75A24-A43B-410E-80EE-55B32F83D8DB}" type="presOf" srcId="{05604529-B932-4A78-93DA-EA0D81170731}" destId="{ADEF56F2-B1AA-4B92-9BAA-599157EC9C74}" srcOrd="1" destOrd="0" presId="urn:microsoft.com/office/officeart/2005/8/layout/matrix1"/>
    <dgm:cxn modelId="{C526A04F-7F16-469E-93AC-88E2B5AB4836}" srcId="{429A4662-891E-4C77-AF4D-D94A476C9F21}" destId="{9D5051FB-98A0-4150-BE12-22805065DC38}" srcOrd="0" destOrd="0" parTransId="{ACBEC321-7D35-4688-93CF-4D9558420EB7}" sibTransId="{FDA056AB-BEC9-43A0-A17C-D7AE5C7D5E7D}"/>
    <dgm:cxn modelId="{83A0F4DE-1564-4D8A-A31D-A2259AEEBAEB}" type="presOf" srcId="{429A4662-891E-4C77-AF4D-D94A476C9F21}" destId="{73DA8B5C-BE70-4A23-85D4-74B3377370BD}" srcOrd="0" destOrd="0" presId="urn:microsoft.com/office/officeart/2005/8/layout/matrix1"/>
    <dgm:cxn modelId="{18A90B79-4EF4-4BAE-BFBE-CE9F9DCCB51E}" type="presOf" srcId="{9D5051FB-98A0-4150-BE12-22805065DC38}" destId="{DE05F14C-DAAC-4295-BB81-90E69D92221E}" srcOrd="0" destOrd="0" presId="urn:microsoft.com/office/officeart/2005/8/layout/matrix1"/>
    <dgm:cxn modelId="{CB406CC0-AC2E-4AC4-B716-4F9D2AFC9D68}" type="presOf" srcId="{FF3696AC-9B60-4D9F-B42C-59F6CDB044C3}" destId="{A75BA0A3-18E7-451A-AEC0-64614CA5ABE4}" srcOrd="1" destOrd="0" presId="urn:microsoft.com/office/officeart/2005/8/layout/matrix1"/>
    <dgm:cxn modelId="{4F743B62-F4A7-4B86-806C-150633CC834B}" type="presOf" srcId="{FF3696AC-9B60-4D9F-B42C-59F6CDB044C3}" destId="{B4E043F8-4DD0-483D-A6C4-6D64023814E4}" srcOrd="0" destOrd="0" presId="urn:microsoft.com/office/officeart/2005/8/layout/matrix1"/>
    <dgm:cxn modelId="{25C12CC9-AA25-4686-8B5A-8AFA3AF26AF7}" srcId="{4DEC8835-ED26-4906-BBED-A5B8715CF58D}" destId="{429A4662-891E-4C77-AF4D-D94A476C9F21}" srcOrd="0" destOrd="0" parTransId="{AEBDD953-5413-4EDA-847E-FD0BE9A1820D}" sibTransId="{E1731711-4AD8-49C2-85F6-213639027E87}"/>
    <dgm:cxn modelId="{C731AFE5-6D7C-4DA7-A643-39B06ED41AC2}" type="presOf" srcId="{05604529-B932-4A78-93DA-EA0D81170731}" destId="{E3EE56E4-CB75-4734-B73D-6229149B0F50}" srcOrd="0" destOrd="0" presId="urn:microsoft.com/office/officeart/2005/8/layout/matrix1"/>
    <dgm:cxn modelId="{BC9638E6-2D57-4090-B7DE-70E3858F14F9}" srcId="{429A4662-891E-4C77-AF4D-D94A476C9F21}" destId="{FF3696AC-9B60-4D9F-B42C-59F6CDB044C3}" srcOrd="1" destOrd="0" parTransId="{6982EA82-D7CB-4534-B194-E9D973D9063E}" sibTransId="{D96E2CD6-CAF4-4BFE-A0FD-EA11333AB13C}"/>
    <dgm:cxn modelId="{758EE3FE-9EA8-4054-BB08-3E980C7B77C7}" type="presOf" srcId="{4DEC8835-ED26-4906-BBED-A5B8715CF58D}" destId="{4633729D-0953-4D2E-8AEB-8E72FA17720D}" srcOrd="0" destOrd="0" presId="urn:microsoft.com/office/officeart/2005/8/layout/matrix1"/>
    <dgm:cxn modelId="{F8001906-40FE-471C-AD3F-C29FA78C644C}" type="presOf" srcId="{DE197A18-A686-41A4-BEC3-7CF14DDA4FEE}" destId="{488D8981-B373-474E-8308-0D92D3D6B991}" srcOrd="0" destOrd="0" presId="urn:microsoft.com/office/officeart/2005/8/layout/matrix1"/>
    <dgm:cxn modelId="{8FC29361-91A7-416C-A7D8-F9664869656D}" type="presOf" srcId="{9D5051FB-98A0-4150-BE12-22805065DC38}" destId="{88CD21E0-79E6-4D74-8B2D-B3D80ECF83AD}" srcOrd="1" destOrd="0" presId="urn:microsoft.com/office/officeart/2005/8/layout/matrix1"/>
    <dgm:cxn modelId="{6FA80843-03A5-4AE3-A6B9-71CD4D99F0D0}" type="presParOf" srcId="{4633729D-0953-4D2E-8AEB-8E72FA17720D}" destId="{DDF77D24-E736-4B35-BD24-B7FF45997F39}" srcOrd="0" destOrd="0" presId="urn:microsoft.com/office/officeart/2005/8/layout/matrix1"/>
    <dgm:cxn modelId="{42432CD2-7812-443E-BA02-C20A218ECC3E}" type="presParOf" srcId="{DDF77D24-E736-4B35-BD24-B7FF45997F39}" destId="{DE05F14C-DAAC-4295-BB81-90E69D92221E}" srcOrd="0" destOrd="0" presId="urn:microsoft.com/office/officeart/2005/8/layout/matrix1"/>
    <dgm:cxn modelId="{8F1BCACB-ACE5-496F-9F14-B86D60310546}" type="presParOf" srcId="{DDF77D24-E736-4B35-BD24-B7FF45997F39}" destId="{88CD21E0-79E6-4D74-8B2D-B3D80ECF83AD}" srcOrd="1" destOrd="0" presId="urn:microsoft.com/office/officeart/2005/8/layout/matrix1"/>
    <dgm:cxn modelId="{7257C824-F72A-47E7-9DA1-610DAD3457E9}" type="presParOf" srcId="{DDF77D24-E736-4B35-BD24-B7FF45997F39}" destId="{B4E043F8-4DD0-483D-A6C4-6D64023814E4}" srcOrd="2" destOrd="0" presId="urn:microsoft.com/office/officeart/2005/8/layout/matrix1"/>
    <dgm:cxn modelId="{90EB14D6-E29D-4528-A2EA-8F222984F994}" type="presParOf" srcId="{DDF77D24-E736-4B35-BD24-B7FF45997F39}" destId="{A75BA0A3-18E7-451A-AEC0-64614CA5ABE4}" srcOrd="3" destOrd="0" presId="urn:microsoft.com/office/officeart/2005/8/layout/matrix1"/>
    <dgm:cxn modelId="{50534B35-2BB3-4CD8-BBB2-474AA6DA973B}" type="presParOf" srcId="{DDF77D24-E736-4B35-BD24-B7FF45997F39}" destId="{E3EE56E4-CB75-4734-B73D-6229149B0F50}" srcOrd="4" destOrd="0" presId="urn:microsoft.com/office/officeart/2005/8/layout/matrix1"/>
    <dgm:cxn modelId="{39AFDB4D-1F76-4D0F-8CC8-F7FA1AEA92CE}" type="presParOf" srcId="{DDF77D24-E736-4B35-BD24-B7FF45997F39}" destId="{ADEF56F2-B1AA-4B92-9BAA-599157EC9C74}" srcOrd="5" destOrd="0" presId="urn:microsoft.com/office/officeart/2005/8/layout/matrix1"/>
    <dgm:cxn modelId="{2D72B623-332B-4159-8765-2EB24CAEFE47}" type="presParOf" srcId="{DDF77D24-E736-4B35-BD24-B7FF45997F39}" destId="{488D8981-B373-474E-8308-0D92D3D6B991}" srcOrd="6" destOrd="0" presId="urn:microsoft.com/office/officeart/2005/8/layout/matrix1"/>
    <dgm:cxn modelId="{5B00D261-61CB-4801-9B5C-938C81A40E51}" type="presParOf" srcId="{DDF77D24-E736-4B35-BD24-B7FF45997F39}" destId="{531B6823-6FD3-40B8-8EA6-172B37FAC4E1}" srcOrd="7" destOrd="0" presId="urn:microsoft.com/office/officeart/2005/8/layout/matrix1"/>
    <dgm:cxn modelId="{9B9A3E3D-DA89-4C3C-91E2-CBDA5ECF16F1}" type="presParOf" srcId="{4633729D-0953-4D2E-8AEB-8E72FA17720D}" destId="{73DA8B5C-BE70-4A23-85D4-74B3377370B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3848C-FC2B-46CA-8652-0C7C62BDE87C}">
      <dsp:nvSpPr>
        <dsp:cNvPr id="0" name=""/>
        <dsp:cNvSpPr/>
      </dsp:nvSpPr>
      <dsp:spPr>
        <a:xfrm>
          <a:off x="0" y="304810"/>
          <a:ext cx="7543800" cy="4455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ICP 19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supervisor requires that insurers and intermediaries, in their conduct of insurance business, treat customers fairly, both before a contract is entered into and through to the point at which all obligations under a contract have been satisfied.</a:t>
          </a:r>
          <a:endParaRPr lang="en-US" sz="3400" kern="1200" dirty="0"/>
        </a:p>
      </dsp:txBody>
      <dsp:txXfrm>
        <a:off x="217493" y="522303"/>
        <a:ext cx="7108814" cy="4020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FC488A-91E3-4582-B9B1-48C2DA194A9B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F1393D-36F2-4AD2-B15E-213F1201B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5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6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3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54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7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99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19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7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endParaRPr lang="en-US" sz="12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0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19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0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56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31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70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1393D-36F2-4AD2-B15E-213F1201BB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0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34F-94DD-42B1-A7DB-8DBDDB6E3D34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2EE-EBF5-4C43-9BC9-C1789AA20DA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6E7-53E6-47B8-A567-EC58658E8DD6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934F-94DD-42B1-A7DB-8DBDDB6E3D34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1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1B19-63AF-4969-9CF7-71B45D30A08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C030-CBE8-4C4E-A471-BFC9B713ED17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3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73D9-6D1B-4893-A60D-D4D8531DF6C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86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D6F7-4611-496F-BA90-99AC638833FA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7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E665-B9A8-471E-A010-946A0F4F3FA2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7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C4B-F4A7-48FA-9AB4-D6B2C65DD0C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88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71BF-4342-414A-A34B-670107FF7F9D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1B19-63AF-4969-9CF7-71B45D30A08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8A41-AB3A-4CF0-B107-F06D2A849AF0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7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2EE-EBF5-4C43-9BC9-C1789AA20DA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6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6E7-53E6-47B8-A567-EC58658E8DD6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5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C030-CBE8-4C4E-A471-BFC9B713ED17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73D9-6D1B-4893-A60D-D4D8531DF6C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D6F7-4611-496F-BA90-99AC638833FA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E665-B9A8-471E-A010-946A0F4F3FA2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CC4B-F4A7-48FA-9AB4-D6B2C65DD0C5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71BF-4342-414A-A34B-670107FF7F9D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8A41-AB3A-4CF0-B107-F06D2A849AF0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81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5E679-71FE-49CA-A8A2-AC6313D93CCC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81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5E679-71FE-49CA-A8A2-AC6313D93CCC}" type="datetime1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2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88072" y="1476612"/>
            <a:ext cx="5648623" cy="1204306"/>
          </a:xfrm>
        </p:spPr>
        <p:txBody>
          <a:bodyPr/>
          <a:lstStyle/>
          <a:p>
            <a:r>
              <a:rPr lang="en-US" sz="3000" dirty="0" smtClean="0"/>
              <a:t>Session 5 – market conduct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647" y="2201399"/>
            <a:ext cx="6511131" cy="329259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ICP 19: Conduct of Business 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2018 National </a:t>
            </a:r>
            <a:r>
              <a:rPr lang="en-US" sz="1200" dirty="0">
                <a:solidFill>
                  <a:schemeClr val="bg1"/>
                </a:solidFill>
              </a:rPr>
              <a:t>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3962400"/>
            <a:ext cx="5571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Raymond G.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Farmer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NAIC Vice President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Director, South Carolina Department of Insurance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April 10, 2018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58390" cy="33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Regulatory Interventions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97064"/>
              </p:ext>
            </p:extLst>
          </p:nvPr>
        </p:nvGraphicFramePr>
        <p:xfrm>
          <a:off x="1295400" y="1143000"/>
          <a:ext cx="7521575" cy="491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Discussion Question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regulatory intervention is most </a:t>
            </a:r>
          </a:p>
          <a:p>
            <a:r>
              <a:rPr lang="en-US" dirty="0" smtClean="0"/>
              <a:t>common in your jurisdiction?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Self-Audits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Interrogatories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 and Correspondence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Enforcement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298496"/>
              </p:ext>
            </p:extLst>
          </p:nvPr>
        </p:nvGraphicFramePr>
        <p:xfrm>
          <a:off x="838200" y="1295400"/>
          <a:ext cx="7521575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Examples of Poor Conduct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Unlicensed Activity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Improper Sales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Poor Claim Settlement Practices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Improper Rating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Use of Unapproved Forms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Improper Cancellations or Terminations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Failure to Respond to Complaints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Final Thoughts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49953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conduct regulation provides consumer confidence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Consumers do not understand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Competitive markets are necessary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Effective communication is necessary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Regulation must change as markets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533400"/>
            <a:ext cx="7711440" cy="5334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Thank you for your time today</a:t>
            </a:r>
            <a:r>
              <a:rPr lang="en-US" b="1" i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Session Objectives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49191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Review Fair Treatment of Consumers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Complaint Resolution Mechanism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Policyholder Protection Standards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Examples of Poor Conduct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7" name="Picture 3" descr="C:\Users\tmullen\AppData\Local\Microsoft\Windows\Temporary Internet Files\Content.IE5\F9X0MOCK\Ready_log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57600"/>
            <a:ext cx="21336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0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Market conduct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Insurance core principles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29100935"/>
              </p:ext>
            </p:extLst>
          </p:nvPr>
        </p:nvGraphicFramePr>
        <p:xfrm>
          <a:off x="838200" y="1295400"/>
          <a:ext cx="7543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125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Fair Treatment of Consumers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49191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Underwriting and rating practices are not unfairly discriminatory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Honest representation/marketing of policy benefits and disclosure of limitations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Company responds to consumer complaints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Consumers are given proper notice of cancellations and non-renewals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Company conducts reasonable and timely investigation of claims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Monitoring the Marketplace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Rate and Form Review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i="1" dirty="0" smtClean="0"/>
              <a:t>Licensing of Intermediaries – ICP 18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Complaint Assistance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Regulatory Interventions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Enforcement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Discussion Question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295400"/>
            <a:ext cx="7664609" cy="4919172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What are the top 3 priorities for your jurisdiction?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and form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Licensing of Intermediaries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Complaint Assistance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Interventions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Enforcement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098" name="Picture 2" descr="C:\Users\tmullen\AppData\Local\Microsoft\Windows\Temporary Internet Files\Content.IE5\CLD0V4SW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mullen\AppData\Local\Microsoft\Windows\Temporary Internet Files\Content.IE5\CZOF6V3U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tmullen\AppData\Local\Microsoft\Windows\Temporary Internet Files\Content.IE5\F9X0MOCK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tmullen\AppData\Local\Microsoft\Windows\Temporary Internet Files\Content.IE5\CLD0V4SW\blockpage[2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277" y="2057400"/>
            <a:ext cx="1600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5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Rate and Form Review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7114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Rates must be adequate, not unfairly discriminatory or excessive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 smtClean="0"/>
              <a:t>Prior Approval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 smtClean="0"/>
              <a:t>File and Use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 smtClean="0"/>
              <a:t>Use and File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800" dirty="0" smtClean="0"/>
              <a:t>Open Competition</a:t>
            </a:r>
          </a:p>
          <a:p>
            <a:pPr marL="0" indent="0"/>
            <a:endParaRPr lang="en-US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4242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C:\Users\tmullen\AppData\Local\Microsoft\Windows\Temporary Internet Files\Content.IE5\CZOF6V3U\blockpag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766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37290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 descr="C:\Users\tmullen\AppData\Local\Microsoft\Windows\Temporary Internet Files\Content.IE5\F9X0MOCK\blockpage[3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6782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306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38814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4033838"/>
            <a:ext cx="15875" cy="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0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Consumer Complaints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4919172"/>
          </a:xfrm>
        </p:spPr>
        <p:txBody>
          <a:bodyPr lIns="91440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 smtClean="0"/>
              <a:t>Direct complaint - encourage consumer and company to resolve issues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 smtClean="0"/>
              <a:t>Formal complaint</a:t>
            </a:r>
          </a:p>
          <a:p>
            <a:pPr lvl="5" indent="-3429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Acknowledge filing</a:t>
            </a:r>
          </a:p>
          <a:p>
            <a:pPr lvl="5" indent="-3429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Notify company and ask for a response</a:t>
            </a:r>
          </a:p>
          <a:p>
            <a:pPr lvl="5" indent="-3429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Assess whether company complied with policy language</a:t>
            </a:r>
          </a:p>
          <a:p>
            <a:pPr lvl="5" indent="-3429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Assess whether company violated state laws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 smtClean="0"/>
              <a:t>Certain </a:t>
            </a:r>
            <a:r>
              <a:rPr lang="en-US" sz="2200" dirty="0"/>
              <a:t>issues </a:t>
            </a:r>
            <a:r>
              <a:rPr lang="en-US" sz="2200" dirty="0" smtClean="0"/>
              <a:t>left for courts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Assessment of negligence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Medical decisions</a:t>
            </a:r>
          </a:p>
          <a:p>
            <a:pPr marL="1211580" lvl="5" indent="-457200"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Lack of evidence to support complaint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Market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Review of Complaint Data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Conduct Annual Statement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Level 1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Level 2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409</Words>
  <Application>Microsoft Office PowerPoint</Application>
  <PresentationFormat>On-screen Show (4:3)</PresentationFormat>
  <Paragraphs>127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Seminar NAIC</vt:lpstr>
      <vt:lpstr>1_Seminar NAIC</vt:lpstr>
      <vt:lpstr>Session 5 – market conduct</vt:lpstr>
      <vt:lpstr>Session Objectives</vt:lpstr>
      <vt:lpstr>Market conduct Insurance core principles</vt:lpstr>
      <vt:lpstr>Fair Treatment of Consumers</vt:lpstr>
      <vt:lpstr>Monitoring the Marketplace</vt:lpstr>
      <vt:lpstr>Discussion Question </vt:lpstr>
      <vt:lpstr>Rate and Form Review </vt:lpstr>
      <vt:lpstr>Consumer Complaints </vt:lpstr>
      <vt:lpstr>Market Analysis</vt:lpstr>
      <vt:lpstr>Regulatory Interventions</vt:lpstr>
      <vt:lpstr>Discussion Question</vt:lpstr>
      <vt:lpstr>Enforcement</vt:lpstr>
      <vt:lpstr>Examples of Poor Conduct</vt:lpstr>
      <vt:lpstr>Final Thoughts</vt:lpstr>
      <vt:lpstr>Thank you for your time today!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Sutton, Rashmi</cp:lastModifiedBy>
  <cp:revision>106</cp:revision>
  <cp:lastPrinted>2016-11-29T22:05:33Z</cp:lastPrinted>
  <dcterms:created xsi:type="dcterms:W3CDTF">2014-05-22T15:38:17Z</dcterms:created>
  <dcterms:modified xsi:type="dcterms:W3CDTF">2018-04-05T19:29:18Z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