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4" r:id="rId4"/>
  </p:sldMasterIdLst>
  <p:notesMasterIdLst>
    <p:notesMasterId r:id="rId14"/>
  </p:notesMasterIdLst>
  <p:handoutMasterIdLst>
    <p:handoutMasterId r:id="rId15"/>
  </p:handoutMasterIdLst>
  <p:sldIdLst>
    <p:sldId id="404" r:id="rId5"/>
    <p:sldId id="1524" r:id="rId6"/>
    <p:sldId id="1525" r:id="rId7"/>
    <p:sldId id="517" r:id="rId8"/>
    <p:sldId id="1526" r:id="rId9"/>
    <p:sldId id="415" r:id="rId10"/>
    <p:sldId id="551" r:id="rId11"/>
    <p:sldId id="1523" r:id="rId12"/>
    <p:sldId id="417" r:id="rId13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6BD3"/>
    <a:srgbClr val="758B00"/>
    <a:srgbClr val="0F4FA6"/>
    <a:srgbClr val="3B6ED5"/>
    <a:srgbClr val="F59700"/>
    <a:srgbClr val="7030A0"/>
    <a:srgbClr val="990000"/>
    <a:srgbClr val="0B9DB8"/>
    <a:srgbClr val="00A1D8"/>
    <a:srgbClr val="3F0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85" autoAdjust="0"/>
  </p:normalViewPr>
  <p:slideViewPr>
    <p:cSldViewPr snapToGrid="0" snapToObjects="1">
      <p:cViewPr varScale="1">
        <p:scale>
          <a:sx n="97" d="100"/>
          <a:sy n="97" d="100"/>
        </p:scale>
        <p:origin x="588" y="84"/>
      </p:cViewPr>
      <p:guideLst>
        <p:guide orient="horz" pos="1620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689A8C-5557-4313-B485-D614E5DBE6A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5739596-D4F6-47CC-B9AC-8E1396C38518}">
      <dgm:prSet phldrT="[Texto]" custT="1"/>
      <dgm:spPr/>
      <dgm:t>
        <a:bodyPr/>
        <a:lstStyle/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Beneficios: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Tiempos de respuesta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Menos papeleo</a:t>
          </a:r>
        </a:p>
      </dgm:t>
    </dgm:pt>
    <dgm:pt modelId="{52CA0382-18E6-4624-953F-FEA559E3842A}" type="parTrans" cxnId="{E3D611AB-96C7-4098-AC11-448AF0662129}">
      <dgm:prSet/>
      <dgm:spPr/>
      <dgm:t>
        <a:bodyPr/>
        <a:lstStyle/>
        <a:p>
          <a:endParaRPr lang="es-CO"/>
        </a:p>
      </dgm:t>
    </dgm:pt>
    <dgm:pt modelId="{DCF13116-CFA8-4E1E-8240-0AD8ECA4A691}" type="sibTrans" cxnId="{E3D611AB-96C7-4098-AC11-448AF0662129}">
      <dgm:prSet/>
      <dgm:spPr/>
      <dgm:t>
        <a:bodyPr/>
        <a:lstStyle/>
        <a:p>
          <a:endParaRPr lang="es-CO"/>
        </a:p>
      </dgm:t>
    </dgm:pt>
    <dgm:pt modelId="{A807AAAE-5268-4FF3-87EF-186A7855E239}">
      <dgm:prSet phldrT="[Texto]" custT="1"/>
      <dgm:spPr/>
      <dgm:t>
        <a:bodyPr/>
        <a:lstStyle/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Usos: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Big Data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Internet de las cosas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Inteligencia artificial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Apps</a:t>
          </a:r>
        </a:p>
      </dgm:t>
    </dgm:pt>
    <dgm:pt modelId="{E47B8CB7-A3E9-4656-8293-169F0A7C3650}" type="parTrans" cxnId="{7132137E-CD58-4030-A566-614EAF32CAFE}">
      <dgm:prSet/>
      <dgm:spPr/>
      <dgm:t>
        <a:bodyPr/>
        <a:lstStyle/>
        <a:p>
          <a:endParaRPr lang="es-CO"/>
        </a:p>
      </dgm:t>
    </dgm:pt>
    <dgm:pt modelId="{C36CD164-7C3A-4660-AFE1-C7AE6C43B849}" type="sibTrans" cxnId="{7132137E-CD58-4030-A566-614EAF32CAFE}">
      <dgm:prSet/>
      <dgm:spPr/>
      <dgm:t>
        <a:bodyPr/>
        <a:lstStyle/>
        <a:p>
          <a:endParaRPr lang="es-CO"/>
        </a:p>
      </dgm:t>
    </dgm:pt>
    <dgm:pt modelId="{0CE7C7EE-8D9B-4642-87EA-A5C09C6B7E19}">
      <dgm:prSet phldrT="[Texto]" custT="1"/>
      <dgm:spPr/>
      <dgm:t>
        <a:bodyPr/>
        <a:lstStyle/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Experiencias: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Accesibilidad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Transparencia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Confianza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Simplicidad/ inmediatez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Personalización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Menores costos</a:t>
          </a:r>
        </a:p>
      </dgm:t>
    </dgm:pt>
    <dgm:pt modelId="{EC5F7AF9-B302-41B9-85A6-C6C1A4A359F0}" type="parTrans" cxnId="{6F35036A-F659-424E-B100-1543263FD56C}">
      <dgm:prSet/>
      <dgm:spPr/>
      <dgm:t>
        <a:bodyPr/>
        <a:lstStyle/>
        <a:p>
          <a:endParaRPr lang="es-CO"/>
        </a:p>
      </dgm:t>
    </dgm:pt>
    <dgm:pt modelId="{C099B305-FAB0-4EC6-940D-8549E1DEB4B8}" type="sibTrans" cxnId="{6F35036A-F659-424E-B100-1543263FD56C}">
      <dgm:prSet/>
      <dgm:spPr/>
      <dgm:t>
        <a:bodyPr/>
        <a:lstStyle/>
        <a:p>
          <a:endParaRPr lang="es-CO"/>
        </a:p>
      </dgm:t>
    </dgm:pt>
    <dgm:pt modelId="{761A1B73-9211-4C7E-84E5-C899B788036C}">
      <dgm:prSet phldrT="[Texto]" custT="1"/>
      <dgm:spPr/>
      <dgm:t>
        <a:bodyPr/>
        <a:lstStyle/>
        <a:p>
          <a:pPr marL="0" algn="l" defTabSz="457200" rtl="0" eaLnBrk="1" latinLnBrk="0" hangingPunct="1">
            <a:lnSpc>
              <a:spcPct val="90000"/>
            </a:lnSpc>
          </a:pPr>
          <a:r>
            <a:rPr lang="es-CO" sz="1400" b="1" kern="1200" dirty="0">
              <a:solidFill>
                <a:schemeClr val="tx1"/>
              </a:solidFill>
              <a:latin typeface="+mj-lt"/>
              <a:ea typeface="Avenir Book" charset="0"/>
              <a:cs typeface="Avenir Book" charset="0"/>
            </a:rPr>
            <a:t>Oportunidad</a:t>
          </a:r>
        </a:p>
        <a:p>
          <a:pPr marL="0" algn="l" defTabSz="457200" rtl="0" eaLnBrk="1" latinLnBrk="0" hangingPunct="1">
            <a:lnSpc>
              <a:spcPts val="1560"/>
            </a:lnSpc>
          </a:pPr>
          <a:r>
            <a:rPr lang="es-CO" sz="1400" kern="1200" dirty="0">
              <a:solidFill>
                <a:schemeClr val="tx1"/>
              </a:solidFill>
              <a:latin typeface="+mj-lt"/>
              <a:ea typeface="Avenir Book" charset="0"/>
              <a:cs typeface="Avenir Book" charset="0"/>
            </a:rPr>
            <a:t>Capacidades digitales</a:t>
          </a:r>
        </a:p>
        <a:p>
          <a:pPr marL="0" algn="l" defTabSz="457200" rtl="0" eaLnBrk="1" latinLnBrk="0" hangingPunct="1">
            <a:lnSpc>
              <a:spcPts val="1560"/>
            </a:lnSpc>
          </a:pPr>
          <a:r>
            <a:rPr lang="es-CO" sz="1400" kern="1200" dirty="0">
              <a:solidFill>
                <a:schemeClr val="tx1"/>
              </a:solidFill>
              <a:latin typeface="+mj-lt"/>
              <a:ea typeface="Avenir Book" charset="0"/>
              <a:cs typeface="Avenir Book" charset="0"/>
            </a:rPr>
            <a:t>Potencializar canales de distribución</a:t>
          </a:r>
        </a:p>
      </dgm:t>
    </dgm:pt>
    <dgm:pt modelId="{B329CE92-DE55-4ADD-9B2A-EC2C8E2563D1}" type="parTrans" cxnId="{4893627C-A867-4C85-8A39-15DEC9B52020}">
      <dgm:prSet/>
      <dgm:spPr/>
      <dgm:t>
        <a:bodyPr/>
        <a:lstStyle/>
        <a:p>
          <a:endParaRPr lang="es-CO"/>
        </a:p>
      </dgm:t>
    </dgm:pt>
    <dgm:pt modelId="{6ADD5561-C00B-4DD6-9B82-183B2D7702E2}" type="sibTrans" cxnId="{4893627C-A867-4C85-8A39-15DEC9B52020}">
      <dgm:prSet/>
      <dgm:spPr/>
      <dgm:t>
        <a:bodyPr/>
        <a:lstStyle/>
        <a:p>
          <a:endParaRPr lang="es-CO"/>
        </a:p>
      </dgm:t>
    </dgm:pt>
    <dgm:pt modelId="{9D8D00C8-530F-45F8-A374-1A69C5F7DFA3}" type="pres">
      <dgm:prSet presAssocID="{6A689A8C-5557-4313-B485-D614E5DBE6AF}" presName="arrowDiagram" presStyleCnt="0">
        <dgm:presLayoutVars>
          <dgm:chMax val="5"/>
          <dgm:dir/>
          <dgm:resizeHandles val="exact"/>
        </dgm:presLayoutVars>
      </dgm:prSet>
      <dgm:spPr/>
    </dgm:pt>
    <dgm:pt modelId="{1716920F-DA0D-4E30-A27C-B8DBEF4025CA}" type="pres">
      <dgm:prSet presAssocID="{6A689A8C-5557-4313-B485-D614E5DBE6AF}" presName="arrow" presStyleLbl="bgShp" presStyleIdx="0" presStyleCnt="1"/>
      <dgm:spPr>
        <a:solidFill>
          <a:schemeClr val="accent2">
            <a:lumMod val="20000"/>
            <a:lumOff val="80000"/>
          </a:schemeClr>
        </a:solidFill>
      </dgm:spPr>
    </dgm:pt>
    <dgm:pt modelId="{7F26BD7F-73B0-4039-AB5A-5CD49C066DB2}" type="pres">
      <dgm:prSet presAssocID="{6A689A8C-5557-4313-B485-D614E5DBE6AF}" presName="arrowDiagram4" presStyleCnt="0"/>
      <dgm:spPr/>
    </dgm:pt>
    <dgm:pt modelId="{5E9BE6E2-0C65-45A4-AC58-EA223913825D}" type="pres">
      <dgm:prSet presAssocID="{761A1B73-9211-4C7E-84E5-C899B788036C}" presName="bullet4a" presStyleLbl="node1" presStyleIdx="0" presStyleCnt="4"/>
      <dgm:spPr/>
    </dgm:pt>
    <dgm:pt modelId="{91989B6C-A4F9-4089-BFD6-210A5EFDFE9F}" type="pres">
      <dgm:prSet presAssocID="{761A1B73-9211-4C7E-84E5-C899B788036C}" presName="textBox4a" presStyleLbl="revTx" presStyleIdx="0" presStyleCnt="4" custLinFactNeighborX="2298" custLinFactNeighborY="-2179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4C6FC56-90E7-4227-B352-F5798395B1F9}" type="pres">
      <dgm:prSet presAssocID="{D5739596-D4F6-47CC-B9AC-8E1396C38518}" presName="bullet4b" presStyleLbl="node1" presStyleIdx="1" presStyleCnt="4"/>
      <dgm:spPr/>
    </dgm:pt>
    <dgm:pt modelId="{80457778-1BB6-4DC0-BF5E-06EC69F33C5D}" type="pres">
      <dgm:prSet presAssocID="{D5739596-D4F6-47CC-B9AC-8E1396C38518}" presName="textBox4b" presStyleLbl="revTx" presStyleIdx="1" presStyleCnt="4" custLinFactNeighborX="1404" custLinFactNeighborY="-68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C3A3450-27E9-4257-B697-8589FB4BEAF6}" type="pres">
      <dgm:prSet presAssocID="{A807AAAE-5268-4FF3-87EF-186A7855E239}" presName="bullet4c" presStyleLbl="node1" presStyleIdx="2" presStyleCnt="4"/>
      <dgm:spPr/>
    </dgm:pt>
    <dgm:pt modelId="{A1D52069-8505-47B3-92EF-9A4D2BAB249E}" type="pres">
      <dgm:prSet presAssocID="{A807AAAE-5268-4FF3-87EF-186A7855E239}" presName="textBox4c" presStyleLbl="revTx" presStyleIdx="2" presStyleCnt="4" custLinFactNeighborX="3743" custLinFactNeighborY="-312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E27A79-7922-4A84-BF5C-3B1862C1D256}" type="pres">
      <dgm:prSet presAssocID="{0CE7C7EE-8D9B-4642-87EA-A5C09C6B7E19}" presName="bullet4d" presStyleLbl="node1" presStyleIdx="3" presStyleCnt="4"/>
      <dgm:spPr/>
    </dgm:pt>
    <dgm:pt modelId="{341972FE-EBFB-47A7-BB13-568CE0E79A2B}" type="pres">
      <dgm:prSet presAssocID="{0CE7C7EE-8D9B-4642-87EA-A5C09C6B7E19}" presName="textBox4d" presStyleLbl="revTx" presStyleIdx="3" presStyleCnt="4" custLinFactNeighborY="-269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3D611AB-96C7-4098-AC11-448AF0662129}" srcId="{6A689A8C-5557-4313-B485-D614E5DBE6AF}" destId="{D5739596-D4F6-47CC-B9AC-8E1396C38518}" srcOrd="1" destOrd="0" parTransId="{52CA0382-18E6-4624-953F-FEA559E3842A}" sibTransId="{DCF13116-CFA8-4E1E-8240-0AD8ECA4A691}"/>
    <dgm:cxn modelId="{0D364CA3-F4E9-42F0-A234-35F568F87E6A}" type="presOf" srcId="{761A1B73-9211-4C7E-84E5-C899B788036C}" destId="{91989B6C-A4F9-4089-BFD6-210A5EFDFE9F}" srcOrd="0" destOrd="0" presId="urn:microsoft.com/office/officeart/2005/8/layout/arrow2"/>
    <dgm:cxn modelId="{7132137E-CD58-4030-A566-614EAF32CAFE}" srcId="{6A689A8C-5557-4313-B485-D614E5DBE6AF}" destId="{A807AAAE-5268-4FF3-87EF-186A7855E239}" srcOrd="2" destOrd="0" parTransId="{E47B8CB7-A3E9-4656-8293-169F0A7C3650}" sibTransId="{C36CD164-7C3A-4660-AFE1-C7AE6C43B849}"/>
    <dgm:cxn modelId="{6F35036A-F659-424E-B100-1543263FD56C}" srcId="{6A689A8C-5557-4313-B485-D614E5DBE6AF}" destId="{0CE7C7EE-8D9B-4642-87EA-A5C09C6B7E19}" srcOrd="3" destOrd="0" parTransId="{EC5F7AF9-B302-41B9-85A6-C6C1A4A359F0}" sibTransId="{C099B305-FAB0-4EC6-940D-8549E1DEB4B8}"/>
    <dgm:cxn modelId="{0B21A9DD-E750-46D8-8C14-BB82B3F8598C}" type="presOf" srcId="{A807AAAE-5268-4FF3-87EF-186A7855E239}" destId="{A1D52069-8505-47B3-92EF-9A4D2BAB249E}" srcOrd="0" destOrd="0" presId="urn:microsoft.com/office/officeart/2005/8/layout/arrow2"/>
    <dgm:cxn modelId="{4893627C-A867-4C85-8A39-15DEC9B52020}" srcId="{6A689A8C-5557-4313-B485-D614E5DBE6AF}" destId="{761A1B73-9211-4C7E-84E5-C899B788036C}" srcOrd="0" destOrd="0" parTransId="{B329CE92-DE55-4ADD-9B2A-EC2C8E2563D1}" sibTransId="{6ADD5561-C00B-4DD6-9B82-183B2D7702E2}"/>
    <dgm:cxn modelId="{25DE054F-A18E-4AED-ACC0-DFB4B09FF583}" type="presOf" srcId="{0CE7C7EE-8D9B-4642-87EA-A5C09C6B7E19}" destId="{341972FE-EBFB-47A7-BB13-568CE0E79A2B}" srcOrd="0" destOrd="0" presId="urn:microsoft.com/office/officeart/2005/8/layout/arrow2"/>
    <dgm:cxn modelId="{780CE991-3903-4DD5-88DD-7E0088A435C9}" type="presOf" srcId="{6A689A8C-5557-4313-B485-D614E5DBE6AF}" destId="{9D8D00C8-530F-45F8-A374-1A69C5F7DFA3}" srcOrd="0" destOrd="0" presId="urn:microsoft.com/office/officeart/2005/8/layout/arrow2"/>
    <dgm:cxn modelId="{F9820EBE-AEF3-4675-BDEC-B63E86F048DE}" type="presOf" srcId="{D5739596-D4F6-47CC-B9AC-8E1396C38518}" destId="{80457778-1BB6-4DC0-BF5E-06EC69F33C5D}" srcOrd="0" destOrd="0" presId="urn:microsoft.com/office/officeart/2005/8/layout/arrow2"/>
    <dgm:cxn modelId="{BD208DFB-7647-46AD-8B48-C9D1237B8222}" type="presParOf" srcId="{9D8D00C8-530F-45F8-A374-1A69C5F7DFA3}" destId="{1716920F-DA0D-4E30-A27C-B8DBEF4025CA}" srcOrd="0" destOrd="0" presId="urn:microsoft.com/office/officeart/2005/8/layout/arrow2"/>
    <dgm:cxn modelId="{BA9FDA0E-95AB-400B-9B16-B5C020C75686}" type="presParOf" srcId="{9D8D00C8-530F-45F8-A374-1A69C5F7DFA3}" destId="{7F26BD7F-73B0-4039-AB5A-5CD49C066DB2}" srcOrd="1" destOrd="0" presId="urn:microsoft.com/office/officeart/2005/8/layout/arrow2"/>
    <dgm:cxn modelId="{64A77444-EF95-479B-9926-EB1F499B476B}" type="presParOf" srcId="{7F26BD7F-73B0-4039-AB5A-5CD49C066DB2}" destId="{5E9BE6E2-0C65-45A4-AC58-EA223913825D}" srcOrd="0" destOrd="0" presId="urn:microsoft.com/office/officeart/2005/8/layout/arrow2"/>
    <dgm:cxn modelId="{56F65F8F-D017-47E8-8C49-DD9FD7B1D4C8}" type="presParOf" srcId="{7F26BD7F-73B0-4039-AB5A-5CD49C066DB2}" destId="{91989B6C-A4F9-4089-BFD6-210A5EFDFE9F}" srcOrd="1" destOrd="0" presId="urn:microsoft.com/office/officeart/2005/8/layout/arrow2"/>
    <dgm:cxn modelId="{31BC8F44-A74E-4E02-8ABA-81A4A90B93A0}" type="presParOf" srcId="{7F26BD7F-73B0-4039-AB5A-5CD49C066DB2}" destId="{84C6FC56-90E7-4227-B352-F5798395B1F9}" srcOrd="2" destOrd="0" presId="urn:microsoft.com/office/officeart/2005/8/layout/arrow2"/>
    <dgm:cxn modelId="{00589596-8751-4C56-BBB7-10ABC531F626}" type="presParOf" srcId="{7F26BD7F-73B0-4039-AB5A-5CD49C066DB2}" destId="{80457778-1BB6-4DC0-BF5E-06EC69F33C5D}" srcOrd="3" destOrd="0" presId="urn:microsoft.com/office/officeart/2005/8/layout/arrow2"/>
    <dgm:cxn modelId="{37B03575-74E6-4DB3-AFCC-1D152D51D07F}" type="presParOf" srcId="{7F26BD7F-73B0-4039-AB5A-5CD49C066DB2}" destId="{0C3A3450-27E9-4257-B697-8589FB4BEAF6}" srcOrd="4" destOrd="0" presId="urn:microsoft.com/office/officeart/2005/8/layout/arrow2"/>
    <dgm:cxn modelId="{BFFB8B17-D77E-4D54-A055-37B2FBFCF5AB}" type="presParOf" srcId="{7F26BD7F-73B0-4039-AB5A-5CD49C066DB2}" destId="{A1D52069-8505-47B3-92EF-9A4D2BAB249E}" srcOrd="5" destOrd="0" presId="urn:microsoft.com/office/officeart/2005/8/layout/arrow2"/>
    <dgm:cxn modelId="{94890AA1-42CE-45EE-A292-DE2CE214FD3B}" type="presParOf" srcId="{7F26BD7F-73B0-4039-AB5A-5CD49C066DB2}" destId="{5FE27A79-7922-4A84-BF5C-3B1862C1D256}" srcOrd="6" destOrd="0" presId="urn:microsoft.com/office/officeart/2005/8/layout/arrow2"/>
    <dgm:cxn modelId="{7C3097CA-5857-44FD-A4A4-F3A5DD7A82AF}" type="presParOf" srcId="{7F26BD7F-73B0-4039-AB5A-5CD49C066DB2}" destId="{341972FE-EBFB-47A7-BB13-568CE0E79A2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6920F-DA0D-4E30-A27C-B8DBEF4025CA}">
      <dsp:nvSpPr>
        <dsp:cNvPr id="0" name=""/>
        <dsp:cNvSpPr/>
      </dsp:nvSpPr>
      <dsp:spPr>
        <a:xfrm>
          <a:off x="416559" y="0"/>
          <a:ext cx="7050116" cy="440632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BE6E2-0C65-45A4-AC58-EA223913825D}">
      <dsp:nvSpPr>
        <dsp:cNvPr id="0" name=""/>
        <dsp:cNvSpPr/>
      </dsp:nvSpPr>
      <dsp:spPr>
        <a:xfrm>
          <a:off x="1110995" y="3276541"/>
          <a:ext cx="162152" cy="1621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89B6C-A4F9-4089-BFD6-210A5EFDFE9F}">
      <dsp:nvSpPr>
        <dsp:cNvPr id="0" name=""/>
        <dsp:cNvSpPr/>
      </dsp:nvSpPr>
      <dsp:spPr>
        <a:xfrm>
          <a:off x="1219775" y="3129021"/>
          <a:ext cx="1205569" cy="1048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21" tIns="0" rIns="0" bIns="0" numCol="1" spcCol="1270" anchor="t" anchorCtr="0">
          <a:noAutofit/>
        </a:bodyPr>
        <a:lstStyle/>
        <a:p>
          <a:pPr marL="0" lvl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solidFill>
                <a:schemeClr val="tx1"/>
              </a:solidFill>
              <a:latin typeface="+mj-lt"/>
              <a:ea typeface="Avenir Book" charset="0"/>
              <a:cs typeface="Avenir Book" charset="0"/>
            </a:rPr>
            <a:t>Oportunidad</a:t>
          </a:r>
        </a:p>
        <a:p>
          <a:pPr marL="0" lvl="0" algn="l" defTabSz="457200" rtl="0" eaLnBrk="1" latinLnBrk="0" hangingPunct="1">
            <a:lnSpc>
              <a:spcPts val="156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solidFill>
                <a:schemeClr val="tx1"/>
              </a:solidFill>
              <a:latin typeface="+mj-lt"/>
              <a:ea typeface="Avenir Book" charset="0"/>
              <a:cs typeface="Avenir Book" charset="0"/>
            </a:rPr>
            <a:t>Capacidades digitales</a:t>
          </a:r>
        </a:p>
        <a:p>
          <a:pPr marL="0" lvl="0" algn="l" defTabSz="457200" rtl="0" eaLnBrk="1" latinLnBrk="0" hangingPunct="1">
            <a:lnSpc>
              <a:spcPts val="156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solidFill>
                <a:schemeClr val="tx1"/>
              </a:solidFill>
              <a:latin typeface="+mj-lt"/>
              <a:ea typeface="Avenir Book" charset="0"/>
              <a:cs typeface="Avenir Book" charset="0"/>
            </a:rPr>
            <a:t>Potencializar canales de distribución</a:t>
          </a:r>
        </a:p>
      </dsp:txBody>
      <dsp:txXfrm>
        <a:off x="1219775" y="3129021"/>
        <a:ext cx="1205569" cy="1048704"/>
      </dsp:txXfrm>
    </dsp:sp>
    <dsp:sp modelId="{84C6FC56-90E7-4227-B352-F5798395B1F9}">
      <dsp:nvSpPr>
        <dsp:cNvPr id="0" name=""/>
        <dsp:cNvSpPr/>
      </dsp:nvSpPr>
      <dsp:spPr>
        <a:xfrm>
          <a:off x="2256639" y="2251631"/>
          <a:ext cx="282004" cy="282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57778-1BB6-4DC0-BF5E-06EC69F33C5D}">
      <dsp:nvSpPr>
        <dsp:cNvPr id="0" name=""/>
        <dsp:cNvSpPr/>
      </dsp:nvSpPr>
      <dsp:spPr>
        <a:xfrm>
          <a:off x="2418428" y="2254091"/>
          <a:ext cx="1480524" cy="20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28" tIns="0" rIns="0" bIns="0" numCol="1" spcCol="1270" anchor="t" anchorCtr="0">
          <a:noAutofit/>
        </a:bodyPr>
        <a:lstStyle/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Beneficios: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Tiempos de respuesta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Menos papeleo</a:t>
          </a:r>
        </a:p>
      </dsp:txBody>
      <dsp:txXfrm>
        <a:off x="2418428" y="2254091"/>
        <a:ext cx="1480524" cy="2013689"/>
      </dsp:txXfrm>
    </dsp:sp>
    <dsp:sp modelId="{0C3A3450-27E9-4257-B697-8589FB4BEAF6}">
      <dsp:nvSpPr>
        <dsp:cNvPr id="0" name=""/>
        <dsp:cNvSpPr/>
      </dsp:nvSpPr>
      <dsp:spPr>
        <a:xfrm>
          <a:off x="3719538" y="1496387"/>
          <a:ext cx="373656" cy="3736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52069-8505-47B3-92EF-9A4D2BAB249E}">
      <dsp:nvSpPr>
        <dsp:cNvPr id="0" name=""/>
        <dsp:cNvSpPr/>
      </dsp:nvSpPr>
      <dsp:spPr>
        <a:xfrm>
          <a:off x="3961782" y="1598009"/>
          <a:ext cx="1480524" cy="2723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993" tIns="0" rIns="0" bIns="0" numCol="1" spcCol="1270" anchor="t" anchorCtr="0">
          <a:noAutofit/>
        </a:bodyPr>
        <a:lstStyle/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Usos: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Big Data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Internet de las cosas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Inteligencia artificial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Apps</a:t>
          </a:r>
        </a:p>
      </dsp:txBody>
      <dsp:txXfrm>
        <a:off x="3961782" y="1598009"/>
        <a:ext cx="1480524" cy="2723107"/>
      </dsp:txXfrm>
    </dsp:sp>
    <dsp:sp modelId="{5FE27A79-7922-4A84-BF5C-3B1862C1D256}">
      <dsp:nvSpPr>
        <dsp:cNvPr id="0" name=""/>
        <dsp:cNvSpPr/>
      </dsp:nvSpPr>
      <dsp:spPr>
        <a:xfrm>
          <a:off x="5312865" y="996710"/>
          <a:ext cx="500558" cy="500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972FE-EBFB-47A7-BB13-568CE0E79A2B}">
      <dsp:nvSpPr>
        <dsp:cNvPr id="0" name=""/>
        <dsp:cNvSpPr/>
      </dsp:nvSpPr>
      <dsp:spPr>
        <a:xfrm>
          <a:off x="5563144" y="1161782"/>
          <a:ext cx="1480524" cy="3159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35" tIns="0" rIns="0" bIns="0" numCol="1" spcCol="1270" anchor="t" anchorCtr="0">
          <a:noAutofit/>
        </a:bodyPr>
        <a:lstStyle/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Experiencias: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Accesibilidad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Transparencia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Confianza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Simplicidad/ inmediatez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Personalización</a:t>
          </a:r>
        </a:p>
        <a:p>
          <a:pPr marL="0" lvl="0" indent="0" algn="l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prstClr val="black"/>
              </a:solidFill>
              <a:latin typeface="Calibri Light"/>
              <a:ea typeface="Avenir Book" charset="0"/>
              <a:cs typeface="Avenir Book" charset="0"/>
            </a:rPr>
            <a:t>Menores costos</a:t>
          </a:r>
        </a:p>
      </dsp:txBody>
      <dsp:txXfrm>
        <a:off x="5563144" y="1161782"/>
        <a:ext cx="1480524" cy="3159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1FB5B-18D0-47DE-82F6-C8F47F6649BB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51B21-BBB6-4BF0-8864-96AC38FFC8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76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C8F1BE-3877-4B4F-8EA8-AC063F27DF3A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0DFF60-2DDB-41FA-A09F-CBBA40CB54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363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FF60-2DDB-41FA-A09F-CBBA40CB54E9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374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FF60-2DDB-41FA-A09F-CBBA40CB54E9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30314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8829-F8ED-194E-B308-9DEB88D71C1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78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758716CD-C091-47CA-8C61-0D5F5E8D336C}"/>
              </a:ext>
            </a:extLst>
          </p:cNvPr>
          <p:cNvSpPr/>
          <p:nvPr userDrawn="1"/>
        </p:nvSpPr>
        <p:spPr>
          <a:xfrm flipH="1">
            <a:off x="0" y="0"/>
            <a:ext cx="9144000" cy="2398713"/>
          </a:xfrm>
          <a:prstGeom prst="rect">
            <a:avLst/>
          </a:prstGeom>
          <a:solidFill>
            <a:srgbClr val="0F4F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754" y="4364749"/>
            <a:ext cx="743699" cy="593643"/>
          </a:xfrm>
          <a:prstGeom prst="rect">
            <a:avLst/>
          </a:prstGeom>
        </p:spPr>
      </p:pic>
      <p:sp>
        <p:nvSpPr>
          <p:cNvPr id="10" name="Marcador de título 1">
            <a:extLst>
              <a:ext uri="{FF2B5EF4-FFF2-40B4-BE49-F238E27FC236}">
                <a16:creationId xmlns:a16="http://schemas.microsoft.com/office/drawing/2014/main" id="{0F6629C8-B573-479C-B202-C89AB25365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389" y="599783"/>
            <a:ext cx="7953213" cy="114212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900"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s-ES" dirty="0"/>
              <a:t>Título de la presentación</a:t>
            </a:r>
            <a:endParaRPr lang="es-CO" dirty="0"/>
          </a:p>
        </p:txBody>
      </p:sp>
      <p:sp>
        <p:nvSpPr>
          <p:cNvPr id="15" name="テキスト プレースホルダー 12">
            <a:extLst>
              <a:ext uri="{FF2B5EF4-FFF2-40B4-BE49-F238E27FC236}">
                <a16:creationId xmlns:a16="http://schemas.microsoft.com/office/drawing/2014/main" id="{FEF611B0-1CFC-4EA5-92F6-2110F7144D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8389" y="2852802"/>
            <a:ext cx="5777359" cy="505283"/>
          </a:xfrm>
        </p:spPr>
        <p:txBody>
          <a:bodyPr anchor="t">
            <a:no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32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Nombre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funcionario</a:t>
            </a:r>
            <a:endParaRPr kumimoji="1" lang="ja-JP" altLang="en-US" dirty="0"/>
          </a:p>
        </p:txBody>
      </p:sp>
      <p:sp>
        <p:nvSpPr>
          <p:cNvPr id="16" name="テキスト プレースホルダー 12">
            <a:extLst>
              <a:ext uri="{FF2B5EF4-FFF2-40B4-BE49-F238E27FC236}">
                <a16:creationId xmlns:a16="http://schemas.microsoft.com/office/drawing/2014/main" id="{41DFB9E5-F162-4721-882F-C4A493DFAC0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8389" y="3378906"/>
            <a:ext cx="5777359" cy="396012"/>
          </a:xfrm>
        </p:spPr>
        <p:txBody>
          <a:bodyPr anchor="t">
            <a:no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Cargo del </a:t>
            </a:r>
            <a:r>
              <a:rPr kumimoji="1" lang="en-US" altLang="ja-JP" dirty="0" err="1"/>
              <a:t>funcionario</a:t>
            </a:r>
            <a:endParaRPr kumimoji="1" lang="ja-JP" altLang="en-US" dirty="0"/>
          </a:p>
        </p:txBody>
      </p:sp>
      <p:sp>
        <p:nvSpPr>
          <p:cNvPr id="17" name="テキスト プレースホルダー 12">
            <a:extLst>
              <a:ext uri="{FF2B5EF4-FFF2-40B4-BE49-F238E27FC236}">
                <a16:creationId xmlns:a16="http://schemas.microsoft.com/office/drawing/2014/main" id="{E3E74B2F-AA8B-4D3F-A992-190E08B82CB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8389" y="1995964"/>
            <a:ext cx="7445860" cy="288827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Nombre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evento</a:t>
            </a:r>
            <a:endParaRPr kumimoji="1" lang="ja-JP" altLang="en-US" dirty="0"/>
          </a:p>
        </p:txBody>
      </p:sp>
      <p:sp>
        <p:nvSpPr>
          <p:cNvPr id="20" name="テキスト プレースホルダー 12">
            <a:extLst>
              <a:ext uri="{FF2B5EF4-FFF2-40B4-BE49-F238E27FC236}">
                <a16:creationId xmlns:a16="http://schemas.microsoft.com/office/drawing/2014/main" id="{F327398D-150B-43FF-9497-77BD447CE4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98388" y="4658913"/>
            <a:ext cx="5777359" cy="288827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Ciudad, Agosto 00 de 2018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699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758716CD-C091-47CA-8C61-0D5F5E8D336C}"/>
              </a:ext>
            </a:extLst>
          </p:cNvPr>
          <p:cNvSpPr/>
          <p:nvPr userDrawn="1"/>
        </p:nvSpPr>
        <p:spPr>
          <a:xfrm flipH="1">
            <a:off x="0" y="0"/>
            <a:ext cx="9144000" cy="2398713"/>
          </a:xfrm>
          <a:prstGeom prst="rect">
            <a:avLst/>
          </a:prstGeom>
          <a:solidFill>
            <a:srgbClr val="0F4F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754" y="4364749"/>
            <a:ext cx="743699" cy="593643"/>
          </a:xfrm>
          <a:prstGeom prst="rect">
            <a:avLst/>
          </a:prstGeom>
        </p:spPr>
      </p:pic>
      <p:sp>
        <p:nvSpPr>
          <p:cNvPr id="10" name="Marcador de título 1">
            <a:extLst>
              <a:ext uri="{FF2B5EF4-FFF2-40B4-BE49-F238E27FC236}">
                <a16:creationId xmlns:a16="http://schemas.microsoft.com/office/drawing/2014/main" id="{0F6629C8-B573-479C-B202-C89AB25365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389" y="599783"/>
            <a:ext cx="7953213" cy="1142456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  <a:alpha val="82000"/>
                </a:schemeClr>
              </a:gs>
              <a:gs pos="100000">
                <a:schemeClr val="tx1">
                  <a:lumMod val="65000"/>
                  <a:lumOff val="35000"/>
                  <a:alpha val="63000"/>
                </a:schemeClr>
              </a:gs>
            </a:gsLst>
            <a:lin ang="135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900"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s-ES" dirty="0"/>
              <a:t>Título de la presentación</a:t>
            </a:r>
            <a:endParaRPr lang="es-CO" dirty="0"/>
          </a:p>
        </p:txBody>
      </p:sp>
      <p:sp>
        <p:nvSpPr>
          <p:cNvPr id="11" name="テキスト プレースホルダー 12">
            <a:extLst>
              <a:ext uri="{FF2B5EF4-FFF2-40B4-BE49-F238E27FC236}">
                <a16:creationId xmlns:a16="http://schemas.microsoft.com/office/drawing/2014/main" id="{C30973F7-4F3E-4A2D-B425-A0FB31944C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8389" y="2852802"/>
            <a:ext cx="5777359" cy="505283"/>
          </a:xfrm>
        </p:spPr>
        <p:txBody>
          <a:bodyPr anchor="t">
            <a:no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32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Nombre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funcionario</a:t>
            </a:r>
            <a:endParaRPr kumimoji="1" lang="ja-JP" alt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8F8D32E4-6CC4-4BFD-A813-6D9D0F6DAA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8389" y="3378906"/>
            <a:ext cx="5777359" cy="396012"/>
          </a:xfrm>
        </p:spPr>
        <p:txBody>
          <a:bodyPr anchor="t">
            <a:no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Cargo del </a:t>
            </a:r>
            <a:r>
              <a:rPr kumimoji="1" lang="en-US" altLang="ja-JP" dirty="0" err="1"/>
              <a:t>funcionario</a:t>
            </a:r>
            <a:endParaRPr kumimoji="1" lang="ja-JP" altLang="en-US" dirty="0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CB82FC70-8216-4EC0-814D-FBCBC672AC4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8389" y="1995964"/>
            <a:ext cx="7445860" cy="288827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Nombre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evento</a:t>
            </a:r>
            <a:endParaRPr kumimoji="1" lang="ja-JP" altLang="en-US" dirty="0"/>
          </a:p>
        </p:txBody>
      </p:sp>
      <p:sp>
        <p:nvSpPr>
          <p:cNvPr id="14" name="テキスト プレースホルダー 12">
            <a:extLst>
              <a:ext uri="{FF2B5EF4-FFF2-40B4-BE49-F238E27FC236}">
                <a16:creationId xmlns:a16="http://schemas.microsoft.com/office/drawing/2014/main" id="{CF40D5CB-BB99-435D-A78C-70262F7A511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98388" y="4658913"/>
            <a:ext cx="5777359" cy="288827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Ciudad, Agosto 00 de 2018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849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 flipH="1">
            <a:off x="0" y="-20538"/>
            <a:ext cx="4572000" cy="5164038"/>
          </a:xfrm>
          <a:prstGeom prst="rect">
            <a:avLst/>
          </a:prstGeom>
          <a:solidFill>
            <a:srgbClr val="0F4F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 dirty="0"/>
          </a:p>
        </p:txBody>
      </p:sp>
      <p:sp>
        <p:nvSpPr>
          <p:cNvPr id="6" name="Marcador de título 1">
            <a:extLst>
              <a:ext uri="{FF2B5EF4-FFF2-40B4-BE49-F238E27FC236}">
                <a16:creationId xmlns:a16="http://schemas.microsoft.com/office/drawing/2014/main" id="{B4C920EC-6A8C-41BE-930D-A4A8B50726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6874" y="672423"/>
            <a:ext cx="4167264" cy="3824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600" b="1">
                <a:solidFill>
                  <a:srgbClr val="990000"/>
                </a:solidFill>
              </a:defRPr>
            </a:lvl1pPr>
          </a:lstStyle>
          <a:p>
            <a:r>
              <a:rPr lang="es-ES" dirty="0"/>
              <a:t>Título del tema</a:t>
            </a:r>
            <a:endParaRPr lang="es-CO" dirty="0"/>
          </a:p>
        </p:txBody>
      </p:sp>
      <p:sp>
        <p:nvSpPr>
          <p:cNvPr id="14" name="テキスト プレースホルダー 12">
            <a:extLst>
              <a:ext uri="{FF2B5EF4-FFF2-40B4-BE49-F238E27FC236}">
                <a16:creationId xmlns:a16="http://schemas.microsoft.com/office/drawing/2014/main" id="{66EE820B-A362-4855-B6A0-BBEC87BDBF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9158" y="621024"/>
            <a:ext cx="3433684" cy="392742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800" b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504020202030204" pitchFamily="34" charset="0"/>
              </a:defRPr>
            </a:lvl1pPr>
          </a:lstStyle>
          <a:p>
            <a:pPr lvl="0"/>
            <a:r>
              <a:rPr kumimoji="1" lang="en-US" altLang="ja-JP" dirty="0"/>
              <a:t>#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792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8">
            <a:extLst>
              <a:ext uri="{FF2B5EF4-FFF2-40B4-BE49-F238E27FC236}">
                <a16:creationId xmlns:a16="http://schemas.microsoft.com/office/drawing/2014/main" id="{B76DAB3C-314F-4F5A-9D09-B572870A10E3}"/>
              </a:ext>
            </a:extLst>
          </p:cNvPr>
          <p:cNvSpPr/>
          <p:nvPr userDrawn="1"/>
        </p:nvSpPr>
        <p:spPr>
          <a:xfrm>
            <a:off x="-4516" y="0"/>
            <a:ext cx="1986202" cy="5143500"/>
          </a:xfrm>
          <a:prstGeom prst="rect">
            <a:avLst/>
          </a:prstGeom>
          <a:solidFill>
            <a:srgbClr val="0F4FA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77AAA5-2156-455E-86F8-DCFC82C78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599" y="-4872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621A4-F840-4FB5-ADAC-B68FE90EA2B3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29D9BBCD-49FA-4ADE-B6D1-E6CAE916D6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95774" y="1003461"/>
            <a:ext cx="6019576" cy="3263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8" name="Marcador de título 1">
            <a:extLst>
              <a:ext uri="{FF2B5EF4-FFF2-40B4-BE49-F238E27FC236}">
                <a16:creationId xmlns:a16="http://schemas.microsoft.com/office/drawing/2014/main" id="{A2926BC1-9BB5-4A4E-BF85-9E106FF0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2" y="-16614"/>
            <a:ext cx="1986202" cy="514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de la diapositiva</a:t>
            </a:r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10A3525-FF3A-47DB-A765-3292EEFB2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912" y="4613067"/>
            <a:ext cx="576000" cy="45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A07FA-A0C7-4C87-8D11-ED58BB1FB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2" y="486086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621A4-F840-4FB5-ADAC-B68FE90EA2B3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EEF4738-48CF-4D7E-8BBB-A67C0C94EB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912" y="4613067"/>
            <a:ext cx="576000" cy="459781"/>
          </a:xfrm>
          <a:prstGeom prst="rect">
            <a:avLst/>
          </a:prstGeom>
        </p:spPr>
      </p:pic>
      <p:sp>
        <p:nvSpPr>
          <p:cNvPr id="10" name="Marcador de título 1">
            <a:extLst>
              <a:ext uri="{FF2B5EF4-FFF2-40B4-BE49-F238E27FC236}">
                <a16:creationId xmlns:a16="http://schemas.microsoft.com/office/drawing/2014/main" id="{EE5DD7B6-AE01-46DD-8F8B-A6AE31151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2" y="0"/>
            <a:ext cx="9137758" cy="937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600" b="1">
                <a:solidFill>
                  <a:srgbClr val="0F4FA6"/>
                </a:solidFill>
              </a:defRPr>
            </a:lvl1pPr>
          </a:lstStyle>
          <a:p>
            <a:r>
              <a:rPr lang="es-ES" dirty="0"/>
              <a:t>Título de la diapositiva</a:t>
            </a:r>
            <a:br>
              <a:rPr lang="es-ES" dirty="0"/>
            </a:br>
            <a:r>
              <a:rPr lang="es-ES" dirty="0"/>
              <a:t>Máximo 2 renglones</a:t>
            </a:r>
            <a:endParaRPr lang="es-CO" dirty="0"/>
          </a:p>
        </p:txBody>
      </p:sp>
      <p:sp>
        <p:nvSpPr>
          <p:cNvPr id="11" name="Marcador de texto 2">
            <a:extLst>
              <a:ext uri="{FF2B5EF4-FFF2-40B4-BE49-F238E27FC236}">
                <a16:creationId xmlns:a16="http://schemas.microsoft.com/office/drawing/2014/main" id="{03338E54-532C-4ABE-A34C-E6020A49F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310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5704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1" y="0"/>
            <a:ext cx="9145190" cy="516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s-CO" sz="135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Rectángulo 2"/>
          <p:cNvSpPr/>
          <p:nvPr userDrawn="1"/>
        </p:nvSpPr>
        <p:spPr>
          <a:xfrm flipH="1">
            <a:off x="5166739" y="0"/>
            <a:ext cx="3978452" cy="5143500"/>
          </a:xfrm>
          <a:prstGeom prst="rect">
            <a:avLst/>
          </a:prstGeom>
          <a:solidFill>
            <a:srgbClr val="0F4F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 dirty="0"/>
          </a:p>
        </p:txBody>
      </p:sp>
      <p:graphicFrame>
        <p:nvGraphicFramePr>
          <p:cNvPr id="13" name="Objeto 3"/>
          <p:cNvGraphicFramePr>
            <a:graphicFrameLocks noChangeAspect="1"/>
          </p:cNvGraphicFramePr>
          <p:nvPr userDrawn="1">
            <p:extLst/>
          </p:nvPr>
        </p:nvGraphicFramePr>
        <p:xfrm>
          <a:off x="384553" y="942844"/>
          <a:ext cx="488712" cy="48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" name="CorelDRAW" r:id="rId3" imgW="620640" imgH="620640" progId="">
                  <p:embed/>
                </p:oleObj>
              </mc:Choice>
              <mc:Fallback>
                <p:oleObj name="CorelDRAW" r:id="rId3" imgW="620640" imgH="620640" progId="">
                  <p:embed/>
                  <p:pic>
                    <p:nvPicPr>
                      <p:cNvPr id="13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553" y="942844"/>
                        <a:ext cx="488712" cy="488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4"/>
          <p:cNvGraphicFramePr>
            <a:graphicFrameLocks noChangeAspect="1"/>
          </p:cNvGraphicFramePr>
          <p:nvPr userDrawn="1">
            <p:extLst/>
          </p:nvPr>
        </p:nvGraphicFramePr>
        <p:xfrm>
          <a:off x="384553" y="1929534"/>
          <a:ext cx="488712" cy="48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" name="CorelDRAW" r:id="rId5" imgW="620640" imgH="620640" progId="">
                  <p:embed/>
                </p:oleObj>
              </mc:Choice>
              <mc:Fallback>
                <p:oleObj name="CorelDRAW" r:id="rId5" imgW="620640" imgH="620640" progId="">
                  <p:embed/>
                  <p:pic>
                    <p:nvPicPr>
                      <p:cNvPr id="14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553" y="1929534"/>
                        <a:ext cx="488712" cy="488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5"/>
          <p:cNvGraphicFramePr>
            <a:graphicFrameLocks noChangeAspect="1"/>
          </p:cNvGraphicFramePr>
          <p:nvPr userDrawn="1">
            <p:extLst/>
          </p:nvPr>
        </p:nvGraphicFramePr>
        <p:xfrm>
          <a:off x="375000" y="2913840"/>
          <a:ext cx="507820" cy="50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" name="CorelDRAW" r:id="rId7" imgW="620640" imgH="620640" progId="">
                  <p:embed/>
                </p:oleObj>
              </mc:Choice>
              <mc:Fallback>
                <p:oleObj name="CorelDRAW" r:id="rId7" imgW="620640" imgH="620640" progId="">
                  <p:embed/>
                  <p:pic>
                    <p:nvPicPr>
                      <p:cNvPr id="15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000" y="2913840"/>
                        <a:ext cx="507820" cy="507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6"/>
          <p:cNvGraphicFramePr>
            <a:graphicFrameLocks noChangeAspect="1"/>
          </p:cNvGraphicFramePr>
          <p:nvPr userDrawn="1">
            <p:extLst/>
          </p:nvPr>
        </p:nvGraphicFramePr>
        <p:xfrm>
          <a:off x="359579" y="3993598"/>
          <a:ext cx="538659" cy="53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" name="CorelDRAW" r:id="rId9" imgW="620640" imgH="620640" progId="">
                  <p:embed/>
                </p:oleObj>
              </mc:Choice>
              <mc:Fallback>
                <p:oleObj name="CorelDRAW" r:id="rId9" imgW="620640" imgH="620640" progId="">
                  <p:embed/>
                  <p:pic>
                    <p:nvPicPr>
                      <p:cNvPr id="16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79" y="3993598"/>
                        <a:ext cx="538659" cy="538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ángulo 7"/>
          <p:cNvSpPr/>
          <p:nvPr userDrawn="1"/>
        </p:nvSpPr>
        <p:spPr>
          <a:xfrm>
            <a:off x="1035124" y="1029285"/>
            <a:ext cx="3429446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superintendencia.financiera</a:t>
            </a:r>
          </a:p>
          <a:p>
            <a:endParaRPr lang="es-CO" sz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endParaRPr lang="es-CO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endParaRPr lang="es-CO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endParaRPr lang="es-CO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Rectángulo 8"/>
          <p:cNvSpPr/>
          <p:nvPr userDrawn="1"/>
        </p:nvSpPr>
        <p:spPr>
          <a:xfrm>
            <a:off x="1035123" y="2974747"/>
            <a:ext cx="3402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+Superfinanciera     </a:t>
            </a:r>
          </a:p>
        </p:txBody>
      </p:sp>
      <p:sp>
        <p:nvSpPr>
          <p:cNvPr id="19" name="CuadroTexto 9"/>
          <p:cNvSpPr txBox="1"/>
          <p:nvPr userDrawn="1"/>
        </p:nvSpPr>
        <p:spPr>
          <a:xfrm>
            <a:off x="1035123" y="4077671"/>
            <a:ext cx="283787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/superfinancieracol</a:t>
            </a:r>
          </a:p>
          <a:p>
            <a:endParaRPr lang="es-CO" sz="1350" dirty="0"/>
          </a:p>
        </p:txBody>
      </p:sp>
      <p:sp>
        <p:nvSpPr>
          <p:cNvPr id="20" name="CuadroTexto 10"/>
          <p:cNvSpPr txBox="1"/>
          <p:nvPr userDrawn="1"/>
        </p:nvSpPr>
        <p:spPr>
          <a:xfrm>
            <a:off x="1035123" y="1961059"/>
            <a:ext cx="306512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@SFCsupervisor</a:t>
            </a:r>
          </a:p>
          <a:p>
            <a:endParaRPr lang="es-CO" sz="1350" dirty="0"/>
          </a:p>
        </p:txBody>
      </p:sp>
      <p:sp>
        <p:nvSpPr>
          <p:cNvPr id="21" name="Rectangle 3"/>
          <p:cNvSpPr txBox="1">
            <a:spLocks noChangeArrowheads="1"/>
          </p:cNvSpPr>
          <p:nvPr userDrawn="1"/>
        </p:nvSpPr>
        <p:spPr bwMode="auto">
          <a:xfrm>
            <a:off x="5305008" y="1915185"/>
            <a:ext cx="3750669" cy="917961"/>
          </a:xfrm>
          <a:prstGeom prst="rect">
            <a:avLst/>
          </a:prstGeom>
          <a:noFill/>
          <a:ln w="38100" cap="flat" cmpd="sng" algn="ctr">
            <a:noFill/>
            <a:prstDash val="solid"/>
          </a:ln>
          <a:effectLst>
            <a:outerShdw blurRad="88900" dist="25400" algn="ctr" rotWithShape="0">
              <a:srgbClr val="000000">
                <a:alpha val="40000"/>
              </a:srgbClr>
            </a:outerShdw>
          </a:effectLst>
          <a:extLst/>
        </p:spPr>
        <p:txBody>
          <a:bodyPr rtlCol="0" anchor="t"/>
          <a:lstStyle>
            <a:defPPr>
              <a:defRPr lang="es-CO"/>
            </a:defPPr>
            <a:lvl1pPr>
              <a:defRPr sz="1650" ker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algn="ctr"/>
            <a:r>
              <a:rPr lang="es-CO" altLang="es-CO" sz="6600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Thin" panose="02000000000000000000" pitchFamily="2" charset="0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22" name="CuadroTexto 13"/>
          <p:cNvSpPr txBox="1"/>
          <p:nvPr userDrawn="1"/>
        </p:nvSpPr>
        <p:spPr>
          <a:xfrm>
            <a:off x="5809894" y="4094277"/>
            <a:ext cx="28866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super@superfinanciera.gov.co</a:t>
            </a:r>
          </a:p>
        </p:txBody>
      </p:sp>
      <p:sp>
        <p:nvSpPr>
          <p:cNvPr id="23" name="CuadroTexto 14"/>
          <p:cNvSpPr txBox="1"/>
          <p:nvPr userDrawn="1"/>
        </p:nvSpPr>
        <p:spPr>
          <a:xfrm>
            <a:off x="5841329" y="4408234"/>
            <a:ext cx="2678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  </a:t>
            </a:r>
            <a:r>
              <a:rPr lang="es-CO" sz="15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www.superfinanciera.gov.co</a:t>
            </a:r>
          </a:p>
        </p:txBody>
      </p:sp>
      <p:pic>
        <p:nvPicPr>
          <p:cNvPr id="24" name="Imagen 19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02" t="5527" r="9623" b="9945"/>
          <a:stretch/>
        </p:blipFill>
        <p:spPr>
          <a:xfrm>
            <a:off x="4049973" y="774323"/>
            <a:ext cx="931183" cy="931062"/>
          </a:xfrm>
          <a:prstGeom prst="rect">
            <a:avLst/>
          </a:prstGeom>
        </p:spPr>
      </p:pic>
      <p:pic>
        <p:nvPicPr>
          <p:cNvPr id="25" name="Imagen 20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05" t="10357" r="10104" b="6907"/>
          <a:stretch/>
        </p:blipFill>
        <p:spPr>
          <a:xfrm>
            <a:off x="4054507" y="3901826"/>
            <a:ext cx="864209" cy="806490"/>
          </a:xfrm>
          <a:prstGeom prst="rect">
            <a:avLst/>
          </a:prstGeom>
        </p:spPr>
      </p:pic>
      <p:pic>
        <p:nvPicPr>
          <p:cNvPr id="26" name="Imagen 2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294" t="7003" r="9308" b="6311"/>
          <a:stretch/>
        </p:blipFill>
        <p:spPr>
          <a:xfrm>
            <a:off x="4080444" y="2799723"/>
            <a:ext cx="870243" cy="928139"/>
          </a:xfrm>
          <a:prstGeom prst="rect">
            <a:avLst/>
          </a:prstGeom>
        </p:spPr>
      </p:pic>
      <p:pic>
        <p:nvPicPr>
          <p:cNvPr id="27" name="Imagen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0038" y="1760313"/>
            <a:ext cx="951118" cy="93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1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28"/>
          <p:cNvSpPr/>
          <p:nvPr userDrawn="1"/>
        </p:nvSpPr>
        <p:spPr>
          <a:xfrm>
            <a:off x="1" y="-37923"/>
            <a:ext cx="9145190" cy="807329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42" y="-16613"/>
            <a:ext cx="9137758" cy="666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de la diapositiva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143310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DB486274-13DB-4D37-B7A9-DB6E47310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2" y="486086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621A4-F840-4FB5-ADAC-B68FE90EA2B3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401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5" r:id="rId1"/>
    <p:sldLayoutId id="2147493507" r:id="rId2"/>
    <p:sldLayoutId id="2147493489" r:id="rId3"/>
    <p:sldLayoutId id="2147493506" r:id="rId4"/>
    <p:sldLayoutId id="2147493487" r:id="rId5"/>
    <p:sldLayoutId id="2147493493" r:id="rId6"/>
    <p:sldLayoutId id="2147493511" r:id="rId7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990000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1.svg"/><Relationship Id="rId18" Type="http://schemas.openxmlformats.org/officeDocument/2006/relationships/image" Target="../media/image20.png"/><Relationship Id="rId26" Type="http://schemas.openxmlformats.org/officeDocument/2006/relationships/image" Target="../media/image27.png"/><Relationship Id="rId3" Type="http://schemas.openxmlformats.org/officeDocument/2006/relationships/image" Target="../media/image11.png"/><Relationship Id="rId21" Type="http://schemas.openxmlformats.org/officeDocument/2006/relationships/image" Target="../media/image22.png"/><Relationship Id="rId7" Type="http://schemas.openxmlformats.org/officeDocument/2006/relationships/image" Target="../media/image15.svg"/><Relationship Id="rId12" Type="http://schemas.openxmlformats.org/officeDocument/2006/relationships/image" Target="../media/image17.png"/><Relationship Id="rId17" Type="http://schemas.openxmlformats.org/officeDocument/2006/relationships/image" Target="../media/image25.svg"/><Relationship Id="rId25" Type="http://schemas.openxmlformats.org/officeDocument/2006/relationships/image" Target="../media/image26.png"/><Relationship Id="rId2" Type="http://schemas.openxmlformats.org/officeDocument/2006/relationships/image" Target="../media/image10.png"/><Relationship Id="rId16" Type="http://schemas.openxmlformats.org/officeDocument/2006/relationships/image" Target="../media/image19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24" Type="http://schemas.openxmlformats.org/officeDocument/2006/relationships/image" Target="../media/image25.png"/><Relationship Id="rId5" Type="http://schemas.openxmlformats.org/officeDocument/2006/relationships/image" Target="../media/image13.png"/><Relationship Id="rId15" Type="http://schemas.openxmlformats.org/officeDocument/2006/relationships/image" Target="../media/image23.svg"/><Relationship Id="rId23" Type="http://schemas.openxmlformats.org/officeDocument/2006/relationships/image" Target="../media/image24.png"/><Relationship Id="rId28" Type="http://schemas.openxmlformats.org/officeDocument/2006/relationships/image" Target="../media/image36.svg"/><Relationship Id="rId10" Type="http://schemas.openxmlformats.org/officeDocument/2006/relationships/image" Target="../media/image16.png"/><Relationship Id="rId19" Type="http://schemas.openxmlformats.org/officeDocument/2006/relationships/image" Target="../media/image27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Relationship Id="rId14" Type="http://schemas.openxmlformats.org/officeDocument/2006/relationships/image" Target="../media/image18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svg"/><Relationship Id="rId5" Type="http://schemas.openxmlformats.org/officeDocument/2006/relationships/image" Target="../media/image30.png"/><Relationship Id="rId10" Type="http://schemas.openxmlformats.org/officeDocument/2006/relationships/image" Target="../media/image44.svg"/><Relationship Id="rId4" Type="http://schemas.openxmlformats.org/officeDocument/2006/relationships/image" Target="../media/image38.sv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DDE8A18-6C01-42A9-AF4A-992BD40B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Seguros inclusivos e innovación tecnológica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2AA9664-1794-4886-B3D7-61DABAE87A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CO" dirty="0"/>
              <a:t>Mirian E. Castrillón</a:t>
            </a:r>
          </a:p>
          <a:p>
            <a:endParaRPr lang="es-CO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2D960BBB-4566-4FE1-9A28-A6CA726FFD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10788" y="3997092"/>
            <a:ext cx="6836030" cy="396012"/>
          </a:xfrm>
        </p:spPr>
        <p:txBody>
          <a:bodyPr/>
          <a:lstStyle/>
          <a:p>
            <a:r>
              <a:rPr lang="es-CO" dirty="0"/>
              <a:t>Directora Seguros </a:t>
            </a:r>
            <a:r>
              <a:rPr lang="es-CL" dirty="0"/>
              <a:t>Superintendencia Financiera de Colombia.</a:t>
            </a:r>
            <a:endParaRPr lang="es-CO" dirty="0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04BB0B20-3F9C-4C7F-A1FD-62D7D58648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s-CO" dirty="0"/>
              <a:t>Buenos Aires, octubre de 2018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MX" b="0" dirty="0">
                <a:effectLst/>
              </a:rPr>
              <a:t>Seminario Regional sobre Capacitación de Supervisores de Seguros de Latinoamérica ASSAL - IAIS</a:t>
            </a:r>
            <a:endParaRPr lang="es-C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09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14901A2-F444-46CB-B074-36050A7A6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9" y="3806145"/>
            <a:ext cx="2011854" cy="117663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8518A58-8075-402D-B3AB-C07C8B2B9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556866">
            <a:off x="2206309" y="2250645"/>
            <a:ext cx="4882056" cy="294765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DB4456C-6121-4267-B86B-DB64E1B21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972877">
            <a:off x="2242378" y="3912935"/>
            <a:ext cx="1237595" cy="121930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4A1AAE1-ED35-4D1D-968C-DA3D69486B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550922">
            <a:off x="2324417" y="3372859"/>
            <a:ext cx="2475989" cy="1915944"/>
          </a:xfrm>
          <a:prstGeom prst="rect">
            <a:avLst/>
          </a:prstGeom>
        </p:spPr>
      </p:pic>
      <p:pic>
        <p:nvPicPr>
          <p:cNvPr id="7" name="Gráfico 6" descr="Hombre">
            <a:extLst>
              <a:ext uri="{FF2B5EF4-FFF2-40B4-BE49-F238E27FC236}">
                <a16:creationId xmlns:a16="http://schemas.microsoft.com/office/drawing/2014/main" id="{17A7D7C1-F1B7-44CF-99E6-2B273EF791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86986" y="3202819"/>
            <a:ext cx="603326" cy="603326"/>
          </a:xfrm>
          <a:prstGeom prst="rect">
            <a:avLst/>
          </a:prstGeom>
        </p:spPr>
      </p:pic>
      <p:pic>
        <p:nvPicPr>
          <p:cNvPr id="11" name="Gráfico 10" descr="Equipo">
            <a:extLst>
              <a:ext uri="{FF2B5EF4-FFF2-40B4-BE49-F238E27FC236}">
                <a16:creationId xmlns:a16="http://schemas.microsoft.com/office/drawing/2014/main" id="{BCB64BED-E8D0-42F3-83D0-2D82C3846B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27685" y="3724474"/>
            <a:ext cx="643527" cy="643527"/>
          </a:xfrm>
          <a:prstGeom prst="rect">
            <a:avLst/>
          </a:prstGeom>
        </p:spPr>
      </p:pic>
      <p:pic>
        <p:nvPicPr>
          <p:cNvPr id="13" name="Gráfico 12" descr="Persona con bastón">
            <a:extLst>
              <a:ext uri="{FF2B5EF4-FFF2-40B4-BE49-F238E27FC236}">
                <a16:creationId xmlns:a16="http://schemas.microsoft.com/office/drawing/2014/main" id="{F750F3BE-3C86-4C26-BFE2-A27712E02D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44194" y="3157232"/>
            <a:ext cx="688618" cy="688618"/>
          </a:xfrm>
          <a:prstGeom prst="rect">
            <a:avLst/>
          </a:prstGeom>
        </p:spPr>
      </p:pic>
      <p:pic>
        <p:nvPicPr>
          <p:cNvPr id="15" name="Gráfico 14" descr="Montañas">
            <a:extLst>
              <a:ext uri="{FF2B5EF4-FFF2-40B4-BE49-F238E27FC236}">
                <a16:creationId xmlns:a16="http://schemas.microsoft.com/office/drawing/2014/main" id="{6B4AE4E9-365A-497C-A32A-8739D820129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54587" y="2410230"/>
            <a:ext cx="656764" cy="656764"/>
          </a:xfrm>
          <a:prstGeom prst="rect">
            <a:avLst/>
          </a:prstGeom>
        </p:spPr>
      </p:pic>
      <p:pic>
        <p:nvPicPr>
          <p:cNvPr id="17" name="Gráfico 16" descr="Masculino">
            <a:extLst>
              <a:ext uri="{FF2B5EF4-FFF2-40B4-BE49-F238E27FC236}">
                <a16:creationId xmlns:a16="http://schemas.microsoft.com/office/drawing/2014/main" id="{A7354F03-C5EA-4399-B51A-DB010C22D1D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69835" y="3329854"/>
            <a:ext cx="513176" cy="513176"/>
          </a:xfrm>
          <a:prstGeom prst="rect">
            <a:avLst/>
          </a:prstGeom>
        </p:spPr>
      </p:pic>
      <p:pic>
        <p:nvPicPr>
          <p:cNvPr id="19" name="Gráfico 18" descr="Femenino">
            <a:extLst>
              <a:ext uri="{FF2B5EF4-FFF2-40B4-BE49-F238E27FC236}">
                <a16:creationId xmlns:a16="http://schemas.microsoft.com/office/drawing/2014/main" id="{C4D73E86-F4AB-4E7A-B538-F21A4BF83F4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77098" y="3621361"/>
            <a:ext cx="575432" cy="575432"/>
          </a:xfrm>
          <a:prstGeom prst="rect">
            <a:avLst/>
          </a:prstGeom>
        </p:spPr>
      </p:pic>
      <p:pic>
        <p:nvPicPr>
          <p:cNvPr id="21" name="Gráfico 20" descr="Ciudad">
            <a:extLst>
              <a:ext uri="{FF2B5EF4-FFF2-40B4-BE49-F238E27FC236}">
                <a16:creationId xmlns:a16="http://schemas.microsoft.com/office/drawing/2014/main" id="{C49E46A8-EBCE-4865-A535-D456FEC2F8E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11807" y="2081848"/>
            <a:ext cx="656764" cy="656764"/>
          </a:xfrm>
          <a:prstGeom prst="rect">
            <a:avLst/>
          </a:prstGeom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5FE5A872-0535-4BA6-ABA3-EE31D4E1FECC}"/>
              </a:ext>
            </a:extLst>
          </p:cNvPr>
          <p:cNvSpPr/>
          <p:nvPr/>
        </p:nvSpPr>
        <p:spPr>
          <a:xfrm rot="20179329">
            <a:off x="2353155" y="1396810"/>
            <a:ext cx="1429245" cy="428013"/>
          </a:xfrm>
          <a:prstGeom prst="rect">
            <a:avLst/>
          </a:prstGeom>
          <a:solidFill>
            <a:srgbClr val="92D050"/>
          </a:solidFill>
          <a:ln>
            <a:solidFill>
              <a:srgbClr val="758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Innovación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877A9D00-71F3-4CC7-B963-19291EF800FC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r="67869" b="67925"/>
          <a:stretch/>
        </p:blipFill>
        <p:spPr>
          <a:xfrm>
            <a:off x="2290087" y="2810295"/>
            <a:ext cx="688618" cy="684357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CEFCE0D3-06FF-4627-93B3-2C9542AC35C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878583" y="2055661"/>
            <a:ext cx="940952" cy="663128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D2B0FE28-6B28-4D9E-9404-87EC163B963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555227" y="1574900"/>
            <a:ext cx="873432" cy="487497"/>
          </a:xfrm>
          <a:prstGeom prst="rect">
            <a:avLst/>
          </a:prstGeom>
        </p:spPr>
      </p:pic>
      <p:sp>
        <p:nvSpPr>
          <p:cNvPr id="31" name="Rectángulo 30">
            <a:extLst>
              <a:ext uri="{FF2B5EF4-FFF2-40B4-BE49-F238E27FC236}">
                <a16:creationId xmlns:a16="http://schemas.microsoft.com/office/drawing/2014/main" id="{2B2AC607-D7F6-4B41-9376-E67C72D238E6}"/>
              </a:ext>
            </a:extLst>
          </p:cNvPr>
          <p:cNvSpPr/>
          <p:nvPr/>
        </p:nvSpPr>
        <p:spPr>
          <a:xfrm rot="20531194">
            <a:off x="4675690" y="4393540"/>
            <a:ext cx="1429245" cy="428013"/>
          </a:xfrm>
          <a:prstGeom prst="rect">
            <a:avLst/>
          </a:prstGeom>
          <a:solidFill>
            <a:srgbClr val="92D050"/>
          </a:solidFill>
          <a:ln>
            <a:solidFill>
              <a:srgbClr val="758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Inclusión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71B92005-C69B-4AA2-B457-0CC2052C6343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8920016">
            <a:off x="984336" y="1464036"/>
            <a:ext cx="4982225" cy="1988725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5027E032-A802-4B77-A8E0-FB39B61AD9E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18060954">
            <a:off x="1114081" y="1891028"/>
            <a:ext cx="3095104" cy="1655521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C6F3DA19-D9A4-4626-9BA6-58FFBE4500D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17129269">
            <a:off x="1258093" y="2484405"/>
            <a:ext cx="1639431" cy="1218410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A49F7114-C7CC-4824-A41B-578CCDC6D6B3}"/>
              </a:ext>
            </a:extLst>
          </p:cNvPr>
          <p:cNvSpPr txBox="1"/>
          <p:nvPr/>
        </p:nvSpPr>
        <p:spPr>
          <a:xfrm>
            <a:off x="5729720" y="1266567"/>
            <a:ext cx="1004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Disrupción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F79ADF1-DA4D-4989-81CC-8850391B7F5F}"/>
              </a:ext>
            </a:extLst>
          </p:cNvPr>
          <p:cNvSpPr txBox="1"/>
          <p:nvPr/>
        </p:nvSpPr>
        <p:spPr>
          <a:xfrm>
            <a:off x="2740950" y="4352060"/>
            <a:ext cx="813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Género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BE36526-6F3B-4BA3-B714-EEF46F289EC5}"/>
              </a:ext>
            </a:extLst>
          </p:cNvPr>
          <p:cNvSpPr txBox="1"/>
          <p:nvPr/>
        </p:nvSpPr>
        <p:spPr>
          <a:xfrm>
            <a:off x="5938681" y="3012254"/>
            <a:ext cx="813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Ubicación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AD28731-D961-4F8B-A17C-6F92F174DC67}"/>
              </a:ext>
            </a:extLst>
          </p:cNvPr>
          <p:cNvSpPr txBox="1"/>
          <p:nvPr/>
        </p:nvSpPr>
        <p:spPr>
          <a:xfrm>
            <a:off x="5200631" y="3806145"/>
            <a:ext cx="813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Edad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581DBAE-752B-4B04-8CAC-9FE1DD53C0C5}"/>
              </a:ext>
            </a:extLst>
          </p:cNvPr>
          <p:cNvSpPr txBox="1"/>
          <p:nvPr/>
        </p:nvSpPr>
        <p:spPr>
          <a:xfrm>
            <a:off x="2868072" y="2881498"/>
            <a:ext cx="1072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Cambio mentalidad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6E3289E-5711-409D-93FF-A61362DF15A0}"/>
              </a:ext>
            </a:extLst>
          </p:cNvPr>
          <p:cNvSpPr txBox="1"/>
          <p:nvPr/>
        </p:nvSpPr>
        <p:spPr>
          <a:xfrm>
            <a:off x="4815346" y="2215090"/>
            <a:ext cx="813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Estilo de vida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385F9C44-6EE3-4922-8F3E-E474F0709F9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1446845">
            <a:off x="6691371" y="845462"/>
            <a:ext cx="817144" cy="988880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B34318DF-338A-4A50-8C40-578E75D1CD86}"/>
              </a:ext>
            </a:extLst>
          </p:cNvPr>
          <p:cNvSpPr txBox="1"/>
          <p:nvPr/>
        </p:nvSpPr>
        <p:spPr>
          <a:xfrm>
            <a:off x="7157593" y="1394649"/>
            <a:ext cx="2319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SEGUROS RESPONSABLES Y SOSTENIBLES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F1D08FB-097B-44C7-8628-A21262B5D2BA}"/>
              </a:ext>
            </a:extLst>
          </p:cNvPr>
          <p:cNvSpPr/>
          <p:nvPr/>
        </p:nvSpPr>
        <p:spPr>
          <a:xfrm>
            <a:off x="3426423" y="202439"/>
            <a:ext cx="26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</a:rPr>
              <a:t>Inclusión vs Innovación</a:t>
            </a:r>
          </a:p>
        </p:txBody>
      </p:sp>
      <p:pic>
        <p:nvPicPr>
          <p:cNvPr id="41" name="Gráfico 40" descr="Mujer">
            <a:extLst>
              <a:ext uri="{FF2B5EF4-FFF2-40B4-BE49-F238E27FC236}">
                <a16:creationId xmlns:a16="http://schemas.microsoft.com/office/drawing/2014/main" id="{BE147B22-31C5-4512-859A-967F78A3DC8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=""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891755" y="3776879"/>
            <a:ext cx="517618" cy="53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089243" y="1395321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es-ES_tradnl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venir Book" charset="0"/>
                <a:cs typeface="Avenir Book" charset="0"/>
              </a:rPr>
              <a:t>Debe ser asequible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9995" y="1120228"/>
            <a:ext cx="213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+mj-lt"/>
                <a:ea typeface="Avenir Book" charset="0"/>
                <a:cs typeface="Avenir Book" charset="0"/>
              </a:rPr>
              <a:t>Precio</a:t>
            </a:r>
            <a:endParaRPr lang="en-US" b="1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30934" y="1200162"/>
            <a:ext cx="2561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+mj-lt"/>
                <a:ea typeface="Avenir Book" charset="0"/>
                <a:cs typeface="Avenir Book" charset="0"/>
              </a:rPr>
              <a:t>Uso de herramientas alternativas</a:t>
            </a:r>
            <a:endParaRPr lang="en-US" b="1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07509" y="1250843"/>
            <a:ext cx="321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es-ES_tradnl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venir Book" charset="0"/>
                <a:cs typeface="Avenir Book" charset="0"/>
              </a:rPr>
              <a:t>Transparencia </a:t>
            </a:r>
          </a:p>
          <a:p>
            <a:pPr marL="171450" indent="-171450" algn="ctr">
              <a:buFont typeface="Arial" charset="0"/>
              <a:buChar char="•"/>
            </a:pPr>
            <a:r>
              <a:rPr lang="es-ES_tradnl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venir Book" charset="0"/>
                <a:cs typeface="Avenir Book" charset="0"/>
              </a:rPr>
              <a:t>Poder de gestión de sus finanzas personales</a:t>
            </a:r>
            <a:endParaRPr lang="es-ES_tradnl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30174" y="1004445"/>
            <a:ext cx="290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latin typeface="+mj-lt"/>
                <a:ea typeface="Avenir Book" charset="0"/>
                <a:cs typeface="Avenir Book" charset="0"/>
              </a:rPr>
              <a:t>Empoderamiento del cliente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55563" y="432148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es-ES_tradnl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venir Book" charset="0"/>
                <a:cs typeface="Avenir Book" charset="0"/>
              </a:rPr>
              <a:t>Nano seguros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35030" y="4035638"/>
            <a:ext cx="332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+mj-lt"/>
                <a:ea typeface="Avenir Light" charset="0"/>
                <a:cs typeface="Avenir Light" charset="0"/>
              </a:rPr>
              <a:t>Diseño de productos innovadores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61260" y="4326843"/>
            <a:ext cx="237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charset="0"/>
              <a:buChar char="•"/>
            </a:pPr>
            <a:r>
              <a:rPr lang="es-ES_tradnl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venir Book" charset="0"/>
                <a:cs typeface="Avenir Book" charset="0"/>
              </a:rPr>
              <a:t>La tecnología facilita aplicación de la economía conductual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6589" y="4041544"/>
            <a:ext cx="262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O" b="1" dirty="0">
                <a:latin typeface="+mj-lt"/>
                <a:ea typeface="Avenir Book" charset="0"/>
                <a:cs typeface="Avenir Book" charset="0"/>
              </a:rPr>
              <a:t>Seguimiento</a:t>
            </a:r>
          </a:p>
        </p:txBody>
      </p:sp>
      <p:sp>
        <p:nvSpPr>
          <p:cNvPr id="12" name="Rounded Rectangle 11"/>
          <p:cNvSpPr/>
          <p:nvPr/>
        </p:nvSpPr>
        <p:spPr>
          <a:xfrm rot="2700000">
            <a:off x="2787755" y="2873273"/>
            <a:ext cx="815603" cy="815603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rot="2700000">
            <a:off x="3945341" y="2366067"/>
            <a:ext cx="815603" cy="81560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700000">
            <a:off x="5102928" y="2873273"/>
            <a:ext cx="815603" cy="81560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rot="2700000">
            <a:off x="6260515" y="2366067"/>
            <a:ext cx="815603" cy="81560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2700000">
            <a:off x="1630168" y="2366067"/>
            <a:ext cx="815603" cy="815603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3564405">
            <a:off x="1675687" y="2619670"/>
            <a:ext cx="815603" cy="8156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rot="1809825">
            <a:off x="2827222" y="2586435"/>
            <a:ext cx="815603" cy="8156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 rot="3564405">
            <a:off x="4002981" y="2605558"/>
            <a:ext cx="815603" cy="8156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809825">
            <a:off x="5154516" y="2572323"/>
            <a:ext cx="815603" cy="8156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 rot="3564405">
            <a:off x="6285794" y="2609128"/>
            <a:ext cx="815603" cy="8156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reeform 6"/>
          <p:cNvSpPr>
            <a:spLocks noEditPoints="1"/>
          </p:cNvSpPr>
          <p:nvPr/>
        </p:nvSpPr>
        <p:spPr bwMode="auto">
          <a:xfrm>
            <a:off x="4190518" y="2899103"/>
            <a:ext cx="400213" cy="323724"/>
          </a:xfrm>
          <a:custGeom>
            <a:avLst/>
            <a:gdLst>
              <a:gd name="T0" fmla="*/ 2528 w 3627"/>
              <a:gd name="T1" fmla="*/ 2261 h 2932"/>
              <a:gd name="T2" fmla="*/ 1100 w 3627"/>
              <a:gd name="T3" fmla="*/ 2360 h 2932"/>
              <a:gd name="T4" fmla="*/ 1100 w 3627"/>
              <a:gd name="T5" fmla="*/ 1937 h 2932"/>
              <a:gd name="T6" fmla="*/ 2528 w 3627"/>
              <a:gd name="T7" fmla="*/ 2036 h 2932"/>
              <a:gd name="T8" fmla="*/ 1100 w 3627"/>
              <a:gd name="T9" fmla="*/ 1937 h 2932"/>
              <a:gd name="T10" fmla="*/ 2528 w 3627"/>
              <a:gd name="T11" fmla="*/ 1589 h 2932"/>
              <a:gd name="T12" fmla="*/ 1100 w 3627"/>
              <a:gd name="T13" fmla="*/ 1688 h 2932"/>
              <a:gd name="T14" fmla="*/ 757 w 3627"/>
              <a:gd name="T15" fmla="*/ 1352 h 2932"/>
              <a:gd name="T16" fmla="*/ 2871 w 3627"/>
              <a:gd name="T17" fmla="*/ 2797 h 2932"/>
              <a:gd name="T18" fmla="*/ 757 w 3627"/>
              <a:gd name="T19" fmla="*/ 1352 h 2932"/>
              <a:gd name="T20" fmla="*/ 270 w 3627"/>
              <a:gd name="T21" fmla="*/ 732 h 2932"/>
              <a:gd name="T22" fmla="*/ 569 w 3627"/>
              <a:gd name="T23" fmla="*/ 672 h 2932"/>
              <a:gd name="T24" fmla="*/ 757 w 3627"/>
              <a:gd name="T25" fmla="*/ 135 h 2932"/>
              <a:gd name="T26" fmla="*/ 2871 w 3627"/>
              <a:gd name="T27" fmla="*/ 545 h 2932"/>
              <a:gd name="T28" fmla="*/ 757 w 3627"/>
              <a:gd name="T29" fmla="*/ 135 h 2932"/>
              <a:gd name="T30" fmla="*/ 3005 w 3627"/>
              <a:gd name="T31" fmla="*/ 0 h 2932"/>
              <a:gd name="T32" fmla="*/ 3403 w 3627"/>
              <a:gd name="T33" fmla="*/ 262 h 2932"/>
              <a:gd name="T34" fmla="*/ 3474 w 3627"/>
              <a:gd name="T35" fmla="*/ 273 h 2932"/>
              <a:gd name="T36" fmla="*/ 3536 w 3627"/>
              <a:gd name="T37" fmla="*/ 305 h 2932"/>
              <a:gd name="T38" fmla="*/ 3584 w 3627"/>
              <a:gd name="T39" fmla="*/ 353 h 2932"/>
              <a:gd name="T40" fmla="*/ 3616 w 3627"/>
              <a:gd name="T41" fmla="*/ 415 h 2932"/>
              <a:gd name="T42" fmla="*/ 3627 w 3627"/>
              <a:gd name="T43" fmla="*/ 486 h 2932"/>
              <a:gd name="T44" fmla="*/ 3625 w 3627"/>
              <a:gd name="T45" fmla="*/ 1687 h 2932"/>
              <a:gd name="T46" fmla="*/ 3603 w 3627"/>
              <a:gd name="T47" fmla="*/ 1753 h 2932"/>
              <a:gd name="T48" fmla="*/ 3562 w 3627"/>
              <a:gd name="T49" fmla="*/ 1810 h 2932"/>
              <a:gd name="T50" fmla="*/ 3506 w 3627"/>
              <a:gd name="T51" fmla="*/ 1849 h 2932"/>
              <a:gd name="T52" fmla="*/ 3439 w 3627"/>
              <a:gd name="T53" fmla="*/ 1872 h 2932"/>
              <a:gd name="T54" fmla="*/ 3321 w 3627"/>
              <a:gd name="T55" fmla="*/ 1875 h 2932"/>
              <a:gd name="T56" fmla="*/ 3005 w 3627"/>
              <a:gd name="T57" fmla="*/ 1352 h 2932"/>
              <a:gd name="T58" fmla="*/ 622 w 3627"/>
              <a:gd name="T59" fmla="*/ 2932 h 2932"/>
              <a:gd name="T60" fmla="*/ 307 w 3627"/>
              <a:gd name="T61" fmla="*/ 1352 h 2932"/>
              <a:gd name="T62" fmla="*/ 225 w 3627"/>
              <a:gd name="T63" fmla="*/ 1875 h 2932"/>
              <a:gd name="T64" fmla="*/ 154 w 3627"/>
              <a:gd name="T65" fmla="*/ 1864 h 2932"/>
              <a:gd name="T66" fmla="*/ 92 w 3627"/>
              <a:gd name="T67" fmla="*/ 1832 h 2932"/>
              <a:gd name="T68" fmla="*/ 43 w 3627"/>
              <a:gd name="T69" fmla="*/ 1783 h 2932"/>
              <a:gd name="T70" fmla="*/ 11 w 3627"/>
              <a:gd name="T71" fmla="*/ 1721 h 2932"/>
              <a:gd name="T72" fmla="*/ 0 w 3627"/>
              <a:gd name="T73" fmla="*/ 1651 h 2932"/>
              <a:gd name="T74" fmla="*/ 3 w 3627"/>
              <a:gd name="T75" fmla="*/ 449 h 2932"/>
              <a:gd name="T76" fmla="*/ 25 w 3627"/>
              <a:gd name="T77" fmla="*/ 383 h 2932"/>
              <a:gd name="T78" fmla="*/ 66 w 3627"/>
              <a:gd name="T79" fmla="*/ 328 h 2932"/>
              <a:gd name="T80" fmla="*/ 122 w 3627"/>
              <a:gd name="T81" fmla="*/ 287 h 2932"/>
              <a:gd name="T82" fmla="*/ 188 w 3627"/>
              <a:gd name="T83" fmla="*/ 265 h 2932"/>
              <a:gd name="T84" fmla="*/ 622 w 3627"/>
              <a:gd name="T85" fmla="*/ 262 h 2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27" h="2932">
                <a:moveTo>
                  <a:pt x="1100" y="2261"/>
                </a:moveTo>
                <a:lnTo>
                  <a:pt x="2528" y="2261"/>
                </a:lnTo>
                <a:lnTo>
                  <a:pt x="2528" y="2360"/>
                </a:lnTo>
                <a:lnTo>
                  <a:pt x="1100" y="2360"/>
                </a:lnTo>
                <a:lnTo>
                  <a:pt x="1100" y="2261"/>
                </a:lnTo>
                <a:close/>
                <a:moveTo>
                  <a:pt x="1100" y="1937"/>
                </a:moveTo>
                <a:lnTo>
                  <a:pt x="2528" y="1937"/>
                </a:lnTo>
                <a:lnTo>
                  <a:pt x="2528" y="2036"/>
                </a:lnTo>
                <a:lnTo>
                  <a:pt x="1100" y="2036"/>
                </a:lnTo>
                <a:lnTo>
                  <a:pt x="1100" y="1937"/>
                </a:lnTo>
                <a:close/>
                <a:moveTo>
                  <a:pt x="1100" y="1589"/>
                </a:moveTo>
                <a:lnTo>
                  <a:pt x="2528" y="1589"/>
                </a:lnTo>
                <a:lnTo>
                  <a:pt x="2528" y="1688"/>
                </a:lnTo>
                <a:lnTo>
                  <a:pt x="1100" y="1688"/>
                </a:lnTo>
                <a:lnTo>
                  <a:pt x="1100" y="1589"/>
                </a:lnTo>
                <a:close/>
                <a:moveTo>
                  <a:pt x="757" y="1352"/>
                </a:moveTo>
                <a:lnTo>
                  <a:pt x="757" y="2797"/>
                </a:lnTo>
                <a:lnTo>
                  <a:pt x="2871" y="2797"/>
                </a:lnTo>
                <a:lnTo>
                  <a:pt x="2871" y="1352"/>
                </a:lnTo>
                <a:lnTo>
                  <a:pt x="757" y="1352"/>
                </a:lnTo>
                <a:close/>
                <a:moveTo>
                  <a:pt x="270" y="672"/>
                </a:moveTo>
                <a:lnTo>
                  <a:pt x="270" y="732"/>
                </a:lnTo>
                <a:lnTo>
                  <a:pt x="569" y="732"/>
                </a:lnTo>
                <a:lnTo>
                  <a:pt x="569" y="672"/>
                </a:lnTo>
                <a:lnTo>
                  <a:pt x="270" y="672"/>
                </a:lnTo>
                <a:close/>
                <a:moveTo>
                  <a:pt x="757" y="135"/>
                </a:moveTo>
                <a:lnTo>
                  <a:pt x="757" y="545"/>
                </a:lnTo>
                <a:lnTo>
                  <a:pt x="2871" y="545"/>
                </a:lnTo>
                <a:lnTo>
                  <a:pt x="2871" y="135"/>
                </a:lnTo>
                <a:lnTo>
                  <a:pt x="757" y="135"/>
                </a:lnTo>
                <a:close/>
                <a:moveTo>
                  <a:pt x="622" y="0"/>
                </a:moveTo>
                <a:lnTo>
                  <a:pt x="3005" y="0"/>
                </a:lnTo>
                <a:lnTo>
                  <a:pt x="3005" y="262"/>
                </a:lnTo>
                <a:lnTo>
                  <a:pt x="3403" y="262"/>
                </a:lnTo>
                <a:lnTo>
                  <a:pt x="3439" y="265"/>
                </a:lnTo>
                <a:lnTo>
                  <a:pt x="3474" y="273"/>
                </a:lnTo>
                <a:lnTo>
                  <a:pt x="3506" y="287"/>
                </a:lnTo>
                <a:lnTo>
                  <a:pt x="3536" y="305"/>
                </a:lnTo>
                <a:lnTo>
                  <a:pt x="3562" y="328"/>
                </a:lnTo>
                <a:lnTo>
                  <a:pt x="3584" y="353"/>
                </a:lnTo>
                <a:lnTo>
                  <a:pt x="3603" y="383"/>
                </a:lnTo>
                <a:lnTo>
                  <a:pt x="3616" y="415"/>
                </a:lnTo>
                <a:lnTo>
                  <a:pt x="3625" y="449"/>
                </a:lnTo>
                <a:lnTo>
                  <a:pt x="3627" y="486"/>
                </a:lnTo>
                <a:lnTo>
                  <a:pt x="3627" y="1651"/>
                </a:lnTo>
                <a:lnTo>
                  <a:pt x="3625" y="1687"/>
                </a:lnTo>
                <a:lnTo>
                  <a:pt x="3616" y="1721"/>
                </a:lnTo>
                <a:lnTo>
                  <a:pt x="3603" y="1753"/>
                </a:lnTo>
                <a:lnTo>
                  <a:pt x="3584" y="1783"/>
                </a:lnTo>
                <a:lnTo>
                  <a:pt x="3562" y="1810"/>
                </a:lnTo>
                <a:lnTo>
                  <a:pt x="3536" y="1832"/>
                </a:lnTo>
                <a:lnTo>
                  <a:pt x="3506" y="1849"/>
                </a:lnTo>
                <a:lnTo>
                  <a:pt x="3474" y="1864"/>
                </a:lnTo>
                <a:lnTo>
                  <a:pt x="3439" y="1872"/>
                </a:lnTo>
                <a:lnTo>
                  <a:pt x="3403" y="1875"/>
                </a:lnTo>
                <a:lnTo>
                  <a:pt x="3321" y="1875"/>
                </a:lnTo>
                <a:lnTo>
                  <a:pt x="3321" y="1352"/>
                </a:lnTo>
                <a:lnTo>
                  <a:pt x="3005" y="1352"/>
                </a:lnTo>
                <a:lnTo>
                  <a:pt x="3005" y="2932"/>
                </a:lnTo>
                <a:lnTo>
                  <a:pt x="622" y="2932"/>
                </a:lnTo>
                <a:lnTo>
                  <a:pt x="622" y="1352"/>
                </a:lnTo>
                <a:lnTo>
                  <a:pt x="307" y="1352"/>
                </a:lnTo>
                <a:lnTo>
                  <a:pt x="307" y="1875"/>
                </a:lnTo>
                <a:lnTo>
                  <a:pt x="225" y="1875"/>
                </a:lnTo>
                <a:lnTo>
                  <a:pt x="188" y="1872"/>
                </a:lnTo>
                <a:lnTo>
                  <a:pt x="154" y="1864"/>
                </a:lnTo>
                <a:lnTo>
                  <a:pt x="122" y="1849"/>
                </a:lnTo>
                <a:lnTo>
                  <a:pt x="92" y="1832"/>
                </a:lnTo>
                <a:lnTo>
                  <a:pt x="66" y="1810"/>
                </a:lnTo>
                <a:lnTo>
                  <a:pt x="43" y="1783"/>
                </a:lnTo>
                <a:lnTo>
                  <a:pt x="25" y="1753"/>
                </a:lnTo>
                <a:lnTo>
                  <a:pt x="11" y="1721"/>
                </a:lnTo>
                <a:lnTo>
                  <a:pt x="3" y="1687"/>
                </a:lnTo>
                <a:lnTo>
                  <a:pt x="0" y="1651"/>
                </a:lnTo>
                <a:lnTo>
                  <a:pt x="0" y="486"/>
                </a:lnTo>
                <a:lnTo>
                  <a:pt x="3" y="449"/>
                </a:lnTo>
                <a:lnTo>
                  <a:pt x="11" y="415"/>
                </a:lnTo>
                <a:lnTo>
                  <a:pt x="25" y="383"/>
                </a:lnTo>
                <a:lnTo>
                  <a:pt x="43" y="353"/>
                </a:lnTo>
                <a:lnTo>
                  <a:pt x="66" y="328"/>
                </a:lnTo>
                <a:lnTo>
                  <a:pt x="92" y="305"/>
                </a:lnTo>
                <a:lnTo>
                  <a:pt x="122" y="287"/>
                </a:lnTo>
                <a:lnTo>
                  <a:pt x="154" y="273"/>
                </a:lnTo>
                <a:lnTo>
                  <a:pt x="188" y="265"/>
                </a:lnTo>
                <a:lnTo>
                  <a:pt x="225" y="262"/>
                </a:lnTo>
                <a:lnTo>
                  <a:pt x="622" y="262"/>
                </a:lnTo>
                <a:lnTo>
                  <a:pt x="62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047922" y="2834563"/>
            <a:ext cx="350822" cy="333748"/>
            <a:chOff x="-1252538" y="1989138"/>
            <a:chExt cx="2381251" cy="2265362"/>
          </a:xfrm>
          <a:solidFill>
            <a:schemeClr val="bg2"/>
          </a:solidFill>
        </p:grpSpPr>
        <p:sp>
          <p:nvSpPr>
            <p:cNvPr id="65" name="Freeform 11"/>
            <p:cNvSpPr>
              <a:spLocks noEditPoints="1"/>
            </p:cNvSpPr>
            <p:nvPr/>
          </p:nvSpPr>
          <p:spPr bwMode="auto">
            <a:xfrm>
              <a:off x="-1252538" y="1989138"/>
              <a:ext cx="2381251" cy="600075"/>
            </a:xfrm>
            <a:custGeom>
              <a:avLst/>
              <a:gdLst>
                <a:gd name="T0" fmla="*/ 1402 w 4499"/>
                <a:gd name="T1" fmla="*/ 292 h 1133"/>
                <a:gd name="T2" fmla="*/ 1318 w 4499"/>
                <a:gd name="T3" fmla="*/ 319 h 1133"/>
                <a:gd name="T4" fmla="*/ 1250 w 4499"/>
                <a:gd name="T5" fmla="*/ 370 h 1133"/>
                <a:gd name="T6" fmla="*/ 1199 w 4499"/>
                <a:gd name="T7" fmla="*/ 439 h 1133"/>
                <a:gd name="T8" fmla="*/ 1172 w 4499"/>
                <a:gd name="T9" fmla="*/ 521 h 1133"/>
                <a:gd name="T10" fmla="*/ 1172 w 4499"/>
                <a:gd name="T11" fmla="*/ 612 h 1133"/>
                <a:gd name="T12" fmla="*/ 1199 w 4499"/>
                <a:gd name="T13" fmla="*/ 694 h 1133"/>
                <a:gd name="T14" fmla="*/ 1250 w 4499"/>
                <a:gd name="T15" fmla="*/ 763 h 1133"/>
                <a:gd name="T16" fmla="*/ 1318 w 4499"/>
                <a:gd name="T17" fmla="*/ 814 h 1133"/>
                <a:gd name="T18" fmla="*/ 1402 w 4499"/>
                <a:gd name="T19" fmla="*/ 841 h 1133"/>
                <a:gd name="T20" fmla="*/ 1492 w 4499"/>
                <a:gd name="T21" fmla="*/ 841 h 1133"/>
                <a:gd name="T22" fmla="*/ 1574 w 4499"/>
                <a:gd name="T23" fmla="*/ 814 h 1133"/>
                <a:gd name="T24" fmla="*/ 1644 w 4499"/>
                <a:gd name="T25" fmla="*/ 763 h 1133"/>
                <a:gd name="T26" fmla="*/ 1695 w 4499"/>
                <a:gd name="T27" fmla="*/ 694 h 1133"/>
                <a:gd name="T28" fmla="*/ 1722 w 4499"/>
                <a:gd name="T29" fmla="*/ 612 h 1133"/>
                <a:gd name="T30" fmla="*/ 1722 w 4499"/>
                <a:gd name="T31" fmla="*/ 521 h 1133"/>
                <a:gd name="T32" fmla="*/ 1695 w 4499"/>
                <a:gd name="T33" fmla="*/ 439 h 1133"/>
                <a:gd name="T34" fmla="*/ 1644 w 4499"/>
                <a:gd name="T35" fmla="*/ 370 h 1133"/>
                <a:gd name="T36" fmla="*/ 1574 w 4499"/>
                <a:gd name="T37" fmla="*/ 319 h 1133"/>
                <a:gd name="T38" fmla="*/ 1492 w 4499"/>
                <a:gd name="T39" fmla="*/ 292 h 1133"/>
                <a:gd name="T40" fmla="*/ 1447 w 4499"/>
                <a:gd name="T41" fmla="*/ 0 h 1133"/>
                <a:gd name="T42" fmla="*/ 1511 w 4499"/>
                <a:gd name="T43" fmla="*/ 3 h 1133"/>
                <a:gd name="T44" fmla="*/ 1635 w 4499"/>
                <a:gd name="T45" fmla="*/ 32 h 1133"/>
                <a:gd name="T46" fmla="*/ 1746 w 4499"/>
                <a:gd name="T47" fmla="*/ 85 h 1133"/>
                <a:gd name="T48" fmla="*/ 1841 w 4499"/>
                <a:gd name="T49" fmla="*/ 160 h 1133"/>
                <a:gd name="T50" fmla="*/ 1919 w 4499"/>
                <a:gd name="T51" fmla="*/ 255 h 1133"/>
                <a:gd name="T52" fmla="*/ 1977 w 4499"/>
                <a:gd name="T53" fmla="*/ 363 h 1133"/>
                <a:gd name="T54" fmla="*/ 4355 w 4499"/>
                <a:gd name="T55" fmla="*/ 423 h 1133"/>
                <a:gd name="T56" fmla="*/ 4418 w 4499"/>
                <a:gd name="T57" fmla="*/ 437 h 1133"/>
                <a:gd name="T58" fmla="*/ 4467 w 4499"/>
                <a:gd name="T59" fmla="*/ 476 h 1133"/>
                <a:gd name="T60" fmla="*/ 4495 w 4499"/>
                <a:gd name="T61" fmla="*/ 534 h 1133"/>
                <a:gd name="T62" fmla="*/ 4495 w 4499"/>
                <a:gd name="T63" fmla="*/ 599 h 1133"/>
                <a:gd name="T64" fmla="*/ 4467 w 4499"/>
                <a:gd name="T65" fmla="*/ 657 h 1133"/>
                <a:gd name="T66" fmla="*/ 4418 w 4499"/>
                <a:gd name="T67" fmla="*/ 696 h 1133"/>
                <a:gd name="T68" fmla="*/ 4355 w 4499"/>
                <a:gd name="T69" fmla="*/ 710 h 1133"/>
                <a:gd name="T70" fmla="*/ 1977 w 4499"/>
                <a:gd name="T71" fmla="*/ 770 h 1133"/>
                <a:gd name="T72" fmla="*/ 1919 w 4499"/>
                <a:gd name="T73" fmla="*/ 880 h 1133"/>
                <a:gd name="T74" fmla="*/ 1841 w 4499"/>
                <a:gd name="T75" fmla="*/ 973 h 1133"/>
                <a:gd name="T76" fmla="*/ 1746 w 4499"/>
                <a:gd name="T77" fmla="*/ 1048 h 1133"/>
                <a:gd name="T78" fmla="*/ 1635 w 4499"/>
                <a:gd name="T79" fmla="*/ 1101 h 1133"/>
                <a:gd name="T80" fmla="*/ 1511 w 4499"/>
                <a:gd name="T81" fmla="*/ 1130 h 1133"/>
                <a:gd name="T82" fmla="*/ 1383 w 4499"/>
                <a:gd name="T83" fmla="*/ 1130 h 1133"/>
                <a:gd name="T84" fmla="*/ 1260 w 4499"/>
                <a:gd name="T85" fmla="*/ 1101 h 1133"/>
                <a:gd name="T86" fmla="*/ 1149 w 4499"/>
                <a:gd name="T87" fmla="*/ 1048 h 1133"/>
                <a:gd name="T88" fmla="*/ 1053 w 4499"/>
                <a:gd name="T89" fmla="*/ 973 h 1133"/>
                <a:gd name="T90" fmla="*/ 975 w 4499"/>
                <a:gd name="T91" fmla="*/ 880 h 1133"/>
                <a:gd name="T92" fmla="*/ 917 w 4499"/>
                <a:gd name="T93" fmla="*/ 770 h 1133"/>
                <a:gd name="T94" fmla="*/ 144 w 4499"/>
                <a:gd name="T95" fmla="*/ 710 h 1133"/>
                <a:gd name="T96" fmla="*/ 81 w 4499"/>
                <a:gd name="T97" fmla="*/ 696 h 1133"/>
                <a:gd name="T98" fmla="*/ 31 w 4499"/>
                <a:gd name="T99" fmla="*/ 657 h 1133"/>
                <a:gd name="T100" fmla="*/ 4 w 4499"/>
                <a:gd name="T101" fmla="*/ 599 h 1133"/>
                <a:gd name="T102" fmla="*/ 4 w 4499"/>
                <a:gd name="T103" fmla="*/ 534 h 1133"/>
                <a:gd name="T104" fmla="*/ 31 w 4499"/>
                <a:gd name="T105" fmla="*/ 476 h 1133"/>
                <a:gd name="T106" fmla="*/ 81 w 4499"/>
                <a:gd name="T107" fmla="*/ 437 h 1133"/>
                <a:gd name="T108" fmla="*/ 144 w 4499"/>
                <a:gd name="T109" fmla="*/ 423 h 1133"/>
                <a:gd name="T110" fmla="*/ 917 w 4499"/>
                <a:gd name="T111" fmla="*/ 363 h 1133"/>
                <a:gd name="T112" fmla="*/ 975 w 4499"/>
                <a:gd name="T113" fmla="*/ 255 h 1133"/>
                <a:gd name="T114" fmla="*/ 1051 w 4499"/>
                <a:gd name="T115" fmla="*/ 160 h 1133"/>
                <a:gd name="T116" fmla="*/ 1149 w 4499"/>
                <a:gd name="T117" fmla="*/ 85 h 1133"/>
                <a:gd name="T118" fmla="*/ 1260 w 4499"/>
                <a:gd name="T119" fmla="*/ 32 h 1133"/>
                <a:gd name="T120" fmla="*/ 1383 w 4499"/>
                <a:gd name="T121" fmla="*/ 3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3">
                  <a:moveTo>
                    <a:pt x="1447" y="288"/>
                  </a:moveTo>
                  <a:lnTo>
                    <a:pt x="1402" y="292"/>
                  </a:lnTo>
                  <a:lnTo>
                    <a:pt x="1360" y="303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70"/>
                  </a:lnTo>
                  <a:lnTo>
                    <a:pt x="1223" y="402"/>
                  </a:lnTo>
                  <a:lnTo>
                    <a:pt x="1199" y="439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7"/>
                  </a:lnTo>
                  <a:lnTo>
                    <a:pt x="1172" y="612"/>
                  </a:lnTo>
                  <a:lnTo>
                    <a:pt x="1183" y="654"/>
                  </a:lnTo>
                  <a:lnTo>
                    <a:pt x="1199" y="694"/>
                  </a:lnTo>
                  <a:lnTo>
                    <a:pt x="1223" y="731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6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1"/>
                  </a:lnTo>
                  <a:lnTo>
                    <a:pt x="1695" y="694"/>
                  </a:lnTo>
                  <a:lnTo>
                    <a:pt x="1711" y="654"/>
                  </a:lnTo>
                  <a:lnTo>
                    <a:pt x="1722" y="612"/>
                  </a:lnTo>
                  <a:lnTo>
                    <a:pt x="1726" y="567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9"/>
                  </a:lnTo>
                  <a:lnTo>
                    <a:pt x="1672" y="402"/>
                  </a:lnTo>
                  <a:lnTo>
                    <a:pt x="1644" y="370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3"/>
                  </a:lnTo>
                  <a:lnTo>
                    <a:pt x="1492" y="292"/>
                  </a:lnTo>
                  <a:lnTo>
                    <a:pt x="1447" y="288"/>
                  </a:lnTo>
                  <a:close/>
                  <a:moveTo>
                    <a:pt x="1447" y="0"/>
                  </a:moveTo>
                  <a:lnTo>
                    <a:pt x="1447" y="0"/>
                  </a:ln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1"/>
                  </a:lnTo>
                  <a:lnTo>
                    <a:pt x="1841" y="160"/>
                  </a:lnTo>
                  <a:lnTo>
                    <a:pt x="1884" y="206"/>
                  </a:lnTo>
                  <a:lnTo>
                    <a:pt x="1919" y="255"/>
                  </a:lnTo>
                  <a:lnTo>
                    <a:pt x="1951" y="307"/>
                  </a:lnTo>
                  <a:lnTo>
                    <a:pt x="1977" y="363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6"/>
                  </a:lnTo>
                  <a:lnTo>
                    <a:pt x="4418" y="437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4"/>
                  </a:lnTo>
                  <a:lnTo>
                    <a:pt x="4495" y="534"/>
                  </a:lnTo>
                  <a:lnTo>
                    <a:pt x="4499" y="567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7"/>
                  </a:lnTo>
                  <a:lnTo>
                    <a:pt x="4444" y="679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80"/>
                  </a:lnTo>
                  <a:lnTo>
                    <a:pt x="1884" y="928"/>
                  </a:lnTo>
                  <a:lnTo>
                    <a:pt x="1841" y="973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3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3"/>
                  </a:lnTo>
                  <a:lnTo>
                    <a:pt x="1010" y="928"/>
                  </a:lnTo>
                  <a:lnTo>
                    <a:pt x="975" y="880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9"/>
                  </a:lnTo>
                  <a:lnTo>
                    <a:pt x="31" y="657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7"/>
                  </a:lnTo>
                  <a:lnTo>
                    <a:pt x="4" y="534"/>
                  </a:lnTo>
                  <a:lnTo>
                    <a:pt x="15" y="504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7"/>
                  </a:lnTo>
                  <a:lnTo>
                    <a:pt x="111" y="426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3"/>
                  </a:lnTo>
                  <a:lnTo>
                    <a:pt x="943" y="307"/>
                  </a:lnTo>
                  <a:lnTo>
                    <a:pt x="975" y="255"/>
                  </a:lnTo>
                  <a:lnTo>
                    <a:pt x="1010" y="206"/>
                  </a:lnTo>
                  <a:lnTo>
                    <a:pt x="1051" y="160"/>
                  </a:lnTo>
                  <a:lnTo>
                    <a:pt x="1098" y="121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2"/>
            <p:cNvSpPr>
              <a:spLocks noEditPoints="1"/>
            </p:cNvSpPr>
            <p:nvPr/>
          </p:nvSpPr>
          <p:spPr bwMode="auto">
            <a:xfrm>
              <a:off x="-1252538" y="2822575"/>
              <a:ext cx="2381251" cy="600075"/>
            </a:xfrm>
            <a:custGeom>
              <a:avLst/>
              <a:gdLst>
                <a:gd name="T0" fmla="*/ 2800 w 4499"/>
                <a:gd name="T1" fmla="*/ 293 h 1134"/>
                <a:gd name="T2" fmla="*/ 2718 w 4499"/>
                <a:gd name="T3" fmla="*/ 320 h 1134"/>
                <a:gd name="T4" fmla="*/ 2648 w 4499"/>
                <a:gd name="T5" fmla="*/ 371 h 1134"/>
                <a:gd name="T6" fmla="*/ 2597 w 4499"/>
                <a:gd name="T7" fmla="*/ 439 h 1134"/>
                <a:gd name="T8" fmla="*/ 2570 w 4499"/>
                <a:gd name="T9" fmla="*/ 522 h 1134"/>
                <a:gd name="T10" fmla="*/ 2570 w 4499"/>
                <a:gd name="T11" fmla="*/ 611 h 1134"/>
                <a:gd name="T12" fmla="*/ 2597 w 4499"/>
                <a:gd name="T13" fmla="*/ 695 h 1134"/>
                <a:gd name="T14" fmla="*/ 2648 w 4499"/>
                <a:gd name="T15" fmla="*/ 763 h 1134"/>
                <a:gd name="T16" fmla="*/ 2718 w 4499"/>
                <a:gd name="T17" fmla="*/ 814 h 1134"/>
                <a:gd name="T18" fmla="*/ 2800 w 4499"/>
                <a:gd name="T19" fmla="*/ 841 h 1134"/>
                <a:gd name="T20" fmla="*/ 2890 w 4499"/>
                <a:gd name="T21" fmla="*/ 841 h 1134"/>
                <a:gd name="T22" fmla="*/ 2974 w 4499"/>
                <a:gd name="T23" fmla="*/ 814 h 1134"/>
                <a:gd name="T24" fmla="*/ 3042 w 4499"/>
                <a:gd name="T25" fmla="*/ 763 h 1134"/>
                <a:gd name="T26" fmla="*/ 3093 w 4499"/>
                <a:gd name="T27" fmla="*/ 695 h 1134"/>
                <a:gd name="T28" fmla="*/ 3120 w 4499"/>
                <a:gd name="T29" fmla="*/ 611 h 1134"/>
                <a:gd name="T30" fmla="*/ 3120 w 4499"/>
                <a:gd name="T31" fmla="*/ 522 h 1134"/>
                <a:gd name="T32" fmla="*/ 3093 w 4499"/>
                <a:gd name="T33" fmla="*/ 439 h 1134"/>
                <a:gd name="T34" fmla="*/ 3042 w 4499"/>
                <a:gd name="T35" fmla="*/ 371 h 1134"/>
                <a:gd name="T36" fmla="*/ 2974 w 4499"/>
                <a:gd name="T37" fmla="*/ 320 h 1134"/>
                <a:gd name="T38" fmla="*/ 2890 w 4499"/>
                <a:gd name="T39" fmla="*/ 293 h 1134"/>
                <a:gd name="T40" fmla="*/ 2845 w 4499"/>
                <a:gd name="T41" fmla="*/ 0 h 1134"/>
                <a:gd name="T42" fmla="*/ 2972 w 4499"/>
                <a:gd name="T43" fmla="*/ 15 h 1134"/>
                <a:gd name="T44" fmla="*/ 3090 w 4499"/>
                <a:gd name="T45" fmla="*/ 56 h 1134"/>
                <a:gd name="T46" fmla="*/ 3194 w 4499"/>
                <a:gd name="T47" fmla="*/ 120 h 1134"/>
                <a:gd name="T48" fmla="*/ 3282 w 4499"/>
                <a:gd name="T49" fmla="*/ 205 h 1134"/>
                <a:gd name="T50" fmla="*/ 3349 w 4499"/>
                <a:gd name="T51" fmla="*/ 308 h 1134"/>
                <a:gd name="T52" fmla="*/ 3394 w 4499"/>
                <a:gd name="T53" fmla="*/ 423 h 1134"/>
                <a:gd name="T54" fmla="*/ 4388 w 4499"/>
                <a:gd name="T55" fmla="*/ 427 h 1134"/>
                <a:gd name="T56" fmla="*/ 4444 w 4499"/>
                <a:gd name="T57" fmla="*/ 454 h 1134"/>
                <a:gd name="T58" fmla="*/ 4484 w 4499"/>
                <a:gd name="T59" fmla="*/ 503 h 1134"/>
                <a:gd name="T60" fmla="*/ 4499 w 4499"/>
                <a:gd name="T61" fmla="*/ 568 h 1134"/>
                <a:gd name="T62" fmla="*/ 4484 w 4499"/>
                <a:gd name="T63" fmla="*/ 630 h 1134"/>
                <a:gd name="T64" fmla="*/ 4445 w 4499"/>
                <a:gd name="T65" fmla="*/ 680 h 1134"/>
                <a:gd name="T66" fmla="*/ 4388 w 4499"/>
                <a:gd name="T67" fmla="*/ 707 h 1134"/>
                <a:gd name="T68" fmla="*/ 3394 w 4499"/>
                <a:gd name="T69" fmla="*/ 711 h 1134"/>
                <a:gd name="T70" fmla="*/ 3349 w 4499"/>
                <a:gd name="T71" fmla="*/ 826 h 1134"/>
                <a:gd name="T72" fmla="*/ 3282 w 4499"/>
                <a:gd name="T73" fmla="*/ 929 h 1134"/>
                <a:gd name="T74" fmla="*/ 3194 w 4499"/>
                <a:gd name="T75" fmla="*/ 1013 h 1134"/>
                <a:gd name="T76" fmla="*/ 3090 w 4499"/>
                <a:gd name="T77" fmla="*/ 1078 h 1134"/>
                <a:gd name="T78" fmla="*/ 2972 w 4499"/>
                <a:gd name="T79" fmla="*/ 1119 h 1134"/>
                <a:gd name="T80" fmla="*/ 2845 w 4499"/>
                <a:gd name="T81" fmla="*/ 1134 h 1134"/>
                <a:gd name="T82" fmla="*/ 2718 w 4499"/>
                <a:gd name="T83" fmla="*/ 1119 h 1134"/>
                <a:gd name="T84" fmla="*/ 2600 w 4499"/>
                <a:gd name="T85" fmla="*/ 1078 h 1134"/>
                <a:gd name="T86" fmla="*/ 2496 w 4499"/>
                <a:gd name="T87" fmla="*/ 1013 h 1134"/>
                <a:gd name="T88" fmla="*/ 2408 w 4499"/>
                <a:gd name="T89" fmla="*/ 929 h 1134"/>
                <a:gd name="T90" fmla="*/ 2341 w 4499"/>
                <a:gd name="T91" fmla="*/ 826 h 1134"/>
                <a:gd name="T92" fmla="*/ 2296 w 4499"/>
                <a:gd name="T93" fmla="*/ 711 h 1134"/>
                <a:gd name="T94" fmla="*/ 111 w 4499"/>
                <a:gd name="T95" fmla="*/ 707 h 1134"/>
                <a:gd name="T96" fmla="*/ 53 w 4499"/>
                <a:gd name="T97" fmla="*/ 680 h 1134"/>
                <a:gd name="T98" fmla="*/ 15 w 4499"/>
                <a:gd name="T99" fmla="*/ 630 h 1134"/>
                <a:gd name="T100" fmla="*/ 0 w 4499"/>
                <a:gd name="T101" fmla="*/ 568 h 1134"/>
                <a:gd name="T102" fmla="*/ 15 w 4499"/>
                <a:gd name="T103" fmla="*/ 503 h 1134"/>
                <a:gd name="T104" fmla="*/ 53 w 4499"/>
                <a:gd name="T105" fmla="*/ 454 h 1134"/>
                <a:gd name="T106" fmla="*/ 111 w 4499"/>
                <a:gd name="T107" fmla="*/ 427 h 1134"/>
                <a:gd name="T108" fmla="*/ 2296 w 4499"/>
                <a:gd name="T109" fmla="*/ 423 h 1134"/>
                <a:gd name="T110" fmla="*/ 2341 w 4499"/>
                <a:gd name="T111" fmla="*/ 308 h 1134"/>
                <a:gd name="T112" fmla="*/ 2408 w 4499"/>
                <a:gd name="T113" fmla="*/ 205 h 1134"/>
                <a:gd name="T114" fmla="*/ 2496 w 4499"/>
                <a:gd name="T115" fmla="*/ 120 h 1134"/>
                <a:gd name="T116" fmla="*/ 2600 w 4499"/>
                <a:gd name="T117" fmla="*/ 56 h 1134"/>
                <a:gd name="T118" fmla="*/ 2718 w 4499"/>
                <a:gd name="T119" fmla="*/ 15 h 1134"/>
                <a:gd name="T120" fmla="*/ 2845 w 4499"/>
                <a:gd name="T121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4">
                  <a:moveTo>
                    <a:pt x="2845" y="289"/>
                  </a:moveTo>
                  <a:lnTo>
                    <a:pt x="2800" y="293"/>
                  </a:lnTo>
                  <a:lnTo>
                    <a:pt x="2757" y="302"/>
                  </a:lnTo>
                  <a:lnTo>
                    <a:pt x="2718" y="320"/>
                  </a:lnTo>
                  <a:lnTo>
                    <a:pt x="2681" y="342"/>
                  </a:lnTo>
                  <a:lnTo>
                    <a:pt x="2648" y="371"/>
                  </a:lnTo>
                  <a:lnTo>
                    <a:pt x="2620" y="402"/>
                  </a:lnTo>
                  <a:lnTo>
                    <a:pt x="2597" y="439"/>
                  </a:lnTo>
                  <a:lnTo>
                    <a:pt x="2581" y="479"/>
                  </a:lnTo>
                  <a:lnTo>
                    <a:pt x="2570" y="522"/>
                  </a:lnTo>
                  <a:lnTo>
                    <a:pt x="2566" y="568"/>
                  </a:lnTo>
                  <a:lnTo>
                    <a:pt x="2570" y="611"/>
                  </a:lnTo>
                  <a:lnTo>
                    <a:pt x="2581" y="655"/>
                  </a:lnTo>
                  <a:lnTo>
                    <a:pt x="2597" y="695"/>
                  </a:lnTo>
                  <a:lnTo>
                    <a:pt x="2620" y="732"/>
                  </a:lnTo>
                  <a:lnTo>
                    <a:pt x="2648" y="763"/>
                  </a:lnTo>
                  <a:lnTo>
                    <a:pt x="2681" y="792"/>
                  </a:lnTo>
                  <a:lnTo>
                    <a:pt x="2718" y="814"/>
                  </a:lnTo>
                  <a:lnTo>
                    <a:pt x="2757" y="832"/>
                  </a:lnTo>
                  <a:lnTo>
                    <a:pt x="2800" y="841"/>
                  </a:lnTo>
                  <a:lnTo>
                    <a:pt x="2845" y="845"/>
                  </a:lnTo>
                  <a:lnTo>
                    <a:pt x="2890" y="841"/>
                  </a:lnTo>
                  <a:lnTo>
                    <a:pt x="2933" y="832"/>
                  </a:lnTo>
                  <a:lnTo>
                    <a:pt x="2974" y="814"/>
                  </a:lnTo>
                  <a:lnTo>
                    <a:pt x="3009" y="792"/>
                  </a:lnTo>
                  <a:lnTo>
                    <a:pt x="3042" y="763"/>
                  </a:lnTo>
                  <a:lnTo>
                    <a:pt x="3070" y="732"/>
                  </a:lnTo>
                  <a:lnTo>
                    <a:pt x="3093" y="695"/>
                  </a:lnTo>
                  <a:lnTo>
                    <a:pt x="3109" y="655"/>
                  </a:lnTo>
                  <a:lnTo>
                    <a:pt x="3120" y="611"/>
                  </a:lnTo>
                  <a:lnTo>
                    <a:pt x="3124" y="568"/>
                  </a:lnTo>
                  <a:lnTo>
                    <a:pt x="3120" y="522"/>
                  </a:lnTo>
                  <a:lnTo>
                    <a:pt x="3109" y="479"/>
                  </a:lnTo>
                  <a:lnTo>
                    <a:pt x="3093" y="439"/>
                  </a:lnTo>
                  <a:lnTo>
                    <a:pt x="3070" y="402"/>
                  </a:lnTo>
                  <a:lnTo>
                    <a:pt x="3042" y="371"/>
                  </a:lnTo>
                  <a:lnTo>
                    <a:pt x="3009" y="342"/>
                  </a:lnTo>
                  <a:lnTo>
                    <a:pt x="2974" y="320"/>
                  </a:lnTo>
                  <a:lnTo>
                    <a:pt x="2933" y="302"/>
                  </a:lnTo>
                  <a:lnTo>
                    <a:pt x="2890" y="293"/>
                  </a:lnTo>
                  <a:lnTo>
                    <a:pt x="2845" y="289"/>
                  </a:lnTo>
                  <a:close/>
                  <a:moveTo>
                    <a:pt x="2845" y="0"/>
                  </a:moveTo>
                  <a:lnTo>
                    <a:pt x="2909" y="4"/>
                  </a:lnTo>
                  <a:lnTo>
                    <a:pt x="2972" y="15"/>
                  </a:lnTo>
                  <a:lnTo>
                    <a:pt x="3033" y="33"/>
                  </a:lnTo>
                  <a:lnTo>
                    <a:pt x="3090" y="56"/>
                  </a:lnTo>
                  <a:lnTo>
                    <a:pt x="3143" y="85"/>
                  </a:lnTo>
                  <a:lnTo>
                    <a:pt x="3194" y="120"/>
                  </a:lnTo>
                  <a:lnTo>
                    <a:pt x="3239" y="160"/>
                  </a:lnTo>
                  <a:lnTo>
                    <a:pt x="3282" y="205"/>
                  </a:lnTo>
                  <a:lnTo>
                    <a:pt x="3317" y="254"/>
                  </a:lnTo>
                  <a:lnTo>
                    <a:pt x="3349" y="308"/>
                  </a:lnTo>
                  <a:lnTo>
                    <a:pt x="3375" y="364"/>
                  </a:lnTo>
                  <a:lnTo>
                    <a:pt x="3394" y="423"/>
                  </a:lnTo>
                  <a:lnTo>
                    <a:pt x="4355" y="423"/>
                  </a:lnTo>
                  <a:lnTo>
                    <a:pt x="4388" y="427"/>
                  </a:lnTo>
                  <a:lnTo>
                    <a:pt x="4418" y="438"/>
                  </a:lnTo>
                  <a:lnTo>
                    <a:pt x="4444" y="454"/>
                  </a:lnTo>
                  <a:lnTo>
                    <a:pt x="4467" y="477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8"/>
                  </a:lnTo>
                  <a:lnTo>
                    <a:pt x="4495" y="600"/>
                  </a:lnTo>
                  <a:lnTo>
                    <a:pt x="4484" y="630"/>
                  </a:lnTo>
                  <a:lnTo>
                    <a:pt x="4467" y="656"/>
                  </a:lnTo>
                  <a:lnTo>
                    <a:pt x="4445" y="680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1"/>
                  </a:lnTo>
                  <a:lnTo>
                    <a:pt x="3394" y="711"/>
                  </a:lnTo>
                  <a:lnTo>
                    <a:pt x="3375" y="770"/>
                  </a:lnTo>
                  <a:lnTo>
                    <a:pt x="3349" y="826"/>
                  </a:lnTo>
                  <a:lnTo>
                    <a:pt x="3317" y="879"/>
                  </a:lnTo>
                  <a:lnTo>
                    <a:pt x="3282" y="929"/>
                  </a:lnTo>
                  <a:lnTo>
                    <a:pt x="3239" y="974"/>
                  </a:lnTo>
                  <a:lnTo>
                    <a:pt x="3194" y="1013"/>
                  </a:lnTo>
                  <a:lnTo>
                    <a:pt x="3143" y="1048"/>
                  </a:lnTo>
                  <a:lnTo>
                    <a:pt x="3090" y="1078"/>
                  </a:lnTo>
                  <a:lnTo>
                    <a:pt x="3033" y="1101"/>
                  </a:lnTo>
                  <a:lnTo>
                    <a:pt x="2972" y="1119"/>
                  </a:lnTo>
                  <a:lnTo>
                    <a:pt x="2909" y="1130"/>
                  </a:lnTo>
                  <a:lnTo>
                    <a:pt x="2845" y="1134"/>
                  </a:lnTo>
                  <a:lnTo>
                    <a:pt x="2781" y="1130"/>
                  </a:lnTo>
                  <a:lnTo>
                    <a:pt x="2718" y="1119"/>
                  </a:lnTo>
                  <a:lnTo>
                    <a:pt x="2657" y="1101"/>
                  </a:lnTo>
                  <a:lnTo>
                    <a:pt x="2600" y="1078"/>
                  </a:lnTo>
                  <a:lnTo>
                    <a:pt x="2547" y="1048"/>
                  </a:lnTo>
                  <a:lnTo>
                    <a:pt x="2496" y="1013"/>
                  </a:lnTo>
                  <a:lnTo>
                    <a:pt x="2451" y="974"/>
                  </a:lnTo>
                  <a:lnTo>
                    <a:pt x="2408" y="929"/>
                  </a:lnTo>
                  <a:lnTo>
                    <a:pt x="2373" y="879"/>
                  </a:lnTo>
                  <a:lnTo>
                    <a:pt x="2341" y="826"/>
                  </a:lnTo>
                  <a:lnTo>
                    <a:pt x="2315" y="770"/>
                  </a:lnTo>
                  <a:lnTo>
                    <a:pt x="2296" y="711"/>
                  </a:lnTo>
                  <a:lnTo>
                    <a:pt x="144" y="711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80"/>
                  </a:lnTo>
                  <a:lnTo>
                    <a:pt x="31" y="656"/>
                  </a:lnTo>
                  <a:lnTo>
                    <a:pt x="15" y="630"/>
                  </a:lnTo>
                  <a:lnTo>
                    <a:pt x="4" y="600"/>
                  </a:lnTo>
                  <a:lnTo>
                    <a:pt x="0" y="568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7"/>
                  </a:lnTo>
                  <a:lnTo>
                    <a:pt x="53" y="454"/>
                  </a:lnTo>
                  <a:lnTo>
                    <a:pt x="81" y="438"/>
                  </a:lnTo>
                  <a:lnTo>
                    <a:pt x="111" y="427"/>
                  </a:lnTo>
                  <a:lnTo>
                    <a:pt x="144" y="423"/>
                  </a:lnTo>
                  <a:lnTo>
                    <a:pt x="2296" y="423"/>
                  </a:lnTo>
                  <a:lnTo>
                    <a:pt x="2315" y="364"/>
                  </a:lnTo>
                  <a:lnTo>
                    <a:pt x="2341" y="308"/>
                  </a:lnTo>
                  <a:lnTo>
                    <a:pt x="2373" y="254"/>
                  </a:lnTo>
                  <a:lnTo>
                    <a:pt x="2408" y="205"/>
                  </a:lnTo>
                  <a:lnTo>
                    <a:pt x="2451" y="160"/>
                  </a:lnTo>
                  <a:lnTo>
                    <a:pt x="2496" y="120"/>
                  </a:lnTo>
                  <a:lnTo>
                    <a:pt x="2547" y="85"/>
                  </a:lnTo>
                  <a:lnTo>
                    <a:pt x="2600" y="56"/>
                  </a:lnTo>
                  <a:lnTo>
                    <a:pt x="2657" y="33"/>
                  </a:lnTo>
                  <a:lnTo>
                    <a:pt x="2718" y="15"/>
                  </a:lnTo>
                  <a:lnTo>
                    <a:pt x="2781" y="4"/>
                  </a:lnTo>
                  <a:lnTo>
                    <a:pt x="28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13"/>
            <p:cNvSpPr>
              <a:spLocks noEditPoints="1"/>
            </p:cNvSpPr>
            <p:nvPr/>
          </p:nvSpPr>
          <p:spPr bwMode="auto">
            <a:xfrm>
              <a:off x="-1252538" y="3654425"/>
              <a:ext cx="2381251" cy="600075"/>
            </a:xfrm>
            <a:custGeom>
              <a:avLst/>
              <a:gdLst>
                <a:gd name="T0" fmla="*/ 1402 w 4499"/>
                <a:gd name="T1" fmla="*/ 291 h 1132"/>
                <a:gd name="T2" fmla="*/ 1318 w 4499"/>
                <a:gd name="T3" fmla="*/ 319 h 1132"/>
                <a:gd name="T4" fmla="*/ 1250 w 4499"/>
                <a:gd name="T5" fmla="*/ 369 h 1132"/>
                <a:gd name="T6" fmla="*/ 1199 w 4499"/>
                <a:gd name="T7" fmla="*/ 438 h 1132"/>
                <a:gd name="T8" fmla="*/ 1172 w 4499"/>
                <a:gd name="T9" fmla="*/ 521 h 1132"/>
                <a:gd name="T10" fmla="*/ 1172 w 4499"/>
                <a:gd name="T11" fmla="*/ 611 h 1132"/>
                <a:gd name="T12" fmla="*/ 1199 w 4499"/>
                <a:gd name="T13" fmla="*/ 693 h 1132"/>
                <a:gd name="T14" fmla="*/ 1250 w 4499"/>
                <a:gd name="T15" fmla="*/ 763 h 1132"/>
                <a:gd name="T16" fmla="*/ 1318 w 4499"/>
                <a:gd name="T17" fmla="*/ 814 h 1132"/>
                <a:gd name="T18" fmla="*/ 1402 w 4499"/>
                <a:gd name="T19" fmla="*/ 841 h 1132"/>
                <a:gd name="T20" fmla="*/ 1492 w 4499"/>
                <a:gd name="T21" fmla="*/ 841 h 1132"/>
                <a:gd name="T22" fmla="*/ 1574 w 4499"/>
                <a:gd name="T23" fmla="*/ 814 h 1132"/>
                <a:gd name="T24" fmla="*/ 1644 w 4499"/>
                <a:gd name="T25" fmla="*/ 763 h 1132"/>
                <a:gd name="T26" fmla="*/ 1695 w 4499"/>
                <a:gd name="T27" fmla="*/ 693 h 1132"/>
                <a:gd name="T28" fmla="*/ 1722 w 4499"/>
                <a:gd name="T29" fmla="*/ 611 h 1132"/>
                <a:gd name="T30" fmla="*/ 1722 w 4499"/>
                <a:gd name="T31" fmla="*/ 521 h 1132"/>
                <a:gd name="T32" fmla="*/ 1695 w 4499"/>
                <a:gd name="T33" fmla="*/ 438 h 1132"/>
                <a:gd name="T34" fmla="*/ 1644 w 4499"/>
                <a:gd name="T35" fmla="*/ 369 h 1132"/>
                <a:gd name="T36" fmla="*/ 1574 w 4499"/>
                <a:gd name="T37" fmla="*/ 319 h 1132"/>
                <a:gd name="T38" fmla="*/ 1492 w 4499"/>
                <a:gd name="T39" fmla="*/ 291 h 1132"/>
                <a:gd name="T40" fmla="*/ 1447 w 4499"/>
                <a:gd name="T41" fmla="*/ 0 h 1132"/>
                <a:gd name="T42" fmla="*/ 1574 w 4499"/>
                <a:gd name="T43" fmla="*/ 14 h 1132"/>
                <a:gd name="T44" fmla="*/ 1692 w 4499"/>
                <a:gd name="T45" fmla="*/ 55 h 1132"/>
                <a:gd name="T46" fmla="*/ 1796 w 4499"/>
                <a:gd name="T47" fmla="*/ 120 h 1132"/>
                <a:gd name="T48" fmla="*/ 1884 w 4499"/>
                <a:gd name="T49" fmla="*/ 205 h 1132"/>
                <a:gd name="T50" fmla="*/ 1951 w 4499"/>
                <a:gd name="T51" fmla="*/ 306 h 1132"/>
                <a:gd name="T52" fmla="*/ 1996 w 4499"/>
                <a:gd name="T53" fmla="*/ 423 h 1132"/>
                <a:gd name="T54" fmla="*/ 4388 w 4499"/>
                <a:gd name="T55" fmla="*/ 425 h 1132"/>
                <a:gd name="T56" fmla="*/ 4444 w 4499"/>
                <a:gd name="T57" fmla="*/ 454 h 1132"/>
                <a:gd name="T58" fmla="*/ 4484 w 4499"/>
                <a:gd name="T59" fmla="*/ 503 h 1132"/>
                <a:gd name="T60" fmla="*/ 4499 w 4499"/>
                <a:gd name="T61" fmla="*/ 566 h 1132"/>
                <a:gd name="T62" fmla="*/ 4484 w 4499"/>
                <a:gd name="T63" fmla="*/ 629 h 1132"/>
                <a:gd name="T64" fmla="*/ 4444 w 4499"/>
                <a:gd name="T65" fmla="*/ 678 h 1132"/>
                <a:gd name="T66" fmla="*/ 4388 w 4499"/>
                <a:gd name="T67" fmla="*/ 707 h 1132"/>
                <a:gd name="T68" fmla="*/ 1996 w 4499"/>
                <a:gd name="T69" fmla="*/ 710 h 1132"/>
                <a:gd name="T70" fmla="*/ 1951 w 4499"/>
                <a:gd name="T71" fmla="*/ 826 h 1132"/>
                <a:gd name="T72" fmla="*/ 1884 w 4499"/>
                <a:gd name="T73" fmla="*/ 927 h 1132"/>
                <a:gd name="T74" fmla="*/ 1796 w 4499"/>
                <a:gd name="T75" fmla="*/ 1012 h 1132"/>
                <a:gd name="T76" fmla="*/ 1692 w 4499"/>
                <a:gd name="T77" fmla="*/ 1078 h 1132"/>
                <a:gd name="T78" fmla="*/ 1574 w 4499"/>
                <a:gd name="T79" fmla="*/ 1119 h 1132"/>
                <a:gd name="T80" fmla="*/ 1447 w 4499"/>
                <a:gd name="T81" fmla="*/ 1132 h 1132"/>
                <a:gd name="T82" fmla="*/ 1320 w 4499"/>
                <a:gd name="T83" fmla="*/ 1119 h 1132"/>
                <a:gd name="T84" fmla="*/ 1202 w 4499"/>
                <a:gd name="T85" fmla="*/ 1078 h 1132"/>
                <a:gd name="T86" fmla="*/ 1098 w 4499"/>
                <a:gd name="T87" fmla="*/ 1012 h 1132"/>
                <a:gd name="T88" fmla="*/ 1010 w 4499"/>
                <a:gd name="T89" fmla="*/ 927 h 1132"/>
                <a:gd name="T90" fmla="*/ 943 w 4499"/>
                <a:gd name="T91" fmla="*/ 826 h 1132"/>
                <a:gd name="T92" fmla="*/ 898 w 4499"/>
                <a:gd name="T93" fmla="*/ 710 h 1132"/>
                <a:gd name="T94" fmla="*/ 111 w 4499"/>
                <a:gd name="T95" fmla="*/ 707 h 1132"/>
                <a:gd name="T96" fmla="*/ 53 w 4499"/>
                <a:gd name="T97" fmla="*/ 678 h 1132"/>
                <a:gd name="T98" fmla="*/ 15 w 4499"/>
                <a:gd name="T99" fmla="*/ 629 h 1132"/>
                <a:gd name="T100" fmla="*/ 0 w 4499"/>
                <a:gd name="T101" fmla="*/ 566 h 1132"/>
                <a:gd name="T102" fmla="*/ 15 w 4499"/>
                <a:gd name="T103" fmla="*/ 503 h 1132"/>
                <a:gd name="T104" fmla="*/ 53 w 4499"/>
                <a:gd name="T105" fmla="*/ 454 h 1132"/>
                <a:gd name="T106" fmla="*/ 111 w 4499"/>
                <a:gd name="T107" fmla="*/ 425 h 1132"/>
                <a:gd name="T108" fmla="*/ 898 w 4499"/>
                <a:gd name="T109" fmla="*/ 423 h 1132"/>
                <a:gd name="T110" fmla="*/ 943 w 4499"/>
                <a:gd name="T111" fmla="*/ 306 h 1132"/>
                <a:gd name="T112" fmla="*/ 1010 w 4499"/>
                <a:gd name="T113" fmla="*/ 205 h 1132"/>
                <a:gd name="T114" fmla="*/ 1098 w 4499"/>
                <a:gd name="T115" fmla="*/ 120 h 1132"/>
                <a:gd name="T116" fmla="*/ 1202 w 4499"/>
                <a:gd name="T117" fmla="*/ 55 h 1132"/>
                <a:gd name="T118" fmla="*/ 1320 w 4499"/>
                <a:gd name="T119" fmla="*/ 14 h 1132"/>
                <a:gd name="T120" fmla="*/ 1447 w 4499"/>
                <a:gd name="T121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2">
                  <a:moveTo>
                    <a:pt x="1447" y="287"/>
                  </a:moveTo>
                  <a:lnTo>
                    <a:pt x="1402" y="291"/>
                  </a:lnTo>
                  <a:lnTo>
                    <a:pt x="1360" y="302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69"/>
                  </a:lnTo>
                  <a:lnTo>
                    <a:pt x="1223" y="402"/>
                  </a:lnTo>
                  <a:lnTo>
                    <a:pt x="1199" y="438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6"/>
                  </a:lnTo>
                  <a:lnTo>
                    <a:pt x="1172" y="611"/>
                  </a:lnTo>
                  <a:lnTo>
                    <a:pt x="1183" y="654"/>
                  </a:lnTo>
                  <a:lnTo>
                    <a:pt x="1199" y="693"/>
                  </a:lnTo>
                  <a:lnTo>
                    <a:pt x="1223" y="730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5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0"/>
                  </a:lnTo>
                  <a:lnTo>
                    <a:pt x="1695" y="693"/>
                  </a:lnTo>
                  <a:lnTo>
                    <a:pt x="1711" y="654"/>
                  </a:lnTo>
                  <a:lnTo>
                    <a:pt x="1722" y="611"/>
                  </a:lnTo>
                  <a:lnTo>
                    <a:pt x="1726" y="566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8"/>
                  </a:lnTo>
                  <a:lnTo>
                    <a:pt x="1672" y="402"/>
                  </a:lnTo>
                  <a:lnTo>
                    <a:pt x="1644" y="369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2"/>
                  </a:lnTo>
                  <a:lnTo>
                    <a:pt x="1492" y="291"/>
                  </a:lnTo>
                  <a:lnTo>
                    <a:pt x="1447" y="287"/>
                  </a:lnTo>
                  <a:close/>
                  <a:moveTo>
                    <a:pt x="1447" y="0"/>
                  </a:move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0"/>
                  </a:lnTo>
                  <a:lnTo>
                    <a:pt x="1841" y="160"/>
                  </a:lnTo>
                  <a:lnTo>
                    <a:pt x="1884" y="205"/>
                  </a:lnTo>
                  <a:lnTo>
                    <a:pt x="1919" y="253"/>
                  </a:lnTo>
                  <a:lnTo>
                    <a:pt x="1951" y="306"/>
                  </a:lnTo>
                  <a:lnTo>
                    <a:pt x="1977" y="362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5"/>
                  </a:lnTo>
                  <a:lnTo>
                    <a:pt x="4418" y="436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6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6"/>
                  </a:lnTo>
                  <a:lnTo>
                    <a:pt x="4444" y="678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79"/>
                  </a:lnTo>
                  <a:lnTo>
                    <a:pt x="1884" y="927"/>
                  </a:lnTo>
                  <a:lnTo>
                    <a:pt x="1841" y="972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2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2"/>
                  </a:lnTo>
                  <a:lnTo>
                    <a:pt x="1010" y="927"/>
                  </a:lnTo>
                  <a:lnTo>
                    <a:pt x="975" y="879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8"/>
                  </a:lnTo>
                  <a:lnTo>
                    <a:pt x="31" y="656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6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6"/>
                  </a:lnTo>
                  <a:lnTo>
                    <a:pt x="111" y="425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2"/>
                  </a:lnTo>
                  <a:lnTo>
                    <a:pt x="943" y="306"/>
                  </a:lnTo>
                  <a:lnTo>
                    <a:pt x="975" y="253"/>
                  </a:lnTo>
                  <a:lnTo>
                    <a:pt x="1010" y="205"/>
                  </a:lnTo>
                  <a:lnTo>
                    <a:pt x="1051" y="160"/>
                  </a:lnTo>
                  <a:lnTo>
                    <a:pt x="1098" y="120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Freeform 18"/>
          <p:cNvSpPr>
            <a:spLocks noEditPoints="1"/>
          </p:cNvSpPr>
          <p:nvPr/>
        </p:nvSpPr>
        <p:spPr bwMode="auto">
          <a:xfrm>
            <a:off x="1858581" y="2830216"/>
            <a:ext cx="425991" cy="443574"/>
          </a:xfrm>
          <a:custGeom>
            <a:avLst/>
            <a:gdLst>
              <a:gd name="T0" fmla="*/ 1715 w 3197"/>
              <a:gd name="T1" fmla="*/ 3067 h 3329"/>
              <a:gd name="T2" fmla="*/ 1631 w 3197"/>
              <a:gd name="T3" fmla="*/ 3302 h 3329"/>
              <a:gd name="T4" fmla="*/ 1385 w 3197"/>
              <a:gd name="T5" fmla="*/ 3259 h 3329"/>
              <a:gd name="T6" fmla="*/ 1385 w 3197"/>
              <a:gd name="T7" fmla="*/ 3009 h 3329"/>
              <a:gd name="T8" fmla="*/ 892 w 3197"/>
              <a:gd name="T9" fmla="*/ 2784 h 3329"/>
              <a:gd name="T10" fmla="*/ 1005 w 3197"/>
              <a:gd name="T11" fmla="*/ 2954 h 3329"/>
              <a:gd name="T12" fmla="*/ 876 w 3197"/>
              <a:gd name="T13" fmla="*/ 3113 h 3329"/>
              <a:gd name="T14" fmla="*/ 686 w 3197"/>
              <a:gd name="T15" fmla="*/ 3039 h 3329"/>
              <a:gd name="T16" fmla="*/ 698 w 3197"/>
              <a:gd name="T17" fmla="*/ 2837 h 3329"/>
              <a:gd name="T18" fmla="*/ 2276 w 3197"/>
              <a:gd name="T19" fmla="*/ 2733 h 3329"/>
              <a:gd name="T20" fmla="*/ 2447 w 3197"/>
              <a:gd name="T21" fmla="*/ 2896 h 3329"/>
              <a:gd name="T22" fmla="*/ 2370 w 3197"/>
              <a:gd name="T23" fmla="*/ 3115 h 3329"/>
              <a:gd name="T24" fmla="*/ 2138 w 3197"/>
              <a:gd name="T25" fmla="*/ 3138 h 3329"/>
              <a:gd name="T26" fmla="*/ 2020 w 3197"/>
              <a:gd name="T27" fmla="*/ 2935 h 3329"/>
              <a:gd name="T28" fmla="*/ 2156 w 3197"/>
              <a:gd name="T29" fmla="*/ 2744 h 3329"/>
              <a:gd name="T30" fmla="*/ 414 w 3197"/>
              <a:gd name="T31" fmla="*/ 2315 h 3329"/>
              <a:gd name="T32" fmla="*/ 449 w 3197"/>
              <a:gd name="T33" fmla="*/ 2506 h 3329"/>
              <a:gd name="T34" fmla="*/ 266 w 3197"/>
              <a:gd name="T35" fmla="*/ 2574 h 3329"/>
              <a:gd name="T36" fmla="*/ 169 w 3197"/>
              <a:gd name="T37" fmla="*/ 2405 h 3329"/>
              <a:gd name="T38" fmla="*/ 318 w 3197"/>
              <a:gd name="T39" fmla="*/ 2280 h 3329"/>
              <a:gd name="T40" fmla="*/ 2944 w 3197"/>
              <a:gd name="T41" fmla="*/ 2295 h 3329"/>
              <a:gd name="T42" fmla="*/ 2955 w 3197"/>
              <a:gd name="T43" fmla="*/ 2551 h 3329"/>
              <a:gd name="T44" fmla="*/ 2729 w 3197"/>
              <a:gd name="T45" fmla="*/ 2668 h 3329"/>
              <a:gd name="T46" fmla="*/ 2525 w 3197"/>
              <a:gd name="T47" fmla="*/ 2509 h 3329"/>
              <a:gd name="T48" fmla="*/ 2587 w 3197"/>
              <a:gd name="T49" fmla="*/ 2258 h 3329"/>
              <a:gd name="T50" fmla="*/ 180 w 3197"/>
              <a:gd name="T51" fmla="*/ 1610 h 3329"/>
              <a:gd name="T52" fmla="*/ 249 w 3197"/>
              <a:gd name="T53" fmla="*/ 1780 h 3329"/>
              <a:gd name="T54" fmla="*/ 79 w 3197"/>
              <a:gd name="T55" fmla="*/ 1849 h 3329"/>
              <a:gd name="T56" fmla="*/ 10 w 3197"/>
              <a:gd name="T57" fmla="*/ 1679 h 3329"/>
              <a:gd name="T58" fmla="*/ 2976 w 3197"/>
              <a:gd name="T59" fmla="*/ 1473 h 3329"/>
              <a:gd name="T60" fmla="*/ 3186 w 3197"/>
              <a:gd name="T61" fmla="*/ 1654 h 3329"/>
              <a:gd name="T62" fmla="*/ 3108 w 3197"/>
              <a:gd name="T63" fmla="*/ 1925 h 3329"/>
              <a:gd name="T64" fmla="*/ 2828 w 3197"/>
              <a:gd name="T65" fmla="*/ 1964 h 3329"/>
              <a:gd name="T66" fmla="*/ 2679 w 3197"/>
              <a:gd name="T67" fmla="*/ 1729 h 3329"/>
              <a:gd name="T68" fmla="*/ 2828 w 3197"/>
              <a:gd name="T69" fmla="*/ 1494 h 3329"/>
              <a:gd name="T70" fmla="*/ 389 w 3197"/>
              <a:gd name="T71" fmla="*/ 946 h 3329"/>
              <a:gd name="T72" fmla="*/ 398 w 3197"/>
              <a:gd name="T73" fmla="*/ 1098 h 3329"/>
              <a:gd name="T74" fmla="*/ 246 w 3197"/>
              <a:gd name="T75" fmla="*/ 1107 h 3329"/>
              <a:gd name="T76" fmla="*/ 237 w 3197"/>
              <a:gd name="T77" fmla="*/ 955 h 3329"/>
              <a:gd name="T78" fmla="*/ 840 w 3197"/>
              <a:gd name="T79" fmla="*/ 2255 h 3329"/>
              <a:gd name="T80" fmla="*/ 2889 w 3197"/>
              <a:gd name="T81" fmla="*/ 783 h 3329"/>
              <a:gd name="T82" fmla="*/ 3031 w 3197"/>
              <a:gd name="T83" fmla="*/ 1028 h 3329"/>
              <a:gd name="T84" fmla="*/ 2890 w 3197"/>
              <a:gd name="T85" fmla="*/ 1270 h 3329"/>
              <a:gd name="T86" fmla="*/ 2611 w 3197"/>
              <a:gd name="T87" fmla="*/ 1271 h 3329"/>
              <a:gd name="T88" fmla="*/ 2469 w 3197"/>
              <a:gd name="T89" fmla="*/ 1025 h 3329"/>
              <a:gd name="T90" fmla="*/ 2609 w 3197"/>
              <a:gd name="T91" fmla="*/ 784 h 3329"/>
              <a:gd name="T92" fmla="*/ 880 w 3197"/>
              <a:gd name="T93" fmla="*/ 441 h 3329"/>
              <a:gd name="T94" fmla="*/ 891 w 3197"/>
              <a:gd name="T95" fmla="*/ 575 h 3329"/>
              <a:gd name="T96" fmla="*/ 756 w 3197"/>
              <a:gd name="T97" fmla="*/ 556 h 3329"/>
              <a:gd name="T98" fmla="*/ 806 w 3197"/>
              <a:gd name="T99" fmla="*/ 430 h 3329"/>
              <a:gd name="T100" fmla="*/ 2447 w 3197"/>
              <a:gd name="T101" fmla="*/ 296 h 3329"/>
              <a:gd name="T102" fmla="*/ 2535 w 3197"/>
              <a:gd name="T103" fmla="*/ 559 h 3329"/>
              <a:gd name="T104" fmla="*/ 2365 w 3197"/>
              <a:gd name="T105" fmla="*/ 786 h 3329"/>
              <a:gd name="T106" fmla="*/ 2084 w 3197"/>
              <a:gd name="T107" fmla="*/ 775 h 3329"/>
              <a:gd name="T108" fmla="*/ 1934 w 3197"/>
              <a:gd name="T109" fmla="*/ 538 h 3329"/>
              <a:gd name="T110" fmla="*/ 2046 w 3197"/>
              <a:gd name="T111" fmla="*/ 277 h 3329"/>
              <a:gd name="T112" fmla="*/ 1533 w 3197"/>
              <a:gd name="T113" fmla="*/ 0 h 3329"/>
              <a:gd name="T114" fmla="*/ 1814 w 3197"/>
              <a:gd name="T115" fmla="*/ 161 h 3329"/>
              <a:gd name="T116" fmla="*/ 1814 w 3197"/>
              <a:gd name="T117" fmla="*/ 488 h 3329"/>
              <a:gd name="T118" fmla="*/ 1533 w 3197"/>
              <a:gd name="T119" fmla="*/ 648 h 3329"/>
              <a:gd name="T120" fmla="*/ 1254 w 3197"/>
              <a:gd name="T121" fmla="*/ 488 h 3329"/>
              <a:gd name="T122" fmla="*/ 1254 w 3197"/>
              <a:gd name="T123" fmla="*/ 161 h 3329"/>
              <a:gd name="T124" fmla="*/ 1533 w 3197"/>
              <a:gd name="T125" fmla="*/ 0 h 3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97" h="3329">
                <a:moveTo>
                  <a:pt x="1533" y="2939"/>
                </a:moveTo>
                <a:lnTo>
                  <a:pt x="1569" y="2943"/>
                </a:lnTo>
                <a:lnTo>
                  <a:pt x="1601" y="2952"/>
                </a:lnTo>
                <a:lnTo>
                  <a:pt x="1631" y="2966"/>
                </a:lnTo>
                <a:lnTo>
                  <a:pt x="1659" y="2985"/>
                </a:lnTo>
                <a:lnTo>
                  <a:pt x="1682" y="3009"/>
                </a:lnTo>
                <a:lnTo>
                  <a:pt x="1701" y="3036"/>
                </a:lnTo>
                <a:lnTo>
                  <a:pt x="1715" y="3067"/>
                </a:lnTo>
                <a:lnTo>
                  <a:pt x="1725" y="3099"/>
                </a:lnTo>
                <a:lnTo>
                  <a:pt x="1729" y="3134"/>
                </a:lnTo>
                <a:lnTo>
                  <a:pt x="1725" y="3169"/>
                </a:lnTo>
                <a:lnTo>
                  <a:pt x="1715" y="3202"/>
                </a:lnTo>
                <a:lnTo>
                  <a:pt x="1701" y="3233"/>
                </a:lnTo>
                <a:lnTo>
                  <a:pt x="1682" y="3259"/>
                </a:lnTo>
                <a:lnTo>
                  <a:pt x="1659" y="3282"/>
                </a:lnTo>
                <a:lnTo>
                  <a:pt x="1631" y="3302"/>
                </a:lnTo>
                <a:lnTo>
                  <a:pt x="1601" y="3317"/>
                </a:lnTo>
                <a:lnTo>
                  <a:pt x="1569" y="3326"/>
                </a:lnTo>
                <a:lnTo>
                  <a:pt x="1533" y="3329"/>
                </a:lnTo>
                <a:lnTo>
                  <a:pt x="1499" y="3326"/>
                </a:lnTo>
                <a:lnTo>
                  <a:pt x="1465" y="3317"/>
                </a:lnTo>
                <a:lnTo>
                  <a:pt x="1435" y="3302"/>
                </a:lnTo>
                <a:lnTo>
                  <a:pt x="1409" y="3282"/>
                </a:lnTo>
                <a:lnTo>
                  <a:pt x="1385" y="3259"/>
                </a:lnTo>
                <a:lnTo>
                  <a:pt x="1366" y="3233"/>
                </a:lnTo>
                <a:lnTo>
                  <a:pt x="1351" y="3202"/>
                </a:lnTo>
                <a:lnTo>
                  <a:pt x="1342" y="3169"/>
                </a:lnTo>
                <a:lnTo>
                  <a:pt x="1339" y="3134"/>
                </a:lnTo>
                <a:lnTo>
                  <a:pt x="1342" y="3099"/>
                </a:lnTo>
                <a:lnTo>
                  <a:pt x="1351" y="3067"/>
                </a:lnTo>
                <a:lnTo>
                  <a:pt x="1366" y="3036"/>
                </a:lnTo>
                <a:lnTo>
                  <a:pt x="1385" y="3009"/>
                </a:lnTo>
                <a:lnTo>
                  <a:pt x="1409" y="2985"/>
                </a:lnTo>
                <a:lnTo>
                  <a:pt x="1435" y="2966"/>
                </a:lnTo>
                <a:lnTo>
                  <a:pt x="1465" y="2952"/>
                </a:lnTo>
                <a:lnTo>
                  <a:pt x="1499" y="2943"/>
                </a:lnTo>
                <a:lnTo>
                  <a:pt x="1533" y="2939"/>
                </a:lnTo>
                <a:close/>
                <a:moveTo>
                  <a:pt x="840" y="2773"/>
                </a:moveTo>
                <a:lnTo>
                  <a:pt x="866" y="2777"/>
                </a:lnTo>
                <a:lnTo>
                  <a:pt x="892" y="2784"/>
                </a:lnTo>
                <a:lnTo>
                  <a:pt x="918" y="2796"/>
                </a:lnTo>
                <a:lnTo>
                  <a:pt x="941" y="2812"/>
                </a:lnTo>
                <a:lnTo>
                  <a:pt x="961" y="2831"/>
                </a:lnTo>
                <a:lnTo>
                  <a:pt x="977" y="2853"/>
                </a:lnTo>
                <a:lnTo>
                  <a:pt x="989" y="2876"/>
                </a:lnTo>
                <a:lnTo>
                  <a:pt x="998" y="2901"/>
                </a:lnTo>
                <a:lnTo>
                  <a:pt x="1004" y="2927"/>
                </a:lnTo>
                <a:lnTo>
                  <a:pt x="1005" y="2954"/>
                </a:lnTo>
                <a:lnTo>
                  <a:pt x="1001" y="2980"/>
                </a:lnTo>
                <a:lnTo>
                  <a:pt x="993" y="3007"/>
                </a:lnTo>
                <a:lnTo>
                  <a:pt x="981" y="3032"/>
                </a:lnTo>
                <a:lnTo>
                  <a:pt x="965" y="3055"/>
                </a:lnTo>
                <a:lnTo>
                  <a:pt x="947" y="3075"/>
                </a:lnTo>
                <a:lnTo>
                  <a:pt x="925" y="3091"/>
                </a:lnTo>
                <a:lnTo>
                  <a:pt x="901" y="3104"/>
                </a:lnTo>
                <a:lnTo>
                  <a:pt x="876" y="3113"/>
                </a:lnTo>
                <a:lnTo>
                  <a:pt x="851" y="3117"/>
                </a:lnTo>
                <a:lnTo>
                  <a:pt x="823" y="3118"/>
                </a:lnTo>
                <a:lnTo>
                  <a:pt x="797" y="3115"/>
                </a:lnTo>
                <a:lnTo>
                  <a:pt x="771" y="3107"/>
                </a:lnTo>
                <a:lnTo>
                  <a:pt x="745" y="3095"/>
                </a:lnTo>
                <a:lnTo>
                  <a:pt x="722" y="3080"/>
                </a:lnTo>
                <a:lnTo>
                  <a:pt x="702" y="3060"/>
                </a:lnTo>
                <a:lnTo>
                  <a:pt x="686" y="3039"/>
                </a:lnTo>
                <a:lnTo>
                  <a:pt x="673" y="3016"/>
                </a:lnTo>
                <a:lnTo>
                  <a:pt x="664" y="2991"/>
                </a:lnTo>
                <a:lnTo>
                  <a:pt x="659" y="2964"/>
                </a:lnTo>
                <a:lnTo>
                  <a:pt x="659" y="2938"/>
                </a:lnTo>
                <a:lnTo>
                  <a:pt x="662" y="2912"/>
                </a:lnTo>
                <a:lnTo>
                  <a:pt x="669" y="2885"/>
                </a:lnTo>
                <a:lnTo>
                  <a:pt x="682" y="2860"/>
                </a:lnTo>
                <a:lnTo>
                  <a:pt x="698" y="2837"/>
                </a:lnTo>
                <a:lnTo>
                  <a:pt x="717" y="2816"/>
                </a:lnTo>
                <a:lnTo>
                  <a:pt x="738" y="2800"/>
                </a:lnTo>
                <a:lnTo>
                  <a:pt x="762" y="2788"/>
                </a:lnTo>
                <a:lnTo>
                  <a:pt x="787" y="2779"/>
                </a:lnTo>
                <a:lnTo>
                  <a:pt x="813" y="2774"/>
                </a:lnTo>
                <a:lnTo>
                  <a:pt x="840" y="2773"/>
                </a:lnTo>
                <a:close/>
                <a:moveTo>
                  <a:pt x="2247" y="2730"/>
                </a:moveTo>
                <a:lnTo>
                  <a:pt x="2276" y="2733"/>
                </a:lnTo>
                <a:lnTo>
                  <a:pt x="2306" y="2741"/>
                </a:lnTo>
                <a:lnTo>
                  <a:pt x="2334" y="2753"/>
                </a:lnTo>
                <a:lnTo>
                  <a:pt x="2360" y="2769"/>
                </a:lnTo>
                <a:lnTo>
                  <a:pt x="2384" y="2788"/>
                </a:lnTo>
                <a:lnTo>
                  <a:pt x="2405" y="2811"/>
                </a:lnTo>
                <a:lnTo>
                  <a:pt x="2423" y="2838"/>
                </a:lnTo>
                <a:lnTo>
                  <a:pt x="2436" y="2867"/>
                </a:lnTo>
                <a:lnTo>
                  <a:pt x="2447" y="2896"/>
                </a:lnTo>
                <a:lnTo>
                  <a:pt x="2451" y="2927"/>
                </a:lnTo>
                <a:lnTo>
                  <a:pt x="2452" y="2957"/>
                </a:lnTo>
                <a:lnTo>
                  <a:pt x="2448" y="2986"/>
                </a:lnTo>
                <a:lnTo>
                  <a:pt x="2440" y="3016"/>
                </a:lnTo>
                <a:lnTo>
                  <a:pt x="2428" y="3044"/>
                </a:lnTo>
                <a:lnTo>
                  <a:pt x="2412" y="3070"/>
                </a:lnTo>
                <a:lnTo>
                  <a:pt x="2393" y="3094"/>
                </a:lnTo>
                <a:lnTo>
                  <a:pt x="2370" y="3115"/>
                </a:lnTo>
                <a:lnTo>
                  <a:pt x="2343" y="3133"/>
                </a:lnTo>
                <a:lnTo>
                  <a:pt x="2315" y="3147"/>
                </a:lnTo>
                <a:lnTo>
                  <a:pt x="2286" y="3156"/>
                </a:lnTo>
                <a:lnTo>
                  <a:pt x="2255" y="3161"/>
                </a:lnTo>
                <a:lnTo>
                  <a:pt x="2225" y="3162"/>
                </a:lnTo>
                <a:lnTo>
                  <a:pt x="2194" y="3158"/>
                </a:lnTo>
                <a:lnTo>
                  <a:pt x="2165" y="3150"/>
                </a:lnTo>
                <a:lnTo>
                  <a:pt x="2138" y="3138"/>
                </a:lnTo>
                <a:lnTo>
                  <a:pt x="2111" y="3122"/>
                </a:lnTo>
                <a:lnTo>
                  <a:pt x="2088" y="3103"/>
                </a:lnTo>
                <a:lnTo>
                  <a:pt x="2067" y="3081"/>
                </a:lnTo>
                <a:lnTo>
                  <a:pt x="2049" y="3053"/>
                </a:lnTo>
                <a:lnTo>
                  <a:pt x="2034" y="3025"/>
                </a:lnTo>
                <a:lnTo>
                  <a:pt x="2025" y="2996"/>
                </a:lnTo>
                <a:lnTo>
                  <a:pt x="2020" y="2965"/>
                </a:lnTo>
                <a:lnTo>
                  <a:pt x="2020" y="2935"/>
                </a:lnTo>
                <a:lnTo>
                  <a:pt x="2024" y="2904"/>
                </a:lnTo>
                <a:lnTo>
                  <a:pt x="2031" y="2875"/>
                </a:lnTo>
                <a:lnTo>
                  <a:pt x="2044" y="2848"/>
                </a:lnTo>
                <a:lnTo>
                  <a:pt x="2059" y="2821"/>
                </a:lnTo>
                <a:lnTo>
                  <a:pt x="2078" y="2798"/>
                </a:lnTo>
                <a:lnTo>
                  <a:pt x="2101" y="2777"/>
                </a:lnTo>
                <a:lnTo>
                  <a:pt x="2128" y="2759"/>
                </a:lnTo>
                <a:lnTo>
                  <a:pt x="2156" y="2744"/>
                </a:lnTo>
                <a:lnTo>
                  <a:pt x="2186" y="2735"/>
                </a:lnTo>
                <a:lnTo>
                  <a:pt x="2217" y="2730"/>
                </a:lnTo>
                <a:lnTo>
                  <a:pt x="2247" y="2730"/>
                </a:lnTo>
                <a:close/>
                <a:moveTo>
                  <a:pt x="318" y="2280"/>
                </a:moveTo>
                <a:lnTo>
                  <a:pt x="344" y="2282"/>
                </a:lnTo>
                <a:lnTo>
                  <a:pt x="369" y="2290"/>
                </a:lnTo>
                <a:lnTo>
                  <a:pt x="392" y="2301"/>
                </a:lnTo>
                <a:lnTo>
                  <a:pt x="414" y="2315"/>
                </a:lnTo>
                <a:lnTo>
                  <a:pt x="432" y="2334"/>
                </a:lnTo>
                <a:lnTo>
                  <a:pt x="449" y="2356"/>
                </a:lnTo>
                <a:lnTo>
                  <a:pt x="460" y="2381"/>
                </a:lnTo>
                <a:lnTo>
                  <a:pt x="467" y="2406"/>
                </a:lnTo>
                <a:lnTo>
                  <a:pt x="469" y="2432"/>
                </a:lnTo>
                <a:lnTo>
                  <a:pt x="467" y="2458"/>
                </a:lnTo>
                <a:lnTo>
                  <a:pt x="460" y="2483"/>
                </a:lnTo>
                <a:lnTo>
                  <a:pt x="449" y="2506"/>
                </a:lnTo>
                <a:lnTo>
                  <a:pt x="434" y="2528"/>
                </a:lnTo>
                <a:lnTo>
                  <a:pt x="415" y="2547"/>
                </a:lnTo>
                <a:lnTo>
                  <a:pt x="393" y="2562"/>
                </a:lnTo>
                <a:lnTo>
                  <a:pt x="369" y="2574"/>
                </a:lnTo>
                <a:lnTo>
                  <a:pt x="342" y="2580"/>
                </a:lnTo>
                <a:lnTo>
                  <a:pt x="317" y="2582"/>
                </a:lnTo>
                <a:lnTo>
                  <a:pt x="291" y="2580"/>
                </a:lnTo>
                <a:lnTo>
                  <a:pt x="266" y="2574"/>
                </a:lnTo>
                <a:lnTo>
                  <a:pt x="243" y="2563"/>
                </a:lnTo>
                <a:lnTo>
                  <a:pt x="221" y="2548"/>
                </a:lnTo>
                <a:lnTo>
                  <a:pt x="203" y="2530"/>
                </a:lnTo>
                <a:lnTo>
                  <a:pt x="186" y="2507"/>
                </a:lnTo>
                <a:lnTo>
                  <a:pt x="175" y="2482"/>
                </a:lnTo>
                <a:lnTo>
                  <a:pt x="168" y="2457"/>
                </a:lnTo>
                <a:lnTo>
                  <a:pt x="166" y="2430"/>
                </a:lnTo>
                <a:lnTo>
                  <a:pt x="169" y="2405"/>
                </a:lnTo>
                <a:lnTo>
                  <a:pt x="175" y="2380"/>
                </a:lnTo>
                <a:lnTo>
                  <a:pt x="186" y="2356"/>
                </a:lnTo>
                <a:lnTo>
                  <a:pt x="202" y="2335"/>
                </a:lnTo>
                <a:lnTo>
                  <a:pt x="220" y="2316"/>
                </a:lnTo>
                <a:lnTo>
                  <a:pt x="242" y="2301"/>
                </a:lnTo>
                <a:lnTo>
                  <a:pt x="266" y="2290"/>
                </a:lnTo>
                <a:lnTo>
                  <a:pt x="293" y="2282"/>
                </a:lnTo>
                <a:lnTo>
                  <a:pt x="318" y="2280"/>
                </a:lnTo>
                <a:close/>
                <a:moveTo>
                  <a:pt x="2737" y="2194"/>
                </a:moveTo>
                <a:lnTo>
                  <a:pt x="2771" y="2195"/>
                </a:lnTo>
                <a:lnTo>
                  <a:pt x="2804" y="2200"/>
                </a:lnTo>
                <a:lnTo>
                  <a:pt x="2836" y="2211"/>
                </a:lnTo>
                <a:lnTo>
                  <a:pt x="2869" y="2226"/>
                </a:lnTo>
                <a:lnTo>
                  <a:pt x="2897" y="2246"/>
                </a:lnTo>
                <a:lnTo>
                  <a:pt x="2923" y="2269"/>
                </a:lnTo>
                <a:lnTo>
                  <a:pt x="2944" y="2295"/>
                </a:lnTo>
                <a:lnTo>
                  <a:pt x="2961" y="2324"/>
                </a:lnTo>
                <a:lnTo>
                  <a:pt x="2974" y="2354"/>
                </a:lnTo>
                <a:lnTo>
                  <a:pt x="2982" y="2386"/>
                </a:lnTo>
                <a:lnTo>
                  <a:pt x="2987" y="2419"/>
                </a:lnTo>
                <a:lnTo>
                  <a:pt x="2986" y="2453"/>
                </a:lnTo>
                <a:lnTo>
                  <a:pt x="2981" y="2486"/>
                </a:lnTo>
                <a:lnTo>
                  <a:pt x="2971" y="2518"/>
                </a:lnTo>
                <a:lnTo>
                  <a:pt x="2955" y="2551"/>
                </a:lnTo>
                <a:lnTo>
                  <a:pt x="2936" y="2579"/>
                </a:lnTo>
                <a:lnTo>
                  <a:pt x="2912" y="2605"/>
                </a:lnTo>
                <a:lnTo>
                  <a:pt x="2886" y="2626"/>
                </a:lnTo>
                <a:lnTo>
                  <a:pt x="2858" y="2643"/>
                </a:lnTo>
                <a:lnTo>
                  <a:pt x="2827" y="2656"/>
                </a:lnTo>
                <a:lnTo>
                  <a:pt x="2795" y="2665"/>
                </a:lnTo>
                <a:lnTo>
                  <a:pt x="2763" y="2669"/>
                </a:lnTo>
                <a:lnTo>
                  <a:pt x="2729" y="2668"/>
                </a:lnTo>
                <a:lnTo>
                  <a:pt x="2696" y="2663"/>
                </a:lnTo>
                <a:lnTo>
                  <a:pt x="2662" y="2653"/>
                </a:lnTo>
                <a:lnTo>
                  <a:pt x="2631" y="2637"/>
                </a:lnTo>
                <a:lnTo>
                  <a:pt x="2602" y="2618"/>
                </a:lnTo>
                <a:lnTo>
                  <a:pt x="2576" y="2594"/>
                </a:lnTo>
                <a:lnTo>
                  <a:pt x="2555" y="2568"/>
                </a:lnTo>
                <a:lnTo>
                  <a:pt x="2538" y="2540"/>
                </a:lnTo>
                <a:lnTo>
                  <a:pt x="2525" y="2509"/>
                </a:lnTo>
                <a:lnTo>
                  <a:pt x="2516" y="2477"/>
                </a:lnTo>
                <a:lnTo>
                  <a:pt x="2512" y="2444"/>
                </a:lnTo>
                <a:lnTo>
                  <a:pt x="2513" y="2410"/>
                </a:lnTo>
                <a:lnTo>
                  <a:pt x="2519" y="2378"/>
                </a:lnTo>
                <a:lnTo>
                  <a:pt x="2529" y="2344"/>
                </a:lnTo>
                <a:lnTo>
                  <a:pt x="2544" y="2313"/>
                </a:lnTo>
                <a:lnTo>
                  <a:pt x="2564" y="2283"/>
                </a:lnTo>
                <a:lnTo>
                  <a:pt x="2587" y="2258"/>
                </a:lnTo>
                <a:lnTo>
                  <a:pt x="2613" y="2237"/>
                </a:lnTo>
                <a:lnTo>
                  <a:pt x="2642" y="2220"/>
                </a:lnTo>
                <a:lnTo>
                  <a:pt x="2672" y="2206"/>
                </a:lnTo>
                <a:lnTo>
                  <a:pt x="2705" y="2198"/>
                </a:lnTo>
                <a:lnTo>
                  <a:pt x="2737" y="2194"/>
                </a:lnTo>
                <a:close/>
                <a:moveTo>
                  <a:pt x="130" y="1600"/>
                </a:moveTo>
                <a:lnTo>
                  <a:pt x="156" y="1603"/>
                </a:lnTo>
                <a:lnTo>
                  <a:pt x="180" y="1610"/>
                </a:lnTo>
                <a:lnTo>
                  <a:pt x="202" y="1622"/>
                </a:lnTo>
                <a:lnTo>
                  <a:pt x="221" y="1637"/>
                </a:lnTo>
                <a:lnTo>
                  <a:pt x="237" y="1656"/>
                </a:lnTo>
                <a:lnTo>
                  <a:pt x="249" y="1679"/>
                </a:lnTo>
                <a:lnTo>
                  <a:pt x="256" y="1703"/>
                </a:lnTo>
                <a:lnTo>
                  <a:pt x="259" y="1729"/>
                </a:lnTo>
                <a:lnTo>
                  <a:pt x="256" y="1756"/>
                </a:lnTo>
                <a:lnTo>
                  <a:pt x="249" y="1780"/>
                </a:lnTo>
                <a:lnTo>
                  <a:pt x="237" y="1801"/>
                </a:lnTo>
                <a:lnTo>
                  <a:pt x="221" y="1820"/>
                </a:lnTo>
                <a:lnTo>
                  <a:pt x="202" y="1837"/>
                </a:lnTo>
                <a:lnTo>
                  <a:pt x="180" y="1849"/>
                </a:lnTo>
                <a:lnTo>
                  <a:pt x="156" y="1856"/>
                </a:lnTo>
                <a:lnTo>
                  <a:pt x="130" y="1859"/>
                </a:lnTo>
                <a:lnTo>
                  <a:pt x="103" y="1856"/>
                </a:lnTo>
                <a:lnTo>
                  <a:pt x="79" y="1849"/>
                </a:lnTo>
                <a:lnTo>
                  <a:pt x="57" y="1837"/>
                </a:lnTo>
                <a:lnTo>
                  <a:pt x="37" y="1820"/>
                </a:lnTo>
                <a:lnTo>
                  <a:pt x="22" y="1801"/>
                </a:lnTo>
                <a:lnTo>
                  <a:pt x="10" y="1780"/>
                </a:lnTo>
                <a:lnTo>
                  <a:pt x="2" y="1756"/>
                </a:lnTo>
                <a:lnTo>
                  <a:pt x="0" y="1729"/>
                </a:lnTo>
                <a:lnTo>
                  <a:pt x="2" y="1703"/>
                </a:lnTo>
                <a:lnTo>
                  <a:pt x="10" y="1679"/>
                </a:lnTo>
                <a:lnTo>
                  <a:pt x="22" y="1656"/>
                </a:lnTo>
                <a:lnTo>
                  <a:pt x="37" y="1637"/>
                </a:lnTo>
                <a:lnTo>
                  <a:pt x="57" y="1622"/>
                </a:lnTo>
                <a:lnTo>
                  <a:pt x="79" y="1610"/>
                </a:lnTo>
                <a:lnTo>
                  <a:pt x="103" y="1603"/>
                </a:lnTo>
                <a:lnTo>
                  <a:pt x="130" y="1600"/>
                </a:lnTo>
                <a:close/>
                <a:moveTo>
                  <a:pt x="2938" y="1470"/>
                </a:moveTo>
                <a:lnTo>
                  <a:pt x="2976" y="1473"/>
                </a:lnTo>
                <a:lnTo>
                  <a:pt x="3013" y="1481"/>
                </a:lnTo>
                <a:lnTo>
                  <a:pt x="3047" y="1494"/>
                </a:lnTo>
                <a:lnTo>
                  <a:pt x="3079" y="1512"/>
                </a:lnTo>
                <a:lnTo>
                  <a:pt x="3108" y="1534"/>
                </a:lnTo>
                <a:lnTo>
                  <a:pt x="3133" y="1559"/>
                </a:lnTo>
                <a:lnTo>
                  <a:pt x="3155" y="1587"/>
                </a:lnTo>
                <a:lnTo>
                  <a:pt x="3173" y="1620"/>
                </a:lnTo>
                <a:lnTo>
                  <a:pt x="3186" y="1654"/>
                </a:lnTo>
                <a:lnTo>
                  <a:pt x="3194" y="1691"/>
                </a:lnTo>
                <a:lnTo>
                  <a:pt x="3197" y="1729"/>
                </a:lnTo>
                <a:lnTo>
                  <a:pt x="3194" y="1768"/>
                </a:lnTo>
                <a:lnTo>
                  <a:pt x="3186" y="1804"/>
                </a:lnTo>
                <a:lnTo>
                  <a:pt x="3173" y="1839"/>
                </a:lnTo>
                <a:lnTo>
                  <a:pt x="3155" y="1870"/>
                </a:lnTo>
                <a:lnTo>
                  <a:pt x="3133" y="1900"/>
                </a:lnTo>
                <a:lnTo>
                  <a:pt x="3108" y="1925"/>
                </a:lnTo>
                <a:lnTo>
                  <a:pt x="3079" y="1947"/>
                </a:lnTo>
                <a:lnTo>
                  <a:pt x="3047" y="1964"/>
                </a:lnTo>
                <a:lnTo>
                  <a:pt x="3013" y="1978"/>
                </a:lnTo>
                <a:lnTo>
                  <a:pt x="2976" y="1986"/>
                </a:lnTo>
                <a:lnTo>
                  <a:pt x="2938" y="1989"/>
                </a:lnTo>
                <a:lnTo>
                  <a:pt x="2899" y="1986"/>
                </a:lnTo>
                <a:lnTo>
                  <a:pt x="2863" y="1978"/>
                </a:lnTo>
                <a:lnTo>
                  <a:pt x="2828" y="1964"/>
                </a:lnTo>
                <a:lnTo>
                  <a:pt x="2797" y="1947"/>
                </a:lnTo>
                <a:lnTo>
                  <a:pt x="2768" y="1925"/>
                </a:lnTo>
                <a:lnTo>
                  <a:pt x="2742" y="1900"/>
                </a:lnTo>
                <a:lnTo>
                  <a:pt x="2720" y="1870"/>
                </a:lnTo>
                <a:lnTo>
                  <a:pt x="2703" y="1839"/>
                </a:lnTo>
                <a:lnTo>
                  <a:pt x="2690" y="1804"/>
                </a:lnTo>
                <a:lnTo>
                  <a:pt x="2682" y="1768"/>
                </a:lnTo>
                <a:lnTo>
                  <a:pt x="2679" y="1729"/>
                </a:lnTo>
                <a:lnTo>
                  <a:pt x="2682" y="1691"/>
                </a:lnTo>
                <a:lnTo>
                  <a:pt x="2690" y="1654"/>
                </a:lnTo>
                <a:lnTo>
                  <a:pt x="2703" y="1620"/>
                </a:lnTo>
                <a:lnTo>
                  <a:pt x="2720" y="1589"/>
                </a:lnTo>
                <a:lnTo>
                  <a:pt x="2742" y="1559"/>
                </a:lnTo>
                <a:lnTo>
                  <a:pt x="2768" y="1534"/>
                </a:lnTo>
                <a:lnTo>
                  <a:pt x="2797" y="1512"/>
                </a:lnTo>
                <a:lnTo>
                  <a:pt x="2828" y="1494"/>
                </a:lnTo>
                <a:lnTo>
                  <a:pt x="2863" y="1481"/>
                </a:lnTo>
                <a:lnTo>
                  <a:pt x="2899" y="1473"/>
                </a:lnTo>
                <a:lnTo>
                  <a:pt x="2938" y="1470"/>
                </a:lnTo>
                <a:close/>
                <a:moveTo>
                  <a:pt x="310" y="919"/>
                </a:moveTo>
                <a:lnTo>
                  <a:pt x="331" y="920"/>
                </a:lnTo>
                <a:lnTo>
                  <a:pt x="351" y="924"/>
                </a:lnTo>
                <a:lnTo>
                  <a:pt x="372" y="933"/>
                </a:lnTo>
                <a:lnTo>
                  <a:pt x="389" y="946"/>
                </a:lnTo>
                <a:lnTo>
                  <a:pt x="404" y="961"/>
                </a:lnTo>
                <a:lnTo>
                  <a:pt x="414" y="980"/>
                </a:lnTo>
                <a:lnTo>
                  <a:pt x="421" y="999"/>
                </a:lnTo>
                <a:lnTo>
                  <a:pt x="425" y="1019"/>
                </a:lnTo>
                <a:lnTo>
                  <a:pt x="424" y="1040"/>
                </a:lnTo>
                <a:lnTo>
                  <a:pt x="420" y="1061"/>
                </a:lnTo>
                <a:lnTo>
                  <a:pt x="411" y="1081"/>
                </a:lnTo>
                <a:lnTo>
                  <a:pt x="398" y="1098"/>
                </a:lnTo>
                <a:lnTo>
                  <a:pt x="383" y="1113"/>
                </a:lnTo>
                <a:lnTo>
                  <a:pt x="365" y="1124"/>
                </a:lnTo>
                <a:lnTo>
                  <a:pt x="345" y="1131"/>
                </a:lnTo>
                <a:lnTo>
                  <a:pt x="325" y="1135"/>
                </a:lnTo>
                <a:lnTo>
                  <a:pt x="304" y="1134"/>
                </a:lnTo>
                <a:lnTo>
                  <a:pt x="284" y="1130"/>
                </a:lnTo>
                <a:lnTo>
                  <a:pt x="263" y="1120"/>
                </a:lnTo>
                <a:lnTo>
                  <a:pt x="246" y="1107"/>
                </a:lnTo>
                <a:lnTo>
                  <a:pt x="231" y="1092"/>
                </a:lnTo>
                <a:lnTo>
                  <a:pt x="221" y="1074"/>
                </a:lnTo>
                <a:lnTo>
                  <a:pt x="214" y="1055"/>
                </a:lnTo>
                <a:lnTo>
                  <a:pt x="210" y="1034"/>
                </a:lnTo>
                <a:lnTo>
                  <a:pt x="211" y="1013"/>
                </a:lnTo>
                <a:lnTo>
                  <a:pt x="215" y="993"/>
                </a:lnTo>
                <a:lnTo>
                  <a:pt x="224" y="973"/>
                </a:lnTo>
                <a:lnTo>
                  <a:pt x="237" y="955"/>
                </a:lnTo>
                <a:lnTo>
                  <a:pt x="252" y="940"/>
                </a:lnTo>
                <a:lnTo>
                  <a:pt x="270" y="930"/>
                </a:lnTo>
                <a:lnTo>
                  <a:pt x="290" y="923"/>
                </a:lnTo>
                <a:lnTo>
                  <a:pt x="310" y="919"/>
                </a:lnTo>
                <a:close/>
                <a:moveTo>
                  <a:pt x="1426" y="865"/>
                </a:moveTo>
                <a:lnTo>
                  <a:pt x="1642" y="865"/>
                </a:lnTo>
                <a:lnTo>
                  <a:pt x="1642" y="1792"/>
                </a:lnTo>
                <a:lnTo>
                  <a:pt x="840" y="2255"/>
                </a:lnTo>
                <a:lnTo>
                  <a:pt x="731" y="2068"/>
                </a:lnTo>
                <a:lnTo>
                  <a:pt x="1426" y="1667"/>
                </a:lnTo>
                <a:lnTo>
                  <a:pt x="1426" y="865"/>
                </a:lnTo>
                <a:close/>
                <a:moveTo>
                  <a:pt x="2751" y="746"/>
                </a:moveTo>
                <a:lnTo>
                  <a:pt x="2787" y="749"/>
                </a:lnTo>
                <a:lnTo>
                  <a:pt x="2822" y="756"/>
                </a:lnTo>
                <a:lnTo>
                  <a:pt x="2857" y="767"/>
                </a:lnTo>
                <a:lnTo>
                  <a:pt x="2889" y="783"/>
                </a:lnTo>
                <a:lnTo>
                  <a:pt x="2919" y="802"/>
                </a:lnTo>
                <a:lnTo>
                  <a:pt x="2947" y="827"/>
                </a:lnTo>
                <a:lnTo>
                  <a:pt x="2971" y="855"/>
                </a:lnTo>
                <a:lnTo>
                  <a:pt x="2993" y="886"/>
                </a:lnTo>
                <a:lnTo>
                  <a:pt x="3010" y="921"/>
                </a:lnTo>
                <a:lnTo>
                  <a:pt x="3022" y="956"/>
                </a:lnTo>
                <a:lnTo>
                  <a:pt x="3029" y="992"/>
                </a:lnTo>
                <a:lnTo>
                  <a:pt x="3031" y="1028"/>
                </a:lnTo>
                <a:lnTo>
                  <a:pt x="3028" y="1064"/>
                </a:lnTo>
                <a:lnTo>
                  <a:pt x="3021" y="1099"/>
                </a:lnTo>
                <a:lnTo>
                  <a:pt x="3010" y="1134"/>
                </a:lnTo>
                <a:lnTo>
                  <a:pt x="2993" y="1166"/>
                </a:lnTo>
                <a:lnTo>
                  <a:pt x="2974" y="1196"/>
                </a:lnTo>
                <a:lnTo>
                  <a:pt x="2950" y="1224"/>
                </a:lnTo>
                <a:lnTo>
                  <a:pt x="2922" y="1249"/>
                </a:lnTo>
                <a:lnTo>
                  <a:pt x="2890" y="1270"/>
                </a:lnTo>
                <a:lnTo>
                  <a:pt x="2856" y="1287"/>
                </a:lnTo>
                <a:lnTo>
                  <a:pt x="2820" y="1299"/>
                </a:lnTo>
                <a:lnTo>
                  <a:pt x="2785" y="1306"/>
                </a:lnTo>
                <a:lnTo>
                  <a:pt x="2748" y="1308"/>
                </a:lnTo>
                <a:lnTo>
                  <a:pt x="2712" y="1305"/>
                </a:lnTo>
                <a:lnTo>
                  <a:pt x="2677" y="1298"/>
                </a:lnTo>
                <a:lnTo>
                  <a:pt x="2643" y="1287"/>
                </a:lnTo>
                <a:lnTo>
                  <a:pt x="2611" y="1271"/>
                </a:lnTo>
                <a:lnTo>
                  <a:pt x="2580" y="1251"/>
                </a:lnTo>
                <a:lnTo>
                  <a:pt x="2553" y="1227"/>
                </a:lnTo>
                <a:lnTo>
                  <a:pt x="2528" y="1199"/>
                </a:lnTo>
                <a:lnTo>
                  <a:pt x="2506" y="1167"/>
                </a:lnTo>
                <a:lnTo>
                  <a:pt x="2490" y="1134"/>
                </a:lnTo>
                <a:lnTo>
                  <a:pt x="2478" y="1098"/>
                </a:lnTo>
                <a:lnTo>
                  <a:pt x="2471" y="1062"/>
                </a:lnTo>
                <a:lnTo>
                  <a:pt x="2469" y="1025"/>
                </a:lnTo>
                <a:lnTo>
                  <a:pt x="2471" y="990"/>
                </a:lnTo>
                <a:lnTo>
                  <a:pt x="2478" y="954"/>
                </a:lnTo>
                <a:lnTo>
                  <a:pt x="2490" y="920"/>
                </a:lnTo>
                <a:lnTo>
                  <a:pt x="2505" y="887"/>
                </a:lnTo>
                <a:lnTo>
                  <a:pt x="2526" y="857"/>
                </a:lnTo>
                <a:lnTo>
                  <a:pt x="2550" y="830"/>
                </a:lnTo>
                <a:lnTo>
                  <a:pt x="2577" y="805"/>
                </a:lnTo>
                <a:lnTo>
                  <a:pt x="2609" y="784"/>
                </a:lnTo>
                <a:lnTo>
                  <a:pt x="2643" y="767"/>
                </a:lnTo>
                <a:lnTo>
                  <a:pt x="2679" y="755"/>
                </a:lnTo>
                <a:lnTo>
                  <a:pt x="2715" y="748"/>
                </a:lnTo>
                <a:lnTo>
                  <a:pt x="2751" y="746"/>
                </a:lnTo>
                <a:close/>
                <a:moveTo>
                  <a:pt x="825" y="427"/>
                </a:moveTo>
                <a:lnTo>
                  <a:pt x="845" y="428"/>
                </a:lnTo>
                <a:lnTo>
                  <a:pt x="863" y="433"/>
                </a:lnTo>
                <a:lnTo>
                  <a:pt x="880" y="441"/>
                </a:lnTo>
                <a:lnTo>
                  <a:pt x="894" y="454"/>
                </a:lnTo>
                <a:lnTo>
                  <a:pt x="906" y="469"/>
                </a:lnTo>
                <a:lnTo>
                  <a:pt x="914" y="487"/>
                </a:lnTo>
                <a:lnTo>
                  <a:pt x="917" y="507"/>
                </a:lnTo>
                <a:lnTo>
                  <a:pt x="916" y="526"/>
                </a:lnTo>
                <a:lnTo>
                  <a:pt x="912" y="544"/>
                </a:lnTo>
                <a:lnTo>
                  <a:pt x="903" y="561"/>
                </a:lnTo>
                <a:lnTo>
                  <a:pt x="891" y="575"/>
                </a:lnTo>
                <a:lnTo>
                  <a:pt x="875" y="588"/>
                </a:lnTo>
                <a:lnTo>
                  <a:pt x="857" y="596"/>
                </a:lnTo>
                <a:lnTo>
                  <a:pt x="837" y="599"/>
                </a:lnTo>
                <a:lnTo>
                  <a:pt x="818" y="598"/>
                </a:lnTo>
                <a:lnTo>
                  <a:pt x="800" y="593"/>
                </a:lnTo>
                <a:lnTo>
                  <a:pt x="783" y="585"/>
                </a:lnTo>
                <a:lnTo>
                  <a:pt x="769" y="571"/>
                </a:lnTo>
                <a:lnTo>
                  <a:pt x="756" y="556"/>
                </a:lnTo>
                <a:lnTo>
                  <a:pt x="748" y="538"/>
                </a:lnTo>
                <a:lnTo>
                  <a:pt x="745" y="519"/>
                </a:lnTo>
                <a:lnTo>
                  <a:pt x="746" y="499"/>
                </a:lnTo>
                <a:lnTo>
                  <a:pt x="751" y="481"/>
                </a:lnTo>
                <a:lnTo>
                  <a:pt x="759" y="464"/>
                </a:lnTo>
                <a:lnTo>
                  <a:pt x="773" y="450"/>
                </a:lnTo>
                <a:lnTo>
                  <a:pt x="788" y="438"/>
                </a:lnTo>
                <a:lnTo>
                  <a:pt x="806" y="430"/>
                </a:lnTo>
                <a:lnTo>
                  <a:pt x="825" y="427"/>
                </a:lnTo>
                <a:close/>
                <a:moveTo>
                  <a:pt x="2246" y="211"/>
                </a:moveTo>
                <a:lnTo>
                  <a:pt x="2282" y="214"/>
                </a:lnTo>
                <a:lnTo>
                  <a:pt x="2318" y="222"/>
                </a:lnTo>
                <a:lnTo>
                  <a:pt x="2353" y="234"/>
                </a:lnTo>
                <a:lnTo>
                  <a:pt x="2387" y="250"/>
                </a:lnTo>
                <a:lnTo>
                  <a:pt x="2418" y="272"/>
                </a:lnTo>
                <a:lnTo>
                  <a:pt x="2447" y="296"/>
                </a:lnTo>
                <a:lnTo>
                  <a:pt x="2471" y="323"/>
                </a:lnTo>
                <a:lnTo>
                  <a:pt x="2492" y="353"/>
                </a:lnTo>
                <a:lnTo>
                  <a:pt x="2509" y="384"/>
                </a:lnTo>
                <a:lnTo>
                  <a:pt x="2523" y="417"/>
                </a:lnTo>
                <a:lnTo>
                  <a:pt x="2532" y="452"/>
                </a:lnTo>
                <a:lnTo>
                  <a:pt x="2537" y="487"/>
                </a:lnTo>
                <a:lnTo>
                  <a:pt x="2538" y="523"/>
                </a:lnTo>
                <a:lnTo>
                  <a:pt x="2535" y="559"/>
                </a:lnTo>
                <a:lnTo>
                  <a:pt x="2527" y="595"/>
                </a:lnTo>
                <a:lnTo>
                  <a:pt x="2514" y="630"/>
                </a:lnTo>
                <a:lnTo>
                  <a:pt x="2497" y="664"/>
                </a:lnTo>
                <a:lnTo>
                  <a:pt x="2477" y="696"/>
                </a:lnTo>
                <a:lnTo>
                  <a:pt x="2453" y="723"/>
                </a:lnTo>
                <a:lnTo>
                  <a:pt x="2425" y="749"/>
                </a:lnTo>
                <a:lnTo>
                  <a:pt x="2396" y="769"/>
                </a:lnTo>
                <a:lnTo>
                  <a:pt x="2365" y="786"/>
                </a:lnTo>
                <a:lnTo>
                  <a:pt x="2331" y="799"/>
                </a:lnTo>
                <a:lnTo>
                  <a:pt x="2297" y="808"/>
                </a:lnTo>
                <a:lnTo>
                  <a:pt x="2261" y="815"/>
                </a:lnTo>
                <a:lnTo>
                  <a:pt x="2225" y="816"/>
                </a:lnTo>
                <a:lnTo>
                  <a:pt x="2189" y="812"/>
                </a:lnTo>
                <a:lnTo>
                  <a:pt x="2154" y="804"/>
                </a:lnTo>
                <a:lnTo>
                  <a:pt x="2118" y="791"/>
                </a:lnTo>
                <a:lnTo>
                  <a:pt x="2084" y="775"/>
                </a:lnTo>
                <a:lnTo>
                  <a:pt x="2053" y="754"/>
                </a:lnTo>
                <a:lnTo>
                  <a:pt x="2024" y="729"/>
                </a:lnTo>
                <a:lnTo>
                  <a:pt x="2000" y="702"/>
                </a:lnTo>
                <a:lnTo>
                  <a:pt x="1979" y="673"/>
                </a:lnTo>
                <a:lnTo>
                  <a:pt x="1962" y="641"/>
                </a:lnTo>
                <a:lnTo>
                  <a:pt x="1948" y="608"/>
                </a:lnTo>
                <a:lnTo>
                  <a:pt x="1939" y="573"/>
                </a:lnTo>
                <a:lnTo>
                  <a:pt x="1934" y="538"/>
                </a:lnTo>
                <a:lnTo>
                  <a:pt x="1933" y="503"/>
                </a:lnTo>
                <a:lnTo>
                  <a:pt x="1937" y="466"/>
                </a:lnTo>
                <a:lnTo>
                  <a:pt x="1944" y="431"/>
                </a:lnTo>
                <a:lnTo>
                  <a:pt x="1957" y="395"/>
                </a:lnTo>
                <a:lnTo>
                  <a:pt x="1974" y="362"/>
                </a:lnTo>
                <a:lnTo>
                  <a:pt x="1995" y="329"/>
                </a:lnTo>
                <a:lnTo>
                  <a:pt x="2019" y="302"/>
                </a:lnTo>
                <a:lnTo>
                  <a:pt x="2046" y="277"/>
                </a:lnTo>
                <a:lnTo>
                  <a:pt x="2076" y="256"/>
                </a:lnTo>
                <a:lnTo>
                  <a:pt x="2107" y="239"/>
                </a:lnTo>
                <a:lnTo>
                  <a:pt x="2140" y="226"/>
                </a:lnTo>
                <a:lnTo>
                  <a:pt x="2174" y="217"/>
                </a:lnTo>
                <a:lnTo>
                  <a:pt x="2210" y="211"/>
                </a:lnTo>
                <a:lnTo>
                  <a:pt x="2246" y="211"/>
                </a:lnTo>
                <a:close/>
                <a:moveTo>
                  <a:pt x="1533" y="0"/>
                </a:moveTo>
                <a:lnTo>
                  <a:pt x="1533" y="0"/>
                </a:lnTo>
                <a:lnTo>
                  <a:pt x="1578" y="3"/>
                </a:lnTo>
                <a:lnTo>
                  <a:pt x="1619" y="12"/>
                </a:lnTo>
                <a:lnTo>
                  <a:pt x="1660" y="25"/>
                </a:lnTo>
                <a:lnTo>
                  <a:pt x="1697" y="45"/>
                </a:lnTo>
                <a:lnTo>
                  <a:pt x="1732" y="68"/>
                </a:lnTo>
                <a:lnTo>
                  <a:pt x="1763" y="95"/>
                </a:lnTo>
                <a:lnTo>
                  <a:pt x="1790" y="127"/>
                </a:lnTo>
                <a:lnTo>
                  <a:pt x="1814" y="161"/>
                </a:lnTo>
                <a:lnTo>
                  <a:pt x="1832" y="199"/>
                </a:lnTo>
                <a:lnTo>
                  <a:pt x="1846" y="238"/>
                </a:lnTo>
                <a:lnTo>
                  <a:pt x="1854" y="281"/>
                </a:lnTo>
                <a:lnTo>
                  <a:pt x="1857" y="324"/>
                </a:lnTo>
                <a:lnTo>
                  <a:pt x="1854" y="369"/>
                </a:lnTo>
                <a:lnTo>
                  <a:pt x="1846" y="410"/>
                </a:lnTo>
                <a:lnTo>
                  <a:pt x="1832" y="451"/>
                </a:lnTo>
                <a:lnTo>
                  <a:pt x="1814" y="488"/>
                </a:lnTo>
                <a:lnTo>
                  <a:pt x="1790" y="523"/>
                </a:lnTo>
                <a:lnTo>
                  <a:pt x="1763" y="554"/>
                </a:lnTo>
                <a:lnTo>
                  <a:pt x="1732" y="582"/>
                </a:lnTo>
                <a:lnTo>
                  <a:pt x="1697" y="605"/>
                </a:lnTo>
                <a:lnTo>
                  <a:pt x="1660" y="623"/>
                </a:lnTo>
                <a:lnTo>
                  <a:pt x="1619" y="637"/>
                </a:lnTo>
                <a:lnTo>
                  <a:pt x="1578" y="645"/>
                </a:lnTo>
                <a:lnTo>
                  <a:pt x="1533" y="648"/>
                </a:lnTo>
                <a:lnTo>
                  <a:pt x="1490" y="645"/>
                </a:lnTo>
                <a:lnTo>
                  <a:pt x="1447" y="637"/>
                </a:lnTo>
                <a:lnTo>
                  <a:pt x="1408" y="623"/>
                </a:lnTo>
                <a:lnTo>
                  <a:pt x="1370" y="605"/>
                </a:lnTo>
                <a:lnTo>
                  <a:pt x="1336" y="582"/>
                </a:lnTo>
                <a:lnTo>
                  <a:pt x="1304" y="554"/>
                </a:lnTo>
                <a:lnTo>
                  <a:pt x="1277" y="523"/>
                </a:lnTo>
                <a:lnTo>
                  <a:pt x="1254" y="488"/>
                </a:lnTo>
                <a:lnTo>
                  <a:pt x="1235" y="451"/>
                </a:lnTo>
                <a:lnTo>
                  <a:pt x="1221" y="410"/>
                </a:lnTo>
                <a:lnTo>
                  <a:pt x="1212" y="369"/>
                </a:lnTo>
                <a:lnTo>
                  <a:pt x="1209" y="324"/>
                </a:lnTo>
                <a:lnTo>
                  <a:pt x="1212" y="281"/>
                </a:lnTo>
                <a:lnTo>
                  <a:pt x="1221" y="238"/>
                </a:lnTo>
                <a:lnTo>
                  <a:pt x="1235" y="199"/>
                </a:lnTo>
                <a:lnTo>
                  <a:pt x="1254" y="161"/>
                </a:lnTo>
                <a:lnTo>
                  <a:pt x="1277" y="127"/>
                </a:lnTo>
                <a:lnTo>
                  <a:pt x="1304" y="95"/>
                </a:lnTo>
                <a:lnTo>
                  <a:pt x="1336" y="68"/>
                </a:lnTo>
                <a:lnTo>
                  <a:pt x="1370" y="45"/>
                </a:lnTo>
                <a:lnTo>
                  <a:pt x="1408" y="25"/>
                </a:lnTo>
                <a:lnTo>
                  <a:pt x="1447" y="12"/>
                </a:lnTo>
                <a:lnTo>
                  <a:pt x="1490" y="3"/>
                </a:lnTo>
                <a:lnTo>
                  <a:pt x="153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371948" y="2794846"/>
            <a:ext cx="411956" cy="413414"/>
            <a:chOff x="-169863" y="5010151"/>
            <a:chExt cx="1346200" cy="1350962"/>
          </a:xfrm>
          <a:solidFill>
            <a:schemeClr val="accent2"/>
          </a:solidFill>
        </p:grpSpPr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-153988" y="5099051"/>
              <a:ext cx="560388" cy="550863"/>
            </a:xfrm>
            <a:custGeom>
              <a:avLst/>
              <a:gdLst>
                <a:gd name="T0" fmla="*/ 787 w 1410"/>
                <a:gd name="T1" fmla="*/ 4 h 1386"/>
                <a:gd name="T2" fmla="*/ 915 w 1410"/>
                <a:gd name="T3" fmla="*/ 31 h 1386"/>
                <a:gd name="T4" fmla="*/ 1033 w 1410"/>
                <a:gd name="T5" fmla="*/ 79 h 1386"/>
                <a:gd name="T6" fmla="*/ 1140 w 1410"/>
                <a:gd name="T7" fmla="*/ 148 h 1386"/>
                <a:gd name="T8" fmla="*/ 1232 w 1410"/>
                <a:gd name="T9" fmla="*/ 234 h 1386"/>
                <a:gd name="T10" fmla="*/ 1307 w 1410"/>
                <a:gd name="T11" fmla="*/ 334 h 1386"/>
                <a:gd name="T12" fmla="*/ 1364 w 1410"/>
                <a:gd name="T13" fmla="*/ 448 h 1386"/>
                <a:gd name="T14" fmla="*/ 1401 w 1410"/>
                <a:gd name="T15" fmla="*/ 572 h 1386"/>
                <a:gd name="T16" fmla="*/ 1345 w 1410"/>
                <a:gd name="T17" fmla="*/ 653 h 1386"/>
                <a:gd name="T18" fmla="*/ 1204 w 1410"/>
                <a:gd name="T19" fmla="*/ 700 h 1386"/>
                <a:gd name="T20" fmla="*/ 1059 w 1410"/>
                <a:gd name="T21" fmla="*/ 770 h 1386"/>
                <a:gd name="T22" fmla="*/ 923 w 1410"/>
                <a:gd name="T23" fmla="*/ 858 h 1386"/>
                <a:gd name="T24" fmla="*/ 799 w 1410"/>
                <a:gd name="T25" fmla="*/ 966 h 1386"/>
                <a:gd name="T26" fmla="*/ 690 w 1410"/>
                <a:gd name="T27" fmla="*/ 1088 h 1386"/>
                <a:gd name="T28" fmla="*/ 599 w 1410"/>
                <a:gd name="T29" fmla="*/ 1223 h 1386"/>
                <a:gd name="T30" fmla="*/ 544 w 1410"/>
                <a:gd name="T31" fmla="*/ 1331 h 1386"/>
                <a:gd name="T32" fmla="*/ 460 w 1410"/>
                <a:gd name="T33" fmla="*/ 1367 h 1386"/>
                <a:gd name="T34" fmla="*/ 348 w 1410"/>
                <a:gd name="T35" fmla="*/ 1313 h 1386"/>
                <a:gd name="T36" fmla="*/ 249 w 1410"/>
                <a:gd name="T37" fmla="*/ 1243 h 1386"/>
                <a:gd name="T38" fmla="*/ 163 w 1410"/>
                <a:gd name="T39" fmla="*/ 1156 h 1386"/>
                <a:gd name="T40" fmla="*/ 94 w 1410"/>
                <a:gd name="T41" fmla="*/ 1056 h 1386"/>
                <a:gd name="T42" fmla="*/ 42 w 1410"/>
                <a:gd name="T43" fmla="*/ 944 h 1386"/>
                <a:gd name="T44" fmla="*/ 10 w 1410"/>
                <a:gd name="T45" fmla="*/ 822 h 1386"/>
                <a:gd name="T46" fmla="*/ 0 w 1410"/>
                <a:gd name="T47" fmla="*/ 693 h 1386"/>
                <a:gd name="T48" fmla="*/ 16 w 1410"/>
                <a:gd name="T49" fmla="*/ 559 h 1386"/>
                <a:gd name="T50" fmla="*/ 54 w 1410"/>
                <a:gd name="T51" fmla="*/ 435 h 1386"/>
                <a:gd name="T52" fmla="*/ 114 w 1410"/>
                <a:gd name="T53" fmla="*/ 321 h 1386"/>
                <a:gd name="T54" fmla="*/ 194 w 1410"/>
                <a:gd name="T55" fmla="*/ 220 h 1386"/>
                <a:gd name="T56" fmla="*/ 289 w 1410"/>
                <a:gd name="T57" fmla="*/ 136 h 1386"/>
                <a:gd name="T58" fmla="*/ 399 w 1410"/>
                <a:gd name="T59" fmla="*/ 70 h 1386"/>
                <a:gd name="T60" fmla="*/ 520 w 1410"/>
                <a:gd name="T61" fmla="*/ 25 h 1386"/>
                <a:gd name="T62" fmla="*/ 651 w 1410"/>
                <a:gd name="T63" fmla="*/ 2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0" h="1386">
                  <a:moveTo>
                    <a:pt x="719" y="0"/>
                  </a:moveTo>
                  <a:lnTo>
                    <a:pt x="787" y="4"/>
                  </a:lnTo>
                  <a:lnTo>
                    <a:pt x="852" y="14"/>
                  </a:lnTo>
                  <a:lnTo>
                    <a:pt x="915" y="31"/>
                  </a:lnTo>
                  <a:lnTo>
                    <a:pt x="975" y="53"/>
                  </a:lnTo>
                  <a:lnTo>
                    <a:pt x="1033" y="79"/>
                  </a:lnTo>
                  <a:lnTo>
                    <a:pt x="1088" y="112"/>
                  </a:lnTo>
                  <a:lnTo>
                    <a:pt x="1140" y="148"/>
                  </a:lnTo>
                  <a:lnTo>
                    <a:pt x="1187" y="189"/>
                  </a:lnTo>
                  <a:lnTo>
                    <a:pt x="1232" y="234"/>
                  </a:lnTo>
                  <a:lnTo>
                    <a:pt x="1272" y="282"/>
                  </a:lnTo>
                  <a:lnTo>
                    <a:pt x="1307" y="334"/>
                  </a:lnTo>
                  <a:lnTo>
                    <a:pt x="1339" y="390"/>
                  </a:lnTo>
                  <a:lnTo>
                    <a:pt x="1364" y="448"/>
                  </a:lnTo>
                  <a:lnTo>
                    <a:pt x="1385" y="509"/>
                  </a:lnTo>
                  <a:lnTo>
                    <a:pt x="1401" y="572"/>
                  </a:lnTo>
                  <a:lnTo>
                    <a:pt x="1410" y="637"/>
                  </a:lnTo>
                  <a:lnTo>
                    <a:pt x="1345" y="653"/>
                  </a:lnTo>
                  <a:lnTo>
                    <a:pt x="1279" y="673"/>
                  </a:lnTo>
                  <a:lnTo>
                    <a:pt x="1204" y="700"/>
                  </a:lnTo>
                  <a:lnTo>
                    <a:pt x="1130" y="733"/>
                  </a:lnTo>
                  <a:lnTo>
                    <a:pt x="1059" y="770"/>
                  </a:lnTo>
                  <a:lnTo>
                    <a:pt x="991" y="811"/>
                  </a:lnTo>
                  <a:lnTo>
                    <a:pt x="923" y="858"/>
                  </a:lnTo>
                  <a:lnTo>
                    <a:pt x="859" y="910"/>
                  </a:lnTo>
                  <a:lnTo>
                    <a:pt x="799" y="966"/>
                  </a:lnTo>
                  <a:lnTo>
                    <a:pt x="743" y="1025"/>
                  </a:lnTo>
                  <a:lnTo>
                    <a:pt x="690" y="1088"/>
                  </a:lnTo>
                  <a:lnTo>
                    <a:pt x="643" y="1154"/>
                  </a:lnTo>
                  <a:lnTo>
                    <a:pt x="599" y="1223"/>
                  </a:lnTo>
                  <a:lnTo>
                    <a:pt x="570" y="1276"/>
                  </a:lnTo>
                  <a:lnTo>
                    <a:pt x="544" y="1331"/>
                  </a:lnTo>
                  <a:lnTo>
                    <a:pt x="520" y="1386"/>
                  </a:lnTo>
                  <a:lnTo>
                    <a:pt x="460" y="1367"/>
                  </a:lnTo>
                  <a:lnTo>
                    <a:pt x="403" y="1342"/>
                  </a:lnTo>
                  <a:lnTo>
                    <a:pt x="348" y="1313"/>
                  </a:lnTo>
                  <a:lnTo>
                    <a:pt x="298" y="1280"/>
                  </a:lnTo>
                  <a:lnTo>
                    <a:pt x="249" y="1243"/>
                  </a:lnTo>
                  <a:lnTo>
                    <a:pt x="204" y="1202"/>
                  </a:lnTo>
                  <a:lnTo>
                    <a:pt x="163" y="1156"/>
                  </a:lnTo>
                  <a:lnTo>
                    <a:pt x="127" y="1107"/>
                  </a:lnTo>
                  <a:lnTo>
                    <a:pt x="94" y="1056"/>
                  </a:lnTo>
                  <a:lnTo>
                    <a:pt x="66" y="1001"/>
                  </a:lnTo>
                  <a:lnTo>
                    <a:pt x="42" y="944"/>
                  </a:lnTo>
                  <a:lnTo>
                    <a:pt x="23" y="884"/>
                  </a:lnTo>
                  <a:lnTo>
                    <a:pt x="10" y="822"/>
                  </a:lnTo>
                  <a:lnTo>
                    <a:pt x="2" y="759"/>
                  </a:lnTo>
                  <a:lnTo>
                    <a:pt x="0" y="693"/>
                  </a:lnTo>
                  <a:lnTo>
                    <a:pt x="6" y="625"/>
                  </a:lnTo>
                  <a:lnTo>
                    <a:pt x="16" y="559"/>
                  </a:lnTo>
                  <a:lnTo>
                    <a:pt x="33" y="496"/>
                  </a:lnTo>
                  <a:lnTo>
                    <a:pt x="54" y="435"/>
                  </a:lnTo>
                  <a:lnTo>
                    <a:pt x="82" y="376"/>
                  </a:lnTo>
                  <a:lnTo>
                    <a:pt x="114" y="321"/>
                  </a:lnTo>
                  <a:lnTo>
                    <a:pt x="152" y="269"/>
                  </a:lnTo>
                  <a:lnTo>
                    <a:pt x="194" y="220"/>
                  </a:lnTo>
                  <a:lnTo>
                    <a:pt x="240" y="176"/>
                  </a:lnTo>
                  <a:lnTo>
                    <a:pt x="289" y="136"/>
                  </a:lnTo>
                  <a:lnTo>
                    <a:pt x="342" y="100"/>
                  </a:lnTo>
                  <a:lnTo>
                    <a:pt x="399" y="70"/>
                  </a:lnTo>
                  <a:lnTo>
                    <a:pt x="458" y="44"/>
                  </a:lnTo>
                  <a:lnTo>
                    <a:pt x="520" y="25"/>
                  </a:lnTo>
                  <a:lnTo>
                    <a:pt x="585" y="10"/>
                  </a:lnTo>
                  <a:lnTo>
                    <a:pt x="651" y="2"/>
                  </a:lnTo>
                  <a:lnTo>
                    <a:pt x="7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555625" y="5010151"/>
              <a:ext cx="303213" cy="303213"/>
            </a:xfrm>
            <a:custGeom>
              <a:avLst/>
              <a:gdLst>
                <a:gd name="T0" fmla="*/ 383 w 766"/>
                <a:gd name="T1" fmla="*/ 0 h 765"/>
                <a:gd name="T2" fmla="*/ 431 w 766"/>
                <a:gd name="T3" fmla="*/ 3 h 765"/>
                <a:gd name="T4" fmla="*/ 477 w 766"/>
                <a:gd name="T5" fmla="*/ 11 h 765"/>
                <a:gd name="T6" fmla="*/ 522 w 766"/>
                <a:gd name="T7" fmla="*/ 26 h 765"/>
                <a:gd name="T8" fmla="*/ 563 w 766"/>
                <a:gd name="T9" fmla="*/ 45 h 765"/>
                <a:gd name="T10" fmla="*/ 602 w 766"/>
                <a:gd name="T11" fmla="*/ 68 h 765"/>
                <a:gd name="T12" fmla="*/ 638 w 766"/>
                <a:gd name="T13" fmla="*/ 96 h 765"/>
                <a:gd name="T14" fmla="*/ 670 w 766"/>
                <a:gd name="T15" fmla="*/ 128 h 765"/>
                <a:gd name="T16" fmla="*/ 698 w 766"/>
                <a:gd name="T17" fmla="*/ 164 h 765"/>
                <a:gd name="T18" fmla="*/ 722 w 766"/>
                <a:gd name="T19" fmla="*/ 203 h 765"/>
                <a:gd name="T20" fmla="*/ 740 w 766"/>
                <a:gd name="T21" fmla="*/ 244 h 765"/>
                <a:gd name="T22" fmla="*/ 755 w 766"/>
                <a:gd name="T23" fmla="*/ 288 h 765"/>
                <a:gd name="T24" fmla="*/ 763 w 766"/>
                <a:gd name="T25" fmla="*/ 334 h 765"/>
                <a:gd name="T26" fmla="*/ 766 w 766"/>
                <a:gd name="T27" fmla="*/ 383 h 765"/>
                <a:gd name="T28" fmla="*/ 763 w 766"/>
                <a:gd name="T29" fmla="*/ 431 h 765"/>
                <a:gd name="T30" fmla="*/ 755 w 766"/>
                <a:gd name="T31" fmla="*/ 477 h 765"/>
                <a:gd name="T32" fmla="*/ 740 w 766"/>
                <a:gd name="T33" fmla="*/ 521 h 765"/>
                <a:gd name="T34" fmla="*/ 722 w 766"/>
                <a:gd name="T35" fmla="*/ 562 h 765"/>
                <a:gd name="T36" fmla="*/ 698 w 766"/>
                <a:gd name="T37" fmla="*/ 602 h 765"/>
                <a:gd name="T38" fmla="*/ 670 w 766"/>
                <a:gd name="T39" fmla="*/ 637 h 765"/>
                <a:gd name="T40" fmla="*/ 638 w 766"/>
                <a:gd name="T41" fmla="*/ 669 h 765"/>
                <a:gd name="T42" fmla="*/ 602 w 766"/>
                <a:gd name="T43" fmla="*/ 697 h 765"/>
                <a:gd name="T44" fmla="*/ 563 w 766"/>
                <a:gd name="T45" fmla="*/ 721 h 765"/>
                <a:gd name="T46" fmla="*/ 522 w 766"/>
                <a:gd name="T47" fmla="*/ 740 h 765"/>
                <a:gd name="T48" fmla="*/ 477 w 766"/>
                <a:gd name="T49" fmla="*/ 754 h 765"/>
                <a:gd name="T50" fmla="*/ 431 w 766"/>
                <a:gd name="T51" fmla="*/ 763 h 765"/>
                <a:gd name="T52" fmla="*/ 383 w 766"/>
                <a:gd name="T53" fmla="*/ 765 h 765"/>
                <a:gd name="T54" fmla="*/ 336 w 766"/>
                <a:gd name="T55" fmla="*/ 763 h 765"/>
                <a:gd name="T56" fmla="*/ 289 w 766"/>
                <a:gd name="T57" fmla="*/ 754 h 765"/>
                <a:gd name="T58" fmla="*/ 244 w 766"/>
                <a:gd name="T59" fmla="*/ 740 h 765"/>
                <a:gd name="T60" fmla="*/ 203 w 766"/>
                <a:gd name="T61" fmla="*/ 721 h 765"/>
                <a:gd name="T62" fmla="*/ 165 w 766"/>
                <a:gd name="T63" fmla="*/ 697 h 765"/>
                <a:gd name="T64" fmla="*/ 128 w 766"/>
                <a:gd name="T65" fmla="*/ 669 h 765"/>
                <a:gd name="T66" fmla="*/ 97 w 766"/>
                <a:gd name="T67" fmla="*/ 637 h 765"/>
                <a:gd name="T68" fmla="*/ 68 w 766"/>
                <a:gd name="T69" fmla="*/ 602 h 765"/>
                <a:gd name="T70" fmla="*/ 46 w 766"/>
                <a:gd name="T71" fmla="*/ 562 h 765"/>
                <a:gd name="T72" fmla="*/ 26 w 766"/>
                <a:gd name="T73" fmla="*/ 521 h 765"/>
                <a:gd name="T74" fmla="*/ 12 w 766"/>
                <a:gd name="T75" fmla="*/ 477 h 765"/>
                <a:gd name="T76" fmla="*/ 3 w 766"/>
                <a:gd name="T77" fmla="*/ 431 h 765"/>
                <a:gd name="T78" fmla="*/ 0 w 766"/>
                <a:gd name="T79" fmla="*/ 383 h 765"/>
                <a:gd name="T80" fmla="*/ 3 w 766"/>
                <a:gd name="T81" fmla="*/ 334 h 765"/>
                <a:gd name="T82" fmla="*/ 12 w 766"/>
                <a:gd name="T83" fmla="*/ 288 h 765"/>
                <a:gd name="T84" fmla="*/ 26 w 766"/>
                <a:gd name="T85" fmla="*/ 244 h 765"/>
                <a:gd name="T86" fmla="*/ 46 w 766"/>
                <a:gd name="T87" fmla="*/ 203 h 765"/>
                <a:gd name="T88" fmla="*/ 68 w 766"/>
                <a:gd name="T89" fmla="*/ 164 h 765"/>
                <a:gd name="T90" fmla="*/ 97 w 766"/>
                <a:gd name="T91" fmla="*/ 128 h 765"/>
                <a:gd name="T92" fmla="*/ 128 w 766"/>
                <a:gd name="T93" fmla="*/ 96 h 765"/>
                <a:gd name="T94" fmla="*/ 165 w 766"/>
                <a:gd name="T95" fmla="*/ 68 h 765"/>
                <a:gd name="T96" fmla="*/ 203 w 766"/>
                <a:gd name="T97" fmla="*/ 45 h 765"/>
                <a:gd name="T98" fmla="*/ 244 w 766"/>
                <a:gd name="T99" fmla="*/ 26 h 765"/>
                <a:gd name="T100" fmla="*/ 289 w 766"/>
                <a:gd name="T101" fmla="*/ 11 h 765"/>
                <a:gd name="T102" fmla="*/ 336 w 766"/>
                <a:gd name="T103" fmla="*/ 3 h 765"/>
                <a:gd name="T104" fmla="*/ 383 w 766"/>
                <a:gd name="T105" fmla="*/ 0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6" h="765">
                  <a:moveTo>
                    <a:pt x="383" y="0"/>
                  </a:moveTo>
                  <a:lnTo>
                    <a:pt x="431" y="3"/>
                  </a:lnTo>
                  <a:lnTo>
                    <a:pt x="477" y="11"/>
                  </a:lnTo>
                  <a:lnTo>
                    <a:pt x="522" y="26"/>
                  </a:lnTo>
                  <a:lnTo>
                    <a:pt x="563" y="45"/>
                  </a:lnTo>
                  <a:lnTo>
                    <a:pt x="602" y="68"/>
                  </a:lnTo>
                  <a:lnTo>
                    <a:pt x="638" y="96"/>
                  </a:lnTo>
                  <a:lnTo>
                    <a:pt x="670" y="128"/>
                  </a:lnTo>
                  <a:lnTo>
                    <a:pt x="698" y="164"/>
                  </a:lnTo>
                  <a:lnTo>
                    <a:pt x="722" y="203"/>
                  </a:lnTo>
                  <a:lnTo>
                    <a:pt x="740" y="244"/>
                  </a:lnTo>
                  <a:lnTo>
                    <a:pt x="755" y="288"/>
                  </a:lnTo>
                  <a:lnTo>
                    <a:pt x="763" y="334"/>
                  </a:lnTo>
                  <a:lnTo>
                    <a:pt x="766" y="383"/>
                  </a:lnTo>
                  <a:lnTo>
                    <a:pt x="763" y="431"/>
                  </a:lnTo>
                  <a:lnTo>
                    <a:pt x="755" y="477"/>
                  </a:lnTo>
                  <a:lnTo>
                    <a:pt x="740" y="521"/>
                  </a:lnTo>
                  <a:lnTo>
                    <a:pt x="722" y="562"/>
                  </a:lnTo>
                  <a:lnTo>
                    <a:pt x="698" y="602"/>
                  </a:lnTo>
                  <a:lnTo>
                    <a:pt x="670" y="637"/>
                  </a:lnTo>
                  <a:lnTo>
                    <a:pt x="638" y="669"/>
                  </a:lnTo>
                  <a:lnTo>
                    <a:pt x="602" y="697"/>
                  </a:lnTo>
                  <a:lnTo>
                    <a:pt x="563" y="721"/>
                  </a:lnTo>
                  <a:lnTo>
                    <a:pt x="522" y="740"/>
                  </a:lnTo>
                  <a:lnTo>
                    <a:pt x="477" y="754"/>
                  </a:lnTo>
                  <a:lnTo>
                    <a:pt x="431" y="763"/>
                  </a:lnTo>
                  <a:lnTo>
                    <a:pt x="383" y="765"/>
                  </a:lnTo>
                  <a:lnTo>
                    <a:pt x="336" y="763"/>
                  </a:lnTo>
                  <a:lnTo>
                    <a:pt x="289" y="754"/>
                  </a:lnTo>
                  <a:lnTo>
                    <a:pt x="244" y="740"/>
                  </a:lnTo>
                  <a:lnTo>
                    <a:pt x="203" y="721"/>
                  </a:lnTo>
                  <a:lnTo>
                    <a:pt x="165" y="697"/>
                  </a:lnTo>
                  <a:lnTo>
                    <a:pt x="128" y="669"/>
                  </a:lnTo>
                  <a:lnTo>
                    <a:pt x="97" y="637"/>
                  </a:lnTo>
                  <a:lnTo>
                    <a:pt x="68" y="602"/>
                  </a:lnTo>
                  <a:lnTo>
                    <a:pt x="46" y="562"/>
                  </a:lnTo>
                  <a:lnTo>
                    <a:pt x="26" y="521"/>
                  </a:lnTo>
                  <a:lnTo>
                    <a:pt x="12" y="477"/>
                  </a:lnTo>
                  <a:lnTo>
                    <a:pt x="3" y="431"/>
                  </a:lnTo>
                  <a:lnTo>
                    <a:pt x="0" y="383"/>
                  </a:lnTo>
                  <a:lnTo>
                    <a:pt x="3" y="334"/>
                  </a:lnTo>
                  <a:lnTo>
                    <a:pt x="12" y="288"/>
                  </a:lnTo>
                  <a:lnTo>
                    <a:pt x="26" y="244"/>
                  </a:lnTo>
                  <a:lnTo>
                    <a:pt x="46" y="203"/>
                  </a:lnTo>
                  <a:lnTo>
                    <a:pt x="68" y="164"/>
                  </a:lnTo>
                  <a:lnTo>
                    <a:pt x="97" y="128"/>
                  </a:lnTo>
                  <a:lnTo>
                    <a:pt x="128" y="96"/>
                  </a:lnTo>
                  <a:lnTo>
                    <a:pt x="165" y="68"/>
                  </a:lnTo>
                  <a:lnTo>
                    <a:pt x="203" y="45"/>
                  </a:lnTo>
                  <a:lnTo>
                    <a:pt x="244" y="26"/>
                  </a:lnTo>
                  <a:lnTo>
                    <a:pt x="289" y="11"/>
                  </a:lnTo>
                  <a:lnTo>
                    <a:pt x="336" y="3"/>
                  </a:lnTo>
                  <a:lnTo>
                    <a:pt x="3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-169863" y="5294313"/>
              <a:ext cx="1346200" cy="1066800"/>
            </a:xfrm>
            <a:custGeom>
              <a:avLst/>
              <a:gdLst>
                <a:gd name="T0" fmla="*/ 3233 w 3393"/>
                <a:gd name="T1" fmla="*/ 14 h 2689"/>
                <a:gd name="T2" fmla="*/ 3340 w 3393"/>
                <a:gd name="T3" fmla="*/ 81 h 2689"/>
                <a:gd name="T4" fmla="*/ 3392 w 3393"/>
                <a:gd name="T5" fmla="*/ 202 h 2689"/>
                <a:gd name="T6" fmla="*/ 3366 w 3393"/>
                <a:gd name="T7" fmla="*/ 362 h 2689"/>
                <a:gd name="T8" fmla="*/ 3271 w 3393"/>
                <a:gd name="T9" fmla="*/ 554 h 2689"/>
                <a:gd name="T10" fmla="*/ 3117 w 3393"/>
                <a:gd name="T11" fmla="*/ 772 h 2689"/>
                <a:gd name="T12" fmla="*/ 2913 w 3393"/>
                <a:gd name="T13" fmla="*/ 1007 h 2689"/>
                <a:gd name="T14" fmla="*/ 2669 w 3393"/>
                <a:gd name="T15" fmla="*/ 1252 h 2689"/>
                <a:gd name="T16" fmla="*/ 2394 w 3393"/>
                <a:gd name="T17" fmla="*/ 1500 h 2689"/>
                <a:gd name="T18" fmla="*/ 2097 w 3393"/>
                <a:gd name="T19" fmla="*/ 1744 h 2689"/>
                <a:gd name="T20" fmla="*/ 1789 w 3393"/>
                <a:gd name="T21" fmla="*/ 1974 h 2689"/>
                <a:gd name="T22" fmla="*/ 1477 w 3393"/>
                <a:gd name="T23" fmla="*/ 2185 h 2689"/>
                <a:gd name="T24" fmla="*/ 1171 w 3393"/>
                <a:gd name="T25" fmla="*/ 2369 h 2689"/>
                <a:gd name="T26" fmla="*/ 881 w 3393"/>
                <a:gd name="T27" fmla="*/ 2518 h 2689"/>
                <a:gd name="T28" fmla="*/ 617 w 3393"/>
                <a:gd name="T29" fmla="*/ 2625 h 2689"/>
                <a:gd name="T30" fmla="*/ 387 w 3393"/>
                <a:gd name="T31" fmla="*/ 2682 h 2689"/>
                <a:gd name="T32" fmla="*/ 206 w 3393"/>
                <a:gd name="T33" fmla="*/ 2682 h 2689"/>
                <a:gd name="T34" fmla="*/ 77 w 3393"/>
                <a:gd name="T35" fmla="*/ 2623 h 2689"/>
                <a:gd name="T36" fmla="*/ 5 w 3393"/>
                <a:gd name="T37" fmla="*/ 2498 h 2689"/>
                <a:gd name="T38" fmla="*/ 11 w 3393"/>
                <a:gd name="T39" fmla="*/ 2355 h 2689"/>
                <a:gd name="T40" fmla="*/ 74 w 3393"/>
                <a:gd name="T41" fmla="*/ 2214 h 2689"/>
                <a:gd name="T42" fmla="*/ 162 w 3393"/>
                <a:gd name="T43" fmla="*/ 2086 h 2689"/>
                <a:gd name="T44" fmla="*/ 239 w 3393"/>
                <a:gd name="T45" fmla="*/ 2019 h 2689"/>
                <a:gd name="T46" fmla="*/ 327 w 3393"/>
                <a:gd name="T47" fmla="*/ 2020 h 2689"/>
                <a:gd name="T48" fmla="*/ 400 w 3393"/>
                <a:gd name="T49" fmla="*/ 2077 h 2689"/>
                <a:gd name="T50" fmla="*/ 424 w 3393"/>
                <a:gd name="T51" fmla="*/ 2166 h 2689"/>
                <a:gd name="T52" fmla="*/ 371 w 3393"/>
                <a:gd name="T53" fmla="*/ 2265 h 2689"/>
                <a:gd name="T54" fmla="*/ 304 w 3393"/>
                <a:gd name="T55" fmla="*/ 2368 h 2689"/>
                <a:gd name="T56" fmla="*/ 281 w 3393"/>
                <a:gd name="T57" fmla="*/ 2427 h 2689"/>
                <a:gd name="T58" fmla="*/ 380 w 3393"/>
                <a:gd name="T59" fmla="*/ 2421 h 2689"/>
                <a:gd name="T60" fmla="*/ 581 w 3393"/>
                <a:gd name="T61" fmla="*/ 2361 h 2689"/>
                <a:gd name="T62" fmla="*/ 833 w 3393"/>
                <a:gd name="T63" fmla="*/ 2236 h 2689"/>
                <a:gd name="T64" fmla="*/ 879 w 3393"/>
                <a:gd name="T65" fmla="*/ 2052 h 2689"/>
                <a:gd name="T66" fmla="*/ 718 w 3393"/>
                <a:gd name="T67" fmla="*/ 1799 h 2689"/>
                <a:gd name="T68" fmla="*/ 632 w 3393"/>
                <a:gd name="T69" fmla="*/ 1507 h 2689"/>
                <a:gd name="T70" fmla="*/ 631 w 3393"/>
                <a:gd name="T71" fmla="*/ 1207 h 2689"/>
                <a:gd name="T72" fmla="*/ 710 w 3393"/>
                <a:gd name="T73" fmla="*/ 919 h 2689"/>
                <a:gd name="T74" fmla="*/ 850 w 3393"/>
                <a:gd name="T75" fmla="*/ 684 h 2689"/>
                <a:gd name="T76" fmla="*/ 1053 w 3393"/>
                <a:gd name="T77" fmla="*/ 485 h 2689"/>
                <a:gd name="T78" fmla="*/ 1311 w 3393"/>
                <a:gd name="T79" fmla="*/ 340 h 2689"/>
                <a:gd name="T80" fmla="*/ 1619 w 3393"/>
                <a:gd name="T81" fmla="*/ 271 h 2689"/>
                <a:gd name="T82" fmla="*/ 1914 w 3393"/>
                <a:gd name="T83" fmla="*/ 287 h 2689"/>
                <a:gd name="T84" fmla="*/ 2181 w 3393"/>
                <a:gd name="T85" fmla="*/ 376 h 2689"/>
                <a:gd name="T86" fmla="*/ 2419 w 3393"/>
                <a:gd name="T87" fmla="*/ 536 h 2689"/>
                <a:gd name="T88" fmla="*/ 2608 w 3393"/>
                <a:gd name="T89" fmla="*/ 751 h 2689"/>
                <a:gd name="T90" fmla="*/ 2745 w 3393"/>
                <a:gd name="T91" fmla="*/ 804 h 2689"/>
                <a:gd name="T92" fmla="*/ 2883 w 3393"/>
                <a:gd name="T93" fmla="*/ 671 h 2689"/>
                <a:gd name="T94" fmla="*/ 3002 w 3393"/>
                <a:gd name="T95" fmla="*/ 531 h 2689"/>
                <a:gd name="T96" fmla="*/ 3090 w 3393"/>
                <a:gd name="T97" fmla="*/ 404 h 2689"/>
                <a:gd name="T98" fmla="*/ 3136 w 3393"/>
                <a:gd name="T99" fmla="*/ 308 h 2689"/>
                <a:gd name="T100" fmla="*/ 3130 w 3393"/>
                <a:gd name="T101" fmla="*/ 278 h 2689"/>
                <a:gd name="T102" fmla="*/ 3066 w 3393"/>
                <a:gd name="T103" fmla="*/ 286 h 2689"/>
                <a:gd name="T104" fmla="*/ 2944 w 3393"/>
                <a:gd name="T105" fmla="*/ 326 h 2689"/>
                <a:gd name="T106" fmla="*/ 2832 w 3393"/>
                <a:gd name="T107" fmla="*/ 350 h 2689"/>
                <a:gd name="T108" fmla="*/ 2754 w 3393"/>
                <a:gd name="T109" fmla="*/ 303 h 2689"/>
                <a:gd name="T110" fmla="*/ 2718 w 3393"/>
                <a:gd name="T111" fmla="*/ 213 h 2689"/>
                <a:gd name="T112" fmla="*/ 2751 w 3393"/>
                <a:gd name="T113" fmla="*/ 121 h 2689"/>
                <a:gd name="T114" fmla="*/ 2885 w 3393"/>
                <a:gd name="T115" fmla="*/ 53 h 2689"/>
                <a:gd name="T116" fmla="*/ 3086 w 3393"/>
                <a:gd name="T117" fmla="*/ 3 h 2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93" h="2689">
                  <a:moveTo>
                    <a:pt x="3136" y="0"/>
                  </a:moveTo>
                  <a:lnTo>
                    <a:pt x="3169" y="2"/>
                  </a:lnTo>
                  <a:lnTo>
                    <a:pt x="3202" y="6"/>
                  </a:lnTo>
                  <a:lnTo>
                    <a:pt x="3233" y="14"/>
                  </a:lnTo>
                  <a:lnTo>
                    <a:pt x="3262" y="24"/>
                  </a:lnTo>
                  <a:lnTo>
                    <a:pt x="3290" y="39"/>
                  </a:lnTo>
                  <a:lnTo>
                    <a:pt x="3316" y="58"/>
                  </a:lnTo>
                  <a:lnTo>
                    <a:pt x="3340" y="81"/>
                  </a:lnTo>
                  <a:lnTo>
                    <a:pt x="3361" y="108"/>
                  </a:lnTo>
                  <a:lnTo>
                    <a:pt x="3376" y="137"/>
                  </a:lnTo>
                  <a:lnTo>
                    <a:pt x="3387" y="168"/>
                  </a:lnTo>
                  <a:lnTo>
                    <a:pt x="3392" y="202"/>
                  </a:lnTo>
                  <a:lnTo>
                    <a:pt x="3393" y="239"/>
                  </a:lnTo>
                  <a:lnTo>
                    <a:pt x="3388" y="278"/>
                  </a:lnTo>
                  <a:lnTo>
                    <a:pt x="3379" y="318"/>
                  </a:lnTo>
                  <a:lnTo>
                    <a:pt x="3366" y="362"/>
                  </a:lnTo>
                  <a:lnTo>
                    <a:pt x="3348" y="407"/>
                  </a:lnTo>
                  <a:lnTo>
                    <a:pt x="3327" y="454"/>
                  </a:lnTo>
                  <a:lnTo>
                    <a:pt x="3301" y="504"/>
                  </a:lnTo>
                  <a:lnTo>
                    <a:pt x="3271" y="554"/>
                  </a:lnTo>
                  <a:lnTo>
                    <a:pt x="3238" y="606"/>
                  </a:lnTo>
                  <a:lnTo>
                    <a:pt x="3201" y="660"/>
                  </a:lnTo>
                  <a:lnTo>
                    <a:pt x="3161" y="716"/>
                  </a:lnTo>
                  <a:lnTo>
                    <a:pt x="3117" y="772"/>
                  </a:lnTo>
                  <a:lnTo>
                    <a:pt x="3071" y="829"/>
                  </a:lnTo>
                  <a:lnTo>
                    <a:pt x="3021" y="888"/>
                  </a:lnTo>
                  <a:lnTo>
                    <a:pt x="2968" y="947"/>
                  </a:lnTo>
                  <a:lnTo>
                    <a:pt x="2913" y="1007"/>
                  </a:lnTo>
                  <a:lnTo>
                    <a:pt x="2855" y="1068"/>
                  </a:lnTo>
                  <a:lnTo>
                    <a:pt x="2796" y="1129"/>
                  </a:lnTo>
                  <a:lnTo>
                    <a:pt x="2733" y="1190"/>
                  </a:lnTo>
                  <a:lnTo>
                    <a:pt x="2669" y="1252"/>
                  </a:lnTo>
                  <a:lnTo>
                    <a:pt x="2603" y="1314"/>
                  </a:lnTo>
                  <a:lnTo>
                    <a:pt x="2535" y="1376"/>
                  </a:lnTo>
                  <a:lnTo>
                    <a:pt x="2465" y="1438"/>
                  </a:lnTo>
                  <a:lnTo>
                    <a:pt x="2394" y="1500"/>
                  </a:lnTo>
                  <a:lnTo>
                    <a:pt x="2322" y="1561"/>
                  </a:lnTo>
                  <a:lnTo>
                    <a:pt x="2248" y="1623"/>
                  </a:lnTo>
                  <a:lnTo>
                    <a:pt x="2173" y="1684"/>
                  </a:lnTo>
                  <a:lnTo>
                    <a:pt x="2097" y="1744"/>
                  </a:lnTo>
                  <a:lnTo>
                    <a:pt x="2021" y="1803"/>
                  </a:lnTo>
                  <a:lnTo>
                    <a:pt x="1944" y="1861"/>
                  </a:lnTo>
                  <a:lnTo>
                    <a:pt x="1866" y="1918"/>
                  </a:lnTo>
                  <a:lnTo>
                    <a:pt x="1789" y="1974"/>
                  </a:lnTo>
                  <a:lnTo>
                    <a:pt x="1710" y="2029"/>
                  </a:lnTo>
                  <a:lnTo>
                    <a:pt x="1632" y="2082"/>
                  </a:lnTo>
                  <a:lnTo>
                    <a:pt x="1555" y="2135"/>
                  </a:lnTo>
                  <a:lnTo>
                    <a:pt x="1477" y="2185"/>
                  </a:lnTo>
                  <a:lnTo>
                    <a:pt x="1399" y="2234"/>
                  </a:lnTo>
                  <a:lnTo>
                    <a:pt x="1323" y="2281"/>
                  </a:lnTo>
                  <a:lnTo>
                    <a:pt x="1246" y="2325"/>
                  </a:lnTo>
                  <a:lnTo>
                    <a:pt x="1171" y="2369"/>
                  </a:lnTo>
                  <a:lnTo>
                    <a:pt x="1097" y="2409"/>
                  </a:lnTo>
                  <a:lnTo>
                    <a:pt x="1024" y="2449"/>
                  </a:lnTo>
                  <a:lnTo>
                    <a:pt x="952" y="2485"/>
                  </a:lnTo>
                  <a:lnTo>
                    <a:pt x="881" y="2518"/>
                  </a:lnTo>
                  <a:lnTo>
                    <a:pt x="813" y="2549"/>
                  </a:lnTo>
                  <a:lnTo>
                    <a:pt x="746" y="2577"/>
                  </a:lnTo>
                  <a:lnTo>
                    <a:pt x="680" y="2602"/>
                  </a:lnTo>
                  <a:lnTo>
                    <a:pt x="617" y="2625"/>
                  </a:lnTo>
                  <a:lnTo>
                    <a:pt x="556" y="2644"/>
                  </a:lnTo>
                  <a:lnTo>
                    <a:pt x="498" y="2660"/>
                  </a:lnTo>
                  <a:lnTo>
                    <a:pt x="441" y="2672"/>
                  </a:lnTo>
                  <a:lnTo>
                    <a:pt x="387" y="2682"/>
                  </a:lnTo>
                  <a:lnTo>
                    <a:pt x="337" y="2687"/>
                  </a:lnTo>
                  <a:lnTo>
                    <a:pt x="289" y="2689"/>
                  </a:lnTo>
                  <a:lnTo>
                    <a:pt x="245" y="2688"/>
                  </a:lnTo>
                  <a:lnTo>
                    <a:pt x="206" y="2682"/>
                  </a:lnTo>
                  <a:lnTo>
                    <a:pt x="169" y="2673"/>
                  </a:lnTo>
                  <a:lnTo>
                    <a:pt x="135" y="2660"/>
                  </a:lnTo>
                  <a:lnTo>
                    <a:pt x="104" y="2643"/>
                  </a:lnTo>
                  <a:lnTo>
                    <a:pt x="77" y="2623"/>
                  </a:lnTo>
                  <a:lnTo>
                    <a:pt x="53" y="2598"/>
                  </a:lnTo>
                  <a:lnTo>
                    <a:pt x="31" y="2566"/>
                  </a:lnTo>
                  <a:lnTo>
                    <a:pt x="14" y="2532"/>
                  </a:lnTo>
                  <a:lnTo>
                    <a:pt x="5" y="2498"/>
                  </a:lnTo>
                  <a:lnTo>
                    <a:pt x="0" y="2463"/>
                  </a:lnTo>
                  <a:lnTo>
                    <a:pt x="0" y="2428"/>
                  </a:lnTo>
                  <a:lnTo>
                    <a:pt x="4" y="2392"/>
                  </a:lnTo>
                  <a:lnTo>
                    <a:pt x="11" y="2355"/>
                  </a:lnTo>
                  <a:lnTo>
                    <a:pt x="23" y="2319"/>
                  </a:lnTo>
                  <a:lnTo>
                    <a:pt x="37" y="2284"/>
                  </a:lnTo>
                  <a:lnTo>
                    <a:pt x="55" y="2249"/>
                  </a:lnTo>
                  <a:lnTo>
                    <a:pt x="74" y="2214"/>
                  </a:lnTo>
                  <a:lnTo>
                    <a:pt x="94" y="2180"/>
                  </a:lnTo>
                  <a:lnTo>
                    <a:pt x="116" y="2147"/>
                  </a:lnTo>
                  <a:lnTo>
                    <a:pt x="139" y="2116"/>
                  </a:lnTo>
                  <a:lnTo>
                    <a:pt x="162" y="2086"/>
                  </a:lnTo>
                  <a:lnTo>
                    <a:pt x="184" y="2057"/>
                  </a:lnTo>
                  <a:lnTo>
                    <a:pt x="201" y="2041"/>
                  </a:lnTo>
                  <a:lnTo>
                    <a:pt x="219" y="2028"/>
                  </a:lnTo>
                  <a:lnTo>
                    <a:pt x="239" y="2019"/>
                  </a:lnTo>
                  <a:lnTo>
                    <a:pt x="260" y="2014"/>
                  </a:lnTo>
                  <a:lnTo>
                    <a:pt x="282" y="2012"/>
                  </a:lnTo>
                  <a:lnTo>
                    <a:pt x="304" y="2014"/>
                  </a:lnTo>
                  <a:lnTo>
                    <a:pt x="327" y="2020"/>
                  </a:lnTo>
                  <a:lnTo>
                    <a:pt x="348" y="2030"/>
                  </a:lnTo>
                  <a:lnTo>
                    <a:pt x="368" y="2045"/>
                  </a:lnTo>
                  <a:lnTo>
                    <a:pt x="383" y="2059"/>
                  </a:lnTo>
                  <a:lnTo>
                    <a:pt x="400" y="2077"/>
                  </a:lnTo>
                  <a:lnTo>
                    <a:pt x="412" y="2098"/>
                  </a:lnTo>
                  <a:lnTo>
                    <a:pt x="420" y="2119"/>
                  </a:lnTo>
                  <a:lnTo>
                    <a:pt x="424" y="2142"/>
                  </a:lnTo>
                  <a:lnTo>
                    <a:pt x="424" y="2166"/>
                  </a:lnTo>
                  <a:lnTo>
                    <a:pt x="419" y="2189"/>
                  </a:lnTo>
                  <a:lnTo>
                    <a:pt x="410" y="2212"/>
                  </a:lnTo>
                  <a:lnTo>
                    <a:pt x="397" y="2231"/>
                  </a:lnTo>
                  <a:lnTo>
                    <a:pt x="371" y="2265"/>
                  </a:lnTo>
                  <a:lnTo>
                    <a:pt x="349" y="2295"/>
                  </a:lnTo>
                  <a:lnTo>
                    <a:pt x="331" y="2322"/>
                  </a:lnTo>
                  <a:lnTo>
                    <a:pt x="317" y="2347"/>
                  </a:lnTo>
                  <a:lnTo>
                    <a:pt x="304" y="2368"/>
                  </a:lnTo>
                  <a:lnTo>
                    <a:pt x="295" y="2386"/>
                  </a:lnTo>
                  <a:lnTo>
                    <a:pt x="289" y="2402"/>
                  </a:lnTo>
                  <a:lnTo>
                    <a:pt x="284" y="2415"/>
                  </a:lnTo>
                  <a:lnTo>
                    <a:pt x="281" y="2427"/>
                  </a:lnTo>
                  <a:lnTo>
                    <a:pt x="279" y="2435"/>
                  </a:lnTo>
                  <a:lnTo>
                    <a:pt x="307" y="2432"/>
                  </a:lnTo>
                  <a:lnTo>
                    <a:pt x="341" y="2428"/>
                  </a:lnTo>
                  <a:lnTo>
                    <a:pt x="380" y="2421"/>
                  </a:lnTo>
                  <a:lnTo>
                    <a:pt x="425" y="2410"/>
                  </a:lnTo>
                  <a:lnTo>
                    <a:pt x="473" y="2397"/>
                  </a:lnTo>
                  <a:lnTo>
                    <a:pt x="525" y="2380"/>
                  </a:lnTo>
                  <a:lnTo>
                    <a:pt x="581" y="2361"/>
                  </a:lnTo>
                  <a:lnTo>
                    <a:pt x="640" y="2336"/>
                  </a:lnTo>
                  <a:lnTo>
                    <a:pt x="702" y="2307"/>
                  </a:lnTo>
                  <a:lnTo>
                    <a:pt x="766" y="2274"/>
                  </a:lnTo>
                  <a:lnTo>
                    <a:pt x="833" y="2236"/>
                  </a:lnTo>
                  <a:lnTo>
                    <a:pt x="900" y="2193"/>
                  </a:lnTo>
                  <a:lnTo>
                    <a:pt x="968" y="2144"/>
                  </a:lnTo>
                  <a:lnTo>
                    <a:pt x="923" y="2100"/>
                  </a:lnTo>
                  <a:lnTo>
                    <a:pt x="879" y="2052"/>
                  </a:lnTo>
                  <a:lnTo>
                    <a:pt x="839" y="2001"/>
                  </a:lnTo>
                  <a:lnTo>
                    <a:pt x="793" y="1935"/>
                  </a:lnTo>
                  <a:lnTo>
                    <a:pt x="753" y="1868"/>
                  </a:lnTo>
                  <a:lnTo>
                    <a:pt x="718" y="1799"/>
                  </a:lnTo>
                  <a:lnTo>
                    <a:pt x="689" y="1727"/>
                  </a:lnTo>
                  <a:lnTo>
                    <a:pt x="665" y="1655"/>
                  </a:lnTo>
                  <a:lnTo>
                    <a:pt x="645" y="1580"/>
                  </a:lnTo>
                  <a:lnTo>
                    <a:pt x="632" y="1507"/>
                  </a:lnTo>
                  <a:lnTo>
                    <a:pt x="625" y="1431"/>
                  </a:lnTo>
                  <a:lnTo>
                    <a:pt x="621" y="1357"/>
                  </a:lnTo>
                  <a:lnTo>
                    <a:pt x="623" y="1282"/>
                  </a:lnTo>
                  <a:lnTo>
                    <a:pt x="631" y="1207"/>
                  </a:lnTo>
                  <a:lnTo>
                    <a:pt x="643" y="1133"/>
                  </a:lnTo>
                  <a:lnTo>
                    <a:pt x="661" y="1060"/>
                  </a:lnTo>
                  <a:lnTo>
                    <a:pt x="683" y="989"/>
                  </a:lnTo>
                  <a:lnTo>
                    <a:pt x="710" y="919"/>
                  </a:lnTo>
                  <a:lnTo>
                    <a:pt x="739" y="858"/>
                  </a:lnTo>
                  <a:lnTo>
                    <a:pt x="773" y="798"/>
                  </a:lnTo>
                  <a:lnTo>
                    <a:pt x="810" y="740"/>
                  </a:lnTo>
                  <a:lnTo>
                    <a:pt x="850" y="684"/>
                  </a:lnTo>
                  <a:lnTo>
                    <a:pt x="896" y="630"/>
                  </a:lnTo>
                  <a:lnTo>
                    <a:pt x="945" y="578"/>
                  </a:lnTo>
                  <a:lnTo>
                    <a:pt x="996" y="530"/>
                  </a:lnTo>
                  <a:lnTo>
                    <a:pt x="1053" y="485"/>
                  </a:lnTo>
                  <a:lnTo>
                    <a:pt x="1115" y="441"/>
                  </a:lnTo>
                  <a:lnTo>
                    <a:pt x="1179" y="403"/>
                  </a:lnTo>
                  <a:lnTo>
                    <a:pt x="1245" y="369"/>
                  </a:lnTo>
                  <a:lnTo>
                    <a:pt x="1311" y="340"/>
                  </a:lnTo>
                  <a:lnTo>
                    <a:pt x="1380" y="316"/>
                  </a:lnTo>
                  <a:lnTo>
                    <a:pt x="1449" y="298"/>
                  </a:lnTo>
                  <a:lnTo>
                    <a:pt x="1534" y="280"/>
                  </a:lnTo>
                  <a:lnTo>
                    <a:pt x="1619" y="271"/>
                  </a:lnTo>
                  <a:lnTo>
                    <a:pt x="1704" y="266"/>
                  </a:lnTo>
                  <a:lnTo>
                    <a:pt x="1774" y="270"/>
                  </a:lnTo>
                  <a:lnTo>
                    <a:pt x="1845" y="276"/>
                  </a:lnTo>
                  <a:lnTo>
                    <a:pt x="1914" y="287"/>
                  </a:lnTo>
                  <a:lnTo>
                    <a:pt x="1982" y="303"/>
                  </a:lnTo>
                  <a:lnTo>
                    <a:pt x="2050" y="323"/>
                  </a:lnTo>
                  <a:lnTo>
                    <a:pt x="2116" y="348"/>
                  </a:lnTo>
                  <a:lnTo>
                    <a:pt x="2181" y="376"/>
                  </a:lnTo>
                  <a:lnTo>
                    <a:pt x="2243" y="410"/>
                  </a:lnTo>
                  <a:lnTo>
                    <a:pt x="2304" y="448"/>
                  </a:lnTo>
                  <a:lnTo>
                    <a:pt x="2363" y="489"/>
                  </a:lnTo>
                  <a:lnTo>
                    <a:pt x="2419" y="536"/>
                  </a:lnTo>
                  <a:lnTo>
                    <a:pt x="2473" y="585"/>
                  </a:lnTo>
                  <a:lnTo>
                    <a:pt x="2523" y="640"/>
                  </a:lnTo>
                  <a:lnTo>
                    <a:pt x="2571" y="699"/>
                  </a:lnTo>
                  <a:lnTo>
                    <a:pt x="2608" y="751"/>
                  </a:lnTo>
                  <a:lnTo>
                    <a:pt x="2641" y="806"/>
                  </a:lnTo>
                  <a:lnTo>
                    <a:pt x="2671" y="861"/>
                  </a:lnTo>
                  <a:lnTo>
                    <a:pt x="2708" y="833"/>
                  </a:lnTo>
                  <a:lnTo>
                    <a:pt x="2745" y="804"/>
                  </a:lnTo>
                  <a:lnTo>
                    <a:pt x="2781" y="772"/>
                  </a:lnTo>
                  <a:lnTo>
                    <a:pt x="2816" y="740"/>
                  </a:lnTo>
                  <a:lnTo>
                    <a:pt x="2850" y="705"/>
                  </a:lnTo>
                  <a:lnTo>
                    <a:pt x="2883" y="671"/>
                  </a:lnTo>
                  <a:lnTo>
                    <a:pt x="2915" y="636"/>
                  </a:lnTo>
                  <a:lnTo>
                    <a:pt x="2947" y="601"/>
                  </a:lnTo>
                  <a:lnTo>
                    <a:pt x="2976" y="566"/>
                  </a:lnTo>
                  <a:lnTo>
                    <a:pt x="3002" y="531"/>
                  </a:lnTo>
                  <a:lnTo>
                    <a:pt x="3028" y="497"/>
                  </a:lnTo>
                  <a:lnTo>
                    <a:pt x="3051" y="465"/>
                  </a:lnTo>
                  <a:lnTo>
                    <a:pt x="3073" y="433"/>
                  </a:lnTo>
                  <a:lnTo>
                    <a:pt x="3090" y="404"/>
                  </a:lnTo>
                  <a:lnTo>
                    <a:pt x="3107" y="376"/>
                  </a:lnTo>
                  <a:lnTo>
                    <a:pt x="3119" y="350"/>
                  </a:lnTo>
                  <a:lnTo>
                    <a:pt x="3129" y="328"/>
                  </a:lnTo>
                  <a:lnTo>
                    <a:pt x="3136" y="308"/>
                  </a:lnTo>
                  <a:lnTo>
                    <a:pt x="3139" y="291"/>
                  </a:lnTo>
                  <a:lnTo>
                    <a:pt x="3138" y="278"/>
                  </a:lnTo>
                  <a:lnTo>
                    <a:pt x="3134" y="278"/>
                  </a:lnTo>
                  <a:lnTo>
                    <a:pt x="3130" y="278"/>
                  </a:lnTo>
                  <a:lnTo>
                    <a:pt x="3118" y="278"/>
                  </a:lnTo>
                  <a:lnTo>
                    <a:pt x="3104" y="279"/>
                  </a:lnTo>
                  <a:lnTo>
                    <a:pt x="3086" y="282"/>
                  </a:lnTo>
                  <a:lnTo>
                    <a:pt x="3066" y="286"/>
                  </a:lnTo>
                  <a:lnTo>
                    <a:pt x="3041" y="292"/>
                  </a:lnTo>
                  <a:lnTo>
                    <a:pt x="3013" y="301"/>
                  </a:lnTo>
                  <a:lnTo>
                    <a:pt x="2981" y="312"/>
                  </a:lnTo>
                  <a:lnTo>
                    <a:pt x="2944" y="326"/>
                  </a:lnTo>
                  <a:lnTo>
                    <a:pt x="2904" y="342"/>
                  </a:lnTo>
                  <a:lnTo>
                    <a:pt x="2879" y="349"/>
                  </a:lnTo>
                  <a:lnTo>
                    <a:pt x="2854" y="352"/>
                  </a:lnTo>
                  <a:lnTo>
                    <a:pt x="2832" y="350"/>
                  </a:lnTo>
                  <a:lnTo>
                    <a:pt x="2809" y="344"/>
                  </a:lnTo>
                  <a:lnTo>
                    <a:pt x="2788" y="334"/>
                  </a:lnTo>
                  <a:lnTo>
                    <a:pt x="2769" y="320"/>
                  </a:lnTo>
                  <a:lnTo>
                    <a:pt x="2754" y="303"/>
                  </a:lnTo>
                  <a:lnTo>
                    <a:pt x="2740" y="282"/>
                  </a:lnTo>
                  <a:lnTo>
                    <a:pt x="2731" y="263"/>
                  </a:lnTo>
                  <a:lnTo>
                    <a:pt x="2722" y="239"/>
                  </a:lnTo>
                  <a:lnTo>
                    <a:pt x="2718" y="213"/>
                  </a:lnTo>
                  <a:lnTo>
                    <a:pt x="2720" y="188"/>
                  </a:lnTo>
                  <a:lnTo>
                    <a:pt x="2725" y="164"/>
                  </a:lnTo>
                  <a:lnTo>
                    <a:pt x="2736" y="141"/>
                  </a:lnTo>
                  <a:lnTo>
                    <a:pt x="2751" y="121"/>
                  </a:lnTo>
                  <a:lnTo>
                    <a:pt x="2770" y="104"/>
                  </a:lnTo>
                  <a:lnTo>
                    <a:pt x="2793" y="91"/>
                  </a:lnTo>
                  <a:lnTo>
                    <a:pt x="2838" y="72"/>
                  </a:lnTo>
                  <a:lnTo>
                    <a:pt x="2885" y="53"/>
                  </a:lnTo>
                  <a:lnTo>
                    <a:pt x="2934" y="37"/>
                  </a:lnTo>
                  <a:lnTo>
                    <a:pt x="2985" y="22"/>
                  </a:lnTo>
                  <a:lnTo>
                    <a:pt x="3036" y="11"/>
                  </a:lnTo>
                  <a:lnTo>
                    <a:pt x="3086" y="3"/>
                  </a:lnTo>
                  <a:lnTo>
                    <a:pt x="31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396875" y="5838826"/>
              <a:ext cx="542925" cy="423863"/>
            </a:xfrm>
            <a:custGeom>
              <a:avLst/>
              <a:gdLst>
                <a:gd name="T0" fmla="*/ 1368 w 1368"/>
                <a:gd name="T1" fmla="*/ 0 h 1069"/>
                <a:gd name="T2" fmla="*/ 1365 w 1368"/>
                <a:gd name="T3" fmla="*/ 69 h 1069"/>
                <a:gd name="T4" fmla="*/ 1358 w 1368"/>
                <a:gd name="T5" fmla="*/ 139 h 1069"/>
                <a:gd name="T6" fmla="*/ 1347 w 1368"/>
                <a:gd name="T7" fmla="*/ 207 h 1069"/>
                <a:gd name="T8" fmla="*/ 1330 w 1368"/>
                <a:gd name="T9" fmla="*/ 274 h 1069"/>
                <a:gd name="T10" fmla="*/ 1309 w 1368"/>
                <a:gd name="T11" fmla="*/ 341 h 1069"/>
                <a:gd name="T12" fmla="*/ 1284 w 1368"/>
                <a:gd name="T13" fmla="*/ 406 h 1069"/>
                <a:gd name="T14" fmla="*/ 1255 w 1368"/>
                <a:gd name="T15" fmla="*/ 469 h 1069"/>
                <a:gd name="T16" fmla="*/ 1222 w 1368"/>
                <a:gd name="T17" fmla="*/ 530 h 1069"/>
                <a:gd name="T18" fmla="*/ 1185 w 1368"/>
                <a:gd name="T19" fmla="*/ 590 h 1069"/>
                <a:gd name="T20" fmla="*/ 1144 w 1368"/>
                <a:gd name="T21" fmla="*/ 648 h 1069"/>
                <a:gd name="T22" fmla="*/ 1098 w 1368"/>
                <a:gd name="T23" fmla="*/ 703 h 1069"/>
                <a:gd name="T24" fmla="*/ 1048 w 1368"/>
                <a:gd name="T25" fmla="*/ 756 h 1069"/>
                <a:gd name="T26" fmla="*/ 994 w 1368"/>
                <a:gd name="T27" fmla="*/ 805 h 1069"/>
                <a:gd name="T28" fmla="*/ 936 w 1368"/>
                <a:gd name="T29" fmla="*/ 852 h 1069"/>
                <a:gd name="T30" fmla="*/ 871 w 1368"/>
                <a:gd name="T31" fmla="*/ 897 h 1069"/>
                <a:gd name="T32" fmla="*/ 804 w 1368"/>
                <a:gd name="T33" fmla="*/ 938 h 1069"/>
                <a:gd name="T34" fmla="*/ 734 w 1368"/>
                <a:gd name="T35" fmla="*/ 972 h 1069"/>
                <a:gd name="T36" fmla="*/ 663 w 1368"/>
                <a:gd name="T37" fmla="*/ 1002 h 1069"/>
                <a:gd name="T38" fmla="*/ 592 w 1368"/>
                <a:gd name="T39" fmla="*/ 1026 h 1069"/>
                <a:gd name="T40" fmla="*/ 518 w 1368"/>
                <a:gd name="T41" fmla="*/ 1044 h 1069"/>
                <a:gd name="T42" fmla="*/ 443 w 1368"/>
                <a:gd name="T43" fmla="*/ 1058 h 1069"/>
                <a:gd name="T44" fmla="*/ 369 w 1368"/>
                <a:gd name="T45" fmla="*/ 1066 h 1069"/>
                <a:gd name="T46" fmla="*/ 294 w 1368"/>
                <a:gd name="T47" fmla="*/ 1069 h 1069"/>
                <a:gd name="T48" fmla="*/ 220 w 1368"/>
                <a:gd name="T49" fmla="*/ 1067 h 1069"/>
                <a:gd name="T50" fmla="*/ 146 w 1368"/>
                <a:gd name="T51" fmla="*/ 1060 h 1069"/>
                <a:gd name="T52" fmla="*/ 73 w 1368"/>
                <a:gd name="T53" fmla="*/ 1049 h 1069"/>
                <a:gd name="T54" fmla="*/ 0 w 1368"/>
                <a:gd name="T55" fmla="*/ 1031 h 1069"/>
                <a:gd name="T56" fmla="*/ 91 w 1368"/>
                <a:gd name="T57" fmla="*/ 973 h 1069"/>
                <a:gd name="T58" fmla="*/ 186 w 1368"/>
                <a:gd name="T59" fmla="*/ 911 h 1069"/>
                <a:gd name="T60" fmla="*/ 284 w 1368"/>
                <a:gd name="T61" fmla="*/ 846 h 1069"/>
                <a:gd name="T62" fmla="*/ 384 w 1368"/>
                <a:gd name="T63" fmla="*/ 777 h 1069"/>
                <a:gd name="T64" fmla="*/ 487 w 1368"/>
                <a:gd name="T65" fmla="*/ 706 h 1069"/>
                <a:gd name="T66" fmla="*/ 592 w 1368"/>
                <a:gd name="T67" fmla="*/ 630 h 1069"/>
                <a:gd name="T68" fmla="*/ 696 w 1368"/>
                <a:gd name="T69" fmla="*/ 553 h 1069"/>
                <a:gd name="T70" fmla="*/ 803 w 1368"/>
                <a:gd name="T71" fmla="*/ 472 h 1069"/>
                <a:gd name="T72" fmla="*/ 905 w 1368"/>
                <a:gd name="T73" fmla="*/ 390 h 1069"/>
                <a:gd name="T74" fmla="*/ 1006 w 1368"/>
                <a:gd name="T75" fmla="*/ 310 h 1069"/>
                <a:gd name="T76" fmla="*/ 1102 w 1368"/>
                <a:gd name="T77" fmla="*/ 230 h 1069"/>
                <a:gd name="T78" fmla="*/ 1195 w 1368"/>
                <a:gd name="T79" fmla="*/ 152 h 1069"/>
                <a:gd name="T80" fmla="*/ 1284 w 1368"/>
                <a:gd name="T81" fmla="*/ 76 h 1069"/>
                <a:gd name="T82" fmla="*/ 1368 w 1368"/>
                <a:gd name="T83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8" h="1069">
                  <a:moveTo>
                    <a:pt x="1368" y="0"/>
                  </a:moveTo>
                  <a:lnTo>
                    <a:pt x="1365" y="69"/>
                  </a:lnTo>
                  <a:lnTo>
                    <a:pt x="1358" y="139"/>
                  </a:lnTo>
                  <a:lnTo>
                    <a:pt x="1347" y="207"/>
                  </a:lnTo>
                  <a:lnTo>
                    <a:pt x="1330" y="274"/>
                  </a:lnTo>
                  <a:lnTo>
                    <a:pt x="1309" y="341"/>
                  </a:lnTo>
                  <a:lnTo>
                    <a:pt x="1284" y="406"/>
                  </a:lnTo>
                  <a:lnTo>
                    <a:pt x="1255" y="469"/>
                  </a:lnTo>
                  <a:lnTo>
                    <a:pt x="1222" y="530"/>
                  </a:lnTo>
                  <a:lnTo>
                    <a:pt x="1185" y="590"/>
                  </a:lnTo>
                  <a:lnTo>
                    <a:pt x="1144" y="648"/>
                  </a:lnTo>
                  <a:lnTo>
                    <a:pt x="1098" y="703"/>
                  </a:lnTo>
                  <a:lnTo>
                    <a:pt x="1048" y="756"/>
                  </a:lnTo>
                  <a:lnTo>
                    <a:pt x="994" y="805"/>
                  </a:lnTo>
                  <a:lnTo>
                    <a:pt x="936" y="852"/>
                  </a:lnTo>
                  <a:lnTo>
                    <a:pt x="871" y="897"/>
                  </a:lnTo>
                  <a:lnTo>
                    <a:pt x="804" y="938"/>
                  </a:lnTo>
                  <a:lnTo>
                    <a:pt x="734" y="972"/>
                  </a:lnTo>
                  <a:lnTo>
                    <a:pt x="663" y="1002"/>
                  </a:lnTo>
                  <a:lnTo>
                    <a:pt x="592" y="1026"/>
                  </a:lnTo>
                  <a:lnTo>
                    <a:pt x="518" y="1044"/>
                  </a:lnTo>
                  <a:lnTo>
                    <a:pt x="443" y="1058"/>
                  </a:lnTo>
                  <a:lnTo>
                    <a:pt x="369" y="1066"/>
                  </a:lnTo>
                  <a:lnTo>
                    <a:pt x="294" y="1069"/>
                  </a:lnTo>
                  <a:lnTo>
                    <a:pt x="220" y="1067"/>
                  </a:lnTo>
                  <a:lnTo>
                    <a:pt x="146" y="1060"/>
                  </a:lnTo>
                  <a:lnTo>
                    <a:pt x="73" y="1049"/>
                  </a:lnTo>
                  <a:lnTo>
                    <a:pt x="0" y="1031"/>
                  </a:lnTo>
                  <a:lnTo>
                    <a:pt x="91" y="973"/>
                  </a:lnTo>
                  <a:lnTo>
                    <a:pt x="186" y="911"/>
                  </a:lnTo>
                  <a:lnTo>
                    <a:pt x="284" y="846"/>
                  </a:lnTo>
                  <a:lnTo>
                    <a:pt x="384" y="777"/>
                  </a:lnTo>
                  <a:lnTo>
                    <a:pt x="487" y="706"/>
                  </a:lnTo>
                  <a:lnTo>
                    <a:pt x="592" y="630"/>
                  </a:lnTo>
                  <a:lnTo>
                    <a:pt x="696" y="553"/>
                  </a:lnTo>
                  <a:lnTo>
                    <a:pt x="803" y="472"/>
                  </a:lnTo>
                  <a:lnTo>
                    <a:pt x="905" y="390"/>
                  </a:lnTo>
                  <a:lnTo>
                    <a:pt x="1006" y="310"/>
                  </a:lnTo>
                  <a:lnTo>
                    <a:pt x="1102" y="230"/>
                  </a:lnTo>
                  <a:lnTo>
                    <a:pt x="1195" y="152"/>
                  </a:lnTo>
                  <a:lnTo>
                    <a:pt x="1284" y="76"/>
                  </a:lnTo>
                  <a:lnTo>
                    <a:pt x="13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Freeform 31"/>
          <p:cNvSpPr>
            <a:spLocks noEditPoints="1"/>
          </p:cNvSpPr>
          <p:nvPr/>
        </p:nvSpPr>
        <p:spPr bwMode="auto">
          <a:xfrm>
            <a:off x="6526457" y="2871375"/>
            <a:ext cx="357476" cy="336886"/>
          </a:xfrm>
          <a:custGeom>
            <a:avLst/>
            <a:gdLst>
              <a:gd name="T0" fmla="*/ 1124 w 3749"/>
              <a:gd name="T1" fmla="*/ 1845 h 3535"/>
              <a:gd name="T2" fmla="*/ 1065 w 3749"/>
              <a:gd name="T3" fmla="*/ 1868 h 3535"/>
              <a:gd name="T4" fmla="*/ 985 w 3749"/>
              <a:gd name="T5" fmla="*/ 1934 h 3535"/>
              <a:gd name="T6" fmla="*/ 903 w 3749"/>
              <a:gd name="T7" fmla="*/ 2022 h 3535"/>
              <a:gd name="T8" fmla="*/ 826 w 3749"/>
              <a:gd name="T9" fmla="*/ 1979 h 3535"/>
              <a:gd name="T10" fmla="*/ 826 w 3749"/>
              <a:gd name="T11" fmla="*/ 1888 h 3535"/>
              <a:gd name="T12" fmla="*/ 903 w 3749"/>
              <a:gd name="T13" fmla="*/ 1843 h 3535"/>
              <a:gd name="T14" fmla="*/ 2291 w 3749"/>
              <a:gd name="T15" fmla="*/ 1328 h 3535"/>
              <a:gd name="T16" fmla="*/ 2336 w 3749"/>
              <a:gd name="T17" fmla="*/ 1405 h 3535"/>
              <a:gd name="T18" fmla="*/ 2291 w 3749"/>
              <a:gd name="T19" fmla="*/ 1483 h 3535"/>
              <a:gd name="T20" fmla="*/ 880 w 3749"/>
              <a:gd name="T21" fmla="*/ 1492 h 3535"/>
              <a:gd name="T22" fmla="*/ 817 w 3749"/>
              <a:gd name="T23" fmla="*/ 1429 h 3535"/>
              <a:gd name="T24" fmla="*/ 840 w 3749"/>
              <a:gd name="T25" fmla="*/ 1342 h 3535"/>
              <a:gd name="T26" fmla="*/ 405 w 3749"/>
              <a:gd name="T27" fmla="*/ 1039 h 3535"/>
              <a:gd name="T28" fmla="*/ 239 w 3749"/>
              <a:gd name="T29" fmla="*/ 1228 h 3535"/>
              <a:gd name="T30" fmla="*/ 188 w 3749"/>
              <a:gd name="T31" fmla="*/ 1280 h 3535"/>
              <a:gd name="T32" fmla="*/ 183 w 3749"/>
              <a:gd name="T33" fmla="*/ 3283 h 3535"/>
              <a:gd name="T34" fmla="*/ 251 w 3749"/>
              <a:gd name="T35" fmla="*/ 3350 h 3535"/>
              <a:gd name="T36" fmla="*/ 1054 w 3749"/>
              <a:gd name="T37" fmla="*/ 2050 h 3535"/>
              <a:gd name="T38" fmla="*/ 1151 w 3749"/>
              <a:gd name="T39" fmla="*/ 1964 h 3535"/>
              <a:gd name="T40" fmla="*/ 2749 w 3749"/>
              <a:gd name="T41" fmla="*/ 1437 h 3535"/>
              <a:gd name="T42" fmla="*/ 2865 w 3749"/>
              <a:gd name="T43" fmla="*/ 1489 h 3535"/>
              <a:gd name="T44" fmla="*/ 2925 w 3749"/>
              <a:gd name="T45" fmla="*/ 1600 h 3535"/>
              <a:gd name="T46" fmla="*/ 3656 w 3749"/>
              <a:gd name="T47" fmla="*/ 1953 h 3535"/>
              <a:gd name="T48" fmla="*/ 3728 w 3749"/>
              <a:gd name="T49" fmla="*/ 1997 h 3535"/>
              <a:gd name="T50" fmla="*/ 3747 w 3749"/>
              <a:gd name="T51" fmla="*/ 2089 h 3535"/>
              <a:gd name="T52" fmla="*/ 3049 w 3749"/>
              <a:gd name="T53" fmla="*/ 3429 h 3535"/>
              <a:gd name="T54" fmla="*/ 2953 w 3749"/>
              <a:gd name="T55" fmla="*/ 3510 h 3535"/>
              <a:gd name="T56" fmla="*/ 212 w 3749"/>
              <a:gd name="T57" fmla="*/ 3535 h 3535"/>
              <a:gd name="T58" fmla="*/ 87 w 3749"/>
              <a:gd name="T59" fmla="*/ 3493 h 3535"/>
              <a:gd name="T60" fmla="*/ 10 w 3749"/>
              <a:gd name="T61" fmla="*/ 3388 h 3535"/>
              <a:gd name="T62" fmla="*/ 3 w 3749"/>
              <a:gd name="T63" fmla="*/ 1214 h 3535"/>
              <a:gd name="T64" fmla="*/ 76 w 3749"/>
              <a:gd name="T65" fmla="*/ 1090 h 3535"/>
              <a:gd name="T66" fmla="*/ 212 w 3749"/>
              <a:gd name="T67" fmla="*/ 1039 h 3535"/>
              <a:gd name="T68" fmla="*/ 2269 w 3749"/>
              <a:gd name="T69" fmla="*/ 795 h 3535"/>
              <a:gd name="T70" fmla="*/ 2332 w 3749"/>
              <a:gd name="T71" fmla="*/ 858 h 3535"/>
              <a:gd name="T72" fmla="*/ 2309 w 3749"/>
              <a:gd name="T73" fmla="*/ 945 h 3535"/>
              <a:gd name="T74" fmla="*/ 903 w 3749"/>
              <a:gd name="T75" fmla="*/ 972 h 3535"/>
              <a:gd name="T76" fmla="*/ 826 w 3749"/>
              <a:gd name="T77" fmla="*/ 927 h 3535"/>
              <a:gd name="T78" fmla="*/ 826 w 3749"/>
              <a:gd name="T79" fmla="*/ 836 h 3535"/>
              <a:gd name="T80" fmla="*/ 903 w 3749"/>
              <a:gd name="T81" fmla="*/ 792 h 3535"/>
              <a:gd name="T82" fmla="*/ 2166 w 3749"/>
              <a:gd name="T83" fmla="*/ 261 h 3535"/>
              <a:gd name="T84" fmla="*/ 2133 w 3749"/>
              <a:gd name="T85" fmla="*/ 12 h 3535"/>
              <a:gd name="T86" fmla="*/ 2617 w 3749"/>
              <a:gd name="T87" fmla="*/ 550 h 3535"/>
              <a:gd name="T88" fmla="*/ 2474 w 3749"/>
              <a:gd name="T89" fmla="*/ 680 h 3535"/>
              <a:gd name="T90" fmla="*/ 2438 w 3749"/>
              <a:gd name="T91" fmla="*/ 643 h 3535"/>
              <a:gd name="T92" fmla="*/ 2042 w 3749"/>
              <a:gd name="T93" fmla="*/ 621 h 3535"/>
              <a:gd name="T94" fmla="*/ 2021 w 3749"/>
              <a:gd name="T95" fmla="*/ 183 h 3535"/>
              <a:gd name="T96" fmla="*/ 1985 w 3749"/>
              <a:gd name="T97" fmla="*/ 146 h 3535"/>
              <a:gd name="T98" fmla="*/ 676 w 3749"/>
              <a:gd name="T99" fmla="*/ 164 h 3535"/>
              <a:gd name="T100" fmla="*/ 561 w 3749"/>
              <a:gd name="T101" fmla="*/ 2779 h 3535"/>
              <a:gd name="T102" fmla="*/ 540 w 3749"/>
              <a:gd name="T103" fmla="*/ 2761 h 3535"/>
              <a:gd name="T104" fmla="*/ 528 w 3749"/>
              <a:gd name="T105" fmla="*/ 2657 h 3535"/>
              <a:gd name="T106" fmla="*/ 527 w 3749"/>
              <a:gd name="T107" fmla="*/ 2383 h 3535"/>
              <a:gd name="T108" fmla="*/ 526 w 3749"/>
              <a:gd name="T109" fmla="*/ 2048 h 3535"/>
              <a:gd name="T110" fmla="*/ 526 w 3749"/>
              <a:gd name="T111" fmla="*/ 1677 h 3535"/>
              <a:gd name="T112" fmla="*/ 526 w 3749"/>
              <a:gd name="T113" fmla="*/ 1298 h 3535"/>
              <a:gd name="T114" fmla="*/ 527 w 3749"/>
              <a:gd name="T115" fmla="*/ 936 h 3535"/>
              <a:gd name="T116" fmla="*/ 527 w 3749"/>
              <a:gd name="T117" fmla="*/ 616 h 3535"/>
              <a:gd name="T118" fmla="*/ 528 w 3749"/>
              <a:gd name="T119" fmla="*/ 367 h 3535"/>
              <a:gd name="T120" fmla="*/ 528 w 3749"/>
              <a:gd name="T121" fmla="*/ 212 h 3535"/>
              <a:gd name="T122" fmla="*/ 531 w 3749"/>
              <a:gd name="T123" fmla="*/ 139 h 3535"/>
              <a:gd name="T124" fmla="*/ 605 w 3749"/>
              <a:gd name="T125" fmla="*/ 30 h 3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49" h="3535">
                <a:moveTo>
                  <a:pt x="903" y="1843"/>
                </a:moveTo>
                <a:lnTo>
                  <a:pt x="1133" y="1843"/>
                </a:lnTo>
                <a:lnTo>
                  <a:pt x="1131" y="1843"/>
                </a:lnTo>
                <a:lnTo>
                  <a:pt x="1124" y="1845"/>
                </a:lnTo>
                <a:lnTo>
                  <a:pt x="1112" y="1848"/>
                </a:lnTo>
                <a:lnTo>
                  <a:pt x="1100" y="1852"/>
                </a:lnTo>
                <a:lnTo>
                  <a:pt x="1082" y="1859"/>
                </a:lnTo>
                <a:lnTo>
                  <a:pt x="1065" y="1868"/>
                </a:lnTo>
                <a:lnTo>
                  <a:pt x="1046" y="1880"/>
                </a:lnTo>
                <a:lnTo>
                  <a:pt x="1025" y="1895"/>
                </a:lnTo>
                <a:lnTo>
                  <a:pt x="1005" y="1912"/>
                </a:lnTo>
                <a:lnTo>
                  <a:pt x="985" y="1934"/>
                </a:lnTo>
                <a:lnTo>
                  <a:pt x="967" y="1959"/>
                </a:lnTo>
                <a:lnTo>
                  <a:pt x="950" y="1989"/>
                </a:lnTo>
                <a:lnTo>
                  <a:pt x="936" y="2022"/>
                </a:lnTo>
                <a:lnTo>
                  <a:pt x="903" y="2022"/>
                </a:lnTo>
                <a:lnTo>
                  <a:pt x="880" y="2020"/>
                </a:lnTo>
                <a:lnTo>
                  <a:pt x="858" y="2011"/>
                </a:lnTo>
                <a:lnTo>
                  <a:pt x="840" y="1997"/>
                </a:lnTo>
                <a:lnTo>
                  <a:pt x="826" y="1979"/>
                </a:lnTo>
                <a:lnTo>
                  <a:pt x="817" y="1957"/>
                </a:lnTo>
                <a:lnTo>
                  <a:pt x="813" y="1933"/>
                </a:lnTo>
                <a:lnTo>
                  <a:pt x="817" y="1908"/>
                </a:lnTo>
                <a:lnTo>
                  <a:pt x="826" y="1888"/>
                </a:lnTo>
                <a:lnTo>
                  <a:pt x="840" y="1869"/>
                </a:lnTo>
                <a:lnTo>
                  <a:pt x="858" y="1856"/>
                </a:lnTo>
                <a:lnTo>
                  <a:pt x="880" y="1846"/>
                </a:lnTo>
                <a:lnTo>
                  <a:pt x="903" y="1843"/>
                </a:lnTo>
                <a:close/>
                <a:moveTo>
                  <a:pt x="903" y="1315"/>
                </a:moveTo>
                <a:lnTo>
                  <a:pt x="2245" y="1315"/>
                </a:lnTo>
                <a:lnTo>
                  <a:pt x="2269" y="1319"/>
                </a:lnTo>
                <a:lnTo>
                  <a:pt x="2291" y="1328"/>
                </a:lnTo>
                <a:lnTo>
                  <a:pt x="2309" y="1342"/>
                </a:lnTo>
                <a:lnTo>
                  <a:pt x="2323" y="1360"/>
                </a:lnTo>
                <a:lnTo>
                  <a:pt x="2332" y="1382"/>
                </a:lnTo>
                <a:lnTo>
                  <a:pt x="2336" y="1405"/>
                </a:lnTo>
                <a:lnTo>
                  <a:pt x="2332" y="1429"/>
                </a:lnTo>
                <a:lnTo>
                  <a:pt x="2323" y="1451"/>
                </a:lnTo>
                <a:lnTo>
                  <a:pt x="2309" y="1469"/>
                </a:lnTo>
                <a:lnTo>
                  <a:pt x="2291" y="1483"/>
                </a:lnTo>
                <a:lnTo>
                  <a:pt x="2269" y="1492"/>
                </a:lnTo>
                <a:lnTo>
                  <a:pt x="2245" y="1496"/>
                </a:lnTo>
                <a:lnTo>
                  <a:pt x="903" y="1496"/>
                </a:lnTo>
                <a:lnTo>
                  <a:pt x="880" y="1492"/>
                </a:lnTo>
                <a:lnTo>
                  <a:pt x="858" y="1483"/>
                </a:lnTo>
                <a:lnTo>
                  <a:pt x="840" y="1469"/>
                </a:lnTo>
                <a:lnTo>
                  <a:pt x="826" y="1451"/>
                </a:lnTo>
                <a:lnTo>
                  <a:pt x="817" y="1429"/>
                </a:lnTo>
                <a:lnTo>
                  <a:pt x="813" y="1405"/>
                </a:lnTo>
                <a:lnTo>
                  <a:pt x="817" y="1382"/>
                </a:lnTo>
                <a:lnTo>
                  <a:pt x="826" y="1360"/>
                </a:lnTo>
                <a:lnTo>
                  <a:pt x="840" y="1342"/>
                </a:lnTo>
                <a:lnTo>
                  <a:pt x="858" y="1328"/>
                </a:lnTo>
                <a:lnTo>
                  <a:pt x="880" y="1319"/>
                </a:lnTo>
                <a:lnTo>
                  <a:pt x="903" y="1315"/>
                </a:lnTo>
                <a:close/>
                <a:moveTo>
                  <a:pt x="405" y="1039"/>
                </a:moveTo>
                <a:lnTo>
                  <a:pt x="405" y="1221"/>
                </a:lnTo>
                <a:lnTo>
                  <a:pt x="276" y="1221"/>
                </a:lnTo>
                <a:lnTo>
                  <a:pt x="258" y="1222"/>
                </a:lnTo>
                <a:lnTo>
                  <a:pt x="239" y="1228"/>
                </a:lnTo>
                <a:lnTo>
                  <a:pt x="222" y="1237"/>
                </a:lnTo>
                <a:lnTo>
                  <a:pt x="208" y="1249"/>
                </a:lnTo>
                <a:lnTo>
                  <a:pt x="196" y="1264"/>
                </a:lnTo>
                <a:lnTo>
                  <a:pt x="188" y="1280"/>
                </a:lnTo>
                <a:lnTo>
                  <a:pt x="182" y="1298"/>
                </a:lnTo>
                <a:lnTo>
                  <a:pt x="180" y="1316"/>
                </a:lnTo>
                <a:lnTo>
                  <a:pt x="180" y="3258"/>
                </a:lnTo>
                <a:lnTo>
                  <a:pt x="183" y="3283"/>
                </a:lnTo>
                <a:lnTo>
                  <a:pt x="194" y="3306"/>
                </a:lnTo>
                <a:lnTo>
                  <a:pt x="208" y="3326"/>
                </a:lnTo>
                <a:lnTo>
                  <a:pt x="228" y="3341"/>
                </a:lnTo>
                <a:lnTo>
                  <a:pt x="251" y="3350"/>
                </a:lnTo>
                <a:lnTo>
                  <a:pt x="276" y="3353"/>
                </a:lnTo>
                <a:lnTo>
                  <a:pt x="409" y="3353"/>
                </a:lnTo>
                <a:lnTo>
                  <a:pt x="1037" y="2080"/>
                </a:lnTo>
                <a:lnTo>
                  <a:pt x="1054" y="2050"/>
                </a:lnTo>
                <a:lnTo>
                  <a:pt x="1074" y="2022"/>
                </a:lnTo>
                <a:lnTo>
                  <a:pt x="1098" y="1998"/>
                </a:lnTo>
                <a:lnTo>
                  <a:pt x="1124" y="1979"/>
                </a:lnTo>
                <a:lnTo>
                  <a:pt x="1151" y="1964"/>
                </a:lnTo>
                <a:lnTo>
                  <a:pt x="1181" y="1954"/>
                </a:lnTo>
                <a:lnTo>
                  <a:pt x="1211" y="1951"/>
                </a:lnTo>
                <a:lnTo>
                  <a:pt x="2748" y="1951"/>
                </a:lnTo>
                <a:lnTo>
                  <a:pt x="2749" y="1437"/>
                </a:lnTo>
                <a:lnTo>
                  <a:pt x="2781" y="1443"/>
                </a:lnTo>
                <a:lnTo>
                  <a:pt x="2812" y="1454"/>
                </a:lnTo>
                <a:lnTo>
                  <a:pt x="2840" y="1469"/>
                </a:lnTo>
                <a:lnTo>
                  <a:pt x="2865" y="1489"/>
                </a:lnTo>
                <a:lnTo>
                  <a:pt x="2887" y="1513"/>
                </a:lnTo>
                <a:lnTo>
                  <a:pt x="2904" y="1539"/>
                </a:lnTo>
                <a:lnTo>
                  <a:pt x="2917" y="1568"/>
                </a:lnTo>
                <a:lnTo>
                  <a:pt x="2925" y="1600"/>
                </a:lnTo>
                <a:lnTo>
                  <a:pt x="2929" y="1634"/>
                </a:lnTo>
                <a:lnTo>
                  <a:pt x="2929" y="1951"/>
                </a:lnTo>
                <a:lnTo>
                  <a:pt x="3633" y="1951"/>
                </a:lnTo>
                <a:lnTo>
                  <a:pt x="3656" y="1953"/>
                </a:lnTo>
                <a:lnTo>
                  <a:pt x="3677" y="1959"/>
                </a:lnTo>
                <a:lnTo>
                  <a:pt x="3696" y="1968"/>
                </a:lnTo>
                <a:lnTo>
                  <a:pt x="3714" y="1981"/>
                </a:lnTo>
                <a:lnTo>
                  <a:pt x="3728" y="1997"/>
                </a:lnTo>
                <a:lnTo>
                  <a:pt x="3739" y="2016"/>
                </a:lnTo>
                <a:lnTo>
                  <a:pt x="3747" y="2038"/>
                </a:lnTo>
                <a:lnTo>
                  <a:pt x="3749" y="2062"/>
                </a:lnTo>
                <a:lnTo>
                  <a:pt x="3747" y="2089"/>
                </a:lnTo>
                <a:lnTo>
                  <a:pt x="3740" y="2116"/>
                </a:lnTo>
                <a:lnTo>
                  <a:pt x="3726" y="2148"/>
                </a:lnTo>
                <a:lnTo>
                  <a:pt x="3064" y="3405"/>
                </a:lnTo>
                <a:lnTo>
                  <a:pt x="3049" y="3429"/>
                </a:lnTo>
                <a:lnTo>
                  <a:pt x="3030" y="3452"/>
                </a:lnTo>
                <a:lnTo>
                  <a:pt x="3006" y="3474"/>
                </a:lnTo>
                <a:lnTo>
                  <a:pt x="2980" y="3493"/>
                </a:lnTo>
                <a:lnTo>
                  <a:pt x="2953" y="3510"/>
                </a:lnTo>
                <a:lnTo>
                  <a:pt x="2924" y="3522"/>
                </a:lnTo>
                <a:lnTo>
                  <a:pt x="2896" y="3531"/>
                </a:lnTo>
                <a:lnTo>
                  <a:pt x="2868" y="3534"/>
                </a:lnTo>
                <a:lnTo>
                  <a:pt x="212" y="3535"/>
                </a:lnTo>
                <a:lnTo>
                  <a:pt x="179" y="3531"/>
                </a:lnTo>
                <a:lnTo>
                  <a:pt x="145" y="3525"/>
                </a:lnTo>
                <a:lnTo>
                  <a:pt x="116" y="3512"/>
                </a:lnTo>
                <a:lnTo>
                  <a:pt x="87" y="3493"/>
                </a:lnTo>
                <a:lnTo>
                  <a:pt x="62" y="3473"/>
                </a:lnTo>
                <a:lnTo>
                  <a:pt x="40" y="3446"/>
                </a:lnTo>
                <a:lnTo>
                  <a:pt x="23" y="3419"/>
                </a:lnTo>
                <a:lnTo>
                  <a:pt x="10" y="3388"/>
                </a:lnTo>
                <a:lnTo>
                  <a:pt x="2" y="3356"/>
                </a:lnTo>
                <a:lnTo>
                  <a:pt x="0" y="3322"/>
                </a:lnTo>
                <a:lnTo>
                  <a:pt x="0" y="1252"/>
                </a:lnTo>
                <a:lnTo>
                  <a:pt x="3" y="1214"/>
                </a:lnTo>
                <a:lnTo>
                  <a:pt x="14" y="1179"/>
                </a:lnTo>
                <a:lnTo>
                  <a:pt x="30" y="1145"/>
                </a:lnTo>
                <a:lnTo>
                  <a:pt x="50" y="1115"/>
                </a:lnTo>
                <a:lnTo>
                  <a:pt x="76" y="1090"/>
                </a:lnTo>
                <a:lnTo>
                  <a:pt x="105" y="1069"/>
                </a:lnTo>
                <a:lnTo>
                  <a:pt x="137" y="1053"/>
                </a:lnTo>
                <a:lnTo>
                  <a:pt x="174" y="1043"/>
                </a:lnTo>
                <a:lnTo>
                  <a:pt x="212" y="1039"/>
                </a:lnTo>
                <a:lnTo>
                  <a:pt x="405" y="1039"/>
                </a:lnTo>
                <a:close/>
                <a:moveTo>
                  <a:pt x="903" y="792"/>
                </a:moveTo>
                <a:lnTo>
                  <a:pt x="2245" y="792"/>
                </a:lnTo>
                <a:lnTo>
                  <a:pt x="2269" y="795"/>
                </a:lnTo>
                <a:lnTo>
                  <a:pt x="2291" y="804"/>
                </a:lnTo>
                <a:lnTo>
                  <a:pt x="2309" y="818"/>
                </a:lnTo>
                <a:lnTo>
                  <a:pt x="2323" y="836"/>
                </a:lnTo>
                <a:lnTo>
                  <a:pt x="2332" y="858"/>
                </a:lnTo>
                <a:lnTo>
                  <a:pt x="2336" y="882"/>
                </a:lnTo>
                <a:lnTo>
                  <a:pt x="2332" y="906"/>
                </a:lnTo>
                <a:lnTo>
                  <a:pt x="2323" y="927"/>
                </a:lnTo>
                <a:lnTo>
                  <a:pt x="2309" y="945"/>
                </a:lnTo>
                <a:lnTo>
                  <a:pt x="2291" y="959"/>
                </a:lnTo>
                <a:lnTo>
                  <a:pt x="2269" y="968"/>
                </a:lnTo>
                <a:lnTo>
                  <a:pt x="2245" y="972"/>
                </a:lnTo>
                <a:lnTo>
                  <a:pt x="903" y="972"/>
                </a:lnTo>
                <a:lnTo>
                  <a:pt x="880" y="968"/>
                </a:lnTo>
                <a:lnTo>
                  <a:pt x="858" y="959"/>
                </a:lnTo>
                <a:lnTo>
                  <a:pt x="840" y="945"/>
                </a:lnTo>
                <a:lnTo>
                  <a:pt x="826" y="927"/>
                </a:lnTo>
                <a:lnTo>
                  <a:pt x="817" y="906"/>
                </a:lnTo>
                <a:lnTo>
                  <a:pt x="813" y="882"/>
                </a:lnTo>
                <a:lnTo>
                  <a:pt x="817" y="858"/>
                </a:lnTo>
                <a:lnTo>
                  <a:pt x="826" y="836"/>
                </a:lnTo>
                <a:lnTo>
                  <a:pt x="840" y="818"/>
                </a:lnTo>
                <a:lnTo>
                  <a:pt x="858" y="804"/>
                </a:lnTo>
                <a:lnTo>
                  <a:pt x="880" y="795"/>
                </a:lnTo>
                <a:lnTo>
                  <a:pt x="903" y="792"/>
                </a:lnTo>
                <a:close/>
                <a:moveTo>
                  <a:pt x="2166" y="261"/>
                </a:moveTo>
                <a:lnTo>
                  <a:pt x="2166" y="497"/>
                </a:lnTo>
                <a:lnTo>
                  <a:pt x="2383" y="497"/>
                </a:lnTo>
                <a:lnTo>
                  <a:pt x="2166" y="261"/>
                </a:lnTo>
                <a:close/>
                <a:moveTo>
                  <a:pt x="702" y="0"/>
                </a:moveTo>
                <a:lnTo>
                  <a:pt x="2090" y="0"/>
                </a:lnTo>
                <a:lnTo>
                  <a:pt x="2112" y="4"/>
                </a:lnTo>
                <a:lnTo>
                  <a:pt x="2133" y="12"/>
                </a:lnTo>
                <a:lnTo>
                  <a:pt x="2149" y="26"/>
                </a:lnTo>
                <a:lnTo>
                  <a:pt x="2598" y="515"/>
                </a:lnTo>
                <a:lnTo>
                  <a:pt x="2609" y="531"/>
                </a:lnTo>
                <a:lnTo>
                  <a:pt x="2617" y="550"/>
                </a:lnTo>
                <a:lnTo>
                  <a:pt x="2620" y="569"/>
                </a:lnTo>
                <a:lnTo>
                  <a:pt x="2620" y="1838"/>
                </a:lnTo>
                <a:lnTo>
                  <a:pt x="2474" y="1838"/>
                </a:lnTo>
                <a:lnTo>
                  <a:pt x="2474" y="680"/>
                </a:lnTo>
                <a:lnTo>
                  <a:pt x="2471" y="665"/>
                </a:lnTo>
                <a:lnTo>
                  <a:pt x="2463" y="653"/>
                </a:lnTo>
                <a:lnTo>
                  <a:pt x="2451" y="645"/>
                </a:lnTo>
                <a:lnTo>
                  <a:pt x="2438" y="643"/>
                </a:lnTo>
                <a:lnTo>
                  <a:pt x="2094" y="643"/>
                </a:lnTo>
                <a:lnTo>
                  <a:pt x="2074" y="641"/>
                </a:lnTo>
                <a:lnTo>
                  <a:pt x="2057" y="633"/>
                </a:lnTo>
                <a:lnTo>
                  <a:pt x="2042" y="621"/>
                </a:lnTo>
                <a:lnTo>
                  <a:pt x="2031" y="606"/>
                </a:lnTo>
                <a:lnTo>
                  <a:pt x="2023" y="589"/>
                </a:lnTo>
                <a:lnTo>
                  <a:pt x="2021" y="569"/>
                </a:lnTo>
                <a:lnTo>
                  <a:pt x="2021" y="183"/>
                </a:lnTo>
                <a:lnTo>
                  <a:pt x="2018" y="168"/>
                </a:lnTo>
                <a:lnTo>
                  <a:pt x="2010" y="157"/>
                </a:lnTo>
                <a:lnTo>
                  <a:pt x="1999" y="150"/>
                </a:lnTo>
                <a:lnTo>
                  <a:pt x="1985" y="146"/>
                </a:lnTo>
                <a:lnTo>
                  <a:pt x="702" y="146"/>
                </a:lnTo>
                <a:lnTo>
                  <a:pt x="691" y="149"/>
                </a:lnTo>
                <a:lnTo>
                  <a:pt x="683" y="154"/>
                </a:lnTo>
                <a:lnTo>
                  <a:pt x="676" y="164"/>
                </a:lnTo>
                <a:lnTo>
                  <a:pt x="675" y="174"/>
                </a:lnTo>
                <a:lnTo>
                  <a:pt x="675" y="2552"/>
                </a:lnTo>
                <a:lnTo>
                  <a:pt x="562" y="2779"/>
                </a:lnTo>
                <a:lnTo>
                  <a:pt x="561" y="2779"/>
                </a:lnTo>
                <a:lnTo>
                  <a:pt x="558" y="2777"/>
                </a:lnTo>
                <a:lnTo>
                  <a:pt x="552" y="2775"/>
                </a:lnTo>
                <a:lnTo>
                  <a:pt x="545" y="2769"/>
                </a:lnTo>
                <a:lnTo>
                  <a:pt x="540" y="2761"/>
                </a:lnTo>
                <a:lnTo>
                  <a:pt x="534" y="2750"/>
                </a:lnTo>
                <a:lnTo>
                  <a:pt x="530" y="2734"/>
                </a:lnTo>
                <a:lnTo>
                  <a:pt x="528" y="2712"/>
                </a:lnTo>
                <a:lnTo>
                  <a:pt x="528" y="2657"/>
                </a:lnTo>
                <a:lnTo>
                  <a:pt x="528" y="2596"/>
                </a:lnTo>
                <a:lnTo>
                  <a:pt x="527" y="2529"/>
                </a:lnTo>
                <a:lnTo>
                  <a:pt x="527" y="2458"/>
                </a:lnTo>
                <a:lnTo>
                  <a:pt x="527" y="2383"/>
                </a:lnTo>
                <a:lnTo>
                  <a:pt x="527" y="2304"/>
                </a:lnTo>
                <a:lnTo>
                  <a:pt x="526" y="2221"/>
                </a:lnTo>
                <a:lnTo>
                  <a:pt x="526" y="2136"/>
                </a:lnTo>
                <a:lnTo>
                  <a:pt x="526" y="2048"/>
                </a:lnTo>
                <a:lnTo>
                  <a:pt x="526" y="1958"/>
                </a:lnTo>
                <a:lnTo>
                  <a:pt x="526" y="1866"/>
                </a:lnTo>
                <a:lnTo>
                  <a:pt x="526" y="1773"/>
                </a:lnTo>
                <a:lnTo>
                  <a:pt x="526" y="1677"/>
                </a:lnTo>
                <a:lnTo>
                  <a:pt x="526" y="1583"/>
                </a:lnTo>
                <a:lnTo>
                  <a:pt x="526" y="1488"/>
                </a:lnTo>
                <a:lnTo>
                  <a:pt x="526" y="1392"/>
                </a:lnTo>
                <a:lnTo>
                  <a:pt x="526" y="1298"/>
                </a:lnTo>
                <a:lnTo>
                  <a:pt x="526" y="1205"/>
                </a:lnTo>
                <a:lnTo>
                  <a:pt x="527" y="1114"/>
                </a:lnTo>
                <a:lnTo>
                  <a:pt x="527" y="1023"/>
                </a:lnTo>
                <a:lnTo>
                  <a:pt x="527" y="936"/>
                </a:lnTo>
                <a:lnTo>
                  <a:pt x="527" y="851"/>
                </a:lnTo>
                <a:lnTo>
                  <a:pt x="527" y="769"/>
                </a:lnTo>
                <a:lnTo>
                  <a:pt x="527" y="691"/>
                </a:lnTo>
                <a:lnTo>
                  <a:pt x="527" y="616"/>
                </a:lnTo>
                <a:lnTo>
                  <a:pt x="527" y="548"/>
                </a:lnTo>
                <a:lnTo>
                  <a:pt x="528" y="482"/>
                </a:lnTo>
                <a:lnTo>
                  <a:pt x="528" y="421"/>
                </a:lnTo>
                <a:lnTo>
                  <a:pt x="528" y="367"/>
                </a:lnTo>
                <a:lnTo>
                  <a:pt x="528" y="319"/>
                </a:lnTo>
                <a:lnTo>
                  <a:pt x="528" y="276"/>
                </a:lnTo>
                <a:lnTo>
                  <a:pt x="528" y="241"/>
                </a:lnTo>
                <a:lnTo>
                  <a:pt x="528" y="212"/>
                </a:lnTo>
                <a:lnTo>
                  <a:pt x="528" y="191"/>
                </a:lnTo>
                <a:lnTo>
                  <a:pt x="528" y="179"/>
                </a:lnTo>
                <a:lnTo>
                  <a:pt x="528" y="174"/>
                </a:lnTo>
                <a:lnTo>
                  <a:pt x="531" y="139"/>
                </a:lnTo>
                <a:lnTo>
                  <a:pt x="542" y="106"/>
                </a:lnTo>
                <a:lnTo>
                  <a:pt x="558" y="77"/>
                </a:lnTo>
                <a:lnTo>
                  <a:pt x="580" y="51"/>
                </a:lnTo>
                <a:lnTo>
                  <a:pt x="605" y="30"/>
                </a:lnTo>
                <a:lnTo>
                  <a:pt x="635" y="14"/>
                </a:lnTo>
                <a:lnTo>
                  <a:pt x="667" y="4"/>
                </a:lnTo>
                <a:lnTo>
                  <a:pt x="70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931651" y="2065838"/>
            <a:ext cx="212633" cy="167690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01" name="Oval 100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99" name="Oval 98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97" name="Oval 96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4259465" y="2046382"/>
            <a:ext cx="212633" cy="167690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05" name="Oval 104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13" name="Oval 112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09" name="Oval 108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6587277" y="2046382"/>
            <a:ext cx="212633" cy="167690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16" name="Oval 115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24" name="Oval 123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22" name="Oval 121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20" name="Oval 119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 rot="10800000">
            <a:off x="5401193" y="3831621"/>
            <a:ext cx="212633" cy="167690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44" name="Oval 143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42" name="Oval 141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 rot="10800000">
            <a:off x="3086020" y="3851078"/>
            <a:ext cx="212633" cy="167690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57" name="Oval 156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55" name="Oval 154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53" name="Oval 152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" name="Título 2">
            <a:extLst>
              <a:ext uri="{FF2B5EF4-FFF2-40B4-BE49-F238E27FC236}">
                <a16:creationId xmlns:a16="http://schemas.microsoft.com/office/drawing/2014/main" id="{2F6D00D8-7E84-4E43-A344-90BDB96EC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Nuevos mecanismos para alcanzar población tradicionalmente excluida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1B1650-9524-487A-AC51-9CB83CF1C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8621A4-F840-4FB5-ADAC-B68FE90EA2B3}" type="slidenum">
              <a:rPr lang="es-CO" smtClean="0"/>
              <a:pPr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92742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297172" y="1371600"/>
            <a:ext cx="0" cy="3072809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297172" y="4438152"/>
            <a:ext cx="6259033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1063172" y="3599572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91172" y="2560778"/>
            <a:ext cx="612000" cy="612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937172" y="1430386"/>
            <a:ext cx="720000" cy="720000"/>
          </a:xfrm>
          <a:prstGeom prst="ellipse">
            <a:avLst/>
          </a:prstGeom>
          <a:solidFill>
            <a:srgbClr val="00A1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5293723" y="3597510"/>
            <a:ext cx="368080" cy="369044"/>
          </a:xfrm>
          <a:custGeom>
            <a:avLst/>
            <a:gdLst>
              <a:gd name="T0" fmla="*/ 232 w 3436"/>
              <a:gd name="T1" fmla="*/ 0 h 3447"/>
              <a:gd name="T2" fmla="*/ 364 w 3436"/>
              <a:gd name="T3" fmla="*/ 246 h 3447"/>
              <a:gd name="T4" fmla="*/ 405 w 3436"/>
              <a:gd name="T5" fmla="*/ 256 h 3447"/>
              <a:gd name="T6" fmla="*/ 436 w 3436"/>
              <a:gd name="T7" fmla="*/ 281 h 3447"/>
              <a:gd name="T8" fmla="*/ 454 w 3436"/>
              <a:gd name="T9" fmla="*/ 317 h 3447"/>
              <a:gd name="T10" fmla="*/ 454 w 3436"/>
              <a:gd name="T11" fmla="*/ 360 h 3447"/>
              <a:gd name="T12" fmla="*/ 436 w 3436"/>
              <a:gd name="T13" fmla="*/ 397 h 3447"/>
              <a:gd name="T14" fmla="*/ 405 w 3436"/>
              <a:gd name="T15" fmla="*/ 421 h 3447"/>
              <a:gd name="T16" fmla="*/ 364 w 3436"/>
              <a:gd name="T17" fmla="*/ 431 h 3447"/>
              <a:gd name="T18" fmla="*/ 232 w 3436"/>
              <a:gd name="T19" fmla="*/ 844 h 3447"/>
              <a:gd name="T20" fmla="*/ 385 w 3436"/>
              <a:gd name="T21" fmla="*/ 846 h 3447"/>
              <a:gd name="T22" fmla="*/ 422 w 3436"/>
              <a:gd name="T23" fmla="*/ 864 h 3447"/>
              <a:gd name="T24" fmla="*/ 447 w 3436"/>
              <a:gd name="T25" fmla="*/ 896 h 3447"/>
              <a:gd name="T26" fmla="*/ 456 w 3436"/>
              <a:gd name="T27" fmla="*/ 936 h 3447"/>
              <a:gd name="T28" fmla="*/ 447 w 3436"/>
              <a:gd name="T29" fmla="*/ 976 h 3447"/>
              <a:gd name="T30" fmla="*/ 422 w 3436"/>
              <a:gd name="T31" fmla="*/ 1008 h 3447"/>
              <a:gd name="T32" fmla="*/ 385 w 3436"/>
              <a:gd name="T33" fmla="*/ 1026 h 3447"/>
              <a:gd name="T34" fmla="*/ 232 w 3436"/>
              <a:gd name="T35" fmla="*/ 1028 h 3447"/>
              <a:gd name="T36" fmla="*/ 364 w 3436"/>
              <a:gd name="T37" fmla="*/ 1441 h 3447"/>
              <a:gd name="T38" fmla="*/ 405 w 3436"/>
              <a:gd name="T39" fmla="*/ 1450 h 3447"/>
              <a:gd name="T40" fmla="*/ 436 w 3436"/>
              <a:gd name="T41" fmla="*/ 1475 h 3447"/>
              <a:gd name="T42" fmla="*/ 454 w 3436"/>
              <a:gd name="T43" fmla="*/ 1512 h 3447"/>
              <a:gd name="T44" fmla="*/ 454 w 3436"/>
              <a:gd name="T45" fmla="*/ 1554 h 3447"/>
              <a:gd name="T46" fmla="*/ 436 w 3436"/>
              <a:gd name="T47" fmla="*/ 1590 h 3447"/>
              <a:gd name="T48" fmla="*/ 405 w 3436"/>
              <a:gd name="T49" fmla="*/ 1616 h 3447"/>
              <a:gd name="T50" fmla="*/ 364 w 3436"/>
              <a:gd name="T51" fmla="*/ 1625 h 3447"/>
              <a:gd name="T52" fmla="*/ 232 w 3436"/>
              <a:gd name="T53" fmla="*/ 2037 h 3447"/>
              <a:gd name="T54" fmla="*/ 385 w 3436"/>
              <a:gd name="T55" fmla="*/ 2040 h 3447"/>
              <a:gd name="T56" fmla="*/ 422 w 3436"/>
              <a:gd name="T57" fmla="*/ 2058 h 3447"/>
              <a:gd name="T58" fmla="*/ 447 w 3436"/>
              <a:gd name="T59" fmla="*/ 2089 h 3447"/>
              <a:gd name="T60" fmla="*/ 456 w 3436"/>
              <a:gd name="T61" fmla="*/ 2130 h 3447"/>
              <a:gd name="T62" fmla="*/ 447 w 3436"/>
              <a:gd name="T63" fmla="*/ 2171 h 3447"/>
              <a:gd name="T64" fmla="*/ 422 w 3436"/>
              <a:gd name="T65" fmla="*/ 2203 h 3447"/>
              <a:gd name="T66" fmla="*/ 385 w 3436"/>
              <a:gd name="T67" fmla="*/ 2220 h 3447"/>
              <a:gd name="T68" fmla="*/ 232 w 3436"/>
              <a:gd name="T69" fmla="*/ 2223 h 3447"/>
              <a:gd name="T70" fmla="*/ 364 w 3436"/>
              <a:gd name="T71" fmla="*/ 2634 h 3447"/>
              <a:gd name="T72" fmla="*/ 405 w 3436"/>
              <a:gd name="T73" fmla="*/ 2644 h 3447"/>
              <a:gd name="T74" fmla="*/ 436 w 3436"/>
              <a:gd name="T75" fmla="*/ 2669 h 3447"/>
              <a:gd name="T76" fmla="*/ 454 w 3436"/>
              <a:gd name="T77" fmla="*/ 2705 h 3447"/>
              <a:gd name="T78" fmla="*/ 454 w 3436"/>
              <a:gd name="T79" fmla="*/ 2748 h 3447"/>
              <a:gd name="T80" fmla="*/ 436 w 3436"/>
              <a:gd name="T81" fmla="*/ 2785 h 3447"/>
              <a:gd name="T82" fmla="*/ 405 w 3436"/>
              <a:gd name="T83" fmla="*/ 2811 h 3447"/>
              <a:gd name="T84" fmla="*/ 364 w 3436"/>
              <a:gd name="T85" fmla="*/ 2819 h 3447"/>
              <a:gd name="T86" fmla="*/ 232 w 3436"/>
              <a:gd name="T87" fmla="*/ 3216 h 3447"/>
              <a:gd name="T88" fmla="*/ 3436 w 3436"/>
              <a:gd name="T89" fmla="*/ 3447 h 3447"/>
              <a:gd name="T90" fmla="*/ 0 w 3436"/>
              <a:gd name="T91" fmla="*/ 0 h 3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436" h="3447">
                <a:moveTo>
                  <a:pt x="0" y="0"/>
                </a:moveTo>
                <a:lnTo>
                  <a:pt x="232" y="0"/>
                </a:lnTo>
                <a:lnTo>
                  <a:pt x="232" y="246"/>
                </a:lnTo>
                <a:lnTo>
                  <a:pt x="364" y="246"/>
                </a:lnTo>
                <a:lnTo>
                  <a:pt x="385" y="248"/>
                </a:lnTo>
                <a:lnTo>
                  <a:pt x="405" y="256"/>
                </a:lnTo>
                <a:lnTo>
                  <a:pt x="422" y="266"/>
                </a:lnTo>
                <a:lnTo>
                  <a:pt x="436" y="281"/>
                </a:lnTo>
                <a:lnTo>
                  <a:pt x="447" y="298"/>
                </a:lnTo>
                <a:lnTo>
                  <a:pt x="454" y="317"/>
                </a:lnTo>
                <a:lnTo>
                  <a:pt x="456" y="339"/>
                </a:lnTo>
                <a:lnTo>
                  <a:pt x="454" y="360"/>
                </a:lnTo>
                <a:lnTo>
                  <a:pt x="447" y="379"/>
                </a:lnTo>
                <a:lnTo>
                  <a:pt x="436" y="397"/>
                </a:lnTo>
                <a:lnTo>
                  <a:pt x="422" y="411"/>
                </a:lnTo>
                <a:lnTo>
                  <a:pt x="405" y="421"/>
                </a:lnTo>
                <a:lnTo>
                  <a:pt x="385" y="429"/>
                </a:lnTo>
                <a:lnTo>
                  <a:pt x="364" y="431"/>
                </a:lnTo>
                <a:lnTo>
                  <a:pt x="232" y="431"/>
                </a:lnTo>
                <a:lnTo>
                  <a:pt x="232" y="844"/>
                </a:lnTo>
                <a:lnTo>
                  <a:pt x="364" y="844"/>
                </a:lnTo>
                <a:lnTo>
                  <a:pt x="385" y="846"/>
                </a:lnTo>
                <a:lnTo>
                  <a:pt x="405" y="853"/>
                </a:lnTo>
                <a:lnTo>
                  <a:pt x="422" y="864"/>
                </a:lnTo>
                <a:lnTo>
                  <a:pt x="436" y="878"/>
                </a:lnTo>
                <a:lnTo>
                  <a:pt x="447" y="896"/>
                </a:lnTo>
                <a:lnTo>
                  <a:pt x="454" y="915"/>
                </a:lnTo>
                <a:lnTo>
                  <a:pt x="456" y="936"/>
                </a:lnTo>
                <a:lnTo>
                  <a:pt x="454" y="957"/>
                </a:lnTo>
                <a:lnTo>
                  <a:pt x="447" y="976"/>
                </a:lnTo>
                <a:lnTo>
                  <a:pt x="436" y="993"/>
                </a:lnTo>
                <a:lnTo>
                  <a:pt x="422" y="1008"/>
                </a:lnTo>
                <a:lnTo>
                  <a:pt x="405" y="1019"/>
                </a:lnTo>
                <a:lnTo>
                  <a:pt x="385" y="1026"/>
                </a:lnTo>
                <a:lnTo>
                  <a:pt x="364" y="1028"/>
                </a:lnTo>
                <a:lnTo>
                  <a:pt x="232" y="1028"/>
                </a:lnTo>
                <a:lnTo>
                  <a:pt x="232" y="1441"/>
                </a:lnTo>
                <a:lnTo>
                  <a:pt x="364" y="1441"/>
                </a:lnTo>
                <a:lnTo>
                  <a:pt x="385" y="1443"/>
                </a:lnTo>
                <a:lnTo>
                  <a:pt x="405" y="1450"/>
                </a:lnTo>
                <a:lnTo>
                  <a:pt x="422" y="1461"/>
                </a:lnTo>
                <a:lnTo>
                  <a:pt x="436" y="1475"/>
                </a:lnTo>
                <a:lnTo>
                  <a:pt x="447" y="1493"/>
                </a:lnTo>
                <a:lnTo>
                  <a:pt x="454" y="1512"/>
                </a:lnTo>
                <a:lnTo>
                  <a:pt x="456" y="1533"/>
                </a:lnTo>
                <a:lnTo>
                  <a:pt x="454" y="1554"/>
                </a:lnTo>
                <a:lnTo>
                  <a:pt x="447" y="1573"/>
                </a:lnTo>
                <a:lnTo>
                  <a:pt x="436" y="1590"/>
                </a:lnTo>
                <a:lnTo>
                  <a:pt x="422" y="1605"/>
                </a:lnTo>
                <a:lnTo>
                  <a:pt x="405" y="1616"/>
                </a:lnTo>
                <a:lnTo>
                  <a:pt x="385" y="1622"/>
                </a:lnTo>
                <a:lnTo>
                  <a:pt x="364" y="1625"/>
                </a:lnTo>
                <a:lnTo>
                  <a:pt x="232" y="1625"/>
                </a:lnTo>
                <a:lnTo>
                  <a:pt x="232" y="2037"/>
                </a:lnTo>
                <a:lnTo>
                  <a:pt x="364" y="2037"/>
                </a:lnTo>
                <a:lnTo>
                  <a:pt x="385" y="2040"/>
                </a:lnTo>
                <a:lnTo>
                  <a:pt x="405" y="2047"/>
                </a:lnTo>
                <a:lnTo>
                  <a:pt x="422" y="2058"/>
                </a:lnTo>
                <a:lnTo>
                  <a:pt x="436" y="2072"/>
                </a:lnTo>
                <a:lnTo>
                  <a:pt x="447" y="2089"/>
                </a:lnTo>
                <a:lnTo>
                  <a:pt x="454" y="2109"/>
                </a:lnTo>
                <a:lnTo>
                  <a:pt x="456" y="2130"/>
                </a:lnTo>
                <a:lnTo>
                  <a:pt x="454" y="2152"/>
                </a:lnTo>
                <a:lnTo>
                  <a:pt x="447" y="2171"/>
                </a:lnTo>
                <a:lnTo>
                  <a:pt x="436" y="2188"/>
                </a:lnTo>
                <a:lnTo>
                  <a:pt x="422" y="2203"/>
                </a:lnTo>
                <a:lnTo>
                  <a:pt x="405" y="2213"/>
                </a:lnTo>
                <a:lnTo>
                  <a:pt x="385" y="2220"/>
                </a:lnTo>
                <a:lnTo>
                  <a:pt x="364" y="2223"/>
                </a:lnTo>
                <a:lnTo>
                  <a:pt x="232" y="2223"/>
                </a:lnTo>
                <a:lnTo>
                  <a:pt x="232" y="2634"/>
                </a:lnTo>
                <a:lnTo>
                  <a:pt x="364" y="2634"/>
                </a:lnTo>
                <a:lnTo>
                  <a:pt x="385" y="2638"/>
                </a:lnTo>
                <a:lnTo>
                  <a:pt x="405" y="2644"/>
                </a:lnTo>
                <a:lnTo>
                  <a:pt x="422" y="2655"/>
                </a:lnTo>
                <a:lnTo>
                  <a:pt x="436" y="2669"/>
                </a:lnTo>
                <a:lnTo>
                  <a:pt x="447" y="2686"/>
                </a:lnTo>
                <a:lnTo>
                  <a:pt x="454" y="2705"/>
                </a:lnTo>
                <a:lnTo>
                  <a:pt x="456" y="2727"/>
                </a:lnTo>
                <a:lnTo>
                  <a:pt x="454" y="2748"/>
                </a:lnTo>
                <a:lnTo>
                  <a:pt x="447" y="2768"/>
                </a:lnTo>
                <a:lnTo>
                  <a:pt x="436" y="2785"/>
                </a:lnTo>
                <a:lnTo>
                  <a:pt x="422" y="2799"/>
                </a:lnTo>
                <a:lnTo>
                  <a:pt x="405" y="2811"/>
                </a:lnTo>
                <a:lnTo>
                  <a:pt x="385" y="2817"/>
                </a:lnTo>
                <a:lnTo>
                  <a:pt x="364" y="2819"/>
                </a:lnTo>
                <a:lnTo>
                  <a:pt x="232" y="2819"/>
                </a:lnTo>
                <a:lnTo>
                  <a:pt x="232" y="3216"/>
                </a:lnTo>
                <a:lnTo>
                  <a:pt x="3436" y="3216"/>
                </a:lnTo>
                <a:lnTo>
                  <a:pt x="3436" y="3447"/>
                </a:lnTo>
                <a:lnTo>
                  <a:pt x="0" y="344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Block Arc 11">
            <a:extLst>
              <a:ext uri="{FF2B5EF4-FFF2-40B4-BE49-F238E27FC236}">
                <a16:creationId xmlns:a16="http://schemas.microsoft.com/office/drawing/2014/main" id="{EC46BC78-43DD-4A5D-A949-09CE3CF34740}"/>
              </a:ext>
            </a:extLst>
          </p:cNvPr>
          <p:cNvSpPr/>
          <p:nvPr/>
        </p:nvSpPr>
        <p:spPr>
          <a:xfrm rot="10800000">
            <a:off x="1955953" y="3726678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6480" y="3695885"/>
            <a:ext cx="86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Ahorros</a:t>
            </a:r>
            <a:endParaRPr lang="en-US" sz="1400" dirty="0">
              <a:latin typeface="+mj-lt"/>
              <a:ea typeface="Avenir Book" charset="0"/>
              <a:cs typeface="Avenir Book" charset="0"/>
            </a:endParaRPr>
          </a:p>
          <a:p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de </a:t>
            </a:r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costos</a:t>
            </a:r>
            <a:endParaRPr lang="en-US" sz="1400" dirty="0">
              <a:latin typeface="+mj-lt"/>
              <a:ea typeface="Avenir Book" charset="0"/>
              <a:cs typeface="Avenir Book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C579CF0-D816-4BB7-A72C-558308F502F9}"/>
              </a:ext>
            </a:extLst>
          </p:cNvPr>
          <p:cNvGrpSpPr/>
          <p:nvPr/>
        </p:nvGrpSpPr>
        <p:grpSpPr>
          <a:xfrm>
            <a:off x="2428766" y="2512111"/>
            <a:ext cx="477194" cy="487577"/>
            <a:chOff x="-6570662" y="1524001"/>
            <a:chExt cx="5294312" cy="4094161"/>
          </a:xfrm>
          <a:solidFill>
            <a:schemeClr val="accent5"/>
          </a:solidFill>
        </p:grpSpPr>
        <p:sp>
          <p:nvSpPr>
            <p:cNvPr id="20" name="Freeform 114">
              <a:extLst>
                <a:ext uri="{FF2B5EF4-FFF2-40B4-BE49-F238E27FC236}">
                  <a16:creationId xmlns:a16="http://schemas.microsoft.com/office/drawing/2014/main" id="{DCF018BE-5B10-4268-9D40-823987656C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570662" y="1524001"/>
              <a:ext cx="5294312" cy="3194050"/>
            </a:xfrm>
            <a:custGeom>
              <a:avLst/>
              <a:gdLst>
                <a:gd name="T0" fmla="*/ 2447 w 2460"/>
                <a:gd name="T1" fmla="*/ 981 h 1487"/>
                <a:gd name="T2" fmla="*/ 2432 w 2460"/>
                <a:gd name="T3" fmla="*/ 966 h 1487"/>
                <a:gd name="T4" fmla="*/ 2435 w 2460"/>
                <a:gd name="T5" fmla="*/ 966 h 1487"/>
                <a:gd name="T6" fmla="*/ 855 w 2460"/>
                <a:gd name="T7" fmla="*/ 7 h 1487"/>
                <a:gd name="T8" fmla="*/ 812 w 2460"/>
                <a:gd name="T9" fmla="*/ 7 h 1487"/>
                <a:gd name="T10" fmla="*/ 30 w 2460"/>
                <a:gd name="T11" fmla="*/ 425 h 1487"/>
                <a:gd name="T12" fmla="*/ 11 w 2460"/>
                <a:gd name="T13" fmla="*/ 482 h 1487"/>
                <a:gd name="T14" fmla="*/ 26 w 2460"/>
                <a:gd name="T15" fmla="*/ 499 h 1487"/>
                <a:gd name="T16" fmla="*/ 1608 w 2460"/>
                <a:gd name="T17" fmla="*/ 1481 h 1487"/>
                <a:gd name="T18" fmla="*/ 1631 w 2460"/>
                <a:gd name="T19" fmla="*/ 1487 h 1487"/>
                <a:gd name="T20" fmla="*/ 1652 w 2460"/>
                <a:gd name="T21" fmla="*/ 1482 h 1487"/>
                <a:gd name="T22" fmla="*/ 2432 w 2460"/>
                <a:gd name="T23" fmla="*/ 1040 h 1487"/>
                <a:gd name="T24" fmla="*/ 2447 w 2460"/>
                <a:gd name="T25" fmla="*/ 981 h 1487"/>
                <a:gd name="T26" fmla="*/ 1633 w 2460"/>
                <a:gd name="T27" fmla="*/ 1396 h 1487"/>
                <a:gd name="T28" fmla="*/ 136 w 2460"/>
                <a:gd name="T29" fmla="*/ 465 h 1487"/>
                <a:gd name="T30" fmla="*/ 832 w 2460"/>
                <a:gd name="T31" fmla="*/ 93 h 1487"/>
                <a:gd name="T32" fmla="*/ 2326 w 2460"/>
                <a:gd name="T33" fmla="*/ 1001 h 1487"/>
                <a:gd name="T34" fmla="*/ 1633 w 2460"/>
                <a:gd name="T35" fmla="*/ 1396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60" h="1487">
                  <a:moveTo>
                    <a:pt x="2447" y="981"/>
                  </a:moveTo>
                  <a:cubicBezTo>
                    <a:pt x="2444" y="975"/>
                    <a:pt x="2439" y="969"/>
                    <a:pt x="2432" y="966"/>
                  </a:cubicBezTo>
                  <a:cubicBezTo>
                    <a:pt x="2435" y="966"/>
                    <a:pt x="2435" y="966"/>
                    <a:pt x="2435" y="966"/>
                  </a:cubicBezTo>
                  <a:cubicBezTo>
                    <a:pt x="855" y="7"/>
                    <a:pt x="855" y="7"/>
                    <a:pt x="855" y="7"/>
                  </a:cubicBezTo>
                  <a:cubicBezTo>
                    <a:pt x="842" y="0"/>
                    <a:pt x="826" y="0"/>
                    <a:pt x="812" y="7"/>
                  </a:cubicBezTo>
                  <a:cubicBezTo>
                    <a:pt x="30" y="425"/>
                    <a:pt x="30" y="425"/>
                    <a:pt x="30" y="425"/>
                  </a:cubicBezTo>
                  <a:cubicBezTo>
                    <a:pt x="9" y="435"/>
                    <a:pt x="0" y="461"/>
                    <a:pt x="11" y="482"/>
                  </a:cubicBezTo>
                  <a:cubicBezTo>
                    <a:pt x="14" y="489"/>
                    <a:pt x="19" y="495"/>
                    <a:pt x="26" y="499"/>
                  </a:cubicBezTo>
                  <a:cubicBezTo>
                    <a:pt x="1608" y="1481"/>
                    <a:pt x="1608" y="1481"/>
                    <a:pt x="1608" y="1481"/>
                  </a:cubicBezTo>
                  <a:cubicBezTo>
                    <a:pt x="1615" y="1485"/>
                    <a:pt x="1622" y="1487"/>
                    <a:pt x="1631" y="1487"/>
                  </a:cubicBezTo>
                  <a:cubicBezTo>
                    <a:pt x="1638" y="1487"/>
                    <a:pt x="1645" y="1486"/>
                    <a:pt x="1652" y="1482"/>
                  </a:cubicBezTo>
                  <a:cubicBezTo>
                    <a:pt x="2432" y="1040"/>
                    <a:pt x="2432" y="1040"/>
                    <a:pt x="2432" y="1040"/>
                  </a:cubicBezTo>
                  <a:cubicBezTo>
                    <a:pt x="2453" y="1028"/>
                    <a:pt x="2460" y="1001"/>
                    <a:pt x="2447" y="981"/>
                  </a:cubicBezTo>
                  <a:close/>
                  <a:moveTo>
                    <a:pt x="1633" y="1396"/>
                  </a:moveTo>
                  <a:cubicBezTo>
                    <a:pt x="136" y="465"/>
                    <a:pt x="136" y="465"/>
                    <a:pt x="136" y="465"/>
                  </a:cubicBezTo>
                  <a:cubicBezTo>
                    <a:pt x="832" y="93"/>
                    <a:pt x="832" y="93"/>
                    <a:pt x="832" y="93"/>
                  </a:cubicBezTo>
                  <a:cubicBezTo>
                    <a:pt x="2326" y="1001"/>
                    <a:pt x="2326" y="1001"/>
                    <a:pt x="2326" y="1001"/>
                  </a:cubicBezTo>
                  <a:lnTo>
                    <a:pt x="1633" y="13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+mj-lt"/>
              </a:endParaRPr>
            </a:p>
          </p:txBody>
        </p:sp>
        <p:sp>
          <p:nvSpPr>
            <p:cNvPr id="21" name="Freeform 115">
              <a:extLst>
                <a:ext uri="{FF2B5EF4-FFF2-40B4-BE49-F238E27FC236}">
                  <a16:creationId xmlns:a16="http://schemas.microsoft.com/office/drawing/2014/main" id="{4B82A9FE-34D6-43B0-8B4C-932BB6885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70662" y="2862263"/>
              <a:ext cx="5294312" cy="2306637"/>
            </a:xfrm>
            <a:custGeom>
              <a:avLst/>
              <a:gdLst>
                <a:gd name="T0" fmla="*/ 2448 w 2460"/>
                <a:gd name="T1" fmla="*/ 567 h 1074"/>
                <a:gd name="T2" fmla="*/ 2389 w 2460"/>
                <a:gd name="T3" fmla="*/ 551 h 1074"/>
                <a:gd name="T4" fmla="*/ 2392 w 2460"/>
                <a:gd name="T5" fmla="*/ 551 h 1074"/>
                <a:gd name="T6" fmla="*/ 1634 w 2460"/>
                <a:gd name="T7" fmla="*/ 981 h 1074"/>
                <a:gd name="T8" fmla="*/ 73 w 2460"/>
                <a:gd name="T9" fmla="*/ 12 h 1074"/>
                <a:gd name="T10" fmla="*/ 13 w 2460"/>
                <a:gd name="T11" fmla="*/ 26 h 1074"/>
                <a:gd name="T12" fmla="*/ 26 w 2460"/>
                <a:gd name="T13" fmla="*/ 85 h 1074"/>
                <a:gd name="T14" fmla="*/ 1608 w 2460"/>
                <a:gd name="T15" fmla="*/ 1067 h 1074"/>
                <a:gd name="T16" fmla="*/ 1631 w 2460"/>
                <a:gd name="T17" fmla="*/ 1074 h 1074"/>
                <a:gd name="T18" fmla="*/ 1652 w 2460"/>
                <a:gd name="T19" fmla="*/ 1068 h 1074"/>
                <a:gd name="T20" fmla="*/ 2432 w 2460"/>
                <a:gd name="T21" fmla="*/ 626 h 1074"/>
                <a:gd name="T22" fmla="*/ 2448 w 2460"/>
                <a:gd name="T23" fmla="*/ 567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0" h="1074">
                  <a:moveTo>
                    <a:pt x="2448" y="567"/>
                  </a:moveTo>
                  <a:cubicBezTo>
                    <a:pt x="2436" y="547"/>
                    <a:pt x="2410" y="539"/>
                    <a:pt x="2389" y="551"/>
                  </a:cubicBezTo>
                  <a:cubicBezTo>
                    <a:pt x="2392" y="551"/>
                    <a:pt x="2392" y="551"/>
                    <a:pt x="2392" y="551"/>
                  </a:cubicBezTo>
                  <a:cubicBezTo>
                    <a:pt x="1634" y="981"/>
                    <a:pt x="1634" y="981"/>
                    <a:pt x="1634" y="981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52" y="0"/>
                    <a:pt x="26" y="5"/>
                    <a:pt x="13" y="26"/>
                  </a:cubicBezTo>
                  <a:cubicBezTo>
                    <a:pt x="0" y="46"/>
                    <a:pt x="6" y="73"/>
                    <a:pt x="26" y="85"/>
                  </a:cubicBezTo>
                  <a:cubicBezTo>
                    <a:pt x="1608" y="1067"/>
                    <a:pt x="1608" y="1067"/>
                    <a:pt x="1608" y="1067"/>
                  </a:cubicBezTo>
                  <a:cubicBezTo>
                    <a:pt x="1615" y="1071"/>
                    <a:pt x="1622" y="1074"/>
                    <a:pt x="1631" y="1074"/>
                  </a:cubicBezTo>
                  <a:cubicBezTo>
                    <a:pt x="1638" y="1073"/>
                    <a:pt x="1645" y="1072"/>
                    <a:pt x="1652" y="1068"/>
                  </a:cubicBezTo>
                  <a:cubicBezTo>
                    <a:pt x="2432" y="626"/>
                    <a:pt x="2432" y="626"/>
                    <a:pt x="2432" y="626"/>
                  </a:cubicBezTo>
                  <a:cubicBezTo>
                    <a:pt x="2453" y="614"/>
                    <a:pt x="2460" y="588"/>
                    <a:pt x="2448" y="5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+mj-lt"/>
              </a:endParaRPr>
            </a:p>
          </p:txBody>
        </p:sp>
        <p:sp>
          <p:nvSpPr>
            <p:cNvPr id="22" name="Freeform 116">
              <a:extLst>
                <a:ext uri="{FF2B5EF4-FFF2-40B4-BE49-F238E27FC236}">
                  <a16:creationId xmlns:a16="http://schemas.microsoft.com/office/drawing/2014/main" id="{46B7A72F-91C0-461F-B47B-C8CACC728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70662" y="3311525"/>
              <a:ext cx="5281612" cy="2306637"/>
            </a:xfrm>
            <a:custGeom>
              <a:avLst/>
              <a:gdLst>
                <a:gd name="T0" fmla="*/ 2439 w 2454"/>
                <a:gd name="T1" fmla="*/ 566 h 1074"/>
                <a:gd name="T2" fmla="*/ 2392 w 2454"/>
                <a:gd name="T3" fmla="*/ 552 h 1074"/>
                <a:gd name="T4" fmla="*/ 1631 w 2454"/>
                <a:gd name="T5" fmla="*/ 982 h 1074"/>
                <a:gd name="T6" fmla="*/ 73 w 2454"/>
                <a:gd name="T7" fmla="*/ 12 h 1074"/>
                <a:gd name="T8" fmla="*/ 13 w 2454"/>
                <a:gd name="T9" fmla="*/ 26 h 1074"/>
                <a:gd name="T10" fmla="*/ 26 w 2454"/>
                <a:gd name="T11" fmla="*/ 86 h 1074"/>
                <a:gd name="T12" fmla="*/ 1608 w 2454"/>
                <a:gd name="T13" fmla="*/ 1068 h 1074"/>
                <a:gd name="T14" fmla="*/ 1631 w 2454"/>
                <a:gd name="T15" fmla="*/ 1074 h 1074"/>
                <a:gd name="T16" fmla="*/ 1652 w 2454"/>
                <a:gd name="T17" fmla="*/ 1069 h 1074"/>
                <a:gd name="T18" fmla="*/ 2432 w 2454"/>
                <a:gd name="T19" fmla="*/ 626 h 1074"/>
                <a:gd name="T20" fmla="*/ 2439 w 2454"/>
                <a:gd name="T21" fmla="*/ 566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54" h="1074">
                  <a:moveTo>
                    <a:pt x="2439" y="566"/>
                  </a:moveTo>
                  <a:cubicBezTo>
                    <a:pt x="2428" y="552"/>
                    <a:pt x="2409" y="546"/>
                    <a:pt x="2392" y="552"/>
                  </a:cubicBezTo>
                  <a:cubicBezTo>
                    <a:pt x="1631" y="982"/>
                    <a:pt x="1631" y="982"/>
                    <a:pt x="1631" y="98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52" y="0"/>
                    <a:pt x="26" y="6"/>
                    <a:pt x="13" y="26"/>
                  </a:cubicBezTo>
                  <a:cubicBezTo>
                    <a:pt x="0" y="46"/>
                    <a:pt x="6" y="73"/>
                    <a:pt x="26" y="86"/>
                  </a:cubicBezTo>
                  <a:cubicBezTo>
                    <a:pt x="1608" y="1068"/>
                    <a:pt x="1608" y="1068"/>
                    <a:pt x="1608" y="1068"/>
                  </a:cubicBezTo>
                  <a:cubicBezTo>
                    <a:pt x="1615" y="1072"/>
                    <a:pt x="1622" y="1074"/>
                    <a:pt x="1631" y="1074"/>
                  </a:cubicBezTo>
                  <a:cubicBezTo>
                    <a:pt x="1638" y="1074"/>
                    <a:pt x="1645" y="1072"/>
                    <a:pt x="1652" y="1069"/>
                  </a:cubicBezTo>
                  <a:cubicBezTo>
                    <a:pt x="2432" y="626"/>
                    <a:pt x="2432" y="626"/>
                    <a:pt x="2432" y="626"/>
                  </a:cubicBezTo>
                  <a:cubicBezTo>
                    <a:pt x="2451" y="611"/>
                    <a:pt x="2454" y="584"/>
                    <a:pt x="2439" y="5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+mj-lt"/>
              </a:endParaRPr>
            </a:p>
          </p:txBody>
        </p:sp>
        <p:sp>
          <p:nvSpPr>
            <p:cNvPr id="23" name="Freeform 117">
              <a:extLst>
                <a:ext uri="{FF2B5EF4-FFF2-40B4-BE49-F238E27FC236}">
                  <a16:creationId xmlns:a16="http://schemas.microsoft.com/office/drawing/2014/main" id="{94A35F47-A6C0-4F20-AAB0-5638D7B1E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479925" y="2581275"/>
              <a:ext cx="1120775" cy="1041400"/>
            </a:xfrm>
            <a:custGeom>
              <a:avLst/>
              <a:gdLst>
                <a:gd name="T0" fmla="*/ 507 w 521"/>
                <a:gd name="T1" fmla="*/ 21 h 485"/>
                <a:gd name="T2" fmla="*/ 446 w 521"/>
                <a:gd name="T3" fmla="*/ 15 h 485"/>
                <a:gd name="T4" fmla="*/ 443 w 521"/>
                <a:gd name="T5" fmla="*/ 18 h 485"/>
                <a:gd name="T6" fmla="*/ 397 w 521"/>
                <a:gd name="T7" fmla="*/ 61 h 485"/>
                <a:gd name="T8" fmla="*/ 349 w 521"/>
                <a:gd name="T9" fmla="*/ 29 h 485"/>
                <a:gd name="T10" fmla="*/ 275 w 521"/>
                <a:gd name="T11" fmla="*/ 17 h 485"/>
                <a:gd name="T12" fmla="*/ 215 w 521"/>
                <a:gd name="T13" fmla="*/ 44 h 485"/>
                <a:gd name="T14" fmla="*/ 183 w 521"/>
                <a:gd name="T15" fmla="*/ 101 h 485"/>
                <a:gd name="T16" fmla="*/ 190 w 521"/>
                <a:gd name="T17" fmla="*/ 171 h 485"/>
                <a:gd name="T18" fmla="*/ 213 w 521"/>
                <a:gd name="T19" fmla="*/ 225 h 485"/>
                <a:gd name="T20" fmla="*/ 127 w 521"/>
                <a:gd name="T21" fmla="*/ 302 h 485"/>
                <a:gd name="T22" fmla="*/ 124 w 521"/>
                <a:gd name="T23" fmla="*/ 293 h 485"/>
                <a:gd name="T24" fmla="*/ 130 w 521"/>
                <a:gd name="T25" fmla="*/ 232 h 485"/>
                <a:gd name="T26" fmla="*/ 136 w 521"/>
                <a:gd name="T27" fmla="*/ 203 h 485"/>
                <a:gd name="T28" fmla="*/ 125 w 521"/>
                <a:gd name="T29" fmla="*/ 177 h 485"/>
                <a:gd name="T30" fmla="*/ 94 w 521"/>
                <a:gd name="T31" fmla="*/ 161 h 485"/>
                <a:gd name="T32" fmla="*/ 62 w 521"/>
                <a:gd name="T33" fmla="*/ 173 h 485"/>
                <a:gd name="T34" fmla="*/ 35 w 521"/>
                <a:gd name="T35" fmla="*/ 224 h 485"/>
                <a:gd name="T36" fmla="*/ 43 w 521"/>
                <a:gd name="T37" fmla="*/ 300 h 485"/>
                <a:gd name="T38" fmla="*/ 69 w 521"/>
                <a:gd name="T39" fmla="*/ 352 h 485"/>
                <a:gd name="T40" fmla="*/ 19 w 521"/>
                <a:gd name="T41" fmla="*/ 395 h 485"/>
                <a:gd name="T42" fmla="*/ 16 w 521"/>
                <a:gd name="T43" fmla="*/ 456 h 485"/>
                <a:gd name="T44" fmla="*/ 48 w 521"/>
                <a:gd name="T45" fmla="*/ 470 h 485"/>
                <a:gd name="T46" fmla="*/ 47 w 521"/>
                <a:gd name="T47" fmla="*/ 472 h 485"/>
                <a:gd name="T48" fmla="*/ 76 w 521"/>
                <a:gd name="T49" fmla="*/ 461 h 485"/>
                <a:gd name="T50" fmla="*/ 125 w 521"/>
                <a:gd name="T51" fmla="*/ 418 h 485"/>
                <a:gd name="T52" fmla="*/ 179 w 521"/>
                <a:gd name="T53" fmla="*/ 456 h 485"/>
                <a:gd name="T54" fmla="*/ 332 w 521"/>
                <a:gd name="T55" fmla="*/ 437 h 485"/>
                <a:gd name="T56" fmla="*/ 361 w 521"/>
                <a:gd name="T57" fmla="*/ 389 h 485"/>
                <a:gd name="T58" fmla="*/ 358 w 521"/>
                <a:gd name="T59" fmla="*/ 325 h 485"/>
                <a:gd name="T60" fmla="*/ 325 w 521"/>
                <a:gd name="T61" fmla="*/ 243 h 485"/>
                <a:gd name="T62" fmla="*/ 325 w 521"/>
                <a:gd name="T63" fmla="*/ 241 h 485"/>
                <a:gd name="T64" fmla="*/ 396 w 521"/>
                <a:gd name="T65" fmla="*/ 176 h 485"/>
                <a:gd name="T66" fmla="*/ 396 w 521"/>
                <a:gd name="T67" fmla="*/ 212 h 485"/>
                <a:gd name="T68" fmla="*/ 393 w 521"/>
                <a:gd name="T69" fmla="*/ 251 h 485"/>
                <a:gd name="T70" fmla="*/ 405 w 521"/>
                <a:gd name="T71" fmla="*/ 279 h 485"/>
                <a:gd name="T72" fmla="*/ 438 w 521"/>
                <a:gd name="T73" fmla="*/ 298 h 485"/>
                <a:gd name="T74" fmla="*/ 469 w 521"/>
                <a:gd name="T75" fmla="*/ 287 h 485"/>
                <a:gd name="T76" fmla="*/ 488 w 521"/>
                <a:gd name="T77" fmla="*/ 255 h 485"/>
                <a:gd name="T78" fmla="*/ 488 w 521"/>
                <a:gd name="T79" fmla="*/ 207 h 485"/>
                <a:gd name="T80" fmla="*/ 468 w 521"/>
                <a:gd name="T81" fmla="*/ 149 h 485"/>
                <a:gd name="T82" fmla="*/ 453 w 521"/>
                <a:gd name="T83" fmla="*/ 125 h 485"/>
                <a:gd name="T84" fmla="*/ 500 w 521"/>
                <a:gd name="T85" fmla="*/ 82 h 485"/>
                <a:gd name="T86" fmla="*/ 507 w 521"/>
                <a:gd name="T87" fmla="*/ 21 h 485"/>
                <a:gd name="T88" fmla="*/ 242 w 521"/>
                <a:gd name="T89" fmla="*/ 371 h 485"/>
                <a:gd name="T90" fmla="*/ 203 w 521"/>
                <a:gd name="T91" fmla="*/ 378 h 485"/>
                <a:gd name="T92" fmla="*/ 179 w 521"/>
                <a:gd name="T93" fmla="*/ 367 h 485"/>
                <a:gd name="T94" fmla="*/ 252 w 521"/>
                <a:gd name="T95" fmla="*/ 304 h 485"/>
                <a:gd name="T96" fmla="*/ 259 w 521"/>
                <a:gd name="T97" fmla="*/ 328 h 485"/>
                <a:gd name="T98" fmla="*/ 242 w 521"/>
                <a:gd name="T99" fmla="*/ 371 h 485"/>
                <a:gd name="T100" fmla="*/ 285 w 521"/>
                <a:gd name="T101" fmla="*/ 161 h 485"/>
                <a:gd name="T102" fmla="*/ 281 w 521"/>
                <a:gd name="T103" fmla="*/ 140 h 485"/>
                <a:gd name="T104" fmla="*/ 292 w 521"/>
                <a:gd name="T105" fmla="*/ 109 h 485"/>
                <a:gd name="T106" fmla="*/ 329 w 521"/>
                <a:gd name="T107" fmla="*/ 102 h 485"/>
                <a:gd name="T108" fmla="*/ 341 w 521"/>
                <a:gd name="T109" fmla="*/ 108 h 485"/>
                <a:gd name="T110" fmla="*/ 285 w 521"/>
                <a:gd name="T111" fmla="*/ 16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1" h="485">
                  <a:moveTo>
                    <a:pt x="507" y="21"/>
                  </a:moveTo>
                  <a:cubicBezTo>
                    <a:pt x="492" y="3"/>
                    <a:pt x="465" y="0"/>
                    <a:pt x="446" y="15"/>
                  </a:cubicBezTo>
                  <a:cubicBezTo>
                    <a:pt x="445" y="16"/>
                    <a:pt x="444" y="17"/>
                    <a:pt x="443" y="18"/>
                  </a:cubicBezTo>
                  <a:cubicBezTo>
                    <a:pt x="397" y="61"/>
                    <a:pt x="397" y="61"/>
                    <a:pt x="397" y="61"/>
                  </a:cubicBezTo>
                  <a:cubicBezTo>
                    <a:pt x="382" y="48"/>
                    <a:pt x="366" y="37"/>
                    <a:pt x="349" y="29"/>
                  </a:cubicBezTo>
                  <a:cubicBezTo>
                    <a:pt x="326" y="18"/>
                    <a:pt x="300" y="14"/>
                    <a:pt x="275" y="17"/>
                  </a:cubicBezTo>
                  <a:cubicBezTo>
                    <a:pt x="253" y="20"/>
                    <a:pt x="232" y="29"/>
                    <a:pt x="215" y="44"/>
                  </a:cubicBezTo>
                  <a:cubicBezTo>
                    <a:pt x="198" y="59"/>
                    <a:pt x="186" y="79"/>
                    <a:pt x="183" y="101"/>
                  </a:cubicBezTo>
                  <a:cubicBezTo>
                    <a:pt x="180" y="125"/>
                    <a:pt x="182" y="149"/>
                    <a:pt x="190" y="171"/>
                  </a:cubicBezTo>
                  <a:cubicBezTo>
                    <a:pt x="197" y="189"/>
                    <a:pt x="204" y="207"/>
                    <a:pt x="213" y="225"/>
                  </a:cubicBezTo>
                  <a:cubicBezTo>
                    <a:pt x="127" y="302"/>
                    <a:pt x="127" y="302"/>
                    <a:pt x="127" y="302"/>
                  </a:cubicBezTo>
                  <a:cubicBezTo>
                    <a:pt x="126" y="299"/>
                    <a:pt x="125" y="296"/>
                    <a:pt x="124" y="293"/>
                  </a:cubicBezTo>
                  <a:cubicBezTo>
                    <a:pt x="121" y="272"/>
                    <a:pt x="123" y="251"/>
                    <a:pt x="130" y="232"/>
                  </a:cubicBezTo>
                  <a:cubicBezTo>
                    <a:pt x="134" y="222"/>
                    <a:pt x="136" y="213"/>
                    <a:pt x="136" y="203"/>
                  </a:cubicBezTo>
                  <a:cubicBezTo>
                    <a:pt x="136" y="193"/>
                    <a:pt x="132" y="184"/>
                    <a:pt x="125" y="177"/>
                  </a:cubicBezTo>
                  <a:cubicBezTo>
                    <a:pt x="118" y="168"/>
                    <a:pt x="106" y="162"/>
                    <a:pt x="94" y="161"/>
                  </a:cubicBezTo>
                  <a:cubicBezTo>
                    <a:pt x="82" y="161"/>
                    <a:pt x="71" y="165"/>
                    <a:pt x="62" y="173"/>
                  </a:cubicBezTo>
                  <a:cubicBezTo>
                    <a:pt x="48" y="186"/>
                    <a:pt x="38" y="204"/>
                    <a:pt x="35" y="224"/>
                  </a:cubicBezTo>
                  <a:cubicBezTo>
                    <a:pt x="31" y="250"/>
                    <a:pt x="33" y="276"/>
                    <a:pt x="43" y="300"/>
                  </a:cubicBezTo>
                  <a:cubicBezTo>
                    <a:pt x="49" y="319"/>
                    <a:pt x="58" y="336"/>
                    <a:pt x="69" y="352"/>
                  </a:cubicBezTo>
                  <a:cubicBezTo>
                    <a:pt x="19" y="395"/>
                    <a:pt x="19" y="395"/>
                    <a:pt x="19" y="395"/>
                  </a:cubicBezTo>
                  <a:cubicBezTo>
                    <a:pt x="2" y="411"/>
                    <a:pt x="0" y="438"/>
                    <a:pt x="16" y="456"/>
                  </a:cubicBezTo>
                  <a:cubicBezTo>
                    <a:pt x="24" y="465"/>
                    <a:pt x="36" y="470"/>
                    <a:pt x="48" y="470"/>
                  </a:cubicBezTo>
                  <a:cubicBezTo>
                    <a:pt x="47" y="472"/>
                    <a:pt x="47" y="472"/>
                    <a:pt x="47" y="472"/>
                  </a:cubicBezTo>
                  <a:cubicBezTo>
                    <a:pt x="58" y="472"/>
                    <a:pt x="68" y="468"/>
                    <a:pt x="76" y="461"/>
                  </a:cubicBezTo>
                  <a:cubicBezTo>
                    <a:pt x="125" y="418"/>
                    <a:pt x="125" y="418"/>
                    <a:pt x="125" y="418"/>
                  </a:cubicBezTo>
                  <a:cubicBezTo>
                    <a:pt x="141" y="433"/>
                    <a:pt x="159" y="446"/>
                    <a:pt x="179" y="456"/>
                  </a:cubicBezTo>
                  <a:cubicBezTo>
                    <a:pt x="228" y="485"/>
                    <a:pt x="291" y="477"/>
                    <a:pt x="332" y="437"/>
                  </a:cubicBezTo>
                  <a:cubicBezTo>
                    <a:pt x="346" y="425"/>
                    <a:pt x="356" y="408"/>
                    <a:pt x="361" y="389"/>
                  </a:cubicBezTo>
                  <a:cubicBezTo>
                    <a:pt x="365" y="368"/>
                    <a:pt x="364" y="346"/>
                    <a:pt x="358" y="325"/>
                  </a:cubicBezTo>
                  <a:cubicBezTo>
                    <a:pt x="351" y="297"/>
                    <a:pt x="339" y="269"/>
                    <a:pt x="325" y="243"/>
                  </a:cubicBezTo>
                  <a:cubicBezTo>
                    <a:pt x="325" y="241"/>
                    <a:pt x="325" y="241"/>
                    <a:pt x="325" y="241"/>
                  </a:cubicBezTo>
                  <a:cubicBezTo>
                    <a:pt x="396" y="176"/>
                    <a:pt x="396" y="176"/>
                    <a:pt x="396" y="176"/>
                  </a:cubicBezTo>
                  <a:cubicBezTo>
                    <a:pt x="398" y="188"/>
                    <a:pt x="398" y="200"/>
                    <a:pt x="396" y="212"/>
                  </a:cubicBezTo>
                  <a:cubicBezTo>
                    <a:pt x="394" y="225"/>
                    <a:pt x="393" y="238"/>
                    <a:pt x="393" y="251"/>
                  </a:cubicBezTo>
                  <a:cubicBezTo>
                    <a:pt x="393" y="262"/>
                    <a:pt x="398" y="272"/>
                    <a:pt x="405" y="279"/>
                  </a:cubicBezTo>
                  <a:cubicBezTo>
                    <a:pt x="413" y="290"/>
                    <a:pt x="425" y="296"/>
                    <a:pt x="438" y="298"/>
                  </a:cubicBezTo>
                  <a:cubicBezTo>
                    <a:pt x="450" y="299"/>
                    <a:pt x="461" y="295"/>
                    <a:pt x="469" y="287"/>
                  </a:cubicBezTo>
                  <a:cubicBezTo>
                    <a:pt x="479" y="278"/>
                    <a:pt x="485" y="267"/>
                    <a:pt x="488" y="255"/>
                  </a:cubicBezTo>
                  <a:cubicBezTo>
                    <a:pt x="491" y="239"/>
                    <a:pt x="491" y="223"/>
                    <a:pt x="488" y="207"/>
                  </a:cubicBezTo>
                  <a:cubicBezTo>
                    <a:pt x="484" y="187"/>
                    <a:pt x="477" y="167"/>
                    <a:pt x="468" y="149"/>
                  </a:cubicBezTo>
                  <a:cubicBezTo>
                    <a:pt x="463" y="141"/>
                    <a:pt x="458" y="133"/>
                    <a:pt x="453" y="125"/>
                  </a:cubicBezTo>
                  <a:cubicBezTo>
                    <a:pt x="500" y="82"/>
                    <a:pt x="500" y="82"/>
                    <a:pt x="500" y="82"/>
                  </a:cubicBezTo>
                  <a:cubicBezTo>
                    <a:pt x="518" y="67"/>
                    <a:pt x="521" y="40"/>
                    <a:pt x="507" y="21"/>
                  </a:cubicBezTo>
                  <a:close/>
                  <a:moveTo>
                    <a:pt x="242" y="371"/>
                  </a:moveTo>
                  <a:cubicBezTo>
                    <a:pt x="231" y="380"/>
                    <a:pt x="216" y="382"/>
                    <a:pt x="203" y="378"/>
                  </a:cubicBezTo>
                  <a:cubicBezTo>
                    <a:pt x="195" y="376"/>
                    <a:pt x="186" y="372"/>
                    <a:pt x="179" y="367"/>
                  </a:cubicBezTo>
                  <a:cubicBezTo>
                    <a:pt x="252" y="304"/>
                    <a:pt x="252" y="304"/>
                    <a:pt x="252" y="304"/>
                  </a:cubicBezTo>
                  <a:cubicBezTo>
                    <a:pt x="255" y="312"/>
                    <a:pt x="257" y="320"/>
                    <a:pt x="259" y="328"/>
                  </a:cubicBezTo>
                  <a:cubicBezTo>
                    <a:pt x="262" y="345"/>
                    <a:pt x="255" y="361"/>
                    <a:pt x="242" y="371"/>
                  </a:cubicBezTo>
                  <a:close/>
                  <a:moveTo>
                    <a:pt x="285" y="161"/>
                  </a:moveTo>
                  <a:cubicBezTo>
                    <a:pt x="283" y="154"/>
                    <a:pt x="282" y="147"/>
                    <a:pt x="281" y="140"/>
                  </a:cubicBezTo>
                  <a:cubicBezTo>
                    <a:pt x="279" y="129"/>
                    <a:pt x="283" y="117"/>
                    <a:pt x="292" y="109"/>
                  </a:cubicBezTo>
                  <a:cubicBezTo>
                    <a:pt x="302" y="100"/>
                    <a:pt x="316" y="98"/>
                    <a:pt x="329" y="102"/>
                  </a:cubicBezTo>
                  <a:cubicBezTo>
                    <a:pt x="333" y="104"/>
                    <a:pt x="337" y="106"/>
                    <a:pt x="341" y="108"/>
                  </a:cubicBezTo>
                  <a:lnTo>
                    <a:pt x="285" y="1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+mj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09963" y="2520794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Aumento</a:t>
            </a:r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 </a:t>
            </a:r>
          </a:p>
          <a:p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de </a:t>
            </a:r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utilidades</a:t>
            </a:r>
            <a:endParaRPr lang="en-US" sz="1400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25" name="Rounded Rectangle 20">
            <a:extLst>
              <a:ext uri="{FF2B5EF4-FFF2-40B4-BE49-F238E27FC236}">
                <a16:creationId xmlns:a16="http://schemas.microsoft.com/office/drawing/2014/main" id="{AD2CD3E7-47E9-4192-9F51-A13A6E0D13BD}"/>
              </a:ext>
            </a:extLst>
          </p:cNvPr>
          <p:cNvSpPr>
            <a:spLocks noChangeAspect="1"/>
          </p:cNvSpPr>
          <p:nvPr/>
        </p:nvSpPr>
        <p:spPr>
          <a:xfrm rot="2160000">
            <a:off x="3660416" y="3077226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9634" y="3005173"/>
            <a:ext cx="1610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Mejora</a:t>
            </a:r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 de </a:t>
            </a:r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tiempos</a:t>
            </a:r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 </a:t>
            </a:r>
          </a:p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en</a:t>
            </a:r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 </a:t>
            </a:r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procesos</a:t>
            </a:r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 </a:t>
            </a:r>
          </a:p>
          <a:p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 </a:t>
            </a:r>
          </a:p>
        </p:txBody>
      </p:sp>
      <p:sp>
        <p:nvSpPr>
          <p:cNvPr id="27" name="Rounded Rectangle 51">
            <a:extLst>
              <a:ext uri="{FF2B5EF4-FFF2-40B4-BE49-F238E27FC236}">
                <a16:creationId xmlns:a16="http://schemas.microsoft.com/office/drawing/2014/main" id="{A7E4FA8A-AD41-47FC-A762-DBEB945B92AB}"/>
              </a:ext>
            </a:extLst>
          </p:cNvPr>
          <p:cNvSpPr/>
          <p:nvPr/>
        </p:nvSpPr>
        <p:spPr>
          <a:xfrm rot="16200000" flipH="1">
            <a:off x="3951205" y="1419901"/>
            <a:ext cx="461663" cy="43301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0A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25527" y="1621966"/>
            <a:ext cx="969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Innovación</a:t>
            </a:r>
            <a:endParaRPr lang="en-US" sz="1400" dirty="0">
              <a:latin typeface="+mj-lt"/>
              <a:ea typeface="Avenir Book" charset="0"/>
              <a:cs typeface="Avenir Book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411605" y="1187130"/>
            <a:ext cx="468000" cy="465597"/>
            <a:chOff x="4276725" y="4691063"/>
            <a:chExt cx="347663" cy="349250"/>
          </a:xfrm>
          <a:solidFill>
            <a:srgbClr val="FF0000"/>
          </a:solidFill>
        </p:grpSpPr>
        <p:sp>
          <p:nvSpPr>
            <p:cNvPr id="30" name="Freeform 56"/>
            <p:cNvSpPr>
              <a:spLocks noEditPoints="1"/>
            </p:cNvSpPr>
            <p:nvPr/>
          </p:nvSpPr>
          <p:spPr bwMode="auto">
            <a:xfrm>
              <a:off x="4340225" y="4691063"/>
              <a:ext cx="284163" cy="161925"/>
            </a:xfrm>
            <a:custGeom>
              <a:avLst/>
              <a:gdLst>
                <a:gd name="T0" fmla="*/ 2252 w 2690"/>
                <a:gd name="T1" fmla="*/ 1266 h 1529"/>
                <a:gd name="T2" fmla="*/ 2362 w 2690"/>
                <a:gd name="T3" fmla="*/ 1202 h 1529"/>
                <a:gd name="T4" fmla="*/ 2182 w 2690"/>
                <a:gd name="T5" fmla="*/ 848 h 1529"/>
                <a:gd name="T6" fmla="*/ 2007 w 2690"/>
                <a:gd name="T7" fmla="*/ 1266 h 1529"/>
                <a:gd name="T8" fmla="*/ 2210 w 2690"/>
                <a:gd name="T9" fmla="*/ 889 h 1529"/>
                <a:gd name="T10" fmla="*/ 1945 w 2690"/>
                <a:gd name="T11" fmla="*/ 591 h 1529"/>
                <a:gd name="T12" fmla="*/ 1661 w 2690"/>
                <a:gd name="T13" fmla="*/ 1266 h 1529"/>
                <a:gd name="T14" fmla="*/ 1986 w 2690"/>
                <a:gd name="T15" fmla="*/ 628 h 1529"/>
                <a:gd name="T16" fmla="*/ 1657 w 2690"/>
                <a:gd name="T17" fmla="*/ 403 h 1529"/>
                <a:gd name="T18" fmla="*/ 1210 w 2690"/>
                <a:gd name="T19" fmla="*/ 1266 h 1529"/>
                <a:gd name="T20" fmla="*/ 1782 w 2690"/>
                <a:gd name="T21" fmla="*/ 471 h 1529"/>
                <a:gd name="T22" fmla="*/ 1657 w 2690"/>
                <a:gd name="T23" fmla="*/ 403 h 1529"/>
                <a:gd name="T24" fmla="*/ 574 w 2690"/>
                <a:gd name="T25" fmla="*/ 348 h 1529"/>
                <a:gd name="T26" fmla="*/ 445 w 2690"/>
                <a:gd name="T27" fmla="*/ 403 h 1529"/>
                <a:gd name="T28" fmla="*/ 478 w 2690"/>
                <a:gd name="T29" fmla="*/ 530 h 1529"/>
                <a:gd name="T30" fmla="*/ 1318 w 2690"/>
                <a:gd name="T31" fmla="*/ 289 h 1529"/>
                <a:gd name="T32" fmla="*/ 990 w 2690"/>
                <a:gd name="T33" fmla="*/ 1045 h 1529"/>
                <a:gd name="T34" fmla="*/ 1392 w 2690"/>
                <a:gd name="T35" fmla="*/ 305 h 1529"/>
                <a:gd name="T36" fmla="*/ 1052 w 2690"/>
                <a:gd name="T37" fmla="*/ 263 h 1529"/>
                <a:gd name="T38" fmla="*/ 906 w 2690"/>
                <a:gd name="T39" fmla="*/ 271 h 1529"/>
                <a:gd name="T40" fmla="*/ 737 w 2690"/>
                <a:gd name="T41" fmla="*/ 792 h 1529"/>
                <a:gd name="T42" fmla="*/ 1052 w 2690"/>
                <a:gd name="T43" fmla="*/ 263 h 1529"/>
                <a:gd name="T44" fmla="*/ 1146 w 2690"/>
                <a:gd name="T45" fmla="*/ 2 h 1529"/>
                <a:gd name="T46" fmla="*/ 1332 w 2690"/>
                <a:gd name="T47" fmla="*/ 23 h 1529"/>
                <a:gd name="T48" fmla="*/ 1512 w 2690"/>
                <a:gd name="T49" fmla="*/ 64 h 1529"/>
                <a:gd name="T50" fmla="*/ 1687 w 2690"/>
                <a:gd name="T51" fmla="*/ 126 h 1529"/>
                <a:gd name="T52" fmla="*/ 1853 w 2690"/>
                <a:gd name="T53" fmla="*/ 206 h 1529"/>
                <a:gd name="T54" fmla="*/ 2009 w 2690"/>
                <a:gd name="T55" fmla="*/ 304 h 1529"/>
                <a:gd name="T56" fmla="*/ 2155 w 2690"/>
                <a:gd name="T57" fmla="*/ 421 h 1529"/>
                <a:gd name="T58" fmla="*/ 2286 w 2690"/>
                <a:gd name="T59" fmla="*/ 554 h 1529"/>
                <a:gd name="T60" fmla="*/ 2400 w 2690"/>
                <a:gd name="T61" fmla="*/ 698 h 1529"/>
                <a:gd name="T62" fmla="*/ 2498 w 2690"/>
                <a:gd name="T63" fmla="*/ 855 h 1529"/>
                <a:gd name="T64" fmla="*/ 2577 w 2690"/>
                <a:gd name="T65" fmla="*/ 1023 h 1529"/>
                <a:gd name="T66" fmla="*/ 2637 w 2690"/>
                <a:gd name="T67" fmla="*/ 1197 h 1529"/>
                <a:gd name="T68" fmla="*/ 2677 w 2690"/>
                <a:gd name="T69" fmla="*/ 1380 h 1529"/>
                <a:gd name="T70" fmla="*/ 2689 w 2690"/>
                <a:gd name="T71" fmla="*/ 1488 h 1529"/>
                <a:gd name="T72" fmla="*/ 2677 w 2690"/>
                <a:gd name="T73" fmla="*/ 1513 h 1529"/>
                <a:gd name="T74" fmla="*/ 2653 w 2690"/>
                <a:gd name="T75" fmla="*/ 1527 h 1529"/>
                <a:gd name="T76" fmla="*/ 1123 w 2690"/>
                <a:gd name="T77" fmla="*/ 1529 h 1529"/>
                <a:gd name="T78" fmla="*/ 1097 w 2690"/>
                <a:gd name="T79" fmla="*/ 1523 h 1529"/>
                <a:gd name="T80" fmla="*/ 14 w 2690"/>
                <a:gd name="T81" fmla="*/ 440 h 1529"/>
                <a:gd name="T82" fmla="*/ 1 w 2690"/>
                <a:gd name="T83" fmla="*/ 416 h 1529"/>
                <a:gd name="T84" fmla="*/ 2 w 2690"/>
                <a:gd name="T85" fmla="*/ 388 h 1529"/>
                <a:gd name="T86" fmla="*/ 18 w 2690"/>
                <a:gd name="T87" fmla="*/ 365 h 1529"/>
                <a:gd name="T88" fmla="*/ 171 w 2690"/>
                <a:gd name="T89" fmla="*/ 256 h 1529"/>
                <a:gd name="T90" fmla="*/ 333 w 2690"/>
                <a:gd name="T91" fmla="*/ 166 h 1529"/>
                <a:gd name="T92" fmla="*/ 504 w 2690"/>
                <a:gd name="T93" fmla="*/ 94 h 1529"/>
                <a:gd name="T94" fmla="*/ 682 w 2690"/>
                <a:gd name="T95" fmla="*/ 42 h 1529"/>
                <a:gd name="T96" fmla="*/ 866 w 2690"/>
                <a:gd name="T97" fmla="*/ 10 h 1529"/>
                <a:gd name="T98" fmla="*/ 1052 w 2690"/>
                <a:gd name="T99" fmla="*/ 0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90" h="1529">
                  <a:moveTo>
                    <a:pt x="2339" y="1139"/>
                  </a:moveTo>
                  <a:lnTo>
                    <a:pt x="2252" y="1266"/>
                  </a:lnTo>
                  <a:lnTo>
                    <a:pt x="2382" y="1266"/>
                  </a:lnTo>
                  <a:lnTo>
                    <a:pt x="2362" y="1202"/>
                  </a:lnTo>
                  <a:lnTo>
                    <a:pt x="2339" y="1139"/>
                  </a:lnTo>
                  <a:close/>
                  <a:moveTo>
                    <a:pt x="2182" y="848"/>
                  </a:moveTo>
                  <a:lnTo>
                    <a:pt x="1904" y="1266"/>
                  </a:lnTo>
                  <a:lnTo>
                    <a:pt x="2007" y="1266"/>
                  </a:lnTo>
                  <a:lnTo>
                    <a:pt x="2236" y="931"/>
                  </a:lnTo>
                  <a:lnTo>
                    <a:pt x="2210" y="889"/>
                  </a:lnTo>
                  <a:lnTo>
                    <a:pt x="2182" y="848"/>
                  </a:lnTo>
                  <a:close/>
                  <a:moveTo>
                    <a:pt x="1945" y="591"/>
                  </a:moveTo>
                  <a:lnTo>
                    <a:pt x="1497" y="1266"/>
                  </a:lnTo>
                  <a:lnTo>
                    <a:pt x="1661" y="1266"/>
                  </a:lnTo>
                  <a:lnTo>
                    <a:pt x="2046" y="686"/>
                  </a:lnTo>
                  <a:lnTo>
                    <a:pt x="1986" y="628"/>
                  </a:lnTo>
                  <a:lnTo>
                    <a:pt x="1945" y="591"/>
                  </a:lnTo>
                  <a:close/>
                  <a:moveTo>
                    <a:pt x="1657" y="403"/>
                  </a:moveTo>
                  <a:lnTo>
                    <a:pt x="1135" y="1190"/>
                  </a:lnTo>
                  <a:lnTo>
                    <a:pt x="1210" y="1266"/>
                  </a:lnTo>
                  <a:lnTo>
                    <a:pt x="1255" y="1266"/>
                  </a:lnTo>
                  <a:lnTo>
                    <a:pt x="1782" y="471"/>
                  </a:lnTo>
                  <a:lnTo>
                    <a:pt x="1721" y="436"/>
                  </a:lnTo>
                  <a:lnTo>
                    <a:pt x="1657" y="403"/>
                  </a:lnTo>
                  <a:close/>
                  <a:moveTo>
                    <a:pt x="615" y="334"/>
                  </a:moveTo>
                  <a:lnTo>
                    <a:pt x="574" y="348"/>
                  </a:lnTo>
                  <a:lnTo>
                    <a:pt x="509" y="374"/>
                  </a:lnTo>
                  <a:lnTo>
                    <a:pt x="445" y="403"/>
                  </a:lnTo>
                  <a:lnTo>
                    <a:pt x="382" y="436"/>
                  </a:lnTo>
                  <a:lnTo>
                    <a:pt x="478" y="530"/>
                  </a:lnTo>
                  <a:lnTo>
                    <a:pt x="615" y="334"/>
                  </a:lnTo>
                  <a:close/>
                  <a:moveTo>
                    <a:pt x="1318" y="289"/>
                  </a:moveTo>
                  <a:lnTo>
                    <a:pt x="883" y="937"/>
                  </a:lnTo>
                  <a:lnTo>
                    <a:pt x="990" y="1045"/>
                  </a:lnTo>
                  <a:lnTo>
                    <a:pt x="1466" y="326"/>
                  </a:lnTo>
                  <a:lnTo>
                    <a:pt x="1392" y="305"/>
                  </a:lnTo>
                  <a:lnTo>
                    <a:pt x="1318" y="289"/>
                  </a:lnTo>
                  <a:close/>
                  <a:moveTo>
                    <a:pt x="1052" y="263"/>
                  </a:moveTo>
                  <a:lnTo>
                    <a:pt x="979" y="265"/>
                  </a:lnTo>
                  <a:lnTo>
                    <a:pt x="906" y="271"/>
                  </a:lnTo>
                  <a:lnTo>
                    <a:pt x="622" y="676"/>
                  </a:lnTo>
                  <a:lnTo>
                    <a:pt x="737" y="792"/>
                  </a:lnTo>
                  <a:lnTo>
                    <a:pt x="1091" y="264"/>
                  </a:lnTo>
                  <a:lnTo>
                    <a:pt x="1052" y="263"/>
                  </a:lnTo>
                  <a:close/>
                  <a:moveTo>
                    <a:pt x="1052" y="0"/>
                  </a:moveTo>
                  <a:lnTo>
                    <a:pt x="1146" y="2"/>
                  </a:lnTo>
                  <a:lnTo>
                    <a:pt x="1239" y="10"/>
                  </a:lnTo>
                  <a:lnTo>
                    <a:pt x="1332" y="23"/>
                  </a:lnTo>
                  <a:lnTo>
                    <a:pt x="1423" y="41"/>
                  </a:lnTo>
                  <a:lnTo>
                    <a:pt x="1512" y="64"/>
                  </a:lnTo>
                  <a:lnTo>
                    <a:pt x="1600" y="92"/>
                  </a:lnTo>
                  <a:lnTo>
                    <a:pt x="1687" y="126"/>
                  </a:lnTo>
                  <a:lnTo>
                    <a:pt x="1771" y="164"/>
                  </a:lnTo>
                  <a:lnTo>
                    <a:pt x="1853" y="206"/>
                  </a:lnTo>
                  <a:lnTo>
                    <a:pt x="1933" y="253"/>
                  </a:lnTo>
                  <a:lnTo>
                    <a:pt x="2009" y="304"/>
                  </a:lnTo>
                  <a:lnTo>
                    <a:pt x="2084" y="361"/>
                  </a:lnTo>
                  <a:lnTo>
                    <a:pt x="2155" y="421"/>
                  </a:lnTo>
                  <a:lnTo>
                    <a:pt x="2223" y="485"/>
                  </a:lnTo>
                  <a:lnTo>
                    <a:pt x="2286" y="554"/>
                  </a:lnTo>
                  <a:lnTo>
                    <a:pt x="2345" y="625"/>
                  </a:lnTo>
                  <a:lnTo>
                    <a:pt x="2400" y="698"/>
                  </a:lnTo>
                  <a:lnTo>
                    <a:pt x="2451" y="776"/>
                  </a:lnTo>
                  <a:lnTo>
                    <a:pt x="2498" y="855"/>
                  </a:lnTo>
                  <a:lnTo>
                    <a:pt x="2540" y="937"/>
                  </a:lnTo>
                  <a:lnTo>
                    <a:pt x="2577" y="1023"/>
                  </a:lnTo>
                  <a:lnTo>
                    <a:pt x="2609" y="1109"/>
                  </a:lnTo>
                  <a:lnTo>
                    <a:pt x="2637" y="1197"/>
                  </a:lnTo>
                  <a:lnTo>
                    <a:pt x="2659" y="1288"/>
                  </a:lnTo>
                  <a:lnTo>
                    <a:pt x="2677" y="1380"/>
                  </a:lnTo>
                  <a:lnTo>
                    <a:pt x="2690" y="1474"/>
                  </a:lnTo>
                  <a:lnTo>
                    <a:pt x="2689" y="1488"/>
                  </a:lnTo>
                  <a:lnTo>
                    <a:pt x="2685" y="1501"/>
                  </a:lnTo>
                  <a:lnTo>
                    <a:pt x="2677" y="1513"/>
                  </a:lnTo>
                  <a:lnTo>
                    <a:pt x="2666" y="1522"/>
                  </a:lnTo>
                  <a:lnTo>
                    <a:pt x="2653" y="1527"/>
                  </a:lnTo>
                  <a:lnTo>
                    <a:pt x="2640" y="1529"/>
                  </a:lnTo>
                  <a:lnTo>
                    <a:pt x="1123" y="1529"/>
                  </a:lnTo>
                  <a:lnTo>
                    <a:pt x="1110" y="1528"/>
                  </a:lnTo>
                  <a:lnTo>
                    <a:pt x="1097" y="1523"/>
                  </a:lnTo>
                  <a:lnTo>
                    <a:pt x="1087" y="1515"/>
                  </a:lnTo>
                  <a:lnTo>
                    <a:pt x="14" y="440"/>
                  </a:lnTo>
                  <a:lnTo>
                    <a:pt x="6" y="429"/>
                  </a:lnTo>
                  <a:lnTo>
                    <a:pt x="1" y="416"/>
                  </a:lnTo>
                  <a:lnTo>
                    <a:pt x="0" y="402"/>
                  </a:lnTo>
                  <a:lnTo>
                    <a:pt x="2" y="388"/>
                  </a:lnTo>
                  <a:lnTo>
                    <a:pt x="9" y="375"/>
                  </a:lnTo>
                  <a:lnTo>
                    <a:pt x="18" y="365"/>
                  </a:lnTo>
                  <a:lnTo>
                    <a:pt x="93" y="308"/>
                  </a:lnTo>
                  <a:lnTo>
                    <a:pt x="171" y="256"/>
                  </a:lnTo>
                  <a:lnTo>
                    <a:pt x="250" y="208"/>
                  </a:lnTo>
                  <a:lnTo>
                    <a:pt x="333" y="166"/>
                  </a:lnTo>
                  <a:lnTo>
                    <a:pt x="417" y="128"/>
                  </a:lnTo>
                  <a:lnTo>
                    <a:pt x="504" y="94"/>
                  </a:lnTo>
                  <a:lnTo>
                    <a:pt x="592" y="65"/>
                  </a:lnTo>
                  <a:lnTo>
                    <a:pt x="682" y="42"/>
                  </a:lnTo>
                  <a:lnTo>
                    <a:pt x="773" y="24"/>
                  </a:lnTo>
                  <a:lnTo>
                    <a:pt x="866" y="10"/>
                  </a:lnTo>
                  <a:lnTo>
                    <a:pt x="958" y="3"/>
                  </a:lnTo>
                  <a:lnTo>
                    <a:pt x="10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+mj-lt"/>
                <a:ea typeface="Calibri Light" charset="0"/>
                <a:cs typeface="Calibri Light" charset="0"/>
              </a:endParaRPr>
            </a:p>
          </p:txBody>
        </p:sp>
        <p:sp>
          <p:nvSpPr>
            <p:cNvPr id="31" name="Freeform 57"/>
            <p:cNvSpPr>
              <a:spLocks noEditPoints="1"/>
            </p:cNvSpPr>
            <p:nvPr/>
          </p:nvSpPr>
          <p:spPr bwMode="auto">
            <a:xfrm>
              <a:off x="4276725" y="4754563"/>
              <a:ext cx="157163" cy="250825"/>
            </a:xfrm>
            <a:custGeom>
              <a:avLst/>
              <a:gdLst>
                <a:gd name="T0" fmla="*/ 403 w 1481"/>
                <a:gd name="T1" fmla="*/ 446 h 2369"/>
                <a:gd name="T2" fmla="*/ 348 w 1481"/>
                <a:gd name="T3" fmla="*/ 575 h 2369"/>
                <a:gd name="T4" fmla="*/ 301 w 1481"/>
                <a:gd name="T5" fmla="*/ 731 h 2369"/>
                <a:gd name="T6" fmla="*/ 273 w 1481"/>
                <a:gd name="T7" fmla="*/ 891 h 2369"/>
                <a:gd name="T8" fmla="*/ 263 w 1481"/>
                <a:gd name="T9" fmla="*/ 1053 h 2369"/>
                <a:gd name="T10" fmla="*/ 276 w 1481"/>
                <a:gd name="T11" fmla="*/ 1241 h 2369"/>
                <a:gd name="T12" fmla="*/ 312 w 1481"/>
                <a:gd name="T13" fmla="*/ 1423 h 2369"/>
                <a:gd name="T14" fmla="*/ 373 w 1481"/>
                <a:gd name="T15" fmla="*/ 1598 h 2369"/>
                <a:gd name="T16" fmla="*/ 448 w 1481"/>
                <a:gd name="T17" fmla="*/ 1748 h 2369"/>
                <a:gd name="T18" fmla="*/ 529 w 1481"/>
                <a:gd name="T19" fmla="*/ 1872 h 2369"/>
                <a:gd name="T20" fmla="*/ 624 w 1481"/>
                <a:gd name="T21" fmla="*/ 1988 h 2369"/>
                <a:gd name="T22" fmla="*/ 435 w 1481"/>
                <a:gd name="T23" fmla="*/ 383 h 2369"/>
                <a:gd name="T24" fmla="*/ 415 w 1481"/>
                <a:gd name="T25" fmla="*/ 1 h 2369"/>
                <a:gd name="T26" fmla="*/ 439 w 1481"/>
                <a:gd name="T27" fmla="*/ 15 h 2369"/>
                <a:gd name="T28" fmla="*/ 1475 w 1481"/>
                <a:gd name="T29" fmla="*/ 1054 h 2369"/>
                <a:gd name="T30" fmla="*/ 1481 w 1481"/>
                <a:gd name="T31" fmla="*/ 1081 h 2369"/>
                <a:gd name="T32" fmla="*/ 1474 w 1481"/>
                <a:gd name="T33" fmla="*/ 1106 h 2369"/>
                <a:gd name="T34" fmla="*/ 704 w 1481"/>
                <a:gd name="T35" fmla="*/ 2356 h 2369"/>
                <a:gd name="T36" fmla="*/ 679 w 1481"/>
                <a:gd name="T37" fmla="*/ 2368 h 2369"/>
                <a:gd name="T38" fmla="*/ 654 w 1481"/>
                <a:gd name="T39" fmla="*/ 2366 h 2369"/>
                <a:gd name="T40" fmla="*/ 564 w 1481"/>
                <a:gd name="T41" fmla="*/ 2298 h 2369"/>
                <a:gd name="T42" fmla="*/ 429 w 1481"/>
                <a:gd name="T43" fmla="*/ 2166 h 2369"/>
                <a:gd name="T44" fmla="*/ 311 w 1481"/>
                <a:gd name="T45" fmla="*/ 2020 h 2369"/>
                <a:gd name="T46" fmla="*/ 211 w 1481"/>
                <a:gd name="T47" fmla="*/ 1863 h 2369"/>
                <a:gd name="T48" fmla="*/ 128 w 1481"/>
                <a:gd name="T49" fmla="*/ 1696 h 2369"/>
                <a:gd name="T50" fmla="*/ 66 w 1481"/>
                <a:gd name="T51" fmla="*/ 1521 h 2369"/>
                <a:gd name="T52" fmla="*/ 24 w 1481"/>
                <a:gd name="T53" fmla="*/ 1338 h 2369"/>
                <a:gd name="T54" fmla="*/ 3 w 1481"/>
                <a:gd name="T55" fmla="*/ 1150 h 2369"/>
                <a:gd name="T56" fmla="*/ 3 w 1481"/>
                <a:gd name="T57" fmla="*/ 960 h 2369"/>
                <a:gd name="T58" fmla="*/ 24 w 1481"/>
                <a:gd name="T59" fmla="*/ 775 h 2369"/>
                <a:gd name="T60" fmla="*/ 66 w 1481"/>
                <a:gd name="T61" fmla="*/ 593 h 2369"/>
                <a:gd name="T62" fmla="*/ 127 w 1481"/>
                <a:gd name="T63" fmla="*/ 419 h 2369"/>
                <a:gd name="T64" fmla="*/ 209 w 1481"/>
                <a:gd name="T65" fmla="*/ 251 h 2369"/>
                <a:gd name="T66" fmla="*/ 308 w 1481"/>
                <a:gd name="T67" fmla="*/ 93 h 2369"/>
                <a:gd name="T68" fmla="*/ 374 w 1481"/>
                <a:gd name="T69" fmla="*/ 9 h 2369"/>
                <a:gd name="T70" fmla="*/ 401 w 1481"/>
                <a:gd name="T71" fmla="*/ 0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81" h="2369">
                  <a:moveTo>
                    <a:pt x="435" y="383"/>
                  </a:moveTo>
                  <a:lnTo>
                    <a:pt x="403" y="446"/>
                  </a:lnTo>
                  <a:lnTo>
                    <a:pt x="373" y="510"/>
                  </a:lnTo>
                  <a:lnTo>
                    <a:pt x="348" y="575"/>
                  </a:lnTo>
                  <a:lnTo>
                    <a:pt x="322" y="653"/>
                  </a:lnTo>
                  <a:lnTo>
                    <a:pt x="301" y="731"/>
                  </a:lnTo>
                  <a:lnTo>
                    <a:pt x="284" y="810"/>
                  </a:lnTo>
                  <a:lnTo>
                    <a:pt x="273" y="891"/>
                  </a:lnTo>
                  <a:lnTo>
                    <a:pt x="266" y="972"/>
                  </a:lnTo>
                  <a:lnTo>
                    <a:pt x="263" y="1053"/>
                  </a:lnTo>
                  <a:lnTo>
                    <a:pt x="266" y="1148"/>
                  </a:lnTo>
                  <a:lnTo>
                    <a:pt x="276" y="1241"/>
                  </a:lnTo>
                  <a:lnTo>
                    <a:pt x="291" y="1333"/>
                  </a:lnTo>
                  <a:lnTo>
                    <a:pt x="312" y="1423"/>
                  </a:lnTo>
                  <a:lnTo>
                    <a:pt x="340" y="1512"/>
                  </a:lnTo>
                  <a:lnTo>
                    <a:pt x="373" y="1598"/>
                  </a:lnTo>
                  <a:lnTo>
                    <a:pt x="413" y="1683"/>
                  </a:lnTo>
                  <a:lnTo>
                    <a:pt x="448" y="1748"/>
                  </a:lnTo>
                  <a:lnTo>
                    <a:pt x="487" y="1811"/>
                  </a:lnTo>
                  <a:lnTo>
                    <a:pt x="529" y="1872"/>
                  </a:lnTo>
                  <a:lnTo>
                    <a:pt x="574" y="1931"/>
                  </a:lnTo>
                  <a:lnTo>
                    <a:pt x="624" y="1988"/>
                  </a:lnTo>
                  <a:lnTo>
                    <a:pt x="1162" y="1111"/>
                  </a:lnTo>
                  <a:lnTo>
                    <a:pt x="435" y="383"/>
                  </a:lnTo>
                  <a:close/>
                  <a:moveTo>
                    <a:pt x="401" y="0"/>
                  </a:moveTo>
                  <a:lnTo>
                    <a:pt x="415" y="1"/>
                  </a:lnTo>
                  <a:lnTo>
                    <a:pt x="428" y="6"/>
                  </a:lnTo>
                  <a:lnTo>
                    <a:pt x="439" y="15"/>
                  </a:lnTo>
                  <a:lnTo>
                    <a:pt x="1466" y="1043"/>
                  </a:lnTo>
                  <a:lnTo>
                    <a:pt x="1475" y="1054"/>
                  </a:lnTo>
                  <a:lnTo>
                    <a:pt x="1480" y="1067"/>
                  </a:lnTo>
                  <a:lnTo>
                    <a:pt x="1481" y="1081"/>
                  </a:lnTo>
                  <a:lnTo>
                    <a:pt x="1479" y="1094"/>
                  </a:lnTo>
                  <a:lnTo>
                    <a:pt x="1474" y="1106"/>
                  </a:lnTo>
                  <a:lnTo>
                    <a:pt x="713" y="2345"/>
                  </a:lnTo>
                  <a:lnTo>
                    <a:pt x="704" y="2356"/>
                  </a:lnTo>
                  <a:lnTo>
                    <a:pt x="692" y="2364"/>
                  </a:lnTo>
                  <a:lnTo>
                    <a:pt x="679" y="2368"/>
                  </a:lnTo>
                  <a:lnTo>
                    <a:pt x="670" y="2369"/>
                  </a:lnTo>
                  <a:lnTo>
                    <a:pt x="654" y="2366"/>
                  </a:lnTo>
                  <a:lnTo>
                    <a:pt x="639" y="2359"/>
                  </a:lnTo>
                  <a:lnTo>
                    <a:pt x="564" y="2298"/>
                  </a:lnTo>
                  <a:lnTo>
                    <a:pt x="494" y="2234"/>
                  </a:lnTo>
                  <a:lnTo>
                    <a:pt x="429" y="2166"/>
                  </a:lnTo>
                  <a:lnTo>
                    <a:pt x="368" y="2094"/>
                  </a:lnTo>
                  <a:lnTo>
                    <a:pt x="311" y="2020"/>
                  </a:lnTo>
                  <a:lnTo>
                    <a:pt x="259" y="1944"/>
                  </a:lnTo>
                  <a:lnTo>
                    <a:pt x="211" y="1863"/>
                  </a:lnTo>
                  <a:lnTo>
                    <a:pt x="167" y="1781"/>
                  </a:lnTo>
                  <a:lnTo>
                    <a:pt x="128" y="1696"/>
                  </a:lnTo>
                  <a:lnTo>
                    <a:pt x="95" y="1610"/>
                  </a:lnTo>
                  <a:lnTo>
                    <a:pt x="66" y="1521"/>
                  </a:lnTo>
                  <a:lnTo>
                    <a:pt x="43" y="1430"/>
                  </a:lnTo>
                  <a:lnTo>
                    <a:pt x="24" y="1338"/>
                  </a:lnTo>
                  <a:lnTo>
                    <a:pt x="11" y="1244"/>
                  </a:lnTo>
                  <a:lnTo>
                    <a:pt x="3" y="1150"/>
                  </a:lnTo>
                  <a:lnTo>
                    <a:pt x="0" y="1053"/>
                  </a:lnTo>
                  <a:lnTo>
                    <a:pt x="3" y="960"/>
                  </a:lnTo>
                  <a:lnTo>
                    <a:pt x="11" y="867"/>
                  </a:lnTo>
                  <a:lnTo>
                    <a:pt x="24" y="775"/>
                  </a:lnTo>
                  <a:lnTo>
                    <a:pt x="42" y="684"/>
                  </a:lnTo>
                  <a:lnTo>
                    <a:pt x="66" y="593"/>
                  </a:lnTo>
                  <a:lnTo>
                    <a:pt x="94" y="505"/>
                  </a:lnTo>
                  <a:lnTo>
                    <a:pt x="127" y="419"/>
                  </a:lnTo>
                  <a:lnTo>
                    <a:pt x="165" y="333"/>
                  </a:lnTo>
                  <a:lnTo>
                    <a:pt x="209" y="251"/>
                  </a:lnTo>
                  <a:lnTo>
                    <a:pt x="256" y="170"/>
                  </a:lnTo>
                  <a:lnTo>
                    <a:pt x="308" y="93"/>
                  </a:lnTo>
                  <a:lnTo>
                    <a:pt x="364" y="19"/>
                  </a:lnTo>
                  <a:lnTo>
                    <a:pt x="374" y="9"/>
                  </a:lnTo>
                  <a:lnTo>
                    <a:pt x="387" y="3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+mj-lt"/>
                <a:ea typeface="Calibri Light" charset="0"/>
                <a:cs typeface="Calibri Light" charset="0"/>
              </a:endParaRPr>
            </a:p>
          </p:txBody>
        </p:sp>
        <p:sp>
          <p:nvSpPr>
            <p:cNvPr id="32" name="Freeform 58"/>
            <p:cNvSpPr>
              <a:spLocks/>
            </p:cNvSpPr>
            <p:nvPr/>
          </p:nvSpPr>
          <p:spPr bwMode="auto">
            <a:xfrm>
              <a:off x="4373563" y="4878388"/>
              <a:ext cx="250825" cy="161925"/>
            </a:xfrm>
            <a:custGeom>
              <a:avLst/>
              <a:gdLst>
                <a:gd name="T0" fmla="*/ 832 w 2375"/>
                <a:gd name="T1" fmla="*/ 0 h 1530"/>
                <a:gd name="T2" fmla="*/ 2325 w 2375"/>
                <a:gd name="T3" fmla="*/ 0 h 1530"/>
                <a:gd name="T4" fmla="*/ 2338 w 2375"/>
                <a:gd name="T5" fmla="*/ 2 h 1530"/>
                <a:gd name="T6" fmla="*/ 2351 w 2375"/>
                <a:gd name="T7" fmla="*/ 8 h 1530"/>
                <a:gd name="T8" fmla="*/ 2362 w 2375"/>
                <a:gd name="T9" fmla="*/ 17 h 1530"/>
                <a:gd name="T10" fmla="*/ 2370 w 2375"/>
                <a:gd name="T11" fmla="*/ 29 h 1530"/>
                <a:gd name="T12" fmla="*/ 2374 w 2375"/>
                <a:gd name="T13" fmla="*/ 42 h 1530"/>
                <a:gd name="T14" fmla="*/ 2375 w 2375"/>
                <a:gd name="T15" fmla="*/ 56 h 1530"/>
                <a:gd name="T16" fmla="*/ 2362 w 2375"/>
                <a:gd name="T17" fmla="*/ 150 h 1530"/>
                <a:gd name="T18" fmla="*/ 2344 w 2375"/>
                <a:gd name="T19" fmla="*/ 242 h 1530"/>
                <a:gd name="T20" fmla="*/ 2322 w 2375"/>
                <a:gd name="T21" fmla="*/ 333 h 1530"/>
                <a:gd name="T22" fmla="*/ 2294 w 2375"/>
                <a:gd name="T23" fmla="*/ 421 h 1530"/>
                <a:gd name="T24" fmla="*/ 2262 w 2375"/>
                <a:gd name="T25" fmla="*/ 507 h 1530"/>
                <a:gd name="T26" fmla="*/ 2225 w 2375"/>
                <a:gd name="T27" fmla="*/ 592 h 1530"/>
                <a:gd name="T28" fmla="*/ 2183 w 2375"/>
                <a:gd name="T29" fmla="*/ 674 h 1530"/>
                <a:gd name="T30" fmla="*/ 2136 w 2375"/>
                <a:gd name="T31" fmla="*/ 754 h 1530"/>
                <a:gd name="T32" fmla="*/ 2085 w 2375"/>
                <a:gd name="T33" fmla="*/ 831 h 1530"/>
                <a:gd name="T34" fmla="*/ 2030 w 2375"/>
                <a:gd name="T35" fmla="*/ 905 h 1530"/>
                <a:gd name="T36" fmla="*/ 1971 w 2375"/>
                <a:gd name="T37" fmla="*/ 976 h 1530"/>
                <a:gd name="T38" fmla="*/ 1908 w 2375"/>
                <a:gd name="T39" fmla="*/ 1045 h 1530"/>
                <a:gd name="T40" fmla="*/ 1840 w 2375"/>
                <a:gd name="T41" fmla="*/ 1109 h 1530"/>
                <a:gd name="T42" fmla="*/ 1769 w 2375"/>
                <a:gd name="T43" fmla="*/ 1169 h 1530"/>
                <a:gd name="T44" fmla="*/ 1694 w 2375"/>
                <a:gd name="T45" fmla="*/ 1226 h 1530"/>
                <a:gd name="T46" fmla="*/ 1618 w 2375"/>
                <a:gd name="T47" fmla="*/ 1277 h 1530"/>
                <a:gd name="T48" fmla="*/ 1538 w 2375"/>
                <a:gd name="T49" fmla="*/ 1324 h 1530"/>
                <a:gd name="T50" fmla="*/ 1456 w 2375"/>
                <a:gd name="T51" fmla="*/ 1366 h 1530"/>
                <a:gd name="T52" fmla="*/ 1372 w 2375"/>
                <a:gd name="T53" fmla="*/ 1404 h 1530"/>
                <a:gd name="T54" fmla="*/ 1285 w 2375"/>
                <a:gd name="T55" fmla="*/ 1437 h 1530"/>
                <a:gd name="T56" fmla="*/ 1197 w 2375"/>
                <a:gd name="T57" fmla="*/ 1465 h 1530"/>
                <a:gd name="T58" fmla="*/ 1108 w 2375"/>
                <a:gd name="T59" fmla="*/ 1488 h 1530"/>
                <a:gd name="T60" fmla="*/ 1017 w 2375"/>
                <a:gd name="T61" fmla="*/ 1506 h 1530"/>
                <a:gd name="T62" fmla="*/ 924 w 2375"/>
                <a:gd name="T63" fmla="*/ 1519 h 1530"/>
                <a:gd name="T64" fmla="*/ 831 w 2375"/>
                <a:gd name="T65" fmla="*/ 1527 h 1530"/>
                <a:gd name="T66" fmla="*/ 737 w 2375"/>
                <a:gd name="T67" fmla="*/ 1530 h 1530"/>
                <a:gd name="T68" fmla="*/ 644 w 2375"/>
                <a:gd name="T69" fmla="*/ 1527 h 1530"/>
                <a:gd name="T70" fmla="*/ 553 w 2375"/>
                <a:gd name="T71" fmla="*/ 1520 h 1530"/>
                <a:gd name="T72" fmla="*/ 462 w 2375"/>
                <a:gd name="T73" fmla="*/ 1507 h 1530"/>
                <a:gd name="T74" fmla="*/ 373 w 2375"/>
                <a:gd name="T75" fmla="*/ 1490 h 1530"/>
                <a:gd name="T76" fmla="*/ 285 w 2375"/>
                <a:gd name="T77" fmla="*/ 1468 h 1530"/>
                <a:gd name="T78" fmla="*/ 199 w 2375"/>
                <a:gd name="T79" fmla="*/ 1440 h 1530"/>
                <a:gd name="T80" fmla="*/ 113 w 2375"/>
                <a:gd name="T81" fmla="*/ 1407 h 1530"/>
                <a:gd name="T82" fmla="*/ 29 w 2375"/>
                <a:gd name="T83" fmla="*/ 1370 h 1530"/>
                <a:gd name="T84" fmla="*/ 17 w 2375"/>
                <a:gd name="T85" fmla="*/ 1362 h 1530"/>
                <a:gd name="T86" fmla="*/ 8 w 2375"/>
                <a:gd name="T87" fmla="*/ 1352 h 1530"/>
                <a:gd name="T88" fmla="*/ 2 w 2375"/>
                <a:gd name="T89" fmla="*/ 1339 h 1530"/>
                <a:gd name="T90" fmla="*/ 0 w 2375"/>
                <a:gd name="T91" fmla="*/ 1325 h 1530"/>
                <a:gd name="T92" fmla="*/ 2 w 2375"/>
                <a:gd name="T93" fmla="*/ 1311 h 1530"/>
                <a:gd name="T94" fmla="*/ 8 w 2375"/>
                <a:gd name="T95" fmla="*/ 1298 h 1530"/>
                <a:gd name="T96" fmla="*/ 789 w 2375"/>
                <a:gd name="T97" fmla="*/ 24 h 1530"/>
                <a:gd name="T98" fmla="*/ 798 w 2375"/>
                <a:gd name="T99" fmla="*/ 14 h 1530"/>
                <a:gd name="T100" fmla="*/ 808 w 2375"/>
                <a:gd name="T101" fmla="*/ 7 h 1530"/>
                <a:gd name="T102" fmla="*/ 820 w 2375"/>
                <a:gd name="T103" fmla="*/ 2 h 1530"/>
                <a:gd name="T104" fmla="*/ 832 w 2375"/>
                <a:gd name="T105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5" h="1530">
                  <a:moveTo>
                    <a:pt x="832" y="0"/>
                  </a:moveTo>
                  <a:lnTo>
                    <a:pt x="2325" y="0"/>
                  </a:lnTo>
                  <a:lnTo>
                    <a:pt x="2338" y="2"/>
                  </a:lnTo>
                  <a:lnTo>
                    <a:pt x="2351" y="8"/>
                  </a:lnTo>
                  <a:lnTo>
                    <a:pt x="2362" y="17"/>
                  </a:lnTo>
                  <a:lnTo>
                    <a:pt x="2370" y="29"/>
                  </a:lnTo>
                  <a:lnTo>
                    <a:pt x="2374" y="42"/>
                  </a:lnTo>
                  <a:lnTo>
                    <a:pt x="2375" y="56"/>
                  </a:lnTo>
                  <a:lnTo>
                    <a:pt x="2362" y="150"/>
                  </a:lnTo>
                  <a:lnTo>
                    <a:pt x="2344" y="242"/>
                  </a:lnTo>
                  <a:lnTo>
                    <a:pt x="2322" y="333"/>
                  </a:lnTo>
                  <a:lnTo>
                    <a:pt x="2294" y="421"/>
                  </a:lnTo>
                  <a:lnTo>
                    <a:pt x="2262" y="507"/>
                  </a:lnTo>
                  <a:lnTo>
                    <a:pt x="2225" y="592"/>
                  </a:lnTo>
                  <a:lnTo>
                    <a:pt x="2183" y="674"/>
                  </a:lnTo>
                  <a:lnTo>
                    <a:pt x="2136" y="754"/>
                  </a:lnTo>
                  <a:lnTo>
                    <a:pt x="2085" y="831"/>
                  </a:lnTo>
                  <a:lnTo>
                    <a:pt x="2030" y="905"/>
                  </a:lnTo>
                  <a:lnTo>
                    <a:pt x="1971" y="976"/>
                  </a:lnTo>
                  <a:lnTo>
                    <a:pt x="1908" y="1045"/>
                  </a:lnTo>
                  <a:lnTo>
                    <a:pt x="1840" y="1109"/>
                  </a:lnTo>
                  <a:lnTo>
                    <a:pt x="1769" y="1169"/>
                  </a:lnTo>
                  <a:lnTo>
                    <a:pt x="1694" y="1226"/>
                  </a:lnTo>
                  <a:lnTo>
                    <a:pt x="1618" y="1277"/>
                  </a:lnTo>
                  <a:lnTo>
                    <a:pt x="1538" y="1324"/>
                  </a:lnTo>
                  <a:lnTo>
                    <a:pt x="1456" y="1366"/>
                  </a:lnTo>
                  <a:lnTo>
                    <a:pt x="1372" y="1404"/>
                  </a:lnTo>
                  <a:lnTo>
                    <a:pt x="1285" y="1437"/>
                  </a:lnTo>
                  <a:lnTo>
                    <a:pt x="1197" y="1465"/>
                  </a:lnTo>
                  <a:lnTo>
                    <a:pt x="1108" y="1488"/>
                  </a:lnTo>
                  <a:lnTo>
                    <a:pt x="1017" y="1506"/>
                  </a:lnTo>
                  <a:lnTo>
                    <a:pt x="924" y="1519"/>
                  </a:lnTo>
                  <a:lnTo>
                    <a:pt x="831" y="1527"/>
                  </a:lnTo>
                  <a:lnTo>
                    <a:pt x="737" y="1530"/>
                  </a:lnTo>
                  <a:lnTo>
                    <a:pt x="644" y="1527"/>
                  </a:lnTo>
                  <a:lnTo>
                    <a:pt x="553" y="1520"/>
                  </a:lnTo>
                  <a:lnTo>
                    <a:pt x="462" y="1507"/>
                  </a:lnTo>
                  <a:lnTo>
                    <a:pt x="373" y="1490"/>
                  </a:lnTo>
                  <a:lnTo>
                    <a:pt x="285" y="1468"/>
                  </a:lnTo>
                  <a:lnTo>
                    <a:pt x="199" y="1440"/>
                  </a:lnTo>
                  <a:lnTo>
                    <a:pt x="113" y="1407"/>
                  </a:lnTo>
                  <a:lnTo>
                    <a:pt x="29" y="1370"/>
                  </a:lnTo>
                  <a:lnTo>
                    <a:pt x="17" y="1362"/>
                  </a:lnTo>
                  <a:lnTo>
                    <a:pt x="8" y="1352"/>
                  </a:lnTo>
                  <a:lnTo>
                    <a:pt x="2" y="1339"/>
                  </a:lnTo>
                  <a:lnTo>
                    <a:pt x="0" y="1325"/>
                  </a:lnTo>
                  <a:lnTo>
                    <a:pt x="2" y="1311"/>
                  </a:lnTo>
                  <a:lnTo>
                    <a:pt x="8" y="1298"/>
                  </a:lnTo>
                  <a:lnTo>
                    <a:pt x="789" y="24"/>
                  </a:lnTo>
                  <a:lnTo>
                    <a:pt x="798" y="14"/>
                  </a:lnTo>
                  <a:lnTo>
                    <a:pt x="808" y="7"/>
                  </a:lnTo>
                  <a:lnTo>
                    <a:pt x="820" y="2"/>
                  </a:lnTo>
                  <a:lnTo>
                    <a:pt x="8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latin typeface="+mj-lt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112942" y="1630864"/>
            <a:ext cx="11753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+mj-lt"/>
                <a:ea typeface="Avenir Book" charset="0"/>
                <a:cs typeface="Avenir Book" charset="0"/>
              </a:rPr>
              <a:t>Expansión </a:t>
            </a:r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del</a:t>
            </a:r>
          </a:p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universo</a:t>
            </a:r>
            <a:endParaRPr lang="en-US" sz="1400" dirty="0">
              <a:latin typeface="+mj-lt"/>
              <a:ea typeface="Avenir Book" charset="0"/>
              <a:cs typeface="Avenir Book" charset="0"/>
            </a:endParaRPr>
          </a:p>
          <a:p>
            <a:endParaRPr lang="en-US" sz="1400" dirty="0">
              <a:latin typeface="+mj-lt"/>
              <a:ea typeface="Avenir Book" charset="0"/>
              <a:cs typeface="Avenir Book" charset="0"/>
            </a:endParaRPr>
          </a:p>
        </p:txBody>
      </p:sp>
      <p:grpSp>
        <p:nvGrpSpPr>
          <p:cNvPr id="34" name="Group 33"/>
          <p:cNvGrpSpPr>
            <a:grpSpLocks/>
          </p:cNvGrpSpPr>
          <p:nvPr/>
        </p:nvGrpSpPr>
        <p:grpSpPr>
          <a:xfrm>
            <a:off x="4774136" y="2033244"/>
            <a:ext cx="392725" cy="468079"/>
            <a:chOff x="6691313" y="-42863"/>
            <a:chExt cx="4246562" cy="5203826"/>
          </a:xfrm>
          <a:solidFill>
            <a:srgbClr val="00A1D8"/>
          </a:solidFill>
        </p:grpSpPr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6691313" y="1951037"/>
              <a:ext cx="1292225" cy="257175"/>
            </a:xfrm>
            <a:custGeom>
              <a:avLst/>
              <a:gdLst>
                <a:gd name="T0" fmla="*/ 164 w 1628"/>
                <a:gd name="T1" fmla="*/ 0 h 324"/>
                <a:gd name="T2" fmla="*/ 1466 w 1628"/>
                <a:gd name="T3" fmla="*/ 0 h 324"/>
                <a:gd name="T4" fmla="*/ 1508 w 1628"/>
                <a:gd name="T5" fmla="*/ 6 h 324"/>
                <a:gd name="T6" fmla="*/ 1548 w 1628"/>
                <a:gd name="T7" fmla="*/ 22 h 324"/>
                <a:gd name="T8" fmla="*/ 1580 w 1628"/>
                <a:gd name="T9" fmla="*/ 47 h 324"/>
                <a:gd name="T10" fmla="*/ 1606 w 1628"/>
                <a:gd name="T11" fmla="*/ 79 h 324"/>
                <a:gd name="T12" fmla="*/ 1622 w 1628"/>
                <a:gd name="T13" fmla="*/ 119 h 324"/>
                <a:gd name="T14" fmla="*/ 1628 w 1628"/>
                <a:gd name="T15" fmla="*/ 161 h 324"/>
                <a:gd name="T16" fmla="*/ 1622 w 1628"/>
                <a:gd name="T17" fmla="*/ 205 h 324"/>
                <a:gd name="T18" fmla="*/ 1606 w 1628"/>
                <a:gd name="T19" fmla="*/ 243 h 324"/>
                <a:gd name="T20" fmla="*/ 1580 w 1628"/>
                <a:gd name="T21" fmla="*/ 277 h 324"/>
                <a:gd name="T22" fmla="*/ 1548 w 1628"/>
                <a:gd name="T23" fmla="*/ 301 h 324"/>
                <a:gd name="T24" fmla="*/ 1508 w 1628"/>
                <a:gd name="T25" fmla="*/ 319 h 324"/>
                <a:gd name="T26" fmla="*/ 1466 w 1628"/>
                <a:gd name="T27" fmla="*/ 324 h 324"/>
                <a:gd name="T28" fmla="*/ 164 w 1628"/>
                <a:gd name="T29" fmla="*/ 324 h 324"/>
                <a:gd name="T30" fmla="*/ 120 w 1628"/>
                <a:gd name="T31" fmla="*/ 319 h 324"/>
                <a:gd name="T32" fmla="*/ 82 w 1628"/>
                <a:gd name="T33" fmla="*/ 301 h 324"/>
                <a:gd name="T34" fmla="*/ 48 w 1628"/>
                <a:gd name="T35" fmla="*/ 277 h 324"/>
                <a:gd name="T36" fmla="*/ 22 w 1628"/>
                <a:gd name="T37" fmla="*/ 243 h 324"/>
                <a:gd name="T38" fmla="*/ 6 w 1628"/>
                <a:gd name="T39" fmla="*/ 205 h 324"/>
                <a:gd name="T40" fmla="*/ 0 w 1628"/>
                <a:gd name="T41" fmla="*/ 161 h 324"/>
                <a:gd name="T42" fmla="*/ 6 w 1628"/>
                <a:gd name="T43" fmla="*/ 119 h 324"/>
                <a:gd name="T44" fmla="*/ 22 w 1628"/>
                <a:gd name="T45" fmla="*/ 79 h 324"/>
                <a:gd name="T46" fmla="*/ 48 w 1628"/>
                <a:gd name="T47" fmla="*/ 47 h 324"/>
                <a:gd name="T48" fmla="*/ 82 w 1628"/>
                <a:gd name="T49" fmla="*/ 22 h 324"/>
                <a:gd name="T50" fmla="*/ 120 w 1628"/>
                <a:gd name="T51" fmla="*/ 6 h 324"/>
                <a:gd name="T52" fmla="*/ 164 w 1628"/>
                <a:gd name="T53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28" h="324">
                  <a:moveTo>
                    <a:pt x="164" y="0"/>
                  </a:moveTo>
                  <a:lnTo>
                    <a:pt x="1466" y="0"/>
                  </a:lnTo>
                  <a:lnTo>
                    <a:pt x="1508" y="6"/>
                  </a:lnTo>
                  <a:lnTo>
                    <a:pt x="1548" y="22"/>
                  </a:lnTo>
                  <a:lnTo>
                    <a:pt x="1580" y="47"/>
                  </a:lnTo>
                  <a:lnTo>
                    <a:pt x="1606" y="79"/>
                  </a:lnTo>
                  <a:lnTo>
                    <a:pt x="1622" y="119"/>
                  </a:lnTo>
                  <a:lnTo>
                    <a:pt x="1628" y="161"/>
                  </a:lnTo>
                  <a:lnTo>
                    <a:pt x="1622" y="205"/>
                  </a:lnTo>
                  <a:lnTo>
                    <a:pt x="1606" y="243"/>
                  </a:lnTo>
                  <a:lnTo>
                    <a:pt x="1580" y="277"/>
                  </a:lnTo>
                  <a:lnTo>
                    <a:pt x="1548" y="301"/>
                  </a:lnTo>
                  <a:lnTo>
                    <a:pt x="1508" y="319"/>
                  </a:lnTo>
                  <a:lnTo>
                    <a:pt x="1466" y="324"/>
                  </a:lnTo>
                  <a:lnTo>
                    <a:pt x="164" y="324"/>
                  </a:lnTo>
                  <a:lnTo>
                    <a:pt x="120" y="319"/>
                  </a:lnTo>
                  <a:lnTo>
                    <a:pt x="82" y="301"/>
                  </a:lnTo>
                  <a:lnTo>
                    <a:pt x="48" y="277"/>
                  </a:lnTo>
                  <a:lnTo>
                    <a:pt x="22" y="243"/>
                  </a:lnTo>
                  <a:lnTo>
                    <a:pt x="6" y="205"/>
                  </a:lnTo>
                  <a:lnTo>
                    <a:pt x="0" y="161"/>
                  </a:lnTo>
                  <a:lnTo>
                    <a:pt x="6" y="119"/>
                  </a:lnTo>
                  <a:lnTo>
                    <a:pt x="22" y="79"/>
                  </a:lnTo>
                  <a:lnTo>
                    <a:pt x="48" y="47"/>
                  </a:lnTo>
                  <a:lnTo>
                    <a:pt x="82" y="22"/>
                  </a:lnTo>
                  <a:lnTo>
                    <a:pt x="120" y="6"/>
                  </a:lnTo>
                  <a:lnTo>
                    <a:pt x="1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350" dirty="0">
                <a:latin typeface="+mj-lt"/>
              </a:endParaRPr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9645650" y="1951037"/>
              <a:ext cx="1292225" cy="257175"/>
            </a:xfrm>
            <a:custGeom>
              <a:avLst/>
              <a:gdLst>
                <a:gd name="T0" fmla="*/ 162 w 1628"/>
                <a:gd name="T1" fmla="*/ 0 h 324"/>
                <a:gd name="T2" fmla="*/ 1464 w 1628"/>
                <a:gd name="T3" fmla="*/ 0 h 324"/>
                <a:gd name="T4" fmla="*/ 1508 w 1628"/>
                <a:gd name="T5" fmla="*/ 6 h 324"/>
                <a:gd name="T6" fmla="*/ 1548 w 1628"/>
                <a:gd name="T7" fmla="*/ 22 h 324"/>
                <a:gd name="T8" fmla="*/ 1580 w 1628"/>
                <a:gd name="T9" fmla="*/ 47 h 324"/>
                <a:gd name="T10" fmla="*/ 1606 w 1628"/>
                <a:gd name="T11" fmla="*/ 79 h 324"/>
                <a:gd name="T12" fmla="*/ 1622 w 1628"/>
                <a:gd name="T13" fmla="*/ 119 h 324"/>
                <a:gd name="T14" fmla="*/ 1628 w 1628"/>
                <a:gd name="T15" fmla="*/ 161 h 324"/>
                <a:gd name="T16" fmla="*/ 1622 w 1628"/>
                <a:gd name="T17" fmla="*/ 205 h 324"/>
                <a:gd name="T18" fmla="*/ 1606 w 1628"/>
                <a:gd name="T19" fmla="*/ 243 h 324"/>
                <a:gd name="T20" fmla="*/ 1580 w 1628"/>
                <a:gd name="T21" fmla="*/ 277 h 324"/>
                <a:gd name="T22" fmla="*/ 1546 w 1628"/>
                <a:gd name="T23" fmla="*/ 301 h 324"/>
                <a:gd name="T24" fmla="*/ 1508 w 1628"/>
                <a:gd name="T25" fmla="*/ 319 h 324"/>
                <a:gd name="T26" fmla="*/ 1464 w 1628"/>
                <a:gd name="T27" fmla="*/ 324 h 324"/>
                <a:gd name="T28" fmla="*/ 162 w 1628"/>
                <a:gd name="T29" fmla="*/ 324 h 324"/>
                <a:gd name="T30" fmla="*/ 120 w 1628"/>
                <a:gd name="T31" fmla="*/ 319 h 324"/>
                <a:gd name="T32" fmla="*/ 80 w 1628"/>
                <a:gd name="T33" fmla="*/ 301 h 324"/>
                <a:gd name="T34" fmla="*/ 48 w 1628"/>
                <a:gd name="T35" fmla="*/ 277 h 324"/>
                <a:gd name="T36" fmla="*/ 22 w 1628"/>
                <a:gd name="T37" fmla="*/ 243 h 324"/>
                <a:gd name="T38" fmla="*/ 6 w 1628"/>
                <a:gd name="T39" fmla="*/ 205 h 324"/>
                <a:gd name="T40" fmla="*/ 0 w 1628"/>
                <a:gd name="T41" fmla="*/ 161 h 324"/>
                <a:gd name="T42" fmla="*/ 6 w 1628"/>
                <a:gd name="T43" fmla="*/ 119 h 324"/>
                <a:gd name="T44" fmla="*/ 22 w 1628"/>
                <a:gd name="T45" fmla="*/ 79 h 324"/>
                <a:gd name="T46" fmla="*/ 48 w 1628"/>
                <a:gd name="T47" fmla="*/ 47 h 324"/>
                <a:gd name="T48" fmla="*/ 80 w 1628"/>
                <a:gd name="T49" fmla="*/ 22 h 324"/>
                <a:gd name="T50" fmla="*/ 120 w 1628"/>
                <a:gd name="T51" fmla="*/ 6 h 324"/>
                <a:gd name="T52" fmla="*/ 162 w 1628"/>
                <a:gd name="T53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28" h="324">
                  <a:moveTo>
                    <a:pt x="162" y="0"/>
                  </a:moveTo>
                  <a:lnTo>
                    <a:pt x="1464" y="0"/>
                  </a:lnTo>
                  <a:lnTo>
                    <a:pt x="1508" y="6"/>
                  </a:lnTo>
                  <a:lnTo>
                    <a:pt x="1548" y="22"/>
                  </a:lnTo>
                  <a:lnTo>
                    <a:pt x="1580" y="47"/>
                  </a:lnTo>
                  <a:lnTo>
                    <a:pt x="1606" y="79"/>
                  </a:lnTo>
                  <a:lnTo>
                    <a:pt x="1622" y="119"/>
                  </a:lnTo>
                  <a:lnTo>
                    <a:pt x="1628" y="161"/>
                  </a:lnTo>
                  <a:lnTo>
                    <a:pt x="1622" y="205"/>
                  </a:lnTo>
                  <a:lnTo>
                    <a:pt x="1606" y="243"/>
                  </a:lnTo>
                  <a:lnTo>
                    <a:pt x="1580" y="277"/>
                  </a:lnTo>
                  <a:lnTo>
                    <a:pt x="1546" y="301"/>
                  </a:lnTo>
                  <a:lnTo>
                    <a:pt x="1508" y="319"/>
                  </a:lnTo>
                  <a:lnTo>
                    <a:pt x="1464" y="324"/>
                  </a:lnTo>
                  <a:lnTo>
                    <a:pt x="162" y="324"/>
                  </a:lnTo>
                  <a:lnTo>
                    <a:pt x="120" y="319"/>
                  </a:lnTo>
                  <a:lnTo>
                    <a:pt x="80" y="301"/>
                  </a:lnTo>
                  <a:lnTo>
                    <a:pt x="48" y="277"/>
                  </a:lnTo>
                  <a:lnTo>
                    <a:pt x="22" y="243"/>
                  </a:lnTo>
                  <a:lnTo>
                    <a:pt x="6" y="205"/>
                  </a:lnTo>
                  <a:lnTo>
                    <a:pt x="0" y="161"/>
                  </a:lnTo>
                  <a:lnTo>
                    <a:pt x="6" y="119"/>
                  </a:lnTo>
                  <a:lnTo>
                    <a:pt x="22" y="79"/>
                  </a:lnTo>
                  <a:lnTo>
                    <a:pt x="48" y="47"/>
                  </a:lnTo>
                  <a:lnTo>
                    <a:pt x="80" y="22"/>
                  </a:lnTo>
                  <a:lnTo>
                    <a:pt x="120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350" dirty="0">
                <a:latin typeface="+mj-lt"/>
              </a:endParaRPr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8686800" y="-42863"/>
              <a:ext cx="255588" cy="1290638"/>
            </a:xfrm>
            <a:custGeom>
              <a:avLst/>
              <a:gdLst>
                <a:gd name="T0" fmla="*/ 162 w 324"/>
                <a:gd name="T1" fmla="*/ 0 h 1627"/>
                <a:gd name="T2" fmla="*/ 206 w 324"/>
                <a:gd name="T3" fmla="*/ 6 h 1627"/>
                <a:gd name="T4" fmla="*/ 244 w 324"/>
                <a:gd name="T5" fmla="*/ 22 h 1627"/>
                <a:gd name="T6" fmla="*/ 278 w 324"/>
                <a:gd name="T7" fmla="*/ 48 h 1627"/>
                <a:gd name="T8" fmla="*/ 302 w 324"/>
                <a:gd name="T9" fmla="*/ 82 h 1627"/>
                <a:gd name="T10" fmla="*/ 320 w 324"/>
                <a:gd name="T11" fmla="*/ 120 h 1627"/>
                <a:gd name="T12" fmla="*/ 324 w 324"/>
                <a:gd name="T13" fmla="*/ 163 h 1627"/>
                <a:gd name="T14" fmla="*/ 324 w 324"/>
                <a:gd name="T15" fmla="*/ 1465 h 1627"/>
                <a:gd name="T16" fmla="*/ 320 w 324"/>
                <a:gd name="T17" fmla="*/ 1507 h 1627"/>
                <a:gd name="T18" fmla="*/ 302 w 324"/>
                <a:gd name="T19" fmla="*/ 1547 h 1627"/>
                <a:gd name="T20" fmla="*/ 278 w 324"/>
                <a:gd name="T21" fmla="*/ 1579 h 1627"/>
                <a:gd name="T22" fmla="*/ 244 w 324"/>
                <a:gd name="T23" fmla="*/ 1605 h 1627"/>
                <a:gd name="T24" fmla="*/ 206 w 324"/>
                <a:gd name="T25" fmla="*/ 1621 h 1627"/>
                <a:gd name="T26" fmla="*/ 162 w 324"/>
                <a:gd name="T27" fmla="*/ 1627 h 1627"/>
                <a:gd name="T28" fmla="*/ 118 w 324"/>
                <a:gd name="T29" fmla="*/ 1621 h 1627"/>
                <a:gd name="T30" fmla="*/ 80 w 324"/>
                <a:gd name="T31" fmla="*/ 1605 h 1627"/>
                <a:gd name="T32" fmla="*/ 46 w 324"/>
                <a:gd name="T33" fmla="*/ 1579 h 1627"/>
                <a:gd name="T34" fmla="*/ 22 w 324"/>
                <a:gd name="T35" fmla="*/ 1547 h 1627"/>
                <a:gd name="T36" fmla="*/ 4 w 324"/>
                <a:gd name="T37" fmla="*/ 1507 h 1627"/>
                <a:gd name="T38" fmla="*/ 0 w 324"/>
                <a:gd name="T39" fmla="*/ 1465 h 1627"/>
                <a:gd name="T40" fmla="*/ 0 w 324"/>
                <a:gd name="T41" fmla="*/ 163 h 1627"/>
                <a:gd name="T42" fmla="*/ 4 w 324"/>
                <a:gd name="T43" fmla="*/ 120 h 1627"/>
                <a:gd name="T44" fmla="*/ 22 w 324"/>
                <a:gd name="T45" fmla="*/ 82 h 1627"/>
                <a:gd name="T46" fmla="*/ 46 w 324"/>
                <a:gd name="T47" fmla="*/ 48 h 1627"/>
                <a:gd name="T48" fmla="*/ 80 w 324"/>
                <a:gd name="T49" fmla="*/ 22 h 1627"/>
                <a:gd name="T50" fmla="*/ 118 w 324"/>
                <a:gd name="T51" fmla="*/ 6 h 1627"/>
                <a:gd name="T52" fmla="*/ 162 w 324"/>
                <a:gd name="T53" fmla="*/ 0 h 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4" h="1627">
                  <a:moveTo>
                    <a:pt x="162" y="0"/>
                  </a:moveTo>
                  <a:lnTo>
                    <a:pt x="206" y="6"/>
                  </a:lnTo>
                  <a:lnTo>
                    <a:pt x="244" y="22"/>
                  </a:lnTo>
                  <a:lnTo>
                    <a:pt x="278" y="48"/>
                  </a:lnTo>
                  <a:lnTo>
                    <a:pt x="302" y="82"/>
                  </a:lnTo>
                  <a:lnTo>
                    <a:pt x="320" y="120"/>
                  </a:lnTo>
                  <a:lnTo>
                    <a:pt x="324" y="163"/>
                  </a:lnTo>
                  <a:lnTo>
                    <a:pt x="324" y="1465"/>
                  </a:lnTo>
                  <a:lnTo>
                    <a:pt x="320" y="1507"/>
                  </a:lnTo>
                  <a:lnTo>
                    <a:pt x="302" y="1547"/>
                  </a:lnTo>
                  <a:lnTo>
                    <a:pt x="278" y="1579"/>
                  </a:lnTo>
                  <a:lnTo>
                    <a:pt x="244" y="1605"/>
                  </a:lnTo>
                  <a:lnTo>
                    <a:pt x="206" y="1621"/>
                  </a:lnTo>
                  <a:lnTo>
                    <a:pt x="162" y="1627"/>
                  </a:lnTo>
                  <a:lnTo>
                    <a:pt x="118" y="1621"/>
                  </a:lnTo>
                  <a:lnTo>
                    <a:pt x="80" y="1605"/>
                  </a:lnTo>
                  <a:lnTo>
                    <a:pt x="46" y="1579"/>
                  </a:lnTo>
                  <a:lnTo>
                    <a:pt x="22" y="1547"/>
                  </a:lnTo>
                  <a:lnTo>
                    <a:pt x="4" y="1507"/>
                  </a:lnTo>
                  <a:lnTo>
                    <a:pt x="0" y="1465"/>
                  </a:lnTo>
                  <a:lnTo>
                    <a:pt x="0" y="163"/>
                  </a:lnTo>
                  <a:lnTo>
                    <a:pt x="4" y="120"/>
                  </a:lnTo>
                  <a:lnTo>
                    <a:pt x="22" y="82"/>
                  </a:lnTo>
                  <a:lnTo>
                    <a:pt x="46" y="48"/>
                  </a:lnTo>
                  <a:lnTo>
                    <a:pt x="80" y="22"/>
                  </a:lnTo>
                  <a:lnTo>
                    <a:pt x="118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350" dirty="0">
                <a:latin typeface="+mj-lt"/>
              </a:endParaRPr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9364663" y="541337"/>
              <a:ext cx="989013" cy="989013"/>
            </a:xfrm>
            <a:custGeom>
              <a:avLst/>
              <a:gdLst>
                <a:gd name="T0" fmla="*/ 1067 w 1247"/>
                <a:gd name="T1" fmla="*/ 0 h 1245"/>
                <a:gd name="T2" fmla="*/ 1103 w 1247"/>
                <a:gd name="T3" fmla="*/ 0 h 1245"/>
                <a:gd name="T4" fmla="*/ 1137 w 1247"/>
                <a:gd name="T5" fmla="*/ 7 h 1245"/>
                <a:gd name="T6" fmla="*/ 1171 w 1247"/>
                <a:gd name="T7" fmla="*/ 23 h 1245"/>
                <a:gd name="T8" fmla="*/ 1199 w 1247"/>
                <a:gd name="T9" fmla="*/ 47 h 1245"/>
                <a:gd name="T10" fmla="*/ 1223 w 1247"/>
                <a:gd name="T11" fmla="*/ 75 h 1245"/>
                <a:gd name="T12" fmla="*/ 1239 w 1247"/>
                <a:gd name="T13" fmla="*/ 109 h 1245"/>
                <a:gd name="T14" fmla="*/ 1247 w 1247"/>
                <a:gd name="T15" fmla="*/ 143 h 1245"/>
                <a:gd name="T16" fmla="*/ 1247 w 1247"/>
                <a:gd name="T17" fmla="*/ 179 h 1245"/>
                <a:gd name="T18" fmla="*/ 1239 w 1247"/>
                <a:gd name="T19" fmla="*/ 215 h 1245"/>
                <a:gd name="T20" fmla="*/ 1223 w 1247"/>
                <a:gd name="T21" fmla="*/ 247 h 1245"/>
                <a:gd name="T22" fmla="*/ 1199 w 1247"/>
                <a:gd name="T23" fmla="*/ 277 h 1245"/>
                <a:gd name="T24" fmla="*/ 277 w 1247"/>
                <a:gd name="T25" fmla="*/ 1198 h 1245"/>
                <a:gd name="T26" fmla="*/ 244 w 1247"/>
                <a:gd name="T27" fmla="*/ 1225 h 1245"/>
                <a:gd name="T28" fmla="*/ 204 w 1247"/>
                <a:gd name="T29" fmla="*/ 1239 h 1245"/>
                <a:gd name="T30" fmla="*/ 162 w 1247"/>
                <a:gd name="T31" fmla="*/ 1245 h 1245"/>
                <a:gd name="T32" fmla="*/ 132 w 1247"/>
                <a:gd name="T33" fmla="*/ 1243 h 1245"/>
                <a:gd name="T34" fmla="*/ 102 w 1247"/>
                <a:gd name="T35" fmla="*/ 1233 h 1245"/>
                <a:gd name="T36" fmla="*/ 74 w 1247"/>
                <a:gd name="T37" fmla="*/ 1219 h 1245"/>
                <a:gd name="T38" fmla="*/ 48 w 1247"/>
                <a:gd name="T39" fmla="*/ 1198 h 1245"/>
                <a:gd name="T40" fmla="*/ 24 w 1247"/>
                <a:gd name="T41" fmla="*/ 1170 h 1245"/>
                <a:gd name="T42" fmla="*/ 8 w 1247"/>
                <a:gd name="T43" fmla="*/ 1136 h 1245"/>
                <a:gd name="T44" fmla="*/ 0 w 1247"/>
                <a:gd name="T45" fmla="*/ 1102 h 1245"/>
                <a:gd name="T46" fmla="*/ 0 w 1247"/>
                <a:gd name="T47" fmla="*/ 1066 h 1245"/>
                <a:gd name="T48" fmla="*/ 8 w 1247"/>
                <a:gd name="T49" fmla="*/ 1030 h 1245"/>
                <a:gd name="T50" fmla="*/ 24 w 1247"/>
                <a:gd name="T51" fmla="*/ 998 h 1245"/>
                <a:gd name="T52" fmla="*/ 48 w 1247"/>
                <a:gd name="T53" fmla="*/ 968 h 1245"/>
                <a:gd name="T54" fmla="*/ 970 w 1247"/>
                <a:gd name="T55" fmla="*/ 47 h 1245"/>
                <a:gd name="T56" fmla="*/ 1000 w 1247"/>
                <a:gd name="T57" fmla="*/ 23 h 1245"/>
                <a:gd name="T58" fmla="*/ 1032 w 1247"/>
                <a:gd name="T59" fmla="*/ 7 h 1245"/>
                <a:gd name="T60" fmla="*/ 1067 w 1247"/>
                <a:gd name="T61" fmla="*/ 0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7" h="1245">
                  <a:moveTo>
                    <a:pt x="1067" y="0"/>
                  </a:moveTo>
                  <a:lnTo>
                    <a:pt x="1103" y="0"/>
                  </a:lnTo>
                  <a:lnTo>
                    <a:pt x="1137" y="7"/>
                  </a:lnTo>
                  <a:lnTo>
                    <a:pt x="1171" y="23"/>
                  </a:lnTo>
                  <a:lnTo>
                    <a:pt x="1199" y="47"/>
                  </a:lnTo>
                  <a:lnTo>
                    <a:pt x="1223" y="75"/>
                  </a:lnTo>
                  <a:lnTo>
                    <a:pt x="1239" y="109"/>
                  </a:lnTo>
                  <a:lnTo>
                    <a:pt x="1247" y="143"/>
                  </a:lnTo>
                  <a:lnTo>
                    <a:pt x="1247" y="179"/>
                  </a:lnTo>
                  <a:lnTo>
                    <a:pt x="1239" y="215"/>
                  </a:lnTo>
                  <a:lnTo>
                    <a:pt x="1223" y="247"/>
                  </a:lnTo>
                  <a:lnTo>
                    <a:pt x="1199" y="277"/>
                  </a:lnTo>
                  <a:lnTo>
                    <a:pt x="277" y="1198"/>
                  </a:lnTo>
                  <a:lnTo>
                    <a:pt x="244" y="1225"/>
                  </a:lnTo>
                  <a:lnTo>
                    <a:pt x="204" y="1239"/>
                  </a:lnTo>
                  <a:lnTo>
                    <a:pt x="162" y="1245"/>
                  </a:lnTo>
                  <a:lnTo>
                    <a:pt x="132" y="1243"/>
                  </a:lnTo>
                  <a:lnTo>
                    <a:pt x="102" y="1233"/>
                  </a:lnTo>
                  <a:lnTo>
                    <a:pt x="74" y="1219"/>
                  </a:lnTo>
                  <a:lnTo>
                    <a:pt x="48" y="1198"/>
                  </a:lnTo>
                  <a:lnTo>
                    <a:pt x="24" y="1170"/>
                  </a:lnTo>
                  <a:lnTo>
                    <a:pt x="8" y="1136"/>
                  </a:lnTo>
                  <a:lnTo>
                    <a:pt x="0" y="1102"/>
                  </a:lnTo>
                  <a:lnTo>
                    <a:pt x="0" y="1066"/>
                  </a:lnTo>
                  <a:lnTo>
                    <a:pt x="8" y="1030"/>
                  </a:lnTo>
                  <a:lnTo>
                    <a:pt x="24" y="998"/>
                  </a:lnTo>
                  <a:lnTo>
                    <a:pt x="48" y="968"/>
                  </a:lnTo>
                  <a:lnTo>
                    <a:pt x="970" y="47"/>
                  </a:lnTo>
                  <a:lnTo>
                    <a:pt x="1000" y="23"/>
                  </a:lnTo>
                  <a:lnTo>
                    <a:pt x="1032" y="7"/>
                  </a:lnTo>
                  <a:lnTo>
                    <a:pt x="10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350" dirty="0">
                <a:latin typeface="+mj-lt"/>
              </a:endParaRPr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7275513" y="541337"/>
              <a:ext cx="989013" cy="989013"/>
            </a:xfrm>
            <a:custGeom>
              <a:avLst/>
              <a:gdLst>
                <a:gd name="T0" fmla="*/ 144 w 1247"/>
                <a:gd name="T1" fmla="*/ 0 h 1245"/>
                <a:gd name="T2" fmla="*/ 180 w 1247"/>
                <a:gd name="T3" fmla="*/ 0 h 1245"/>
                <a:gd name="T4" fmla="*/ 216 w 1247"/>
                <a:gd name="T5" fmla="*/ 7 h 1245"/>
                <a:gd name="T6" fmla="*/ 247 w 1247"/>
                <a:gd name="T7" fmla="*/ 23 h 1245"/>
                <a:gd name="T8" fmla="*/ 277 w 1247"/>
                <a:gd name="T9" fmla="*/ 47 h 1245"/>
                <a:gd name="T10" fmla="*/ 1199 w 1247"/>
                <a:gd name="T11" fmla="*/ 968 h 1245"/>
                <a:gd name="T12" fmla="*/ 1223 w 1247"/>
                <a:gd name="T13" fmla="*/ 998 h 1245"/>
                <a:gd name="T14" fmla="*/ 1239 w 1247"/>
                <a:gd name="T15" fmla="*/ 1030 h 1245"/>
                <a:gd name="T16" fmla="*/ 1247 w 1247"/>
                <a:gd name="T17" fmla="*/ 1066 h 1245"/>
                <a:gd name="T18" fmla="*/ 1247 w 1247"/>
                <a:gd name="T19" fmla="*/ 1102 h 1245"/>
                <a:gd name="T20" fmla="*/ 1239 w 1247"/>
                <a:gd name="T21" fmla="*/ 1136 h 1245"/>
                <a:gd name="T22" fmla="*/ 1223 w 1247"/>
                <a:gd name="T23" fmla="*/ 1170 h 1245"/>
                <a:gd name="T24" fmla="*/ 1199 w 1247"/>
                <a:gd name="T25" fmla="*/ 1198 h 1245"/>
                <a:gd name="T26" fmla="*/ 1165 w 1247"/>
                <a:gd name="T27" fmla="*/ 1225 h 1245"/>
                <a:gd name="T28" fmla="*/ 1125 w 1247"/>
                <a:gd name="T29" fmla="*/ 1239 h 1245"/>
                <a:gd name="T30" fmla="*/ 1085 w 1247"/>
                <a:gd name="T31" fmla="*/ 1245 h 1245"/>
                <a:gd name="T32" fmla="*/ 1053 w 1247"/>
                <a:gd name="T33" fmla="*/ 1243 h 1245"/>
                <a:gd name="T34" fmla="*/ 1023 w 1247"/>
                <a:gd name="T35" fmla="*/ 1233 h 1245"/>
                <a:gd name="T36" fmla="*/ 995 w 1247"/>
                <a:gd name="T37" fmla="*/ 1219 h 1245"/>
                <a:gd name="T38" fmla="*/ 970 w 1247"/>
                <a:gd name="T39" fmla="*/ 1198 h 1245"/>
                <a:gd name="T40" fmla="*/ 48 w 1247"/>
                <a:gd name="T41" fmla="*/ 277 h 1245"/>
                <a:gd name="T42" fmla="*/ 24 w 1247"/>
                <a:gd name="T43" fmla="*/ 247 h 1245"/>
                <a:gd name="T44" fmla="*/ 8 w 1247"/>
                <a:gd name="T45" fmla="*/ 215 h 1245"/>
                <a:gd name="T46" fmla="*/ 0 w 1247"/>
                <a:gd name="T47" fmla="*/ 179 h 1245"/>
                <a:gd name="T48" fmla="*/ 0 w 1247"/>
                <a:gd name="T49" fmla="*/ 143 h 1245"/>
                <a:gd name="T50" fmla="*/ 8 w 1247"/>
                <a:gd name="T51" fmla="*/ 109 h 1245"/>
                <a:gd name="T52" fmla="*/ 24 w 1247"/>
                <a:gd name="T53" fmla="*/ 75 h 1245"/>
                <a:gd name="T54" fmla="*/ 48 w 1247"/>
                <a:gd name="T55" fmla="*/ 47 h 1245"/>
                <a:gd name="T56" fmla="*/ 76 w 1247"/>
                <a:gd name="T57" fmla="*/ 23 h 1245"/>
                <a:gd name="T58" fmla="*/ 110 w 1247"/>
                <a:gd name="T59" fmla="*/ 7 h 1245"/>
                <a:gd name="T60" fmla="*/ 144 w 1247"/>
                <a:gd name="T61" fmla="*/ 0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7" h="1245">
                  <a:moveTo>
                    <a:pt x="144" y="0"/>
                  </a:moveTo>
                  <a:lnTo>
                    <a:pt x="180" y="0"/>
                  </a:lnTo>
                  <a:lnTo>
                    <a:pt x="216" y="7"/>
                  </a:lnTo>
                  <a:lnTo>
                    <a:pt x="247" y="23"/>
                  </a:lnTo>
                  <a:lnTo>
                    <a:pt x="277" y="47"/>
                  </a:lnTo>
                  <a:lnTo>
                    <a:pt x="1199" y="968"/>
                  </a:lnTo>
                  <a:lnTo>
                    <a:pt x="1223" y="998"/>
                  </a:lnTo>
                  <a:lnTo>
                    <a:pt x="1239" y="1030"/>
                  </a:lnTo>
                  <a:lnTo>
                    <a:pt x="1247" y="1066"/>
                  </a:lnTo>
                  <a:lnTo>
                    <a:pt x="1247" y="1102"/>
                  </a:lnTo>
                  <a:lnTo>
                    <a:pt x="1239" y="1136"/>
                  </a:lnTo>
                  <a:lnTo>
                    <a:pt x="1223" y="1170"/>
                  </a:lnTo>
                  <a:lnTo>
                    <a:pt x="1199" y="1198"/>
                  </a:lnTo>
                  <a:lnTo>
                    <a:pt x="1165" y="1225"/>
                  </a:lnTo>
                  <a:lnTo>
                    <a:pt x="1125" y="1239"/>
                  </a:lnTo>
                  <a:lnTo>
                    <a:pt x="1085" y="1245"/>
                  </a:lnTo>
                  <a:lnTo>
                    <a:pt x="1053" y="1243"/>
                  </a:lnTo>
                  <a:lnTo>
                    <a:pt x="1023" y="1233"/>
                  </a:lnTo>
                  <a:lnTo>
                    <a:pt x="995" y="1219"/>
                  </a:lnTo>
                  <a:lnTo>
                    <a:pt x="970" y="1198"/>
                  </a:lnTo>
                  <a:lnTo>
                    <a:pt x="48" y="277"/>
                  </a:lnTo>
                  <a:lnTo>
                    <a:pt x="24" y="247"/>
                  </a:lnTo>
                  <a:lnTo>
                    <a:pt x="8" y="215"/>
                  </a:lnTo>
                  <a:lnTo>
                    <a:pt x="0" y="179"/>
                  </a:lnTo>
                  <a:lnTo>
                    <a:pt x="0" y="143"/>
                  </a:lnTo>
                  <a:lnTo>
                    <a:pt x="8" y="109"/>
                  </a:lnTo>
                  <a:lnTo>
                    <a:pt x="24" y="75"/>
                  </a:lnTo>
                  <a:lnTo>
                    <a:pt x="48" y="47"/>
                  </a:lnTo>
                  <a:lnTo>
                    <a:pt x="76" y="23"/>
                  </a:lnTo>
                  <a:lnTo>
                    <a:pt x="110" y="7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350" dirty="0">
                <a:latin typeface="+mj-lt"/>
              </a:endParaRPr>
            </a:p>
          </p:txBody>
        </p:sp>
        <p:sp>
          <p:nvSpPr>
            <p:cNvPr id="40" name="Freeform 100"/>
            <p:cNvSpPr>
              <a:spLocks noEditPoints="1"/>
            </p:cNvSpPr>
            <p:nvPr/>
          </p:nvSpPr>
          <p:spPr bwMode="auto">
            <a:xfrm>
              <a:off x="6869113" y="1601787"/>
              <a:ext cx="3687763" cy="3559176"/>
            </a:xfrm>
            <a:custGeom>
              <a:avLst/>
              <a:gdLst>
                <a:gd name="T0" fmla="*/ 326 w 4646"/>
                <a:gd name="T1" fmla="*/ 2009 h 4485"/>
                <a:gd name="T2" fmla="*/ 336 w 4646"/>
                <a:gd name="T3" fmla="*/ 4043 h 4485"/>
                <a:gd name="T4" fmla="*/ 966 w 4646"/>
                <a:gd name="T5" fmla="*/ 4033 h 4485"/>
                <a:gd name="T6" fmla="*/ 956 w 4646"/>
                <a:gd name="T7" fmla="*/ 1999 h 4485"/>
                <a:gd name="T8" fmla="*/ 2263 w 4646"/>
                <a:gd name="T9" fmla="*/ 985 h 4485"/>
                <a:gd name="T10" fmla="*/ 2183 w 4646"/>
                <a:gd name="T11" fmla="*/ 1381 h 4485"/>
                <a:gd name="T12" fmla="*/ 1947 w 4646"/>
                <a:gd name="T13" fmla="*/ 1720 h 4485"/>
                <a:gd name="T14" fmla="*/ 1652 w 4646"/>
                <a:gd name="T15" fmla="*/ 1946 h 4485"/>
                <a:gd name="T16" fmla="*/ 1435 w 4646"/>
                <a:gd name="T17" fmla="*/ 2051 h 4485"/>
                <a:gd name="T18" fmla="*/ 1315 w 4646"/>
                <a:gd name="T19" fmla="*/ 2093 h 4485"/>
                <a:gd name="T20" fmla="*/ 1289 w 4646"/>
                <a:gd name="T21" fmla="*/ 3841 h 4485"/>
                <a:gd name="T22" fmla="*/ 1337 w 4646"/>
                <a:gd name="T23" fmla="*/ 3979 h 4485"/>
                <a:gd name="T24" fmla="*/ 1522 w 4646"/>
                <a:gd name="T25" fmla="*/ 4138 h 4485"/>
                <a:gd name="T26" fmla="*/ 3663 w 4646"/>
                <a:gd name="T27" fmla="*/ 4158 h 4485"/>
                <a:gd name="T28" fmla="*/ 3886 w 4646"/>
                <a:gd name="T29" fmla="*/ 4092 h 4485"/>
                <a:gd name="T30" fmla="*/ 4006 w 4646"/>
                <a:gd name="T31" fmla="*/ 3977 h 4485"/>
                <a:gd name="T32" fmla="*/ 4054 w 4646"/>
                <a:gd name="T33" fmla="*/ 3855 h 4485"/>
                <a:gd name="T34" fmla="*/ 4066 w 4646"/>
                <a:gd name="T35" fmla="*/ 3781 h 4485"/>
                <a:gd name="T36" fmla="*/ 4319 w 4646"/>
                <a:gd name="T37" fmla="*/ 2107 h 4485"/>
                <a:gd name="T38" fmla="*/ 4231 w 4646"/>
                <a:gd name="T39" fmla="*/ 1910 h 4485"/>
                <a:gd name="T40" fmla="*/ 4028 w 4646"/>
                <a:gd name="T41" fmla="*/ 1792 h 4485"/>
                <a:gd name="T42" fmla="*/ 2793 w 4646"/>
                <a:gd name="T43" fmla="*/ 1764 h 4485"/>
                <a:gd name="T44" fmla="*/ 2711 w 4646"/>
                <a:gd name="T45" fmla="*/ 1625 h 4485"/>
                <a:gd name="T46" fmla="*/ 2685 w 4646"/>
                <a:gd name="T47" fmla="*/ 578 h 4485"/>
                <a:gd name="T48" fmla="*/ 2566 w 4646"/>
                <a:gd name="T49" fmla="*/ 389 h 4485"/>
                <a:gd name="T50" fmla="*/ 2360 w 4646"/>
                <a:gd name="T51" fmla="*/ 325 h 4485"/>
                <a:gd name="T52" fmla="*/ 2426 w 4646"/>
                <a:gd name="T53" fmla="*/ 6 h 4485"/>
                <a:gd name="T54" fmla="*/ 2693 w 4646"/>
                <a:gd name="T55" fmla="*/ 86 h 4485"/>
                <a:gd name="T56" fmla="*/ 2913 w 4646"/>
                <a:gd name="T57" fmla="*/ 295 h 4485"/>
                <a:gd name="T58" fmla="*/ 3023 w 4646"/>
                <a:gd name="T59" fmla="*/ 610 h 4485"/>
                <a:gd name="T60" fmla="*/ 3968 w 4646"/>
                <a:gd name="T61" fmla="*/ 1463 h 4485"/>
                <a:gd name="T62" fmla="*/ 4271 w 4646"/>
                <a:gd name="T63" fmla="*/ 1537 h 4485"/>
                <a:gd name="T64" fmla="*/ 4513 w 4646"/>
                <a:gd name="T65" fmla="*/ 1742 h 4485"/>
                <a:gd name="T66" fmla="*/ 4636 w 4646"/>
                <a:gd name="T67" fmla="*/ 2031 h 4485"/>
                <a:gd name="T68" fmla="*/ 4387 w 4646"/>
                <a:gd name="T69" fmla="*/ 3825 h 4485"/>
                <a:gd name="T70" fmla="*/ 4265 w 4646"/>
                <a:gd name="T71" fmla="*/ 4168 h 4485"/>
                <a:gd name="T72" fmla="*/ 4016 w 4646"/>
                <a:gd name="T73" fmla="*/ 4389 h 4485"/>
                <a:gd name="T74" fmla="*/ 3683 w 4646"/>
                <a:gd name="T75" fmla="*/ 4481 h 4485"/>
                <a:gd name="T76" fmla="*/ 1469 w 4646"/>
                <a:gd name="T77" fmla="*/ 4461 h 4485"/>
                <a:gd name="T78" fmla="*/ 1169 w 4646"/>
                <a:gd name="T79" fmla="*/ 4290 h 4485"/>
                <a:gd name="T80" fmla="*/ 956 w 4646"/>
                <a:gd name="T81" fmla="*/ 4367 h 4485"/>
                <a:gd name="T82" fmla="*/ 166 w 4646"/>
                <a:gd name="T83" fmla="*/ 4322 h 4485"/>
                <a:gd name="T84" fmla="*/ 22 w 4646"/>
                <a:gd name="T85" fmla="*/ 4150 h 4485"/>
                <a:gd name="T86" fmla="*/ 6 w 4646"/>
                <a:gd name="T87" fmla="*/ 1948 h 4485"/>
                <a:gd name="T88" fmla="*/ 120 w 4646"/>
                <a:gd name="T89" fmla="*/ 1752 h 4485"/>
                <a:gd name="T90" fmla="*/ 336 w 4646"/>
                <a:gd name="T91" fmla="*/ 1674 h 4485"/>
                <a:gd name="T92" fmla="*/ 1118 w 4646"/>
                <a:gd name="T93" fmla="*/ 1716 h 4485"/>
                <a:gd name="T94" fmla="*/ 1233 w 4646"/>
                <a:gd name="T95" fmla="*/ 1778 h 4485"/>
                <a:gd name="T96" fmla="*/ 1373 w 4646"/>
                <a:gd name="T97" fmla="*/ 1722 h 4485"/>
                <a:gd name="T98" fmla="*/ 1594 w 4646"/>
                <a:gd name="T99" fmla="*/ 1595 h 4485"/>
                <a:gd name="T100" fmla="*/ 1852 w 4646"/>
                <a:gd name="T101" fmla="*/ 1320 h 4485"/>
                <a:gd name="T102" fmla="*/ 1937 w 4646"/>
                <a:gd name="T103" fmla="*/ 985 h 4485"/>
                <a:gd name="T104" fmla="*/ 1981 w 4646"/>
                <a:gd name="T105" fmla="*/ 82 h 4485"/>
                <a:gd name="T106" fmla="*/ 2081 w 4646"/>
                <a:gd name="T107" fmla="*/ 32 h 4485"/>
                <a:gd name="T108" fmla="*/ 2245 w 4646"/>
                <a:gd name="T109" fmla="*/ 4 h 4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46" h="4485">
                  <a:moveTo>
                    <a:pt x="336" y="1999"/>
                  </a:moveTo>
                  <a:lnTo>
                    <a:pt x="330" y="1999"/>
                  </a:lnTo>
                  <a:lnTo>
                    <a:pt x="328" y="2003"/>
                  </a:lnTo>
                  <a:lnTo>
                    <a:pt x="326" y="2009"/>
                  </a:lnTo>
                  <a:lnTo>
                    <a:pt x="326" y="4033"/>
                  </a:lnTo>
                  <a:lnTo>
                    <a:pt x="328" y="4039"/>
                  </a:lnTo>
                  <a:lnTo>
                    <a:pt x="330" y="4041"/>
                  </a:lnTo>
                  <a:lnTo>
                    <a:pt x="336" y="4043"/>
                  </a:lnTo>
                  <a:lnTo>
                    <a:pt x="956" y="4043"/>
                  </a:lnTo>
                  <a:lnTo>
                    <a:pt x="960" y="4041"/>
                  </a:lnTo>
                  <a:lnTo>
                    <a:pt x="964" y="4039"/>
                  </a:lnTo>
                  <a:lnTo>
                    <a:pt x="966" y="4033"/>
                  </a:lnTo>
                  <a:lnTo>
                    <a:pt x="966" y="2009"/>
                  </a:lnTo>
                  <a:lnTo>
                    <a:pt x="964" y="2003"/>
                  </a:lnTo>
                  <a:lnTo>
                    <a:pt x="960" y="1999"/>
                  </a:lnTo>
                  <a:lnTo>
                    <a:pt x="956" y="1999"/>
                  </a:lnTo>
                  <a:lnTo>
                    <a:pt x="336" y="1999"/>
                  </a:lnTo>
                  <a:close/>
                  <a:moveTo>
                    <a:pt x="2310" y="325"/>
                  </a:moveTo>
                  <a:lnTo>
                    <a:pt x="2263" y="327"/>
                  </a:lnTo>
                  <a:lnTo>
                    <a:pt x="2263" y="985"/>
                  </a:lnTo>
                  <a:lnTo>
                    <a:pt x="2257" y="1088"/>
                  </a:lnTo>
                  <a:lnTo>
                    <a:pt x="2243" y="1190"/>
                  </a:lnTo>
                  <a:lnTo>
                    <a:pt x="2217" y="1286"/>
                  </a:lnTo>
                  <a:lnTo>
                    <a:pt x="2183" y="1381"/>
                  </a:lnTo>
                  <a:lnTo>
                    <a:pt x="2139" y="1471"/>
                  </a:lnTo>
                  <a:lnTo>
                    <a:pt x="2083" y="1559"/>
                  </a:lnTo>
                  <a:lnTo>
                    <a:pt x="2021" y="1641"/>
                  </a:lnTo>
                  <a:lnTo>
                    <a:pt x="1947" y="1720"/>
                  </a:lnTo>
                  <a:lnTo>
                    <a:pt x="1866" y="1794"/>
                  </a:lnTo>
                  <a:lnTo>
                    <a:pt x="1776" y="1866"/>
                  </a:lnTo>
                  <a:lnTo>
                    <a:pt x="1712" y="1908"/>
                  </a:lnTo>
                  <a:lnTo>
                    <a:pt x="1652" y="1946"/>
                  </a:lnTo>
                  <a:lnTo>
                    <a:pt x="1592" y="1977"/>
                  </a:lnTo>
                  <a:lnTo>
                    <a:pt x="1534" y="2005"/>
                  </a:lnTo>
                  <a:lnTo>
                    <a:pt x="1483" y="2031"/>
                  </a:lnTo>
                  <a:lnTo>
                    <a:pt x="1435" y="2051"/>
                  </a:lnTo>
                  <a:lnTo>
                    <a:pt x="1393" y="2067"/>
                  </a:lnTo>
                  <a:lnTo>
                    <a:pt x="1359" y="2079"/>
                  </a:lnTo>
                  <a:lnTo>
                    <a:pt x="1333" y="2089"/>
                  </a:lnTo>
                  <a:lnTo>
                    <a:pt x="1315" y="2093"/>
                  </a:lnTo>
                  <a:lnTo>
                    <a:pt x="1307" y="2097"/>
                  </a:lnTo>
                  <a:lnTo>
                    <a:pt x="1299" y="2097"/>
                  </a:lnTo>
                  <a:lnTo>
                    <a:pt x="1289" y="2101"/>
                  </a:lnTo>
                  <a:lnTo>
                    <a:pt x="1289" y="3841"/>
                  </a:lnTo>
                  <a:lnTo>
                    <a:pt x="1291" y="3849"/>
                  </a:lnTo>
                  <a:lnTo>
                    <a:pt x="1295" y="3859"/>
                  </a:lnTo>
                  <a:lnTo>
                    <a:pt x="1309" y="3923"/>
                  </a:lnTo>
                  <a:lnTo>
                    <a:pt x="1337" y="3979"/>
                  </a:lnTo>
                  <a:lnTo>
                    <a:pt x="1371" y="4031"/>
                  </a:lnTo>
                  <a:lnTo>
                    <a:pt x="1415" y="4074"/>
                  </a:lnTo>
                  <a:lnTo>
                    <a:pt x="1467" y="4112"/>
                  </a:lnTo>
                  <a:lnTo>
                    <a:pt x="1522" y="4138"/>
                  </a:lnTo>
                  <a:lnTo>
                    <a:pt x="1582" y="4156"/>
                  </a:lnTo>
                  <a:lnTo>
                    <a:pt x="1646" y="4162"/>
                  </a:lnTo>
                  <a:lnTo>
                    <a:pt x="3587" y="4162"/>
                  </a:lnTo>
                  <a:lnTo>
                    <a:pt x="3663" y="4158"/>
                  </a:lnTo>
                  <a:lnTo>
                    <a:pt x="3731" y="4150"/>
                  </a:lnTo>
                  <a:lnTo>
                    <a:pt x="3791" y="4134"/>
                  </a:lnTo>
                  <a:lnTo>
                    <a:pt x="3842" y="4116"/>
                  </a:lnTo>
                  <a:lnTo>
                    <a:pt x="3886" y="4092"/>
                  </a:lnTo>
                  <a:lnTo>
                    <a:pt x="3926" y="4066"/>
                  </a:lnTo>
                  <a:lnTo>
                    <a:pt x="3958" y="4039"/>
                  </a:lnTo>
                  <a:lnTo>
                    <a:pt x="3984" y="4009"/>
                  </a:lnTo>
                  <a:lnTo>
                    <a:pt x="4006" y="3977"/>
                  </a:lnTo>
                  <a:lnTo>
                    <a:pt x="4024" y="3945"/>
                  </a:lnTo>
                  <a:lnTo>
                    <a:pt x="4036" y="3913"/>
                  </a:lnTo>
                  <a:lnTo>
                    <a:pt x="4046" y="3883"/>
                  </a:lnTo>
                  <a:lnTo>
                    <a:pt x="4054" y="3855"/>
                  </a:lnTo>
                  <a:lnTo>
                    <a:pt x="4060" y="3829"/>
                  </a:lnTo>
                  <a:lnTo>
                    <a:pt x="4062" y="3805"/>
                  </a:lnTo>
                  <a:lnTo>
                    <a:pt x="4066" y="3785"/>
                  </a:lnTo>
                  <a:lnTo>
                    <a:pt x="4066" y="3781"/>
                  </a:lnTo>
                  <a:lnTo>
                    <a:pt x="4066" y="3779"/>
                  </a:lnTo>
                  <a:lnTo>
                    <a:pt x="4317" y="2219"/>
                  </a:lnTo>
                  <a:lnTo>
                    <a:pt x="4321" y="2163"/>
                  </a:lnTo>
                  <a:lnTo>
                    <a:pt x="4319" y="2107"/>
                  </a:lnTo>
                  <a:lnTo>
                    <a:pt x="4307" y="2053"/>
                  </a:lnTo>
                  <a:lnTo>
                    <a:pt x="4289" y="2003"/>
                  </a:lnTo>
                  <a:lnTo>
                    <a:pt x="4265" y="1954"/>
                  </a:lnTo>
                  <a:lnTo>
                    <a:pt x="4231" y="1910"/>
                  </a:lnTo>
                  <a:lnTo>
                    <a:pt x="4193" y="1872"/>
                  </a:lnTo>
                  <a:lnTo>
                    <a:pt x="4142" y="1836"/>
                  </a:lnTo>
                  <a:lnTo>
                    <a:pt x="4086" y="1808"/>
                  </a:lnTo>
                  <a:lnTo>
                    <a:pt x="4028" y="1792"/>
                  </a:lnTo>
                  <a:lnTo>
                    <a:pt x="3968" y="1786"/>
                  </a:lnTo>
                  <a:lnTo>
                    <a:pt x="2875" y="1786"/>
                  </a:lnTo>
                  <a:lnTo>
                    <a:pt x="2831" y="1780"/>
                  </a:lnTo>
                  <a:lnTo>
                    <a:pt x="2793" y="1764"/>
                  </a:lnTo>
                  <a:lnTo>
                    <a:pt x="2759" y="1738"/>
                  </a:lnTo>
                  <a:lnTo>
                    <a:pt x="2735" y="1706"/>
                  </a:lnTo>
                  <a:lnTo>
                    <a:pt x="2717" y="1666"/>
                  </a:lnTo>
                  <a:lnTo>
                    <a:pt x="2711" y="1625"/>
                  </a:lnTo>
                  <a:lnTo>
                    <a:pt x="2711" y="805"/>
                  </a:lnTo>
                  <a:lnTo>
                    <a:pt x="2709" y="722"/>
                  </a:lnTo>
                  <a:lnTo>
                    <a:pt x="2699" y="646"/>
                  </a:lnTo>
                  <a:lnTo>
                    <a:pt x="2685" y="578"/>
                  </a:lnTo>
                  <a:lnTo>
                    <a:pt x="2663" y="518"/>
                  </a:lnTo>
                  <a:lnTo>
                    <a:pt x="2638" y="466"/>
                  </a:lnTo>
                  <a:lnTo>
                    <a:pt x="2604" y="423"/>
                  </a:lnTo>
                  <a:lnTo>
                    <a:pt x="2566" y="389"/>
                  </a:lnTo>
                  <a:lnTo>
                    <a:pt x="2518" y="361"/>
                  </a:lnTo>
                  <a:lnTo>
                    <a:pt x="2466" y="341"/>
                  </a:lnTo>
                  <a:lnTo>
                    <a:pt x="2414" y="329"/>
                  </a:lnTo>
                  <a:lnTo>
                    <a:pt x="2360" y="325"/>
                  </a:lnTo>
                  <a:lnTo>
                    <a:pt x="2310" y="325"/>
                  </a:lnTo>
                  <a:close/>
                  <a:moveTo>
                    <a:pt x="2302" y="0"/>
                  </a:moveTo>
                  <a:lnTo>
                    <a:pt x="2362" y="2"/>
                  </a:lnTo>
                  <a:lnTo>
                    <a:pt x="2426" y="6"/>
                  </a:lnTo>
                  <a:lnTo>
                    <a:pt x="2494" y="16"/>
                  </a:lnTo>
                  <a:lnTo>
                    <a:pt x="2560" y="32"/>
                  </a:lnTo>
                  <a:lnTo>
                    <a:pt x="2628" y="54"/>
                  </a:lnTo>
                  <a:lnTo>
                    <a:pt x="2693" y="86"/>
                  </a:lnTo>
                  <a:lnTo>
                    <a:pt x="2757" y="128"/>
                  </a:lnTo>
                  <a:lnTo>
                    <a:pt x="2817" y="175"/>
                  </a:lnTo>
                  <a:lnTo>
                    <a:pt x="2869" y="231"/>
                  </a:lnTo>
                  <a:lnTo>
                    <a:pt x="2913" y="295"/>
                  </a:lnTo>
                  <a:lnTo>
                    <a:pt x="2951" y="363"/>
                  </a:lnTo>
                  <a:lnTo>
                    <a:pt x="2983" y="439"/>
                  </a:lnTo>
                  <a:lnTo>
                    <a:pt x="3007" y="520"/>
                  </a:lnTo>
                  <a:lnTo>
                    <a:pt x="3023" y="610"/>
                  </a:lnTo>
                  <a:lnTo>
                    <a:pt x="3035" y="706"/>
                  </a:lnTo>
                  <a:lnTo>
                    <a:pt x="3036" y="807"/>
                  </a:lnTo>
                  <a:lnTo>
                    <a:pt x="3036" y="1463"/>
                  </a:lnTo>
                  <a:lnTo>
                    <a:pt x="3968" y="1463"/>
                  </a:lnTo>
                  <a:lnTo>
                    <a:pt x="4046" y="1467"/>
                  </a:lnTo>
                  <a:lnTo>
                    <a:pt x="4124" y="1481"/>
                  </a:lnTo>
                  <a:lnTo>
                    <a:pt x="4199" y="1505"/>
                  </a:lnTo>
                  <a:lnTo>
                    <a:pt x="4271" y="1537"/>
                  </a:lnTo>
                  <a:lnTo>
                    <a:pt x="4341" y="1579"/>
                  </a:lnTo>
                  <a:lnTo>
                    <a:pt x="4405" y="1627"/>
                  </a:lnTo>
                  <a:lnTo>
                    <a:pt x="4463" y="1682"/>
                  </a:lnTo>
                  <a:lnTo>
                    <a:pt x="4513" y="1742"/>
                  </a:lnTo>
                  <a:lnTo>
                    <a:pt x="4555" y="1810"/>
                  </a:lnTo>
                  <a:lnTo>
                    <a:pt x="4590" y="1880"/>
                  </a:lnTo>
                  <a:lnTo>
                    <a:pt x="4616" y="1954"/>
                  </a:lnTo>
                  <a:lnTo>
                    <a:pt x="4636" y="2031"/>
                  </a:lnTo>
                  <a:lnTo>
                    <a:pt x="4646" y="2109"/>
                  </a:lnTo>
                  <a:lnTo>
                    <a:pt x="4646" y="2189"/>
                  </a:lnTo>
                  <a:lnTo>
                    <a:pt x="4638" y="2270"/>
                  </a:lnTo>
                  <a:lnTo>
                    <a:pt x="4387" y="3825"/>
                  </a:lnTo>
                  <a:lnTo>
                    <a:pt x="4371" y="3921"/>
                  </a:lnTo>
                  <a:lnTo>
                    <a:pt x="4343" y="4011"/>
                  </a:lnTo>
                  <a:lnTo>
                    <a:pt x="4309" y="4092"/>
                  </a:lnTo>
                  <a:lnTo>
                    <a:pt x="4265" y="4168"/>
                  </a:lnTo>
                  <a:lnTo>
                    <a:pt x="4213" y="4236"/>
                  </a:lnTo>
                  <a:lnTo>
                    <a:pt x="4154" y="4298"/>
                  </a:lnTo>
                  <a:lnTo>
                    <a:pt x="4086" y="4350"/>
                  </a:lnTo>
                  <a:lnTo>
                    <a:pt x="4016" y="4389"/>
                  </a:lnTo>
                  <a:lnTo>
                    <a:pt x="3940" y="4423"/>
                  </a:lnTo>
                  <a:lnTo>
                    <a:pt x="3860" y="4451"/>
                  </a:lnTo>
                  <a:lnTo>
                    <a:pt x="3775" y="4469"/>
                  </a:lnTo>
                  <a:lnTo>
                    <a:pt x="3683" y="4481"/>
                  </a:lnTo>
                  <a:lnTo>
                    <a:pt x="3587" y="4485"/>
                  </a:lnTo>
                  <a:lnTo>
                    <a:pt x="1646" y="4485"/>
                  </a:lnTo>
                  <a:lnTo>
                    <a:pt x="1556" y="4479"/>
                  </a:lnTo>
                  <a:lnTo>
                    <a:pt x="1469" y="4461"/>
                  </a:lnTo>
                  <a:lnTo>
                    <a:pt x="1387" y="4433"/>
                  </a:lnTo>
                  <a:lnTo>
                    <a:pt x="1307" y="4393"/>
                  </a:lnTo>
                  <a:lnTo>
                    <a:pt x="1235" y="4346"/>
                  </a:lnTo>
                  <a:lnTo>
                    <a:pt x="1169" y="4290"/>
                  </a:lnTo>
                  <a:lnTo>
                    <a:pt x="1123" y="4322"/>
                  </a:lnTo>
                  <a:lnTo>
                    <a:pt x="1072" y="4346"/>
                  </a:lnTo>
                  <a:lnTo>
                    <a:pt x="1016" y="4361"/>
                  </a:lnTo>
                  <a:lnTo>
                    <a:pt x="956" y="4367"/>
                  </a:lnTo>
                  <a:lnTo>
                    <a:pt x="336" y="4367"/>
                  </a:lnTo>
                  <a:lnTo>
                    <a:pt x="276" y="4361"/>
                  </a:lnTo>
                  <a:lnTo>
                    <a:pt x="218" y="4346"/>
                  </a:lnTo>
                  <a:lnTo>
                    <a:pt x="166" y="4322"/>
                  </a:lnTo>
                  <a:lnTo>
                    <a:pt x="120" y="4288"/>
                  </a:lnTo>
                  <a:lnTo>
                    <a:pt x="80" y="4248"/>
                  </a:lnTo>
                  <a:lnTo>
                    <a:pt x="46" y="4202"/>
                  </a:lnTo>
                  <a:lnTo>
                    <a:pt x="22" y="4150"/>
                  </a:lnTo>
                  <a:lnTo>
                    <a:pt x="6" y="4092"/>
                  </a:lnTo>
                  <a:lnTo>
                    <a:pt x="0" y="4033"/>
                  </a:lnTo>
                  <a:lnTo>
                    <a:pt x="0" y="2009"/>
                  </a:lnTo>
                  <a:lnTo>
                    <a:pt x="6" y="1948"/>
                  </a:lnTo>
                  <a:lnTo>
                    <a:pt x="22" y="1892"/>
                  </a:lnTo>
                  <a:lnTo>
                    <a:pt x="46" y="1840"/>
                  </a:lnTo>
                  <a:lnTo>
                    <a:pt x="80" y="1794"/>
                  </a:lnTo>
                  <a:lnTo>
                    <a:pt x="120" y="1752"/>
                  </a:lnTo>
                  <a:lnTo>
                    <a:pt x="166" y="1720"/>
                  </a:lnTo>
                  <a:lnTo>
                    <a:pt x="218" y="1694"/>
                  </a:lnTo>
                  <a:lnTo>
                    <a:pt x="276" y="1680"/>
                  </a:lnTo>
                  <a:lnTo>
                    <a:pt x="336" y="1674"/>
                  </a:lnTo>
                  <a:lnTo>
                    <a:pt x="952" y="1674"/>
                  </a:lnTo>
                  <a:lnTo>
                    <a:pt x="1012" y="1678"/>
                  </a:lnTo>
                  <a:lnTo>
                    <a:pt x="1068" y="1694"/>
                  </a:lnTo>
                  <a:lnTo>
                    <a:pt x="1118" y="1716"/>
                  </a:lnTo>
                  <a:lnTo>
                    <a:pt x="1163" y="1748"/>
                  </a:lnTo>
                  <a:lnTo>
                    <a:pt x="1203" y="1786"/>
                  </a:lnTo>
                  <a:lnTo>
                    <a:pt x="1219" y="1782"/>
                  </a:lnTo>
                  <a:lnTo>
                    <a:pt x="1233" y="1778"/>
                  </a:lnTo>
                  <a:lnTo>
                    <a:pt x="1255" y="1770"/>
                  </a:lnTo>
                  <a:lnTo>
                    <a:pt x="1289" y="1758"/>
                  </a:lnTo>
                  <a:lnTo>
                    <a:pt x="1327" y="1742"/>
                  </a:lnTo>
                  <a:lnTo>
                    <a:pt x="1373" y="1722"/>
                  </a:lnTo>
                  <a:lnTo>
                    <a:pt x="1425" y="1696"/>
                  </a:lnTo>
                  <a:lnTo>
                    <a:pt x="1479" y="1666"/>
                  </a:lnTo>
                  <a:lnTo>
                    <a:pt x="1536" y="1633"/>
                  </a:lnTo>
                  <a:lnTo>
                    <a:pt x="1594" y="1595"/>
                  </a:lnTo>
                  <a:lnTo>
                    <a:pt x="1674" y="1531"/>
                  </a:lnTo>
                  <a:lnTo>
                    <a:pt x="1744" y="1463"/>
                  </a:lnTo>
                  <a:lnTo>
                    <a:pt x="1804" y="1393"/>
                  </a:lnTo>
                  <a:lnTo>
                    <a:pt x="1852" y="1320"/>
                  </a:lnTo>
                  <a:lnTo>
                    <a:pt x="1889" y="1240"/>
                  </a:lnTo>
                  <a:lnTo>
                    <a:pt x="1915" y="1158"/>
                  </a:lnTo>
                  <a:lnTo>
                    <a:pt x="1931" y="1074"/>
                  </a:lnTo>
                  <a:lnTo>
                    <a:pt x="1937" y="985"/>
                  </a:lnTo>
                  <a:lnTo>
                    <a:pt x="1937" y="193"/>
                  </a:lnTo>
                  <a:lnTo>
                    <a:pt x="1943" y="154"/>
                  </a:lnTo>
                  <a:lnTo>
                    <a:pt x="1957" y="116"/>
                  </a:lnTo>
                  <a:lnTo>
                    <a:pt x="1981" y="82"/>
                  </a:lnTo>
                  <a:lnTo>
                    <a:pt x="2013" y="58"/>
                  </a:lnTo>
                  <a:lnTo>
                    <a:pt x="2051" y="40"/>
                  </a:lnTo>
                  <a:lnTo>
                    <a:pt x="2061" y="36"/>
                  </a:lnTo>
                  <a:lnTo>
                    <a:pt x="2081" y="32"/>
                  </a:lnTo>
                  <a:lnTo>
                    <a:pt x="2111" y="24"/>
                  </a:lnTo>
                  <a:lnTo>
                    <a:pt x="2149" y="16"/>
                  </a:lnTo>
                  <a:lnTo>
                    <a:pt x="2193" y="10"/>
                  </a:lnTo>
                  <a:lnTo>
                    <a:pt x="2245" y="4"/>
                  </a:lnTo>
                  <a:lnTo>
                    <a:pt x="23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350" dirty="0">
                <a:latin typeface="+mj-lt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166055" y="2242353"/>
            <a:ext cx="1055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Experiencia</a:t>
            </a:r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 </a:t>
            </a:r>
          </a:p>
          <a:p>
            <a:r>
              <a:rPr lang="en-US" sz="1400" dirty="0">
                <a:latin typeface="+mj-lt"/>
                <a:ea typeface="Avenir Book" charset="0"/>
                <a:cs typeface="Avenir Book" charset="0"/>
              </a:rPr>
              <a:t>del </a:t>
            </a:r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cliente</a:t>
            </a:r>
            <a:endParaRPr lang="en-US" sz="1400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42" name="Freeform 55">
            <a:extLst>
              <a:ext uri="{FF2B5EF4-FFF2-40B4-BE49-F238E27FC236}">
                <a16:creationId xmlns:a16="http://schemas.microsoft.com/office/drawing/2014/main" id="{A88F9008-C685-4BEB-8190-E3EC441DF81B}"/>
              </a:ext>
            </a:extLst>
          </p:cNvPr>
          <p:cNvSpPr/>
          <p:nvPr/>
        </p:nvSpPr>
        <p:spPr>
          <a:xfrm>
            <a:off x="7256053" y="902810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51530" y="999839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+mj-lt"/>
                <a:ea typeface="Avenir Book" charset="0"/>
                <a:cs typeface="Avenir Book" charset="0"/>
              </a:rPr>
              <a:t>Disrupción</a:t>
            </a:r>
            <a:endParaRPr lang="en-US" sz="1400" dirty="0">
              <a:latin typeface="+mj-lt"/>
              <a:ea typeface="Avenir Book" charset="0"/>
              <a:cs typeface="Avenir Book" charset="0"/>
            </a:endParaRPr>
          </a:p>
          <a:p>
            <a:endParaRPr lang="en-US" sz="1400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-15797" y="1203147"/>
            <a:ext cx="113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Impacto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estratégico</a:t>
            </a:r>
            <a:endParaRPr lang="en-US" sz="1200" b="1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69374" y="2514969"/>
            <a:ext cx="104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Impacto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en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el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negocio</a:t>
            </a:r>
            <a:endParaRPr lang="en-US" sz="1200" b="1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66807" y="3547315"/>
            <a:ext cx="105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Enfoque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en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costos</a:t>
            </a:r>
            <a:endParaRPr lang="en-US" sz="1200" b="1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47" name="Oval 46"/>
          <p:cNvSpPr/>
          <p:nvPr/>
        </p:nvSpPr>
        <p:spPr>
          <a:xfrm rot="20757278">
            <a:off x="5737943" y="897734"/>
            <a:ext cx="2882447" cy="1196642"/>
          </a:xfrm>
          <a:prstGeom prst="ellips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99177" y="2235726"/>
            <a:ext cx="196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990000"/>
                </a:solidFill>
                <a:latin typeface="+mj-lt"/>
                <a:ea typeface="Avenir Book" charset="0"/>
                <a:cs typeface="Avenir Book" charset="0"/>
              </a:rPr>
              <a:t>Enfoque</a:t>
            </a:r>
            <a:r>
              <a:rPr lang="en-US" sz="1600" b="1" dirty="0">
                <a:solidFill>
                  <a:srgbClr val="990000"/>
                </a:solidFill>
                <a:latin typeface="+mj-lt"/>
                <a:ea typeface="Avenir Book" charset="0"/>
                <a:cs typeface="Avenir Book" charset="0"/>
              </a:rPr>
              <a:t> de </a:t>
            </a:r>
          </a:p>
          <a:p>
            <a:r>
              <a:rPr lang="en-US" sz="1600" b="1" dirty="0" err="1">
                <a:solidFill>
                  <a:srgbClr val="990000"/>
                </a:solidFill>
                <a:latin typeface="+mj-lt"/>
                <a:ea typeface="Avenir Book" charset="0"/>
                <a:cs typeface="Avenir Book" charset="0"/>
              </a:rPr>
              <a:t>innovación</a:t>
            </a:r>
            <a:r>
              <a:rPr lang="en-US" sz="1600" b="1" dirty="0">
                <a:solidFill>
                  <a:srgbClr val="990000"/>
                </a:solidFill>
                <a:latin typeface="+mj-lt"/>
                <a:ea typeface="Avenir Book" charset="0"/>
                <a:cs typeface="Avenir Book" charset="0"/>
              </a:rPr>
              <a:t> para la </a:t>
            </a:r>
            <a:r>
              <a:rPr lang="en-US" sz="1600" b="1" dirty="0" err="1">
                <a:solidFill>
                  <a:srgbClr val="990000"/>
                </a:solidFill>
                <a:latin typeface="+mj-lt"/>
                <a:ea typeface="Avenir Book" charset="0"/>
                <a:cs typeface="Avenir Book" charset="0"/>
              </a:rPr>
              <a:t>inclusión</a:t>
            </a:r>
            <a:endParaRPr lang="en-US" sz="1600" b="1" dirty="0">
              <a:solidFill>
                <a:srgbClr val="990000"/>
              </a:solidFill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33684" y="4456057"/>
            <a:ext cx="2797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Enfoque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tradicional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87360" y="4469403"/>
            <a:ext cx="2797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Enfoque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con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visión</a:t>
            </a:r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 </a:t>
            </a:r>
          </a:p>
          <a:p>
            <a:r>
              <a:rPr lang="en-US" sz="1200" b="1" dirty="0">
                <a:latin typeface="+mj-lt"/>
                <a:ea typeface="Avenir Book" charset="0"/>
                <a:cs typeface="Avenir Book" charset="0"/>
              </a:rPr>
              <a:t>Largo </a:t>
            </a:r>
            <a:r>
              <a:rPr lang="en-US" sz="1200" b="1" dirty="0" err="1">
                <a:latin typeface="+mj-lt"/>
                <a:ea typeface="Avenir Book" charset="0"/>
                <a:cs typeface="Avenir Book" charset="0"/>
              </a:rPr>
              <a:t>plazo</a:t>
            </a:r>
            <a:endParaRPr lang="en-US" sz="1200" b="1" dirty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3394" y="4816202"/>
            <a:ext cx="81803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+mj-lt"/>
                <a:ea typeface="Avenir Book" charset="0"/>
                <a:cs typeface="Avenir Book" charset="0"/>
              </a:rPr>
              <a:t>Fuente: </a:t>
            </a:r>
            <a:r>
              <a:rPr lang="en-US" sz="1000" dirty="0" err="1">
                <a:latin typeface="+mj-lt"/>
                <a:ea typeface="Avenir Book" charset="0"/>
                <a:cs typeface="Avenir Book" charset="0"/>
              </a:rPr>
              <a:t>Basado</a:t>
            </a:r>
            <a:r>
              <a:rPr lang="en-US" sz="1000" dirty="0">
                <a:latin typeface="+mj-lt"/>
                <a:ea typeface="Avenir Book" charset="0"/>
                <a:cs typeface="Avenir Book" charset="0"/>
              </a:rPr>
              <a:t> </a:t>
            </a:r>
            <a:r>
              <a:rPr lang="en-US" sz="1000" dirty="0" err="1">
                <a:latin typeface="+mj-lt"/>
                <a:ea typeface="Avenir Book" charset="0"/>
                <a:cs typeface="Avenir Book" charset="0"/>
              </a:rPr>
              <a:t>en</a:t>
            </a:r>
            <a:r>
              <a:rPr lang="en-US" sz="1000" dirty="0">
                <a:latin typeface="+mj-lt"/>
                <a:ea typeface="Avenir Book" charset="0"/>
                <a:cs typeface="Avenir Book" charset="0"/>
              </a:rPr>
              <a:t> el </a:t>
            </a:r>
            <a:r>
              <a:rPr lang="en-US" sz="1000" dirty="0" err="1">
                <a:latin typeface="+mj-lt"/>
                <a:ea typeface="Avenir Book" charset="0"/>
                <a:cs typeface="Avenir Book" charset="0"/>
              </a:rPr>
              <a:t>Modelo</a:t>
            </a:r>
            <a:r>
              <a:rPr lang="en-US" sz="1000" dirty="0">
                <a:latin typeface="+mj-lt"/>
                <a:ea typeface="Avenir Book" charset="0"/>
                <a:cs typeface="Avenir Book" charset="0"/>
              </a:rPr>
              <a:t> de Everest Group. 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A603202-1684-45B3-9D4A-7D9EA168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¿A menor costo más inclusión? No necesariamente, se debe contar</a:t>
            </a:r>
            <a:br>
              <a:rPr lang="es-CO" dirty="0"/>
            </a:br>
            <a:r>
              <a:rPr lang="es-CO" dirty="0"/>
              <a:t> con una estrategia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2203D4-64C6-492C-8831-87BF808BC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8621A4-F840-4FB5-ADAC-B68FE90EA2B3}" type="slidenum">
              <a:rPr lang="es-CO" smtClean="0"/>
              <a:pPr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9793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número de diapositiva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8621A4-F840-4FB5-ADAC-B68FE90EA2B3}" type="slidenum">
              <a:rPr lang="es-CO" smtClean="0"/>
              <a:pPr/>
              <a:t>5</a:t>
            </a:fld>
            <a:endParaRPr lang="es-CO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F67A665-E455-419E-B56C-9A88F556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2" y="0"/>
            <a:ext cx="9137758" cy="937057"/>
          </a:xfrm>
        </p:spPr>
        <p:txBody>
          <a:bodyPr/>
          <a:lstStyle/>
          <a:p>
            <a:r>
              <a:rPr lang="es-CO" dirty="0"/>
              <a:t>Innovación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847B4E9-9E5B-41F1-AC8F-28001E3A9574}"/>
              </a:ext>
            </a:extLst>
          </p:cNvPr>
          <p:cNvGraphicFramePr/>
          <p:nvPr>
            <p:extLst/>
          </p:nvPr>
        </p:nvGraphicFramePr>
        <p:xfrm>
          <a:off x="630382" y="159921"/>
          <a:ext cx="7883235" cy="4406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83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E6D9A7B-370F-4B8D-AED9-AA422540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8621A4-F840-4FB5-ADAC-B68FE90EA2B3}" type="slidenum">
              <a:rPr lang="es-CO" smtClean="0"/>
              <a:pPr/>
              <a:t>6</a:t>
            </a:fld>
            <a:endParaRPr lang="es-CO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E737361-A705-487D-8821-164466CB3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37758" cy="794383"/>
          </a:xfrm>
        </p:spPr>
        <p:txBody>
          <a:bodyPr/>
          <a:lstStyle/>
          <a:p>
            <a:r>
              <a:rPr lang="es-CO" dirty="0"/>
              <a:t>Tendencias </a:t>
            </a:r>
            <a:r>
              <a:rPr lang="es-CO" dirty="0" err="1"/>
              <a:t>Insurtech</a:t>
            </a:r>
            <a:endParaRPr lang="es-CO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F1AC9EA5-2930-4132-A8AA-5B39ACBAF7EB}"/>
              </a:ext>
            </a:extLst>
          </p:cNvPr>
          <p:cNvSpPr/>
          <p:nvPr/>
        </p:nvSpPr>
        <p:spPr>
          <a:xfrm>
            <a:off x="200025" y="1112616"/>
            <a:ext cx="2501611" cy="4502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Apps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9B94FBD-C76C-4045-8517-F561CF3598D6}"/>
              </a:ext>
            </a:extLst>
          </p:cNvPr>
          <p:cNvSpPr/>
          <p:nvPr/>
        </p:nvSpPr>
        <p:spPr>
          <a:xfrm>
            <a:off x="4972913" y="1088155"/>
            <a:ext cx="3837710" cy="49832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Asistencia remota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4B0ED54-6B18-4656-90FA-35213E6589D2}"/>
              </a:ext>
            </a:extLst>
          </p:cNvPr>
          <p:cNvSpPr/>
          <p:nvPr/>
        </p:nvSpPr>
        <p:spPr>
          <a:xfrm>
            <a:off x="213664" y="1649045"/>
            <a:ext cx="2501611" cy="824345"/>
          </a:xfrm>
          <a:prstGeom prst="roundRect">
            <a:avLst/>
          </a:prstGeom>
          <a:solidFill>
            <a:srgbClr val="F5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Seguros bajo demanda/</a:t>
            </a:r>
          </a:p>
          <a:p>
            <a:r>
              <a:rPr lang="es-CO" dirty="0"/>
              <a:t>personalización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44194A3-4279-499E-BF8A-BC5CF6320CFF}"/>
              </a:ext>
            </a:extLst>
          </p:cNvPr>
          <p:cNvSpPr/>
          <p:nvPr/>
        </p:nvSpPr>
        <p:spPr>
          <a:xfrm>
            <a:off x="5015344" y="1649045"/>
            <a:ext cx="2563091" cy="82434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P2P</a:t>
            </a:r>
          </a:p>
          <a:p>
            <a:pPr algn="ctr"/>
            <a:r>
              <a:rPr lang="es-CO" dirty="0"/>
              <a:t>Agruparse de acuerdo con el estilo de vida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2FFE400E-2706-4DA6-8811-8E7E44AAB803}"/>
              </a:ext>
            </a:extLst>
          </p:cNvPr>
          <p:cNvSpPr/>
          <p:nvPr/>
        </p:nvSpPr>
        <p:spPr>
          <a:xfrm>
            <a:off x="2819399" y="1112616"/>
            <a:ext cx="2057400" cy="148727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Nano seguros </a:t>
            </a:r>
          </a:p>
          <a:p>
            <a:pPr algn="ctr"/>
            <a:r>
              <a:rPr lang="es-CO" dirty="0"/>
              <a:t>Asegurar cualquier objeto/situación del día a día 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89494F5B-3CF0-4C8B-A157-B7DAA9C7687B}"/>
              </a:ext>
            </a:extLst>
          </p:cNvPr>
          <p:cNvSpPr/>
          <p:nvPr/>
        </p:nvSpPr>
        <p:spPr>
          <a:xfrm>
            <a:off x="7640780" y="1666701"/>
            <a:ext cx="1169843" cy="824345"/>
          </a:xfrm>
          <a:prstGeom prst="round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BOTS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F01D43E6-E433-4C68-ABA3-44DDA65B0091}"/>
              </a:ext>
            </a:extLst>
          </p:cNvPr>
          <p:cNvSpPr/>
          <p:nvPr/>
        </p:nvSpPr>
        <p:spPr>
          <a:xfrm>
            <a:off x="2819399" y="2725510"/>
            <a:ext cx="2057400" cy="7793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Seguros de las cosas (</a:t>
            </a:r>
            <a:r>
              <a:rPr lang="es-CO" dirty="0" err="1"/>
              <a:t>Iot</a:t>
            </a:r>
            <a:r>
              <a:rPr lang="es-CO" dirty="0"/>
              <a:t>)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658AD5C4-1CA3-4BA1-8ADF-AEE8B6609D2A}"/>
              </a:ext>
            </a:extLst>
          </p:cNvPr>
          <p:cNvSpPr/>
          <p:nvPr/>
        </p:nvSpPr>
        <p:spPr>
          <a:xfrm>
            <a:off x="5015344" y="2578956"/>
            <a:ext cx="3795279" cy="39204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Ciberseguridad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F92F13DF-9EC0-4270-9B59-CA1AD165CA26}"/>
              </a:ext>
            </a:extLst>
          </p:cNvPr>
          <p:cNvSpPr/>
          <p:nvPr/>
        </p:nvSpPr>
        <p:spPr>
          <a:xfrm>
            <a:off x="221673" y="2599894"/>
            <a:ext cx="2501612" cy="90492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Seguros de corta duración según necesidad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6DFCCDF7-7877-4F75-9B7C-AB1E05383206}"/>
              </a:ext>
            </a:extLst>
          </p:cNvPr>
          <p:cNvSpPr/>
          <p:nvPr/>
        </p:nvSpPr>
        <p:spPr>
          <a:xfrm>
            <a:off x="5015344" y="3054555"/>
            <a:ext cx="3795279" cy="45026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DLT/</a:t>
            </a:r>
            <a:r>
              <a:rPr lang="es-CO" dirty="0" err="1"/>
              <a:t>Blockchain</a:t>
            </a:r>
            <a:endParaRPr lang="es-CO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FFFB7A8-5C51-4752-8BB0-E090F60FBEEF}"/>
              </a:ext>
            </a:extLst>
          </p:cNvPr>
          <p:cNvSpPr txBox="1"/>
          <p:nvPr/>
        </p:nvSpPr>
        <p:spPr>
          <a:xfrm>
            <a:off x="325581" y="4860860"/>
            <a:ext cx="8278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Tomado de http://contagiadigital.com/2017/03/14/11-tendencias-insurtech-para-una-mejor-cobertura-del-seguro/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BF18C80-9FE6-4BBA-A45D-AA5010F3881C}"/>
              </a:ext>
            </a:extLst>
          </p:cNvPr>
          <p:cNvSpPr/>
          <p:nvPr/>
        </p:nvSpPr>
        <p:spPr>
          <a:xfrm>
            <a:off x="200025" y="592285"/>
            <a:ext cx="8610598" cy="450264"/>
          </a:xfrm>
          <a:prstGeom prst="roundRect">
            <a:avLst/>
          </a:prstGeom>
          <a:solidFill>
            <a:srgbClr val="3B6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Experiencia del cliente (</a:t>
            </a:r>
            <a:r>
              <a:rPr lang="es-CO" i="1" dirty="0" err="1"/>
              <a:t>Customer</a:t>
            </a:r>
            <a:r>
              <a:rPr lang="es-CO" i="1" dirty="0"/>
              <a:t> </a:t>
            </a:r>
            <a:r>
              <a:rPr lang="es-CO" i="1" dirty="0" err="1"/>
              <a:t>journey</a:t>
            </a:r>
            <a:r>
              <a:rPr lang="es-CO" dirty="0"/>
              <a:t>)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137A5B2-17D3-42EA-8CB2-DF9AF349BA4D}"/>
              </a:ext>
            </a:extLst>
          </p:cNvPr>
          <p:cNvSpPr/>
          <p:nvPr/>
        </p:nvSpPr>
        <p:spPr>
          <a:xfrm>
            <a:off x="222104" y="4175146"/>
            <a:ext cx="8588519" cy="658091"/>
          </a:xfrm>
          <a:prstGeom prst="roundRect">
            <a:avLst/>
          </a:prstGeom>
          <a:solidFill>
            <a:srgbClr val="71B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Debe existir una p</a:t>
            </a:r>
            <a:r>
              <a:rPr lang="es-CO" dirty="0" smtClean="0">
                <a:ea typeface="Arial" charset="0"/>
                <a:cs typeface="Arial" charset="0"/>
              </a:rPr>
              <a:t>olítica </a:t>
            </a:r>
            <a:r>
              <a:rPr lang="es-CO" dirty="0">
                <a:ea typeface="Arial" charset="0"/>
                <a:cs typeface="Arial" charset="0"/>
              </a:rPr>
              <a:t>pública que apoye </a:t>
            </a:r>
            <a:r>
              <a:rPr lang="es-CO" dirty="0" smtClean="0">
                <a:ea typeface="Arial" charset="0"/>
                <a:cs typeface="Arial" charset="0"/>
              </a:rPr>
              <a:t>la innovación: </a:t>
            </a:r>
            <a:r>
              <a:rPr lang="es-CO" b="1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“principio de neutralidad tecnológica” 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714A95E-B065-486F-81BE-60A43A0A435B}"/>
              </a:ext>
            </a:extLst>
          </p:cNvPr>
          <p:cNvSpPr/>
          <p:nvPr/>
        </p:nvSpPr>
        <p:spPr>
          <a:xfrm>
            <a:off x="222104" y="3608363"/>
            <a:ext cx="2828277" cy="429065"/>
          </a:xfrm>
          <a:prstGeom prst="roundRect">
            <a:avLst/>
          </a:prstGeom>
          <a:solidFill>
            <a:srgbClr val="0B9D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Cloud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AC8296C3-ED61-4DE8-9350-2D77930F38D5}"/>
              </a:ext>
            </a:extLst>
          </p:cNvPr>
          <p:cNvSpPr/>
          <p:nvPr/>
        </p:nvSpPr>
        <p:spPr>
          <a:xfrm>
            <a:off x="3145093" y="3608362"/>
            <a:ext cx="3020499" cy="4290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Biometría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9C9D4252-7A8E-4510-A079-0072B87334CD}"/>
              </a:ext>
            </a:extLst>
          </p:cNvPr>
          <p:cNvSpPr/>
          <p:nvPr/>
        </p:nvSpPr>
        <p:spPr>
          <a:xfrm>
            <a:off x="6243850" y="3595267"/>
            <a:ext cx="2566774" cy="42906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/>
              <a:t>API´s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529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6223515" y="913372"/>
            <a:ext cx="2650202" cy="1287592"/>
          </a:xfrm>
          <a:prstGeom prst="rect">
            <a:avLst/>
          </a:pr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E2147E-404D-4384-8D5E-D2E346ECC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8621A4-F840-4FB5-ADAC-B68FE90EA2B3}" type="slidenum">
              <a:rPr lang="es-CO" smtClean="0"/>
              <a:pPr/>
              <a:t>7</a:t>
            </a:fld>
            <a:endParaRPr lang="es-CO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1D8ABAE-89CA-4602-8EF9-B15D8A8B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400" dirty="0"/>
              <a:t>La regulación </a:t>
            </a:r>
            <a:r>
              <a:rPr lang="es-CO" sz="2400" dirty="0" smtClean="0"/>
              <a:t>y  </a:t>
            </a:r>
            <a:r>
              <a:rPr lang="es-CO" sz="2400" dirty="0"/>
              <a:t>la supervisión se </a:t>
            </a:r>
            <a:r>
              <a:rPr lang="es-CO" sz="2400" dirty="0" smtClean="0"/>
              <a:t>deben transformar </a:t>
            </a:r>
            <a:r>
              <a:rPr lang="es-CO" sz="2400" dirty="0"/>
              <a:t>para</a:t>
            </a:r>
            <a:br>
              <a:rPr lang="es-CO" sz="2400" dirty="0"/>
            </a:br>
            <a:r>
              <a:rPr lang="es-CO" sz="2400" dirty="0"/>
              <a:t>responder a las necesidades de la industria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2251" y="1850429"/>
            <a:ext cx="9159611" cy="3311659"/>
            <a:chOff x="16405" y="1578758"/>
            <a:chExt cx="9159611" cy="3311659"/>
          </a:xfrm>
        </p:grpSpPr>
        <p:sp>
          <p:nvSpPr>
            <p:cNvPr id="27" name="テキスト プレースホルダー 11">
              <a:extLst>
                <a:ext uri="{FF2B5EF4-FFF2-40B4-BE49-F238E27FC236}">
                  <a16:creationId xmlns:a16="http://schemas.microsoft.com/office/drawing/2014/main" id="{3DE606A3-6CF5-49B2-A665-9B3FF9CFBDEC}"/>
                </a:ext>
              </a:extLst>
            </p:cNvPr>
            <p:cNvSpPr txBox="1">
              <a:spLocks/>
            </p:cNvSpPr>
            <p:nvPr/>
          </p:nvSpPr>
          <p:spPr>
            <a:xfrm>
              <a:off x="273674" y="2668730"/>
              <a:ext cx="1746114" cy="1626945"/>
            </a:xfrm>
            <a:prstGeom prst="rect">
              <a:avLst/>
            </a:prstGeom>
          </p:spPr>
          <p:txBody>
            <a:bodyPr anchor="t">
              <a:noAutofit/>
            </a:bodyPr>
            <a:lstStyle>
              <a:lvl1pPr marL="0" indent="0" algn="ctr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altLang="ja-JP" sz="3200" dirty="0">
                  <a:latin typeface="Calibri Light" panose="020F0302020204030204" pitchFamily="34" charset="0"/>
                </a:rPr>
                <a:t>Agilidad</a:t>
              </a:r>
            </a:p>
          </p:txBody>
        </p:sp>
        <p:sp>
          <p:nvSpPr>
            <p:cNvPr id="29" name="テキスト プレースホルダー 11">
              <a:extLst>
                <a:ext uri="{FF2B5EF4-FFF2-40B4-BE49-F238E27FC236}">
                  <a16:creationId xmlns:a16="http://schemas.microsoft.com/office/drawing/2014/main" id="{41E09657-141A-4ED9-97EF-FB9E338267C4}"/>
                </a:ext>
              </a:extLst>
            </p:cNvPr>
            <p:cNvSpPr txBox="1">
              <a:spLocks/>
            </p:cNvSpPr>
            <p:nvPr/>
          </p:nvSpPr>
          <p:spPr>
            <a:xfrm>
              <a:off x="2190833" y="2660590"/>
              <a:ext cx="1746114" cy="1626945"/>
            </a:xfrm>
            <a:prstGeom prst="rect">
              <a:avLst/>
            </a:prstGeom>
          </p:spPr>
          <p:txBody>
            <a:bodyPr anchor="t">
              <a:noAutofit/>
            </a:bodyPr>
            <a:lstStyle>
              <a:lvl1pPr marL="0" indent="0" algn="ctr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altLang="ja-JP" sz="2800" dirty="0">
                  <a:latin typeface="Calibri Light" panose="020F0302020204030204" pitchFamily="34" charset="0"/>
                </a:rPr>
                <a:t>Seguridad</a:t>
              </a:r>
            </a:p>
          </p:txBody>
        </p:sp>
        <p:sp>
          <p:nvSpPr>
            <p:cNvPr id="30" name="テキスト プレースホルダー 11">
              <a:extLst>
                <a:ext uri="{FF2B5EF4-FFF2-40B4-BE49-F238E27FC236}">
                  <a16:creationId xmlns:a16="http://schemas.microsoft.com/office/drawing/2014/main" id="{A626D40E-05D0-45EF-A8A6-83070756E445}"/>
                </a:ext>
              </a:extLst>
            </p:cNvPr>
            <p:cNvSpPr txBox="1">
              <a:spLocks/>
            </p:cNvSpPr>
            <p:nvPr/>
          </p:nvSpPr>
          <p:spPr>
            <a:xfrm>
              <a:off x="4284798" y="2656472"/>
              <a:ext cx="2333208" cy="2233945"/>
            </a:xfrm>
            <a:prstGeom prst="rect">
              <a:avLst/>
            </a:prstGeom>
          </p:spPr>
          <p:txBody>
            <a:bodyPr anchor="t">
              <a:noAutofit/>
            </a:bodyPr>
            <a:lstStyle>
              <a:lvl1pPr marL="0" indent="0" algn="ctr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altLang="ja-JP" sz="2800" dirty="0">
                  <a:latin typeface="Calibri Light" panose="020F0302020204030204" pitchFamily="34" charset="0"/>
                </a:rPr>
                <a:t>Flexibilidad</a:t>
              </a:r>
            </a:p>
          </p:txBody>
        </p:sp>
        <p:sp>
          <p:nvSpPr>
            <p:cNvPr id="31" name="テキスト プレースホルダー 11">
              <a:extLst>
                <a:ext uri="{FF2B5EF4-FFF2-40B4-BE49-F238E27FC236}">
                  <a16:creationId xmlns:a16="http://schemas.microsoft.com/office/drawing/2014/main" id="{F3CA79E4-AA0A-48CC-B7E9-47A2C5638A76}"/>
                </a:ext>
              </a:extLst>
            </p:cNvPr>
            <p:cNvSpPr txBox="1">
              <a:spLocks/>
            </p:cNvSpPr>
            <p:nvPr/>
          </p:nvSpPr>
          <p:spPr>
            <a:xfrm>
              <a:off x="6513503" y="2698080"/>
              <a:ext cx="2662513" cy="1626945"/>
            </a:xfrm>
            <a:prstGeom prst="rect">
              <a:avLst/>
            </a:prstGeom>
          </p:spPr>
          <p:txBody>
            <a:bodyPr anchor="t">
              <a:noAutofit/>
            </a:bodyPr>
            <a:lstStyle>
              <a:lvl1pPr marL="0" indent="0" algn="ctr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altLang="ja-JP" sz="2800" dirty="0">
                  <a:latin typeface="Calibri Light" panose="020F0302020204030204" pitchFamily="34" charset="0"/>
                </a:rPr>
                <a:t>Proporcionalidad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EE932F4-5E63-4786-B750-38E5522CC871}"/>
                </a:ext>
              </a:extLst>
            </p:cNvPr>
            <p:cNvSpPr/>
            <p:nvPr/>
          </p:nvSpPr>
          <p:spPr>
            <a:xfrm>
              <a:off x="16405" y="2085058"/>
              <a:ext cx="9091749" cy="69232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2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id="{A5CF386B-7551-4DA8-92BB-8CE0C90BDCEE}"/>
                </a:ext>
              </a:extLst>
            </p:cNvPr>
            <p:cNvGrpSpPr/>
            <p:nvPr/>
          </p:nvGrpSpPr>
          <p:grpSpPr>
            <a:xfrm>
              <a:off x="5015546" y="1638561"/>
              <a:ext cx="946633" cy="935168"/>
              <a:chOff x="1202081" y="1314358"/>
              <a:chExt cx="530776" cy="530776"/>
            </a:xfrm>
          </p:grpSpPr>
          <p:sp>
            <p:nvSpPr>
              <p:cNvPr id="11" name="円/楕円 10">
                <a:extLst>
                  <a:ext uri="{FF2B5EF4-FFF2-40B4-BE49-F238E27FC236}">
                    <a16:creationId xmlns:a16="http://schemas.microsoft.com/office/drawing/2014/main" id="{451C6E0F-F860-423D-8D18-5BBAFAEA201C}"/>
                  </a:ext>
                </a:extLst>
              </p:cNvPr>
              <p:cNvSpPr/>
              <p:nvPr/>
            </p:nvSpPr>
            <p:spPr>
              <a:xfrm>
                <a:off x="1202081" y="1314358"/>
                <a:ext cx="530776" cy="530776"/>
              </a:xfrm>
              <a:prstGeom prst="ellipse">
                <a:avLst/>
              </a:prstGeom>
              <a:solidFill>
                <a:srgbClr val="00A1D8"/>
              </a:solidFill>
              <a:ln w="98425" cmpd="sng"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/>
              </a:p>
            </p:txBody>
          </p:sp>
          <p:pic>
            <p:nvPicPr>
              <p:cNvPr id="43" name="Gráfico 42" descr="Maestro">
                <a:extLst>
                  <a:ext uri="{FF2B5EF4-FFF2-40B4-BE49-F238E27FC236}">
                    <a16:creationId xmlns:a16="http://schemas.microsoft.com/office/drawing/2014/main" id="{7E94A2DB-2718-4591-950C-1584DE97E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287469" y="1387778"/>
                <a:ext cx="360000" cy="360000"/>
              </a:xfrm>
              <a:prstGeom prst="rect">
                <a:avLst/>
              </a:prstGeom>
            </p:spPr>
          </p:pic>
        </p:grpSp>
        <p:pic>
          <p:nvPicPr>
            <p:cNvPr id="26" name="Gráfico 20" descr="Gráfico circular">
              <a:extLst>
                <a:ext uri="{FF2B5EF4-FFF2-40B4-BE49-F238E27FC236}">
                  <a16:creationId xmlns:a16="http://schemas.microsoft.com/office/drawing/2014/main" id="{5C373633-932D-4FF0-B317-75E620CC6D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7303009" y="1651185"/>
              <a:ext cx="914400" cy="8677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pic>
          <p:nvPicPr>
            <p:cNvPr id="32" name="Gráfico 20" descr="Bloquear">
              <a:extLst>
                <a:ext uri="{FF2B5EF4-FFF2-40B4-BE49-F238E27FC236}">
                  <a16:creationId xmlns:a16="http://schemas.microsoft.com/office/drawing/2014/main" id="{5C373633-932D-4FF0-B317-75E620CC6D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689069" y="1578758"/>
              <a:ext cx="985647" cy="985647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3" name="Gráfico 26" descr="Smartphone">
              <a:extLst>
                <a:ext uri="{FF2B5EF4-FFF2-40B4-BE49-F238E27FC236}">
                  <a16:creationId xmlns:a16="http://schemas.microsoft.com/office/drawing/2014/main" id="{16D64DAF-4ADF-4FF5-8916-3EF63250C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0800000">
              <a:off x="689532" y="1693778"/>
              <a:ext cx="914400" cy="914400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172799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494DCB6-912C-47D8-ADC2-FD94FACA6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8621A4-F840-4FB5-ADAC-B68FE90EA2B3}" type="slidenum">
              <a:rPr lang="es-CO" smtClean="0"/>
              <a:pPr/>
              <a:t>8</a:t>
            </a:fld>
            <a:endParaRPr lang="es-CO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8754B8E-C299-4E37-85F7-53DC2E9D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Panelistas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BDECEE-B3A4-4DC6-8C14-A131F5C4E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292"/>
            <a:ext cx="7886700" cy="3263504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s-CO" sz="2400" b="1" dirty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¿Qué se requiere para avanzar</a:t>
            </a:r>
            <a:r>
              <a:rPr lang="es-CO" sz="2400" b="1" dirty="0" smtClean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?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es-CO" sz="2400" b="1" dirty="0" smtClean="0">
              <a:solidFill>
                <a:schemeClr val="bg2">
                  <a:lumMod val="10000"/>
                </a:schemeClr>
              </a:solidFill>
              <a:ea typeface="+mj-ea"/>
              <a:cs typeface="+mj-cs"/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s-CO" sz="2400" b="1" dirty="0" smtClean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¿</a:t>
            </a:r>
            <a:r>
              <a:rPr lang="es-CO" sz="2400" b="1" dirty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C</a:t>
            </a:r>
            <a:r>
              <a:rPr lang="es-CO" sz="2400" b="1" dirty="0" smtClean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ómo </a:t>
            </a:r>
            <a:r>
              <a:rPr lang="es-CO" sz="2400" b="1" dirty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ayudamos para avanzar?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es-CO" sz="2400" b="1" dirty="0">
              <a:solidFill>
                <a:schemeClr val="bg2">
                  <a:lumMod val="10000"/>
                </a:schemeClr>
              </a:solidFill>
              <a:ea typeface="+mj-ea"/>
              <a:cs typeface="+mj-cs"/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s-CO" sz="2400" b="1" dirty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¿Cómo </a:t>
            </a:r>
            <a:r>
              <a:rPr lang="es-CO" sz="2400" b="1" dirty="0" smtClean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promovemos </a:t>
            </a:r>
            <a:r>
              <a:rPr lang="es-CO" sz="2400" b="1" dirty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buenas prácticas </a:t>
            </a:r>
            <a:r>
              <a:rPr lang="es-CO" sz="2400" b="1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y </a:t>
            </a:r>
            <a:r>
              <a:rPr lang="es-CO" sz="2400" b="1" smtClean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garantizamos </a:t>
            </a:r>
            <a:r>
              <a:rPr lang="es-CO" sz="2400" b="1" dirty="0">
                <a:solidFill>
                  <a:schemeClr val="bg2">
                    <a:lumMod val="10000"/>
                  </a:schemeClr>
                </a:solidFill>
                <a:ea typeface="+mj-ea"/>
                <a:cs typeface="+mj-cs"/>
              </a:rPr>
              <a:t>la innovación con responsabilidad?</a:t>
            </a:r>
          </a:p>
          <a:p>
            <a:pPr marL="457200" indent="-457200" algn="just">
              <a:buAutoNum type="arabicPeriod"/>
            </a:pPr>
            <a:endParaRPr lang="es-CO" sz="2400" b="1" dirty="0">
              <a:solidFill>
                <a:schemeClr val="bg2">
                  <a:lumMod val="10000"/>
                </a:schemeClr>
              </a:solidFill>
              <a:ea typeface="+mj-ea"/>
              <a:cs typeface="+mj-cs"/>
            </a:endParaRPr>
          </a:p>
          <a:p>
            <a:pPr algn="just"/>
            <a:endParaRPr lang="es-CO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595959"/>
      </a:dk2>
      <a:lt2>
        <a:srgbClr val="E7E6E6"/>
      </a:lt2>
      <a:accent1>
        <a:srgbClr val="EE2121"/>
      </a:accent1>
      <a:accent2>
        <a:srgbClr val="00A1D8"/>
      </a:accent2>
      <a:accent3>
        <a:srgbClr val="758B00"/>
      </a:accent3>
      <a:accent4>
        <a:srgbClr val="F59700"/>
      </a:accent4>
      <a:accent5>
        <a:srgbClr val="7030A0"/>
      </a:accent5>
      <a:accent6>
        <a:srgbClr val="0B9DB8"/>
      </a:accent6>
      <a:hlink>
        <a:srgbClr val="0070C0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14857</TotalTime>
  <Words>320</Words>
  <Application>Microsoft Office PowerPoint</Application>
  <PresentationFormat>Presentación en pantalla (16:9)</PresentationFormat>
  <Paragraphs>108</Paragraphs>
  <Slides>9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1" baseType="lpstr">
      <vt:lpstr>맑은 고딕</vt:lpstr>
      <vt:lpstr>游ゴシック</vt:lpstr>
      <vt:lpstr>Arial</vt:lpstr>
      <vt:lpstr>Avenir Book</vt:lpstr>
      <vt:lpstr>Avenir Light</vt:lpstr>
      <vt:lpstr>Calibri</vt:lpstr>
      <vt:lpstr>Calibri Light</vt:lpstr>
      <vt:lpstr>Helvetica</vt:lpstr>
      <vt:lpstr>Roboto Light</vt:lpstr>
      <vt:lpstr>Roboto Thin</vt:lpstr>
      <vt:lpstr>Tema de Office</vt:lpstr>
      <vt:lpstr>CorelDRAW</vt:lpstr>
      <vt:lpstr>Seguros inclusivos e innovación tecnológica</vt:lpstr>
      <vt:lpstr>Presentación de PowerPoint</vt:lpstr>
      <vt:lpstr>Nuevos mecanismos para alcanzar población tradicionalmente excluida</vt:lpstr>
      <vt:lpstr>¿A menor costo más inclusión? No necesariamente, se debe contar  con una estrategia</vt:lpstr>
      <vt:lpstr>Innovación</vt:lpstr>
      <vt:lpstr>Tendencias Insurtech</vt:lpstr>
      <vt:lpstr>La regulación y  la supervisión se deben transformar para responder a las necesidades de la industria</vt:lpstr>
      <vt:lpstr>Panelistas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Ciotto Dos Santos Daniela</cp:lastModifiedBy>
  <cp:revision>729</cp:revision>
  <cp:lastPrinted>2018-05-31T00:06:32Z</cp:lastPrinted>
  <dcterms:created xsi:type="dcterms:W3CDTF">2010-04-12T23:12:02Z</dcterms:created>
  <dcterms:modified xsi:type="dcterms:W3CDTF">2018-10-18T15:52:23Z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