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795" r:id="rId2"/>
    <p:sldId id="605" r:id="rId3"/>
    <p:sldId id="634" r:id="rId4"/>
    <p:sldId id="782" r:id="rId5"/>
    <p:sldId id="796" r:id="rId6"/>
    <p:sldId id="722" r:id="rId7"/>
    <p:sldId id="797" r:id="rId8"/>
    <p:sldId id="767" r:id="rId9"/>
    <p:sldId id="768" r:id="rId10"/>
    <p:sldId id="769" r:id="rId11"/>
    <p:sldId id="821" r:id="rId12"/>
    <p:sldId id="819" r:id="rId13"/>
    <p:sldId id="818" r:id="rId14"/>
    <p:sldId id="823" r:id="rId15"/>
    <p:sldId id="826" r:id="rId16"/>
    <p:sldId id="827" r:id="rId17"/>
    <p:sldId id="828" r:id="rId18"/>
    <p:sldId id="829" r:id="rId19"/>
    <p:sldId id="750" r:id="rId20"/>
    <p:sldId id="811" r:id="rId21"/>
    <p:sldId id="832" r:id="rId22"/>
    <p:sldId id="812" r:id="rId23"/>
    <p:sldId id="813" r:id="rId24"/>
    <p:sldId id="833" r:id="rId25"/>
    <p:sldId id="834" r:id="rId26"/>
    <p:sldId id="835" r:id="rId27"/>
    <p:sldId id="787" r:id="rId28"/>
    <p:sldId id="836" r:id="rId29"/>
    <p:sldId id="814" r:id="rId30"/>
    <p:sldId id="815" r:id="rId31"/>
    <p:sldId id="816" r:id="rId32"/>
    <p:sldId id="837" r:id="rId33"/>
    <p:sldId id="803" r:id="rId34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LRi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21A"/>
    <a:srgbClr val="FFFF66"/>
    <a:srgbClr val="00CC66"/>
    <a:srgbClr val="D3F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8655" autoAdjust="0"/>
  </p:normalViewPr>
  <p:slideViewPr>
    <p:cSldViewPr>
      <p:cViewPr varScale="1">
        <p:scale>
          <a:sx n="113" d="100"/>
          <a:sy n="113" d="100"/>
        </p:scale>
        <p:origin x="17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AE7F2-011C-4964-ABCC-47AC2B880C53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B38E4F8-0C2E-4D63-9C98-931036212C84}">
      <dgm:prSet phldrT="[Texto]" custT="1"/>
      <dgm:spPr/>
      <dgm:t>
        <a:bodyPr/>
        <a:lstStyle/>
        <a:p>
          <a:endParaRPr lang="es-PE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10419B9-4E4A-4E14-A2A7-E70B8CD820B4}" type="parTrans" cxnId="{10AFBC61-00F5-4C54-87CF-EC25DBB8F47D}">
      <dgm:prSet/>
      <dgm:spPr/>
      <dgm:t>
        <a:bodyPr/>
        <a:lstStyle/>
        <a:p>
          <a:endParaRPr lang="es-PE" sz="1600"/>
        </a:p>
      </dgm:t>
    </dgm:pt>
    <dgm:pt modelId="{0B2CDE62-353A-4DA9-8C9D-A82D8F9CDA38}" type="sibTrans" cxnId="{10AFBC61-00F5-4C54-87CF-EC25DBB8F47D}">
      <dgm:prSet/>
      <dgm:spPr/>
      <dgm:t>
        <a:bodyPr/>
        <a:lstStyle/>
        <a:p>
          <a:endParaRPr lang="es-PE" sz="1600"/>
        </a:p>
      </dgm:t>
    </dgm:pt>
    <dgm:pt modelId="{A3ADA41D-4D4D-4C5F-84E3-E85F0516F005}">
      <dgm:prSet phldrT="[Texto]" custT="1"/>
      <dgm:spPr/>
      <dgm:t>
        <a:bodyPr/>
        <a:lstStyle/>
        <a:p>
          <a:r>
            <a:rPr lang="es-PE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Estándares contables (incluidas  las </a:t>
          </a:r>
          <a:r>
            <a:rPr lang="es-PE" sz="16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IFRS</a:t>
          </a:r>
          <a:r>
            <a:rPr lang="es-PE" sz="1600" b="1" smtClean="0">
              <a:latin typeface="Verdana" pitchFamily="34" charset="0"/>
              <a:ea typeface="Verdana" pitchFamily="34" charset="0"/>
              <a:cs typeface="Verdana" pitchFamily="34" charset="0"/>
            </a:rPr>
            <a:t>), deben ser consistentes </a:t>
          </a:r>
          <a:r>
            <a:rPr lang="es-PE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 el PBS 14</a:t>
          </a:r>
          <a:endParaRPr lang="es-PE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2C2B42C-9851-44AB-9DDF-8E176359CCAF}" type="parTrans" cxnId="{9DEEB694-6906-4958-BFAE-77100E77DBB1}">
      <dgm:prSet/>
      <dgm:spPr/>
      <dgm:t>
        <a:bodyPr/>
        <a:lstStyle/>
        <a:p>
          <a:endParaRPr lang="es-PE" sz="1600"/>
        </a:p>
      </dgm:t>
    </dgm:pt>
    <dgm:pt modelId="{7CBCA677-D393-498B-BC24-7877B94A0F6B}" type="sibTrans" cxnId="{9DEEB694-6906-4958-BFAE-77100E77DBB1}">
      <dgm:prSet/>
      <dgm:spPr/>
      <dgm:t>
        <a:bodyPr/>
        <a:lstStyle/>
        <a:p>
          <a:endParaRPr lang="es-PE" sz="1600"/>
        </a:p>
      </dgm:t>
    </dgm:pt>
    <dgm:pt modelId="{AF844BF6-CFFD-4D24-90A2-6085FE4B8D95}">
      <dgm:prSet phldrT="[Texto]" phldr="1" custT="1"/>
      <dgm:spPr/>
      <dgm:t>
        <a:bodyPr/>
        <a:lstStyle/>
        <a:p>
          <a:endParaRPr lang="es-PE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E555C10-4E3D-4B7E-87E3-DA9EBAFB28DF}" type="parTrans" cxnId="{6D998D67-5DE7-4A35-B041-0237672A288D}">
      <dgm:prSet/>
      <dgm:spPr/>
      <dgm:t>
        <a:bodyPr/>
        <a:lstStyle/>
        <a:p>
          <a:endParaRPr lang="es-PE" sz="1600"/>
        </a:p>
      </dgm:t>
    </dgm:pt>
    <dgm:pt modelId="{1860CCF3-1A92-46BE-97F1-5B9B16E5F9D4}" type="sibTrans" cxnId="{6D998D67-5DE7-4A35-B041-0237672A288D}">
      <dgm:prSet/>
      <dgm:spPr/>
      <dgm:t>
        <a:bodyPr/>
        <a:lstStyle/>
        <a:p>
          <a:endParaRPr lang="es-PE" sz="1600"/>
        </a:p>
      </dgm:t>
    </dgm:pt>
    <dgm:pt modelId="{0DE56CE2-8268-4A58-8571-E28C75F5EB61}">
      <dgm:prSet phldrT="[Texto]" custT="1"/>
      <dgm:spPr/>
      <dgm:t>
        <a:bodyPr/>
        <a:lstStyle/>
        <a:p>
          <a:r>
            <a:rPr lang="es-PE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Diferencias entre reportes contables y regulatorios deben ser explicados y conciliados públicamente</a:t>
          </a:r>
          <a:endParaRPr lang="es-PE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0446FC0-6613-4EDE-BA90-C9263FC8D730}" type="parTrans" cxnId="{490AB48E-B1BA-409A-A434-B4009FE7F5C4}">
      <dgm:prSet/>
      <dgm:spPr/>
      <dgm:t>
        <a:bodyPr/>
        <a:lstStyle/>
        <a:p>
          <a:endParaRPr lang="es-PE" sz="1600"/>
        </a:p>
      </dgm:t>
    </dgm:pt>
    <dgm:pt modelId="{D875561C-EA20-4206-B009-6DBCF3BB0A9C}" type="sibTrans" cxnId="{490AB48E-B1BA-409A-A434-B4009FE7F5C4}">
      <dgm:prSet/>
      <dgm:spPr/>
      <dgm:t>
        <a:bodyPr/>
        <a:lstStyle/>
        <a:p>
          <a:endParaRPr lang="es-PE" sz="1600"/>
        </a:p>
      </dgm:t>
    </dgm:pt>
    <dgm:pt modelId="{E055F7D9-0072-4ABA-9A49-977D54C9526F}">
      <dgm:prSet phldrT="[Texto]" custT="1"/>
      <dgm:spPr/>
      <dgm:t>
        <a:bodyPr/>
        <a:lstStyle/>
        <a:p>
          <a:endParaRPr lang="es-PE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E61159C-2578-4CE5-98C1-E8E5FEB5169A}" type="parTrans" cxnId="{1484475E-B6AA-4C60-BBDF-99C6D02566C4}">
      <dgm:prSet/>
      <dgm:spPr/>
      <dgm:t>
        <a:bodyPr/>
        <a:lstStyle/>
        <a:p>
          <a:endParaRPr lang="es-PE" sz="1600"/>
        </a:p>
      </dgm:t>
    </dgm:pt>
    <dgm:pt modelId="{35C6599A-4B67-4F96-A5AA-FB9A742A7E3A}" type="sibTrans" cxnId="{1484475E-B6AA-4C60-BBDF-99C6D02566C4}">
      <dgm:prSet/>
      <dgm:spPr/>
      <dgm:t>
        <a:bodyPr/>
        <a:lstStyle/>
        <a:p>
          <a:endParaRPr lang="es-PE" sz="1600"/>
        </a:p>
      </dgm:t>
    </dgm:pt>
    <dgm:pt modelId="{948F8F5D-6F48-42F8-A1ED-57A436F7272D}">
      <dgm:prSet phldrT="[Texto]" custT="1"/>
      <dgm:spPr/>
      <dgm:t>
        <a:bodyPr/>
        <a:lstStyle/>
        <a:p>
          <a:r>
            <a:rPr lang="es-PE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La valuación "con propósitos de  solvencia”: valuación de los activos y pasivos en balances regulatorios</a:t>
          </a:r>
          <a:endParaRPr lang="es-PE" sz="16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E2D4186-A4CB-47A2-8EC2-95B5B187D36B}" type="sibTrans" cxnId="{3617171E-1D41-4CAF-8BD1-6A867E58E527}">
      <dgm:prSet/>
      <dgm:spPr/>
      <dgm:t>
        <a:bodyPr/>
        <a:lstStyle/>
        <a:p>
          <a:endParaRPr lang="es-PE" sz="1600"/>
        </a:p>
      </dgm:t>
    </dgm:pt>
    <dgm:pt modelId="{F1463F72-CEC8-4893-9B16-E57F57AADBB1}" type="parTrans" cxnId="{3617171E-1D41-4CAF-8BD1-6A867E58E527}">
      <dgm:prSet/>
      <dgm:spPr/>
      <dgm:t>
        <a:bodyPr/>
        <a:lstStyle/>
        <a:p>
          <a:endParaRPr lang="es-PE" sz="1600"/>
        </a:p>
      </dgm:t>
    </dgm:pt>
    <dgm:pt modelId="{DCB89BA3-92C6-4ECC-B15C-3924A86B9699}" type="pres">
      <dgm:prSet presAssocID="{6ABAE7F2-011C-4964-ABCC-47AC2B880C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F05396E-6D7C-4167-B079-E51EB9151D0A}" type="pres">
      <dgm:prSet presAssocID="{1B38E4F8-0C2E-4D63-9C98-931036212C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0E6FB6-6475-4396-9100-6B1FF663FBB9}" type="pres">
      <dgm:prSet presAssocID="{0B2CDE62-353A-4DA9-8C9D-A82D8F9CDA38}" presName="sibTrans" presStyleCnt="0"/>
      <dgm:spPr/>
      <dgm:t>
        <a:bodyPr/>
        <a:lstStyle/>
        <a:p>
          <a:endParaRPr lang="es-PE"/>
        </a:p>
      </dgm:t>
    </dgm:pt>
    <dgm:pt modelId="{AA62C0C1-0B59-48B3-9DD4-1A9FD5274A02}" type="pres">
      <dgm:prSet presAssocID="{AF844BF6-CFFD-4D24-90A2-6085FE4B8D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193FED-DF40-4E37-866B-E76C705F9534}" type="pres">
      <dgm:prSet presAssocID="{1860CCF3-1A92-46BE-97F1-5B9B16E5F9D4}" presName="sibTrans" presStyleCnt="0"/>
      <dgm:spPr/>
      <dgm:t>
        <a:bodyPr/>
        <a:lstStyle/>
        <a:p>
          <a:endParaRPr lang="es-PE"/>
        </a:p>
      </dgm:t>
    </dgm:pt>
    <dgm:pt modelId="{4D19C112-0AD7-4E8F-9472-199BC42959C0}" type="pres">
      <dgm:prSet presAssocID="{E055F7D9-0072-4ABA-9A49-977D54C952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617171E-1D41-4CAF-8BD1-6A867E58E527}" srcId="{AF844BF6-CFFD-4D24-90A2-6085FE4B8D95}" destId="{948F8F5D-6F48-42F8-A1ED-57A436F7272D}" srcOrd="0" destOrd="0" parTransId="{F1463F72-CEC8-4893-9B16-E57F57AADBB1}" sibTransId="{CE2D4186-A4CB-47A2-8EC2-95B5B187D36B}"/>
    <dgm:cxn modelId="{9DEEB694-6906-4958-BFAE-77100E77DBB1}" srcId="{1B38E4F8-0C2E-4D63-9C98-931036212C84}" destId="{A3ADA41D-4D4D-4C5F-84E3-E85F0516F005}" srcOrd="0" destOrd="0" parTransId="{92C2B42C-9851-44AB-9DDF-8E176359CCAF}" sibTransId="{7CBCA677-D393-498B-BC24-7877B94A0F6B}"/>
    <dgm:cxn modelId="{31F6CE38-C084-4587-8F95-65FF2ED4A39B}" type="presOf" srcId="{948F8F5D-6F48-42F8-A1ED-57A436F7272D}" destId="{AA62C0C1-0B59-48B3-9DD4-1A9FD5274A02}" srcOrd="0" destOrd="1" presId="urn:microsoft.com/office/officeart/2005/8/layout/hList6"/>
    <dgm:cxn modelId="{6D998D67-5DE7-4A35-B041-0237672A288D}" srcId="{6ABAE7F2-011C-4964-ABCC-47AC2B880C53}" destId="{AF844BF6-CFFD-4D24-90A2-6085FE4B8D95}" srcOrd="1" destOrd="0" parTransId="{7E555C10-4E3D-4B7E-87E3-DA9EBAFB28DF}" sibTransId="{1860CCF3-1A92-46BE-97F1-5B9B16E5F9D4}"/>
    <dgm:cxn modelId="{BC9C24F6-3306-489E-8ECF-2FB19D1469F8}" type="presOf" srcId="{1B38E4F8-0C2E-4D63-9C98-931036212C84}" destId="{AF05396E-6D7C-4167-B079-E51EB9151D0A}" srcOrd="0" destOrd="0" presId="urn:microsoft.com/office/officeart/2005/8/layout/hList6"/>
    <dgm:cxn modelId="{329C0AB5-30C2-444A-9721-269860E1BC53}" type="presOf" srcId="{A3ADA41D-4D4D-4C5F-84E3-E85F0516F005}" destId="{AF05396E-6D7C-4167-B079-E51EB9151D0A}" srcOrd="0" destOrd="1" presId="urn:microsoft.com/office/officeart/2005/8/layout/hList6"/>
    <dgm:cxn modelId="{68782E60-8EF8-47B1-BE69-12283250B807}" type="presOf" srcId="{6ABAE7F2-011C-4964-ABCC-47AC2B880C53}" destId="{DCB89BA3-92C6-4ECC-B15C-3924A86B9699}" srcOrd="0" destOrd="0" presId="urn:microsoft.com/office/officeart/2005/8/layout/hList6"/>
    <dgm:cxn modelId="{1484475E-B6AA-4C60-BBDF-99C6D02566C4}" srcId="{6ABAE7F2-011C-4964-ABCC-47AC2B880C53}" destId="{E055F7D9-0072-4ABA-9A49-977D54C9526F}" srcOrd="2" destOrd="0" parTransId="{DE61159C-2578-4CE5-98C1-E8E5FEB5169A}" sibTransId="{35C6599A-4B67-4F96-A5AA-FB9A742A7E3A}"/>
    <dgm:cxn modelId="{30B060B9-3928-4D8E-A6F0-3915D0EFA6B6}" type="presOf" srcId="{AF844BF6-CFFD-4D24-90A2-6085FE4B8D95}" destId="{AA62C0C1-0B59-48B3-9DD4-1A9FD5274A02}" srcOrd="0" destOrd="0" presId="urn:microsoft.com/office/officeart/2005/8/layout/hList6"/>
    <dgm:cxn modelId="{19A41823-5C90-4D6E-B1D5-BB94CFB1FF40}" type="presOf" srcId="{0DE56CE2-8268-4A58-8571-E28C75F5EB61}" destId="{4D19C112-0AD7-4E8F-9472-199BC42959C0}" srcOrd="0" destOrd="1" presId="urn:microsoft.com/office/officeart/2005/8/layout/hList6"/>
    <dgm:cxn modelId="{10AFBC61-00F5-4C54-87CF-EC25DBB8F47D}" srcId="{6ABAE7F2-011C-4964-ABCC-47AC2B880C53}" destId="{1B38E4F8-0C2E-4D63-9C98-931036212C84}" srcOrd="0" destOrd="0" parTransId="{710419B9-4E4A-4E14-A2A7-E70B8CD820B4}" sibTransId="{0B2CDE62-353A-4DA9-8C9D-A82D8F9CDA38}"/>
    <dgm:cxn modelId="{490AB48E-B1BA-409A-A434-B4009FE7F5C4}" srcId="{E055F7D9-0072-4ABA-9A49-977D54C9526F}" destId="{0DE56CE2-8268-4A58-8571-E28C75F5EB61}" srcOrd="0" destOrd="0" parTransId="{C0446FC0-6613-4EDE-BA90-C9263FC8D730}" sibTransId="{D875561C-EA20-4206-B009-6DBCF3BB0A9C}"/>
    <dgm:cxn modelId="{7457E959-9393-4876-88D9-8521C919132B}" type="presOf" srcId="{E055F7D9-0072-4ABA-9A49-977D54C9526F}" destId="{4D19C112-0AD7-4E8F-9472-199BC42959C0}" srcOrd="0" destOrd="0" presId="urn:microsoft.com/office/officeart/2005/8/layout/hList6"/>
    <dgm:cxn modelId="{5AA4DE2C-7F63-4DA9-9674-F6AA2A0440E4}" type="presParOf" srcId="{DCB89BA3-92C6-4ECC-B15C-3924A86B9699}" destId="{AF05396E-6D7C-4167-B079-E51EB9151D0A}" srcOrd="0" destOrd="0" presId="urn:microsoft.com/office/officeart/2005/8/layout/hList6"/>
    <dgm:cxn modelId="{1EE7A987-1A33-4DD0-B236-359B8C038701}" type="presParOf" srcId="{DCB89BA3-92C6-4ECC-B15C-3924A86B9699}" destId="{E00E6FB6-6475-4396-9100-6B1FF663FBB9}" srcOrd="1" destOrd="0" presId="urn:microsoft.com/office/officeart/2005/8/layout/hList6"/>
    <dgm:cxn modelId="{BE8AF636-D1FC-4A53-9DD3-7EB39716E44C}" type="presParOf" srcId="{DCB89BA3-92C6-4ECC-B15C-3924A86B9699}" destId="{AA62C0C1-0B59-48B3-9DD4-1A9FD5274A02}" srcOrd="2" destOrd="0" presId="urn:microsoft.com/office/officeart/2005/8/layout/hList6"/>
    <dgm:cxn modelId="{2CF46AFB-7FC3-46A4-AA45-796EB409DDFB}" type="presParOf" srcId="{DCB89BA3-92C6-4ECC-B15C-3924A86B9699}" destId="{D4193FED-DF40-4E37-866B-E76C705F9534}" srcOrd="3" destOrd="0" presId="urn:microsoft.com/office/officeart/2005/8/layout/hList6"/>
    <dgm:cxn modelId="{E7F1E6F1-F4AE-4191-B2B3-27268CDC95F9}" type="presParOf" srcId="{DCB89BA3-92C6-4ECC-B15C-3924A86B9699}" destId="{4D19C112-0AD7-4E8F-9472-199BC42959C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7AB645-D7C5-4F15-A39D-D9AE74F0CBC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C9ABEAC-28A0-4193-9672-85808DA448D8}">
      <dgm:prSet phldrT="[Texto]"/>
      <dgm:spPr/>
      <dgm:t>
        <a:bodyPr/>
        <a:lstStyle/>
        <a:p>
          <a:r>
            <a:rPr lang="es-PE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Distribución de utilidades</a:t>
          </a:r>
          <a:endParaRPr lang="es-PE" dirty="0"/>
        </a:p>
      </dgm:t>
    </dgm:pt>
    <dgm:pt modelId="{8FDF816B-883E-4DB4-8E10-C5BAA12ECFAD}" type="parTrans" cxnId="{40E2AF1D-4B04-43DA-B999-55A84CB55C0D}">
      <dgm:prSet/>
      <dgm:spPr/>
      <dgm:t>
        <a:bodyPr/>
        <a:lstStyle/>
        <a:p>
          <a:endParaRPr lang="es-PE"/>
        </a:p>
      </dgm:t>
    </dgm:pt>
    <dgm:pt modelId="{7F8DEE62-186F-405C-8556-32C4FA2E53CE}" type="sibTrans" cxnId="{40E2AF1D-4B04-43DA-B999-55A84CB55C0D}">
      <dgm:prSet/>
      <dgm:spPr/>
      <dgm:t>
        <a:bodyPr/>
        <a:lstStyle/>
        <a:p>
          <a:endParaRPr lang="es-PE"/>
        </a:p>
      </dgm:t>
    </dgm:pt>
    <dgm:pt modelId="{BE1E4AC2-CE85-4931-A037-EC36903ED3E0}">
      <dgm:prSet phldrT="[Texto]"/>
      <dgm:spPr/>
      <dgm:t>
        <a:bodyPr/>
        <a:lstStyle/>
        <a:p>
          <a:r>
            <a:rPr lang="es-E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 el resultado del periodo y no sobre el resultado integral.</a:t>
          </a:r>
          <a:endParaRPr lang="es-PE" dirty="0">
            <a:solidFill>
              <a:srgbClr val="002060"/>
            </a:solidFill>
          </a:endParaRPr>
        </a:p>
      </dgm:t>
    </dgm:pt>
    <dgm:pt modelId="{D822312E-4239-49D1-BFF1-D83F7AF8F381}" type="parTrans" cxnId="{ACA43789-5D47-4B30-A3BD-6AB449D74FB7}">
      <dgm:prSet/>
      <dgm:spPr/>
      <dgm:t>
        <a:bodyPr/>
        <a:lstStyle/>
        <a:p>
          <a:endParaRPr lang="es-PE"/>
        </a:p>
      </dgm:t>
    </dgm:pt>
    <dgm:pt modelId="{09AB89F6-2F90-4994-80E3-56D8E5C15A0D}" type="sibTrans" cxnId="{ACA43789-5D47-4B30-A3BD-6AB449D74FB7}">
      <dgm:prSet/>
      <dgm:spPr/>
      <dgm:t>
        <a:bodyPr/>
        <a:lstStyle/>
        <a:p>
          <a:endParaRPr lang="es-PE"/>
        </a:p>
      </dgm:t>
    </dgm:pt>
    <dgm:pt modelId="{C229377E-953A-452B-8251-CBB6EA2FBFCD}">
      <dgm:prSet phldrT="[Texto]"/>
      <dgm:spPr/>
      <dgm:t>
        <a:bodyPr/>
        <a:lstStyle/>
        <a:p>
          <a:r>
            <a:rPr 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distribución, capitalización o cualquier forma de aplicación por ajustes a nuevas políticas contables</a:t>
          </a:r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endParaRPr lang="es-PE" dirty="0"/>
        </a:p>
      </dgm:t>
    </dgm:pt>
    <dgm:pt modelId="{BEF9A410-24A3-493A-932A-F9965A5C1AE6}" type="parTrans" cxnId="{850AF1AB-A4BD-4488-BE84-4FE26DBFF0E9}">
      <dgm:prSet/>
      <dgm:spPr/>
      <dgm:t>
        <a:bodyPr/>
        <a:lstStyle/>
        <a:p>
          <a:endParaRPr lang="es-PE"/>
        </a:p>
      </dgm:t>
    </dgm:pt>
    <dgm:pt modelId="{5EF7FCC6-C4D5-4D4E-9E08-CFD20D5D4B2B}" type="sibTrans" cxnId="{850AF1AB-A4BD-4488-BE84-4FE26DBFF0E9}">
      <dgm:prSet/>
      <dgm:spPr/>
      <dgm:t>
        <a:bodyPr/>
        <a:lstStyle/>
        <a:p>
          <a:endParaRPr lang="es-PE"/>
        </a:p>
      </dgm:t>
    </dgm:pt>
    <dgm:pt modelId="{4200B26D-8C58-43B6-9C08-0F1C48C70A49}">
      <dgm:prSet phldrT="[Texto]"/>
      <dgm:spPr/>
      <dgm:t>
        <a:bodyPr/>
        <a:lstStyle/>
        <a:p>
          <a:r>
            <a:rPr lang="es-E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Requiere EE </a:t>
          </a:r>
          <a:r>
            <a:rPr lang="es-ES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FF</a:t>
          </a:r>
          <a:r>
            <a:rPr lang="es-E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 ejercicio 2013 auditados y por </a:t>
          </a:r>
          <a:r>
            <a:rPr lang="es-ES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JGA</a:t>
          </a:r>
          <a:endParaRPr lang="es-PE" dirty="0">
            <a:solidFill>
              <a:srgbClr val="002060"/>
            </a:solidFill>
          </a:endParaRPr>
        </a:p>
      </dgm:t>
    </dgm:pt>
    <dgm:pt modelId="{7C8A3FB4-CFFA-400B-894B-D3DE6146543F}" type="parTrans" cxnId="{9CBCDB49-17CD-4FEE-9830-AEB0BC66BDC0}">
      <dgm:prSet/>
      <dgm:spPr/>
      <dgm:t>
        <a:bodyPr/>
        <a:lstStyle/>
        <a:p>
          <a:endParaRPr lang="es-PE"/>
        </a:p>
      </dgm:t>
    </dgm:pt>
    <dgm:pt modelId="{33135AE9-2FD2-423F-B084-2E8A3B856628}" type="sibTrans" cxnId="{9CBCDB49-17CD-4FEE-9830-AEB0BC66BDC0}">
      <dgm:prSet/>
      <dgm:spPr/>
      <dgm:t>
        <a:bodyPr/>
        <a:lstStyle/>
        <a:p>
          <a:endParaRPr lang="es-PE"/>
        </a:p>
      </dgm:t>
    </dgm:pt>
    <dgm:pt modelId="{07D1E066-68D5-433E-9E6E-EC5B35F6CF10}">
      <dgm:prSet phldrT="[Texto]"/>
      <dgm:spPr/>
      <dgm:t>
        <a:bodyPr/>
        <a:lstStyle/>
        <a:p>
          <a:r>
            <a:rPr lang="es-PE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Manual de políticas contables</a:t>
          </a:r>
          <a:endParaRPr lang="es-PE" dirty="0"/>
        </a:p>
      </dgm:t>
    </dgm:pt>
    <dgm:pt modelId="{3DB05DEF-5430-46AD-BFF5-30A39CDDC893}" type="parTrans" cxnId="{9AA1B7FF-B7DC-4678-A0C8-C243A80BD839}">
      <dgm:prSet/>
      <dgm:spPr/>
      <dgm:t>
        <a:bodyPr/>
        <a:lstStyle/>
        <a:p>
          <a:endParaRPr lang="es-PE"/>
        </a:p>
      </dgm:t>
    </dgm:pt>
    <dgm:pt modelId="{5CF78F77-A408-4E29-8D08-16829BC3A0E8}" type="sibTrans" cxnId="{9AA1B7FF-B7DC-4678-A0C8-C243A80BD839}">
      <dgm:prSet/>
      <dgm:spPr/>
      <dgm:t>
        <a:bodyPr/>
        <a:lstStyle/>
        <a:p>
          <a:endParaRPr lang="es-PE"/>
        </a:p>
      </dgm:t>
    </dgm:pt>
    <dgm:pt modelId="{2B1A1406-6E49-4B22-BC9B-B17ECD87FD3D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Aprobado por el directorio</a:t>
          </a:r>
          <a:endParaRPr lang="es-PE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95CFCC-D93A-4EE7-ABAD-EA523286035F}" type="parTrans" cxnId="{01F43984-CD74-4702-865C-2FCB2B037DEB}">
      <dgm:prSet/>
      <dgm:spPr/>
      <dgm:t>
        <a:bodyPr/>
        <a:lstStyle/>
        <a:p>
          <a:endParaRPr lang="es-PE"/>
        </a:p>
      </dgm:t>
    </dgm:pt>
    <dgm:pt modelId="{6E5A33AB-E7F6-4D75-B904-AE0A2EEDC2CB}" type="sibTrans" cxnId="{01F43984-CD74-4702-865C-2FCB2B037DEB}">
      <dgm:prSet/>
      <dgm:spPr/>
      <dgm:t>
        <a:bodyPr/>
        <a:lstStyle/>
        <a:p>
          <a:endParaRPr lang="es-PE"/>
        </a:p>
      </dgm:t>
    </dgm:pt>
    <dgm:pt modelId="{8E47FDE8-62C7-44A9-A23C-F7283CBA98A2}" type="pres">
      <dgm:prSet presAssocID="{967AB645-D7C5-4F15-A39D-D9AE74F0C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41D0AA-F07E-4107-AD65-812F1E152E68}" type="pres">
      <dgm:prSet presAssocID="{6C9ABEAC-28A0-4193-9672-85808DA448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D57497-0006-4134-83F5-DFFADAFA4A65}" type="pres">
      <dgm:prSet presAssocID="{6C9ABEAC-28A0-4193-9672-85808DA448D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339E6C-0C91-47CB-B6B2-0707E7C551E9}" type="pres">
      <dgm:prSet presAssocID="{C229377E-953A-452B-8251-CBB6EA2FBF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F8E654-84AE-44CA-AE21-5EAB973FA661}" type="pres">
      <dgm:prSet presAssocID="{C229377E-953A-452B-8251-CBB6EA2FBFC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5332DE3-37C8-4A0B-ACD3-E170BCF0C8FE}" type="pres">
      <dgm:prSet presAssocID="{07D1E066-68D5-433E-9E6E-EC5B35F6CF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3B7763-5BB7-4999-A545-A5385C14CF34}" type="pres">
      <dgm:prSet presAssocID="{07D1E066-68D5-433E-9E6E-EC5B35F6CF1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95C11D7-CAD6-444D-85E7-4D8A2CEFD61B}" type="presOf" srcId="{2B1A1406-6E49-4B22-BC9B-B17ECD87FD3D}" destId="{3B3B7763-5BB7-4999-A545-A5385C14CF34}" srcOrd="0" destOrd="0" presId="urn:microsoft.com/office/officeart/2005/8/layout/vList2"/>
    <dgm:cxn modelId="{9AA1B7FF-B7DC-4678-A0C8-C243A80BD839}" srcId="{967AB645-D7C5-4F15-A39D-D9AE74F0CBC8}" destId="{07D1E066-68D5-433E-9E6E-EC5B35F6CF10}" srcOrd="2" destOrd="0" parTransId="{3DB05DEF-5430-46AD-BFF5-30A39CDDC893}" sibTransId="{5CF78F77-A408-4E29-8D08-16829BC3A0E8}"/>
    <dgm:cxn modelId="{ACA43789-5D47-4B30-A3BD-6AB449D74FB7}" srcId="{6C9ABEAC-28A0-4193-9672-85808DA448D8}" destId="{BE1E4AC2-CE85-4931-A037-EC36903ED3E0}" srcOrd="0" destOrd="0" parTransId="{D822312E-4239-49D1-BFF1-D83F7AF8F381}" sibTransId="{09AB89F6-2F90-4994-80E3-56D8E5C15A0D}"/>
    <dgm:cxn modelId="{A1E14E15-7C64-4D4C-A643-74DF7E7AE7CC}" type="presOf" srcId="{967AB645-D7C5-4F15-A39D-D9AE74F0CBC8}" destId="{8E47FDE8-62C7-44A9-A23C-F7283CBA98A2}" srcOrd="0" destOrd="0" presId="urn:microsoft.com/office/officeart/2005/8/layout/vList2"/>
    <dgm:cxn modelId="{9CBCDB49-17CD-4FEE-9830-AEB0BC66BDC0}" srcId="{C229377E-953A-452B-8251-CBB6EA2FBFCD}" destId="{4200B26D-8C58-43B6-9C08-0F1C48C70A49}" srcOrd="0" destOrd="0" parTransId="{7C8A3FB4-CFFA-400B-894B-D3DE6146543F}" sibTransId="{33135AE9-2FD2-423F-B084-2E8A3B856628}"/>
    <dgm:cxn modelId="{E7FF3CFD-EDF8-4CC0-99DE-2A495359B28D}" type="presOf" srcId="{C229377E-953A-452B-8251-CBB6EA2FBFCD}" destId="{74339E6C-0C91-47CB-B6B2-0707E7C551E9}" srcOrd="0" destOrd="0" presId="urn:microsoft.com/office/officeart/2005/8/layout/vList2"/>
    <dgm:cxn modelId="{0333876D-7F80-4234-953B-221F1C87300A}" type="presOf" srcId="{4200B26D-8C58-43B6-9C08-0F1C48C70A49}" destId="{29F8E654-84AE-44CA-AE21-5EAB973FA661}" srcOrd="0" destOrd="0" presId="urn:microsoft.com/office/officeart/2005/8/layout/vList2"/>
    <dgm:cxn modelId="{1587C360-21AF-4F21-BB90-FAD317D69FAE}" type="presOf" srcId="{BE1E4AC2-CE85-4931-A037-EC36903ED3E0}" destId="{50D57497-0006-4134-83F5-DFFADAFA4A65}" srcOrd="0" destOrd="0" presId="urn:microsoft.com/office/officeart/2005/8/layout/vList2"/>
    <dgm:cxn modelId="{850AF1AB-A4BD-4488-BE84-4FE26DBFF0E9}" srcId="{967AB645-D7C5-4F15-A39D-D9AE74F0CBC8}" destId="{C229377E-953A-452B-8251-CBB6EA2FBFCD}" srcOrd="1" destOrd="0" parTransId="{BEF9A410-24A3-493A-932A-F9965A5C1AE6}" sibTransId="{5EF7FCC6-C4D5-4D4E-9E08-CFD20D5D4B2B}"/>
    <dgm:cxn modelId="{01F43984-CD74-4702-865C-2FCB2B037DEB}" srcId="{07D1E066-68D5-433E-9E6E-EC5B35F6CF10}" destId="{2B1A1406-6E49-4B22-BC9B-B17ECD87FD3D}" srcOrd="0" destOrd="0" parTransId="{8095CFCC-D93A-4EE7-ABAD-EA523286035F}" sibTransId="{6E5A33AB-E7F6-4D75-B904-AE0A2EEDC2CB}"/>
    <dgm:cxn modelId="{0C86B400-B8C7-4BEB-8E9B-B89ED1B04B70}" type="presOf" srcId="{07D1E066-68D5-433E-9E6E-EC5B35F6CF10}" destId="{05332DE3-37C8-4A0B-ACD3-E170BCF0C8FE}" srcOrd="0" destOrd="0" presId="urn:microsoft.com/office/officeart/2005/8/layout/vList2"/>
    <dgm:cxn modelId="{40E2AF1D-4B04-43DA-B999-55A84CB55C0D}" srcId="{967AB645-D7C5-4F15-A39D-D9AE74F0CBC8}" destId="{6C9ABEAC-28A0-4193-9672-85808DA448D8}" srcOrd="0" destOrd="0" parTransId="{8FDF816B-883E-4DB4-8E10-C5BAA12ECFAD}" sibTransId="{7F8DEE62-186F-405C-8556-32C4FA2E53CE}"/>
    <dgm:cxn modelId="{0356CC8D-2415-4CF6-9B3F-A3736E3F3083}" type="presOf" srcId="{6C9ABEAC-28A0-4193-9672-85808DA448D8}" destId="{1D41D0AA-F07E-4107-AD65-812F1E152E68}" srcOrd="0" destOrd="0" presId="urn:microsoft.com/office/officeart/2005/8/layout/vList2"/>
    <dgm:cxn modelId="{76202139-23E1-41CF-8EE4-2CE2F9504653}" type="presParOf" srcId="{8E47FDE8-62C7-44A9-A23C-F7283CBA98A2}" destId="{1D41D0AA-F07E-4107-AD65-812F1E152E68}" srcOrd="0" destOrd="0" presId="urn:microsoft.com/office/officeart/2005/8/layout/vList2"/>
    <dgm:cxn modelId="{68F3E64E-9F9C-4630-998C-241A2E06DF9F}" type="presParOf" srcId="{8E47FDE8-62C7-44A9-A23C-F7283CBA98A2}" destId="{50D57497-0006-4134-83F5-DFFADAFA4A65}" srcOrd="1" destOrd="0" presId="urn:microsoft.com/office/officeart/2005/8/layout/vList2"/>
    <dgm:cxn modelId="{40124AFD-EEDF-458A-BAB6-C12B02B5FECA}" type="presParOf" srcId="{8E47FDE8-62C7-44A9-A23C-F7283CBA98A2}" destId="{74339E6C-0C91-47CB-B6B2-0707E7C551E9}" srcOrd="2" destOrd="0" presId="urn:microsoft.com/office/officeart/2005/8/layout/vList2"/>
    <dgm:cxn modelId="{88AA4AE7-122F-4AF7-84D4-4197E0BC6FB7}" type="presParOf" srcId="{8E47FDE8-62C7-44A9-A23C-F7283CBA98A2}" destId="{29F8E654-84AE-44CA-AE21-5EAB973FA661}" srcOrd="3" destOrd="0" presId="urn:microsoft.com/office/officeart/2005/8/layout/vList2"/>
    <dgm:cxn modelId="{21330D7B-95FB-4538-8C38-5BCBEF309D83}" type="presParOf" srcId="{8E47FDE8-62C7-44A9-A23C-F7283CBA98A2}" destId="{05332DE3-37C8-4A0B-ACD3-E170BCF0C8FE}" srcOrd="4" destOrd="0" presId="urn:microsoft.com/office/officeart/2005/8/layout/vList2"/>
    <dgm:cxn modelId="{977E6053-03CB-475B-9239-1DB013592134}" type="presParOf" srcId="{8E47FDE8-62C7-44A9-A23C-F7283CBA98A2}" destId="{3B3B7763-5BB7-4999-A545-A5385C14CF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7AB645-D7C5-4F15-A39D-D9AE74F0CBC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C9ABEAC-28A0-4193-9672-85808DA448D8}">
      <dgm:prSet phldrT="[Texto]"/>
      <dgm:spPr/>
      <dgm:t>
        <a:bodyPr/>
        <a:lstStyle/>
        <a:p>
          <a:r>
            <a:rPr lang="es-PE" dirty="0" smtClean="0">
              <a:latin typeface="Verdana" pitchFamily="34" charset="0"/>
            </a:rPr>
            <a:t>Los saldos iniciales del 2013</a:t>
          </a:r>
          <a:endParaRPr lang="es-PE" dirty="0"/>
        </a:p>
      </dgm:t>
    </dgm:pt>
    <dgm:pt modelId="{8FDF816B-883E-4DB4-8E10-C5BAA12ECFAD}" type="parTrans" cxnId="{40E2AF1D-4B04-43DA-B999-55A84CB55C0D}">
      <dgm:prSet/>
      <dgm:spPr/>
      <dgm:t>
        <a:bodyPr/>
        <a:lstStyle/>
        <a:p>
          <a:endParaRPr lang="es-PE"/>
        </a:p>
      </dgm:t>
    </dgm:pt>
    <dgm:pt modelId="{7F8DEE62-186F-405C-8556-32C4FA2E53CE}" type="sibTrans" cxnId="{40E2AF1D-4B04-43DA-B999-55A84CB55C0D}">
      <dgm:prSet/>
      <dgm:spPr/>
      <dgm:t>
        <a:bodyPr/>
        <a:lstStyle/>
        <a:p>
          <a:endParaRPr lang="es-PE"/>
        </a:p>
      </dgm:t>
    </dgm:pt>
    <dgm:pt modelId="{BE1E4AC2-CE85-4931-A037-EC36903ED3E0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itchFamily="34" charset="0"/>
            </a:rPr>
            <a:t>Ajustados a nuevos criterios, </a:t>
          </a:r>
          <a:endParaRPr lang="es-PE" dirty="0">
            <a:solidFill>
              <a:srgbClr val="002060"/>
            </a:solidFill>
          </a:endParaRPr>
        </a:p>
      </dgm:t>
    </dgm:pt>
    <dgm:pt modelId="{D822312E-4239-49D1-BFF1-D83F7AF8F381}" type="parTrans" cxnId="{ACA43789-5D47-4B30-A3BD-6AB449D74FB7}">
      <dgm:prSet/>
      <dgm:spPr/>
      <dgm:t>
        <a:bodyPr/>
        <a:lstStyle/>
        <a:p>
          <a:endParaRPr lang="es-PE"/>
        </a:p>
      </dgm:t>
    </dgm:pt>
    <dgm:pt modelId="{09AB89F6-2F90-4994-80E3-56D8E5C15A0D}" type="sibTrans" cxnId="{ACA43789-5D47-4B30-A3BD-6AB449D74FB7}">
      <dgm:prSet/>
      <dgm:spPr/>
      <dgm:t>
        <a:bodyPr/>
        <a:lstStyle/>
        <a:p>
          <a:endParaRPr lang="es-PE"/>
        </a:p>
      </dgm:t>
    </dgm:pt>
    <dgm:pt modelId="{C229377E-953A-452B-8251-CBB6EA2FBFCD}">
      <dgm:prSet phldrT="[Texto]"/>
      <dgm:spPr/>
      <dgm:t>
        <a:bodyPr/>
        <a:lstStyle/>
        <a:p>
          <a:r>
            <a:rPr lang="es-ES" dirty="0" smtClean="0">
              <a:latin typeface="Verdana" pitchFamily="34" charset="0"/>
            </a:rPr>
            <a:t>Destino de ajustes</a:t>
          </a:r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endParaRPr lang="es-PE" dirty="0"/>
        </a:p>
      </dgm:t>
    </dgm:pt>
    <dgm:pt modelId="{BEF9A410-24A3-493A-932A-F9965A5C1AE6}" type="parTrans" cxnId="{850AF1AB-A4BD-4488-BE84-4FE26DBFF0E9}">
      <dgm:prSet/>
      <dgm:spPr/>
      <dgm:t>
        <a:bodyPr/>
        <a:lstStyle/>
        <a:p>
          <a:endParaRPr lang="es-PE"/>
        </a:p>
      </dgm:t>
    </dgm:pt>
    <dgm:pt modelId="{5EF7FCC6-C4D5-4D4E-9E08-CFD20D5D4B2B}" type="sibTrans" cxnId="{850AF1AB-A4BD-4488-BE84-4FE26DBFF0E9}">
      <dgm:prSet/>
      <dgm:spPr/>
      <dgm:t>
        <a:bodyPr/>
        <a:lstStyle/>
        <a:p>
          <a:endParaRPr lang="es-PE"/>
        </a:p>
      </dgm:t>
    </dgm:pt>
    <dgm:pt modelId="{4200B26D-8C58-43B6-9C08-0F1C48C70A49}">
      <dgm:prSet phldrT="[Texto]"/>
      <dgm:spPr/>
      <dgm:t>
        <a:bodyPr/>
        <a:lstStyle/>
        <a:p>
          <a:r>
            <a:rPr lang="es-ES" dirty="0" smtClean="0">
              <a:solidFill>
                <a:srgbClr val="002060"/>
              </a:solidFill>
              <a:latin typeface="Verdana" pitchFamily="34" charset="0"/>
            </a:rPr>
            <a:t>Si es positivo: absorción de pérdidas acumuladas existentes.</a:t>
          </a:r>
          <a:endParaRPr lang="es-PE" dirty="0">
            <a:solidFill>
              <a:srgbClr val="002060"/>
            </a:solidFill>
          </a:endParaRPr>
        </a:p>
      </dgm:t>
    </dgm:pt>
    <dgm:pt modelId="{7C8A3FB4-CFFA-400B-894B-D3DE6146543F}" type="parTrans" cxnId="{9CBCDB49-17CD-4FEE-9830-AEB0BC66BDC0}">
      <dgm:prSet/>
      <dgm:spPr/>
      <dgm:t>
        <a:bodyPr/>
        <a:lstStyle/>
        <a:p>
          <a:endParaRPr lang="es-PE"/>
        </a:p>
      </dgm:t>
    </dgm:pt>
    <dgm:pt modelId="{33135AE9-2FD2-423F-B084-2E8A3B856628}" type="sibTrans" cxnId="{9CBCDB49-17CD-4FEE-9830-AEB0BC66BDC0}">
      <dgm:prSet/>
      <dgm:spPr/>
      <dgm:t>
        <a:bodyPr/>
        <a:lstStyle/>
        <a:p>
          <a:endParaRPr lang="es-PE"/>
        </a:p>
      </dgm:t>
    </dgm:pt>
    <dgm:pt modelId="{5094BE30-EF39-4402-B5BC-5C5128F5B83B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itchFamily="34" charset="0"/>
            </a:rPr>
            <a:t>Efectos en cuentas patrimoniales (resultados acumulados)</a:t>
          </a:r>
        </a:p>
      </dgm:t>
    </dgm:pt>
    <dgm:pt modelId="{0B28D771-281C-4E54-B973-C3F80558F80D}" type="parTrans" cxnId="{6608717E-969C-4FB4-A59B-8E08DD02FDEE}">
      <dgm:prSet/>
      <dgm:spPr/>
      <dgm:t>
        <a:bodyPr/>
        <a:lstStyle/>
        <a:p>
          <a:endParaRPr lang="es-PE"/>
        </a:p>
      </dgm:t>
    </dgm:pt>
    <dgm:pt modelId="{BB3E15FF-2B32-4015-9DD4-778B03E8016B}" type="sibTrans" cxnId="{6608717E-969C-4FB4-A59B-8E08DD02FDEE}">
      <dgm:prSet/>
      <dgm:spPr/>
      <dgm:t>
        <a:bodyPr/>
        <a:lstStyle/>
        <a:p>
          <a:endParaRPr lang="es-PE"/>
        </a:p>
      </dgm:t>
    </dgm:pt>
    <dgm:pt modelId="{05E8602F-4140-4187-AFBA-DD5557F7E2A8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itchFamily="34" charset="0"/>
            </a:rPr>
            <a:t>Revelación en notas</a:t>
          </a:r>
          <a:r>
            <a:rPr lang="es-E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PE" dirty="0">
            <a:solidFill>
              <a:srgbClr val="002060"/>
            </a:solidFill>
          </a:endParaRPr>
        </a:p>
      </dgm:t>
    </dgm:pt>
    <dgm:pt modelId="{53C84C5B-E4BC-49D4-8525-CC91D1AABB60}" type="parTrans" cxnId="{24BEE953-5304-41E2-BA5E-1E82053C4972}">
      <dgm:prSet/>
      <dgm:spPr/>
      <dgm:t>
        <a:bodyPr/>
        <a:lstStyle/>
        <a:p>
          <a:endParaRPr lang="es-PE"/>
        </a:p>
      </dgm:t>
    </dgm:pt>
    <dgm:pt modelId="{F5457DD5-9C44-4FA2-A22C-E993EB95FACA}" type="sibTrans" cxnId="{24BEE953-5304-41E2-BA5E-1E82053C4972}">
      <dgm:prSet/>
      <dgm:spPr/>
      <dgm:t>
        <a:bodyPr/>
        <a:lstStyle/>
        <a:p>
          <a:endParaRPr lang="es-PE"/>
        </a:p>
      </dgm:t>
    </dgm:pt>
    <dgm:pt modelId="{F6E1BAEC-5A0B-4F1F-A510-BF276535B641}">
      <dgm:prSet/>
      <dgm:spPr/>
      <dgm:t>
        <a:bodyPr/>
        <a:lstStyle/>
        <a:p>
          <a:r>
            <a:rPr lang="es-ES" dirty="0" smtClean="0">
              <a:solidFill>
                <a:srgbClr val="002060"/>
              </a:solidFill>
              <a:latin typeface="Verdana" pitchFamily="34" charset="0"/>
            </a:rPr>
            <a:t>Si es negativo: utilidades acumuladas las absorben</a:t>
          </a:r>
          <a:endParaRPr lang="es-PE" dirty="0">
            <a:solidFill>
              <a:srgbClr val="002060"/>
            </a:solidFill>
          </a:endParaRPr>
        </a:p>
      </dgm:t>
    </dgm:pt>
    <dgm:pt modelId="{5F6837E8-F70F-4C9F-BF70-24251D78363B}" type="parTrans" cxnId="{47F8C897-00D7-4F45-AC34-31F1BB359EEF}">
      <dgm:prSet/>
      <dgm:spPr/>
      <dgm:t>
        <a:bodyPr/>
        <a:lstStyle/>
        <a:p>
          <a:endParaRPr lang="es-PE"/>
        </a:p>
      </dgm:t>
    </dgm:pt>
    <dgm:pt modelId="{05D11B06-22D7-457A-91DA-B2C43D48585D}" type="sibTrans" cxnId="{47F8C897-00D7-4F45-AC34-31F1BB359EEF}">
      <dgm:prSet/>
      <dgm:spPr/>
      <dgm:t>
        <a:bodyPr/>
        <a:lstStyle/>
        <a:p>
          <a:endParaRPr lang="es-PE"/>
        </a:p>
      </dgm:t>
    </dgm:pt>
    <dgm:pt modelId="{8E47FDE8-62C7-44A9-A23C-F7283CBA98A2}" type="pres">
      <dgm:prSet presAssocID="{967AB645-D7C5-4F15-A39D-D9AE74F0C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41D0AA-F07E-4107-AD65-812F1E152E68}" type="pres">
      <dgm:prSet presAssocID="{6C9ABEAC-28A0-4193-9672-85808DA448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D57497-0006-4134-83F5-DFFADAFA4A65}" type="pres">
      <dgm:prSet presAssocID="{6C9ABEAC-28A0-4193-9672-85808DA448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339E6C-0C91-47CB-B6B2-0707E7C551E9}" type="pres">
      <dgm:prSet presAssocID="{C229377E-953A-452B-8251-CBB6EA2FBF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F8E654-84AE-44CA-AE21-5EAB973FA661}" type="pres">
      <dgm:prSet presAssocID="{C229377E-953A-452B-8251-CBB6EA2FBF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608717E-969C-4FB4-A59B-8E08DD02FDEE}" srcId="{6C9ABEAC-28A0-4193-9672-85808DA448D8}" destId="{5094BE30-EF39-4402-B5BC-5C5128F5B83B}" srcOrd="1" destOrd="0" parTransId="{0B28D771-281C-4E54-B973-C3F80558F80D}" sibTransId="{BB3E15FF-2B32-4015-9DD4-778B03E8016B}"/>
    <dgm:cxn modelId="{9F01F554-028A-40D3-92CA-F3E30036A7CB}" type="presOf" srcId="{5094BE30-EF39-4402-B5BC-5C5128F5B83B}" destId="{50D57497-0006-4134-83F5-DFFADAFA4A65}" srcOrd="0" destOrd="1" presId="urn:microsoft.com/office/officeart/2005/8/layout/vList2"/>
    <dgm:cxn modelId="{65F67651-EF00-40EE-B410-9FD024C75D31}" type="presOf" srcId="{BE1E4AC2-CE85-4931-A037-EC36903ED3E0}" destId="{50D57497-0006-4134-83F5-DFFADAFA4A65}" srcOrd="0" destOrd="0" presId="urn:microsoft.com/office/officeart/2005/8/layout/vList2"/>
    <dgm:cxn modelId="{ACA43789-5D47-4B30-A3BD-6AB449D74FB7}" srcId="{6C9ABEAC-28A0-4193-9672-85808DA448D8}" destId="{BE1E4AC2-CE85-4931-A037-EC36903ED3E0}" srcOrd="0" destOrd="0" parTransId="{D822312E-4239-49D1-BFF1-D83F7AF8F381}" sibTransId="{09AB89F6-2F90-4994-80E3-56D8E5C15A0D}"/>
    <dgm:cxn modelId="{768E22B8-F15C-454E-90E2-22323CA17189}" type="presOf" srcId="{F6E1BAEC-5A0B-4F1F-A510-BF276535B641}" destId="{29F8E654-84AE-44CA-AE21-5EAB973FA661}" srcOrd="0" destOrd="1" presId="urn:microsoft.com/office/officeart/2005/8/layout/vList2"/>
    <dgm:cxn modelId="{53757CBE-3CF9-4B5B-BA86-9CC149E6D41C}" type="presOf" srcId="{C229377E-953A-452B-8251-CBB6EA2FBFCD}" destId="{74339E6C-0C91-47CB-B6B2-0707E7C551E9}" srcOrd="0" destOrd="0" presId="urn:microsoft.com/office/officeart/2005/8/layout/vList2"/>
    <dgm:cxn modelId="{24BEE953-5304-41E2-BA5E-1E82053C4972}" srcId="{6C9ABEAC-28A0-4193-9672-85808DA448D8}" destId="{05E8602F-4140-4187-AFBA-DD5557F7E2A8}" srcOrd="2" destOrd="0" parTransId="{53C84C5B-E4BC-49D4-8525-CC91D1AABB60}" sibTransId="{F5457DD5-9C44-4FA2-A22C-E993EB95FACA}"/>
    <dgm:cxn modelId="{B1847EEE-7D26-4689-A9C1-05E9642995BA}" type="presOf" srcId="{05E8602F-4140-4187-AFBA-DD5557F7E2A8}" destId="{50D57497-0006-4134-83F5-DFFADAFA4A65}" srcOrd="0" destOrd="2" presId="urn:microsoft.com/office/officeart/2005/8/layout/vList2"/>
    <dgm:cxn modelId="{9CBCDB49-17CD-4FEE-9830-AEB0BC66BDC0}" srcId="{C229377E-953A-452B-8251-CBB6EA2FBFCD}" destId="{4200B26D-8C58-43B6-9C08-0F1C48C70A49}" srcOrd="0" destOrd="0" parTransId="{7C8A3FB4-CFFA-400B-894B-D3DE6146543F}" sibTransId="{33135AE9-2FD2-423F-B084-2E8A3B856628}"/>
    <dgm:cxn modelId="{C00D0588-B89D-4537-A623-75961E5BCC5D}" type="presOf" srcId="{967AB645-D7C5-4F15-A39D-D9AE74F0CBC8}" destId="{8E47FDE8-62C7-44A9-A23C-F7283CBA98A2}" srcOrd="0" destOrd="0" presId="urn:microsoft.com/office/officeart/2005/8/layout/vList2"/>
    <dgm:cxn modelId="{47F8C897-00D7-4F45-AC34-31F1BB359EEF}" srcId="{C229377E-953A-452B-8251-CBB6EA2FBFCD}" destId="{F6E1BAEC-5A0B-4F1F-A510-BF276535B641}" srcOrd="1" destOrd="0" parTransId="{5F6837E8-F70F-4C9F-BF70-24251D78363B}" sibTransId="{05D11B06-22D7-457A-91DA-B2C43D48585D}"/>
    <dgm:cxn modelId="{850AF1AB-A4BD-4488-BE84-4FE26DBFF0E9}" srcId="{967AB645-D7C5-4F15-A39D-D9AE74F0CBC8}" destId="{C229377E-953A-452B-8251-CBB6EA2FBFCD}" srcOrd="1" destOrd="0" parTransId="{BEF9A410-24A3-493A-932A-F9965A5C1AE6}" sibTransId="{5EF7FCC6-C4D5-4D4E-9E08-CFD20D5D4B2B}"/>
    <dgm:cxn modelId="{EF48A234-7E43-4C25-B3D3-3CC10DFB9275}" type="presOf" srcId="{6C9ABEAC-28A0-4193-9672-85808DA448D8}" destId="{1D41D0AA-F07E-4107-AD65-812F1E152E68}" srcOrd="0" destOrd="0" presId="urn:microsoft.com/office/officeart/2005/8/layout/vList2"/>
    <dgm:cxn modelId="{40E2AF1D-4B04-43DA-B999-55A84CB55C0D}" srcId="{967AB645-D7C5-4F15-A39D-D9AE74F0CBC8}" destId="{6C9ABEAC-28A0-4193-9672-85808DA448D8}" srcOrd="0" destOrd="0" parTransId="{8FDF816B-883E-4DB4-8E10-C5BAA12ECFAD}" sibTransId="{7F8DEE62-186F-405C-8556-32C4FA2E53CE}"/>
    <dgm:cxn modelId="{A50EF9CA-6BA5-49EA-B35B-6962D4CFB325}" type="presOf" srcId="{4200B26D-8C58-43B6-9C08-0F1C48C70A49}" destId="{29F8E654-84AE-44CA-AE21-5EAB973FA661}" srcOrd="0" destOrd="0" presId="urn:microsoft.com/office/officeart/2005/8/layout/vList2"/>
    <dgm:cxn modelId="{CAA273C5-7B20-426F-B29F-2464783679BF}" type="presParOf" srcId="{8E47FDE8-62C7-44A9-A23C-F7283CBA98A2}" destId="{1D41D0AA-F07E-4107-AD65-812F1E152E68}" srcOrd="0" destOrd="0" presId="urn:microsoft.com/office/officeart/2005/8/layout/vList2"/>
    <dgm:cxn modelId="{9CCF0F62-AD8F-4138-BE2A-6DC45CEE74B7}" type="presParOf" srcId="{8E47FDE8-62C7-44A9-A23C-F7283CBA98A2}" destId="{50D57497-0006-4134-83F5-DFFADAFA4A65}" srcOrd="1" destOrd="0" presId="urn:microsoft.com/office/officeart/2005/8/layout/vList2"/>
    <dgm:cxn modelId="{D43DA519-E77F-424D-9B44-6ECF31B94E81}" type="presParOf" srcId="{8E47FDE8-62C7-44A9-A23C-F7283CBA98A2}" destId="{74339E6C-0C91-47CB-B6B2-0707E7C551E9}" srcOrd="2" destOrd="0" presId="urn:microsoft.com/office/officeart/2005/8/layout/vList2"/>
    <dgm:cxn modelId="{E3D8048D-7C93-4329-A37B-0DA94E595FB3}" type="presParOf" srcId="{8E47FDE8-62C7-44A9-A23C-F7283CBA98A2}" destId="{29F8E654-84AE-44CA-AE21-5EAB973FA6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49EEB7-F777-44CA-B81D-7887F8CBA3F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1C8FB2-C263-4141-8932-4D6887B7BBE8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NIIF 4: Contratos de Seguros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CA77F1-C90A-4C0C-BE13-9E6C8E57B288}" type="parTrans" cxnId="{078CC171-0B5B-44BD-A6A0-9BBC83F57B31}">
      <dgm:prSet/>
      <dgm:spPr/>
      <dgm:t>
        <a:bodyPr/>
        <a:lstStyle/>
        <a:p>
          <a:endParaRPr lang="es-ES"/>
        </a:p>
      </dgm:t>
    </dgm:pt>
    <dgm:pt modelId="{31039F97-3556-4217-AA9E-1CAB02CB053F}" type="sibTrans" cxnId="{078CC171-0B5B-44BD-A6A0-9BBC83F57B31}">
      <dgm:prSet/>
      <dgm:spPr/>
      <dgm:t>
        <a:bodyPr/>
        <a:lstStyle/>
        <a:p>
          <a:endParaRPr lang="es-ES"/>
        </a:p>
      </dgm:t>
    </dgm:pt>
    <dgm:pt modelId="{A6553FB0-5169-43CE-BAF3-0C841C48A7C0}">
      <dgm:prSet phldrT="[Texto]" custT="1"/>
      <dgm:spPr/>
      <dgm:t>
        <a:bodyPr/>
        <a:lstStyle/>
        <a:p>
          <a:r>
            <a:rPr lang="es-ES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Dos fases: NIIF 4 (transitoria). Segunda fase  aprobada  en 2015?, vigencia, 2018, 2019?…..</a:t>
          </a:r>
          <a:endParaRPr lang="es-ES" sz="15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7082B9-9E35-482E-A8BC-3C4D3316411B}" type="parTrans" cxnId="{F7E812E0-9751-43B9-A012-8E9233351DA5}">
      <dgm:prSet/>
      <dgm:spPr/>
      <dgm:t>
        <a:bodyPr/>
        <a:lstStyle/>
        <a:p>
          <a:endParaRPr lang="es-ES"/>
        </a:p>
      </dgm:t>
    </dgm:pt>
    <dgm:pt modelId="{8FDC4C92-D2F8-4300-8A39-2A1B013CF82E}" type="sibTrans" cxnId="{F7E812E0-9751-43B9-A012-8E9233351DA5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3E8A0293-DBE3-4BE4-A07B-214E36B56885}">
      <dgm:prSet custT="1"/>
      <dgm:spPr/>
      <dgm:t>
        <a:bodyPr/>
        <a:lstStyle/>
        <a:p>
          <a:r>
            <a: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Primera norma contable europea aplicable a la actividad aseguradora</a:t>
          </a:r>
        </a:p>
      </dgm:t>
    </dgm:pt>
    <dgm:pt modelId="{002F8DCC-4B58-4049-BC61-9BBF97C760E2}" type="parTrans" cxnId="{61BB82CE-CDC2-4512-96D7-2B5DD13C38E6}">
      <dgm:prSet/>
      <dgm:spPr/>
      <dgm:t>
        <a:bodyPr/>
        <a:lstStyle/>
        <a:p>
          <a:endParaRPr lang="es-ES"/>
        </a:p>
      </dgm:t>
    </dgm:pt>
    <dgm:pt modelId="{B34001D1-72F0-487B-ACCC-B147E36E3EA4}" type="sibTrans" cxnId="{61BB82CE-CDC2-4512-96D7-2B5DD13C38E6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0ABFBF2F-F4C5-4387-A986-2E6A085DCD55}">
      <dgm:prSet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Objetivos</a:t>
          </a:r>
        </a:p>
      </dgm:t>
    </dgm:pt>
    <dgm:pt modelId="{AAF1EE33-77D0-448E-9BFF-EEB02C42FB58}" type="parTrans" cxnId="{10717409-43BD-45CC-9A2D-225960B6B0E0}">
      <dgm:prSet/>
      <dgm:spPr/>
      <dgm:t>
        <a:bodyPr/>
        <a:lstStyle/>
        <a:p>
          <a:endParaRPr lang="es-ES"/>
        </a:p>
      </dgm:t>
    </dgm:pt>
    <dgm:pt modelId="{A115C97F-C39A-467D-8683-C85F7F523C0B}" type="sibTrans" cxnId="{10717409-43BD-45CC-9A2D-225960B6B0E0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4DCE42E5-E398-44CB-A7C9-097A41C14B35}" type="pres">
      <dgm:prSet presAssocID="{E749EEB7-F777-44CA-B81D-7887F8CBA3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82DEE9-A0AA-44FC-90F9-478C24783A7D}" type="pres">
      <dgm:prSet presAssocID="{351C8FB2-C263-4141-8932-4D6887B7BBE8}" presName="centerShape" presStyleLbl="node0" presStyleIdx="0" presStyleCnt="1"/>
      <dgm:spPr/>
      <dgm:t>
        <a:bodyPr/>
        <a:lstStyle/>
        <a:p>
          <a:endParaRPr lang="es-ES"/>
        </a:p>
      </dgm:t>
    </dgm:pt>
    <dgm:pt modelId="{FBCB31E9-FBC2-4E66-85BC-EC0D5E6FF486}" type="pres">
      <dgm:prSet presAssocID="{3E8A0293-DBE3-4BE4-A07B-214E36B56885}" presName="node" presStyleLbl="node1" presStyleIdx="0" presStyleCnt="3" custScaleX="171164" custScaleY="138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3F8FE-F21E-4CA5-91B7-0B336318D097}" type="pres">
      <dgm:prSet presAssocID="{3E8A0293-DBE3-4BE4-A07B-214E36B56885}" presName="dummy" presStyleCnt="0"/>
      <dgm:spPr/>
    </dgm:pt>
    <dgm:pt modelId="{9ED14004-4340-4F8C-B833-812948C8D19A}" type="pres">
      <dgm:prSet presAssocID="{B34001D1-72F0-487B-ACCC-B147E36E3EA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76EBC31-7A31-474F-9D88-41BCFB2A7768}" type="pres">
      <dgm:prSet presAssocID="{0ABFBF2F-F4C5-4387-A986-2E6A085DCD55}" presName="node" presStyleLbl="node1" presStyleIdx="1" presStyleCnt="3" custScaleX="150359" custScaleY="149444" custRadScaleRad="99742" custRadScaleInc="9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CB39E-E5B6-419B-89B8-46BB3E00B1AF}" type="pres">
      <dgm:prSet presAssocID="{0ABFBF2F-F4C5-4387-A986-2E6A085DCD55}" presName="dummy" presStyleCnt="0"/>
      <dgm:spPr/>
    </dgm:pt>
    <dgm:pt modelId="{5754B461-E46B-43CE-852E-3D291E5F8D1B}" type="pres">
      <dgm:prSet presAssocID="{A115C97F-C39A-467D-8683-C85F7F523C0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79C8D09-3F65-42A9-950D-EA57C1A5340B}" type="pres">
      <dgm:prSet presAssocID="{A6553FB0-5169-43CE-BAF3-0C841C48A7C0}" presName="node" presStyleLbl="node1" presStyleIdx="2" presStyleCnt="3" custScaleX="154987" custScaleY="154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7BC5F-4F34-4EDD-8E53-0DCB9BE20360}" type="pres">
      <dgm:prSet presAssocID="{A6553FB0-5169-43CE-BAF3-0C841C48A7C0}" presName="dummy" presStyleCnt="0"/>
      <dgm:spPr/>
    </dgm:pt>
    <dgm:pt modelId="{D09A17B9-2D63-4802-9F42-F6AA7AED542E}" type="pres">
      <dgm:prSet presAssocID="{8FDC4C92-D2F8-4300-8A39-2A1B013CF82E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78CC171-0B5B-44BD-A6A0-9BBC83F57B31}" srcId="{E749EEB7-F777-44CA-B81D-7887F8CBA3FE}" destId="{351C8FB2-C263-4141-8932-4D6887B7BBE8}" srcOrd="0" destOrd="0" parTransId="{56CA77F1-C90A-4C0C-BE13-9E6C8E57B288}" sibTransId="{31039F97-3556-4217-AA9E-1CAB02CB053F}"/>
    <dgm:cxn modelId="{10717409-43BD-45CC-9A2D-225960B6B0E0}" srcId="{351C8FB2-C263-4141-8932-4D6887B7BBE8}" destId="{0ABFBF2F-F4C5-4387-A986-2E6A085DCD55}" srcOrd="1" destOrd="0" parTransId="{AAF1EE33-77D0-448E-9BFF-EEB02C42FB58}" sibTransId="{A115C97F-C39A-467D-8683-C85F7F523C0B}"/>
    <dgm:cxn modelId="{2CD5C129-4DEF-4AB4-9200-7AD943B9C79C}" type="presOf" srcId="{A6553FB0-5169-43CE-BAF3-0C841C48A7C0}" destId="{779C8D09-3F65-42A9-950D-EA57C1A5340B}" srcOrd="0" destOrd="0" presId="urn:microsoft.com/office/officeart/2005/8/layout/radial6"/>
    <dgm:cxn modelId="{F7E812E0-9751-43B9-A012-8E9233351DA5}" srcId="{351C8FB2-C263-4141-8932-4D6887B7BBE8}" destId="{A6553FB0-5169-43CE-BAF3-0C841C48A7C0}" srcOrd="2" destOrd="0" parTransId="{4D7082B9-9E35-482E-A8BC-3C4D3316411B}" sibTransId="{8FDC4C92-D2F8-4300-8A39-2A1B013CF82E}"/>
    <dgm:cxn modelId="{42D76982-60D0-41AE-B545-3A792030BBFC}" type="presOf" srcId="{351C8FB2-C263-4141-8932-4D6887B7BBE8}" destId="{6082DEE9-A0AA-44FC-90F9-478C24783A7D}" srcOrd="0" destOrd="0" presId="urn:microsoft.com/office/officeart/2005/8/layout/radial6"/>
    <dgm:cxn modelId="{86FD4628-49B5-49B5-8F0E-B3E53426CD83}" type="presOf" srcId="{A115C97F-C39A-467D-8683-C85F7F523C0B}" destId="{5754B461-E46B-43CE-852E-3D291E5F8D1B}" srcOrd="0" destOrd="0" presId="urn:microsoft.com/office/officeart/2005/8/layout/radial6"/>
    <dgm:cxn modelId="{61BB82CE-CDC2-4512-96D7-2B5DD13C38E6}" srcId="{351C8FB2-C263-4141-8932-4D6887B7BBE8}" destId="{3E8A0293-DBE3-4BE4-A07B-214E36B56885}" srcOrd="0" destOrd="0" parTransId="{002F8DCC-4B58-4049-BC61-9BBF97C760E2}" sibTransId="{B34001D1-72F0-487B-ACCC-B147E36E3EA4}"/>
    <dgm:cxn modelId="{30967BBE-1696-4163-A3FB-B2D45A487628}" type="presOf" srcId="{E749EEB7-F777-44CA-B81D-7887F8CBA3FE}" destId="{4DCE42E5-E398-44CB-A7C9-097A41C14B35}" srcOrd="0" destOrd="0" presId="urn:microsoft.com/office/officeart/2005/8/layout/radial6"/>
    <dgm:cxn modelId="{4A6E86AC-F374-42EC-A6E1-70179C0653C5}" type="presOf" srcId="{0ABFBF2F-F4C5-4387-A986-2E6A085DCD55}" destId="{376EBC31-7A31-474F-9D88-41BCFB2A7768}" srcOrd="0" destOrd="0" presId="urn:microsoft.com/office/officeart/2005/8/layout/radial6"/>
    <dgm:cxn modelId="{A5D69871-9334-444B-9E2A-BE7F058DCF55}" type="presOf" srcId="{B34001D1-72F0-487B-ACCC-B147E36E3EA4}" destId="{9ED14004-4340-4F8C-B833-812948C8D19A}" srcOrd="0" destOrd="0" presId="urn:microsoft.com/office/officeart/2005/8/layout/radial6"/>
    <dgm:cxn modelId="{4CFC6E29-0136-409F-B397-317ED7BC7B11}" type="presOf" srcId="{8FDC4C92-D2F8-4300-8A39-2A1B013CF82E}" destId="{D09A17B9-2D63-4802-9F42-F6AA7AED542E}" srcOrd="0" destOrd="0" presId="urn:microsoft.com/office/officeart/2005/8/layout/radial6"/>
    <dgm:cxn modelId="{B7D330C7-9F26-4CB6-9581-2D934CC29C6A}" type="presOf" srcId="{3E8A0293-DBE3-4BE4-A07B-214E36B56885}" destId="{FBCB31E9-FBC2-4E66-85BC-EC0D5E6FF486}" srcOrd="0" destOrd="0" presId="urn:microsoft.com/office/officeart/2005/8/layout/radial6"/>
    <dgm:cxn modelId="{1121F985-6697-4AB4-B70A-F0AC41E8BBA6}" type="presParOf" srcId="{4DCE42E5-E398-44CB-A7C9-097A41C14B35}" destId="{6082DEE9-A0AA-44FC-90F9-478C24783A7D}" srcOrd="0" destOrd="0" presId="urn:microsoft.com/office/officeart/2005/8/layout/radial6"/>
    <dgm:cxn modelId="{3601DC7B-81A6-427C-A6F8-019EE76CBE85}" type="presParOf" srcId="{4DCE42E5-E398-44CB-A7C9-097A41C14B35}" destId="{FBCB31E9-FBC2-4E66-85BC-EC0D5E6FF486}" srcOrd="1" destOrd="0" presId="urn:microsoft.com/office/officeart/2005/8/layout/radial6"/>
    <dgm:cxn modelId="{427C9F3B-7E38-4265-8694-3AFD4AB7025B}" type="presParOf" srcId="{4DCE42E5-E398-44CB-A7C9-097A41C14B35}" destId="{EE53F8FE-F21E-4CA5-91B7-0B336318D097}" srcOrd="2" destOrd="0" presId="urn:microsoft.com/office/officeart/2005/8/layout/radial6"/>
    <dgm:cxn modelId="{E555A021-4B63-47A9-B435-43BFB9BB2C8F}" type="presParOf" srcId="{4DCE42E5-E398-44CB-A7C9-097A41C14B35}" destId="{9ED14004-4340-4F8C-B833-812948C8D19A}" srcOrd="3" destOrd="0" presId="urn:microsoft.com/office/officeart/2005/8/layout/radial6"/>
    <dgm:cxn modelId="{DCA2B08D-3541-46DE-A394-3FB43B83F29B}" type="presParOf" srcId="{4DCE42E5-E398-44CB-A7C9-097A41C14B35}" destId="{376EBC31-7A31-474F-9D88-41BCFB2A7768}" srcOrd="4" destOrd="0" presId="urn:microsoft.com/office/officeart/2005/8/layout/radial6"/>
    <dgm:cxn modelId="{29A74A47-7143-4678-A0DD-3F25E6F44341}" type="presParOf" srcId="{4DCE42E5-E398-44CB-A7C9-097A41C14B35}" destId="{E98CB39E-E5B6-419B-89B8-46BB3E00B1AF}" srcOrd="5" destOrd="0" presId="urn:microsoft.com/office/officeart/2005/8/layout/radial6"/>
    <dgm:cxn modelId="{B8FC1684-D909-432A-BE81-904F53DDAD0B}" type="presParOf" srcId="{4DCE42E5-E398-44CB-A7C9-097A41C14B35}" destId="{5754B461-E46B-43CE-852E-3D291E5F8D1B}" srcOrd="6" destOrd="0" presId="urn:microsoft.com/office/officeart/2005/8/layout/radial6"/>
    <dgm:cxn modelId="{E57BCF14-C149-42E8-B115-7332E3CB7A6A}" type="presParOf" srcId="{4DCE42E5-E398-44CB-A7C9-097A41C14B35}" destId="{779C8D09-3F65-42A9-950D-EA57C1A5340B}" srcOrd="7" destOrd="0" presId="urn:microsoft.com/office/officeart/2005/8/layout/radial6"/>
    <dgm:cxn modelId="{507E0770-3920-44AF-89B7-DCBCBB3F2226}" type="presParOf" srcId="{4DCE42E5-E398-44CB-A7C9-097A41C14B35}" destId="{7D27BC5F-4F34-4EDD-8E53-0DCB9BE20360}" srcOrd="8" destOrd="0" presId="urn:microsoft.com/office/officeart/2005/8/layout/radial6"/>
    <dgm:cxn modelId="{325ED28A-AE42-4F64-90A9-35227DA0DEC1}" type="presParOf" srcId="{4DCE42E5-E398-44CB-A7C9-097A41C14B35}" destId="{D09A17B9-2D63-4802-9F42-F6AA7AED54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7AE998-C1DA-4472-B5BF-0E67AB14F924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0E95B961-3916-41C6-8E72-935AFC6BF74C}">
      <dgm:prSet phldrT="[Texto]"/>
      <dgm:spPr/>
      <dgm:t>
        <a:bodyPr/>
        <a:lstStyle/>
        <a:p>
          <a:r>
            <a:rPr lang="es-ES" sz="17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Definición de contrato de seguros:</a:t>
          </a:r>
          <a:endParaRPr lang="es-PE" sz="1700" i="0" dirty="0"/>
        </a:p>
      </dgm:t>
    </dgm:pt>
    <dgm:pt modelId="{9F83A515-A059-467F-B5BE-A267E090AEF7}" type="parTrans" cxnId="{F097BC33-DBEE-4145-8867-C02DF1945CA4}">
      <dgm:prSet/>
      <dgm:spPr/>
      <dgm:t>
        <a:bodyPr/>
        <a:lstStyle/>
        <a:p>
          <a:endParaRPr lang="es-PE" i="0"/>
        </a:p>
      </dgm:t>
    </dgm:pt>
    <dgm:pt modelId="{A8CE8AE9-C773-4C26-86CA-211ABC28ABB3}" type="sibTrans" cxnId="{F097BC33-DBEE-4145-8867-C02DF1945CA4}">
      <dgm:prSet/>
      <dgm:spPr/>
      <dgm:t>
        <a:bodyPr/>
        <a:lstStyle/>
        <a:p>
          <a:endParaRPr lang="es-PE" i="0"/>
        </a:p>
      </dgm:t>
    </dgm:pt>
    <dgm:pt modelId="{6BB02812-CA57-4F59-BDF6-2CC7F70362DD}">
      <dgm:prSet phldrT="[Texto]" custT="1"/>
      <dgm:spPr/>
      <dgm:t>
        <a:bodyPr/>
        <a:lstStyle/>
        <a:p>
          <a:r>
            <a:rPr lang="es-ES" sz="14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 de “riesgo significativo”. </a:t>
          </a:r>
          <a:endParaRPr lang="es-PE" sz="1400" i="0" dirty="0"/>
        </a:p>
      </dgm:t>
    </dgm:pt>
    <dgm:pt modelId="{F395F436-988A-44D0-8140-31BFA8675E86}" type="parTrans" cxnId="{02424A15-F6B2-4AA9-9286-E0155E8398C1}">
      <dgm:prSet/>
      <dgm:spPr/>
      <dgm:t>
        <a:bodyPr/>
        <a:lstStyle/>
        <a:p>
          <a:endParaRPr lang="es-PE" i="0"/>
        </a:p>
      </dgm:t>
    </dgm:pt>
    <dgm:pt modelId="{0C9F7C65-42E3-488F-907F-70E5757DC679}" type="sibTrans" cxnId="{02424A15-F6B2-4AA9-9286-E0155E8398C1}">
      <dgm:prSet/>
      <dgm:spPr/>
      <dgm:t>
        <a:bodyPr/>
        <a:lstStyle/>
        <a:p>
          <a:endParaRPr lang="es-PE" i="0"/>
        </a:p>
      </dgm:t>
    </dgm:pt>
    <dgm:pt modelId="{AF1FCA69-9D50-4F18-A127-7F17497BBB29}">
      <dgm:prSet phldrT="[Texto]"/>
      <dgm:spPr/>
      <dgm:t>
        <a:bodyPr/>
        <a:lstStyle/>
        <a:p>
          <a:r>
            <a:rPr lang="es-ES" sz="17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Disociación de componentes de depósito (</a:t>
          </a:r>
          <a:r>
            <a:rPr lang="es-ES" sz="1700" b="1" i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NIC</a:t>
          </a:r>
          <a:r>
            <a:rPr lang="es-ES" sz="17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39 y NIIF 4</a:t>
          </a:r>
          <a:r>
            <a:rPr lang="es-ES" sz="17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):</a:t>
          </a:r>
          <a:endParaRPr lang="es-PE" sz="1700" i="0" dirty="0"/>
        </a:p>
      </dgm:t>
    </dgm:pt>
    <dgm:pt modelId="{E90E223B-9F96-46AC-9A26-A52DDF583A2A}" type="parTrans" cxnId="{1A60BE4A-027B-4555-B57D-9AE33C73F393}">
      <dgm:prSet/>
      <dgm:spPr/>
      <dgm:t>
        <a:bodyPr/>
        <a:lstStyle/>
        <a:p>
          <a:endParaRPr lang="es-PE" i="0"/>
        </a:p>
      </dgm:t>
    </dgm:pt>
    <dgm:pt modelId="{889FAE0C-9682-4CD0-B7F6-437BBC1CD40B}" type="sibTrans" cxnId="{1A60BE4A-027B-4555-B57D-9AE33C73F393}">
      <dgm:prSet/>
      <dgm:spPr/>
      <dgm:t>
        <a:bodyPr/>
        <a:lstStyle/>
        <a:p>
          <a:endParaRPr lang="es-PE" i="0"/>
        </a:p>
      </dgm:t>
    </dgm:pt>
    <dgm:pt modelId="{686A8E11-1E3F-46C0-AAE1-69CD4A9A0ACB}">
      <dgm:prSet phldrT="[Texto]" custT="1"/>
      <dgm:spPr/>
      <dgm:t>
        <a:bodyPr/>
        <a:lstStyle/>
        <a:p>
          <a:r>
            <a:rPr lang="es-ES" sz="14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aplicable a los seguros de vida y exigible cuando no se registre como un pasivo (Reservas técnicas).</a:t>
          </a:r>
          <a:endParaRPr lang="es-PE" sz="1400" i="0" dirty="0"/>
        </a:p>
      </dgm:t>
    </dgm:pt>
    <dgm:pt modelId="{D18353EE-9724-4ADF-9514-12D94C5BACBB}" type="parTrans" cxnId="{E067AE75-5AE3-4E73-B5B9-2BB5918BE5D2}">
      <dgm:prSet/>
      <dgm:spPr/>
      <dgm:t>
        <a:bodyPr/>
        <a:lstStyle/>
        <a:p>
          <a:endParaRPr lang="es-PE" i="0"/>
        </a:p>
      </dgm:t>
    </dgm:pt>
    <dgm:pt modelId="{6FB425F8-9D87-4BD9-AD1E-88AF3DC0BAE7}" type="sibTrans" cxnId="{E067AE75-5AE3-4E73-B5B9-2BB5918BE5D2}">
      <dgm:prSet/>
      <dgm:spPr/>
      <dgm:t>
        <a:bodyPr/>
        <a:lstStyle/>
        <a:p>
          <a:endParaRPr lang="es-PE" i="0"/>
        </a:p>
      </dgm:t>
    </dgm:pt>
    <dgm:pt modelId="{4F7BD265-5D67-42D9-812B-BB4AEF5C6E8C}">
      <dgm:prSet phldrT="[Texto]"/>
      <dgm:spPr/>
      <dgm:t>
        <a:bodyPr/>
        <a:lstStyle/>
        <a:p>
          <a:r>
            <a:rPr lang="es-ES" sz="22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Separación de derivados implícitos (</a:t>
          </a:r>
          <a:r>
            <a:rPr lang="es-ES" sz="2200" b="1" i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NIC</a:t>
          </a:r>
          <a:r>
            <a:rPr lang="es-ES" sz="22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39 y NIIF 4): </a:t>
          </a:r>
          <a:endParaRPr lang="es-PE" sz="2200" i="0" dirty="0"/>
        </a:p>
      </dgm:t>
    </dgm:pt>
    <dgm:pt modelId="{28FA8002-03C5-4A4E-A63D-8ECD70B874C9}" type="parTrans" cxnId="{8C71CE32-4339-4A74-894F-72413B0EA04C}">
      <dgm:prSet/>
      <dgm:spPr/>
      <dgm:t>
        <a:bodyPr/>
        <a:lstStyle/>
        <a:p>
          <a:endParaRPr lang="es-PE" i="0"/>
        </a:p>
      </dgm:t>
    </dgm:pt>
    <dgm:pt modelId="{0CE95BEC-B788-4634-9A51-74EF5EE1B8D3}" type="sibTrans" cxnId="{8C71CE32-4339-4A74-894F-72413B0EA04C}">
      <dgm:prSet/>
      <dgm:spPr/>
      <dgm:t>
        <a:bodyPr/>
        <a:lstStyle/>
        <a:p>
          <a:endParaRPr lang="es-PE" i="0"/>
        </a:p>
      </dgm:t>
    </dgm:pt>
    <dgm:pt modelId="{9917F2E3-FEBA-415F-B331-98C44CFBDC3F}">
      <dgm:prSet phldrT="[Texto]" custT="1"/>
      <dgm:spPr/>
      <dgm:t>
        <a:bodyPr/>
        <a:lstStyle/>
        <a:p>
          <a:r>
            <a:rPr lang="es-ES" sz="14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Aplica en casos como derecho de rescate con cambios en su valor por variables no comprendidas en el contrato</a:t>
          </a:r>
          <a:endParaRPr lang="es-PE" sz="1400" i="0" dirty="0"/>
        </a:p>
      </dgm:t>
    </dgm:pt>
    <dgm:pt modelId="{A8CE62C7-1C5E-40BC-B671-F893E70B6D63}" type="parTrans" cxnId="{E5BA7E7D-9118-45DB-AACE-FB1BA56B3581}">
      <dgm:prSet/>
      <dgm:spPr/>
      <dgm:t>
        <a:bodyPr/>
        <a:lstStyle/>
        <a:p>
          <a:endParaRPr lang="es-PE" i="0"/>
        </a:p>
      </dgm:t>
    </dgm:pt>
    <dgm:pt modelId="{A0BC2F80-80F6-471D-B55C-595DFCA33B75}" type="sibTrans" cxnId="{E5BA7E7D-9118-45DB-AACE-FB1BA56B3581}">
      <dgm:prSet/>
      <dgm:spPr/>
      <dgm:t>
        <a:bodyPr/>
        <a:lstStyle/>
        <a:p>
          <a:endParaRPr lang="es-PE" i="0"/>
        </a:p>
      </dgm:t>
    </dgm:pt>
    <dgm:pt modelId="{F1CBF99A-C1E1-4D45-AE90-743257B8F590}">
      <dgm:prSet phldrT="[Texto]" custT="1"/>
      <dgm:spPr/>
      <dgm:t>
        <a:bodyPr/>
        <a:lstStyle/>
        <a:p>
          <a:r>
            <a:rPr lang="es-ES" sz="14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Aplicable a los seguros de vida con componente de inversión. </a:t>
          </a:r>
          <a:endParaRPr lang="es-PE" sz="1400" i="0" dirty="0"/>
        </a:p>
      </dgm:t>
    </dgm:pt>
    <dgm:pt modelId="{D41EDDA6-9FF8-4E87-AE59-A33813941BE8}" type="parTrans" cxnId="{1E1F1D65-106F-4F7D-9876-EA1A22E44830}">
      <dgm:prSet/>
      <dgm:spPr/>
      <dgm:t>
        <a:bodyPr/>
        <a:lstStyle/>
        <a:p>
          <a:endParaRPr lang="es-PE" i="0"/>
        </a:p>
      </dgm:t>
    </dgm:pt>
    <dgm:pt modelId="{B1D816BB-48AF-4140-B66A-2BCF2EF6E299}" type="sibTrans" cxnId="{1E1F1D65-106F-4F7D-9876-EA1A22E44830}">
      <dgm:prSet/>
      <dgm:spPr/>
      <dgm:t>
        <a:bodyPr/>
        <a:lstStyle/>
        <a:p>
          <a:endParaRPr lang="es-PE" i="0"/>
        </a:p>
      </dgm:t>
    </dgm:pt>
    <dgm:pt modelId="{9B53F454-5870-4527-929A-3A2392768FFE}">
      <dgm:prSet phldrT="[Texto]" custT="1"/>
      <dgm:spPr/>
      <dgm:t>
        <a:bodyPr/>
        <a:lstStyle/>
        <a:p>
          <a:r>
            <a:rPr lang="es-ES" sz="14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Análisis documentado</a:t>
          </a:r>
          <a:endParaRPr lang="es-PE" sz="1400" i="0" dirty="0"/>
        </a:p>
      </dgm:t>
    </dgm:pt>
    <dgm:pt modelId="{803B2EE1-D276-476B-B5E1-8BFB7D6764F6}" type="parTrans" cxnId="{75E6A5B1-2B8A-49C2-8534-18873A7BF26A}">
      <dgm:prSet/>
      <dgm:spPr/>
      <dgm:t>
        <a:bodyPr/>
        <a:lstStyle/>
        <a:p>
          <a:endParaRPr lang="es-PE" i="0"/>
        </a:p>
      </dgm:t>
    </dgm:pt>
    <dgm:pt modelId="{182508CC-B25D-4E8E-B4D4-D48C20C82A0E}" type="sibTrans" cxnId="{75E6A5B1-2B8A-49C2-8534-18873A7BF26A}">
      <dgm:prSet/>
      <dgm:spPr/>
      <dgm:t>
        <a:bodyPr/>
        <a:lstStyle/>
        <a:p>
          <a:endParaRPr lang="es-PE" i="0"/>
        </a:p>
      </dgm:t>
    </dgm:pt>
    <dgm:pt modelId="{D85B57D7-649C-4DE8-BAE1-AEA53AC5BF56}">
      <dgm:prSet custT="1"/>
      <dgm:spPr/>
      <dgm:t>
        <a:bodyPr/>
        <a:lstStyle/>
        <a:p>
          <a:r>
            <a:rPr lang="es-ES" sz="14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 si deben separarse cuando contratante asuma el riesgo de inversión</a:t>
          </a:r>
          <a:endParaRPr lang="es-PE" sz="1400" i="0" dirty="0"/>
        </a:p>
      </dgm:t>
    </dgm:pt>
    <dgm:pt modelId="{A9E71DFF-ECF4-4720-8745-0B9FA04CBF16}" type="parTrans" cxnId="{015FBAA5-0E48-4D15-8830-B4A0D053CF82}">
      <dgm:prSet/>
      <dgm:spPr/>
      <dgm:t>
        <a:bodyPr/>
        <a:lstStyle/>
        <a:p>
          <a:endParaRPr lang="es-PE" i="0"/>
        </a:p>
      </dgm:t>
    </dgm:pt>
    <dgm:pt modelId="{015331D7-1D92-4DF4-A535-218FC9B52006}" type="sibTrans" cxnId="{015FBAA5-0E48-4D15-8830-B4A0D053CF82}">
      <dgm:prSet/>
      <dgm:spPr/>
      <dgm:t>
        <a:bodyPr/>
        <a:lstStyle/>
        <a:p>
          <a:endParaRPr lang="es-PE" i="0"/>
        </a:p>
      </dgm:t>
    </dgm:pt>
    <dgm:pt modelId="{2016E9F4-6AA3-477B-909F-442EF54AA436}" type="pres">
      <dgm:prSet presAssocID="{C47AE998-C1DA-4472-B5BF-0E67AB14F9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E8D0515-71FD-468B-A1CA-F8E7D4DCC600}" type="pres">
      <dgm:prSet presAssocID="{0E95B961-3916-41C6-8E72-935AFC6BF74C}" presName="comp" presStyleCnt="0"/>
      <dgm:spPr/>
    </dgm:pt>
    <dgm:pt modelId="{77F370F8-21C5-4125-AAA7-7AB14C6D23FD}" type="pres">
      <dgm:prSet presAssocID="{0E95B961-3916-41C6-8E72-935AFC6BF74C}" presName="box" presStyleLbl="node1" presStyleIdx="0" presStyleCnt="3"/>
      <dgm:spPr/>
      <dgm:t>
        <a:bodyPr/>
        <a:lstStyle/>
        <a:p>
          <a:endParaRPr lang="es-PE"/>
        </a:p>
      </dgm:t>
    </dgm:pt>
    <dgm:pt modelId="{4950463D-CCEC-4B71-AE05-57B5B66D7C21}" type="pres">
      <dgm:prSet presAssocID="{0E95B961-3916-41C6-8E72-935AFC6BF74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9164A58A-8A8A-49A9-86EF-7622045F7A50}" type="pres">
      <dgm:prSet presAssocID="{0E95B961-3916-41C6-8E72-935AFC6BF74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41FFB9-560A-46DA-8F88-E45714419E3B}" type="pres">
      <dgm:prSet presAssocID="{A8CE8AE9-C773-4C26-86CA-211ABC28ABB3}" presName="spacer" presStyleCnt="0"/>
      <dgm:spPr/>
    </dgm:pt>
    <dgm:pt modelId="{9923BAF5-7344-4D0F-8B2B-53F79A0ACFD2}" type="pres">
      <dgm:prSet presAssocID="{AF1FCA69-9D50-4F18-A127-7F17497BBB29}" presName="comp" presStyleCnt="0"/>
      <dgm:spPr/>
    </dgm:pt>
    <dgm:pt modelId="{25F826EC-5237-4EF4-9931-5DC1F071C9BE}" type="pres">
      <dgm:prSet presAssocID="{AF1FCA69-9D50-4F18-A127-7F17497BBB29}" presName="box" presStyleLbl="node1" presStyleIdx="1" presStyleCnt="3"/>
      <dgm:spPr/>
      <dgm:t>
        <a:bodyPr/>
        <a:lstStyle/>
        <a:p>
          <a:endParaRPr lang="es-PE"/>
        </a:p>
      </dgm:t>
    </dgm:pt>
    <dgm:pt modelId="{501AD522-6D2A-4D9E-89A3-64ED1140832D}" type="pres">
      <dgm:prSet presAssocID="{AF1FCA69-9D50-4F18-A127-7F17497BBB2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D4D7A234-12C4-4E6E-97D3-FEFD695C53F9}" type="pres">
      <dgm:prSet presAssocID="{AF1FCA69-9D50-4F18-A127-7F17497BBB2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8273D2-2DC2-4941-8653-F18A473DD03C}" type="pres">
      <dgm:prSet presAssocID="{889FAE0C-9682-4CD0-B7F6-437BBC1CD40B}" presName="spacer" presStyleCnt="0"/>
      <dgm:spPr/>
    </dgm:pt>
    <dgm:pt modelId="{D6A93670-DD0F-4D6E-B1C0-1FFB6989FB01}" type="pres">
      <dgm:prSet presAssocID="{4F7BD265-5D67-42D9-812B-BB4AEF5C6E8C}" presName="comp" presStyleCnt="0"/>
      <dgm:spPr/>
    </dgm:pt>
    <dgm:pt modelId="{70978FC1-0EDC-4CB9-856A-8C93BEBD889F}" type="pres">
      <dgm:prSet presAssocID="{4F7BD265-5D67-42D9-812B-BB4AEF5C6E8C}" presName="box" presStyleLbl="node1" presStyleIdx="2" presStyleCnt="3"/>
      <dgm:spPr/>
      <dgm:t>
        <a:bodyPr/>
        <a:lstStyle/>
        <a:p>
          <a:endParaRPr lang="es-PE"/>
        </a:p>
      </dgm:t>
    </dgm:pt>
    <dgm:pt modelId="{F49897CB-A26A-4543-8ABD-4FD5086A5B85}" type="pres">
      <dgm:prSet presAssocID="{4F7BD265-5D67-42D9-812B-BB4AEF5C6E8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A090E929-E587-4D07-AA16-8A2A9E2F29C5}" type="pres">
      <dgm:prSet presAssocID="{4F7BD265-5D67-42D9-812B-BB4AEF5C6E8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C71CE32-4339-4A74-894F-72413B0EA04C}" srcId="{C47AE998-C1DA-4472-B5BF-0E67AB14F924}" destId="{4F7BD265-5D67-42D9-812B-BB4AEF5C6E8C}" srcOrd="2" destOrd="0" parTransId="{28FA8002-03C5-4A4E-A63D-8ECD70B874C9}" sibTransId="{0CE95BEC-B788-4634-9A51-74EF5EE1B8D3}"/>
    <dgm:cxn modelId="{375FABBD-F73D-4D15-B123-0908581A4AE4}" type="presOf" srcId="{D85B57D7-649C-4DE8-BAE1-AEA53AC5BF56}" destId="{25F826EC-5237-4EF4-9931-5DC1F071C9BE}" srcOrd="0" destOrd="2" presId="urn:microsoft.com/office/officeart/2005/8/layout/vList4"/>
    <dgm:cxn modelId="{75E6A5B1-2B8A-49C2-8534-18873A7BF26A}" srcId="{0E95B961-3916-41C6-8E72-935AFC6BF74C}" destId="{9B53F454-5870-4527-929A-3A2392768FFE}" srcOrd="2" destOrd="0" parTransId="{803B2EE1-D276-476B-B5E1-8BFB7D6764F6}" sibTransId="{182508CC-B25D-4E8E-B4D4-D48C20C82A0E}"/>
    <dgm:cxn modelId="{AACAB15D-5FF3-443D-AE85-4E085F1DD971}" type="presOf" srcId="{9917F2E3-FEBA-415F-B331-98C44CFBDC3F}" destId="{70978FC1-0EDC-4CB9-856A-8C93BEBD889F}" srcOrd="0" destOrd="1" presId="urn:microsoft.com/office/officeart/2005/8/layout/vList4"/>
    <dgm:cxn modelId="{467C68EB-D075-4C80-8677-1A4B2F713849}" type="presOf" srcId="{4F7BD265-5D67-42D9-812B-BB4AEF5C6E8C}" destId="{A090E929-E587-4D07-AA16-8A2A9E2F29C5}" srcOrd="1" destOrd="0" presId="urn:microsoft.com/office/officeart/2005/8/layout/vList4"/>
    <dgm:cxn modelId="{42A15AC7-E037-469A-84EB-B9EBC61B725D}" type="presOf" srcId="{686A8E11-1E3F-46C0-AAE1-69CD4A9A0ACB}" destId="{D4D7A234-12C4-4E6E-97D3-FEFD695C53F9}" srcOrd="1" destOrd="1" presId="urn:microsoft.com/office/officeart/2005/8/layout/vList4"/>
    <dgm:cxn modelId="{89DE1453-788A-4112-9054-D4EE96DA8FE6}" type="presOf" srcId="{6BB02812-CA57-4F59-BDF6-2CC7F70362DD}" destId="{9164A58A-8A8A-49A9-86EF-7622045F7A50}" srcOrd="1" destOrd="1" presId="urn:microsoft.com/office/officeart/2005/8/layout/vList4"/>
    <dgm:cxn modelId="{40D14C34-CAE8-4FA0-9521-826D5EF808D5}" type="presOf" srcId="{0E95B961-3916-41C6-8E72-935AFC6BF74C}" destId="{77F370F8-21C5-4125-AAA7-7AB14C6D23FD}" srcOrd="0" destOrd="0" presId="urn:microsoft.com/office/officeart/2005/8/layout/vList4"/>
    <dgm:cxn modelId="{3BD355C4-041D-4CAD-B598-A102526C620C}" type="presOf" srcId="{9B53F454-5870-4527-929A-3A2392768FFE}" destId="{9164A58A-8A8A-49A9-86EF-7622045F7A50}" srcOrd="1" destOrd="3" presId="urn:microsoft.com/office/officeart/2005/8/layout/vList4"/>
    <dgm:cxn modelId="{1E1F1D65-106F-4F7D-9876-EA1A22E44830}" srcId="{0E95B961-3916-41C6-8E72-935AFC6BF74C}" destId="{F1CBF99A-C1E1-4D45-AE90-743257B8F590}" srcOrd="1" destOrd="0" parTransId="{D41EDDA6-9FF8-4E87-AE59-A33813941BE8}" sibTransId="{B1D816BB-48AF-4140-B66A-2BCF2EF6E299}"/>
    <dgm:cxn modelId="{D5624531-5358-406B-8C13-5DD6FE8EEB40}" type="presOf" srcId="{F1CBF99A-C1E1-4D45-AE90-743257B8F590}" destId="{77F370F8-21C5-4125-AAA7-7AB14C6D23FD}" srcOrd="0" destOrd="2" presId="urn:microsoft.com/office/officeart/2005/8/layout/vList4"/>
    <dgm:cxn modelId="{87693B70-1680-47A6-853A-FD74A15C3F1B}" type="presOf" srcId="{686A8E11-1E3F-46C0-AAE1-69CD4A9A0ACB}" destId="{25F826EC-5237-4EF4-9931-5DC1F071C9BE}" srcOrd="0" destOrd="1" presId="urn:microsoft.com/office/officeart/2005/8/layout/vList4"/>
    <dgm:cxn modelId="{E067AE75-5AE3-4E73-B5B9-2BB5918BE5D2}" srcId="{AF1FCA69-9D50-4F18-A127-7F17497BBB29}" destId="{686A8E11-1E3F-46C0-AAE1-69CD4A9A0ACB}" srcOrd="0" destOrd="0" parTransId="{D18353EE-9724-4ADF-9514-12D94C5BACBB}" sibTransId="{6FB425F8-9D87-4BD9-AD1E-88AF3DC0BAE7}"/>
    <dgm:cxn modelId="{772E3528-6B76-4885-916C-B3930B21D876}" type="presOf" srcId="{F1CBF99A-C1E1-4D45-AE90-743257B8F590}" destId="{9164A58A-8A8A-49A9-86EF-7622045F7A50}" srcOrd="1" destOrd="2" presId="urn:microsoft.com/office/officeart/2005/8/layout/vList4"/>
    <dgm:cxn modelId="{BA4795C4-3C5A-49BB-A45B-E8DE90A429D6}" type="presOf" srcId="{4F7BD265-5D67-42D9-812B-BB4AEF5C6E8C}" destId="{70978FC1-0EDC-4CB9-856A-8C93BEBD889F}" srcOrd="0" destOrd="0" presId="urn:microsoft.com/office/officeart/2005/8/layout/vList4"/>
    <dgm:cxn modelId="{7914D739-AB6D-4728-962F-9FB321EF4B07}" type="presOf" srcId="{AF1FCA69-9D50-4F18-A127-7F17497BBB29}" destId="{25F826EC-5237-4EF4-9931-5DC1F071C9BE}" srcOrd="0" destOrd="0" presId="urn:microsoft.com/office/officeart/2005/8/layout/vList4"/>
    <dgm:cxn modelId="{24DF0BDE-6EF7-4D84-97EE-FFF0E365F8EA}" type="presOf" srcId="{AF1FCA69-9D50-4F18-A127-7F17497BBB29}" destId="{D4D7A234-12C4-4E6E-97D3-FEFD695C53F9}" srcOrd="1" destOrd="0" presId="urn:microsoft.com/office/officeart/2005/8/layout/vList4"/>
    <dgm:cxn modelId="{60EF63AA-D471-4C9E-8B68-3DF96CCE8954}" type="presOf" srcId="{0E95B961-3916-41C6-8E72-935AFC6BF74C}" destId="{9164A58A-8A8A-49A9-86EF-7622045F7A50}" srcOrd="1" destOrd="0" presId="urn:microsoft.com/office/officeart/2005/8/layout/vList4"/>
    <dgm:cxn modelId="{E5BA7E7D-9118-45DB-AACE-FB1BA56B3581}" srcId="{4F7BD265-5D67-42D9-812B-BB4AEF5C6E8C}" destId="{9917F2E3-FEBA-415F-B331-98C44CFBDC3F}" srcOrd="0" destOrd="0" parTransId="{A8CE62C7-1C5E-40BC-B671-F893E70B6D63}" sibTransId="{A0BC2F80-80F6-471D-B55C-595DFCA33B75}"/>
    <dgm:cxn modelId="{7D03699C-C089-40BC-B7E3-19A84ACF7A40}" type="presOf" srcId="{9B53F454-5870-4527-929A-3A2392768FFE}" destId="{77F370F8-21C5-4125-AAA7-7AB14C6D23FD}" srcOrd="0" destOrd="3" presId="urn:microsoft.com/office/officeart/2005/8/layout/vList4"/>
    <dgm:cxn modelId="{02424A15-F6B2-4AA9-9286-E0155E8398C1}" srcId="{0E95B961-3916-41C6-8E72-935AFC6BF74C}" destId="{6BB02812-CA57-4F59-BDF6-2CC7F70362DD}" srcOrd="0" destOrd="0" parTransId="{F395F436-988A-44D0-8140-31BFA8675E86}" sibTransId="{0C9F7C65-42E3-488F-907F-70E5757DC679}"/>
    <dgm:cxn modelId="{E171FF01-5C9F-4B0B-BD00-CFD1BF0BC81F}" type="presOf" srcId="{6BB02812-CA57-4F59-BDF6-2CC7F70362DD}" destId="{77F370F8-21C5-4125-AAA7-7AB14C6D23FD}" srcOrd="0" destOrd="1" presId="urn:microsoft.com/office/officeart/2005/8/layout/vList4"/>
    <dgm:cxn modelId="{0CC369A3-3EFF-4ECD-87FD-7C4F481736AA}" type="presOf" srcId="{C47AE998-C1DA-4472-B5BF-0E67AB14F924}" destId="{2016E9F4-6AA3-477B-909F-442EF54AA436}" srcOrd="0" destOrd="0" presId="urn:microsoft.com/office/officeart/2005/8/layout/vList4"/>
    <dgm:cxn modelId="{F097BC33-DBEE-4145-8867-C02DF1945CA4}" srcId="{C47AE998-C1DA-4472-B5BF-0E67AB14F924}" destId="{0E95B961-3916-41C6-8E72-935AFC6BF74C}" srcOrd="0" destOrd="0" parTransId="{9F83A515-A059-467F-B5BE-A267E090AEF7}" sibTransId="{A8CE8AE9-C773-4C26-86CA-211ABC28ABB3}"/>
    <dgm:cxn modelId="{015FBAA5-0E48-4D15-8830-B4A0D053CF82}" srcId="{AF1FCA69-9D50-4F18-A127-7F17497BBB29}" destId="{D85B57D7-649C-4DE8-BAE1-AEA53AC5BF56}" srcOrd="1" destOrd="0" parTransId="{A9E71DFF-ECF4-4720-8745-0B9FA04CBF16}" sibTransId="{015331D7-1D92-4DF4-A535-218FC9B52006}"/>
    <dgm:cxn modelId="{F86C29FB-C944-426B-8C81-ED2910D4D426}" type="presOf" srcId="{D85B57D7-649C-4DE8-BAE1-AEA53AC5BF56}" destId="{D4D7A234-12C4-4E6E-97D3-FEFD695C53F9}" srcOrd="1" destOrd="2" presId="urn:microsoft.com/office/officeart/2005/8/layout/vList4"/>
    <dgm:cxn modelId="{CF3BDB05-9B54-40A9-906E-D346012C07ED}" type="presOf" srcId="{9917F2E3-FEBA-415F-B331-98C44CFBDC3F}" destId="{A090E929-E587-4D07-AA16-8A2A9E2F29C5}" srcOrd="1" destOrd="1" presId="urn:microsoft.com/office/officeart/2005/8/layout/vList4"/>
    <dgm:cxn modelId="{1A60BE4A-027B-4555-B57D-9AE33C73F393}" srcId="{C47AE998-C1DA-4472-B5BF-0E67AB14F924}" destId="{AF1FCA69-9D50-4F18-A127-7F17497BBB29}" srcOrd="1" destOrd="0" parTransId="{E90E223B-9F96-46AC-9A26-A52DDF583A2A}" sibTransId="{889FAE0C-9682-4CD0-B7F6-437BBC1CD40B}"/>
    <dgm:cxn modelId="{8E4046F0-4A78-4596-94CC-9DAD97E2A9DC}" type="presParOf" srcId="{2016E9F4-6AA3-477B-909F-442EF54AA436}" destId="{7E8D0515-71FD-468B-A1CA-F8E7D4DCC600}" srcOrd="0" destOrd="0" presId="urn:microsoft.com/office/officeart/2005/8/layout/vList4"/>
    <dgm:cxn modelId="{941C277B-57AF-4AAF-80E0-55893977B16A}" type="presParOf" srcId="{7E8D0515-71FD-468B-A1CA-F8E7D4DCC600}" destId="{77F370F8-21C5-4125-AAA7-7AB14C6D23FD}" srcOrd="0" destOrd="0" presId="urn:microsoft.com/office/officeart/2005/8/layout/vList4"/>
    <dgm:cxn modelId="{95ED8EF6-5211-4129-8F4D-C4816EE3B962}" type="presParOf" srcId="{7E8D0515-71FD-468B-A1CA-F8E7D4DCC600}" destId="{4950463D-CCEC-4B71-AE05-57B5B66D7C21}" srcOrd="1" destOrd="0" presId="urn:microsoft.com/office/officeart/2005/8/layout/vList4"/>
    <dgm:cxn modelId="{2E484496-8203-4C46-A5BD-DF747388955E}" type="presParOf" srcId="{7E8D0515-71FD-468B-A1CA-F8E7D4DCC600}" destId="{9164A58A-8A8A-49A9-86EF-7622045F7A50}" srcOrd="2" destOrd="0" presId="urn:microsoft.com/office/officeart/2005/8/layout/vList4"/>
    <dgm:cxn modelId="{C23C81DB-8D00-471D-906C-B9D5E5078EFF}" type="presParOf" srcId="{2016E9F4-6AA3-477B-909F-442EF54AA436}" destId="{1341FFB9-560A-46DA-8F88-E45714419E3B}" srcOrd="1" destOrd="0" presId="urn:microsoft.com/office/officeart/2005/8/layout/vList4"/>
    <dgm:cxn modelId="{D866F5EB-B559-4789-8E3C-217CDEEC6EA7}" type="presParOf" srcId="{2016E9F4-6AA3-477B-909F-442EF54AA436}" destId="{9923BAF5-7344-4D0F-8B2B-53F79A0ACFD2}" srcOrd="2" destOrd="0" presId="urn:microsoft.com/office/officeart/2005/8/layout/vList4"/>
    <dgm:cxn modelId="{1A87F507-E080-4F00-A139-4A83CE480FA1}" type="presParOf" srcId="{9923BAF5-7344-4D0F-8B2B-53F79A0ACFD2}" destId="{25F826EC-5237-4EF4-9931-5DC1F071C9BE}" srcOrd="0" destOrd="0" presId="urn:microsoft.com/office/officeart/2005/8/layout/vList4"/>
    <dgm:cxn modelId="{13D17DD8-2D37-4BDF-8886-23226A6E6D3E}" type="presParOf" srcId="{9923BAF5-7344-4D0F-8B2B-53F79A0ACFD2}" destId="{501AD522-6D2A-4D9E-89A3-64ED1140832D}" srcOrd="1" destOrd="0" presId="urn:microsoft.com/office/officeart/2005/8/layout/vList4"/>
    <dgm:cxn modelId="{B3C09A5E-C606-431D-A8C2-F62047388B42}" type="presParOf" srcId="{9923BAF5-7344-4D0F-8B2B-53F79A0ACFD2}" destId="{D4D7A234-12C4-4E6E-97D3-FEFD695C53F9}" srcOrd="2" destOrd="0" presId="urn:microsoft.com/office/officeart/2005/8/layout/vList4"/>
    <dgm:cxn modelId="{CA492107-F5A2-4E63-AE81-8044193A15BB}" type="presParOf" srcId="{2016E9F4-6AA3-477B-909F-442EF54AA436}" destId="{408273D2-2DC2-4941-8653-F18A473DD03C}" srcOrd="3" destOrd="0" presId="urn:microsoft.com/office/officeart/2005/8/layout/vList4"/>
    <dgm:cxn modelId="{62AF5051-957A-407C-8F01-67B7CD8445D7}" type="presParOf" srcId="{2016E9F4-6AA3-477B-909F-442EF54AA436}" destId="{D6A93670-DD0F-4D6E-B1C0-1FFB6989FB01}" srcOrd="4" destOrd="0" presId="urn:microsoft.com/office/officeart/2005/8/layout/vList4"/>
    <dgm:cxn modelId="{ECD8575B-505A-4984-A0BA-3286557382BD}" type="presParOf" srcId="{D6A93670-DD0F-4D6E-B1C0-1FFB6989FB01}" destId="{70978FC1-0EDC-4CB9-856A-8C93BEBD889F}" srcOrd="0" destOrd="0" presId="urn:microsoft.com/office/officeart/2005/8/layout/vList4"/>
    <dgm:cxn modelId="{78572A0F-0C2E-4C3B-A7C6-1993D24A7A02}" type="presParOf" srcId="{D6A93670-DD0F-4D6E-B1C0-1FFB6989FB01}" destId="{F49897CB-A26A-4543-8ABD-4FD5086A5B85}" srcOrd="1" destOrd="0" presId="urn:microsoft.com/office/officeart/2005/8/layout/vList4"/>
    <dgm:cxn modelId="{4DBB2074-FB81-4ECE-8B72-763750643101}" type="presParOf" srcId="{D6A93670-DD0F-4D6E-B1C0-1FFB6989FB01}" destId="{A090E929-E587-4D07-AA16-8A2A9E2F29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73ABF6-43D8-412E-A1C6-AF8FBE2510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721859F9-FEB7-459A-ABCF-96F3E49E2AA2}">
      <dgm:prSet phldrT="[Texto]" custT="1"/>
      <dgm:spPr/>
      <dgm:t>
        <a:bodyPr/>
        <a:lstStyle/>
        <a:p>
          <a:r>
            <a:rPr lang="es-PE" sz="3200" dirty="0" smtClean="0"/>
            <a:t>Test de adecuación de Pasivos</a:t>
          </a:r>
          <a:endParaRPr lang="es-PE" sz="3200" dirty="0"/>
        </a:p>
      </dgm:t>
    </dgm:pt>
    <dgm:pt modelId="{ACFE427D-AC0C-4DF7-9EF8-00943891C562}" type="parTrans" cxnId="{7C9D5721-CA9D-4F0D-A248-DC4A4772A42B}">
      <dgm:prSet/>
      <dgm:spPr/>
      <dgm:t>
        <a:bodyPr/>
        <a:lstStyle/>
        <a:p>
          <a:endParaRPr lang="es-PE"/>
        </a:p>
      </dgm:t>
    </dgm:pt>
    <dgm:pt modelId="{4C2B82D5-1AEC-4A5F-BDB6-C735C7F2438A}" type="sibTrans" cxnId="{7C9D5721-CA9D-4F0D-A248-DC4A4772A42B}">
      <dgm:prSet/>
      <dgm:spPr/>
      <dgm:t>
        <a:bodyPr/>
        <a:lstStyle/>
        <a:p>
          <a:endParaRPr lang="es-PE"/>
        </a:p>
      </dgm:t>
    </dgm:pt>
    <dgm:pt modelId="{70222FED-E348-4DB9-BAC5-CED4F82453CC}">
      <dgm:prSet phldrT="[Texto]" custT="1"/>
      <dgm:spPr/>
      <dgm:t>
        <a:bodyPr/>
        <a:lstStyle/>
        <a:p>
          <a:r>
            <a:rPr lang="es-PE" sz="3200" dirty="0" smtClean="0"/>
            <a:t>Normativa </a:t>
          </a:r>
          <a:r>
            <a:rPr lang="es-PE" sz="3200" dirty="0" err="1" smtClean="0"/>
            <a:t>RR</a:t>
          </a:r>
          <a:r>
            <a:rPr lang="es-PE" sz="3200" dirty="0" smtClean="0"/>
            <a:t> </a:t>
          </a:r>
          <a:r>
            <a:rPr lang="es-PE" sz="3200" dirty="0" err="1" smtClean="0"/>
            <a:t>TT</a:t>
          </a:r>
          <a:endParaRPr lang="es-PE" sz="3200" dirty="0"/>
        </a:p>
      </dgm:t>
    </dgm:pt>
    <dgm:pt modelId="{8C75DC76-CD84-467C-B669-06C4E46A9EEA}" type="parTrans" cxnId="{FF65740F-CB55-45D6-ADC9-CE69AD2FA78D}">
      <dgm:prSet/>
      <dgm:spPr/>
      <dgm:t>
        <a:bodyPr/>
        <a:lstStyle/>
        <a:p>
          <a:endParaRPr lang="es-PE"/>
        </a:p>
      </dgm:t>
    </dgm:pt>
    <dgm:pt modelId="{1FDA9538-FD22-422D-A953-0C1FC8E7DD7C}" type="sibTrans" cxnId="{FF65740F-CB55-45D6-ADC9-CE69AD2FA78D}">
      <dgm:prSet/>
      <dgm:spPr/>
      <dgm:t>
        <a:bodyPr/>
        <a:lstStyle/>
        <a:p>
          <a:endParaRPr lang="es-PE"/>
        </a:p>
      </dgm:t>
    </dgm:pt>
    <dgm:pt modelId="{39FF88EC-45AF-433D-8FE1-9D8C878D5CA9}">
      <dgm:prSet phldrT="[Texto]" custT="1"/>
      <dgm:spPr/>
      <dgm:t>
        <a:bodyPr/>
        <a:lstStyle/>
        <a:p>
          <a:r>
            <a:rPr lang="es-PE" sz="2400" dirty="0" smtClean="0">
              <a:solidFill>
                <a:srgbClr val="002060"/>
              </a:solidFill>
            </a:rPr>
            <a:t>Reserva de sinestros  actualizada</a:t>
          </a:r>
          <a:endParaRPr lang="es-PE" sz="2400" dirty="0">
            <a:solidFill>
              <a:srgbClr val="002060"/>
            </a:solidFill>
          </a:endParaRPr>
        </a:p>
      </dgm:t>
    </dgm:pt>
    <dgm:pt modelId="{E4667B1C-7AC8-45F3-B2E6-7303D0EA2FF5}" type="parTrans" cxnId="{C23F70A4-0193-4340-8A5D-BA934873C3CA}">
      <dgm:prSet/>
      <dgm:spPr/>
      <dgm:t>
        <a:bodyPr/>
        <a:lstStyle/>
        <a:p>
          <a:endParaRPr lang="es-PE"/>
        </a:p>
      </dgm:t>
    </dgm:pt>
    <dgm:pt modelId="{D3FD50DD-9E7F-4DBE-AA29-E7E6B8BD7F23}" type="sibTrans" cxnId="{C23F70A4-0193-4340-8A5D-BA934873C3CA}">
      <dgm:prSet/>
      <dgm:spPr/>
      <dgm:t>
        <a:bodyPr/>
        <a:lstStyle/>
        <a:p>
          <a:endParaRPr lang="es-PE"/>
        </a:p>
      </dgm:t>
    </dgm:pt>
    <dgm:pt modelId="{915FDFE0-DE9C-4E82-9363-1AACD6004E8D}">
      <dgm:prSet phldrT="[Texto]" custT="1"/>
      <dgm:spPr/>
      <dgm:t>
        <a:bodyPr/>
        <a:lstStyle/>
        <a:p>
          <a:r>
            <a:rPr lang="es-PE" sz="2400" dirty="0" err="1" smtClean="0">
              <a:solidFill>
                <a:srgbClr val="002060"/>
              </a:solidFill>
            </a:rPr>
            <a:t>RRC</a:t>
          </a:r>
          <a:r>
            <a:rPr lang="es-PE" sz="2400" dirty="0" smtClean="0">
              <a:solidFill>
                <a:srgbClr val="002060"/>
              </a:solidFill>
            </a:rPr>
            <a:t> en desarrollo (reserva de primas para generales y vida)</a:t>
          </a:r>
          <a:endParaRPr lang="es-PE" sz="2400" dirty="0">
            <a:solidFill>
              <a:srgbClr val="002060"/>
            </a:solidFill>
          </a:endParaRPr>
        </a:p>
      </dgm:t>
    </dgm:pt>
    <dgm:pt modelId="{ED3833BA-D9E2-46BC-9546-A0663E937B95}" type="parTrans" cxnId="{3AE27876-58F5-4A98-B35C-070F93E6AC1B}">
      <dgm:prSet/>
      <dgm:spPr/>
      <dgm:t>
        <a:bodyPr/>
        <a:lstStyle/>
        <a:p>
          <a:endParaRPr lang="es-PE"/>
        </a:p>
      </dgm:t>
    </dgm:pt>
    <dgm:pt modelId="{8CAEFF66-CC06-4E97-BD0A-FD07082AAB69}" type="sibTrans" cxnId="{3AE27876-58F5-4A98-B35C-070F93E6AC1B}">
      <dgm:prSet/>
      <dgm:spPr/>
      <dgm:t>
        <a:bodyPr/>
        <a:lstStyle/>
        <a:p>
          <a:endParaRPr lang="es-PE"/>
        </a:p>
      </dgm:t>
    </dgm:pt>
    <dgm:pt modelId="{5A24FCF9-8AD3-4415-BF5F-67B396232455}">
      <dgm:prSet phldrT="[Texto]" custT="1"/>
      <dgm:spPr/>
      <dgm:t>
        <a:bodyPr/>
        <a:lstStyle/>
        <a:p>
          <a:r>
            <a:rPr lang="es-PE" sz="2400" dirty="0" smtClean="0">
              <a:solidFill>
                <a:srgbClr val="002060"/>
              </a:solidFill>
            </a:rPr>
            <a:t>Reservas </a:t>
          </a:r>
          <a:r>
            <a:rPr lang="es-PE" sz="2400" dirty="0" err="1" smtClean="0">
              <a:solidFill>
                <a:srgbClr val="002060"/>
              </a:solidFill>
            </a:rPr>
            <a:t>SPP</a:t>
          </a:r>
          <a:r>
            <a:rPr lang="es-PE" sz="2400" dirty="0" smtClean="0">
              <a:solidFill>
                <a:srgbClr val="002060"/>
              </a:solidFill>
            </a:rPr>
            <a:t>: Con mayor actualización: requiere ajustes</a:t>
          </a:r>
          <a:endParaRPr lang="es-PE" sz="2400" dirty="0">
            <a:solidFill>
              <a:srgbClr val="002060"/>
            </a:solidFill>
          </a:endParaRPr>
        </a:p>
      </dgm:t>
    </dgm:pt>
    <dgm:pt modelId="{2D4424F9-189D-4D15-BD21-61E308F06D40}" type="parTrans" cxnId="{5CBE5FCF-86C6-425B-B67A-AA6CCAD0F130}">
      <dgm:prSet/>
      <dgm:spPr/>
      <dgm:t>
        <a:bodyPr/>
        <a:lstStyle/>
        <a:p>
          <a:endParaRPr lang="es-PE"/>
        </a:p>
      </dgm:t>
    </dgm:pt>
    <dgm:pt modelId="{1C5138E2-F180-40D7-A6C6-4C862823508B}" type="sibTrans" cxnId="{5CBE5FCF-86C6-425B-B67A-AA6CCAD0F130}">
      <dgm:prSet/>
      <dgm:spPr/>
      <dgm:t>
        <a:bodyPr/>
        <a:lstStyle/>
        <a:p>
          <a:endParaRPr lang="es-PE"/>
        </a:p>
      </dgm:t>
    </dgm:pt>
    <dgm:pt modelId="{9640796B-17D9-4F85-9C90-701625F6D983}">
      <dgm:prSet phldrT="[Texto]" custT="1"/>
      <dgm:spPr/>
      <dgm:t>
        <a:bodyPr/>
        <a:lstStyle/>
        <a:p>
          <a:r>
            <a:rPr lang="es-PE" sz="2400" dirty="0" smtClean="0">
              <a:solidFill>
                <a:srgbClr val="002060"/>
              </a:solidFill>
            </a:rPr>
            <a:t>No se requiere test si medición es basada en normas SBS </a:t>
          </a:r>
          <a:endParaRPr lang="es-PE" sz="2400" dirty="0">
            <a:solidFill>
              <a:srgbClr val="002060"/>
            </a:solidFill>
          </a:endParaRPr>
        </a:p>
      </dgm:t>
    </dgm:pt>
    <dgm:pt modelId="{487BC5B4-093F-47E4-B66B-D31D81B820B6}" type="parTrans" cxnId="{E0E69CDA-1415-4024-9716-AA743B1E233A}">
      <dgm:prSet/>
      <dgm:spPr/>
      <dgm:t>
        <a:bodyPr/>
        <a:lstStyle/>
        <a:p>
          <a:endParaRPr lang="es-PE"/>
        </a:p>
      </dgm:t>
    </dgm:pt>
    <dgm:pt modelId="{850CA95B-5E5A-4FBC-AB16-4F50C1EF502D}" type="sibTrans" cxnId="{E0E69CDA-1415-4024-9716-AA743B1E233A}">
      <dgm:prSet/>
      <dgm:spPr/>
      <dgm:t>
        <a:bodyPr/>
        <a:lstStyle/>
        <a:p>
          <a:endParaRPr lang="es-PE"/>
        </a:p>
      </dgm:t>
    </dgm:pt>
    <dgm:pt modelId="{D54A70C1-7BBF-4E4F-BAB4-EB0F41ED19AF}">
      <dgm:prSet phldrT="[Texto]" custT="1"/>
      <dgm:spPr/>
      <dgm:t>
        <a:bodyPr/>
        <a:lstStyle/>
        <a:p>
          <a:r>
            <a:rPr lang="es-PE" sz="2400" dirty="0" smtClean="0">
              <a:solidFill>
                <a:srgbClr val="002060"/>
              </a:solidFill>
            </a:rPr>
            <a:t>Importe de </a:t>
          </a:r>
          <a:r>
            <a:rPr lang="es-PE" sz="2400" dirty="0" err="1" smtClean="0">
              <a:solidFill>
                <a:srgbClr val="002060"/>
              </a:solidFill>
            </a:rPr>
            <a:t>RR</a:t>
          </a:r>
          <a:r>
            <a:rPr lang="es-PE" sz="2400" dirty="0" smtClean="0">
              <a:solidFill>
                <a:srgbClr val="002060"/>
              </a:solidFill>
            </a:rPr>
            <a:t> </a:t>
          </a:r>
          <a:r>
            <a:rPr lang="es-PE" sz="2400" dirty="0" err="1" smtClean="0">
              <a:solidFill>
                <a:srgbClr val="002060"/>
              </a:solidFill>
            </a:rPr>
            <a:t>TT</a:t>
          </a:r>
          <a:r>
            <a:rPr lang="es-PE" sz="2400" dirty="0" smtClean="0">
              <a:solidFill>
                <a:srgbClr val="002060"/>
              </a:solidFill>
            </a:rPr>
            <a:t>: adecuado al nivel de obligaciones de seguros</a:t>
          </a:r>
          <a:endParaRPr lang="es-PE" sz="2400" dirty="0">
            <a:solidFill>
              <a:srgbClr val="002060"/>
            </a:solidFill>
          </a:endParaRPr>
        </a:p>
      </dgm:t>
    </dgm:pt>
    <dgm:pt modelId="{845C40C2-BFA6-499D-AFC4-9A11F2FF131C}" type="parTrans" cxnId="{64800888-7A05-450E-A6CA-AF3D5B4A8914}">
      <dgm:prSet/>
      <dgm:spPr/>
      <dgm:t>
        <a:bodyPr/>
        <a:lstStyle/>
        <a:p>
          <a:endParaRPr lang="es-PE"/>
        </a:p>
      </dgm:t>
    </dgm:pt>
    <dgm:pt modelId="{0C507759-C8D9-48EB-B7B4-E0E197AD9B79}" type="sibTrans" cxnId="{64800888-7A05-450E-A6CA-AF3D5B4A8914}">
      <dgm:prSet/>
      <dgm:spPr/>
      <dgm:t>
        <a:bodyPr/>
        <a:lstStyle/>
        <a:p>
          <a:endParaRPr lang="es-PE"/>
        </a:p>
      </dgm:t>
    </dgm:pt>
    <dgm:pt modelId="{A4A5FA5E-F237-48CD-8F51-F7EEC0BFC977}">
      <dgm:prSet phldrT="[Texto]" custT="1"/>
      <dgm:spPr/>
      <dgm:t>
        <a:bodyPr/>
        <a:lstStyle/>
        <a:p>
          <a:r>
            <a:rPr lang="es-PE" sz="2400" dirty="0" smtClean="0">
              <a:solidFill>
                <a:srgbClr val="002060"/>
              </a:solidFill>
            </a:rPr>
            <a:t>Se regulara con fase II de NIIF 4</a:t>
          </a:r>
          <a:endParaRPr lang="es-PE" sz="2400" dirty="0">
            <a:solidFill>
              <a:srgbClr val="002060"/>
            </a:solidFill>
          </a:endParaRPr>
        </a:p>
      </dgm:t>
    </dgm:pt>
    <dgm:pt modelId="{48D1FD96-7C02-4369-B9BB-DF4A9EC94821}" type="parTrans" cxnId="{9CDE7EB3-EC4D-43A6-8DF7-FAE258D4EF55}">
      <dgm:prSet/>
      <dgm:spPr/>
      <dgm:t>
        <a:bodyPr/>
        <a:lstStyle/>
        <a:p>
          <a:endParaRPr lang="es-PE"/>
        </a:p>
      </dgm:t>
    </dgm:pt>
    <dgm:pt modelId="{6A982B1E-7D5E-4C33-ADD0-F6E025896D2B}" type="sibTrans" cxnId="{9CDE7EB3-EC4D-43A6-8DF7-FAE258D4EF55}">
      <dgm:prSet/>
      <dgm:spPr/>
      <dgm:t>
        <a:bodyPr/>
        <a:lstStyle/>
        <a:p>
          <a:endParaRPr lang="es-PE"/>
        </a:p>
      </dgm:t>
    </dgm:pt>
    <dgm:pt modelId="{4FB6AE99-A22C-470E-9A5E-B7A33F2DED3E}" type="pres">
      <dgm:prSet presAssocID="{A773ABF6-43D8-412E-A1C6-AF8FBE2510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AFE9A94-1BC1-41B1-B9A1-B82542081C84}" type="pres">
      <dgm:prSet presAssocID="{721859F9-FEB7-459A-ABCF-96F3E49E2A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06DF11-0D5F-4017-881D-1F03BFA355A2}" type="pres">
      <dgm:prSet presAssocID="{721859F9-FEB7-459A-ABCF-96F3E49E2AA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FE1804-D7E5-418E-A5FC-621B4B7712B1}" type="pres">
      <dgm:prSet presAssocID="{70222FED-E348-4DB9-BAC5-CED4F82453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2D3B60-3823-4EDF-8C0E-BF880BA3D72E}" type="pres">
      <dgm:prSet presAssocID="{70222FED-E348-4DB9-BAC5-CED4F82453C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C9D5721-CA9D-4F0D-A248-DC4A4772A42B}" srcId="{A773ABF6-43D8-412E-A1C6-AF8FBE2510DA}" destId="{721859F9-FEB7-459A-ABCF-96F3E49E2AA2}" srcOrd="0" destOrd="0" parTransId="{ACFE427D-AC0C-4DF7-9EF8-00943891C562}" sibTransId="{4C2B82D5-1AEC-4A5F-BDB6-C735C7F2438A}"/>
    <dgm:cxn modelId="{5CBE5FCF-86C6-425B-B67A-AA6CCAD0F130}" srcId="{70222FED-E348-4DB9-BAC5-CED4F82453CC}" destId="{5A24FCF9-8AD3-4415-BF5F-67B396232455}" srcOrd="1" destOrd="0" parTransId="{2D4424F9-189D-4D15-BD21-61E308F06D40}" sibTransId="{1C5138E2-F180-40D7-A6C6-4C862823508B}"/>
    <dgm:cxn modelId="{E0720211-7B9E-4D3B-A499-81FA222BB6B6}" type="presOf" srcId="{721859F9-FEB7-459A-ABCF-96F3E49E2AA2}" destId="{9AFE9A94-1BC1-41B1-B9A1-B82542081C84}" srcOrd="0" destOrd="0" presId="urn:microsoft.com/office/officeart/2005/8/layout/vList2"/>
    <dgm:cxn modelId="{3995BEB1-DB24-47C4-A58D-02B76C3C7549}" type="presOf" srcId="{39FF88EC-45AF-433D-8FE1-9D8C878D5CA9}" destId="{BD2D3B60-3823-4EDF-8C0E-BF880BA3D72E}" srcOrd="0" destOrd="0" presId="urn:microsoft.com/office/officeart/2005/8/layout/vList2"/>
    <dgm:cxn modelId="{C1F915CB-289C-4A30-AB43-6F21E0A196E5}" type="presOf" srcId="{D54A70C1-7BBF-4E4F-BAB4-EB0F41ED19AF}" destId="{E306DF11-0D5F-4017-881D-1F03BFA355A2}" srcOrd="0" destOrd="0" presId="urn:microsoft.com/office/officeart/2005/8/layout/vList2"/>
    <dgm:cxn modelId="{3AE27876-58F5-4A98-B35C-070F93E6AC1B}" srcId="{70222FED-E348-4DB9-BAC5-CED4F82453CC}" destId="{915FDFE0-DE9C-4E82-9363-1AACD6004E8D}" srcOrd="2" destOrd="0" parTransId="{ED3833BA-D9E2-46BC-9546-A0663E937B95}" sibTransId="{8CAEFF66-CC06-4E97-BD0A-FD07082AAB69}"/>
    <dgm:cxn modelId="{9CDEF78C-3CBC-4AB4-BA50-0551354DD2AF}" type="presOf" srcId="{70222FED-E348-4DB9-BAC5-CED4F82453CC}" destId="{AFFE1804-D7E5-418E-A5FC-621B4B7712B1}" srcOrd="0" destOrd="0" presId="urn:microsoft.com/office/officeart/2005/8/layout/vList2"/>
    <dgm:cxn modelId="{DB6B911F-E158-4C7F-BB74-53FF28720BA8}" type="presOf" srcId="{A773ABF6-43D8-412E-A1C6-AF8FBE2510DA}" destId="{4FB6AE99-A22C-470E-9A5E-B7A33F2DED3E}" srcOrd="0" destOrd="0" presId="urn:microsoft.com/office/officeart/2005/8/layout/vList2"/>
    <dgm:cxn modelId="{1292A1A9-9C23-4DDC-93AA-A638F9A62D4F}" type="presOf" srcId="{A4A5FA5E-F237-48CD-8F51-F7EEC0BFC977}" destId="{E306DF11-0D5F-4017-881D-1F03BFA355A2}" srcOrd="0" destOrd="2" presId="urn:microsoft.com/office/officeart/2005/8/layout/vList2"/>
    <dgm:cxn modelId="{E0E69CDA-1415-4024-9716-AA743B1E233A}" srcId="{721859F9-FEB7-459A-ABCF-96F3E49E2AA2}" destId="{9640796B-17D9-4F85-9C90-701625F6D983}" srcOrd="1" destOrd="0" parTransId="{487BC5B4-093F-47E4-B66B-D31D81B820B6}" sibTransId="{850CA95B-5E5A-4FBC-AB16-4F50C1EF502D}"/>
    <dgm:cxn modelId="{9CDE7EB3-EC4D-43A6-8DF7-FAE258D4EF55}" srcId="{721859F9-FEB7-459A-ABCF-96F3E49E2AA2}" destId="{A4A5FA5E-F237-48CD-8F51-F7EEC0BFC977}" srcOrd="2" destOrd="0" parTransId="{48D1FD96-7C02-4369-B9BB-DF4A9EC94821}" sibTransId="{6A982B1E-7D5E-4C33-ADD0-F6E025896D2B}"/>
    <dgm:cxn modelId="{C23F70A4-0193-4340-8A5D-BA934873C3CA}" srcId="{70222FED-E348-4DB9-BAC5-CED4F82453CC}" destId="{39FF88EC-45AF-433D-8FE1-9D8C878D5CA9}" srcOrd="0" destOrd="0" parTransId="{E4667B1C-7AC8-45F3-B2E6-7303D0EA2FF5}" sibTransId="{D3FD50DD-9E7F-4DBE-AA29-E7E6B8BD7F23}"/>
    <dgm:cxn modelId="{E9E4CAE9-ECB1-4EB1-88C3-58FADC4AE6DC}" type="presOf" srcId="{9640796B-17D9-4F85-9C90-701625F6D983}" destId="{E306DF11-0D5F-4017-881D-1F03BFA355A2}" srcOrd="0" destOrd="1" presId="urn:microsoft.com/office/officeart/2005/8/layout/vList2"/>
    <dgm:cxn modelId="{FF65740F-CB55-45D6-ADC9-CE69AD2FA78D}" srcId="{A773ABF6-43D8-412E-A1C6-AF8FBE2510DA}" destId="{70222FED-E348-4DB9-BAC5-CED4F82453CC}" srcOrd="1" destOrd="0" parTransId="{8C75DC76-CD84-467C-B669-06C4E46A9EEA}" sibTransId="{1FDA9538-FD22-422D-A953-0C1FC8E7DD7C}"/>
    <dgm:cxn modelId="{64800888-7A05-450E-A6CA-AF3D5B4A8914}" srcId="{721859F9-FEB7-459A-ABCF-96F3E49E2AA2}" destId="{D54A70C1-7BBF-4E4F-BAB4-EB0F41ED19AF}" srcOrd="0" destOrd="0" parTransId="{845C40C2-BFA6-499D-AFC4-9A11F2FF131C}" sibTransId="{0C507759-C8D9-48EB-B7B4-E0E197AD9B79}"/>
    <dgm:cxn modelId="{E31D7047-95A7-4DB7-BE8C-D3885DBFF140}" type="presOf" srcId="{915FDFE0-DE9C-4E82-9363-1AACD6004E8D}" destId="{BD2D3B60-3823-4EDF-8C0E-BF880BA3D72E}" srcOrd="0" destOrd="2" presId="urn:microsoft.com/office/officeart/2005/8/layout/vList2"/>
    <dgm:cxn modelId="{6517B426-0186-4387-B540-239E6FC8AA31}" type="presOf" srcId="{5A24FCF9-8AD3-4415-BF5F-67B396232455}" destId="{BD2D3B60-3823-4EDF-8C0E-BF880BA3D72E}" srcOrd="0" destOrd="1" presId="urn:microsoft.com/office/officeart/2005/8/layout/vList2"/>
    <dgm:cxn modelId="{5DF92C91-1ED4-4A39-84FD-B4114BB9231C}" type="presParOf" srcId="{4FB6AE99-A22C-470E-9A5E-B7A33F2DED3E}" destId="{9AFE9A94-1BC1-41B1-B9A1-B82542081C84}" srcOrd="0" destOrd="0" presId="urn:microsoft.com/office/officeart/2005/8/layout/vList2"/>
    <dgm:cxn modelId="{19535480-0F69-46DE-AC29-83EE56094829}" type="presParOf" srcId="{4FB6AE99-A22C-470E-9A5E-B7A33F2DED3E}" destId="{E306DF11-0D5F-4017-881D-1F03BFA355A2}" srcOrd="1" destOrd="0" presId="urn:microsoft.com/office/officeart/2005/8/layout/vList2"/>
    <dgm:cxn modelId="{D632B4E4-90ED-43A9-BB58-D700C69A6CAE}" type="presParOf" srcId="{4FB6AE99-A22C-470E-9A5E-B7A33F2DED3E}" destId="{AFFE1804-D7E5-418E-A5FC-621B4B7712B1}" srcOrd="2" destOrd="0" presId="urn:microsoft.com/office/officeart/2005/8/layout/vList2"/>
    <dgm:cxn modelId="{AD87A229-58AA-48CB-A69B-C264402784DF}" type="presParOf" srcId="{4FB6AE99-A22C-470E-9A5E-B7A33F2DED3E}" destId="{BD2D3B60-3823-4EDF-8C0E-BF880BA3D7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4709FC-A329-4067-BA12-349E52261B7E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BAEC63A-CD31-4AC8-B924-99FADDFFEB5A}">
      <dgm:prSet phldrT="[Texto]"/>
      <dgm:spPr/>
      <dgm:t>
        <a:bodyPr/>
        <a:lstStyle/>
        <a:p>
          <a:r>
            <a:rPr lang="es-PE" dirty="0" smtClean="0">
              <a:latin typeface="Arial Narrow" pitchFamily="34" charset="0"/>
              <a:ea typeface="+mn-ea"/>
              <a:cs typeface="+mn-cs"/>
            </a:rPr>
            <a:t>Compensación de pasivos de seguros con activos de reaseguros. </a:t>
          </a:r>
          <a:endParaRPr lang="es-ES" dirty="0"/>
        </a:p>
      </dgm:t>
    </dgm:pt>
    <dgm:pt modelId="{2B5D86BB-32C2-42C7-AEBA-2C85A6BDCE13}" type="parTrans" cxnId="{FC6BB8F3-990C-4AB8-B893-6E404783C2B1}">
      <dgm:prSet/>
      <dgm:spPr/>
      <dgm:t>
        <a:bodyPr/>
        <a:lstStyle/>
        <a:p>
          <a:endParaRPr lang="es-ES"/>
        </a:p>
      </dgm:t>
    </dgm:pt>
    <dgm:pt modelId="{64E8E7DC-EB72-4C00-B1C3-43FA7CFB27AA}" type="sibTrans" cxnId="{FC6BB8F3-990C-4AB8-B893-6E404783C2B1}">
      <dgm:prSet/>
      <dgm:spPr/>
      <dgm:t>
        <a:bodyPr/>
        <a:lstStyle/>
        <a:p>
          <a:endParaRPr lang="es-ES"/>
        </a:p>
      </dgm:t>
    </dgm:pt>
    <dgm:pt modelId="{65AF415B-F5FF-4D52-AE95-5FBF242F773A}">
      <dgm:prSet custT="1"/>
      <dgm:spPr/>
      <dgm:t>
        <a:bodyPr anchor="t" anchorCtr="0"/>
        <a:lstStyle/>
        <a:p>
          <a:pPr algn="l"/>
          <a:r>
            <a:rPr lang="es-ES" sz="2400" dirty="0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Se permitía </a:t>
          </a:r>
          <a:r>
            <a:rPr lang="es-PE" sz="2400" dirty="0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la compensación </a:t>
          </a:r>
        </a:p>
        <a:p>
          <a:pPr algn="l"/>
          <a:r>
            <a:rPr lang="es-PE" sz="2400" dirty="0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(saldo neto en el pasivo del </a:t>
          </a:r>
          <a:r>
            <a:rPr lang="es-PE" sz="2400" dirty="0" err="1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BG</a:t>
          </a:r>
          <a:r>
            <a:rPr lang="es-PE" sz="2400" dirty="0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).</a:t>
          </a:r>
          <a:endParaRPr lang="es-ES" sz="2400" dirty="0">
            <a:solidFill>
              <a:srgbClr val="002060"/>
            </a:solidFill>
          </a:endParaRPr>
        </a:p>
      </dgm:t>
    </dgm:pt>
    <dgm:pt modelId="{D0485506-5E9F-4B3F-B6E3-94DD8DD0905A}" type="parTrans" cxnId="{EF304240-F5F6-4D56-B3EB-DDFF2DAAF2E8}">
      <dgm:prSet/>
      <dgm:spPr/>
      <dgm:t>
        <a:bodyPr/>
        <a:lstStyle/>
        <a:p>
          <a:endParaRPr lang="es-ES"/>
        </a:p>
      </dgm:t>
    </dgm:pt>
    <dgm:pt modelId="{B5C42F1A-980E-428E-A31A-E91B1094A00F}" type="sibTrans" cxnId="{EF304240-F5F6-4D56-B3EB-DDFF2DAAF2E8}">
      <dgm:prSet/>
      <dgm:spPr/>
      <dgm:t>
        <a:bodyPr/>
        <a:lstStyle/>
        <a:p>
          <a:endParaRPr lang="es-ES"/>
        </a:p>
      </dgm:t>
    </dgm:pt>
    <dgm:pt modelId="{E95E16C2-2531-4F44-AC68-4D73AF8F10E2}">
      <dgm:prSet custT="1"/>
      <dgm:spPr/>
      <dgm:t>
        <a:bodyPr anchor="t" anchorCtr="0"/>
        <a:lstStyle/>
        <a:p>
          <a:pPr algn="l"/>
          <a:r>
            <a:rPr lang="es-ES" sz="2400" dirty="0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La no compensación origina el incremento en el total de Activos</a:t>
          </a:r>
        </a:p>
      </dgm:t>
    </dgm:pt>
    <dgm:pt modelId="{3295F2BC-2DF5-431D-B544-FA35D3132263}" type="parTrans" cxnId="{643E0520-731B-4490-83A8-DB356A6FE3DB}">
      <dgm:prSet/>
      <dgm:spPr/>
      <dgm:t>
        <a:bodyPr/>
        <a:lstStyle/>
        <a:p>
          <a:endParaRPr lang="es-ES"/>
        </a:p>
      </dgm:t>
    </dgm:pt>
    <dgm:pt modelId="{7A9B7E1B-7C4A-4BDB-BC8F-C789C5A042DD}" type="sibTrans" cxnId="{643E0520-731B-4490-83A8-DB356A6FE3DB}">
      <dgm:prSet/>
      <dgm:spPr/>
      <dgm:t>
        <a:bodyPr/>
        <a:lstStyle/>
        <a:p>
          <a:endParaRPr lang="es-ES"/>
        </a:p>
      </dgm:t>
    </dgm:pt>
    <dgm:pt modelId="{2F2BD87A-0395-48C9-84A5-FCECF51F7CD1}">
      <dgm:prSet custT="1"/>
      <dgm:spPr/>
      <dgm:t>
        <a:bodyPr anchor="t" anchorCtr="0"/>
        <a:lstStyle/>
        <a:p>
          <a:pPr algn="l"/>
          <a:r>
            <a:rPr lang="es-PE" sz="2400" dirty="0" smtClean="0">
              <a:solidFill>
                <a:srgbClr val="002060"/>
              </a:solidFill>
              <a:latin typeface="Arial Narrow" pitchFamily="34" charset="0"/>
              <a:ea typeface="+mn-ea"/>
              <a:cs typeface="+mn-cs"/>
            </a:rPr>
            <a:t>La consecuencia: un mayor ITAN a pagar por las aseguradoras</a:t>
          </a:r>
          <a:endParaRPr lang="es-ES" sz="2400" dirty="0" smtClean="0">
            <a:solidFill>
              <a:srgbClr val="002060"/>
            </a:solidFill>
            <a:latin typeface="Arial Narrow" pitchFamily="34" charset="0"/>
            <a:ea typeface="+mn-ea"/>
            <a:cs typeface="+mn-cs"/>
          </a:endParaRPr>
        </a:p>
      </dgm:t>
    </dgm:pt>
    <dgm:pt modelId="{9D50A011-6D58-448D-8350-8BB8D4527AE0}" type="parTrans" cxnId="{14EE9D64-9DEC-4484-926B-44046F90C455}">
      <dgm:prSet/>
      <dgm:spPr/>
      <dgm:t>
        <a:bodyPr/>
        <a:lstStyle/>
        <a:p>
          <a:endParaRPr lang="es-ES"/>
        </a:p>
      </dgm:t>
    </dgm:pt>
    <dgm:pt modelId="{71DFD29D-B171-43C7-8398-45A1A148AB8A}" type="sibTrans" cxnId="{14EE9D64-9DEC-4484-926B-44046F90C455}">
      <dgm:prSet/>
      <dgm:spPr/>
      <dgm:t>
        <a:bodyPr/>
        <a:lstStyle/>
        <a:p>
          <a:endParaRPr lang="es-ES"/>
        </a:p>
      </dgm:t>
    </dgm:pt>
    <dgm:pt modelId="{121186C0-4A08-4A0A-8C03-4CDF8EF569BE}" type="pres">
      <dgm:prSet presAssocID="{204709FC-A329-4067-BA12-349E52261B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9EC448-3E25-43BB-8127-09C98D24895E}" type="pres">
      <dgm:prSet presAssocID="{BBAEC63A-CD31-4AC8-B924-99FADDFFEB5A}" presName="roof" presStyleLbl="dkBgShp" presStyleIdx="0" presStyleCnt="2"/>
      <dgm:spPr/>
      <dgm:t>
        <a:bodyPr/>
        <a:lstStyle/>
        <a:p>
          <a:endParaRPr lang="es-ES"/>
        </a:p>
      </dgm:t>
    </dgm:pt>
    <dgm:pt modelId="{73006258-4052-44ED-B832-FCB2C6B7C3D0}" type="pres">
      <dgm:prSet presAssocID="{BBAEC63A-CD31-4AC8-B924-99FADDFFEB5A}" presName="pillars" presStyleCnt="0"/>
      <dgm:spPr/>
      <dgm:t>
        <a:bodyPr/>
        <a:lstStyle/>
        <a:p>
          <a:endParaRPr lang="es-PE"/>
        </a:p>
      </dgm:t>
    </dgm:pt>
    <dgm:pt modelId="{4C52C466-3925-44E5-811D-A25F3E057A6E}" type="pres">
      <dgm:prSet presAssocID="{BBAEC63A-CD31-4AC8-B924-99FADDFFEB5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14CA4-D657-48B9-B6BA-E58B45DBEEEB}" type="pres">
      <dgm:prSet presAssocID="{E95E16C2-2531-4F44-AC68-4D73AF8F10E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7C1A36-582A-4F3B-BEC5-8D1C2BCF7376}" type="pres">
      <dgm:prSet presAssocID="{2F2BD87A-0395-48C9-84A5-FCECF51F7CD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953DC-965F-4FEB-B112-358779867AE6}" type="pres">
      <dgm:prSet presAssocID="{BBAEC63A-CD31-4AC8-B924-99FADDFFEB5A}" presName="base" presStyleLbl="dkBgShp" presStyleIdx="1" presStyleCnt="2"/>
      <dgm:spPr/>
      <dgm:t>
        <a:bodyPr/>
        <a:lstStyle/>
        <a:p>
          <a:endParaRPr lang="es-PE"/>
        </a:p>
      </dgm:t>
    </dgm:pt>
  </dgm:ptLst>
  <dgm:cxnLst>
    <dgm:cxn modelId="{EF304240-F5F6-4D56-B3EB-DDFF2DAAF2E8}" srcId="{BBAEC63A-CD31-4AC8-B924-99FADDFFEB5A}" destId="{65AF415B-F5FF-4D52-AE95-5FBF242F773A}" srcOrd="0" destOrd="0" parTransId="{D0485506-5E9F-4B3F-B6E3-94DD8DD0905A}" sibTransId="{B5C42F1A-980E-428E-A31A-E91B1094A00F}"/>
    <dgm:cxn modelId="{B36394C8-EDE3-4968-A206-2BC3AA6AE3F0}" type="presOf" srcId="{2F2BD87A-0395-48C9-84A5-FCECF51F7CD1}" destId="{3A7C1A36-582A-4F3B-BEC5-8D1C2BCF7376}" srcOrd="0" destOrd="0" presId="urn:microsoft.com/office/officeart/2005/8/layout/hList3"/>
    <dgm:cxn modelId="{14EE9D64-9DEC-4484-926B-44046F90C455}" srcId="{BBAEC63A-CD31-4AC8-B924-99FADDFFEB5A}" destId="{2F2BD87A-0395-48C9-84A5-FCECF51F7CD1}" srcOrd="2" destOrd="0" parTransId="{9D50A011-6D58-448D-8350-8BB8D4527AE0}" sibTransId="{71DFD29D-B171-43C7-8398-45A1A148AB8A}"/>
    <dgm:cxn modelId="{ECC87943-7640-4D7E-9136-79D4CC2EEEC0}" type="presOf" srcId="{204709FC-A329-4067-BA12-349E52261B7E}" destId="{121186C0-4A08-4A0A-8C03-4CDF8EF569BE}" srcOrd="0" destOrd="0" presId="urn:microsoft.com/office/officeart/2005/8/layout/hList3"/>
    <dgm:cxn modelId="{93AD762B-5D7D-4125-8596-42EF18291802}" type="presOf" srcId="{65AF415B-F5FF-4D52-AE95-5FBF242F773A}" destId="{4C52C466-3925-44E5-811D-A25F3E057A6E}" srcOrd="0" destOrd="0" presId="urn:microsoft.com/office/officeart/2005/8/layout/hList3"/>
    <dgm:cxn modelId="{643E0520-731B-4490-83A8-DB356A6FE3DB}" srcId="{BBAEC63A-CD31-4AC8-B924-99FADDFFEB5A}" destId="{E95E16C2-2531-4F44-AC68-4D73AF8F10E2}" srcOrd="1" destOrd="0" parTransId="{3295F2BC-2DF5-431D-B544-FA35D3132263}" sibTransId="{7A9B7E1B-7C4A-4BDB-BC8F-C789C5A042DD}"/>
    <dgm:cxn modelId="{FC6BB8F3-990C-4AB8-B893-6E404783C2B1}" srcId="{204709FC-A329-4067-BA12-349E52261B7E}" destId="{BBAEC63A-CD31-4AC8-B924-99FADDFFEB5A}" srcOrd="0" destOrd="0" parTransId="{2B5D86BB-32C2-42C7-AEBA-2C85A6BDCE13}" sibTransId="{64E8E7DC-EB72-4C00-B1C3-43FA7CFB27AA}"/>
    <dgm:cxn modelId="{FB6D0A2B-6E3C-4FAE-827D-F864B3D86598}" type="presOf" srcId="{BBAEC63A-CD31-4AC8-B924-99FADDFFEB5A}" destId="{1E9EC448-3E25-43BB-8127-09C98D24895E}" srcOrd="0" destOrd="0" presId="urn:microsoft.com/office/officeart/2005/8/layout/hList3"/>
    <dgm:cxn modelId="{EF747939-FE84-439E-8101-F23B37618414}" type="presOf" srcId="{E95E16C2-2531-4F44-AC68-4D73AF8F10E2}" destId="{51514CA4-D657-48B9-B6BA-E58B45DBEEEB}" srcOrd="0" destOrd="0" presId="urn:microsoft.com/office/officeart/2005/8/layout/hList3"/>
    <dgm:cxn modelId="{276861A1-33C3-4EB8-8A26-515BBC316214}" type="presParOf" srcId="{121186C0-4A08-4A0A-8C03-4CDF8EF569BE}" destId="{1E9EC448-3E25-43BB-8127-09C98D24895E}" srcOrd="0" destOrd="0" presId="urn:microsoft.com/office/officeart/2005/8/layout/hList3"/>
    <dgm:cxn modelId="{6B798824-C3F5-49E7-BEA6-532AC8FDB184}" type="presParOf" srcId="{121186C0-4A08-4A0A-8C03-4CDF8EF569BE}" destId="{73006258-4052-44ED-B832-FCB2C6B7C3D0}" srcOrd="1" destOrd="0" presId="urn:microsoft.com/office/officeart/2005/8/layout/hList3"/>
    <dgm:cxn modelId="{785F72AC-25A6-4D9E-8EAC-8CFE9BEBEA0B}" type="presParOf" srcId="{73006258-4052-44ED-B832-FCB2C6B7C3D0}" destId="{4C52C466-3925-44E5-811D-A25F3E057A6E}" srcOrd="0" destOrd="0" presId="urn:microsoft.com/office/officeart/2005/8/layout/hList3"/>
    <dgm:cxn modelId="{8EEF6E01-2E01-4F0D-A9C0-13706B6044F7}" type="presParOf" srcId="{73006258-4052-44ED-B832-FCB2C6B7C3D0}" destId="{51514CA4-D657-48B9-B6BA-E58B45DBEEEB}" srcOrd="1" destOrd="0" presId="urn:microsoft.com/office/officeart/2005/8/layout/hList3"/>
    <dgm:cxn modelId="{FCDBF7F4-0BBD-4FD3-B4A9-DBFBC95ADFE6}" type="presParOf" srcId="{73006258-4052-44ED-B832-FCB2C6B7C3D0}" destId="{3A7C1A36-582A-4F3B-BEC5-8D1C2BCF7376}" srcOrd="2" destOrd="0" presId="urn:microsoft.com/office/officeart/2005/8/layout/hList3"/>
    <dgm:cxn modelId="{76A0DD1B-3360-4274-8DDE-4E88A54CD67E}" type="presParOf" srcId="{121186C0-4A08-4A0A-8C03-4CDF8EF569BE}" destId="{AC1953DC-965F-4FEB-B112-358779867A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095EDB-C895-40A8-A1FC-D5A5CD8C89C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C9F749F8-E5A9-48EC-80D5-313D1432E4FD}">
      <dgm:prSet phldrT="[Texto]" custT="1"/>
      <dgm:spPr/>
      <dgm:t>
        <a:bodyPr/>
        <a:lstStyle/>
        <a:p>
          <a:r>
            <a:rPr lang="es-PE" sz="22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La reserva catastrófica es una reserva técnica</a:t>
          </a:r>
          <a:r>
            <a:rPr lang="es-PE" sz="220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PE" sz="2200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(pasivo). </a:t>
          </a:r>
          <a:endParaRPr lang="es-PE" sz="2200" i="0" dirty="0"/>
        </a:p>
      </dgm:t>
    </dgm:pt>
    <dgm:pt modelId="{216B403F-6AA6-4A05-A0E6-84070436586D}" type="parTrans" cxnId="{30CDF085-943E-4B7D-88EE-D774398994B5}">
      <dgm:prSet/>
      <dgm:spPr/>
      <dgm:t>
        <a:bodyPr/>
        <a:lstStyle/>
        <a:p>
          <a:endParaRPr lang="es-PE" i="0"/>
        </a:p>
      </dgm:t>
    </dgm:pt>
    <dgm:pt modelId="{3841D663-AD0A-4963-9AA3-A899F235EBB1}" type="sibTrans" cxnId="{30CDF085-943E-4B7D-88EE-D774398994B5}">
      <dgm:prSet/>
      <dgm:spPr/>
      <dgm:t>
        <a:bodyPr/>
        <a:lstStyle/>
        <a:p>
          <a:endParaRPr lang="es-PE" i="0"/>
        </a:p>
      </dgm:t>
    </dgm:pt>
    <dgm:pt modelId="{8EB5585E-0C7A-4A0B-AC2F-EBDAA70D7BC7}">
      <dgm:prSet phldrT="[Texto]" custT="1"/>
      <dgm:spPr/>
      <dgm:t>
        <a:bodyPr/>
        <a:lstStyle/>
        <a:p>
          <a:r>
            <a:rPr lang="es-PE" sz="1800" i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Cuantificación basada </a:t>
          </a:r>
          <a:r>
            <a:rPr lang="es-ES" sz="1800" i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en pólizas vigentes. </a:t>
          </a:r>
          <a:endParaRPr lang="es-PE" sz="1800" i="0" dirty="0">
            <a:solidFill>
              <a:srgbClr val="002060"/>
            </a:solidFill>
          </a:endParaRPr>
        </a:p>
      </dgm:t>
    </dgm:pt>
    <dgm:pt modelId="{D4B22B01-73B8-4B74-AF28-5CADE4C28037}" type="parTrans" cxnId="{27D9317C-2ADB-4877-AEBB-9BB1440C9678}">
      <dgm:prSet/>
      <dgm:spPr/>
      <dgm:t>
        <a:bodyPr/>
        <a:lstStyle/>
        <a:p>
          <a:endParaRPr lang="es-PE" i="0"/>
        </a:p>
      </dgm:t>
    </dgm:pt>
    <dgm:pt modelId="{75306DFA-C14E-4E6E-AC53-FB2A7D0A8A81}" type="sibTrans" cxnId="{27D9317C-2ADB-4877-AEBB-9BB1440C9678}">
      <dgm:prSet/>
      <dgm:spPr/>
      <dgm:t>
        <a:bodyPr/>
        <a:lstStyle/>
        <a:p>
          <a:endParaRPr lang="es-PE" i="0"/>
        </a:p>
      </dgm:t>
    </dgm:pt>
    <dgm:pt modelId="{A7203012-76AE-4EF4-B0C5-E95413F47C91}">
      <dgm:prSet phldrT="[Texto]" custT="1"/>
      <dgm:spPr/>
      <dgm:t>
        <a:bodyPr/>
        <a:lstStyle/>
        <a:p>
          <a:r>
            <a:rPr lang="es-ES" sz="2200" b="1" i="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Deterioro de activos por reaseguros</a:t>
          </a:r>
          <a:endParaRPr lang="es-PE" sz="2200" i="0" dirty="0"/>
        </a:p>
      </dgm:t>
    </dgm:pt>
    <dgm:pt modelId="{0D01C7FC-B612-4EF8-AA3B-54B8C6BC5103}" type="parTrans" cxnId="{004A63CB-D56D-45CA-8955-DFB2E42DBB98}">
      <dgm:prSet/>
      <dgm:spPr/>
      <dgm:t>
        <a:bodyPr/>
        <a:lstStyle/>
        <a:p>
          <a:endParaRPr lang="es-PE" i="0"/>
        </a:p>
      </dgm:t>
    </dgm:pt>
    <dgm:pt modelId="{ABA266DA-9AB3-4F27-8EE4-E183D80DB111}" type="sibTrans" cxnId="{004A63CB-D56D-45CA-8955-DFB2E42DBB98}">
      <dgm:prSet/>
      <dgm:spPr/>
      <dgm:t>
        <a:bodyPr/>
        <a:lstStyle/>
        <a:p>
          <a:endParaRPr lang="es-PE" i="0"/>
        </a:p>
      </dgm:t>
    </dgm:pt>
    <dgm:pt modelId="{1E037274-70F7-4AC8-969B-15BFF2544A68}">
      <dgm:prSet phldrT="[Texto]" custT="1"/>
      <dgm:spPr/>
      <dgm:t>
        <a:bodyPr/>
        <a:lstStyle/>
        <a:p>
          <a:r>
            <a:rPr lang="es-PE" sz="1800" i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Activos por reaseguros, son objeto de una análisis para evaluar deterioro</a:t>
          </a:r>
          <a:endParaRPr lang="es-PE" sz="1800" i="0" dirty="0">
            <a:solidFill>
              <a:srgbClr val="002060"/>
            </a:solidFill>
          </a:endParaRPr>
        </a:p>
      </dgm:t>
    </dgm:pt>
    <dgm:pt modelId="{A28BD1EA-5A63-4184-8C74-938D8903F65F}" type="parTrans" cxnId="{22FCEB1E-3699-49B3-BA9F-0C9F3A442FD8}">
      <dgm:prSet/>
      <dgm:spPr/>
      <dgm:t>
        <a:bodyPr/>
        <a:lstStyle/>
        <a:p>
          <a:endParaRPr lang="es-PE" i="0"/>
        </a:p>
      </dgm:t>
    </dgm:pt>
    <dgm:pt modelId="{F84A36DD-9B7F-45C1-B9EF-4BBA6724323B}" type="sibTrans" cxnId="{22FCEB1E-3699-49B3-BA9F-0C9F3A442FD8}">
      <dgm:prSet/>
      <dgm:spPr/>
      <dgm:t>
        <a:bodyPr/>
        <a:lstStyle/>
        <a:p>
          <a:endParaRPr lang="es-PE" i="0"/>
        </a:p>
      </dgm:t>
    </dgm:pt>
    <dgm:pt modelId="{B08B4E5A-AE09-46B8-9FFA-057CF241B564}">
      <dgm:prSet custT="1"/>
      <dgm:spPr/>
      <dgm:t>
        <a:bodyPr/>
        <a:lstStyle/>
        <a:p>
          <a:r>
            <a:rPr lang="es-ES" sz="1800" i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Contingencia tributaria si fuera patrimonio. </a:t>
          </a:r>
        </a:p>
      </dgm:t>
    </dgm:pt>
    <dgm:pt modelId="{E63ACAFC-109B-4F04-AF96-B1B2FA225413}" type="parTrans" cxnId="{58B70743-99D0-4CFB-997B-EE8F66C632E8}">
      <dgm:prSet/>
      <dgm:spPr/>
      <dgm:t>
        <a:bodyPr/>
        <a:lstStyle/>
        <a:p>
          <a:endParaRPr lang="es-PE" i="0"/>
        </a:p>
      </dgm:t>
    </dgm:pt>
    <dgm:pt modelId="{0BA73D03-4F00-4E10-B04C-E3FB916C49CF}" type="sibTrans" cxnId="{58B70743-99D0-4CFB-997B-EE8F66C632E8}">
      <dgm:prSet/>
      <dgm:spPr/>
      <dgm:t>
        <a:bodyPr/>
        <a:lstStyle/>
        <a:p>
          <a:endParaRPr lang="es-PE" i="0"/>
        </a:p>
      </dgm:t>
    </dgm:pt>
    <dgm:pt modelId="{314278F2-184D-4E86-9D55-BCA1F7F81171}">
      <dgm:prSet phldrT="[Texto]" custT="1"/>
      <dgm:spPr/>
      <dgm:t>
        <a:bodyPr/>
        <a:lstStyle/>
        <a:p>
          <a:r>
            <a:rPr lang="es-ES" sz="2200" b="1" i="0" dirty="0" err="1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rPr>
            <a:t>Fronting</a:t>
          </a:r>
          <a:endParaRPr lang="es-PE" sz="2200" i="0" dirty="0"/>
        </a:p>
      </dgm:t>
    </dgm:pt>
    <dgm:pt modelId="{542362DF-CF93-4252-9907-7D2D44555AE2}" type="parTrans" cxnId="{ADA790C5-6AEB-405D-A89E-4AA3F651BF77}">
      <dgm:prSet/>
      <dgm:spPr/>
      <dgm:t>
        <a:bodyPr/>
        <a:lstStyle/>
        <a:p>
          <a:endParaRPr lang="es-PE" i="0"/>
        </a:p>
      </dgm:t>
    </dgm:pt>
    <dgm:pt modelId="{75F3F2DD-05CF-4DBE-8A14-EB3BFAD02899}" type="sibTrans" cxnId="{ADA790C5-6AEB-405D-A89E-4AA3F651BF77}">
      <dgm:prSet/>
      <dgm:spPr/>
      <dgm:t>
        <a:bodyPr/>
        <a:lstStyle/>
        <a:p>
          <a:endParaRPr lang="es-PE" i="0"/>
        </a:p>
      </dgm:t>
    </dgm:pt>
    <dgm:pt modelId="{B8DDF1BA-3F9B-45D0-99B4-5F8B21A94F76}">
      <dgm:prSet phldrT="[Texto]" custT="1"/>
      <dgm:spPr/>
      <dgm:t>
        <a:bodyPr/>
        <a:lstStyle/>
        <a:p>
          <a:r>
            <a:rPr lang="es-ES" sz="1800" i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Es un seguro (riesgo significativo)</a:t>
          </a:r>
          <a:endParaRPr lang="es-PE" sz="1800" i="0" dirty="0">
            <a:solidFill>
              <a:srgbClr val="002060"/>
            </a:solidFill>
          </a:endParaRPr>
        </a:p>
      </dgm:t>
    </dgm:pt>
    <dgm:pt modelId="{BEFE65C4-979B-4C74-B67B-4276D9E75BE1}" type="parTrans" cxnId="{E8798995-EE39-41F4-BE80-1C46DA2E463A}">
      <dgm:prSet/>
      <dgm:spPr/>
      <dgm:t>
        <a:bodyPr/>
        <a:lstStyle/>
        <a:p>
          <a:endParaRPr lang="es-PE" i="0"/>
        </a:p>
      </dgm:t>
    </dgm:pt>
    <dgm:pt modelId="{97351D30-10E5-4136-9B3E-667B42531447}" type="sibTrans" cxnId="{E8798995-EE39-41F4-BE80-1C46DA2E463A}">
      <dgm:prSet/>
      <dgm:spPr/>
      <dgm:t>
        <a:bodyPr/>
        <a:lstStyle/>
        <a:p>
          <a:endParaRPr lang="es-PE" i="0"/>
        </a:p>
      </dgm:t>
    </dgm:pt>
    <dgm:pt modelId="{5DE53555-34EF-44C9-A2AA-9BB9F8E4951C}" type="pres">
      <dgm:prSet presAssocID="{E3095EDB-C895-40A8-A1FC-D5A5CD8C8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653F95-A79E-4B52-A906-0FEDD5BD297C}" type="pres">
      <dgm:prSet presAssocID="{C9F749F8-E5A9-48EC-80D5-313D1432E4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648098-3CAD-4A7A-AC65-BFD25A9CF95C}" type="pres">
      <dgm:prSet presAssocID="{C9F749F8-E5A9-48EC-80D5-313D1432E4F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B79A1E-AE2C-43FF-9883-9FC0F52C741D}" type="pres">
      <dgm:prSet presAssocID="{A7203012-76AE-4EF4-B0C5-E95413F47C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7D9727-E32A-46A4-90F6-C7682AC27ED8}" type="pres">
      <dgm:prSet presAssocID="{A7203012-76AE-4EF4-B0C5-E95413F47C9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9D3F47-64A4-4EFF-B055-0D0077B5841F}" type="pres">
      <dgm:prSet presAssocID="{314278F2-184D-4E86-9D55-BCA1F7F811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C5D188-687F-4DF2-8D94-C094A4C050E6}" type="pres">
      <dgm:prSet presAssocID="{314278F2-184D-4E86-9D55-BCA1F7F8117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424621B-A625-409D-867B-9A819E0EA7AD}" type="presOf" srcId="{A7203012-76AE-4EF4-B0C5-E95413F47C91}" destId="{8AB79A1E-AE2C-43FF-9883-9FC0F52C741D}" srcOrd="0" destOrd="0" presId="urn:microsoft.com/office/officeart/2005/8/layout/vList2"/>
    <dgm:cxn modelId="{004A63CB-D56D-45CA-8955-DFB2E42DBB98}" srcId="{E3095EDB-C895-40A8-A1FC-D5A5CD8C89C4}" destId="{A7203012-76AE-4EF4-B0C5-E95413F47C91}" srcOrd="1" destOrd="0" parTransId="{0D01C7FC-B612-4EF8-AA3B-54B8C6BC5103}" sibTransId="{ABA266DA-9AB3-4F27-8EE4-E183D80DB111}"/>
    <dgm:cxn modelId="{30CDF085-943E-4B7D-88EE-D774398994B5}" srcId="{E3095EDB-C895-40A8-A1FC-D5A5CD8C89C4}" destId="{C9F749F8-E5A9-48EC-80D5-313D1432E4FD}" srcOrd="0" destOrd="0" parTransId="{216B403F-6AA6-4A05-A0E6-84070436586D}" sibTransId="{3841D663-AD0A-4963-9AA3-A899F235EBB1}"/>
    <dgm:cxn modelId="{66C51723-2AC1-4439-8D80-4D3E3C4BB800}" type="presOf" srcId="{314278F2-184D-4E86-9D55-BCA1F7F81171}" destId="{239D3F47-64A4-4EFF-B055-0D0077B5841F}" srcOrd="0" destOrd="0" presId="urn:microsoft.com/office/officeart/2005/8/layout/vList2"/>
    <dgm:cxn modelId="{47B83470-B652-4DED-8F47-4A28328B43B5}" type="presOf" srcId="{C9F749F8-E5A9-48EC-80D5-313D1432E4FD}" destId="{1D653F95-A79E-4B52-A906-0FEDD5BD297C}" srcOrd="0" destOrd="0" presId="urn:microsoft.com/office/officeart/2005/8/layout/vList2"/>
    <dgm:cxn modelId="{089D84B3-D5EA-4544-A130-37AA3327006A}" type="presOf" srcId="{B08B4E5A-AE09-46B8-9FFA-057CF241B564}" destId="{07648098-3CAD-4A7A-AC65-BFD25A9CF95C}" srcOrd="0" destOrd="1" presId="urn:microsoft.com/office/officeart/2005/8/layout/vList2"/>
    <dgm:cxn modelId="{9196178D-18B7-425C-80E1-5B6B65E637AB}" type="presOf" srcId="{8EB5585E-0C7A-4A0B-AC2F-EBDAA70D7BC7}" destId="{07648098-3CAD-4A7A-AC65-BFD25A9CF95C}" srcOrd="0" destOrd="0" presId="urn:microsoft.com/office/officeart/2005/8/layout/vList2"/>
    <dgm:cxn modelId="{E8798995-EE39-41F4-BE80-1C46DA2E463A}" srcId="{314278F2-184D-4E86-9D55-BCA1F7F81171}" destId="{B8DDF1BA-3F9B-45D0-99B4-5F8B21A94F76}" srcOrd="0" destOrd="0" parTransId="{BEFE65C4-979B-4C74-B67B-4276D9E75BE1}" sibTransId="{97351D30-10E5-4136-9B3E-667B42531447}"/>
    <dgm:cxn modelId="{ADA790C5-6AEB-405D-A89E-4AA3F651BF77}" srcId="{E3095EDB-C895-40A8-A1FC-D5A5CD8C89C4}" destId="{314278F2-184D-4E86-9D55-BCA1F7F81171}" srcOrd="2" destOrd="0" parTransId="{542362DF-CF93-4252-9907-7D2D44555AE2}" sibTransId="{75F3F2DD-05CF-4DBE-8A14-EB3BFAD02899}"/>
    <dgm:cxn modelId="{AAD2CFDE-3A44-424B-A20E-28E306F4D074}" type="presOf" srcId="{1E037274-70F7-4AC8-969B-15BFF2544A68}" destId="{5E7D9727-E32A-46A4-90F6-C7682AC27ED8}" srcOrd="0" destOrd="0" presId="urn:microsoft.com/office/officeart/2005/8/layout/vList2"/>
    <dgm:cxn modelId="{27D9317C-2ADB-4877-AEBB-9BB1440C9678}" srcId="{C9F749F8-E5A9-48EC-80D5-313D1432E4FD}" destId="{8EB5585E-0C7A-4A0B-AC2F-EBDAA70D7BC7}" srcOrd="0" destOrd="0" parTransId="{D4B22B01-73B8-4B74-AF28-5CADE4C28037}" sibTransId="{75306DFA-C14E-4E6E-AC53-FB2A7D0A8A81}"/>
    <dgm:cxn modelId="{ED9BC86D-EFA2-43C9-87D0-EC09325904E8}" type="presOf" srcId="{E3095EDB-C895-40A8-A1FC-D5A5CD8C89C4}" destId="{5DE53555-34EF-44C9-A2AA-9BB9F8E4951C}" srcOrd="0" destOrd="0" presId="urn:microsoft.com/office/officeart/2005/8/layout/vList2"/>
    <dgm:cxn modelId="{D00D41E4-3F51-4AFA-9102-0D44DDC06AAA}" type="presOf" srcId="{B8DDF1BA-3F9B-45D0-99B4-5F8B21A94F76}" destId="{DBC5D188-687F-4DF2-8D94-C094A4C050E6}" srcOrd="0" destOrd="0" presId="urn:microsoft.com/office/officeart/2005/8/layout/vList2"/>
    <dgm:cxn modelId="{22FCEB1E-3699-49B3-BA9F-0C9F3A442FD8}" srcId="{A7203012-76AE-4EF4-B0C5-E95413F47C91}" destId="{1E037274-70F7-4AC8-969B-15BFF2544A68}" srcOrd="0" destOrd="0" parTransId="{A28BD1EA-5A63-4184-8C74-938D8903F65F}" sibTransId="{F84A36DD-9B7F-45C1-B9EF-4BBA6724323B}"/>
    <dgm:cxn modelId="{58B70743-99D0-4CFB-997B-EE8F66C632E8}" srcId="{C9F749F8-E5A9-48EC-80D5-313D1432E4FD}" destId="{B08B4E5A-AE09-46B8-9FFA-057CF241B564}" srcOrd="1" destOrd="0" parTransId="{E63ACAFC-109B-4F04-AF96-B1B2FA225413}" sibTransId="{0BA73D03-4F00-4E10-B04C-E3FB916C49CF}"/>
    <dgm:cxn modelId="{0C569EE7-0D0B-43CC-B0C7-D317DCA47B95}" type="presParOf" srcId="{5DE53555-34EF-44C9-A2AA-9BB9F8E4951C}" destId="{1D653F95-A79E-4B52-A906-0FEDD5BD297C}" srcOrd="0" destOrd="0" presId="urn:microsoft.com/office/officeart/2005/8/layout/vList2"/>
    <dgm:cxn modelId="{45AD90CD-D673-438F-AADB-280E048163D6}" type="presParOf" srcId="{5DE53555-34EF-44C9-A2AA-9BB9F8E4951C}" destId="{07648098-3CAD-4A7A-AC65-BFD25A9CF95C}" srcOrd="1" destOrd="0" presId="urn:microsoft.com/office/officeart/2005/8/layout/vList2"/>
    <dgm:cxn modelId="{0E5A891B-ABBC-4E6F-88AA-7BE1BA7C5504}" type="presParOf" srcId="{5DE53555-34EF-44C9-A2AA-9BB9F8E4951C}" destId="{8AB79A1E-AE2C-43FF-9883-9FC0F52C741D}" srcOrd="2" destOrd="0" presId="urn:microsoft.com/office/officeart/2005/8/layout/vList2"/>
    <dgm:cxn modelId="{77C79095-D7A0-4936-836F-F45168F1B83D}" type="presParOf" srcId="{5DE53555-34EF-44C9-A2AA-9BB9F8E4951C}" destId="{5E7D9727-E32A-46A4-90F6-C7682AC27ED8}" srcOrd="3" destOrd="0" presId="urn:microsoft.com/office/officeart/2005/8/layout/vList2"/>
    <dgm:cxn modelId="{3D67613A-4813-47A1-A6E0-24F1CAD5D974}" type="presParOf" srcId="{5DE53555-34EF-44C9-A2AA-9BB9F8E4951C}" destId="{239D3F47-64A4-4EFF-B055-0D0077B5841F}" srcOrd="4" destOrd="0" presId="urn:microsoft.com/office/officeart/2005/8/layout/vList2"/>
    <dgm:cxn modelId="{694FD1EC-BB55-4786-BC21-61BABE2A986A}" type="presParOf" srcId="{5DE53555-34EF-44C9-A2AA-9BB9F8E4951C}" destId="{DBC5D188-687F-4DF2-8D94-C094A4C050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E1DC4C-1540-48F5-A1B5-B930A416D08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2DAE9D68-E5A1-46AB-B527-F1F1294B5F90}">
      <dgm:prSet phldrT="[Texto]" custT="1"/>
      <dgm:spPr/>
      <dgm:t>
        <a:bodyPr/>
        <a:lstStyle/>
        <a:p>
          <a:r>
            <a:rPr lang="es-P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Explicación sobre importes reconocidos</a:t>
          </a:r>
          <a:endParaRPr lang="es-PE" sz="2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3E9225-F325-42DE-8943-4F41CCCE285A}" type="parTrans" cxnId="{17E2F266-3759-4E9B-96B8-E2DA84F320CA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401E05-5911-43FA-831A-CF57436B2BE3}" type="sibTrans" cxnId="{17E2F266-3759-4E9B-96B8-E2DA84F320CA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02ED7B-66D9-45DD-B51D-69FF46D48150}">
      <dgm:prSet phldrT="[Texto]"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Políticas sobre contratos de seguros, activos, pasivos, gastos e ingresos conexos.</a:t>
          </a:r>
          <a:endParaRPr lang="es-PE" sz="16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DB752F-2089-4E98-9B0D-822DC442A18E}" type="parTrans" cxnId="{65994FBC-D26B-456C-916F-D70F082A79B7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2BA6E3-CF9A-4381-B772-830DBA6E464E}" type="sibTrans" cxnId="{65994FBC-D26B-456C-916F-D70F082A79B7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A3AF76-4BFC-434D-883D-9766B7859D97}">
      <dgm:prSet phldrT="[Texto]" custT="1"/>
      <dgm:spPr/>
      <dgm:t>
        <a:bodyPr/>
        <a:lstStyle/>
        <a:p>
          <a:r>
            <a:rPr lang="es-P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Naturaleza y alcance de los riesgos que surjan de los contratos de seguros</a:t>
          </a:r>
          <a:endParaRPr lang="es-PE" sz="2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4BAFC8-67FD-403F-BA4B-1A1E12C870F8}" type="parTrans" cxnId="{F669B71E-E4F6-4223-BDF7-02CE91D538FD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BD8DA5-0651-45CC-B77A-AC31B79717F3}" type="sibTrans" cxnId="{F669B71E-E4F6-4223-BDF7-02CE91D538FD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ED423D-140E-468F-97CB-B0611715C4B4}">
      <dgm:prSet phldrT="[Texto]"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Gestión de riesgos de seguros.</a:t>
          </a:r>
          <a:endParaRPr lang="es-PE" sz="16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A8DAB2-B7AC-4B3E-9946-976B07643B8B}" type="parTrans" cxnId="{1EA5A932-AC2D-4BB9-959C-B8C59FD98A3E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65C537-5FE4-446B-846C-946D20F646ED}" type="sibTrans" cxnId="{1EA5A932-AC2D-4BB9-959C-B8C59FD98A3E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F4F631-A382-42EF-A9D4-923779E242C8}">
      <dgm:prSet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Reconocimiento de activos, pasivos, ingresos y gastos que provengan de contratos de seguros.</a:t>
          </a:r>
        </a:p>
      </dgm:t>
    </dgm:pt>
    <dgm:pt modelId="{0678A810-4AE4-400D-AFB5-F0E3CD4E2F54}" type="parTrans" cxnId="{EDAF79E2-1361-4548-8956-A32C90AC0771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45C5A5-DE16-4DA3-B658-6D95781F2DFD}" type="sibTrans" cxnId="{EDAF79E2-1361-4548-8956-A32C90AC0771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177359F-94B4-43E1-874C-A4B85FC3545D}">
      <dgm:prSet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Conciliaciones en activos y pasivos por efecto de reaseguros</a:t>
          </a:r>
          <a:r>
            <a:rPr lang="es-P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68D24482-ED21-4262-A413-C1820AB3C779}" type="parTrans" cxnId="{1F717979-70BD-4791-A849-6A7F4B1D5E2B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28A674-BFA9-4B9F-B03A-73CF42E47A76}" type="sibTrans" cxnId="{1F717979-70BD-4791-A849-6A7F4B1D5E2B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6E83E47-43BB-4198-93AD-055917700ED5}">
      <dgm:prSet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 sobre el riesgo de seguro:</a:t>
          </a:r>
        </a:p>
      </dgm:t>
    </dgm:pt>
    <dgm:pt modelId="{9E51A5CF-37CB-4270-ABFD-F9871AC35B9C}" type="parTrans" cxnId="{A317AEF3-25FB-4021-977C-6F2BCCCC5EB7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D8D213-85A2-42A8-82E5-2E238C5EF074}" type="sibTrans" cxnId="{A317AEF3-25FB-4021-977C-6F2BCCCC5EB7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B69F5A-639F-41AD-8F11-C22766093E2F}">
      <dgm:prSet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 sobre riesgo de crédito, de liquidez y de mercado concordantes con notas de instrumentos financieros.</a:t>
          </a:r>
          <a:endParaRPr lang="es-PE" sz="1600" dirty="0" smtClean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1F5214-98B2-46DF-B4F1-659990C81108}" type="parTrans" cxnId="{0790A1EF-D2AA-4A45-8008-C30E871AD24E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BC41ED-7D0F-4822-A535-A2C8448DB7EE}" type="sibTrans" cxnId="{0790A1EF-D2AA-4A45-8008-C30E871AD24E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571FED-FF5B-4B88-BD45-57AFB4CF1351}">
      <dgm:prSet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sensibilidad, </a:t>
          </a:r>
        </a:p>
      </dgm:t>
    </dgm:pt>
    <dgm:pt modelId="{DF7053BB-8D9B-41F2-827A-52234474D213}" type="parTrans" cxnId="{B59C9547-0FB0-4DC3-8D48-14FB5164770B}">
      <dgm:prSet/>
      <dgm:spPr/>
      <dgm:t>
        <a:bodyPr/>
        <a:lstStyle/>
        <a:p>
          <a:endParaRPr lang="es-PE"/>
        </a:p>
      </dgm:t>
    </dgm:pt>
    <dgm:pt modelId="{600AB9ED-84DC-4253-B5E2-62C32025F110}" type="sibTrans" cxnId="{B59C9547-0FB0-4DC3-8D48-14FB5164770B}">
      <dgm:prSet/>
      <dgm:spPr/>
      <dgm:t>
        <a:bodyPr/>
        <a:lstStyle/>
        <a:p>
          <a:endParaRPr lang="es-PE"/>
        </a:p>
      </dgm:t>
    </dgm:pt>
    <dgm:pt modelId="{49304530-53A9-47F2-A33B-1F2E4BD75E48}">
      <dgm:prSet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concentraciones de riesgo (geográficas, moneda),</a:t>
          </a:r>
        </a:p>
      </dgm:t>
    </dgm:pt>
    <dgm:pt modelId="{0EAE5EA1-F02B-4B24-A590-DC1E4F088032}" type="parTrans" cxnId="{49FCB46B-FE99-48D9-9C24-30D66A21A83D}">
      <dgm:prSet/>
      <dgm:spPr/>
      <dgm:t>
        <a:bodyPr/>
        <a:lstStyle/>
        <a:p>
          <a:endParaRPr lang="es-PE"/>
        </a:p>
      </dgm:t>
    </dgm:pt>
    <dgm:pt modelId="{58FB6A97-D69C-46CD-9DA7-B5341DBF4503}" type="sibTrans" cxnId="{49FCB46B-FE99-48D9-9C24-30D66A21A83D}">
      <dgm:prSet/>
      <dgm:spPr/>
      <dgm:t>
        <a:bodyPr/>
        <a:lstStyle/>
        <a:p>
          <a:endParaRPr lang="es-PE"/>
        </a:p>
      </dgm:t>
    </dgm:pt>
    <dgm:pt modelId="{8B513629-2231-4BA4-B59B-5ED1C76ADAD4}">
      <dgm:prSet custT="1"/>
      <dgm:spPr/>
      <dgm:t>
        <a:bodyPr/>
        <a:lstStyle/>
        <a:p>
          <a:r>
            <a:rPr lang="es-PE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evolución de reclamaciones (tiempo de liquidación y pago).</a:t>
          </a:r>
        </a:p>
      </dgm:t>
    </dgm:pt>
    <dgm:pt modelId="{7108233B-E9B2-41BB-963F-68008D8EB950}" type="parTrans" cxnId="{8019386D-669E-4C31-8B7A-608FC0E0D3C3}">
      <dgm:prSet/>
      <dgm:spPr/>
      <dgm:t>
        <a:bodyPr/>
        <a:lstStyle/>
        <a:p>
          <a:endParaRPr lang="es-PE"/>
        </a:p>
      </dgm:t>
    </dgm:pt>
    <dgm:pt modelId="{64A6DF3C-5FF4-4A21-9EE6-7CBDCCDD22C6}" type="sibTrans" cxnId="{8019386D-669E-4C31-8B7A-608FC0E0D3C3}">
      <dgm:prSet/>
      <dgm:spPr/>
      <dgm:t>
        <a:bodyPr/>
        <a:lstStyle/>
        <a:p>
          <a:endParaRPr lang="es-PE"/>
        </a:p>
      </dgm:t>
    </dgm:pt>
    <dgm:pt modelId="{613F43B9-494F-487F-AAC4-7E81EBC23B9E}" type="pres">
      <dgm:prSet presAssocID="{47E1DC4C-1540-48F5-A1B5-B930A416D0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C31E4BB-2AC7-4BB2-BB5E-73E3F0EFAC9F}" type="pres">
      <dgm:prSet presAssocID="{2DAE9D68-E5A1-46AB-B527-F1F1294B5F90}" presName="composite" presStyleCnt="0"/>
      <dgm:spPr/>
    </dgm:pt>
    <dgm:pt modelId="{485E2869-C70E-4222-A131-51B2DFA8AF20}" type="pres">
      <dgm:prSet presAssocID="{2DAE9D68-E5A1-46AB-B527-F1F1294B5F9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AAF373-31B8-49F6-8486-D2262260B891}" type="pres">
      <dgm:prSet presAssocID="{2DAE9D68-E5A1-46AB-B527-F1F1294B5F9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C781AE3-DF98-4729-85EE-CE203ABFE666}" type="pres">
      <dgm:prSet presAssocID="{D6401E05-5911-43FA-831A-CF57436B2BE3}" presName="space" presStyleCnt="0"/>
      <dgm:spPr/>
    </dgm:pt>
    <dgm:pt modelId="{5F394544-48EF-442E-AF02-380329329888}" type="pres">
      <dgm:prSet presAssocID="{0FA3AF76-4BFC-434D-883D-9766B7859D97}" presName="composite" presStyleCnt="0"/>
      <dgm:spPr/>
    </dgm:pt>
    <dgm:pt modelId="{DA9B261F-88E8-4E48-9AC5-0B93CFE996D5}" type="pres">
      <dgm:prSet presAssocID="{0FA3AF76-4BFC-434D-883D-9766B7859D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59D622-E00C-49A5-AA0B-B2DBB2CD1AC3}" type="pres">
      <dgm:prSet presAssocID="{0FA3AF76-4BFC-434D-883D-9766B7859D9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EA5A932-AC2D-4BB9-959C-B8C59FD98A3E}" srcId="{0FA3AF76-4BFC-434D-883D-9766B7859D97}" destId="{CAED423D-140E-468F-97CB-B0611715C4B4}" srcOrd="0" destOrd="0" parTransId="{CCA8DAB2-B7AC-4B3E-9946-976B07643B8B}" sibTransId="{9B65C537-5FE4-446B-846C-946D20F646ED}"/>
    <dgm:cxn modelId="{65994FBC-D26B-456C-916F-D70F082A79B7}" srcId="{2DAE9D68-E5A1-46AB-B527-F1F1294B5F90}" destId="{E302ED7B-66D9-45DD-B51D-69FF46D48150}" srcOrd="0" destOrd="0" parTransId="{A7DB752F-2089-4E98-9B0D-822DC442A18E}" sibTransId="{A72BA6E3-CF9A-4381-B772-830DBA6E464E}"/>
    <dgm:cxn modelId="{0790A1EF-D2AA-4A45-8008-C30E871AD24E}" srcId="{0FA3AF76-4BFC-434D-883D-9766B7859D97}" destId="{61B69F5A-639F-41AD-8F11-C22766093E2F}" srcOrd="2" destOrd="0" parTransId="{CB1F5214-98B2-46DF-B4F1-659990C81108}" sibTransId="{FABC41ED-7D0F-4822-A535-A2C8448DB7EE}"/>
    <dgm:cxn modelId="{DA0A6A1F-B6AD-4DB5-9589-D05976B3C0C8}" type="presOf" srcId="{9177359F-94B4-43E1-874C-A4B85FC3545D}" destId="{87AAF373-31B8-49F6-8486-D2262260B891}" srcOrd="0" destOrd="2" presId="urn:microsoft.com/office/officeart/2005/8/layout/hList1"/>
    <dgm:cxn modelId="{F669B71E-E4F6-4223-BDF7-02CE91D538FD}" srcId="{47E1DC4C-1540-48F5-A1B5-B930A416D08E}" destId="{0FA3AF76-4BFC-434D-883D-9766B7859D97}" srcOrd="1" destOrd="0" parTransId="{D34BAFC8-67FD-403F-BA4B-1A1E12C870F8}" sibTransId="{95BD8DA5-0651-45CC-B77A-AC31B79717F3}"/>
    <dgm:cxn modelId="{3E273DDA-6589-4244-A81B-AC01A37646DC}" type="presOf" srcId="{2DAE9D68-E5A1-46AB-B527-F1F1294B5F90}" destId="{485E2869-C70E-4222-A131-51B2DFA8AF20}" srcOrd="0" destOrd="0" presId="urn:microsoft.com/office/officeart/2005/8/layout/hList1"/>
    <dgm:cxn modelId="{DEEB47B1-3906-4AAF-954F-B461E4C734A2}" type="presOf" srcId="{0FA3AF76-4BFC-434D-883D-9766B7859D97}" destId="{DA9B261F-88E8-4E48-9AC5-0B93CFE996D5}" srcOrd="0" destOrd="0" presId="urn:microsoft.com/office/officeart/2005/8/layout/hList1"/>
    <dgm:cxn modelId="{A317AEF3-25FB-4021-977C-6F2BCCCC5EB7}" srcId="{0FA3AF76-4BFC-434D-883D-9766B7859D97}" destId="{66E83E47-43BB-4198-93AD-055917700ED5}" srcOrd="1" destOrd="0" parTransId="{9E51A5CF-37CB-4270-ABFD-F9871AC35B9C}" sibTransId="{89D8D213-85A2-42A8-82E5-2E238C5EF074}"/>
    <dgm:cxn modelId="{718691CA-FC99-4A58-B78E-A7EE32CCACC7}" type="presOf" srcId="{66E83E47-43BB-4198-93AD-055917700ED5}" destId="{2659D622-E00C-49A5-AA0B-B2DBB2CD1AC3}" srcOrd="0" destOrd="1" presId="urn:microsoft.com/office/officeart/2005/8/layout/hList1"/>
    <dgm:cxn modelId="{8019386D-669E-4C31-8B7A-608FC0E0D3C3}" srcId="{30571FED-FF5B-4B88-BD45-57AFB4CF1351}" destId="{8B513629-2231-4BA4-B59B-5ED1C76ADAD4}" srcOrd="1" destOrd="0" parTransId="{7108233B-E9B2-41BB-963F-68008D8EB950}" sibTransId="{64A6DF3C-5FF4-4A21-9EE6-7CBDCCDD22C6}"/>
    <dgm:cxn modelId="{6707F841-F58F-4A0F-9F91-E7959519B774}" type="presOf" srcId="{30571FED-FF5B-4B88-BD45-57AFB4CF1351}" destId="{2659D622-E00C-49A5-AA0B-B2DBB2CD1AC3}" srcOrd="0" destOrd="2" presId="urn:microsoft.com/office/officeart/2005/8/layout/hList1"/>
    <dgm:cxn modelId="{472D5EA9-8CB5-4318-97E1-EC0C920032CF}" type="presOf" srcId="{E302ED7B-66D9-45DD-B51D-69FF46D48150}" destId="{87AAF373-31B8-49F6-8486-D2262260B891}" srcOrd="0" destOrd="0" presId="urn:microsoft.com/office/officeart/2005/8/layout/hList1"/>
    <dgm:cxn modelId="{B59C9547-0FB0-4DC3-8D48-14FB5164770B}" srcId="{66E83E47-43BB-4198-93AD-055917700ED5}" destId="{30571FED-FF5B-4B88-BD45-57AFB4CF1351}" srcOrd="0" destOrd="0" parTransId="{DF7053BB-8D9B-41F2-827A-52234474D213}" sibTransId="{600AB9ED-84DC-4253-B5E2-62C32025F110}"/>
    <dgm:cxn modelId="{ABF7D288-BB44-4823-BAA0-B31241C2BA0A}" type="presOf" srcId="{7EF4F631-A382-42EF-A9D4-923779E242C8}" destId="{87AAF373-31B8-49F6-8486-D2262260B891}" srcOrd="0" destOrd="1" presId="urn:microsoft.com/office/officeart/2005/8/layout/hList1"/>
    <dgm:cxn modelId="{F63CFD42-BC2B-4AB6-89A8-EA895DD704B4}" type="presOf" srcId="{8B513629-2231-4BA4-B59B-5ED1C76ADAD4}" destId="{2659D622-E00C-49A5-AA0B-B2DBB2CD1AC3}" srcOrd="0" destOrd="4" presId="urn:microsoft.com/office/officeart/2005/8/layout/hList1"/>
    <dgm:cxn modelId="{488E7536-667C-4D20-9360-0A35785A3617}" type="presOf" srcId="{CAED423D-140E-468F-97CB-B0611715C4B4}" destId="{2659D622-E00C-49A5-AA0B-B2DBB2CD1AC3}" srcOrd="0" destOrd="0" presId="urn:microsoft.com/office/officeart/2005/8/layout/hList1"/>
    <dgm:cxn modelId="{9A1DCF0C-02BB-4BBE-9501-3220C68636EA}" type="presOf" srcId="{47E1DC4C-1540-48F5-A1B5-B930A416D08E}" destId="{613F43B9-494F-487F-AAC4-7E81EBC23B9E}" srcOrd="0" destOrd="0" presId="urn:microsoft.com/office/officeart/2005/8/layout/hList1"/>
    <dgm:cxn modelId="{A3676129-5695-41BC-B764-106748B988D6}" type="presOf" srcId="{49304530-53A9-47F2-A33B-1F2E4BD75E48}" destId="{2659D622-E00C-49A5-AA0B-B2DBB2CD1AC3}" srcOrd="0" destOrd="3" presId="urn:microsoft.com/office/officeart/2005/8/layout/hList1"/>
    <dgm:cxn modelId="{EDAF79E2-1361-4548-8956-A32C90AC0771}" srcId="{2DAE9D68-E5A1-46AB-B527-F1F1294B5F90}" destId="{7EF4F631-A382-42EF-A9D4-923779E242C8}" srcOrd="1" destOrd="0" parTransId="{0678A810-4AE4-400D-AFB5-F0E3CD4E2F54}" sibTransId="{5345C5A5-DE16-4DA3-B658-6D95781F2DFD}"/>
    <dgm:cxn modelId="{33A174F7-D182-416D-B5CD-9018B0CB93BB}" type="presOf" srcId="{61B69F5A-639F-41AD-8F11-C22766093E2F}" destId="{2659D622-E00C-49A5-AA0B-B2DBB2CD1AC3}" srcOrd="0" destOrd="5" presId="urn:microsoft.com/office/officeart/2005/8/layout/hList1"/>
    <dgm:cxn modelId="{17E2F266-3759-4E9B-96B8-E2DA84F320CA}" srcId="{47E1DC4C-1540-48F5-A1B5-B930A416D08E}" destId="{2DAE9D68-E5A1-46AB-B527-F1F1294B5F90}" srcOrd="0" destOrd="0" parTransId="{573E9225-F325-42DE-8943-4F41CCCE285A}" sibTransId="{D6401E05-5911-43FA-831A-CF57436B2BE3}"/>
    <dgm:cxn modelId="{1F717979-70BD-4791-A849-6A7F4B1D5E2B}" srcId="{2DAE9D68-E5A1-46AB-B527-F1F1294B5F90}" destId="{9177359F-94B4-43E1-874C-A4B85FC3545D}" srcOrd="2" destOrd="0" parTransId="{68D24482-ED21-4262-A413-C1820AB3C779}" sibTransId="{8128A674-BFA9-4B9F-B03A-73CF42E47A76}"/>
    <dgm:cxn modelId="{49FCB46B-FE99-48D9-9C24-30D66A21A83D}" srcId="{30571FED-FF5B-4B88-BD45-57AFB4CF1351}" destId="{49304530-53A9-47F2-A33B-1F2E4BD75E48}" srcOrd="0" destOrd="0" parTransId="{0EAE5EA1-F02B-4B24-A590-DC1E4F088032}" sibTransId="{58FB6A97-D69C-46CD-9DA7-B5341DBF4503}"/>
    <dgm:cxn modelId="{1ACA2A68-E89A-4C24-89AC-CCF0580D74C1}" type="presParOf" srcId="{613F43B9-494F-487F-AAC4-7E81EBC23B9E}" destId="{0C31E4BB-2AC7-4BB2-BB5E-73E3F0EFAC9F}" srcOrd="0" destOrd="0" presId="urn:microsoft.com/office/officeart/2005/8/layout/hList1"/>
    <dgm:cxn modelId="{A582D4E1-5480-4CE1-82DE-6F2BA5D0C6A8}" type="presParOf" srcId="{0C31E4BB-2AC7-4BB2-BB5E-73E3F0EFAC9F}" destId="{485E2869-C70E-4222-A131-51B2DFA8AF20}" srcOrd="0" destOrd="0" presId="urn:microsoft.com/office/officeart/2005/8/layout/hList1"/>
    <dgm:cxn modelId="{C51BC02C-9553-4150-96A5-6733256082A0}" type="presParOf" srcId="{0C31E4BB-2AC7-4BB2-BB5E-73E3F0EFAC9F}" destId="{87AAF373-31B8-49F6-8486-D2262260B891}" srcOrd="1" destOrd="0" presId="urn:microsoft.com/office/officeart/2005/8/layout/hList1"/>
    <dgm:cxn modelId="{1ED40D46-2447-4676-9239-601802F1EFDC}" type="presParOf" srcId="{613F43B9-494F-487F-AAC4-7E81EBC23B9E}" destId="{7C781AE3-DF98-4729-85EE-CE203ABFE666}" srcOrd="1" destOrd="0" presId="urn:microsoft.com/office/officeart/2005/8/layout/hList1"/>
    <dgm:cxn modelId="{AC754A39-E014-42E3-ACD4-D5EEDAF17B69}" type="presParOf" srcId="{613F43B9-494F-487F-AAC4-7E81EBC23B9E}" destId="{5F394544-48EF-442E-AF02-380329329888}" srcOrd="2" destOrd="0" presId="urn:microsoft.com/office/officeart/2005/8/layout/hList1"/>
    <dgm:cxn modelId="{8B705F61-C6B6-4CF5-93C0-3FC06CFE9128}" type="presParOf" srcId="{5F394544-48EF-442E-AF02-380329329888}" destId="{DA9B261F-88E8-4E48-9AC5-0B93CFE996D5}" srcOrd="0" destOrd="0" presId="urn:microsoft.com/office/officeart/2005/8/layout/hList1"/>
    <dgm:cxn modelId="{7FD0524F-0C40-4B2B-A416-503901BFD02C}" type="presParOf" srcId="{5F394544-48EF-442E-AF02-380329329888}" destId="{2659D622-E00C-49A5-AA0B-B2DBB2CD1A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5302C8-6B3A-43D9-BA3F-5F94A15375B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39D5757-7F70-4FBD-915F-9829C7152ACE}">
      <dgm:prSet phldrT="[Texto]"/>
      <dgm:spPr/>
      <dgm:t>
        <a:bodyPr/>
        <a:lstStyle/>
        <a:p>
          <a:r>
            <a:rPr lang="es-PE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Ingreso de primas (no tratado en NIIF)</a:t>
          </a:r>
          <a:endParaRPr lang="es-PE" i="0" dirty="0"/>
        </a:p>
      </dgm:t>
    </dgm:pt>
    <dgm:pt modelId="{9C813DF7-35B2-4E5F-B8ED-518073EAE0E6}" type="parTrans" cxnId="{C19992F7-5ED9-45DD-BA21-B2016ABEC697}">
      <dgm:prSet/>
      <dgm:spPr/>
      <dgm:t>
        <a:bodyPr/>
        <a:lstStyle/>
        <a:p>
          <a:endParaRPr lang="es-PE" i="0"/>
        </a:p>
      </dgm:t>
    </dgm:pt>
    <dgm:pt modelId="{A5CD5E0D-7ADB-4908-95E0-567BAEA8AD36}" type="sibTrans" cxnId="{C19992F7-5ED9-45DD-BA21-B2016ABEC697}">
      <dgm:prSet/>
      <dgm:spPr/>
      <dgm:t>
        <a:bodyPr/>
        <a:lstStyle/>
        <a:p>
          <a:endParaRPr lang="es-PE" i="0"/>
        </a:p>
      </dgm:t>
    </dgm:pt>
    <dgm:pt modelId="{E0AF9DBE-44FC-4693-BD99-F406E6DEB722}">
      <dgm:prSet phldrT="[Texto]"/>
      <dgm:spPr/>
      <dgm:t>
        <a:bodyPr/>
        <a:lstStyle/>
        <a:p>
          <a:r>
            <a:rPr lang="es-ES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Registro contable por el periodo contratado cuando se acepte la solicitud del seguro</a:t>
          </a:r>
          <a:endParaRPr lang="es-PE" i="0" dirty="0">
            <a:solidFill>
              <a:srgbClr val="002060"/>
            </a:solidFill>
          </a:endParaRPr>
        </a:p>
      </dgm:t>
    </dgm:pt>
    <dgm:pt modelId="{8B64735C-1886-4530-AA52-E09F95A2D8D0}" type="parTrans" cxnId="{5BF6A3EC-4E15-44FE-8EC8-7599DD5664F2}">
      <dgm:prSet/>
      <dgm:spPr/>
      <dgm:t>
        <a:bodyPr/>
        <a:lstStyle/>
        <a:p>
          <a:endParaRPr lang="es-PE" i="0"/>
        </a:p>
      </dgm:t>
    </dgm:pt>
    <dgm:pt modelId="{E308FFBE-73AB-4A42-A454-2A5E785C4A05}" type="sibTrans" cxnId="{5BF6A3EC-4E15-44FE-8EC8-7599DD5664F2}">
      <dgm:prSet/>
      <dgm:spPr/>
      <dgm:t>
        <a:bodyPr/>
        <a:lstStyle/>
        <a:p>
          <a:endParaRPr lang="es-PE" i="0"/>
        </a:p>
      </dgm:t>
    </dgm:pt>
    <dgm:pt modelId="{CD486BD6-E019-4DDF-9986-3360AB79810D}">
      <dgm:prSet phldrT="[Texto]"/>
      <dgm:spPr/>
      <dgm:t>
        <a:bodyPr/>
        <a:lstStyle/>
        <a:p>
          <a:r>
            <a:rPr lang="es-ES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Primas - Provisiones por Deterioro (</a:t>
          </a:r>
          <a:r>
            <a:rPr lang="es-ES" b="1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NIC</a:t>
          </a:r>
          <a:r>
            <a:rPr lang="es-ES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39)</a:t>
          </a:r>
          <a:endParaRPr lang="es-PE" i="0" dirty="0"/>
        </a:p>
      </dgm:t>
    </dgm:pt>
    <dgm:pt modelId="{A2DA9F9E-3971-4AEB-AD35-C220645C6C0F}" type="parTrans" cxnId="{0E5242CF-6819-454F-A322-B3D9449011C9}">
      <dgm:prSet/>
      <dgm:spPr/>
      <dgm:t>
        <a:bodyPr/>
        <a:lstStyle/>
        <a:p>
          <a:endParaRPr lang="es-PE" i="0"/>
        </a:p>
      </dgm:t>
    </dgm:pt>
    <dgm:pt modelId="{041B8E75-B21C-41FE-A825-954C762B3F5B}" type="sibTrans" cxnId="{0E5242CF-6819-454F-A322-B3D9449011C9}">
      <dgm:prSet/>
      <dgm:spPr/>
      <dgm:t>
        <a:bodyPr/>
        <a:lstStyle/>
        <a:p>
          <a:endParaRPr lang="es-PE" i="0"/>
        </a:p>
      </dgm:t>
    </dgm:pt>
    <dgm:pt modelId="{0F3ADCF1-3B39-42F9-A894-7D527553CCFD}">
      <dgm:prSet phldrT="[Texto]"/>
      <dgm:spPr/>
      <dgm:t>
        <a:bodyPr/>
        <a:lstStyle/>
        <a:p>
          <a:r>
            <a:rPr lang="es-PE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Mas de 60 días de incumplimiento: 50% de provisión</a:t>
          </a:r>
          <a:endParaRPr lang="es-PE" i="0" dirty="0">
            <a:solidFill>
              <a:srgbClr val="002060"/>
            </a:solidFill>
          </a:endParaRPr>
        </a:p>
      </dgm:t>
    </dgm:pt>
    <dgm:pt modelId="{9FDD7B7A-B5EB-4E0C-AF71-C162D27D7E81}" type="parTrans" cxnId="{5C4B5C61-3EA8-4154-80C4-1C8B31750325}">
      <dgm:prSet/>
      <dgm:spPr/>
      <dgm:t>
        <a:bodyPr/>
        <a:lstStyle/>
        <a:p>
          <a:endParaRPr lang="es-PE" i="0"/>
        </a:p>
      </dgm:t>
    </dgm:pt>
    <dgm:pt modelId="{A26A4ED6-82BB-4A91-B4E6-0E113C7B77B5}" type="sibTrans" cxnId="{5C4B5C61-3EA8-4154-80C4-1C8B31750325}">
      <dgm:prSet/>
      <dgm:spPr/>
      <dgm:t>
        <a:bodyPr/>
        <a:lstStyle/>
        <a:p>
          <a:endParaRPr lang="es-PE" i="0"/>
        </a:p>
      </dgm:t>
    </dgm:pt>
    <dgm:pt modelId="{8F28038A-3A46-469C-9CE7-C2719590F5A1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Cuentas por cobrar por reaseguros - Provisiones por Deterioro  (</a:t>
          </a:r>
          <a:r>
            <a:rPr lang="es-ES" b="1" i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NIC</a:t>
          </a:r>
          <a:r>
            <a:rPr lang="es-ES" b="1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39 )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i="0" dirty="0"/>
        </a:p>
      </dgm:t>
    </dgm:pt>
    <dgm:pt modelId="{FE892CD1-2625-4AD4-ACBD-9FA519EDCB5D}" type="parTrans" cxnId="{95705A15-8DF8-4246-8B10-FAED17E69C17}">
      <dgm:prSet/>
      <dgm:spPr/>
      <dgm:t>
        <a:bodyPr/>
        <a:lstStyle/>
        <a:p>
          <a:endParaRPr lang="es-PE" i="0"/>
        </a:p>
      </dgm:t>
    </dgm:pt>
    <dgm:pt modelId="{329B0718-796A-42E0-AA74-E413DE3BC9A3}" type="sibTrans" cxnId="{95705A15-8DF8-4246-8B10-FAED17E69C17}">
      <dgm:prSet/>
      <dgm:spPr/>
      <dgm:t>
        <a:bodyPr/>
        <a:lstStyle/>
        <a:p>
          <a:endParaRPr lang="es-PE" i="0"/>
        </a:p>
      </dgm:t>
    </dgm:pt>
    <dgm:pt modelId="{DCAC34FA-B1FE-4F16-8C0E-A4F36B11EFC2}">
      <dgm:prSet phldrT="[Texto]"/>
      <dgm:spPr/>
      <dgm:t>
        <a:bodyPr/>
        <a:lstStyle/>
        <a:p>
          <a:r>
            <a:rPr lang="es-PE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Mas de 60 días de incumplimiento: 50% de provisión</a:t>
          </a:r>
          <a:endParaRPr lang="es-PE" i="0" dirty="0">
            <a:solidFill>
              <a:srgbClr val="002060"/>
            </a:solidFill>
          </a:endParaRPr>
        </a:p>
      </dgm:t>
    </dgm:pt>
    <dgm:pt modelId="{B8046049-FC53-48EB-97D9-2F90333E1B1F}" type="parTrans" cxnId="{65D0EB69-EBAD-4AE8-8C2A-E81FA4F6079F}">
      <dgm:prSet/>
      <dgm:spPr/>
      <dgm:t>
        <a:bodyPr/>
        <a:lstStyle/>
        <a:p>
          <a:endParaRPr lang="es-PE" i="0"/>
        </a:p>
      </dgm:t>
    </dgm:pt>
    <dgm:pt modelId="{F3C960A0-ED08-4F16-AF8D-E38806BBAFCA}" type="sibTrans" cxnId="{65D0EB69-EBAD-4AE8-8C2A-E81FA4F6079F}">
      <dgm:prSet/>
      <dgm:spPr/>
      <dgm:t>
        <a:bodyPr/>
        <a:lstStyle/>
        <a:p>
          <a:endParaRPr lang="es-PE" i="0"/>
        </a:p>
      </dgm:t>
    </dgm:pt>
    <dgm:pt modelId="{065F735D-85C7-4A38-8439-33E6875F6C11}">
      <dgm:prSet/>
      <dgm:spPr/>
      <dgm:t>
        <a:bodyPr/>
        <a:lstStyle/>
        <a:p>
          <a:r>
            <a:rPr lang="es-ES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se considera el estado de pago de la prima</a:t>
          </a:r>
        </a:p>
      </dgm:t>
    </dgm:pt>
    <dgm:pt modelId="{284EFB21-3B20-4488-BFE4-DAFA4158883B}" type="parTrans" cxnId="{CD573B8D-5F11-476A-87C1-7B316C8828E8}">
      <dgm:prSet/>
      <dgm:spPr/>
      <dgm:t>
        <a:bodyPr/>
        <a:lstStyle/>
        <a:p>
          <a:endParaRPr lang="es-PE" i="0"/>
        </a:p>
      </dgm:t>
    </dgm:pt>
    <dgm:pt modelId="{5733B4BD-788F-473A-81A0-A7F614AAC28D}" type="sibTrans" cxnId="{CD573B8D-5F11-476A-87C1-7B316C8828E8}">
      <dgm:prSet/>
      <dgm:spPr/>
      <dgm:t>
        <a:bodyPr/>
        <a:lstStyle/>
        <a:p>
          <a:endParaRPr lang="es-PE" i="0"/>
        </a:p>
      </dgm:t>
    </dgm:pt>
    <dgm:pt modelId="{CB71B7F5-1DD7-4CE1-83F7-4FCA2831B103}">
      <dgm:prSet/>
      <dgm:spPr/>
      <dgm:t>
        <a:bodyPr/>
        <a:lstStyle/>
        <a:p>
          <a:r>
            <a:rPr lang="es-ES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Aplican disposiciones específicas de la SBS. </a:t>
          </a:r>
        </a:p>
      </dgm:t>
    </dgm:pt>
    <dgm:pt modelId="{AD116B99-7854-4E5F-911F-5647FF18B75B}" type="parTrans" cxnId="{41B8CD29-392A-4F05-ADE1-F83D53F24782}">
      <dgm:prSet/>
      <dgm:spPr/>
      <dgm:t>
        <a:bodyPr/>
        <a:lstStyle/>
        <a:p>
          <a:endParaRPr lang="es-PE" i="0"/>
        </a:p>
      </dgm:t>
    </dgm:pt>
    <dgm:pt modelId="{EFA15414-8F68-4ED9-9131-CB7BC21B81C0}" type="sibTrans" cxnId="{41B8CD29-392A-4F05-ADE1-F83D53F24782}">
      <dgm:prSet/>
      <dgm:spPr/>
      <dgm:t>
        <a:bodyPr/>
        <a:lstStyle/>
        <a:p>
          <a:endParaRPr lang="es-PE" i="0"/>
        </a:p>
      </dgm:t>
    </dgm:pt>
    <dgm:pt modelId="{D75D1938-667C-4365-9D41-7E97DA84BEF6}">
      <dgm:prSet/>
      <dgm:spPr/>
      <dgm:t>
        <a:bodyPr/>
        <a:lstStyle/>
        <a:p>
          <a:r>
            <a:rPr lang="es-ES" i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En desarrollo regulaciones sobre seguros masivos y otros</a:t>
          </a:r>
        </a:p>
      </dgm:t>
    </dgm:pt>
    <dgm:pt modelId="{22CEABB9-840E-4C7C-A825-B2A7415EC07C}" type="parTrans" cxnId="{07516690-18DF-4F0B-8D1B-FB96A8283F82}">
      <dgm:prSet/>
      <dgm:spPr/>
      <dgm:t>
        <a:bodyPr/>
        <a:lstStyle/>
        <a:p>
          <a:endParaRPr lang="es-PE" i="0"/>
        </a:p>
      </dgm:t>
    </dgm:pt>
    <dgm:pt modelId="{1A9F3F85-B6DA-4822-9D3C-37F7F0475115}" type="sibTrans" cxnId="{07516690-18DF-4F0B-8D1B-FB96A8283F82}">
      <dgm:prSet/>
      <dgm:spPr/>
      <dgm:t>
        <a:bodyPr/>
        <a:lstStyle/>
        <a:p>
          <a:endParaRPr lang="es-PE" i="0"/>
        </a:p>
      </dgm:t>
    </dgm:pt>
    <dgm:pt modelId="{43F52013-4518-4B17-96B3-470657A88624}">
      <dgm:prSet/>
      <dgm:spPr/>
      <dgm:t>
        <a:bodyPr/>
        <a:lstStyle/>
        <a:p>
          <a:r>
            <a:rPr lang="es-PE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Mas de 90 días de incumplimiento: 100% de provisión</a:t>
          </a:r>
          <a:endParaRPr lang="es-ES" i="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184F20-C7E5-4BE0-8B93-A77ED20E13CF}" type="parTrans" cxnId="{CEBF2035-B58C-4C83-B78E-7C2AB1856AFE}">
      <dgm:prSet/>
      <dgm:spPr/>
      <dgm:t>
        <a:bodyPr/>
        <a:lstStyle/>
        <a:p>
          <a:endParaRPr lang="es-PE" i="0"/>
        </a:p>
      </dgm:t>
    </dgm:pt>
    <dgm:pt modelId="{E15FCD57-0D0F-4DAD-8394-9642099982CB}" type="sibTrans" cxnId="{CEBF2035-B58C-4C83-B78E-7C2AB1856AFE}">
      <dgm:prSet/>
      <dgm:spPr/>
      <dgm:t>
        <a:bodyPr/>
        <a:lstStyle/>
        <a:p>
          <a:endParaRPr lang="es-PE" i="0"/>
        </a:p>
      </dgm:t>
    </dgm:pt>
    <dgm:pt modelId="{B57D6707-A8CB-49DC-9AB7-1E7C6AEE490D}">
      <dgm:prSet/>
      <dgm:spPr/>
      <dgm:t>
        <a:bodyPr/>
        <a:lstStyle/>
        <a:p>
          <a:r>
            <a:rPr lang="es-PE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Mas de 360 días de incumplimiento: 100% de provisión</a:t>
          </a:r>
        </a:p>
      </dgm:t>
    </dgm:pt>
    <dgm:pt modelId="{A69BB6A2-4137-41F4-BD2A-5175B9DA693E}" type="parTrans" cxnId="{33D4103A-BBAD-446A-86DD-049BBA7CC4A8}">
      <dgm:prSet/>
      <dgm:spPr/>
      <dgm:t>
        <a:bodyPr/>
        <a:lstStyle/>
        <a:p>
          <a:endParaRPr lang="es-PE" i="0"/>
        </a:p>
      </dgm:t>
    </dgm:pt>
    <dgm:pt modelId="{FF91B2A5-D17C-4AF4-8367-3641B07F72A2}" type="sibTrans" cxnId="{33D4103A-BBAD-446A-86DD-049BBA7CC4A8}">
      <dgm:prSet/>
      <dgm:spPr/>
      <dgm:t>
        <a:bodyPr/>
        <a:lstStyle/>
        <a:p>
          <a:endParaRPr lang="es-PE" i="0"/>
        </a:p>
      </dgm:t>
    </dgm:pt>
    <dgm:pt modelId="{45BEB7F3-5184-4E4F-9C75-242A6116E95A}">
      <dgm:prSet/>
      <dgm:spPr/>
      <dgm:t>
        <a:bodyPr/>
        <a:lstStyle/>
        <a:p>
          <a:r>
            <a:rPr lang="es-PE" i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Criterios para evaluar deterioro</a:t>
          </a:r>
        </a:p>
      </dgm:t>
    </dgm:pt>
    <dgm:pt modelId="{2DCFA79B-6D73-474E-A86E-4A4F17B12E38}" type="parTrans" cxnId="{4727BE25-9E15-4D51-B15F-83244619E987}">
      <dgm:prSet/>
      <dgm:spPr/>
      <dgm:t>
        <a:bodyPr/>
        <a:lstStyle/>
        <a:p>
          <a:endParaRPr lang="es-PE" i="0"/>
        </a:p>
      </dgm:t>
    </dgm:pt>
    <dgm:pt modelId="{CEE85BAC-FB8A-4AB2-B45E-ACCE5FEEF17F}" type="sibTrans" cxnId="{4727BE25-9E15-4D51-B15F-83244619E987}">
      <dgm:prSet/>
      <dgm:spPr/>
      <dgm:t>
        <a:bodyPr/>
        <a:lstStyle/>
        <a:p>
          <a:endParaRPr lang="es-PE" i="0"/>
        </a:p>
      </dgm:t>
    </dgm:pt>
    <dgm:pt modelId="{63FCF41D-6633-40CB-A449-79B8C2827F97}" type="pres">
      <dgm:prSet presAssocID="{3E5302C8-6B3A-43D9-BA3F-5F94A15375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7D6358B-2CA9-4136-84B8-CF9441676181}" type="pres">
      <dgm:prSet presAssocID="{339D5757-7F70-4FBD-915F-9829C7152ACE}" presName="linNode" presStyleCnt="0"/>
      <dgm:spPr/>
    </dgm:pt>
    <dgm:pt modelId="{F1E283D3-0795-4A22-97BD-E7F214CB5C1E}" type="pres">
      <dgm:prSet presAssocID="{339D5757-7F70-4FBD-915F-9829C7152A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BBE76B-3095-4696-9587-821866706949}" type="pres">
      <dgm:prSet presAssocID="{339D5757-7F70-4FBD-915F-9829C7152ACE}" presName="descendantText" presStyleLbl="alignAccFollowNode1" presStyleIdx="0" presStyleCnt="3" custLinFactNeighborX="3012" custLinFactNeighborY="-201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7D5182-16D3-42E5-BACE-D52524C55BC7}" type="pres">
      <dgm:prSet presAssocID="{A5CD5E0D-7ADB-4908-95E0-567BAEA8AD36}" presName="sp" presStyleCnt="0"/>
      <dgm:spPr/>
    </dgm:pt>
    <dgm:pt modelId="{DD72EA46-2544-4071-B6CB-A4C9E27EA8D3}" type="pres">
      <dgm:prSet presAssocID="{CD486BD6-E019-4DDF-9986-3360AB79810D}" presName="linNode" presStyleCnt="0"/>
      <dgm:spPr/>
    </dgm:pt>
    <dgm:pt modelId="{6F793B4A-27A3-44AB-90C8-B20AB39D5D24}" type="pres">
      <dgm:prSet presAssocID="{CD486BD6-E019-4DDF-9986-3360AB79810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D592C88-D7E2-4768-9982-0A9A7A16F9BD}" type="pres">
      <dgm:prSet presAssocID="{CD486BD6-E019-4DDF-9986-3360AB79810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35B38C-E5A7-4168-8950-183C02F20475}" type="pres">
      <dgm:prSet presAssocID="{041B8E75-B21C-41FE-A825-954C762B3F5B}" presName="sp" presStyleCnt="0"/>
      <dgm:spPr/>
    </dgm:pt>
    <dgm:pt modelId="{B5D8D05A-C8A3-4828-B34F-ED62325724BC}" type="pres">
      <dgm:prSet presAssocID="{8F28038A-3A46-469C-9CE7-C2719590F5A1}" presName="linNode" presStyleCnt="0"/>
      <dgm:spPr/>
    </dgm:pt>
    <dgm:pt modelId="{85076D35-BA12-4616-A119-997AC6A4191F}" type="pres">
      <dgm:prSet presAssocID="{8F28038A-3A46-469C-9CE7-C2719590F5A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3694CC-7C7C-4336-BA48-C150FF5BBB5A}" type="pres">
      <dgm:prSet presAssocID="{8F28038A-3A46-469C-9CE7-C2719590F5A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5705A15-8DF8-4246-8B10-FAED17E69C17}" srcId="{3E5302C8-6B3A-43D9-BA3F-5F94A15375B9}" destId="{8F28038A-3A46-469C-9CE7-C2719590F5A1}" srcOrd="2" destOrd="0" parTransId="{FE892CD1-2625-4AD4-ACBD-9FA519EDCB5D}" sibTransId="{329B0718-796A-42E0-AA74-E413DE3BC9A3}"/>
    <dgm:cxn modelId="{65D0EB69-EBAD-4AE8-8C2A-E81FA4F6079F}" srcId="{8F28038A-3A46-469C-9CE7-C2719590F5A1}" destId="{DCAC34FA-B1FE-4F16-8C0E-A4F36B11EFC2}" srcOrd="0" destOrd="0" parTransId="{B8046049-FC53-48EB-97D9-2F90333E1B1F}" sibTransId="{F3C960A0-ED08-4F16-AF8D-E38806BBAFCA}"/>
    <dgm:cxn modelId="{CEBF2035-B58C-4C83-B78E-7C2AB1856AFE}" srcId="{CD486BD6-E019-4DDF-9986-3360AB79810D}" destId="{43F52013-4518-4B17-96B3-470657A88624}" srcOrd="1" destOrd="0" parTransId="{92184F20-C7E5-4BE0-8B93-A77ED20E13CF}" sibTransId="{E15FCD57-0D0F-4DAD-8394-9642099982CB}"/>
    <dgm:cxn modelId="{C19992F7-5ED9-45DD-BA21-B2016ABEC697}" srcId="{3E5302C8-6B3A-43D9-BA3F-5F94A15375B9}" destId="{339D5757-7F70-4FBD-915F-9829C7152ACE}" srcOrd="0" destOrd="0" parTransId="{9C813DF7-35B2-4E5F-B8ED-518073EAE0E6}" sibTransId="{A5CD5E0D-7ADB-4908-95E0-567BAEA8AD36}"/>
    <dgm:cxn modelId="{84DB2A14-2328-478F-B1D4-5C635367C444}" type="presOf" srcId="{43F52013-4518-4B17-96B3-470657A88624}" destId="{5D592C88-D7E2-4768-9982-0A9A7A16F9BD}" srcOrd="0" destOrd="1" presId="urn:microsoft.com/office/officeart/2005/8/layout/vList5"/>
    <dgm:cxn modelId="{691568CD-27B7-4B11-921C-4290D5EF40DF}" type="presOf" srcId="{B57D6707-A8CB-49DC-9AB7-1E7C6AEE490D}" destId="{103694CC-7C7C-4336-BA48-C150FF5BBB5A}" srcOrd="0" destOrd="1" presId="urn:microsoft.com/office/officeart/2005/8/layout/vList5"/>
    <dgm:cxn modelId="{4727BE25-9E15-4D51-B15F-83244619E987}" srcId="{8F28038A-3A46-469C-9CE7-C2719590F5A1}" destId="{45BEB7F3-5184-4E4F-9C75-242A6116E95A}" srcOrd="2" destOrd="0" parTransId="{2DCFA79B-6D73-474E-A86E-4A4F17B12E38}" sibTransId="{CEE85BAC-FB8A-4AB2-B45E-ACCE5FEEF17F}"/>
    <dgm:cxn modelId="{021FB7EA-1C71-43F2-AB85-F2F21FB138FA}" type="presOf" srcId="{339D5757-7F70-4FBD-915F-9829C7152ACE}" destId="{F1E283D3-0795-4A22-97BD-E7F214CB5C1E}" srcOrd="0" destOrd="0" presId="urn:microsoft.com/office/officeart/2005/8/layout/vList5"/>
    <dgm:cxn modelId="{41B8CD29-392A-4F05-ADE1-F83D53F24782}" srcId="{339D5757-7F70-4FBD-915F-9829C7152ACE}" destId="{CB71B7F5-1DD7-4CE1-83F7-4FCA2831B103}" srcOrd="2" destOrd="0" parTransId="{AD116B99-7854-4E5F-911F-5647FF18B75B}" sibTransId="{EFA15414-8F68-4ED9-9131-CB7BC21B81C0}"/>
    <dgm:cxn modelId="{CD573B8D-5F11-476A-87C1-7B316C8828E8}" srcId="{339D5757-7F70-4FBD-915F-9829C7152ACE}" destId="{065F735D-85C7-4A38-8439-33E6875F6C11}" srcOrd="1" destOrd="0" parTransId="{284EFB21-3B20-4488-BFE4-DAFA4158883B}" sibTransId="{5733B4BD-788F-473A-81A0-A7F614AAC28D}"/>
    <dgm:cxn modelId="{1EDA5EE3-5F68-4983-A03C-6FC8694E5086}" type="presOf" srcId="{0F3ADCF1-3B39-42F9-A894-7D527553CCFD}" destId="{5D592C88-D7E2-4768-9982-0A9A7A16F9BD}" srcOrd="0" destOrd="0" presId="urn:microsoft.com/office/officeart/2005/8/layout/vList5"/>
    <dgm:cxn modelId="{C1F0AF3A-CFBA-4140-8F34-1091240D51A3}" type="presOf" srcId="{CB71B7F5-1DD7-4CE1-83F7-4FCA2831B103}" destId="{FEBBE76B-3095-4696-9587-821866706949}" srcOrd="0" destOrd="2" presId="urn:microsoft.com/office/officeart/2005/8/layout/vList5"/>
    <dgm:cxn modelId="{AB80E4DE-BA5D-4684-AFB7-E25F79E32DAB}" type="presOf" srcId="{D75D1938-667C-4365-9D41-7E97DA84BEF6}" destId="{FEBBE76B-3095-4696-9587-821866706949}" srcOrd="0" destOrd="3" presId="urn:microsoft.com/office/officeart/2005/8/layout/vList5"/>
    <dgm:cxn modelId="{E6BCDFBC-D095-4586-B65D-1F813033E4D8}" type="presOf" srcId="{DCAC34FA-B1FE-4F16-8C0E-A4F36B11EFC2}" destId="{103694CC-7C7C-4336-BA48-C150FF5BBB5A}" srcOrd="0" destOrd="0" presId="urn:microsoft.com/office/officeart/2005/8/layout/vList5"/>
    <dgm:cxn modelId="{59581ABA-2A6C-4F8A-8A84-886AC930CF97}" type="presOf" srcId="{8F28038A-3A46-469C-9CE7-C2719590F5A1}" destId="{85076D35-BA12-4616-A119-997AC6A4191F}" srcOrd="0" destOrd="0" presId="urn:microsoft.com/office/officeart/2005/8/layout/vList5"/>
    <dgm:cxn modelId="{0E5242CF-6819-454F-A322-B3D9449011C9}" srcId="{3E5302C8-6B3A-43D9-BA3F-5F94A15375B9}" destId="{CD486BD6-E019-4DDF-9986-3360AB79810D}" srcOrd="1" destOrd="0" parTransId="{A2DA9F9E-3971-4AEB-AD35-C220645C6C0F}" sibTransId="{041B8E75-B21C-41FE-A825-954C762B3F5B}"/>
    <dgm:cxn modelId="{BC36605E-EFD4-4F5F-A1A8-9FCD65670B26}" type="presOf" srcId="{065F735D-85C7-4A38-8439-33E6875F6C11}" destId="{FEBBE76B-3095-4696-9587-821866706949}" srcOrd="0" destOrd="1" presId="urn:microsoft.com/office/officeart/2005/8/layout/vList5"/>
    <dgm:cxn modelId="{2B80BFA3-0E97-4A7F-B371-98184E42C9C9}" type="presOf" srcId="{45BEB7F3-5184-4E4F-9C75-242A6116E95A}" destId="{103694CC-7C7C-4336-BA48-C150FF5BBB5A}" srcOrd="0" destOrd="2" presId="urn:microsoft.com/office/officeart/2005/8/layout/vList5"/>
    <dgm:cxn modelId="{5C4B5C61-3EA8-4154-80C4-1C8B31750325}" srcId="{CD486BD6-E019-4DDF-9986-3360AB79810D}" destId="{0F3ADCF1-3B39-42F9-A894-7D527553CCFD}" srcOrd="0" destOrd="0" parTransId="{9FDD7B7A-B5EB-4E0C-AF71-C162D27D7E81}" sibTransId="{A26A4ED6-82BB-4A91-B4E6-0E113C7B77B5}"/>
    <dgm:cxn modelId="{33D4103A-BBAD-446A-86DD-049BBA7CC4A8}" srcId="{8F28038A-3A46-469C-9CE7-C2719590F5A1}" destId="{B57D6707-A8CB-49DC-9AB7-1E7C6AEE490D}" srcOrd="1" destOrd="0" parTransId="{A69BB6A2-4137-41F4-BD2A-5175B9DA693E}" sibTransId="{FF91B2A5-D17C-4AF4-8367-3641B07F72A2}"/>
    <dgm:cxn modelId="{07516690-18DF-4F0B-8D1B-FB96A8283F82}" srcId="{339D5757-7F70-4FBD-915F-9829C7152ACE}" destId="{D75D1938-667C-4365-9D41-7E97DA84BEF6}" srcOrd="3" destOrd="0" parTransId="{22CEABB9-840E-4C7C-A825-B2A7415EC07C}" sibTransId="{1A9F3F85-B6DA-4822-9D3C-37F7F0475115}"/>
    <dgm:cxn modelId="{1D850F99-952C-4570-B00A-12465BC88646}" type="presOf" srcId="{3E5302C8-6B3A-43D9-BA3F-5F94A15375B9}" destId="{63FCF41D-6633-40CB-A449-79B8C2827F97}" srcOrd="0" destOrd="0" presId="urn:microsoft.com/office/officeart/2005/8/layout/vList5"/>
    <dgm:cxn modelId="{5BF6A3EC-4E15-44FE-8EC8-7599DD5664F2}" srcId="{339D5757-7F70-4FBD-915F-9829C7152ACE}" destId="{E0AF9DBE-44FC-4693-BD99-F406E6DEB722}" srcOrd="0" destOrd="0" parTransId="{8B64735C-1886-4530-AA52-E09F95A2D8D0}" sibTransId="{E308FFBE-73AB-4A42-A454-2A5E785C4A05}"/>
    <dgm:cxn modelId="{54A17B0E-2AAD-4B70-B6F4-C921259A9BED}" type="presOf" srcId="{E0AF9DBE-44FC-4693-BD99-F406E6DEB722}" destId="{FEBBE76B-3095-4696-9587-821866706949}" srcOrd="0" destOrd="0" presId="urn:microsoft.com/office/officeart/2005/8/layout/vList5"/>
    <dgm:cxn modelId="{ACE7A430-E2F1-47A0-A242-11B556096AC1}" type="presOf" srcId="{CD486BD6-E019-4DDF-9986-3360AB79810D}" destId="{6F793B4A-27A3-44AB-90C8-B20AB39D5D24}" srcOrd="0" destOrd="0" presId="urn:microsoft.com/office/officeart/2005/8/layout/vList5"/>
    <dgm:cxn modelId="{1011B9C1-8F38-4883-AFBA-FF30E00E8B16}" type="presParOf" srcId="{63FCF41D-6633-40CB-A449-79B8C2827F97}" destId="{67D6358B-2CA9-4136-84B8-CF9441676181}" srcOrd="0" destOrd="0" presId="urn:microsoft.com/office/officeart/2005/8/layout/vList5"/>
    <dgm:cxn modelId="{D1258002-B9B8-4C71-8F5C-AF40BA66F382}" type="presParOf" srcId="{67D6358B-2CA9-4136-84B8-CF9441676181}" destId="{F1E283D3-0795-4A22-97BD-E7F214CB5C1E}" srcOrd="0" destOrd="0" presId="urn:microsoft.com/office/officeart/2005/8/layout/vList5"/>
    <dgm:cxn modelId="{AA8EBF12-0CFA-44B2-A3F0-48340A9BA2EA}" type="presParOf" srcId="{67D6358B-2CA9-4136-84B8-CF9441676181}" destId="{FEBBE76B-3095-4696-9587-821866706949}" srcOrd="1" destOrd="0" presId="urn:microsoft.com/office/officeart/2005/8/layout/vList5"/>
    <dgm:cxn modelId="{61BFD1B8-0FAE-42B8-805F-DFC9D24C41B3}" type="presParOf" srcId="{63FCF41D-6633-40CB-A449-79B8C2827F97}" destId="{B67D5182-16D3-42E5-BACE-D52524C55BC7}" srcOrd="1" destOrd="0" presId="urn:microsoft.com/office/officeart/2005/8/layout/vList5"/>
    <dgm:cxn modelId="{5F1F7AD8-C820-4F54-BC55-FCB9265B29A5}" type="presParOf" srcId="{63FCF41D-6633-40CB-A449-79B8C2827F97}" destId="{DD72EA46-2544-4071-B6CB-A4C9E27EA8D3}" srcOrd="2" destOrd="0" presId="urn:microsoft.com/office/officeart/2005/8/layout/vList5"/>
    <dgm:cxn modelId="{C1C54308-EEF4-4D31-A318-10C1C9AEB88E}" type="presParOf" srcId="{DD72EA46-2544-4071-B6CB-A4C9E27EA8D3}" destId="{6F793B4A-27A3-44AB-90C8-B20AB39D5D24}" srcOrd="0" destOrd="0" presId="urn:microsoft.com/office/officeart/2005/8/layout/vList5"/>
    <dgm:cxn modelId="{EAE017B3-96F0-43A7-A1C4-3FD47837B2A9}" type="presParOf" srcId="{DD72EA46-2544-4071-B6CB-A4C9E27EA8D3}" destId="{5D592C88-D7E2-4768-9982-0A9A7A16F9BD}" srcOrd="1" destOrd="0" presId="urn:microsoft.com/office/officeart/2005/8/layout/vList5"/>
    <dgm:cxn modelId="{C211EDCF-3D48-4913-A2EC-FF835FAFA51D}" type="presParOf" srcId="{63FCF41D-6633-40CB-A449-79B8C2827F97}" destId="{3135B38C-E5A7-4168-8950-183C02F20475}" srcOrd="3" destOrd="0" presId="urn:microsoft.com/office/officeart/2005/8/layout/vList5"/>
    <dgm:cxn modelId="{99A28627-5E00-4D7B-B2C9-60E37AF54A53}" type="presParOf" srcId="{63FCF41D-6633-40CB-A449-79B8C2827F97}" destId="{B5D8D05A-C8A3-4828-B34F-ED62325724BC}" srcOrd="4" destOrd="0" presId="urn:microsoft.com/office/officeart/2005/8/layout/vList5"/>
    <dgm:cxn modelId="{41249AD2-2184-48E4-9769-94B491651310}" type="presParOf" srcId="{B5D8D05A-C8A3-4828-B34F-ED62325724BC}" destId="{85076D35-BA12-4616-A119-997AC6A4191F}" srcOrd="0" destOrd="0" presId="urn:microsoft.com/office/officeart/2005/8/layout/vList5"/>
    <dgm:cxn modelId="{695CA1BC-6A8F-427D-B948-0973BD8DEDAE}" type="presParOf" srcId="{B5D8D05A-C8A3-4828-B34F-ED62325724BC}" destId="{103694CC-7C7C-4336-BA48-C150FF5BBB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C1B176-A48C-47E2-B09C-6096E9FB4B7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CF52B365-1217-49F7-B535-FF9D35731BB3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Disposiciones sobre el valor razonable</a:t>
          </a:r>
          <a:endParaRPr lang="es-PE" dirty="0" smtClean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dirty="0"/>
        </a:p>
      </dgm:t>
    </dgm:pt>
    <dgm:pt modelId="{D7038128-FF45-4977-98DE-DCAF68DAD28E}" type="parTrans" cxnId="{63DDC75C-0A6F-4999-BA80-ECB461500481}">
      <dgm:prSet/>
      <dgm:spPr/>
      <dgm:t>
        <a:bodyPr/>
        <a:lstStyle/>
        <a:p>
          <a:endParaRPr lang="es-PE"/>
        </a:p>
      </dgm:t>
    </dgm:pt>
    <dgm:pt modelId="{1A50E0C7-4F2A-4C02-AEEF-C751FD42E78B}" type="sibTrans" cxnId="{63DDC75C-0A6F-4999-BA80-ECB461500481}">
      <dgm:prSet/>
      <dgm:spPr/>
      <dgm:t>
        <a:bodyPr/>
        <a:lstStyle/>
        <a:p>
          <a:endParaRPr lang="es-PE"/>
        </a:p>
      </dgm:t>
    </dgm:pt>
    <dgm:pt modelId="{940DCFE9-0D7C-4B6C-A492-2D92EB75BF94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Cotizados en mercados activos: precio de dichos mercados.</a:t>
          </a:r>
          <a:endParaRPr lang="es-PE" dirty="0">
            <a:solidFill>
              <a:srgbClr val="002060"/>
            </a:solidFill>
          </a:endParaRPr>
        </a:p>
      </dgm:t>
    </dgm:pt>
    <dgm:pt modelId="{2FC2C4CA-B6A3-43C2-9832-BF6CEEF1ECF4}" type="parTrans" cxnId="{F60CFE1D-4550-499F-87D7-5BDAD2CBD8DA}">
      <dgm:prSet/>
      <dgm:spPr/>
      <dgm:t>
        <a:bodyPr/>
        <a:lstStyle/>
        <a:p>
          <a:endParaRPr lang="es-PE"/>
        </a:p>
      </dgm:t>
    </dgm:pt>
    <dgm:pt modelId="{051A5C10-4D72-4B7D-BE6F-11B9935BBC25}" type="sibTrans" cxnId="{F60CFE1D-4550-499F-87D7-5BDAD2CBD8DA}">
      <dgm:prSet/>
      <dgm:spPr/>
      <dgm:t>
        <a:bodyPr/>
        <a:lstStyle/>
        <a:p>
          <a:endParaRPr lang="es-PE"/>
        </a:p>
      </dgm:t>
    </dgm:pt>
    <dgm:pt modelId="{A1933A49-6A95-4482-A901-A01AE9E836DC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incorpora anexo sobre metodología de deterioro de instrumentos financieros</a:t>
          </a:r>
          <a:endParaRPr lang="es-PE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dirty="0"/>
        </a:p>
      </dgm:t>
    </dgm:pt>
    <dgm:pt modelId="{FEA88B52-14D1-4186-B729-1CC53E0D4E60}" type="parTrans" cxnId="{B2660B4C-97A7-4526-96EA-92B0C291B313}">
      <dgm:prSet/>
      <dgm:spPr/>
      <dgm:t>
        <a:bodyPr/>
        <a:lstStyle/>
        <a:p>
          <a:endParaRPr lang="es-PE"/>
        </a:p>
      </dgm:t>
    </dgm:pt>
    <dgm:pt modelId="{F382AC8E-ED0C-4908-B784-F50994955A12}" type="sibTrans" cxnId="{B2660B4C-97A7-4526-96EA-92B0C291B313}">
      <dgm:prSet/>
      <dgm:spPr/>
      <dgm:t>
        <a:bodyPr/>
        <a:lstStyle/>
        <a:p>
          <a:endParaRPr lang="es-PE"/>
        </a:p>
      </dgm:t>
    </dgm:pt>
    <dgm:pt modelId="{16012BC7-E867-41E5-ACEE-8465C9E86310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Evaluación del deterioro con periodicidad trimestral</a:t>
          </a:r>
          <a:endParaRPr lang="es-PE" dirty="0">
            <a:solidFill>
              <a:srgbClr val="002060"/>
            </a:solidFill>
          </a:endParaRPr>
        </a:p>
      </dgm:t>
    </dgm:pt>
    <dgm:pt modelId="{2DE043CC-EAA6-473A-AC9A-CE06502D0927}" type="parTrans" cxnId="{02F0392B-32E3-4196-931F-C583AC5327B9}">
      <dgm:prSet/>
      <dgm:spPr/>
      <dgm:t>
        <a:bodyPr/>
        <a:lstStyle/>
        <a:p>
          <a:endParaRPr lang="es-PE"/>
        </a:p>
      </dgm:t>
    </dgm:pt>
    <dgm:pt modelId="{21E84F27-6823-4634-8E44-BD38D7998917}" type="sibTrans" cxnId="{02F0392B-32E3-4196-931F-C583AC5327B9}">
      <dgm:prSet/>
      <dgm:spPr/>
      <dgm:t>
        <a:bodyPr/>
        <a:lstStyle/>
        <a:p>
          <a:endParaRPr lang="es-PE"/>
        </a:p>
      </dgm:t>
    </dgm:pt>
    <dgm:pt modelId="{53268834-CB9F-4A32-85D2-7F7EDBCC3CB9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Fechas de reconocimiento y de baja de </a:t>
          </a:r>
          <a:r>
            <a:rPr lang="es-PE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IF</a:t>
          </a:r>
          <a:endParaRPr lang="es-PE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dirty="0"/>
        </a:p>
      </dgm:t>
    </dgm:pt>
    <dgm:pt modelId="{9BD6EEFC-57DB-4BFB-B1D6-9EE7B3DE744B}" type="parTrans" cxnId="{1288323E-14DC-4661-9D7C-73B32F56DB72}">
      <dgm:prSet/>
      <dgm:spPr/>
      <dgm:t>
        <a:bodyPr/>
        <a:lstStyle/>
        <a:p>
          <a:endParaRPr lang="es-PE"/>
        </a:p>
      </dgm:t>
    </dgm:pt>
    <dgm:pt modelId="{2B3E930F-B61D-41ED-BDCE-DE9A96FA35FC}" type="sibTrans" cxnId="{1288323E-14DC-4661-9D7C-73B32F56DB72}">
      <dgm:prSet/>
      <dgm:spPr/>
      <dgm:t>
        <a:bodyPr/>
        <a:lstStyle/>
        <a:p>
          <a:endParaRPr lang="es-PE"/>
        </a:p>
      </dgm:t>
    </dgm:pt>
    <dgm:pt modelId="{9A5601F7-F613-4014-B9CF-18B3A25E378B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Fecha de negociación (La NIIF considera también la fecha de liquidación)</a:t>
          </a:r>
          <a:endParaRPr lang="es-PE" dirty="0">
            <a:solidFill>
              <a:srgbClr val="002060"/>
            </a:solidFill>
          </a:endParaRPr>
        </a:p>
      </dgm:t>
    </dgm:pt>
    <dgm:pt modelId="{6F6D04B8-BE1D-4576-9AD3-2785AC1D576B}" type="parTrans" cxnId="{1408D160-6065-4EDB-8F5E-5101DC539421}">
      <dgm:prSet/>
      <dgm:spPr/>
      <dgm:t>
        <a:bodyPr/>
        <a:lstStyle/>
        <a:p>
          <a:endParaRPr lang="es-PE"/>
        </a:p>
      </dgm:t>
    </dgm:pt>
    <dgm:pt modelId="{9E9FABB5-3FF7-4C7A-88E9-FF9064E46009}" type="sibTrans" cxnId="{1408D160-6065-4EDB-8F5E-5101DC539421}">
      <dgm:prSet/>
      <dgm:spPr/>
      <dgm:t>
        <a:bodyPr/>
        <a:lstStyle/>
        <a:p>
          <a:endParaRPr lang="es-PE"/>
        </a:p>
      </dgm:t>
    </dgm:pt>
    <dgm:pt modelId="{C38A1194-4D30-4500-B195-E2A7B25AC28A}">
      <dgm:prSet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Cotizados en mercados no activos: técnicas o modelo de valoración</a:t>
          </a:r>
        </a:p>
      </dgm:t>
    </dgm:pt>
    <dgm:pt modelId="{A1D639A9-8F87-4495-8ABF-DDDEE74F048B}" type="parTrans" cxnId="{A07E9E57-3C1A-44D4-9E17-6FD25AFB783E}">
      <dgm:prSet/>
      <dgm:spPr/>
      <dgm:t>
        <a:bodyPr/>
        <a:lstStyle/>
        <a:p>
          <a:endParaRPr lang="es-PE"/>
        </a:p>
      </dgm:t>
    </dgm:pt>
    <dgm:pt modelId="{A14E24D3-E0DA-4176-A669-605A179FF0D4}" type="sibTrans" cxnId="{A07E9E57-3C1A-44D4-9E17-6FD25AFB783E}">
      <dgm:prSet/>
      <dgm:spPr/>
      <dgm:t>
        <a:bodyPr/>
        <a:lstStyle/>
        <a:p>
          <a:endParaRPr lang="es-PE"/>
        </a:p>
      </dgm:t>
    </dgm:pt>
    <dgm:pt modelId="{0C6622AE-DC5E-4EE5-AD41-74A9DCBFBBDA}">
      <dgm:prSet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cotizados: técnicas o modelo de valoración</a:t>
          </a:r>
        </a:p>
      </dgm:t>
    </dgm:pt>
    <dgm:pt modelId="{6648518B-82B9-4C85-B421-2AD68E90F61E}" type="parTrans" cxnId="{4EFD4E91-9EA4-4093-8F05-ECCF49658192}">
      <dgm:prSet/>
      <dgm:spPr/>
      <dgm:t>
        <a:bodyPr/>
        <a:lstStyle/>
        <a:p>
          <a:endParaRPr lang="es-PE"/>
        </a:p>
      </dgm:t>
    </dgm:pt>
    <dgm:pt modelId="{9F5707FC-51E2-4EED-AA5B-B61BB02C2029}" type="sibTrans" cxnId="{4EFD4E91-9EA4-4093-8F05-ECCF49658192}">
      <dgm:prSet/>
      <dgm:spPr/>
      <dgm:t>
        <a:bodyPr/>
        <a:lstStyle/>
        <a:p>
          <a:endParaRPr lang="es-PE"/>
        </a:p>
      </dgm:t>
    </dgm:pt>
    <dgm:pt modelId="{553AC6B7-768E-407A-A11F-A167B08AD559}">
      <dgm:prSet/>
      <dgm:spPr/>
      <dgm:t>
        <a:bodyPr/>
        <a:lstStyle/>
        <a:p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Inversiones en subsidiarias, asociadas y participaciones en negocios conjuntos </a:t>
          </a:r>
          <a:endParaRPr lang="es-P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F3CB30-F44D-4C8A-B0A1-8F0C8796E559}" type="parTrans" cxnId="{105005D0-6016-41DC-A0A2-901B94ADB9E8}">
      <dgm:prSet/>
      <dgm:spPr/>
      <dgm:t>
        <a:bodyPr/>
        <a:lstStyle/>
        <a:p>
          <a:endParaRPr lang="es-PE"/>
        </a:p>
      </dgm:t>
    </dgm:pt>
    <dgm:pt modelId="{311205F4-EC5A-4778-A7B6-D2FE01F0FAE2}" type="sibTrans" cxnId="{105005D0-6016-41DC-A0A2-901B94ADB9E8}">
      <dgm:prSet/>
      <dgm:spPr/>
      <dgm:t>
        <a:bodyPr/>
        <a:lstStyle/>
        <a:p>
          <a:endParaRPr lang="es-PE"/>
        </a:p>
      </dgm:t>
    </dgm:pt>
    <dgm:pt modelId="{AE8AA3CB-24DD-4FE1-AFAA-9AF630EB5A78}">
      <dgm:prSet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Valorización con método de la participación (Según NIIF se puede aplicar también la NIIF 9)</a:t>
          </a:r>
          <a:endParaRPr lang="es-PE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106152-C8D5-48BE-9566-ED3367DF4A8B}" type="parTrans" cxnId="{4C6A96E2-C975-460B-9D7E-1FEA60245CBC}">
      <dgm:prSet/>
      <dgm:spPr/>
      <dgm:t>
        <a:bodyPr/>
        <a:lstStyle/>
        <a:p>
          <a:endParaRPr lang="es-PE"/>
        </a:p>
      </dgm:t>
    </dgm:pt>
    <dgm:pt modelId="{52A5C580-92B1-4941-B433-C66FD473C9F6}" type="sibTrans" cxnId="{4C6A96E2-C975-460B-9D7E-1FEA60245CBC}">
      <dgm:prSet/>
      <dgm:spPr/>
      <dgm:t>
        <a:bodyPr/>
        <a:lstStyle/>
        <a:p>
          <a:endParaRPr lang="es-PE"/>
        </a:p>
      </dgm:t>
    </dgm:pt>
    <dgm:pt modelId="{76A90E73-308B-476A-BE5B-EC0C5B4CB4B8}" type="pres">
      <dgm:prSet presAssocID="{3DC1B176-A48C-47E2-B09C-6096E9FB4B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844210C-78E7-4FE6-B20D-AF6535D32CE7}" type="pres">
      <dgm:prSet presAssocID="{CF52B365-1217-49F7-B535-FF9D35731BB3}" presName="linNode" presStyleCnt="0"/>
      <dgm:spPr/>
    </dgm:pt>
    <dgm:pt modelId="{38D959C5-3003-4E5B-8CF4-C4FE1CAF693A}" type="pres">
      <dgm:prSet presAssocID="{CF52B365-1217-49F7-B535-FF9D35731BB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63F7F24-6418-49E3-9DD8-F904C6640580}" type="pres">
      <dgm:prSet presAssocID="{CF52B365-1217-49F7-B535-FF9D35731BB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B354A2-036E-4C61-B023-705B606F6DFA}" type="pres">
      <dgm:prSet presAssocID="{1A50E0C7-4F2A-4C02-AEEF-C751FD42E78B}" presName="sp" presStyleCnt="0"/>
      <dgm:spPr/>
    </dgm:pt>
    <dgm:pt modelId="{BBD29CDF-FE7F-4436-B2B0-C677540222E0}" type="pres">
      <dgm:prSet presAssocID="{A1933A49-6A95-4482-A901-A01AE9E836DC}" presName="linNode" presStyleCnt="0"/>
      <dgm:spPr/>
    </dgm:pt>
    <dgm:pt modelId="{92E6F21B-77C0-4EEA-BE30-00BCF95A9B61}" type="pres">
      <dgm:prSet presAssocID="{A1933A49-6A95-4482-A901-A01AE9E836D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DC6524-734F-4B6B-ACC5-09038E6733D6}" type="pres">
      <dgm:prSet presAssocID="{A1933A49-6A95-4482-A901-A01AE9E836D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52353B-5C71-41D0-81BE-557120686908}" type="pres">
      <dgm:prSet presAssocID="{F382AC8E-ED0C-4908-B784-F50994955A12}" presName="sp" presStyleCnt="0"/>
      <dgm:spPr/>
    </dgm:pt>
    <dgm:pt modelId="{46E6B977-81FD-427F-9290-DE74E6EFC1C0}" type="pres">
      <dgm:prSet presAssocID="{53268834-CB9F-4A32-85D2-7F7EDBCC3CB9}" presName="linNode" presStyleCnt="0"/>
      <dgm:spPr/>
    </dgm:pt>
    <dgm:pt modelId="{288F197E-05B7-486E-B811-3C454ECFAF41}" type="pres">
      <dgm:prSet presAssocID="{53268834-CB9F-4A32-85D2-7F7EDBCC3CB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107BBA3-7A3A-4682-992E-7FF6BD6E07FA}" type="pres">
      <dgm:prSet presAssocID="{53268834-CB9F-4A32-85D2-7F7EDBCC3CB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3F6AC0-18F5-49BF-BFD6-D864920C0FD4}" type="pres">
      <dgm:prSet presAssocID="{2B3E930F-B61D-41ED-BDCE-DE9A96FA35FC}" presName="sp" presStyleCnt="0"/>
      <dgm:spPr/>
    </dgm:pt>
    <dgm:pt modelId="{B0D93DD6-E424-4D4A-BE69-E50D6531803E}" type="pres">
      <dgm:prSet presAssocID="{553AC6B7-768E-407A-A11F-A167B08AD559}" presName="linNode" presStyleCnt="0"/>
      <dgm:spPr/>
    </dgm:pt>
    <dgm:pt modelId="{DE06AC1A-FF36-4072-BA17-7EE2FB51E9AE}" type="pres">
      <dgm:prSet presAssocID="{553AC6B7-768E-407A-A11F-A167B08AD55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6A9016-2117-4FB8-9325-540AFEA49B1A}" type="pres">
      <dgm:prSet presAssocID="{553AC6B7-768E-407A-A11F-A167B08AD55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C6A96E2-C975-460B-9D7E-1FEA60245CBC}" srcId="{553AC6B7-768E-407A-A11F-A167B08AD559}" destId="{AE8AA3CB-24DD-4FE1-AFAA-9AF630EB5A78}" srcOrd="0" destOrd="0" parTransId="{5F106152-C8D5-48BE-9566-ED3367DF4A8B}" sibTransId="{52A5C580-92B1-4941-B433-C66FD473C9F6}"/>
    <dgm:cxn modelId="{63DDC75C-0A6F-4999-BA80-ECB461500481}" srcId="{3DC1B176-A48C-47E2-B09C-6096E9FB4B79}" destId="{CF52B365-1217-49F7-B535-FF9D35731BB3}" srcOrd="0" destOrd="0" parTransId="{D7038128-FF45-4977-98DE-DCAF68DAD28E}" sibTransId="{1A50E0C7-4F2A-4C02-AEEF-C751FD42E78B}"/>
    <dgm:cxn modelId="{105005D0-6016-41DC-A0A2-901B94ADB9E8}" srcId="{3DC1B176-A48C-47E2-B09C-6096E9FB4B79}" destId="{553AC6B7-768E-407A-A11F-A167B08AD559}" srcOrd="3" destOrd="0" parTransId="{EBF3CB30-F44D-4C8A-B0A1-8F0C8796E559}" sibTransId="{311205F4-EC5A-4778-A7B6-D2FE01F0FAE2}"/>
    <dgm:cxn modelId="{0C040A96-2175-4ACD-BA1C-D4F940F02028}" type="presOf" srcId="{CF52B365-1217-49F7-B535-FF9D35731BB3}" destId="{38D959C5-3003-4E5B-8CF4-C4FE1CAF693A}" srcOrd="0" destOrd="0" presId="urn:microsoft.com/office/officeart/2005/8/layout/vList5"/>
    <dgm:cxn modelId="{37C6ED57-2BCD-4A25-8225-EE65EBB86DB5}" type="presOf" srcId="{3DC1B176-A48C-47E2-B09C-6096E9FB4B79}" destId="{76A90E73-308B-476A-BE5B-EC0C5B4CB4B8}" srcOrd="0" destOrd="0" presId="urn:microsoft.com/office/officeart/2005/8/layout/vList5"/>
    <dgm:cxn modelId="{F60CFE1D-4550-499F-87D7-5BDAD2CBD8DA}" srcId="{CF52B365-1217-49F7-B535-FF9D35731BB3}" destId="{940DCFE9-0D7C-4B6C-A492-2D92EB75BF94}" srcOrd="0" destOrd="0" parTransId="{2FC2C4CA-B6A3-43C2-9832-BF6CEEF1ECF4}" sibTransId="{051A5C10-4D72-4B7D-BE6F-11B9935BBC25}"/>
    <dgm:cxn modelId="{CAFEC28A-EEB7-4FAF-AD8E-32E4830E8A8F}" type="presOf" srcId="{9A5601F7-F613-4014-B9CF-18B3A25E378B}" destId="{5107BBA3-7A3A-4682-992E-7FF6BD6E07FA}" srcOrd="0" destOrd="0" presId="urn:microsoft.com/office/officeart/2005/8/layout/vList5"/>
    <dgm:cxn modelId="{2FD306F4-90F7-454C-A15A-05C7C23A94AF}" type="presOf" srcId="{0C6622AE-DC5E-4EE5-AD41-74A9DCBFBBDA}" destId="{863F7F24-6418-49E3-9DD8-F904C6640580}" srcOrd="0" destOrd="2" presId="urn:microsoft.com/office/officeart/2005/8/layout/vList5"/>
    <dgm:cxn modelId="{02F0392B-32E3-4196-931F-C583AC5327B9}" srcId="{A1933A49-6A95-4482-A901-A01AE9E836DC}" destId="{16012BC7-E867-41E5-ACEE-8465C9E86310}" srcOrd="0" destOrd="0" parTransId="{2DE043CC-EAA6-473A-AC9A-CE06502D0927}" sibTransId="{21E84F27-6823-4634-8E44-BD38D7998917}"/>
    <dgm:cxn modelId="{B93CAB87-E040-4466-A61F-862B43217A7D}" type="presOf" srcId="{AE8AA3CB-24DD-4FE1-AFAA-9AF630EB5A78}" destId="{676A9016-2117-4FB8-9325-540AFEA49B1A}" srcOrd="0" destOrd="0" presId="urn:microsoft.com/office/officeart/2005/8/layout/vList5"/>
    <dgm:cxn modelId="{1288323E-14DC-4661-9D7C-73B32F56DB72}" srcId="{3DC1B176-A48C-47E2-B09C-6096E9FB4B79}" destId="{53268834-CB9F-4A32-85D2-7F7EDBCC3CB9}" srcOrd="2" destOrd="0" parTransId="{9BD6EEFC-57DB-4BFB-B1D6-9EE7B3DE744B}" sibTransId="{2B3E930F-B61D-41ED-BDCE-DE9A96FA35FC}"/>
    <dgm:cxn modelId="{9891135D-A02A-4ABD-AD9C-E45B60CA7261}" type="presOf" srcId="{16012BC7-E867-41E5-ACEE-8465C9E86310}" destId="{AADC6524-734F-4B6B-ACC5-09038E6733D6}" srcOrd="0" destOrd="0" presId="urn:microsoft.com/office/officeart/2005/8/layout/vList5"/>
    <dgm:cxn modelId="{1408D160-6065-4EDB-8F5E-5101DC539421}" srcId="{53268834-CB9F-4A32-85D2-7F7EDBCC3CB9}" destId="{9A5601F7-F613-4014-B9CF-18B3A25E378B}" srcOrd="0" destOrd="0" parTransId="{6F6D04B8-BE1D-4576-9AD3-2785AC1D576B}" sibTransId="{9E9FABB5-3FF7-4C7A-88E9-FF9064E46009}"/>
    <dgm:cxn modelId="{9DEB6BFF-B16F-4C19-B7CC-4CF22A3719B1}" type="presOf" srcId="{940DCFE9-0D7C-4B6C-A492-2D92EB75BF94}" destId="{863F7F24-6418-49E3-9DD8-F904C6640580}" srcOrd="0" destOrd="0" presId="urn:microsoft.com/office/officeart/2005/8/layout/vList5"/>
    <dgm:cxn modelId="{B2660B4C-97A7-4526-96EA-92B0C291B313}" srcId="{3DC1B176-A48C-47E2-B09C-6096E9FB4B79}" destId="{A1933A49-6A95-4482-A901-A01AE9E836DC}" srcOrd="1" destOrd="0" parTransId="{FEA88B52-14D1-4186-B729-1CC53E0D4E60}" sibTransId="{F382AC8E-ED0C-4908-B784-F50994955A12}"/>
    <dgm:cxn modelId="{A07E9E57-3C1A-44D4-9E17-6FD25AFB783E}" srcId="{CF52B365-1217-49F7-B535-FF9D35731BB3}" destId="{C38A1194-4D30-4500-B195-E2A7B25AC28A}" srcOrd="1" destOrd="0" parTransId="{A1D639A9-8F87-4495-8ABF-DDDEE74F048B}" sibTransId="{A14E24D3-E0DA-4176-A669-605A179FF0D4}"/>
    <dgm:cxn modelId="{870C0174-CE09-48A4-B2F3-3BE1E5CA2EF6}" type="presOf" srcId="{53268834-CB9F-4A32-85D2-7F7EDBCC3CB9}" destId="{288F197E-05B7-486E-B811-3C454ECFAF41}" srcOrd="0" destOrd="0" presId="urn:microsoft.com/office/officeart/2005/8/layout/vList5"/>
    <dgm:cxn modelId="{BFB69534-63CF-4406-B44A-604DCF257466}" type="presOf" srcId="{553AC6B7-768E-407A-A11F-A167B08AD559}" destId="{DE06AC1A-FF36-4072-BA17-7EE2FB51E9AE}" srcOrd="0" destOrd="0" presId="urn:microsoft.com/office/officeart/2005/8/layout/vList5"/>
    <dgm:cxn modelId="{6985D9AA-8E4C-4C47-94BD-F986A97FDEB2}" type="presOf" srcId="{C38A1194-4D30-4500-B195-E2A7B25AC28A}" destId="{863F7F24-6418-49E3-9DD8-F904C6640580}" srcOrd="0" destOrd="1" presId="urn:microsoft.com/office/officeart/2005/8/layout/vList5"/>
    <dgm:cxn modelId="{4EFD4E91-9EA4-4093-8F05-ECCF49658192}" srcId="{CF52B365-1217-49F7-B535-FF9D35731BB3}" destId="{0C6622AE-DC5E-4EE5-AD41-74A9DCBFBBDA}" srcOrd="2" destOrd="0" parTransId="{6648518B-82B9-4C85-B421-2AD68E90F61E}" sibTransId="{9F5707FC-51E2-4EED-AA5B-B61BB02C2029}"/>
    <dgm:cxn modelId="{AEA99514-0425-4758-BF7C-7EC8E1F5E2DA}" type="presOf" srcId="{A1933A49-6A95-4482-A901-A01AE9E836DC}" destId="{92E6F21B-77C0-4EEA-BE30-00BCF95A9B61}" srcOrd="0" destOrd="0" presId="urn:microsoft.com/office/officeart/2005/8/layout/vList5"/>
    <dgm:cxn modelId="{0B5F5E8F-E4C9-4006-A4E9-1025122DFD16}" type="presParOf" srcId="{76A90E73-308B-476A-BE5B-EC0C5B4CB4B8}" destId="{6844210C-78E7-4FE6-B20D-AF6535D32CE7}" srcOrd="0" destOrd="0" presId="urn:microsoft.com/office/officeart/2005/8/layout/vList5"/>
    <dgm:cxn modelId="{B94D3E95-E7AF-4113-833A-4C1D2BB80AD8}" type="presParOf" srcId="{6844210C-78E7-4FE6-B20D-AF6535D32CE7}" destId="{38D959C5-3003-4E5B-8CF4-C4FE1CAF693A}" srcOrd="0" destOrd="0" presId="urn:microsoft.com/office/officeart/2005/8/layout/vList5"/>
    <dgm:cxn modelId="{65D6712E-B7A3-4B59-926A-8DF64176B692}" type="presParOf" srcId="{6844210C-78E7-4FE6-B20D-AF6535D32CE7}" destId="{863F7F24-6418-49E3-9DD8-F904C6640580}" srcOrd="1" destOrd="0" presId="urn:microsoft.com/office/officeart/2005/8/layout/vList5"/>
    <dgm:cxn modelId="{43BE7AD5-0EDB-49FA-96E9-EA1591E4E2E7}" type="presParOf" srcId="{76A90E73-308B-476A-BE5B-EC0C5B4CB4B8}" destId="{3FB354A2-036E-4C61-B023-705B606F6DFA}" srcOrd="1" destOrd="0" presId="urn:microsoft.com/office/officeart/2005/8/layout/vList5"/>
    <dgm:cxn modelId="{629A717D-1AD3-43AD-B17D-D860D604560E}" type="presParOf" srcId="{76A90E73-308B-476A-BE5B-EC0C5B4CB4B8}" destId="{BBD29CDF-FE7F-4436-B2B0-C677540222E0}" srcOrd="2" destOrd="0" presId="urn:microsoft.com/office/officeart/2005/8/layout/vList5"/>
    <dgm:cxn modelId="{09304D1F-BD4A-4626-82EC-43AF92C00419}" type="presParOf" srcId="{BBD29CDF-FE7F-4436-B2B0-C677540222E0}" destId="{92E6F21B-77C0-4EEA-BE30-00BCF95A9B61}" srcOrd="0" destOrd="0" presId="urn:microsoft.com/office/officeart/2005/8/layout/vList5"/>
    <dgm:cxn modelId="{EB42C2BB-DA08-4247-AB78-ADA9FBD5BAC2}" type="presParOf" srcId="{BBD29CDF-FE7F-4436-B2B0-C677540222E0}" destId="{AADC6524-734F-4B6B-ACC5-09038E6733D6}" srcOrd="1" destOrd="0" presId="urn:microsoft.com/office/officeart/2005/8/layout/vList5"/>
    <dgm:cxn modelId="{B160EE50-F2C0-4B4D-9B33-AACB2BD32A25}" type="presParOf" srcId="{76A90E73-308B-476A-BE5B-EC0C5B4CB4B8}" destId="{5E52353B-5C71-41D0-81BE-557120686908}" srcOrd="3" destOrd="0" presId="urn:microsoft.com/office/officeart/2005/8/layout/vList5"/>
    <dgm:cxn modelId="{41F1CBBD-4E1A-4F40-ADA5-4C5A8446051F}" type="presParOf" srcId="{76A90E73-308B-476A-BE5B-EC0C5B4CB4B8}" destId="{46E6B977-81FD-427F-9290-DE74E6EFC1C0}" srcOrd="4" destOrd="0" presId="urn:microsoft.com/office/officeart/2005/8/layout/vList5"/>
    <dgm:cxn modelId="{FB2123AB-4A9F-4456-BDB4-D76507A6F0A0}" type="presParOf" srcId="{46E6B977-81FD-427F-9290-DE74E6EFC1C0}" destId="{288F197E-05B7-486E-B811-3C454ECFAF41}" srcOrd="0" destOrd="0" presId="urn:microsoft.com/office/officeart/2005/8/layout/vList5"/>
    <dgm:cxn modelId="{DA42F3E9-2693-43FC-A96F-B1203EFE7646}" type="presParOf" srcId="{46E6B977-81FD-427F-9290-DE74E6EFC1C0}" destId="{5107BBA3-7A3A-4682-992E-7FF6BD6E07FA}" srcOrd="1" destOrd="0" presId="urn:microsoft.com/office/officeart/2005/8/layout/vList5"/>
    <dgm:cxn modelId="{36A3B22A-9E29-464B-ACD5-D246D9667EA4}" type="presParOf" srcId="{76A90E73-308B-476A-BE5B-EC0C5B4CB4B8}" destId="{E13F6AC0-18F5-49BF-BFD6-D864920C0FD4}" srcOrd="5" destOrd="0" presId="urn:microsoft.com/office/officeart/2005/8/layout/vList5"/>
    <dgm:cxn modelId="{48E40265-B850-467B-BE83-76F404D8A14A}" type="presParOf" srcId="{76A90E73-308B-476A-BE5B-EC0C5B4CB4B8}" destId="{B0D93DD6-E424-4D4A-BE69-E50D6531803E}" srcOrd="6" destOrd="0" presId="urn:microsoft.com/office/officeart/2005/8/layout/vList5"/>
    <dgm:cxn modelId="{12C8F86A-FD57-429A-BB14-29F2E8332CCA}" type="presParOf" srcId="{B0D93DD6-E424-4D4A-BE69-E50D6531803E}" destId="{DE06AC1A-FF36-4072-BA17-7EE2FB51E9AE}" srcOrd="0" destOrd="0" presId="urn:microsoft.com/office/officeart/2005/8/layout/vList5"/>
    <dgm:cxn modelId="{AB22008D-2836-46F3-B2FA-DE57DF16F3AD}" type="presParOf" srcId="{B0D93DD6-E424-4D4A-BE69-E50D6531803E}" destId="{676A9016-2117-4FB8-9325-540AFEA49B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68F85-B273-4D2A-9C89-1B2EF343ACEA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CC7A85BC-9747-4E0C-96A5-EB42863B5BDE}">
      <dgm:prSet custT="1"/>
      <dgm:spPr/>
      <dgm:t>
        <a:bodyPr/>
        <a:lstStyle/>
        <a:p>
          <a:r>
            <a:rPr lang="es-ES_tradnl" sz="2100" dirty="0" smtClean="0">
              <a:latin typeface="Verdana" pitchFamily="34" charset="0"/>
            </a:rPr>
            <a:t>El Informe sobre el Cumplimiento de Normas y Códigos (</a:t>
          </a:r>
          <a:r>
            <a:rPr lang="es-ES_tradnl" sz="2100" dirty="0" err="1" smtClean="0">
              <a:latin typeface="Verdana" pitchFamily="34" charset="0"/>
            </a:rPr>
            <a:t>ROSC</a:t>
          </a:r>
          <a:r>
            <a:rPr lang="es-ES_tradnl" sz="2100" dirty="0" smtClean="0">
              <a:latin typeface="Verdana" pitchFamily="34" charset="0"/>
            </a:rPr>
            <a:t>) de Contabilidad y Auditoría (Banco Mundial, junio 2004) – Evaluación a Perú: </a:t>
          </a:r>
          <a:endParaRPr lang="es-PE" sz="2100" dirty="0"/>
        </a:p>
      </dgm:t>
    </dgm:pt>
    <dgm:pt modelId="{122611DC-6D3C-4614-AB84-B489C740E22B}" type="parTrans" cxnId="{E7C646D0-E798-4DAB-8FB1-C15CE5EC1539}">
      <dgm:prSet/>
      <dgm:spPr/>
      <dgm:t>
        <a:bodyPr/>
        <a:lstStyle/>
        <a:p>
          <a:endParaRPr lang="es-PE"/>
        </a:p>
      </dgm:t>
    </dgm:pt>
    <dgm:pt modelId="{F45ADABB-2536-4CE1-81BA-EF312F2F6548}" type="sibTrans" cxnId="{E7C646D0-E798-4DAB-8FB1-C15CE5EC1539}">
      <dgm:prSet/>
      <dgm:spPr/>
      <dgm:t>
        <a:bodyPr/>
        <a:lstStyle/>
        <a:p>
          <a:endParaRPr lang="es-PE"/>
        </a:p>
      </dgm:t>
    </dgm:pt>
    <dgm:pt modelId="{7A132953-44CE-4113-A3C5-08B9267DF786}">
      <dgm:prSet phldrT="[Texto]" custT="1"/>
      <dgm:spPr/>
      <dgm:t>
        <a:bodyPr/>
        <a:lstStyle/>
        <a:p>
          <a:r>
            <a:rPr lang="es-ES_tradnl" sz="1800" dirty="0" smtClean="0">
              <a:solidFill>
                <a:srgbClr val="002060"/>
              </a:solidFill>
              <a:latin typeface="Verdana" pitchFamily="34" charset="0"/>
            </a:rPr>
            <a:t>Entidades supervisadas por SBS deben observar NIIF </a:t>
          </a:r>
          <a:r>
            <a:rPr lang="es-ES" sz="1800" dirty="0" smtClean="0">
              <a:solidFill>
                <a:srgbClr val="002060"/>
              </a:solidFill>
              <a:latin typeface="Verdana" pitchFamily="34" charset="0"/>
            </a:rPr>
            <a:t>al preparar sus informes financieros, para fines locales, de propósito general</a:t>
          </a:r>
          <a:r>
            <a:rPr lang="es-ES" sz="2100" dirty="0" smtClean="0">
              <a:solidFill>
                <a:srgbClr val="002060"/>
              </a:solidFill>
              <a:latin typeface="Verdana" pitchFamily="34" charset="0"/>
            </a:rPr>
            <a:t>.</a:t>
          </a:r>
          <a:endParaRPr lang="es-PE" sz="2100" dirty="0">
            <a:solidFill>
              <a:srgbClr val="002060"/>
            </a:solidFill>
          </a:endParaRPr>
        </a:p>
      </dgm:t>
    </dgm:pt>
    <dgm:pt modelId="{0FFE3F18-DEB5-43FD-A02D-5DECD60B2320}" type="parTrans" cxnId="{18AD8AA1-6063-4AAE-A3FE-98B648D0FAAA}">
      <dgm:prSet/>
      <dgm:spPr/>
      <dgm:t>
        <a:bodyPr/>
        <a:lstStyle/>
        <a:p>
          <a:endParaRPr lang="es-PE"/>
        </a:p>
      </dgm:t>
    </dgm:pt>
    <dgm:pt modelId="{0AF68264-3957-4946-9999-C6BD73520C6B}" type="sibTrans" cxnId="{18AD8AA1-6063-4AAE-A3FE-98B648D0FAAA}">
      <dgm:prSet/>
      <dgm:spPr/>
      <dgm:t>
        <a:bodyPr/>
        <a:lstStyle/>
        <a:p>
          <a:endParaRPr lang="es-PE"/>
        </a:p>
      </dgm:t>
    </dgm:pt>
    <dgm:pt modelId="{9C20A251-5268-4D0D-A82C-20BC87E019FB}">
      <dgm:prSet phldrT="[Texto]" custT="1"/>
      <dgm:spPr/>
      <dgm:t>
        <a:bodyPr/>
        <a:lstStyle/>
        <a:p>
          <a:r>
            <a:rPr lang="es-ES_tradnl" sz="1800" dirty="0" smtClean="0">
              <a:solidFill>
                <a:srgbClr val="002060"/>
              </a:solidFill>
              <a:latin typeface="Verdana" pitchFamily="34" charset="0"/>
            </a:rPr>
            <a:t>La SBS puede </a:t>
          </a:r>
          <a:r>
            <a:rPr lang="es-ES" sz="1800" dirty="0" smtClean="0">
              <a:solidFill>
                <a:srgbClr val="002060"/>
              </a:solidFill>
              <a:latin typeface="Verdana" pitchFamily="34" charset="0"/>
            </a:rPr>
            <a:t>requerir información financiera adicional para propósitos reguladores, o un juego especial de estados financieros regulatorios.</a:t>
          </a:r>
          <a:endParaRPr lang="es-PE" sz="1800" dirty="0">
            <a:solidFill>
              <a:srgbClr val="002060"/>
            </a:solidFill>
          </a:endParaRPr>
        </a:p>
      </dgm:t>
    </dgm:pt>
    <dgm:pt modelId="{51BCD2C9-97F4-4C30-A929-E37E28BA594B}" type="parTrans" cxnId="{20E109F9-5882-4F9C-A513-F80BD310F845}">
      <dgm:prSet/>
      <dgm:spPr/>
      <dgm:t>
        <a:bodyPr/>
        <a:lstStyle/>
        <a:p>
          <a:endParaRPr lang="es-PE"/>
        </a:p>
      </dgm:t>
    </dgm:pt>
    <dgm:pt modelId="{30F5E124-5520-4690-9F33-EA235D091BB8}" type="sibTrans" cxnId="{20E109F9-5882-4F9C-A513-F80BD310F845}">
      <dgm:prSet/>
      <dgm:spPr/>
      <dgm:t>
        <a:bodyPr/>
        <a:lstStyle/>
        <a:p>
          <a:endParaRPr lang="es-PE"/>
        </a:p>
      </dgm:t>
    </dgm:pt>
    <dgm:pt modelId="{D8AB29E4-8CF4-41BC-90BD-90731589CFD7}">
      <dgm:prSet phldrT="[Texto]"/>
      <dgm:spPr/>
      <dgm:t>
        <a:bodyPr/>
        <a:lstStyle/>
        <a:p>
          <a:endParaRPr lang="es-PE" dirty="0"/>
        </a:p>
      </dgm:t>
    </dgm:pt>
    <dgm:pt modelId="{0C42BEB8-0B47-4B81-AD56-8B30BB7278F5}" type="parTrans" cxnId="{16EFB74F-6132-494B-9F3A-6D069B935B37}">
      <dgm:prSet/>
      <dgm:spPr/>
      <dgm:t>
        <a:bodyPr/>
        <a:lstStyle/>
        <a:p>
          <a:endParaRPr lang="es-PE"/>
        </a:p>
      </dgm:t>
    </dgm:pt>
    <dgm:pt modelId="{6EBC2F2F-AD91-4FDC-B6F8-180D0626CD1C}" type="sibTrans" cxnId="{16EFB74F-6132-494B-9F3A-6D069B935B37}">
      <dgm:prSet/>
      <dgm:spPr/>
      <dgm:t>
        <a:bodyPr/>
        <a:lstStyle/>
        <a:p>
          <a:endParaRPr lang="es-PE"/>
        </a:p>
      </dgm:t>
    </dgm:pt>
    <dgm:pt modelId="{A9C757D9-EAC9-4E7B-B928-41576A5A5BB0}" type="pres">
      <dgm:prSet presAssocID="{EB668F85-B273-4D2A-9C89-1B2EF343AC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AA9CD70-81EC-491A-B9CB-E5254688FECB}" type="pres">
      <dgm:prSet presAssocID="{CC7A85BC-9747-4E0C-96A5-EB42863B5BDE}" presName="roof" presStyleLbl="dkBgShp" presStyleIdx="0" presStyleCnt="2"/>
      <dgm:spPr/>
      <dgm:t>
        <a:bodyPr/>
        <a:lstStyle/>
        <a:p>
          <a:endParaRPr lang="es-PE"/>
        </a:p>
      </dgm:t>
    </dgm:pt>
    <dgm:pt modelId="{1C76D8A9-3978-4E1B-A376-21DCD927AFA5}" type="pres">
      <dgm:prSet presAssocID="{CC7A85BC-9747-4E0C-96A5-EB42863B5BDE}" presName="pillars" presStyleCnt="0"/>
      <dgm:spPr/>
    </dgm:pt>
    <dgm:pt modelId="{2AC9A533-99B4-439B-9A25-449F5C0C0297}" type="pres">
      <dgm:prSet presAssocID="{CC7A85BC-9747-4E0C-96A5-EB42863B5BD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8AE6AD-8CE4-4952-9C75-D0782D351BA1}" type="pres">
      <dgm:prSet presAssocID="{9C20A251-5268-4D0D-A82C-20BC87E019F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668EF66-733F-4D9A-90E7-6EAAE14EC5FF}" type="pres">
      <dgm:prSet presAssocID="{CC7A85BC-9747-4E0C-96A5-EB42863B5BDE}" presName="base" presStyleLbl="dkBgShp" presStyleIdx="1" presStyleCnt="2"/>
      <dgm:spPr/>
    </dgm:pt>
  </dgm:ptLst>
  <dgm:cxnLst>
    <dgm:cxn modelId="{20E109F9-5882-4F9C-A513-F80BD310F845}" srcId="{CC7A85BC-9747-4E0C-96A5-EB42863B5BDE}" destId="{9C20A251-5268-4D0D-A82C-20BC87E019FB}" srcOrd="1" destOrd="0" parTransId="{51BCD2C9-97F4-4C30-A929-E37E28BA594B}" sibTransId="{30F5E124-5520-4690-9F33-EA235D091BB8}"/>
    <dgm:cxn modelId="{E7C646D0-E798-4DAB-8FB1-C15CE5EC1539}" srcId="{EB668F85-B273-4D2A-9C89-1B2EF343ACEA}" destId="{CC7A85BC-9747-4E0C-96A5-EB42863B5BDE}" srcOrd="0" destOrd="0" parTransId="{122611DC-6D3C-4614-AB84-B489C740E22B}" sibTransId="{F45ADABB-2536-4CE1-81BA-EF312F2F6548}"/>
    <dgm:cxn modelId="{16EFB74F-6132-494B-9F3A-6D069B935B37}" srcId="{EB668F85-B273-4D2A-9C89-1B2EF343ACEA}" destId="{D8AB29E4-8CF4-41BC-90BD-90731589CFD7}" srcOrd="1" destOrd="0" parTransId="{0C42BEB8-0B47-4B81-AD56-8B30BB7278F5}" sibTransId="{6EBC2F2F-AD91-4FDC-B6F8-180D0626CD1C}"/>
    <dgm:cxn modelId="{71A482A0-04AA-4D30-B38B-6E52958A09B8}" type="presOf" srcId="{CC7A85BC-9747-4E0C-96A5-EB42863B5BDE}" destId="{3AA9CD70-81EC-491A-B9CB-E5254688FECB}" srcOrd="0" destOrd="0" presId="urn:microsoft.com/office/officeart/2005/8/layout/hList3"/>
    <dgm:cxn modelId="{18AD8AA1-6063-4AAE-A3FE-98B648D0FAAA}" srcId="{CC7A85BC-9747-4E0C-96A5-EB42863B5BDE}" destId="{7A132953-44CE-4113-A3C5-08B9267DF786}" srcOrd="0" destOrd="0" parTransId="{0FFE3F18-DEB5-43FD-A02D-5DECD60B2320}" sibTransId="{0AF68264-3957-4946-9999-C6BD73520C6B}"/>
    <dgm:cxn modelId="{A7D9229C-095F-41B3-A0AB-6AED24322E57}" type="presOf" srcId="{EB668F85-B273-4D2A-9C89-1B2EF343ACEA}" destId="{A9C757D9-EAC9-4E7B-B928-41576A5A5BB0}" srcOrd="0" destOrd="0" presId="urn:microsoft.com/office/officeart/2005/8/layout/hList3"/>
    <dgm:cxn modelId="{AD41213D-610F-462C-8A32-B8AB86B2CECB}" type="presOf" srcId="{7A132953-44CE-4113-A3C5-08B9267DF786}" destId="{2AC9A533-99B4-439B-9A25-449F5C0C0297}" srcOrd="0" destOrd="0" presId="urn:microsoft.com/office/officeart/2005/8/layout/hList3"/>
    <dgm:cxn modelId="{8EF45A3B-4561-4CFC-8AF5-8F5F49AE8E8D}" type="presOf" srcId="{9C20A251-5268-4D0D-A82C-20BC87E019FB}" destId="{BD8AE6AD-8CE4-4952-9C75-D0782D351BA1}" srcOrd="0" destOrd="0" presId="urn:microsoft.com/office/officeart/2005/8/layout/hList3"/>
    <dgm:cxn modelId="{7E5E601D-4F13-4CDC-909A-503B719D0B3E}" type="presParOf" srcId="{A9C757D9-EAC9-4E7B-B928-41576A5A5BB0}" destId="{3AA9CD70-81EC-491A-B9CB-E5254688FECB}" srcOrd="0" destOrd="0" presId="urn:microsoft.com/office/officeart/2005/8/layout/hList3"/>
    <dgm:cxn modelId="{868AA378-C5A4-490F-897B-818AF42679A3}" type="presParOf" srcId="{A9C757D9-EAC9-4E7B-B928-41576A5A5BB0}" destId="{1C76D8A9-3978-4E1B-A376-21DCD927AFA5}" srcOrd="1" destOrd="0" presId="urn:microsoft.com/office/officeart/2005/8/layout/hList3"/>
    <dgm:cxn modelId="{40C593AD-0CB4-443C-B5E6-61DC0C4F33B8}" type="presParOf" srcId="{1C76D8A9-3978-4E1B-A376-21DCD927AFA5}" destId="{2AC9A533-99B4-439B-9A25-449F5C0C0297}" srcOrd="0" destOrd="0" presId="urn:microsoft.com/office/officeart/2005/8/layout/hList3"/>
    <dgm:cxn modelId="{0D376289-8B59-4406-83AD-B321DEF4C5F9}" type="presParOf" srcId="{1C76D8A9-3978-4E1B-A376-21DCD927AFA5}" destId="{BD8AE6AD-8CE4-4952-9C75-D0782D351BA1}" srcOrd="1" destOrd="0" presId="urn:microsoft.com/office/officeart/2005/8/layout/hList3"/>
    <dgm:cxn modelId="{98F50091-BF65-4D10-85F1-A14B48DF2D42}" type="presParOf" srcId="{A9C757D9-EAC9-4E7B-B928-41576A5A5BB0}" destId="{D668EF66-733F-4D9A-90E7-6EAAE14EC5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AD09A2-FD16-4225-B2A4-6642C1085FDB}" type="doc">
      <dgm:prSet loTypeId="urn:microsoft.com/office/officeart/2005/8/layout/hierarchy4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4CF56050-1903-46E4-B1D7-AEAA60D847E9}">
      <dgm:prSet phldrT="[Texto]"/>
      <dgm:spPr>
        <a:solidFill>
          <a:srgbClr val="00B050"/>
        </a:solidFill>
      </dgm:spPr>
      <dgm:t>
        <a:bodyPr/>
        <a:lstStyle/>
        <a:p>
          <a:r>
            <a:rPr lang="es-ES_trad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Costo</a:t>
          </a:r>
          <a:endParaRPr lang="es-PE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DDBB7A-BD43-4397-A0DD-5A19FD63EFA2}" type="parTrans" cxnId="{AD2C48B0-147B-4761-8319-07199493D4E9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AC5CE9-DEA6-4E43-9394-D94992D67184}" type="sibTrans" cxnId="{AD2C48B0-147B-4761-8319-07199493D4E9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F79DA5-60BF-474F-9C3E-F758F49C233E}">
      <dgm:prSet phldrT="[Texto]" custT="1"/>
      <dgm:spPr/>
      <dgm:t>
        <a:bodyPr/>
        <a:lstStyle/>
        <a:p>
          <a:r>
            <a:rPr lang="es-ES_tradnl" sz="3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Reconocimiento Posterior</a:t>
          </a:r>
          <a:endParaRPr lang="es-PE" sz="3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87B262-3D3E-4FDC-BA81-D052FE3401C6}" type="parTrans" cxnId="{97A21C95-781E-4F58-BB1B-0CBF32582D5A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E7D66C-7B29-4BE7-9B07-0258A35B5756}" type="sibTrans" cxnId="{97A21C95-781E-4F58-BB1B-0CBF32582D5A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2DB62E-3ABD-4A2A-84E2-B1D8179D81E9}">
      <dgm:prSet phldrT="[Texto]"/>
      <dgm:spPr/>
      <dgm:t>
        <a:bodyPr/>
        <a:lstStyle/>
        <a:p>
          <a:r>
            <a:rPr lang="es-ES_trad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del Costo: </a:t>
          </a:r>
        </a:p>
        <a:p>
          <a:r>
            <a:rPr lang="es-ES_tradnl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NIC</a:t>
          </a:r>
          <a:r>
            <a:rPr lang="es-ES_trad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16</a:t>
          </a:r>
          <a:endParaRPr lang="es-PE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E1719D-F095-4B55-B491-22D260C68A4E}" type="parTrans" cxnId="{4C21E597-6F3C-4CCE-9D05-2C269CF417BE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CC171D-EF96-40A0-9526-D227EE9426CA}" type="sibTrans" cxnId="{4C21E597-6F3C-4CCE-9D05-2C269CF417BE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FD3938-1D72-4DC9-9E53-B13E22824653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del Valor Razonable</a:t>
          </a:r>
          <a:endParaRPr lang="es-PE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5FF670-45D6-4D8C-A3CA-94F3B32B6E19}" type="parTrans" cxnId="{7D69106D-B1D5-46E2-87E8-D3DB0B3BE0CB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E361F0-46FD-4FC5-A8FD-4BB179FD0A0C}" type="sibTrans" cxnId="{7D69106D-B1D5-46E2-87E8-D3DB0B3BE0CB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A11964-255B-4678-BF19-8D3770CFCB07}">
      <dgm:prSet phldrT="[Texto]" custT="1"/>
      <dgm:spPr/>
      <dgm:t>
        <a:bodyPr/>
        <a:lstStyle/>
        <a:p>
          <a:r>
            <a:rPr lang="es-ES_tradnl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Reconocimiento Inicial</a:t>
          </a:r>
          <a:endParaRPr lang="es-PE" sz="2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A16E80-E5D1-42CE-930F-E13498DB1136}" type="sibTrans" cxnId="{84036263-CC8F-4F19-BE13-0979557C4901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565578-BDF2-42BE-A965-64146C33E048}" type="parTrans" cxnId="{84036263-CC8F-4F19-BE13-0979557C4901}">
      <dgm:prSet/>
      <dgm:spPr/>
      <dgm:t>
        <a:bodyPr/>
        <a:lstStyle/>
        <a:p>
          <a:endParaRPr lang="es-PE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670630-A3D8-4DF1-BC27-1FC84C79229B}" type="pres">
      <dgm:prSet presAssocID="{04AD09A2-FD16-4225-B2A4-6642C1085F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B430E1-22D9-416C-B768-DD485AA6A84B}" type="pres">
      <dgm:prSet presAssocID="{59A11964-255B-4678-BF19-8D3770CFCB07}" presName="vertOne" presStyleCnt="0"/>
      <dgm:spPr/>
      <dgm:t>
        <a:bodyPr/>
        <a:lstStyle/>
        <a:p>
          <a:endParaRPr lang="es-PE"/>
        </a:p>
      </dgm:t>
    </dgm:pt>
    <dgm:pt modelId="{FECAB420-6FC4-4D30-9785-D94303F6C377}" type="pres">
      <dgm:prSet presAssocID="{59A11964-255B-4678-BF19-8D3770CFCB07}" presName="txOne" presStyleLbl="node0" presStyleIdx="0" presStyleCnt="2" custScaleX="101115" custScaleY="37511" custLinFactNeighborX="6693" custLinFactNeighborY="-7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187368-CEBF-4280-BC04-57A8EC99F0CC}" type="pres">
      <dgm:prSet presAssocID="{59A11964-255B-4678-BF19-8D3770CFCB07}" presName="parTransOne" presStyleCnt="0"/>
      <dgm:spPr/>
      <dgm:t>
        <a:bodyPr/>
        <a:lstStyle/>
        <a:p>
          <a:endParaRPr lang="es-PE"/>
        </a:p>
      </dgm:t>
    </dgm:pt>
    <dgm:pt modelId="{39E9E38E-55B1-4BC4-9D96-3B9348485825}" type="pres">
      <dgm:prSet presAssocID="{59A11964-255B-4678-BF19-8D3770CFCB07}" presName="horzOne" presStyleCnt="0"/>
      <dgm:spPr/>
      <dgm:t>
        <a:bodyPr/>
        <a:lstStyle/>
        <a:p>
          <a:endParaRPr lang="es-PE"/>
        </a:p>
      </dgm:t>
    </dgm:pt>
    <dgm:pt modelId="{B7E709A6-5888-4CC1-AB1F-D1539DB1E5FC}" type="pres">
      <dgm:prSet presAssocID="{4CF56050-1903-46E4-B1D7-AEAA60D847E9}" presName="vertTwo" presStyleCnt="0"/>
      <dgm:spPr/>
      <dgm:t>
        <a:bodyPr/>
        <a:lstStyle/>
        <a:p>
          <a:endParaRPr lang="es-PE"/>
        </a:p>
      </dgm:t>
    </dgm:pt>
    <dgm:pt modelId="{96DC3180-80BE-41A3-9369-B1A7EF367DC8}" type="pres">
      <dgm:prSet presAssocID="{4CF56050-1903-46E4-B1D7-AEAA60D847E9}" presName="txTwo" presStyleLbl="node2" presStyleIdx="0" presStyleCnt="3" custScaleX="93846" custScaleY="54995" custLinFactNeighborX="9273" custLinFactNeighborY="7529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2DDC38-110E-4A2E-9F2F-D51D233599C9}" type="pres">
      <dgm:prSet presAssocID="{4CF56050-1903-46E4-B1D7-AEAA60D847E9}" presName="horzTwo" presStyleCnt="0"/>
      <dgm:spPr/>
      <dgm:t>
        <a:bodyPr/>
        <a:lstStyle/>
        <a:p>
          <a:endParaRPr lang="es-PE"/>
        </a:p>
      </dgm:t>
    </dgm:pt>
    <dgm:pt modelId="{2269963A-9D25-4B08-8934-92AC70546C32}" type="pres">
      <dgm:prSet presAssocID="{B9A16E80-E5D1-42CE-930F-E13498DB1136}" presName="sibSpaceOne" presStyleCnt="0"/>
      <dgm:spPr/>
      <dgm:t>
        <a:bodyPr/>
        <a:lstStyle/>
        <a:p>
          <a:endParaRPr lang="es-PE"/>
        </a:p>
      </dgm:t>
    </dgm:pt>
    <dgm:pt modelId="{C98F02F7-DE18-4DE3-B622-E34271320852}" type="pres">
      <dgm:prSet presAssocID="{6EF79DA5-60BF-474F-9C3E-F758F49C233E}" presName="vertOne" presStyleCnt="0"/>
      <dgm:spPr/>
      <dgm:t>
        <a:bodyPr/>
        <a:lstStyle/>
        <a:p>
          <a:endParaRPr lang="es-PE"/>
        </a:p>
      </dgm:t>
    </dgm:pt>
    <dgm:pt modelId="{A87A6418-DD4B-4D26-A2DE-9957B19AFA0D}" type="pres">
      <dgm:prSet presAssocID="{6EF79DA5-60BF-474F-9C3E-F758F49C233E}" presName="txOne" presStyleLbl="node0" presStyleIdx="1" presStyleCnt="2" custScaleX="91630" custScaleY="33910" custLinFactNeighborX="0" custLinFactNeighborY="20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430E0-D416-4712-A37B-1CA3B0AFE3E9}" type="pres">
      <dgm:prSet presAssocID="{6EF79DA5-60BF-474F-9C3E-F758F49C233E}" presName="parTransOne" presStyleCnt="0"/>
      <dgm:spPr/>
      <dgm:t>
        <a:bodyPr/>
        <a:lstStyle/>
        <a:p>
          <a:endParaRPr lang="es-PE"/>
        </a:p>
      </dgm:t>
    </dgm:pt>
    <dgm:pt modelId="{7466A3D7-488B-44DF-9BCB-FDD5619C0A72}" type="pres">
      <dgm:prSet presAssocID="{6EF79DA5-60BF-474F-9C3E-F758F49C233E}" presName="horzOne" presStyleCnt="0"/>
      <dgm:spPr/>
      <dgm:t>
        <a:bodyPr/>
        <a:lstStyle/>
        <a:p>
          <a:endParaRPr lang="es-PE"/>
        </a:p>
      </dgm:t>
    </dgm:pt>
    <dgm:pt modelId="{73D184DF-6116-4920-A723-68A7F6DC9394}" type="pres">
      <dgm:prSet presAssocID="{B72DB62E-3ABD-4A2A-84E2-B1D8179D81E9}" presName="vertTwo" presStyleCnt="0"/>
      <dgm:spPr/>
      <dgm:t>
        <a:bodyPr/>
        <a:lstStyle/>
        <a:p>
          <a:endParaRPr lang="es-PE"/>
        </a:p>
      </dgm:t>
    </dgm:pt>
    <dgm:pt modelId="{BF1B13A6-80D0-4CA6-962F-F9F46358D1DB}" type="pres">
      <dgm:prSet presAssocID="{B72DB62E-3ABD-4A2A-84E2-B1D8179D81E9}" presName="txTwo" presStyleLbl="node2" presStyleIdx="1" presStyleCnt="3" custScaleX="74055" custScaleY="57729" custLinFactNeighborX="5350" custLinFactNeighborY="449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06753C3-0632-42A8-9C28-00195BF222C1}" type="pres">
      <dgm:prSet presAssocID="{B72DB62E-3ABD-4A2A-84E2-B1D8179D81E9}" presName="horzTwo" presStyleCnt="0"/>
      <dgm:spPr/>
      <dgm:t>
        <a:bodyPr/>
        <a:lstStyle/>
        <a:p>
          <a:endParaRPr lang="es-PE"/>
        </a:p>
      </dgm:t>
    </dgm:pt>
    <dgm:pt modelId="{3F4013E4-94E6-43EC-A126-9238CD2A1919}" type="pres">
      <dgm:prSet presAssocID="{74CC171D-EF96-40A0-9526-D227EE9426CA}" presName="sibSpaceTwo" presStyleCnt="0"/>
      <dgm:spPr/>
      <dgm:t>
        <a:bodyPr/>
        <a:lstStyle/>
        <a:p>
          <a:endParaRPr lang="es-PE"/>
        </a:p>
      </dgm:t>
    </dgm:pt>
    <dgm:pt modelId="{FDBFEDB0-E35D-455B-A275-C23ED1CC82D8}" type="pres">
      <dgm:prSet presAssocID="{19FD3938-1D72-4DC9-9E53-B13E22824653}" presName="vertTwo" presStyleCnt="0"/>
      <dgm:spPr/>
      <dgm:t>
        <a:bodyPr/>
        <a:lstStyle/>
        <a:p>
          <a:endParaRPr lang="es-PE"/>
        </a:p>
      </dgm:t>
    </dgm:pt>
    <dgm:pt modelId="{58D25164-1F4E-4CA0-B1AB-8B68CA220119}" type="pres">
      <dgm:prSet presAssocID="{19FD3938-1D72-4DC9-9E53-B13E22824653}" presName="txTwo" presStyleLbl="node2" presStyleIdx="2" presStyleCnt="3" custScaleX="63494" custScaleY="54792" custLinFactNeighborX="362" custLinFactNeighborY="2407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114F77B-BC63-42F3-859E-0F4361194E0B}" type="pres">
      <dgm:prSet presAssocID="{19FD3938-1D72-4DC9-9E53-B13E22824653}" presName="horzTwo" presStyleCnt="0"/>
      <dgm:spPr/>
      <dgm:t>
        <a:bodyPr/>
        <a:lstStyle/>
        <a:p>
          <a:endParaRPr lang="es-PE"/>
        </a:p>
      </dgm:t>
    </dgm:pt>
  </dgm:ptLst>
  <dgm:cxnLst>
    <dgm:cxn modelId="{4C21E597-6F3C-4CCE-9D05-2C269CF417BE}" srcId="{6EF79DA5-60BF-474F-9C3E-F758F49C233E}" destId="{B72DB62E-3ABD-4A2A-84E2-B1D8179D81E9}" srcOrd="0" destOrd="0" parTransId="{B6E1719D-F095-4B55-B491-22D260C68A4E}" sibTransId="{74CC171D-EF96-40A0-9526-D227EE9426CA}"/>
    <dgm:cxn modelId="{B6F50635-8E3F-4B00-B85A-B837192E4A99}" type="presOf" srcId="{4CF56050-1903-46E4-B1D7-AEAA60D847E9}" destId="{96DC3180-80BE-41A3-9369-B1A7EF367DC8}" srcOrd="0" destOrd="0" presId="urn:microsoft.com/office/officeart/2005/8/layout/hierarchy4"/>
    <dgm:cxn modelId="{84036263-CC8F-4F19-BE13-0979557C4901}" srcId="{04AD09A2-FD16-4225-B2A4-6642C1085FDB}" destId="{59A11964-255B-4678-BF19-8D3770CFCB07}" srcOrd="0" destOrd="0" parTransId="{E8565578-BDF2-42BE-A965-64146C33E048}" sibTransId="{B9A16E80-E5D1-42CE-930F-E13498DB1136}"/>
    <dgm:cxn modelId="{7D69106D-B1D5-46E2-87E8-D3DB0B3BE0CB}" srcId="{6EF79DA5-60BF-474F-9C3E-F758F49C233E}" destId="{19FD3938-1D72-4DC9-9E53-B13E22824653}" srcOrd="1" destOrd="0" parTransId="{1D5FF670-45D6-4D8C-A3CA-94F3B32B6E19}" sibTransId="{6EE361F0-46FD-4FC5-A8FD-4BB179FD0A0C}"/>
    <dgm:cxn modelId="{DD2DA5F5-7B1C-43AA-88E8-4F68B7C1DCBD}" type="presOf" srcId="{59A11964-255B-4678-BF19-8D3770CFCB07}" destId="{FECAB420-6FC4-4D30-9785-D94303F6C377}" srcOrd="0" destOrd="0" presId="urn:microsoft.com/office/officeart/2005/8/layout/hierarchy4"/>
    <dgm:cxn modelId="{664175A6-D435-4180-A9F0-7CC082987300}" type="presOf" srcId="{B72DB62E-3ABD-4A2A-84E2-B1D8179D81E9}" destId="{BF1B13A6-80D0-4CA6-962F-F9F46358D1DB}" srcOrd="0" destOrd="0" presId="urn:microsoft.com/office/officeart/2005/8/layout/hierarchy4"/>
    <dgm:cxn modelId="{97A21C95-781E-4F58-BB1B-0CBF32582D5A}" srcId="{04AD09A2-FD16-4225-B2A4-6642C1085FDB}" destId="{6EF79DA5-60BF-474F-9C3E-F758F49C233E}" srcOrd="1" destOrd="0" parTransId="{1A87B262-3D3E-4FDC-BA81-D052FE3401C6}" sibTransId="{1EE7D66C-7B29-4BE7-9B07-0258A35B5756}"/>
    <dgm:cxn modelId="{F4697934-E4CB-4C99-B80C-CD8B742EBFE6}" type="presOf" srcId="{19FD3938-1D72-4DC9-9E53-B13E22824653}" destId="{58D25164-1F4E-4CA0-B1AB-8B68CA220119}" srcOrd="0" destOrd="0" presId="urn:microsoft.com/office/officeart/2005/8/layout/hierarchy4"/>
    <dgm:cxn modelId="{AD2C48B0-147B-4761-8319-07199493D4E9}" srcId="{59A11964-255B-4678-BF19-8D3770CFCB07}" destId="{4CF56050-1903-46E4-B1D7-AEAA60D847E9}" srcOrd="0" destOrd="0" parTransId="{68DDBB7A-BD43-4397-A0DD-5A19FD63EFA2}" sibTransId="{5BAC5CE9-DEA6-4E43-9394-D94992D67184}"/>
    <dgm:cxn modelId="{247640BF-4994-4E42-BE3F-6DD0DE51F2DA}" type="presOf" srcId="{6EF79DA5-60BF-474F-9C3E-F758F49C233E}" destId="{A87A6418-DD4B-4D26-A2DE-9957B19AFA0D}" srcOrd="0" destOrd="0" presId="urn:microsoft.com/office/officeart/2005/8/layout/hierarchy4"/>
    <dgm:cxn modelId="{D2731B78-D114-457E-B798-89FDE730C4EF}" type="presOf" srcId="{04AD09A2-FD16-4225-B2A4-6642C1085FDB}" destId="{EB670630-A3D8-4DF1-BC27-1FC84C79229B}" srcOrd="0" destOrd="0" presId="urn:microsoft.com/office/officeart/2005/8/layout/hierarchy4"/>
    <dgm:cxn modelId="{A537ECE8-ADDF-4EFC-95D4-B679132F0B51}" type="presParOf" srcId="{EB670630-A3D8-4DF1-BC27-1FC84C79229B}" destId="{DBB430E1-22D9-416C-B768-DD485AA6A84B}" srcOrd="0" destOrd="0" presId="urn:microsoft.com/office/officeart/2005/8/layout/hierarchy4"/>
    <dgm:cxn modelId="{DB6F6895-0C40-4217-965C-FA8E49BAAE9C}" type="presParOf" srcId="{DBB430E1-22D9-416C-B768-DD485AA6A84B}" destId="{FECAB420-6FC4-4D30-9785-D94303F6C377}" srcOrd="0" destOrd="0" presId="urn:microsoft.com/office/officeart/2005/8/layout/hierarchy4"/>
    <dgm:cxn modelId="{48B0EA1A-E5B1-4A43-B8B9-CCAEA34A7A06}" type="presParOf" srcId="{DBB430E1-22D9-416C-B768-DD485AA6A84B}" destId="{54187368-CEBF-4280-BC04-57A8EC99F0CC}" srcOrd="1" destOrd="0" presId="urn:microsoft.com/office/officeart/2005/8/layout/hierarchy4"/>
    <dgm:cxn modelId="{1DFE71CA-1533-48D0-AE13-3408A0BBA573}" type="presParOf" srcId="{DBB430E1-22D9-416C-B768-DD485AA6A84B}" destId="{39E9E38E-55B1-4BC4-9D96-3B9348485825}" srcOrd="2" destOrd="0" presId="urn:microsoft.com/office/officeart/2005/8/layout/hierarchy4"/>
    <dgm:cxn modelId="{20350023-252C-4DA4-B258-BC15E376A236}" type="presParOf" srcId="{39E9E38E-55B1-4BC4-9D96-3B9348485825}" destId="{B7E709A6-5888-4CC1-AB1F-D1539DB1E5FC}" srcOrd="0" destOrd="0" presId="urn:microsoft.com/office/officeart/2005/8/layout/hierarchy4"/>
    <dgm:cxn modelId="{5BFD3383-BB59-4873-B629-1702B5D2827C}" type="presParOf" srcId="{B7E709A6-5888-4CC1-AB1F-D1539DB1E5FC}" destId="{96DC3180-80BE-41A3-9369-B1A7EF367DC8}" srcOrd="0" destOrd="0" presId="urn:microsoft.com/office/officeart/2005/8/layout/hierarchy4"/>
    <dgm:cxn modelId="{FAD036CA-F9B0-4276-ABFA-0D1E12074DAD}" type="presParOf" srcId="{B7E709A6-5888-4CC1-AB1F-D1539DB1E5FC}" destId="{D62DDC38-110E-4A2E-9F2F-D51D233599C9}" srcOrd="1" destOrd="0" presId="urn:microsoft.com/office/officeart/2005/8/layout/hierarchy4"/>
    <dgm:cxn modelId="{7EEE1428-301D-4C19-8AD9-1D02CD4F57E6}" type="presParOf" srcId="{EB670630-A3D8-4DF1-BC27-1FC84C79229B}" destId="{2269963A-9D25-4B08-8934-92AC70546C32}" srcOrd="1" destOrd="0" presId="urn:microsoft.com/office/officeart/2005/8/layout/hierarchy4"/>
    <dgm:cxn modelId="{ACAD7BC0-C6AE-4973-851D-2AFF3595F7A1}" type="presParOf" srcId="{EB670630-A3D8-4DF1-BC27-1FC84C79229B}" destId="{C98F02F7-DE18-4DE3-B622-E34271320852}" srcOrd="2" destOrd="0" presId="urn:microsoft.com/office/officeart/2005/8/layout/hierarchy4"/>
    <dgm:cxn modelId="{0CCF3310-0D6A-4B77-A8D9-B6A8356941CE}" type="presParOf" srcId="{C98F02F7-DE18-4DE3-B622-E34271320852}" destId="{A87A6418-DD4B-4D26-A2DE-9957B19AFA0D}" srcOrd="0" destOrd="0" presId="urn:microsoft.com/office/officeart/2005/8/layout/hierarchy4"/>
    <dgm:cxn modelId="{5A2FC548-8FD3-4110-9B3E-5669752F422B}" type="presParOf" srcId="{C98F02F7-DE18-4DE3-B622-E34271320852}" destId="{A1D430E0-D416-4712-A37B-1CA3B0AFE3E9}" srcOrd="1" destOrd="0" presId="urn:microsoft.com/office/officeart/2005/8/layout/hierarchy4"/>
    <dgm:cxn modelId="{DC8A02C4-7F1B-4CC9-86A5-1773EE353F89}" type="presParOf" srcId="{C98F02F7-DE18-4DE3-B622-E34271320852}" destId="{7466A3D7-488B-44DF-9BCB-FDD5619C0A72}" srcOrd="2" destOrd="0" presId="urn:microsoft.com/office/officeart/2005/8/layout/hierarchy4"/>
    <dgm:cxn modelId="{12FE4850-15A3-40DC-BF26-AB949C14F489}" type="presParOf" srcId="{7466A3D7-488B-44DF-9BCB-FDD5619C0A72}" destId="{73D184DF-6116-4920-A723-68A7F6DC9394}" srcOrd="0" destOrd="0" presId="urn:microsoft.com/office/officeart/2005/8/layout/hierarchy4"/>
    <dgm:cxn modelId="{9AB57818-FB5F-4720-B9F8-D633B63928A5}" type="presParOf" srcId="{73D184DF-6116-4920-A723-68A7F6DC9394}" destId="{BF1B13A6-80D0-4CA6-962F-F9F46358D1DB}" srcOrd="0" destOrd="0" presId="urn:microsoft.com/office/officeart/2005/8/layout/hierarchy4"/>
    <dgm:cxn modelId="{F96BC092-0701-457E-B5B2-161CEFB456F8}" type="presParOf" srcId="{73D184DF-6116-4920-A723-68A7F6DC9394}" destId="{F06753C3-0632-42A8-9C28-00195BF222C1}" srcOrd="1" destOrd="0" presId="urn:microsoft.com/office/officeart/2005/8/layout/hierarchy4"/>
    <dgm:cxn modelId="{E399F206-A899-4724-8815-526CD83AD0C8}" type="presParOf" srcId="{7466A3D7-488B-44DF-9BCB-FDD5619C0A72}" destId="{3F4013E4-94E6-43EC-A126-9238CD2A1919}" srcOrd="1" destOrd="0" presId="urn:microsoft.com/office/officeart/2005/8/layout/hierarchy4"/>
    <dgm:cxn modelId="{6C13D48A-9187-44DE-96BB-12188E30C2BF}" type="presParOf" srcId="{7466A3D7-488B-44DF-9BCB-FDD5619C0A72}" destId="{FDBFEDB0-E35D-455B-A275-C23ED1CC82D8}" srcOrd="2" destOrd="0" presId="urn:microsoft.com/office/officeart/2005/8/layout/hierarchy4"/>
    <dgm:cxn modelId="{0D5C39EA-AB5E-4DDC-8D11-21C3827612FE}" type="presParOf" srcId="{FDBFEDB0-E35D-455B-A275-C23ED1CC82D8}" destId="{58D25164-1F4E-4CA0-B1AB-8B68CA220119}" srcOrd="0" destOrd="0" presId="urn:microsoft.com/office/officeart/2005/8/layout/hierarchy4"/>
    <dgm:cxn modelId="{62DD10FD-1224-4CE5-9DFB-6F5164534D8E}" type="presParOf" srcId="{FDBFEDB0-E35D-455B-A275-C23ED1CC82D8}" destId="{E114F77B-BC63-42F3-859E-0F4361194E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4122AC-6A43-419A-8E14-C7E1779ABB1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131AE85-67B7-4500-B250-0A58C2AE49E4}">
      <dgm:prSet phldrT="[Texto]"/>
      <dgm:spPr/>
      <dgm:t>
        <a:bodyPr/>
        <a:lstStyle/>
        <a:p>
          <a:r>
            <a:rPr lang="es-ES_tradnl" dirty="0" smtClean="0">
              <a:latin typeface="Arial Narrow" pitchFamily="34" charset="0"/>
            </a:rPr>
            <a:t>Modelo del Valor Razonable </a:t>
          </a:r>
          <a:endParaRPr lang="es-PE" dirty="0">
            <a:latin typeface="Arial Narrow" pitchFamily="34" charset="0"/>
          </a:endParaRPr>
        </a:p>
      </dgm:t>
    </dgm:pt>
    <dgm:pt modelId="{FA41EA51-CA06-4E81-B923-8B3AB568309C}" type="parTrans" cxnId="{CDB8587A-AF90-4976-B4CB-C0F9EA6AA9CF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A880C49B-9D9E-4704-89D3-FBB42404078F}" type="sibTrans" cxnId="{CDB8587A-AF90-4976-B4CB-C0F9EA6AA9CF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19D53F99-02CB-472A-82AF-05D71B101A68}">
      <dgm:prSet phldrT="[Texto]"/>
      <dgm:spPr/>
      <dgm:t>
        <a:bodyPr/>
        <a:lstStyle/>
        <a:p>
          <a:r>
            <a:rPr lang="es-ES_tradnl" dirty="0" smtClean="0">
              <a:latin typeface="Arial Narrow" pitchFamily="34" charset="0"/>
            </a:rPr>
            <a:t>Inversiones en Inmuebles que generen flujos</a:t>
          </a:r>
          <a:endParaRPr lang="es-PE" dirty="0">
            <a:latin typeface="Arial Narrow" pitchFamily="34" charset="0"/>
          </a:endParaRPr>
        </a:p>
      </dgm:t>
    </dgm:pt>
    <dgm:pt modelId="{2DD824CD-897D-400B-B9C0-1DECADEC4294}" type="parTrans" cxnId="{AD1369EE-BB62-4794-8FA5-ED292A906C40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DFC5B115-3AD6-4836-A042-C960B8C2996E}" type="sibTrans" cxnId="{AD1369EE-BB62-4794-8FA5-ED292A906C40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2313000A-93B1-482B-B8AE-59A3BA67D9BF}">
      <dgm:prSet phldrT="[Texto]"/>
      <dgm:spPr/>
      <dgm:t>
        <a:bodyPr/>
        <a:lstStyle/>
        <a:p>
          <a:r>
            <a:rPr lang="es-ES_tradnl" smtClean="0">
              <a:latin typeface="Arial Narrow" pitchFamily="34" charset="0"/>
            </a:rPr>
            <a:t>Inversiones en Inmuebles que </a:t>
          </a:r>
          <a:r>
            <a:rPr lang="es-ES_tradnl" b="1" smtClean="0">
              <a:latin typeface="Arial Narrow" pitchFamily="34" charset="0"/>
            </a:rPr>
            <a:t>no</a:t>
          </a:r>
          <a:r>
            <a:rPr lang="es-ES_tradnl" smtClean="0">
              <a:latin typeface="Arial Narrow" pitchFamily="34" charset="0"/>
            </a:rPr>
            <a:t> generan flujos</a:t>
          </a:r>
          <a:endParaRPr lang="es-PE" dirty="0">
            <a:latin typeface="Arial Narrow" pitchFamily="34" charset="0"/>
          </a:endParaRPr>
        </a:p>
      </dgm:t>
    </dgm:pt>
    <dgm:pt modelId="{F6A86706-4DD6-41F8-8240-16F01133D83C}" type="parTrans" cxnId="{5CE80A7E-9744-4879-8066-5987B9D80419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958838B9-A09C-4F55-960E-C13619A28E5D}" type="sibTrans" cxnId="{5CE80A7E-9744-4879-8066-5987B9D80419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83B82471-F79D-4816-9048-CC9B61EC1984}">
      <dgm:prSet phldrT="[Texto]"/>
      <dgm:spPr/>
      <dgm:t>
        <a:bodyPr/>
        <a:lstStyle/>
        <a:p>
          <a:r>
            <a:rPr lang="es-ES" dirty="0" smtClean="0">
              <a:latin typeface="Arial Narrow" pitchFamily="34" charset="0"/>
            </a:rPr>
            <a:t>valor comercial determinado mediante tasación</a:t>
          </a:r>
          <a:endParaRPr lang="es-PE" dirty="0">
            <a:latin typeface="Arial Narrow" pitchFamily="34" charset="0"/>
          </a:endParaRPr>
        </a:p>
      </dgm:t>
    </dgm:pt>
    <dgm:pt modelId="{F452F417-0AF8-4668-8271-096A8DFBE4CE}" type="parTrans" cxnId="{0162E742-FB5C-4110-BEAE-B2A3148D3145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43EE7087-C472-491D-BF30-04A5768F2683}" type="sibTrans" cxnId="{0162E742-FB5C-4110-BEAE-B2A3148D3145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5756AC72-0465-4571-9D1B-578BBFBC883A}">
      <dgm:prSet/>
      <dgm:spPr/>
      <dgm:t>
        <a:bodyPr/>
        <a:lstStyle/>
        <a:p>
          <a:r>
            <a:rPr lang="es-ES" dirty="0" smtClean="0">
              <a:latin typeface="Arial Narrow" pitchFamily="34" charset="0"/>
            </a:rPr>
            <a:t>metodología de flujos de caja descontados</a:t>
          </a:r>
          <a:endParaRPr lang="es-PE" dirty="0">
            <a:latin typeface="Arial Narrow" pitchFamily="34" charset="0"/>
          </a:endParaRPr>
        </a:p>
      </dgm:t>
    </dgm:pt>
    <dgm:pt modelId="{5DF7E8E3-68B1-4FFA-8E76-1F61068B84F4}" type="parTrans" cxnId="{752A7CF6-AA7E-4A91-93C7-174A71254DA4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61CA0083-80BF-4224-8A06-A8EF142E68FB}" type="sibTrans" cxnId="{752A7CF6-AA7E-4A91-93C7-174A71254DA4}">
      <dgm:prSet/>
      <dgm:spPr/>
      <dgm:t>
        <a:bodyPr/>
        <a:lstStyle/>
        <a:p>
          <a:endParaRPr lang="es-PE">
            <a:latin typeface="Arial Narrow" pitchFamily="34" charset="0"/>
          </a:endParaRPr>
        </a:p>
      </dgm:t>
    </dgm:pt>
    <dgm:pt modelId="{D62862A5-5DD3-4613-BB01-13C8DA4D0303}" type="pres">
      <dgm:prSet presAssocID="{2A4122AC-6A43-419A-8E14-C7E1779ABB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F94144-04BD-469E-86DE-7AF30364F8DF}" type="pres">
      <dgm:prSet presAssocID="{1131AE85-67B7-4500-B250-0A58C2AE49E4}" presName="root1" presStyleCnt="0"/>
      <dgm:spPr/>
      <dgm:t>
        <a:bodyPr/>
        <a:lstStyle/>
        <a:p>
          <a:endParaRPr lang="es-PE"/>
        </a:p>
      </dgm:t>
    </dgm:pt>
    <dgm:pt modelId="{3E03D144-49D3-4B35-8A21-EBBE8442ED56}" type="pres">
      <dgm:prSet presAssocID="{1131AE85-67B7-4500-B250-0A58C2AE49E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8BBCF8E-46E8-4FD3-9EFE-612498837E95}" type="pres">
      <dgm:prSet presAssocID="{1131AE85-67B7-4500-B250-0A58C2AE49E4}" presName="level2hierChild" presStyleCnt="0"/>
      <dgm:spPr/>
      <dgm:t>
        <a:bodyPr/>
        <a:lstStyle/>
        <a:p>
          <a:endParaRPr lang="es-PE"/>
        </a:p>
      </dgm:t>
    </dgm:pt>
    <dgm:pt modelId="{54CA97B5-77C5-44C6-9A7A-EAF8C91381D8}" type="pres">
      <dgm:prSet presAssocID="{2DD824CD-897D-400B-B9C0-1DECADEC429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CA8BB38A-21FA-424F-9E9D-D407F0A58406}" type="pres">
      <dgm:prSet presAssocID="{2DD824CD-897D-400B-B9C0-1DECADEC429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8C6A60D-358C-4E5A-95EF-F93012622ABE}" type="pres">
      <dgm:prSet presAssocID="{19D53F99-02CB-472A-82AF-05D71B101A68}" presName="root2" presStyleCnt="0"/>
      <dgm:spPr/>
      <dgm:t>
        <a:bodyPr/>
        <a:lstStyle/>
        <a:p>
          <a:endParaRPr lang="es-PE"/>
        </a:p>
      </dgm:t>
    </dgm:pt>
    <dgm:pt modelId="{48DF5FA5-6DBF-4251-86A1-406C56EA29EF}" type="pres">
      <dgm:prSet presAssocID="{19D53F99-02CB-472A-82AF-05D71B101A6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C966865-76C1-4680-A06F-E7E85D65D013}" type="pres">
      <dgm:prSet presAssocID="{19D53F99-02CB-472A-82AF-05D71B101A68}" presName="level3hierChild" presStyleCnt="0"/>
      <dgm:spPr/>
      <dgm:t>
        <a:bodyPr/>
        <a:lstStyle/>
        <a:p>
          <a:endParaRPr lang="es-PE"/>
        </a:p>
      </dgm:t>
    </dgm:pt>
    <dgm:pt modelId="{E2F63F8A-A3D9-4043-81F3-BCE9E1E07C69}" type="pres">
      <dgm:prSet presAssocID="{5DF7E8E3-68B1-4FFA-8E76-1F61068B84F4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919EB0DD-21FB-4AC4-BAC0-E1C85F777ED9}" type="pres">
      <dgm:prSet presAssocID="{5DF7E8E3-68B1-4FFA-8E76-1F61068B84F4}" presName="connTx" presStyleLbl="parChTrans1D3" presStyleIdx="0" presStyleCnt="2"/>
      <dgm:spPr/>
      <dgm:t>
        <a:bodyPr/>
        <a:lstStyle/>
        <a:p>
          <a:endParaRPr lang="es-ES"/>
        </a:p>
      </dgm:t>
    </dgm:pt>
    <dgm:pt modelId="{56C3A100-455E-4E08-A581-D97CD0DF05A0}" type="pres">
      <dgm:prSet presAssocID="{5756AC72-0465-4571-9D1B-578BBFBC883A}" presName="root2" presStyleCnt="0"/>
      <dgm:spPr/>
      <dgm:t>
        <a:bodyPr/>
        <a:lstStyle/>
        <a:p>
          <a:endParaRPr lang="es-PE"/>
        </a:p>
      </dgm:t>
    </dgm:pt>
    <dgm:pt modelId="{21253BA1-326F-4FE0-BAFF-68FA3CF7B250}" type="pres">
      <dgm:prSet presAssocID="{5756AC72-0465-4571-9D1B-578BBFBC883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F9219E-0957-4E6C-92B0-BC249BE52A50}" type="pres">
      <dgm:prSet presAssocID="{5756AC72-0465-4571-9D1B-578BBFBC883A}" presName="level3hierChild" presStyleCnt="0"/>
      <dgm:spPr/>
      <dgm:t>
        <a:bodyPr/>
        <a:lstStyle/>
        <a:p>
          <a:endParaRPr lang="es-PE"/>
        </a:p>
      </dgm:t>
    </dgm:pt>
    <dgm:pt modelId="{42591F2F-3BE3-446D-805D-760C08F47A53}" type="pres">
      <dgm:prSet presAssocID="{F6A86706-4DD6-41F8-8240-16F01133D8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66F3CA67-859A-4249-AB83-38E3B6D84250}" type="pres">
      <dgm:prSet presAssocID="{F6A86706-4DD6-41F8-8240-16F01133D8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6214ECDA-A89F-41C9-85E2-36C65C27D33B}" type="pres">
      <dgm:prSet presAssocID="{2313000A-93B1-482B-B8AE-59A3BA67D9BF}" presName="root2" presStyleCnt="0"/>
      <dgm:spPr/>
      <dgm:t>
        <a:bodyPr/>
        <a:lstStyle/>
        <a:p>
          <a:endParaRPr lang="es-PE"/>
        </a:p>
      </dgm:t>
    </dgm:pt>
    <dgm:pt modelId="{C3D07416-93F7-4083-8E42-EF9C099C75C8}" type="pres">
      <dgm:prSet presAssocID="{2313000A-93B1-482B-B8AE-59A3BA67D9B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215DFC8-A8FE-4410-AE1A-F863832D0FD9}" type="pres">
      <dgm:prSet presAssocID="{2313000A-93B1-482B-B8AE-59A3BA67D9BF}" presName="level3hierChild" presStyleCnt="0"/>
      <dgm:spPr/>
      <dgm:t>
        <a:bodyPr/>
        <a:lstStyle/>
        <a:p>
          <a:endParaRPr lang="es-PE"/>
        </a:p>
      </dgm:t>
    </dgm:pt>
    <dgm:pt modelId="{A372808B-FC58-4538-A158-C7646AA49E73}" type="pres">
      <dgm:prSet presAssocID="{F452F417-0AF8-4668-8271-096A8DFBE4CE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427849C1-58DC-4D7C-918A-351EA8F0F941}" type="pres">
      <dgm:prSet presAssocID="{F452F417-0AF8-4668-8271-096A8DFBE4CE}" presName="connTx" presStyleLbl="parChTrans1D3" presStyleIdx="1" presStyleCnt="2"/>
      <dgm:spPr/>
      <dgm:t>
        <a:bodyPr/>
        <a:lstStyle/>
        <a:p>
          <a:endParaRPr lang="es-ES"/>
        </a:p>
      </dgm:t>
    </dgm:pt>
    <dgm:pt modelId="{2148E850-3FCA-4346-9B32-DAB72B473476}" type="pres">
      <dgm:prSet presAssocID="{83B82471-F79D-4816-9048-CC9B61EC1984}" presName="root2" presStyleCnt="0"/>
      <dgm:spPr/>
      <dgm:t>
        <a:bodyPr/>
        <a:lstStyle/>
        <a:p>
          <a:endParaRPr lang="es-PE"/>
        </a:p>
      </dgm:t>
    </dgm:pt>
    <dgm:pt modelId="{3081C34A-327D-42E8-81B8-A556F9AB6309}" type="pres">
      <dgm:prSet presAssocID="{83B82471-F79D-4816-9048-CC9B61EC1984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08224FB8-4021-4544-8EDF-21BCF7BCAF78}" type="pres">
      <dgm:prSet presAssocID="{83B82471-F79D-4816-9048-CC9B61EC1984}" presName="level3hierChild" presStyleCnt="0"/>
      <dgm:spPr/>
      <dgm:t>
        <a:bodyPr/>
        <a:lstStyle/>
        <a:p>
          <a:endParaRPr lang="es-PE"/>
        </a:p>
      </dgm:t>
    </dgm:pt>
  </dgm:ptLst>
  <dgm:cxnLst>
    <dgm:cxn modelId="{0162E742-FB5C-4110-BEAE-B2A3148D3145}" srcId="{2313000A-93B1-482B-B8AE-59A3BA67D9BF}" destId="{83B82471-F79D-4816-9048-CC9B61EC1984}" srcOrd="0" destOrd="0" parTransId="{F452F417-0AF8-4668-8271-096A8DFBE4CE}" sibTransId="{43EE7087-C472-491D-BF30-04A5768F2683}"/>
    <dgm:cxn modelId="{DCADD113-60B2-49D5-AE7B-10CD1B0E4DFE}" type="presOf" srcId="{2A4122AC-6A43-419A-8E14-C7E1779ABB17}" destId="{D62862A5-5DD3-4613-BB01-13C8DA4D0303}" srcOrd="0" destOrd="0" presId="urn:microsoft.com/office/officeart/2005/8/layout/hierarchy2"/>
    <dgm:cxn modelId="{752A7CF6-AA7E-4A91-93C7-174A71254DA4}" srcId="{19D53F99-02CB-472A-82AF-05D71B101A68}" destId="{5756AC72-0465-4571-9D1B-578BBFBC883A}" srcOrd="0" destOrd="0" parTransId="{5DF7E8E3-68B1-4FFA-8E76-1F61068B84F4}" sibTransId="{61CA0083-80BF-4224-8A06-A8EF142E68FB}"/>
    <dgm:cxn modelId="{FD6C7C80-0D5B-4B2A-8C64-3BD596A8F995}" type="presOf" srcId="{1131AE85-67B7-4500-B250-0A58C2AE49E4}" destId="{3E03D144-49D3-4B35-8A21-EBBE8442ED56}" srcOrd="0" destOrd="0" presId="urn:microsoft.com/office/officeart/2005/8/layout/hierarchy2"/>
    <dgm:cxn modelId="{CDB8587A-AF90-4976-B4CB-C0F9EA6AA9CF}" srcId="{2A4122AC-6A43-419A-8E14-C7E1779ABB17}" destId="{1131AE85-67B7-4500-B250-0A58C2AE49E4}" srcOrd="0" destOrd="0" parTransId="{FA41EA51-CA06-4E81-B923-8B3AB568309C}" sibTransId="{A880C49B-9D9E-4704-89D3-FBB42404078F}"/>
    <dgm:cxn modelId="{03857D98-54DC-4001-9F66-785BA736805D}" type="presOf" srcId="{5DF7E8E3-68B1-4FFA-8E76-1F61068B84F4}" destId="{E2F63F8A-A3D9-4043-81F3-BCE9E1E07C69}" srcOrd="0" destOrd="0" presId="urn:microsoft.com/office/officeart/2005/8/layout/hierarchy2"/>
    <dgm:cxn modelId="{C38BA810-C845-460D-828E-3F61294374FE}" type="presOf" srcId="{2313000A-93B1-482B-B8AE-59A3BA67D9BF}" destId="{C3D07416-93F7-4083-8E42-EF9C099C75C8}" srcOrd="0" destOrd="0" presId="urn:microsoft.com/office/officeart/2005/8/layout/hierarchy2"/>
    <dgm:cxn modelId="{5A6AF4F7-4497-4DD4-92DD-7EF3C69C18B5}" type="presOf" srcId="{2DD824CD-897D-400B-B9C0-1DECADEC4294}" destId="{54CA97B5-77C5-44C6-9A7A-EAF8C91381D8}" srcOrd="0" destOrd="0" presId="urn:microsoft.com/office/officeart/2005/8/layout/hierarchy2"/>
    <dgm:cxn modelId="{AD1369EE-BB62-4794-8FA5-ED292A906C40}" srcId="{1131AE85-67B7-4500-B250-0A58C2AE49E4}" destId="{19D53F99-02CB-472A-82AF-05D71B101A68}" srcOrd="0" destOrd="0" parTransId="{2DD824CD-897D-400B-B9C0-1DECADEC4294}" sibTransId="{DFC5B115-3AD6-4836-A042-C960B8C2996E}"/>
    <dgm:cxn modelId="{8F242A0E-9E78-4E71-A3E5-47148133DF37}" type="presOf" srcId="{F452F417-0AF8-4668-8271-096A8DFBE4CE}" destId="{A372808B-FC58-4538-A158-C7646AA49E73}" srcOrd="0" destOrd="0" presId="urn:microsoft.com/office/officeart/2005/8/layout/hierarchy2"/>
    <dgm:cxn modelId="{43F4B943-40EF-439B-B641-685440A295FF}" type="presOf" srcId="{19D53F99-02CB-472A-82AF-05D71B101A68}" destId="{48DF5FA5-6DBF-4251-86A1-406C56EA29EF}" srcOrd="0" destOrd="0" presId="urn:microsoft.com/office/officeart/2005/8/layout/hierarchy2"/>
    <dgm:cxn modelId="{BE752BAB-B6D2-4F99-BB90-1E0BE32AEA2D}" type="presOf" srcId="{5DF7E8E3-68B1-4FFA-8E76-1F61068B84F4}" destId="{919EB0DD-21FB-4AC4-BAC0-E1C85F777ED9}" srcOrd="1" destOrd="0" presId="urn:microsoft.com/office/officeart/2005/8/layout/hierarchy2"/>
    <dgm:cxn modelId="{D723E57E-FFF1-499D-B1A5-0A061BEC09F3}" type="presOf" srcId="{F6A86706-4DD6-41F8-8240-16F01133D83C}" destId="{66F3CA67-859A-4249-AB83-38E3B6D84250}" srcOrd="1" destOrd="0" presId="urn:microsoft.com/office/officeart/2005/8/layout/hierarchy2"/>
    <dgm:cxn modelId="{7DA1A120-53A7-414B-92D1-22B3D8B9998E}" type="presOf" srcId="{2DD824CD-897D-400B-B9C0-1DECADEC4294}" destId="{CA8BB38A-21FA-424F-9E9D-D407F0A58406}" srcOrd="1" destOrd="0" presId="urn:microsoft.com/office/officeart/2005/8/layout/hierarchy2"/>
    <dgm:cxn modelId="{5CE80A7E-9744-4879-8066-5987B9D80419}" srcId="{1131AE85-67B7-4500-B250-0A58C2AE49E4}" destId="{2313000A-93B1-482B-B8AE-59A3BA67D9BF}" srcOrd="1" destOrd="0" parTransId="{F6A86706-4DD6-41F8-8240-16F01133D83C}" sibTransId="{958838B9-A09C-4F55-960E-C13619A28E5D}"/>
    <dgm:cxn modelId="{B7F02046-6ED9-4FDF-8F51-53430DAF8538}" type="presOf" srcId="{F6A86706-4DD6-41F8-8240-16F01133D83C}" destId="{42591F2F-3BE3-446D-805D-760C08F47A53}" srcOrd="0" destOrd="0" presId="urn:microsoft.com/office/officeart/2005/8/layout/hierarchy2"/>
    <dgm:cxn modelId="{375DFBB8-16DB-4CF5-B3CB-0E6643F00025}" type="presOf" srcId="{83B82471-F79D-4816-9048-CC9B61EC1984}" destId="{3081C34A-327D-42E8-81B8-A556F9AB6309}" srcOrd="0" destOrd="0" presId="urn:microsoft.com/office/officeart/2005/8/layout/hierarchy2"/>
    <dgm:cxn modelId="{EF472D04-3432-4EBB-A6AB-986852E725BE}" type="presOf" srcId="{F452F417-0AF8-4668-8271-096A8DFBE4CE}" destId="{427849C1-58DC-4D7C-918A-351EA8F0F941}" srcOrd="1" destOrd="0" presId="urn:microsoft.com/office/officeart/2005/8/layout/hierarchy2"/>
    <dgm:cxn modelId="{4760CC3F-AC58-4D9C-9596-4E37808C174A}" type="presOf" srcId="{5756AC72-0465-4571-9D1B-578BBFBC883A}" destId="{21253BA1-326F-4FE0-BAFF-68FA3CF7B250}" srcOrd="0" destOrd="0" presId="urn:microsoft.com/office/officeart/2005/8/layout/hierarchy2"/>
    <dgm:cxn modelId="{696D5DD2-AF4A-4525-8858-6CED9F337E04}" type="presParOf" srcId="{D62862A5-5DD3-4613-BB01-13C8DA4D0303}" destId="{67F94144-04BD-469E-86DE-7AF30364F8DF}" srcOrd="0" destOrd="0" presId="urn:microsoft.com/office/officeart/2005/8/layout/hierarchy2"/>
    <dgm:cxn modelId="{FC3DD7D7-3D00-43FB-9CC3-F297D7C92C9E}" type="presParOf" srcId="{67F94144-04BD-469E-86DE-7AF30364F8DF}" destId="{3E03D144-49D3-4B35-8A21-EBBE8442ED56}" srcOrd="0" destOrd="0" presId="urn:microsoft.com/office/officeart/2005/8/layout/hierarchy2"/>
    <dgm:cxn modelId="{76C07864-8B43-45F5-A290-0D9103571B94}" type="presParOf" srcId="{67F94144-04BD-469E-86DE-7AF30364F8DF}" destId="{78BBCF8E-46E8-4FD3-9EFE-612498837E95}" srcOrd="1" destOrd="0" presId="urn:microsoft.com/office/officeart/2005/8/layout/hierarchy2"/>
    <dgm:cxn modelId="{0D1E443D-00DE-4FD1-9AC9-DA231D57B37E}" type="presParOf" srcId="{78BBCF8E-46E8-4FD3-9EFE-612498837E95}" destId="{54CA97B5-77C5-44C6-9A7A-EAF8C91381D8}" srcOrd="0" destOrd="0" presId="urn:microsoft.com/office/officeart/2005/8/layout/hierarchy2"/>
    <dgm:cxn modelId="{766DC457-56DD-4B2C-B486-9D3B4AB8F8B3}" type="presParOf" srcId="{54CA97B5-77C5-44C6-9A7A-EAF8C91381D8}" destId="{CA8BB38A-21FA-424F-9E9D-D407F0A58406}" srcOrd="0" destOrd="0" presId="urn:microsoft.com/office/officeart/2005/8/layout/hierarchy2"/>
    <dgm:cxn modelId="{6B857CBD-2111-4810-B8BE-3C6FA77E18B6}" type="presParOf" srcId="{78BBCF8E-46E8-4FD3-9EFE-612498837E95}" destId="{38C6A60D-358C-4E5A-95EF-F93012622ABE}" srcOrd="1" destOrd="0" presId="urn:microsoft.com/office/officeart/2005/8/layout/hierarchy2"/>
    <dgm:cxn modelId="{5AADF868-5DEC-4A7D-B743-4E7D79EC0829}" type="presParOf" srcId="{38C6A60D-358C-4E5A-95EF-F93012622ABE}" destId="{48DF5FA5-6DBF-4251-86A1-406C56EA29EF}" srcOrd="0" destOrd="0" presId="urn:microsoft.com/office/officeart/2005/8/layout/hierarchy2"/>
    <dgm:cxn modelId="{F4F57FDD-3967-4F75-A6F2-A2F0D365A857}" type="presParOf" srcId="{38C6A60D-358C-4E5A-95EF-F93012622ABE}" destId="{1C966865-76C1-4680-A06F-E7E85D65D013}" srcOrd="1" destOrd="0" presId="urn:microsoft.com/office/officeart/2005/8/layout/hierarchy2"/>
    <dgm:cxn modelId="{B08D6729-B9B7-447B-9EA0-12E61C0B601E}" type="presParOf" srcId="{1C966865-76C1-4680-A06F-E7E85D65D013}" destId="{E2F63F8A-A3D9-4043-81F3-BCE9E1E07C69}" srcOrd="0" destOrd="0" presId="urn:microsoft.com/office/officeart/2005/8/layout/hierarchy2"/>
    <dgm:cxn modelId="{50E8ED7C-BC49-4999-AE67-ED435F70E6C8}" type="presParOf" srcId="{E2F63F8A-A3D9-4043-81F3-BCE9E1E07C69}" destId="{919EB0DD-21FB-4AC4-BAC0-E1C85F777ED9}" srcOrd="0" destOrd="0" presId="urn:microsoft.com/office/officeart/2005/8/layout/hierarchy2"/>
    <dgm:cxn modelId="{CD17F9FC-5D52-4236-B3DC-88F62F755CA2}" type="presParOf" srcId="{1C966865-76C1-4680-A06F-E7E85D65D013}" destId="{56C3A100-455E-4E08-A581-D97CD0DF05A0}" srcOrd="1" destOrd="0" presId="urn:microsoft.com/office/officeart/2005/8/layout/hierarchy2"/>
    <dgm:cxn modelId="{06D45E14-6C79-4DA8-BD57-D087AF1FE444}" type="presParOf" srcId="{56C3A100-455E-4E08-A581-D97CD0DF05A0}" destId="{21253BA1-326F-4FE0-BAFF-68FA3CF7B250}" srcOrd="0" destOrd="0" presId="urn:microsoft.com/office/officeart/2005/8/layout/hierarchy2"/>
    <dgm:cxn modelId="{F6EBF765-6FE3-4BF2-871B-92D5FB2BACF9}" type="presParOf" srcId="{56C3A100-455E-4E08-A581-D97CD0DF05A0}" destId="{5AF9219E-0957-4E6C-92B0-BC249BE52A50}" srcOrd="1" destOrd="0" presId="urn:microsoft.com/office/officeart/2005/8/layout/hierarchy2"/>
    <dgm:cxn modelId="{64DB0909-AD26-47AE-8607-CE977FF1781D}" type="presParOf" srcId="{78BBCF8E-46E8-4FD3-9EFE-612498837E95}" destId="{42591F2F-3BE3-446D-805D-760C08F47A53}" srcOrd="2" destOrd="0" presId="urn:microsoft.com/office/officeart/2005/8/layout/hierarchy2"/>
    <dgm:cxn modelId="{B4B2FCD5-1D2A-4471-8020-72381050E679}" type="presParOf" srcId="{42591F2F-3BE3-446D-805D-760C08F47A53}" destId="{66F3CA67-859A-4249-AB83-38E3B6D84250}" srcOrd="0" destOrd="0" presId="urn:microsoft.com/office/officeart/2005/8/layout/hierarchy2"/>
    <dgm:cxn modelId="{D0067B51-C173-454B-BAF0-6746DA3B9004}" type="presParOf" srcId="{78BBCF8E-46E8-4FD3-9EFE-612498837E95}" destId="{6214ECDA-A89F-41C9-85E2-36C65C27D33B}" srcOrd="3" destOrd="0" presId="urn:microsoft.com/office/officeart/2005/8/layout/hierarchy2"/>
    <dgm:cxn modelId="{B873B807-FBF6-4E53-B4E5-AE10C1BCA1A9}" type="presParOf" srcId="{6214ECDA-A89F-41C9-85E2-36C65C27D33B}" destId="{C3D07416-93F7-4083-8E42-EF9C099C75C8}" srcOrd="0" destOrd="0" presId="urn:microsoft.com/office/officeart/2005/8/layout/hierarchy2"/>
    <dgm:cxn modelId="{53B62AC0-B803-4FD7-AE44-9C869263B6AD}" type="presParOf" srcId="{6214ECDA-A89F-41C9-85E2-36C65C27D33B}" destId="{E215DFC8-A8FE-4410-AE1A-F863832D0FD9}" srcOrd="1" destOrd="0" presId="urn:microsoft.com/office/officeart/2005/8/layout/hierarchy2"/>
    <dgm:cxn modelId="{76A25014-D39D-4525-AF34-8D32825F143C}" type="presParOf" srcId="{E215DFC8-A8FE-4410-AE1A-F863832D0FD9}" destId="{A372808B-FC58-4538-A158-C7646AA49E73}" srcOrd="0" destOrd="0" presId="urn:microsoft.com/office/officeart/2005/8/layout/hierarchy2"/>
    <dgm:cxn modelId="{F1203E81-B7C9-4DB6-9AED-8037ED0770A2}" type="presParOf" srcId="{A372808B-FC58-4538-A158-C7646AA49E73}" destId="{427849C1-58DC-4D7C-918A-351EA8F0F941}" srcOrd="0" destOrd="0" presId="urn:microsoft.com/office/officeart/2005/8/layout/hierarchy2"/>
    <dgm:cxn modelId="{E1F89C97-84C6-4A68-B383-160417632F17}" type="presParOf" srcId="{E215DFC8-A8FE-4410-AE1A-F863832D0FD9}" destId="{2148E850-3FCA-4346-9B32-DAB72B473476}" srcOrd="1" destOrd="0" presId="urn:microsoft.com/office/officeart/2005/8/layout/hierarchy2"/>
    <dgm:cxn modelId="{08A08002-BC26-4491-9DA2-EA06959D037C}" type="presParOf" srcId="{2148E850-3FCA-4346-9B32-DAB72B473476}" destId="{3081C34A-327D-42E8-81B8-A556F9AB6309}" srcOrd="0" destOrd="0" presId="urn:microsoft.com/office/officeart/2005/8/layout/hierarchy2"/>
    <dgm:cxn modelId="{D1892093-3A9F-4555-9695-97DA038B83A9}" type="presParOf" srcId="{2148E850-3FCA-4346-9B32-DAB72B473476}" destId="{08224FB8-4021-4544-8EDF-21BCF7BCAF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7699F7-15F5-4DA1-B02F-983AFE9FDED9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PE"/>
        </a:p>
      </dgm:t>
    </dgm:pt>
    <dgm:pt modelId="{753C7547-60BC-4340-8831-431715F796E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PE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adopción. Sí, armonización a NIIF </a:t>
          </a:r>
          <a:r>
            <a:rPr lang="es-PE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 criterios prudenciales</a:t>
          </a:r>
          <a:endParaRPr lang="es-PE" sz="2400" dirty="0">
            <a:solidFill>
              <a:schemeClr val="bg1"/>
            </a:solidFill>
          </a:endParaRPr>
        </a:p>
      </dgm:t>
    </dgm:pt>
    <dgm:pt modelId="{C46E1DC8-389A-4BAF-8E51-4A073D888939}" type="parTrans" cxnId="{0BB05C5C-0751-431D-BE9E-FE9908356C1F}">
      <dgm:prSet/>
      <dgm:spPr/>
      <dgm:t>
        <a:bodyPr/>
        <a:lstStyle/>
        <a:p>
          <a:endParaRPr lang="es-PE"/>
        </a:p>
      </dgm:t>
    </dgm:pt>
    <dgm:pt modelId="{D6B63900-5902-495F-BCFA-55796EB281EF}" type="sibTrans" cxnId="{0BB05C5C-0751-431D-BE9E-FE9908356C1F}">
      <dgm:prSet/>
      <dgm:spPr/>
      <dgm:t>
        <a:bodyPr/>
        <a:lstStyle/>
        <a:p>
          <a:endParaRPr lang="es-PE"/>
        </a:p>
      </dgm:t>
    </dgm:pt>
    <dgm:pt modelId="{5A8432F1-209B-497E-B843-66E6131DE966}">
      <dgm:prSet phldrT="[Texto]" custT="1"/>
      <dgm:spPr/>
      <dgm:t>
        <a:bodyPr/>
        <a:lstStyle/>
        <a:p>
          <a:pPr algn="l"/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armoniza la normativa contable, salvo en temas propios de la regulación prudencial, como: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Reservas técnicas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Inversiones</a:t>
          </a:r>
        </a:p>
        <a:p>
          <a:pPr algn="l"/>
          <a:endParaRPr lang="es-ES" sz="25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416C8A-AFEC-4261-BB93-34822AA62634}" type="parTrans" cxnId="{F040405D-1E5E-47FB-9B28-EEE54BE6AA33}">
      <dgm:prSet/>
      <dgm:spPr/>
      <dgm:t>
        <a:bodyPr/>
        <a:lstStyle/>
        <a:p>
          <a:endParaRPr lang="es-PE"/>
        </a:p>
      </dgm:t>
    </dgm:pt>
    <dgm:pt modelId="{A5ACAA04-FA79-4C52-8570-C84D4D089C09}" type="sibTrans" cxnId="{F040405D-1E5E-47FB-9B28-EEE54BE6AA33}">
      <dgm:prSet/>
      <dgm:spPr/>
      <dgm:t>
        <a:bodyPr/>
        <a:lstStyle/>
        <a:p>
          <a:endParaRPr lang="es-PE"/>
        </a:p>
      </dgm:t>
    </dgm:pt>
    <dgm:pt modelId="{16805CBE-985D-4FF3-9F66-2D1493D9FD83}">
      <dgm:prSet phldrT="[Texto]" custT="1"/>
      <dgm:spPr/>
      <dgm:t>
        <a:bodyPr/>
        <a:lstStyle/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Limitados temas bajo regulación SBS: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Errores y cambios en políticas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Intangibles, 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lang="es-ES" sz="20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Goodwill</a:t>
          </a: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Activos fijos</a:t>
          </a:r>
          <a:endParaRPr lang="es-PE" sz="2000" dirty="0">
            <a:solidFill>
              <a:srgbClr val="002060"/>
            </a:solidFill>
          </a:endParaRPr>
        </a:p>
      </dgm:t>
    </dgm:pt>
    <dgm:pt modelId="{AB3DC66C-741B-40E7-B87E-6795461D6434}" type="parTrans" cxnId="{C0537A24-AE75-4E94-9593-160D490D67CE}">
      <dgm:prSet/>
      <dgm:spPr/>
      <dgm:t>
        <a:bodyPr/>
        <a:lstStyle/>
        <a:p>
          <a:endParaRPr lang="es-PE"/>
        </a:p>
      </dgm:t>
    </dgm:pt>
    <dgm:pt modelId="{69E4990B-CE49-4F3C-A7E6-38B90264B9D7}" type="sibTrans" cxnId="{C0537A24-AE75-4E94-9593-160D490D67CE}">
      <dgm:prSet/>
      <dgm:spPr/>
      <dgm:t>
        <a:bodyPr/>
        <a:lstStyle/>
        <a:p>
          <a:endParaRPr lang="es-PE"/>
        </a:p>
      </dgm:t>
    </dgm:pt>
    <dgm:pt modelId="{041E27CD-3704-4243-A792-2BA6C290AECE}">
      <dgm:prSet phldrT="[Texto]"/>
      <dgm:spPr/>
      <dgm:t>
        <a:bodyPr/>
        <a:lstStyle/>
        <a:p>
          <a:endParaRPr lang="es-PE" dirty="0"/>
        </a:p>
      </dgm:t>
    </dgm:pt>
    <dgm:pt modelId="{652DAA88-C0B7-42D5-BCC9-34FB9364D5DB}" type="parTrans" cxnId="{2D742BF2-CA94-4529-93DB-8C86FC526C94}">
      <dgm:prSet/>
      <dgm:spPr/>
      <dgm:t>
        <a:bodyPr/>
        <a:lstStyle/>
        <a:p>
          <a:endParaRPr lang="es-PE"/>
        </a:p>
      </dgm:t>
    </dgm:pt>
    <dgm:pt modelId="{905711A4-671E-41A4-B78D-40D95DEF2277}" type="sibTrans" cxnId="{2D742BF2-CA94-4529-93DB-8C86FC526C94}">
      <dgm:prSet/>
      <dgm:spPr/>
      <dgm:t>
        <a:bodyPr/>
        <a:lstStyle/>
        <a:p>
          <a:endParaRPr lang="es-PE"/>
        </a:p>
      </dgm:t>
    </dgm:pt>
    <dgm:pt modelId="{74273FE5-19CC-4AEC-8426-2C0C5B91EA59}">
      <dgm:prSet/>
      <dgm:spPr/>
      <dgm:t>
        <a:bodyPr/>
        <a:lstStyle/>
        <a:p>
          <a:endParaRPr lang="es-PE"/>
        </a:p>
      </dgm:t>
    </dgm:pt>
    <dgm:pt modelId="{30FB86EE-80FA-400D-80BD-DCC5AE777C2E}" type="parTrans" cxnId="{35461BCB-5D11-4902-9C21-3E20AD8A35AB}">
      <dgm:prSet/>
      <dgm:spPr/>
      <dgm:t>
        <a:bodyPr/>
        <a:lstStyle/>
        <a:p>
          <a:endParaRPr lang="es-PE"/>
        </a:p>
      </dgm:t>
    </dgm:pt>
    <dgm:pt modelId="{E37C0457-E270-4BA6-9EF5-5EEF91928E7A}" type="sibTrans" cxnId="{35461BCB-5D11-4902-9C21-3E20AD8A35AB}">
      <dgm:prSet/>
      <dgm:spPr/>
      <dgm:t>
        <a:bodyPr/>
        <a:lstStyle/>
        <a:p>
          <a:endParaRPr lang="es-PE"/>
        </a:p>
      </dgm:t>
    </dgm:pt>
    <dgm:pt modelId="{CB328C73-C295-460A-8B7B-81678F4168C7}" type="pres">
      <dgm:prSet presAssocID="{7F7699F7-15F5-4DA1-B02F-983AFE9FDED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7069E47-FC2D-4171-ACCF-84F02D7005E7}" type="pres">
      <dgm:prSet presAssocID="{753C7547-60BC-4340-8831-431715F796E0}" presName="roof" presStyleLbl="dkBgShp" presStyleIdx="0" presStyleCnt="2"/>
      <dgm:spPr/>
      <dgm:t>
        <a:bodyPr/>
        <a:lstStyle/>
        <a:p>
          <a:endParaRPr lang="es-PE"/>
        </a:p>
      </dgm:t>
    </dgm:pt>
    <dgm:pt modelId="{A58153F1-1844-4CD3-9C4F-3B6E17F66FD9}" type="pres">
      <dgm:prSet presAssocID="{753C7547-60BC-4340-8831-431715F796E0}" presName="pillars" presStyleCnt="0"/>
      <dgm:spPr/>
    </dgm:pt>
    <dgm:pt modelId="{D7E8B6E8-2DA3-4C9C-BB58-23F75A6AD43C}" type="pres">
      <dgm:prSet presAssocID="{753C7547-60BC-4340-8831-431715F796E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5C1340-11ED-4298-BBF3-DDD3E0B75328}" type="pres">
      <dgm:prSet presAssocID="{16805CBE-985D-4FF3-9F66-2D1493D9FD8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5233DC-4139-40EE-ADB6-E7BEB3A378CF}" type="pres">
      <dgm:prSet presAssocID="{753C7547-60BC-4340-8831-431715F796E0}" presName="base" presStyleLbl="dkBgShp" presStyleIdx="1" presStyleCnt="2"/>
      <dgm:spPr>
        <a:solidFill>
          <a:srgbClr val="00B050"/>
        </a:solidFill>
      </dgm:spPr>
      <dgm:t>
        <a:bodyPr/>
        <a:lstStyle/>
        <a:p>
          <a:endParaRPr lang="es-PE"/>
        </a:p>
      </dgm:t>
    </dgm:pt>
  </dgm:ptLst>
  <dgm:cxnLst>
    <dgm:cxn modelId="{A552B85F-C383-49A2-8117-8A0DC92EB638}" type="presOf" srcId="{7F7699F7-15F5-4DA1-B02F-983AFE9FDED9}" destId="{CB328C73-C295-460A-8B7B-81678F4168C7}" srcOrd="0" destOrd="0" presId="urn:microsoft.com/office/officeart/2005/8/layout/hList3"/>
    <dgm:cxn modelId="{C0537A24-AE75-4E94-9593-160D490D67CE}" srcId="{753C7547-60BC-4340-8831-431715F796E0}" destId="{16805CBE-985D-4FF3-9F66-2D1493D9FD83}" srcOrd="1" destOrd="0" parTransId="{AB3DC66C-741B-40E7-B87E-6795461D6434}" sibTransId="{69E4990B-CE49-4F3C-A7E6-38B90264B9D7}"/>
    <dgm:cxn modelId="{35461BCB-5D11-4902-9C21-3E20AD8A35AB}" srcId="{7F7699F7-15F5-4DA1-B02F-983AFE9FDED9}" destId="{74273FE5-19CC-4AEC-8426-2C0C5B91EA59}" srcOrd="2" destOrd="0" parTransId="{30FB86EE-80FA-400D-80BD-DCC5AE777C2E}" sibTransId="{E37C0457-E270-4BA6-9EF5-5EEF91928E7A}"/>
    <dgm:cxn modelId="{1C5E6A9F-67D9-446B-9592-0CCBEAA6F4F2}" type="presOf" srcId="{5A8432F1-209B-497E-B843-66E6131DE966}" destId="{D7E8B6E8-2DA3-4C9C-BB58-23F75A6AD43C}" srcOrd="0" destOrd="0" presId="urn:microsoft.com/office/officeart/2005/8/layout/hList3"/>
    <dgm:cxn modelId="{0BB05C5C-0751-431D-BE9E-FE9908356C1F}" srcId="{7F7699F7-15F5-4DA1-B02F-983AFE9FDED9}" destId="{753C7547-60BC-4340-8831-431715F796E0}" srcOrd="0" destOrd="0" parTransId="{C46E1DC8-389A-4BAF-8E51-4A073D888939}" sibTransId="{D6B63900-5902-495F-BCFA-55796EB281EF}"/>
    <dgm:cxn modelId="{9345ECF6-4D43-4998-A3DE-E7CC5E0F8CE2}" type="presOf" srcId="{16805CBE-985D-4FF3-9F66-2D1493D9FD83}" destId="{C05C1340-11ED-4298-BBF3-DDD3E0B75328}" srcOrd="0" destOrd="0" presId="urn:microsoft.com/office/officeart/2005/8/layout/hList3"/>
    <dgm:cxn modelId="{74E04907-F99D-4DED-919B-D10C920B9185}" type="presOf" srcId="{753C7547-60BC-4340-8831-431715F796E0}" destId="{37069E47-FC2D-4171-ACCF-84F02D7005E7}" srcOrd="0" destOrd="0" presId="urn:microsoft.com/office/officeart/2005/8/layout/hList3"/>
    <dgm:cxn modelId="{F040405D-1E5E-47FB-9B28-EEE54BE6AA33}" srcId="{753C7547-60BC-4340-8831-431715F796E0}" destId="{5A8432F1-209B-497E-B843-66E6131DE966}" srcOrd="0" destOrd="0" parTransId="{99416C8A-AFEC-4261-BB93-34822AA62634}" sibTransId="{A5ACAA04-FA79-4C52-8570-C84D4D089C09}"/>
    <dgm:cxn modelId="{2D742BF2-CA94-4529-93DB-8C86FC526C94}" srcId="{7F7699F7-15F5-4DA1-B02F-983AFE9FDED9}" destId="{041E27CD-3704-4243-A792-2BA6C290AECE}" srcOrd="1" destOrd="0" parTransId="{652DAA88-C0B7-42D5-BCC9-34FB9364D5DB}" sibTransId="{905711A4-671E-41A4-B78D-40D95DEF2277}"/>
    <dgm:cxn modelId="{64EBF0FC-1714-4084-98B2-AFA765EEC5A2}" type="presParOf" srcId="{CB328C73-C295-460A-8B7B-81678F4168C7}" destId="{37069E47-FC2D-4171-ACCF-84F02D7005E7}" srcOrd="0" destOrd="0" presId="urn:microsoft.com/office/officeart/2005/8/layout/hList3"/>
    <dgm:cxn modelId="{4947C9B7-02FC-483F-B45C-DF3C0FDC50F8}" type="presParOf" srcId="{CB328C73-C295-460A-8B7B-81678F4168C7}" destId="{A58153F1-1844-4CD3-9C4F-3B6E17F66FD9}" srcOrd="1" destOrd="0" presId="urn:microsoft.com/office/officeart/2005/8/layout/hList3"/>
    <dgm:cxn modelId="{67267E86-1208-4FAF-921B-F58FEEC09C3E}" type="presParOf" srcId="{A58153F1-1844-4CD3-9C4F-3B6E17F66FD9}" destId="{D7E8B6E8-2DA3-4C9C-BB58-23F75A6AD43C}" srcOrd="0" destOrd="0" presId="urn:microsoft.com/office/officeart/2005/8/layout/hList3"/>
    <dgm:cxn modelId="{A1072646-566E-4283-BA09-C729BF65A9D3}" type="presParOf" srcId="{A58153F1-1844-4CD3-9C4F-3B6E17F66FD9}" destId="{C05C1340-11ED-4298-BBF3-DDD3E0B75328}" srcOrd="1" destOrd="0" presId="urn:microsoft.com/office/officeart/2005/8/layout/hList3"/>
    <dgm:cxn modelId="{EB8B5CB6-0B8F-43F2-8E0F-5553940C60D7}" type="presParOf" srcId="{CB328C73-C295-460A-8B7B-81678F4168C7}" destId="{A95233DC-4139-40EE-ADB6-E7BEB3A378CF}" srcOrd="2" destOrd="0" presId="urn:microsoft.com/office/officeart/2005/8/layout/hList3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A0C62-94C2-4D12-8E1A-4FF7CAC9D68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3B0F739-0114-4737-AF0A-E9CF6C1009C0}">
      <dgm:prSet phldrT="[Texto]"/>
      <dgm:spPr/>
      <dgm:t>
        <a:bodyPr/>
        <a:lstStyle/>
        <a:p>
          <a:r>
            <a:rPr lang="es-ES" b="1" dirty="0" smtClean="0">
              <a:latin typeface="Verdana" pitchFamily="34" charset="0"/>
            </a:rPr>
            <a:t>Homogenización de la información: convergencia hacia estándar mundial único</a:t>
          </a:r>
          <a:endParaRPr lang="es-PE" b="1" dirty="0"/>
        </a:p>
      </dgm:t>
    </dgm:pt>
    <dgm:pt modelId="{459EC17A-BF0F-4643-A960-C2EDE65B3BB5}" type="parTrans" cxnId="{8B62310E-774A-401D-B603-4ADC3BE28EF8}">
      <dgm:prSet/>
      <dgm:spPr/>
      <dgm:t>
        <a:bodyPr/>
        <a:lstStyle/>
        <a:p>
          <a:endParaRPr lang="es-PE"/>
        </a:p>
      </dgm:t>
    </dgm:pt>
    <dgm:pt modelId="{BCDFD5C8-AC62-4481-8E09-E12390F38282}" type="sibTrans" cxnId="{8B62310E-774A-401D-B603-4ADC3BE28EF8}">
      <dgm:prSet/>
      <dgm:spPr/>
      <dgm:t>
        <a:bodyPr/>
        <a:lstStyle/>
        <a:p>
          <a:endParaRPr lang="es-PE"/>
        </a:p>
      </dgm:t>
    </dgm:pt>
    <dgm:pt modelId="{99D4CFFA-487F-40FA-AD8F-757FD803B1D1}">
      <dgm:prSet phldrT="[Texto]"/>
      <dgm:spPr/>
      <dgm:t>
        <a:bodyPr/>
        <a:lstStyle/>
        <a:p>
          <a:r>
            <a:rPr lang="es-MX" b="1" dirty="0" smtClean="0">
              <a:latin typeface="Verdana" pitchFamily="34" charset="0"/>
            </a:rPr>
            <a:t>Permite </a:t>
          </a:r>
          <a:r>
            <a:rPr lang="es-PE" b="1" dirty="0" smtClean="0">
              <a:latin typeface="Verdana" pitchFamily="34" charset="0"/>
            </a:rPr>
            <a:t>comparabilidad</a:t>
          </a:r>
          <a:endParaRPr lang="es-PE" b="1" dirty="0"/>
        </a:p>
      </dgm:t>
    </dgm:pt>
    <dgm:pt modelId="{8FB2D17C-753C-4C52-822F-ADBD1E8287B6}" type="parTrans" cxnId="{C9F267BB-43FA-4964-B056-07644AA2CBF0}">
      <dgm:prSet/>
      <dgm:spPr/>
      <dgm:t>
        <a:bodyPr/>
        <a:lstStyle/>
        <a:p>
          <a:endParaRPr lang="es-PE"/>
        </a:p>
      </dgm:t>
    </dgm:pt>
    <dgm:pt modelId="{8A15B331-66F8-4EE3-BF32-23688F5F7052}" type="sibTrans" cxnId="{C9F267BB-43FA-4964-B056-07644AA2CBF0}">
      <dgm:prSet/>
      <dgm:spPr/>
      <dgm:t>
        <a:bodyPr/>
        <a:lstStyle/>
        <a:p>
          <a:endParaRPr lang="es-PE"/>
        </a:p>
      </dgm:t>
    </dgm:pt>
    <dgm:pt modelId="{F9B3BD8E-E1A9-4DC0-927D-97100D2061C2}">
      <dgm:prSet phldrT="[Texto]"/>
      <dgm:spPr/>
      <dgm:t>
        <a:bodyPr/>
        <a:lstStyle/>
        <a:p>
          <a:r>
            <a:rPr lang="es-CL" b="1" dirty="0" smtClean="0">
              <a:latin typeface="Verdana" pitchFamily="34" charset="0"/>
            </a:rPr>
            <a:t>Disminución de costos de elaboración de Información</a:t>
          </a:r>
          <a:endParaRPr lang="es-PE" b="1" dirty="0"/>
        </a:p>
      </dgm:t>
    </dgm:pt>
    <dgm:pt modelId="{F2827C8C-49A4-4012-89D5-8E5A83632C18}" type="parTrans" cxnId="{51926A8B-94FA-467D-8B81-3BAFC8C44315}">
      <dgm:prSet/>
      <dgm:spPr/>
      <dgm:t>
        <a:bodyPr/>
        <a:lstStyle/>
        <a:p>
          <a:endParaRPr lang="es-PE"/>
        </a:p>
      </dgm:t>
    </dgm:pt>
    <dgm:pt modelId="{3481A4AB-30D5-40A3-947D-8C1A73EA3C9B}" type="sibTrans" cxnId="{51926A8B-94FA-467D-8B81-3BAFC8C44315}">
      <dgm:prSet/>
      <dgm:spPr/>
      <dgm:t>
        <a:bodyPr/>
        <a:lstStyle/>
        <a:p>
          <a:endParaRPr lang="es-PE"/>
        </a:p>
      </dgm:t>
    </dgm:pt>
    <dgm:pt modelId="{0125EA38-D764-459F-8410-2AEE43085C54}">
      <dgm:prSet phldrT="[Texto]"/>
      <dgm:spPr/>
      <dgm:t>
        <a:bodyPr/>
        <a:lstStyle/>
        <a:p>
          <a:r>
            <a:rPr lang="es-CL" b="1" dirty="0" smtClean="0">
              <a:latin typeface="Verdana" pitchFamily="34" charset="0"/>
            </a:rPr>
            <a:t>Facilita proceso de consolidación de información de grupos multinacionales</a:t>
          </a:r>
          <a:endParaRPr lang="es-PE" b="1" dirty="0"/>
        </a:p>
      </dgm:t>
    </dgm:pt>
    <dgm:pt modelId="{6040DE7F-EC9E-46DC-8030-FB0488B091BE}" type="parTrans" cxnId="{A45FE334-E342-46C4-B3F0-AA381B158B37}">
      <dgm:prSet/>
      <dgm:spPr/>
      <dgm:t>
        <a:bodyPr/>
        <a:lstStyle/>
        <a:p>
          <a:endParaRPr lang="es-PE"/>
        </a:p>
      </dgm:t>
    </dgm:pt>
    <dgm:pt modelId="{EC67720D-8248-4541-AAC2-408818487C8A}" type="sibTrans" cxnId="{A45FE334-E342-46C4-B3F0-AA381B158B37}">
      <dgm:prSet/>
      <dgm:spPr/>
      <dgm:t>
        <a:bodyPr/>
        <a:lstStyle/>
        <a:p>
          <a:endParaRPr lang="es-PE"/>
        </a:p>
      </dgm:t>
    </dgm:pt>
    <dgm:pt modelId="{CB53E289-A2D5-499F-B24C-7B6CE3045EF2}">
      <dgm:prSet phldrT="[Texto]"/>
      <dgm:spPr/>
      <dgm:t>
        <a:bodyPr/>
        <a:lstStyle/>
        <a:p>
          <a:r>
            <a:rPr lang="es-PE" b="1" dirty="0" smtClean="0">
              <a:latin typeface="Verdana" pitchFamily="34" charset="0"/>
            </a:rPr>
            <a:t>Facilita la estandarización mediante el </a:t>
          </a:r>
          <a:r>
            <a:rPr lang="es-PE" b="1" dirty="0" err="1" smtClean="0">
              <a:latin typeface="Verdana" pitchFamily="34" charset="0"/>
            </a:rPr>
            <a:t>XBRL</a:t>
          </a:r>
          <a:endParaRPr lang="es-PE" b="1" dirty="0"/>
        </a:p>
      </dgm:t>
    </dgm:pt>
    <dgm:pt modelId="{A87C3C48-AFB6-49EF-AE63-D8A66C1E0D39}" type="parTrans" cxnId="{346FC293-538A-4F08-B04A-6DD54BC5A30A}">
      <dgm:prSet/>
      <dgm:spPr/>
      <dgm:t>
        <a:bodyPr/>
        <a:lstStyle/>
        <a:p>
          <a:endParaRPr lang="es-PE"/>
        </a:p>
      </dgm:t>
    </dgm:pt>
    <dgm:pt modelId="{BB0717B6-44F4-4732-BE1A-1DF2CAA0BC70}" type="sibTrans" cxnId="{346FC293-538A-4F08-B04A-6DD54BC5A30A}">
      <dgm:prSet/>
      <dgm:spPr/>
      <dgm:t>
        <a:bodyPr/>
        <a:lstStyle/>
        <a:p>
          <a:endParaRPr lang="es-PE"/>
        </a:p>
      </dgm:t>
    </dgm:pt>
    <dgm:pt modelId="{F6962CFB-A575-49C2-BE67-2929438051DA}">
      <dgm:prSet/>
      <dgm:spPr/>
      <dgm:t>
        <a:bodyPr/>
        <a:lstStyle/>
        <a:p>
          <a:r>
            <a:rPr lang="es-CL" b="1" dirty="0" smtClean="0">
              <a:latin typeface="Verdana" pitchFamily="34" charset="0"/>
            </a:rPr>
            <a:t>Permite acceso al mercado de capitales internacional</a:t>
          </a:r>
          <a:endParaRPr lang="es-PE" b="1" dirty="0"/>
        </a:p>
      </dgm:t>
    </dgm:pt>
    <dgm:pt modelId="{1511DF9A-48BF-4F35-B0ED-D3EFEF5F5BC2}" type="parTrans" cxnId="{D52679E2-1D99-44D2-9B53-BAB7A9F16B1B}">
      <dgm:prSet/>
      <dgm:spPr/>
      <dgm:t>
        <a:bodyPr/>
        <a:lstStyle/>
        <a:p>
          <a:endParaRPr lang="es-PE"/>
        </a:p>
      </dgm:t>
    </dgm:pt>
    <dgm:pt modelId="{FDF5FC60-E748-412F-AC57-F6E95F10A04F}" type="sibTrans" cxnId="{D52679E2-1D99-44D2-9B53-BAB7A9F16B1B}">
      <dgm:prSet/>
      <dgm:spPr/>
      <dgm:t>
        <a:bodyPr/>
        <a:lstStyle/>
        <a:p>
          <a:endParaRPr lang="es-PE"/>
        </a:p>
      </dgm:t>
    </dgm:pt>
    <dgm:pt modelId="{28A757EC-2C33-4349-ACF5-0F7EE92A1FE1}" type="pres">
      <dgm:prSet presAssocID="{907A0C62-94C2-4D12-8E1A-4FF7CAC9D6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1DD398C-21B2-4D9A-9960-6CA6A33069DE}" type="pres">
      <dgm:prSet presAssocID="{D3B0F739-0114-4737-AF0A-E9CF6C1009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3A3911F-6681-4C0B-BBF1-35139C24E616}" type="pres">
      <dgm:prSet presAssocID="{BCDFD5C8-AC62-4481-8E09-E12390F38282}" presName="sibTrans" presStyleCnt="0"/>
      <dgm:spPr/>
    </dgm:pt>
    <dgm:pt modelId="{048D7491-892A-4CE7-943A-EAE74A4D99BF}" type="pres">
      <dgm:prSet presAssocID="{99D4CFFA-487F-40FA-AD8F-757FD803B1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3026DDC-9186-4577-889A-D906ECC2237E}" type="pres">
      <dgm:prSet presAssocID="{8A15B331-66F8-4EE3-BF32-23688F5F7052}" presName="sibTrans" presStyleCnt="0"/>
      <dgm:spPr/>
    </dgm:pt>
    <dgm:pt modelId="{C9B555E1-1A45-4E01-8029-47B5C1F411D4}" type="pres">
      <dgm:prSet presAssocID="{F9B3BD8E-E1A9-4DC0-927D-97100D2061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794978-A8AE-4409-97C7-BB7CFCA0BAC6}" type="pres">
      <dgm:prSet presAssocID="{3481A4AB-30D5-40A3-947D-8C1A73EA3C9B}" presName="sibTrans" presStyleCnt="0"/>
      <dgm:spPr/>
    </dgm:pt>
    <dgm:pt modelId="{B0E24B55-75E1-4C86-AACA-137ACE20F9B3}" type="pres">
      <dgm:prSet presAssocID="{0125EA38-D764-459F-8410-2AEE43085C5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B14986-33C2-4D2D-B465-684103736A6B}" type="pres">
      <dgm:prSet presAssocID="{EC67720D-8248-4541-AAC2-408818487C8A}" presName="sibTrans" presStyleCnt="0"/>
      <dgm:spPr/>
    </dgm:pt>
    <dgm:pt modelId="{8BF3429C-845D-495C-B491-544204E9AE5A}" type="pres">
      <dgm:prSet presAssocID="{CB53E289-A2D5-499F-B24C-7B6CE3045E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1009B4-3BDA-4400-8DDA-086DD27B1B86}" type="pres">
      <dgm:prSet presAssocID="{BB0717B6-44F4-4732-BE1A-1DF2CAA0BC70}" presName="sibTrans" presStyleCnt="0"/>
      <dgm:spPr/>
    </dgm:pt>
    <dgm:pt modelId="{A5142F76-DC3B-426B-AF41-4A3C0ABA35D3}" type="pres">
      <dgm:prSet presAssocID="{F6962CFB-A575-49C2-BE67-2929438051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ADC3A8-CA23-4056-B622-77EF38EF7CFD}" type="presOf" srcId="{F9B3BD8E-E1A9-4DC0-927D-97100D2061C2}" destId="{C9B555E1-1A45-4E01-8029-47B5C1F411D4}" srcOrd="0" destOrd="0" presId="urn:microsoft.com/office/officeart/2005/8/layout/default"/>
    <dgm:cxn modelId="{346FC293-538A-4F08-B04A-6DD54BC5A30A}" srcId="{907A0C62-94C2-4D12-8E1A-4FF7CAC9D688}" destId="{CB53E289-A2D5-499F-B24C-7B6CE3045EF2}" srcOrd="4" destOrd="0" parTransId="{A87C3C48-AFB6-49EF-AE63-D8A66C1E0D39}" sibTransId="{BB0717B6-44F4-4732-BE1A-1DF2CAA0BC70}"/>
    <dgm:cxn modelId="{8483D4BA-8F65-4908-8E29-60453CC5DE8F}" type="presOf" srcId="{0125EA38-D764-459F-8410-2AEE43085C54}" destId="{B0E24B55-75E1-4C86-AACA-137ACE20F9B3}" srcOrd="0" destOrd="0" presId="urn:microsoft.com/office/officeart/2005/8/layout/default"/>
    <dgm:cxn modelId="{F684D572-712B-436D-AD40-5BA1884769E2}" type="presOf" srcId="{F6962CFB-A575-49C2-BE67-2929438051DA}" destId="{A5142F76-DC3B-426B-AF41-4A3C0ABA35D3}" srcOrd="0" destOrd="0" presId="urn:microsoft.com/office/officeart/2005/8/layout/default"/>
    <dgm:cxn modelId="{708FB4E0-5FCC-4AF8-8517-FC152DE129D5}" type="presOf" srcId="{D3B0F739-0114-4737-AF0A-E9CF6C1009C0}" destId="{31DD398C-21B2-4D9A-9960-6CA6A33069DE}" srcOrd="0" destOrd="0" presId="urn:microsoft.com/office/officeart/2005/8/layout/default"/>
    <dgm:cxn modelId="{8B62310E-774A-401D-B603-4ADC3BE28EF8}" srcId="{907A0C62-94C2-4D12-8E1A-4FF7CAC9D688}" destId="{D3B0F739-0114-4737-AF0A-E9CF6C1009C0}" srcOrd="0" destOrd="0" parTransId="{459EC17A-BF0F-4643-A960-C2EDE65B3BB5}" sibTransId="{BCDFD5C8-AC62-4481-8E09-E12390F38282}"/>
    <dgm:cxn modelId="{D52679E2-1D99-44D2-9B53-BAB7A9F16B1B}" srcId="{907A0C62-94C2-4D12-8E1A-4FF7CAC9D688}" destId="{F6962CFB-A575-49C2-BE67-2929438051DA}" srcOrd="5" destOrd="0" parTransId="{1511DF9A-48BF-4F35-B0ED-D3EFEF5F5BC2}" sibTransId="{FDF5FC60-E748-412F-AC57-F6E95F10A04F}"/>
    <dgm:cxn modelId="{A2E43658-34F9-4DC2-9D0F-9E5B33A122FA}" type="presOf" srcId="{99D4CFFA-487F-40FA-AD8F-757FD803B1D1}" destId="{048D7491-892A-4CE7-943A-EAE74A4D99BF}" srcOrd="0" destOrd="0" presId="urn:microsoft.com/office/officeart/2005/8/layout/default"/>
    <dgm:cxn modelId="{C9F267BB-43FA-4964-B056-07644AA2CBF0}" srcId="{907A0C62-94C2-4D12-8E1A-4FF7CAC9D688}" destId="{99D4CFFA-487F-40FA-AD8F-757FD803B1D1}" srcOrd="1" destOrd="0" parTransId="{8FB2D17C-753C-4C52-822F-ADBD1E8287B6}" sibTransId="{8A15B331-66F8-4EE3-BF32-23688F5F7052}"/>
    <dgm:cxn modelId="{51926A8B-94FA-467D-8B81-3BAFC8C44315}" srcId="{907A0C62-94C2-4D12-8E1A-4FF7CAC9D688}" destId="{F9B3BD8E-E1A9-4DC0-927D-97100D2061C2}" srcOrd="2" destOrd="0" parTransId="{F2827C8C-49A4-4012-89D5-8E5A83632C18}" sibTransId="{3481A4AB-30D5-40A3-947D-8C1A73EA3C9B}"/>
    <dgm:cxn modelId="{D37132AD-163F-408C-9D31-0E9B6FABD505}" type="presOf" srcId="{CB53E289-A2D5-499F-B24C-7B6CE3045EF2}" destId="{8BF3429C-845D-495C-B491-544204E9AE5A}" srcOrd="0" destOrd="0" presId="urn:microsoft.com/office/officeart/2005/8/layout/default"/>
    <dgm:cxn modelId="{A45FE334-E342-46C4-B3F0-AA381B158B37}" srcId="{907A0C62-94C2-4D12-8E1A-4FF7CAC9D688}" destId="{0125EA38-D764-459F-8410-2AEE43085C54}" srcOrd="3" destOrd="0" parTransId="{6040DE7F-EC9E-46DC-8030-FB0488B091BE}" sibTransId="{EC67720D-8248-4541-AAC2-408818487C8A}"/>
    <dgm:cxn modelId="{2C7A9FE0-E341-4E42-9037-7C52FC13C831}" type="presOf" srcId="{907A0C62-94C2-4D12-8E1A-4FF7CAC9D688}" destId="{28A757EC-2C33-4349-ACF5-0F7EE92A1FE1}" srcOrd="0" destOrd="0" presId="urn:microsoft.com/office/officeart/2005/8/layout/default"/>
    <dgm:cxn modelId="{ADB8669F-078A-4DF5-8BFE-CEF115A7B6ED}" type="presParOf" srcId="{28A757EC-2C33-4349-ACF5-0F7EE92A1FE1}" destId="{31DD398C-21B2-4D9A-9960-6CA6A33069DE}" srcOrd="0" destOrd="0" presId="urn:microsoft.com/office/officeart/2005/8/layout/default"/>
    <dgm:cxn modelId="{D0A41D6F-D5E3-409E-9202-16EB92FBF2E5}" type="presParOf" srcId="{28A757EC-2C33-4349-ACF5-0F7EE92A1FE1}" destId="{D3A3911F-6681-4C0B-BBF1-35139C24E616}" srcOrd="1" destOrd="0" presId="urn:microsoft.com/office/officeart/2005/8/layout/default"/>
    <dgm:cxn modelId="{A319384D-FDB7-47A2-A6C2-C6329FED9D26}" type="presParOf" srcId="{28A757EC-2C33-4349-ACF5-0F7EE92A1FE1}" destId="{048D7491-892A-4CE7-943A-EAE74A4D99BF}" srcOrd="2" destOrd="0" presId="urn:microsoft.com/office/officeart/2005/8/layout/default"/>
    <dgm:cxn modelId="{7B2F966B-400A-4592-B568-2511E5B2D495}" type="presParOf" srcId="{28A757EC-2C33-4349-ACF5-0F7EE92A1FE1}" destId="{A3026DDC-9186-4577-889A-D906ECC2237E}" srcOrd="3" destOrd="0" presId="urn:microsoft.com/office/officeart/2005/8/layout/default"/>
    <dgm:cxn modelId="{19AB32DC-6724-4529-87CD-0235C666979D}" type="presParOf" srcId="{28A757EC-2C33-4349-ACF5-0F7EE92A1FE1}" destId="{C9B555E1-1A45-4E01-8029-47B5C1F411D4}" srcOrd="4" destOrd="0" presId="urn:microsoft.com/office/officeart/2005/8/layout/default"/>
    <dgm:cxn modelId="{44476AA7-D51A-4488-926A-D30C48360500}" type="presParOf" srcId="{28A757EC-2C33-4349-ACF5-0F7EE92A1FE1}" destId="{5A794978-A8AE-4409-97C7-BB7CFCA0BAC6}" srcOrd="5" destOrd="0" presId="urn:microsoft.com/office/officeart/2005/8/layout/default"/>
    <dgm:cxn modelId="{67F985CA-EC19-4140-B618-EA6846EA2ABA}" type="presParOf" srcId="{28A757EC-2C33-4349-ACF5-0F7EE92A1FE1}" destId="{B0E24B55-75E1-4C86-AACA-137ACE20F9B3}" srcOrd="6" destOrd="0" presId="urn:microsoft.com/office/officeart/2005/8/layout/default"/>
    <dgm:cxn modelId="{DCD5825D-B556-4CAF-BE77-232490F82720}" type="presParOf" srcId="{28A757EC-2C33-4349-ACF5-0F7EE92A1FE1}" destId="{18B14986-33C2-4D2D-B465-684103736A6B}" srcOrd="7" destOrd="0" presId="urn:microsoft.com/office/officeart/2005/8/layout/default"/>
    <dgm:cxn modelId="{E9B405D2-B072-42B0-8C03-C563F572294B}" type="presParOf" srcId="{28A757EC-2C33-4349-ACF5-0F7EE92A1FE1}" destId="{8BF3429C-845D-495C-B491-544204E9AE5A}" srcOrd="8" destOrd="0" presId="urn:microsoft.com/office/officeart/2005/8/layout/default"/>
    <dgm:cxn modelId="{3814FF04-61A9-4BFB-BBA1-41AA7EFF9671}" type="presParOf" srcId="{28A757EC-2C33-4349-ACF5-0F7EE92A1FE1}" destId="{941009B4-3BDA-4400-8DDA-086DD27B1B86}" srcOrd="9" destOrd="0" presId="urn:microsoft.com/office/officeart/2005/8/layout/default"/>
    <dgm:cxn modelId="{33C1372B-9021-4448-AD2C-823D7411479C}" type="presParOf" srcId="{28A757EC-2C33-4349-ACF5-0F7EE92A1FE1}" destId="{A5142F76-DC3B-426B-AF41-4A3C0ABA35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B57C19-1CDF-49E6-A9F2-9D034A23EFC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2DFE5146-8E15-45DB-8786-96F3B4D23BDF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PE" sz="1300" b="1" dirty="0" smtClean="0">
              <a:solidFill>
                <a:schemeClr val="accent3">
                  <a:lumMod val="50000"/>
                </a:schemeClr>
              </a:solidFill>
            </a:rPr>
            <a:t>Norma de inversiones y derivados</a:t>
          </a:r>
          <a:endParaRPr lang="es-ES" sz="1300" b="1" dirty="0">
            <a:solidFill>
              <a:schemeClr val="accent3">
                <a:lumMod val="50000"/>
              </a:schemeClr>
            </a:solidFill>
          </a:endParaRPr>
        </a:p>
      </dgm:t>
    </dgm:pt>
    <dgm:pt modelId="{0F0EA70F-14E5-4234-8B69-7EDE37EAA3CC}" type="parTrans" cxnId="{C4ACFDCC-7F22-4D43-8CB4-6B5D31FF93A7}">
      <dgm:prSet/>
      <dgm:spPr/>
      <dgm:t>
        <a:bodyPr/>
        <a:lstStyle/>
        <a:p>
          <a:endParaRPr lang="es-ES"/>
        </a:p>
      </dgm:t>
    </dgm:pt>
    <dgm:pt modelId="{9AB16214-A2A7-498F-B984-B439F1093ED0}" type="sibTrans" cxnId="{C4ACFDCC-7F22-4D43-8CB4-6B5D31FF93A7}">
      <dgm:prSet/>
      <dgm:spPr/>
      <dgm:t>
        <a:bodyPr/>
        <a:lstStyle/>
        <a:p>
          <a:endParaRPr lang="es-ES"/>
        </a:p>
      </dgm:t>
    </dgm:pt>
    <dgm:pt modelId="{17640D1F-3EB5-435A-8BF7-F408F3345182}">
      <dgm:prSet phldrT="[Texto]" custT="1"/>
      <dgm:spPr>
        <a:noFill/>
      </dgm:spPr>
      <dgm:t>
        <a:bodyPr/>
        <a:lstStyle/>
        <a:p>
          <a:r>
            <a:rPr lang="es-PE" sz="1300" b="1" dirty="0" smtClean="0">
              <a:solidFill>
                <a:schemeClr val="accent3">
                  <a:lumMod val="50000"/>
                </a:schemeClr>
              </a:solidFill>
            </a:rPr>
            <a:t>Normas de adecuación a NIC 1, 33 Y NIIF 3 (Goodwill)</a:t>
          </a:r>
          <a:endParaRPr lang="es-ES" sz="1300" b="1" dirty="0">
            <a:solidFill>
              <a:schemeClr val="accent3">
                <a:lumMod val="50000"/>
              </a:schemeClr>
            </a:solidFill>
          </a:endParaRPr>
        </a:p>
      </dgm:t>
    </dgm:pt>
    <dgm:pt modelId="{7C5D66DC-BA38-4CC8-A321-992C1EF9987C}" type="parTrans" cxnId="{6544E220-7BC1-4EC8-B2AD-633E9EAB68A8}">
      <dgm:prSet/>
      <dgm:spPr/>
      <dgm:t>
        <a:bodyPr/>
        <a:lstStyle/>
        <a:p>
          <a:endParaRPr lang="es-ES"/>
        </a:p>
      </dgm:t>
    </dgm:pt>
    <dgm:pt modelId="{F2EBD2EB-24A0-4937-B493-CB1E036C3FA9}" type="sibTrans" cxnId="{6544E220-7BC1-4EC8-B2AD-633E9EAB68A8}">
      <dgm:prSet/>
      <dgm:spPr/>
      <dgm:t>
        <a:bodyPr/>
        <a:lstStyle/>
        <a:p>
          <a:endParaRPr lang="es-ES"/>
        </a:p>
      </dgm:t>
    </dgm:pt>
    <dgm:pt modelId="{8B295A6F-1770-40E5-AB09-763D79ECAB0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3050C44C-C679-4C1D-ADE1-DE30AE89AE44}" type="parTrans" cxnId="{9BF04026-CDC0-4DC1-8B2F-066D36776D0B}">
      <dgm:prSet/>
      <dgm:spPr/>
      <dgm:t>
        <a:bodyPr/>
        <a:lstStyle/>
        <a:p>
          <a:endParaRPr lang="es-ES"/>
        </a:p>
      </dgm:t>
    </dgm:pt>
    <dgm:pt modelId="{CBE07820-FE4A-40E8-802F-FDBB916B4D5D}" type="sibTrans" cxnId="{9BF04026-CDC0-4DC1-8B2F-066D36776D0B}">
      <dgm:prSet/>
      <dgm:spPr/>
      <dgm:t>
        <a:bodyPr/>
        <a:lstStyle/>
        <a:p>
          <a:endParaRPr lang="es-ES"/>
        </a:p>
      </dgm:t>
    </dgm:pt>
    <dgm:pt modelId="{04C4AA6F-F196-4056-848C-778712A9BEA5}" type="pres">
      <dgm:prSet presAssocID="{BDB57C19-1CDF-49E6-A9F2-9D034A23E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6DDEA8-FFBE-4B57-8804-01B1FF914048}" type="pres">
      <dgm:prSet presAssocID="{2DFE5146-8E15-45DB-8786-96F3B4D23BDF}" presName="parTxOnly" presStyleLbl="node1" presStyleIdx="0" presStyleCnt="3" custLinFactNeighborX="-24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4C5C3-28DE-4B05-8965-5526F642B0E1}" type="pres">
      <dgm:prSet presAssocID="{9AB16214-A2A7-498F-B984-B439F1093ED0}" presName="parTxOnlySpace" presStyleCnt="0"/>
      <dgm:spPr/>
      <dgm:t>
        <a:bodyPr/>
        <a:lstStyle/>
        <a:p>
          <a:endParaRPr lang="es-PE"/>
        </a:p>
      </dgm:t>
    </dgm:pt>
    <dgm:pt modelId="{275BF336-B6D0-4FC2-80B8-DE9E3DCE3A53}" type="pres">
      <dgm:prSet presAssocID="{17640D1F-3EB5-435A-8BF7-F408F33451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380CA1-4B34-4DD2-9E33-77AB1F11A87C}" type="pres">
      <dgm:prSet presAssocID="{F2EBD2EB-24A0-4937-B493-CB1E036C3FA9}" presName="parTxOnlySpace" presStyleCnt="0"/>
      <dgm:spPr/>
      <dgm:t>
        <a:bodyPr/>
        <a:lstStyle/>
        <a:p>
          <a:endParaRPr lang="es-PE"/>
        </a:p>
      </dgm:t>
    </dgm:pt>
    <dgm:pt modelId="{635500B9-AC68-4330-AE44-60162CB1D227}" type="pres">
      <dgm:prSet presAssocID="{8B295A6F-1770-40E5-AB09-763D79ECAB09}" presName="parTxOnly" presStyleLbl="node1" presStyleIdx="2" presStyleCnt="3" custLinFactX="84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AC6776-3B3A-44F4-BA19-BD923A9C541F}" type="presOf" srcId="{17640D1F-3EB5-435A-8BF7-F408F3345182}" destId="{275BF336-B6D0-4FC2-80B8-DE9E3DCE3A53}" srcOrd="0" destOrd="0" presId="urn:microsoft.com/office/officeart/2005/8/layout/chevron1"/>
    <dgm:cxn modelId="{8AAFF7A3-F30C-46C1-9387-B0FF2E199BD3}" type="presOf" srcId="{2DFE5146-8E15-45DB-8786-96F3B4D23BDF}" destId="{096DDEA8-FFBE-4B57-8804-01B1FF914048}" srcOrd="0" destOrd="0" presId="urn:microsoft.com/office/officeart/2005/8/layout/chevron1"/>
    <dgm:cxn modelId="{1749167B-86BC-44A4-8246-0F4E28D132D9}" type="presOf" srcId="{BDB57C19-1CDF-49E6-A9F2-9D034A23EFC9}" destId="{04C4AA6F-F196-4056-848C-778712A9BEA5}" srcOrd="0" destOrd="0" presId="urn:microsoft.com/office/officeart/2005/8/layout/chevron1"/>
    <dgm:cxn modelId="{6544E220-7BC1-4EC8-B2AD-633E9EAB68A8}" srcId="{BDB57C19-1CDF-49E6-A9F2-9D034A23EFC9}" destId="{17640D1F-3EB5-435A-8BF7-F408F3345182}" srcOrd="1" destOrd="0" parTransId="{7C5D66DC-BA38-4CC8-A321-992C1EF9987C}" sibTransId="{F2EBD2EB-24A0-4937-B493-CB1E036C3FA9}"/>
    <dgm:cxn modelId="{9BF04026-CDC0-4DC1-8B2F-066D36776D0B}" srcId="{BDB57C19-1CDF-49E6-A9F2-9D034A23EFC9}" destId="{8B295A6F-1770-40E5-AB09-763D79ECAB09}" srcOrd="2" destOrd="0" parTransId="{3050C44C-C679-4C1D-ADE1-DE30AE89AE44}" sibTransId="{CBE07820-FE4A-40E8-802F-FDBB916B4D5D}"/>
    <dgm:cxn modelId="{F1C83449-33B4-417E-9D8A-F50654A4056C}" type="presOf" srcId="{8B295A6F-1770-40E5-AB09-763D79ECAB09}" destId="{635500B9-AC68-4330-AE44-60162CB1D227}" srcOrd="0" destOrd="0" presId="urn:microsoft.com/office/officeart/2005/8/layout/chevron1"/>
    <dgm:cxn modelId="{C4ACFDCC-7F22-4D43-8CB4-6B5D31FF93A7}" srcId="{BDB57C19-1CDF-49E6-A9F2-9D034A23EFC9}" destId="{2DFE5146-8E15-45DB-8786-96F3B4D23BDF}" srcOrd="0" destOrd="0" parTransId="{0F0EA70F-14E5-4234-8B69-7EDE37EAA3CC}" sibTransId="{9AB16214-A2A7-498F-B984-B439F1093ED0}"/>
    <dgm:cxn modelId="{95E91EF4-5E78-4CF9-9E5A-179393B1E929}" type="presParOf" srcId="{04C4AA6F-F196-4056-848C-778712A9BEA5}" destId="{096DDEA8-FFBE-4B57-8804-01B1FF914048}" srcOrd="0" destOrd="0" presId="urn:microsoft.com/office/officeart/2005/8/layout/chevron1"/>
    <dgm:cxn modelId="{063DE06A-F98E-4691-804B-9DFB5FFD1EF4}" type="presParOf" srcId="{04C4AA6F-F196-4056-848C-778712A9BEA5}" destId="{9A34C5C3-28DE-4B05-8965-5526F642B0E1}" srcOrd="1" destOrd="0" presId="urn:microsoft.com/office/officeart/2005/8/layout/chevron1"/>
    <dgm:cxn modelId="{34D78EDA-CCC9-4431-B406-DA270D1D9D28}" type="presParOf" srcId="{04C4AA6F-F196-4056-848C-778712A9BEA5}" destId="{275BF336-B6D0-4FC2-80B8-DE9E3DCE3A53}" srcOrd="2" destOrd="0" presId="urn:microsoft.com/office/officeart/2005/8/layout/chevron1"/>
    <dgm:cxn modelId="{15E7E385-7557-421B-93DF-7CD55C9585F2}" type="presParOf" srcId="{04C4AA6F-F196-4056-848C-778712A9BEA5}" destId="{51380CA1-4B34-4DD2-9E33-77AB1F11A87C}" srcOrd="3" destOrd="0" presId="urn:microsoft.com/office/officeart/2005/8/layout/chevron1"/>
    <dgm:cxn modelId="{66CF7CAE-E720-42ED-BB0B-EBF8506FC043}" type="presParOf" srcId="{04C4AA6F-F196-4056-848C-778712A9BEA5}" destId="{635500B9-AC68-4330-AE44-60162CB1D22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199E31-5FB3-4A5C-93DD-2204952432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8EBB784-251F-42DA-89FD-FDF145F2E699}">
      <dgm:prSet phldrT="[Texto]"/>
      <dgm:spPr/>
      <dgm:t>
        <a:bodyPr/>
        <a:lstStyle/>
        <a:p>
          <a:r>
            <a:rPr lang="es-ES" dirty="0" smtClean="0">
              <a:latin typeface="Verdana" pitchFamily="34" charset="0"/>
              <a:ea typeface="+mn-ea"/>
              <a:cs typeface="+mn-cs"/>
            </a:rPr>
            <a:t>1.	Normas SBS</a:t>
          </a:r>
          <a:endParaRPr lang="es-PE" dirty="0"/>
        </a:p>
      </dgm:t>
    </dgm:pt>
    <dgm:pt modelId="{A9FB8C44-5BFD-43C8-9074-F54D0B1D466E}" type="parTrans" cxnId="{7D01E655-E191-4D15-98D7-5CD887ADB5D8}">
      <dgm:prSet/>
      <dgm:spPr/>
      <dgm:t>
        <a:bodyPr/>
        <a:lstStyle/>
        <a:p>
          <a:endParaRPr lang="es-PE"/>
        </a:p>
      </dgm:t>
    </dgm:pt>
    <dgm:pt modelId="{A4671E49-142D-41F1-886B-6CD054D2EA2F}" type="sibTrans" cxnId="{7D01E655-E191-4D15-98D7-5CD887ADB5D8}">
      <dgm:prSet/>
      <dgm:spPr/>
      <dgm:t>
        <a:bodyPr/>
        <a:lstStyle/>
        <a:p>
          <a:endParaRPr lang="es-PE"/>
        </a:p>
      </dgm:t>
    </dgm:pt>
    <dgm:pt modelId="{610C8792-33EE-42AB-9BB5-0BA5020861D5}">
      <dgm:prSet phldrT="[Texto]"/>
      <dgm:spPr/>
      <dgm:t>
        <a:bodyPr/>
        <a:lstStyle/>
        <a:p>
          <a:r>
            <a:rPr lang="es-ES" dirty="0" smtClean="0">
              <a:latin typeface="Verdana" pitchFamily="34" charset="0"/>
              <a:ea typeface="+mn-ea"/>
              <a:cs typeface="+mn-cs"/>
            </a:rPr>
            <a:t>2.	NIIF aprobadas en el Perú por el CNC</a:t>
          </a:r>
          <a:endParaRPr lang="es-PE" dirty="0"/>
        </a:p>
      </dgm:t>
    </dgm:pt>
    <dgm:pt modelId="{000209EC-E59C-4EE9-B77A-DCBCDDF1EC8E}" type="parTrans" cxnId="{0702AA5D-377A-4466-B034-4DD15F910B21}">
      <dgm:prSet/>
      <dgm:spPr/>
      <dgm:t>
        <a:bodyPr/>
        <a:lstStyle/>
        <a:p>
          <a:endParaRPr lang="es-PE"/>
        </a:p>
      </dgm:t>
    </dgm:pt>
    <dgm:pt modelId="{9AD9044E-F99F-4D25-9296-102416978D29}" type="sibTrans" cxnId="{0702AA5D-377A-4466-B034-4DD15F910B21}">
      <dgm:prSet/>
      <dgm:spPr/>
      <dgm:t>
        <a:bodyPr/>
        <a:lstStyle/>
        <a:p>
          <a:endParaRPr lang="es-PE"/>
        </a:p>
      </dgm:t>
    </dgm:pt>
    <dgm:pt modelId="{7AD0575E-AB5C-4633-B36A-83721539FABE}">
      <dgm:prSet phldrT="[Texto]"/>
      <dgm:spPr/>
      <dgm:t>
        <a:bodyPr/>
        <a:lstStyle/>
        <a:p>
          <a:r>
            <a:rPr lang="es-ES" dirty="0" smtClean="0">
              <a:latin typeface="Verdana" pitchFamily="34" charset="0"/>
              <a:ea typeface="+mn-ea"/>
              <a:cs typeface="+mn-cs"/>
            </a:rPr>
            <a:t>3.	NIIF internacionales </a:t>
          </a:r>
          <a:r>
            <a:rPr lang="es-ES" dirty="0" err="1" smtClean="0">
              <a:latin typeface="Verdana" pitchFamily="34" charset="0"/>
              <a:ea typeface="+mn-ea"/>
              <a:cs typeface="+mn-cs"/>
            </a:rPr>
            <a:t>ó</a:t>
          </a:r>
          <a:r>
            <a:rPr lang="es-ES" dirty="0" smtClean="0">
              <a:latin typeface="Verdana" pitchFamily="34" charset="0"/>
              <a:ea typeface="+mn-ea"/>
              <a:cs typeface="+mn-cs"/>
            </a:rPr>
            <a:t>  </a:t>
          </a:r>
          <a:r>
            <a:rPr lang="es-ES" dirty="0" err="1" smtClean="0">
              <a:latin typeface="Verdana" pitchFamily="34" charset="0"/>
              <a:ea typeface="+mn-ea"/>
              <a:cs typeface="+mn-cs"/>
            </a:rPr>
            <a:t>US</a:t>
          </a:r>
          <a:r>
            <a:rPr lang="es-ES" dirty="0" smtClean="0">
              <a:latin typeface="Verdana" pitchFamily="34" charset="0"/>
              <a:ea typeface="+mn-ea"/>
              <a:cs typeface="+mn-cs"/>
            </a:rPr>
            <a:t> </a:t>
          </a:r>
          <a:r>
            <a:rPr lang="es-ES" dirty="0" err="1" smtClean="0">
              <a:latin typeface="Verdana" pitchFamily="34" charset="0"/>
              <a:ea typeface="+mn-ea"/>
              <a:cs typeface="+mn-cs"/>
            </a:rPr>
            <a:t>GAAP</a:t>
          </a:r>
          <a:r>
            <a:rPr lang="es-ES" dirty="0" smtClean="0">
              <a:latin typeface="Verdana" pitchFamily="34" charset="0"/>
              <a:ea typeface="+mn-ea"/>
              <a:cs typeface="+mn-cs"/>
            </a:rPr>
            <a:t> </a:t>
          </a:r>
        </a:p>
        <a:p>
          <a:r>
            <a:rPr lang="es-ES" dirty="0" smtClean="0">
              <a:latin typeface="Verdana" pitchFamily="34" charset="0"/>
              <a:ea typeface="+mn-ea"/>
              <a:cs typeface="+mn-cs"/>
            </a:rPr>
            <a:t>	</a:t>
          </a:r>
          <a:r>
            <a:rPr lang="es-ES" dirty="0" smtClean="0">
              <a:latin typeface="Comic Sans MS" pitchFamily="66" charset="0"/>
            </a:rPr>
            <a:t>(FAS 60, 97, 113)</a:t>
          </a:r>
          <a:endParaRPr lang="es-PE" dirty="0"/>
        </a:p>
      </dgm:t>
    </dgm:pt>
    <dgm:pt modelId="{A295B23B-F51B-4D3D-BFF0-E340D33FA60F}" type="parTrans" cxnId="{D7EAE0BD-1091-4C09-B356-D4529AB70C76}">
      <dgm:prSet/>
      <dgm:spPr/>
      <dgm:t>
        <a:bodyPr/>
        <a:lstStyle/>
        <a:p>
          <a:endParaRPr lang="es-PE"/>
        </a:p>
      </dgm:t>
    </dgm:pt>
    <dgm:pt modelId="{822DAD54-3573-4046-AEE0-B0945DBD3C50}" type="sibTrans" cxnId="{D7EAE0BD-1091-4C09-B356-D4529AB70C76}">
      <dgm:prSet/>
      <dgm:spPr/>
      <dgm:t>
        <a:bodyPr/>
        <a:lstStyle/>
        <a:p>
          <a:endParaRPr lang="es-PE"/>
        </a:p>
      </dgm:t>
    </dgm:pt>
    <dgm:pt modelId="{93EBBEAB-3D38-4F47-9BFA-C2A685D6B5B7}" type="pres">
      <dgm:prSet presAssocID="{D1199E31-5FB3-4A5C-93DD-2204952432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A10CAC7-E1B8-4FDF-BC1A-2A8697455BAB}" type="pres">
      <dgm:prSet presAssocID="{A8EBB784-251F-42DA-89FD-FDF145F2E699}" presName="parentLin" presStyleCnt="0"/>
      <dgm:spPr/>
    </dgm:pt>
    <dgm:pt modelId="{C80D667D-FAC8-4B76-99B6-A497D4218823}" type="pres">
      <dgm:prSet presAssocID="{A8EBB784-251F-42DA-89FD-FDF145F2E699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F87C8194-EF55-4869-B6E8-5E22CA7C8DF3}" type="pres">
      <dgm:prSet presAssocID="{A8EBB784-251F-42DA-89FD-FDF145F2E6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107023-2BC0-469D-A523-794300043123}" type="pres">
      <dgm:prSet presAssocID="{A8EBB784-251F-42DA-89FD-FDF145F2E699}" presName="negativeSpace" presStyleCnt="0"/>
      <dgm:spPr/>
    </dgm:pt>
    <dgm:pt modelId="{EB1A02F8-DBA2-4927-9B1F-FD15A7EB816D}" type="pres">
      <dgm:prSet presAssocID="{A8EBB784-251F-42DA-89FD-FDF145F2E699}" presName="childText" presStyleLbl="conFgAcc1" presStyleIdx="0" presStyleCnt="3">
        <dgm:presLayoutVars>
          <dgm:bulletEnabled val="1"/>
        </dgm:presLayoutVars>
      </dgm:prSet>
      <dgm:spPr/>
    </dgm:pt>
    <dgm:pt modelId="{9C48E1D7-CAD5-4EA4-8EFC-6E24FF9AC625}" type="pres">
      <dgm:prSet presAssocID="{A4671E49-142D-41F1-886B-6CD054D2EA2F}" presName="spaceBetweenRectangles" presStyleCnt="0"/>
      <dgm:spPr/>
    </dgm:pt>
    <dgm:pt modelId="{8E476D5F-1CCE-4653-8080-9F215894D5A1}" type="pres">
      <dgm:prSet presAssocID="{610C8792-33EE-42AB-9BB5-0BA5020861D5}" presName="parentLin" presStyleCnt="0"/>
      <dgm:spPr/>
    </dgm:pt>
    <dgm:pt modelId="{ABA784EB-3D40-4B56-927A-2A7E051F1137}" type="pres">
      <dgm:prSet presAssocID="{610C8792-33EE-42AB-9BB5-0BA5020861D5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E025B248-8294-4476-B16B-24AE34F3189B}" type="pres">
      <dgm:prSet presAssocID="{610C8792-33EE-42AB-9BB5-0BA5020861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E1A5D2-9C21-4DD0-9EB9-8445FCFD2447}" type="pres">
      <dgm:prSet presAssocID="{610C8792-33EE-42AB-9BB5-0BA5020861D5}" presName="negativeSpace" presStyleCnt="0"/>
      <dgm:spPr/>
    </dgm:pt>
    <dgm:pt modelId="{4448CD96-097C-480A-9EB6-902F9DC1EED1}" type="pres">
      <dgm:prSet presAssocID="{610C8792-33EE-42AB-9BB5-0BA5020861D5}" presName="childText" presStyleLbl="conFgAcc1" presStyleIdx="1" presStyleCnt="3">
        <dgm:presLayoutVars>
          <dgm:bulletEnabled val="1"/>
        </dgm:presLayoutVars>
      </dgm:prSet>
      <dgm:spPr/>
    </dgm:pt>
    <dgm:pt modelId="{94C3DFC7-5A77-46E3-898B-A344286F833E}" type="pres">
      <dgm:prSet presAssocID="{9AD9044E-F99F-4D25-9296-102416978D29}" presName="spaceBetweenRectangles" presStyleCnt="0"/>
      <dgm:spPr/>
    </dgm:pt>
    <dgm:pt modelId="{D457199A-2EDD-406A-A7B2-963BFE809D72}" type="pres">
      <dgm:prSet presAssocID="{7AD0575E-AB5C-4633-B36A-83721539FABE}" presName="parentLin" presStyleCnt="0"/>
      <dgm:spPr/>
    </dgm:pt>
    <dgm:pt modelId="{1DCD0EEA-FDFD-4063-893C-5126A988C9DD}" type="pres">
      <dgm:prSet presAssocID="{7AD0575E-AB5C-4633-B36A-83721539FABE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F99E2EC8-9ED5-410D-9782-777B09A4FF09}" type="pres">
      <dgm:prSet presAssocID="{7AD0575E-AB5C-4633-B36A-83721539FABE}" presName="parentText" presStyleLbl="node1" presStyleIdx="2" presStyleCnt="3" custScaleY="16618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D5E2CC-AB99-4258-B2DC-291E07341B8C}" type="pres">
      <dgm:prSet presAssocID="{7AD0575E-AB5C-4633-B36A-83721539FABE}" presName="negativeSpace" presStyleCnt="0"/>
      <dgm:spPr/>
    </dgm:pt>
    <dgm:pt modelId="{9C624B02-8DE9-4B54-B6E9-F98D7259788B}" type="pres">
      <dgm:prSet presAssocID="{7AD0575E-AB5C-4633-B36A-83721539FA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352877-140D-4B43-9ACB-8E9581AB60F6}" type="presOf" srcId="{7AD0575E-AB5C-4633-B36A-83721539FABE}" destId="{1DCD0EEA-FDFD-4063-893C-5126A988C9DD}" srcOrd="0" destOrd="0" presId="urn:microsoft.com/office/officeart/2005/8/layout/list1"/>
    <dgm:cxn modelId="{560BA9A3-B7BE-4A56-950E-B22601B13D0C}" type="presOf" srcId="{610C8792-33EE-42AB-9BB5-0BA5020861D5}" destId="{ABA784EB-3D40-4B56-927A-2A7E051F1137}" srcOrd="0" destOrd="0" presId="urn:microsoft.com/office/officeart/2005/8/layout/list1"/>
    <dgm:cxn modelId="{70BEF857-2423-42B9-B0AF-811A68286BA3}" type="presOf" srcId="{7AD0575E-AB5C-4633-B36A-83721539FABE}" destId="{F99E2EC8-9ED5-410D-9782-777B09A4FF09}" srcOrd="1" destOrd="0" presId="urn:microsoft.com/office/officeart/2005/8/layout/list1"/>
    <dgm:cxn modelId="{78C0A203-75B3-4818-A843-AEB898917E81}" type="presOf" srcId="{A8EBB784-251F-42DA-89FD-FDF145F2E699}" destId="{C80D667D-FAC8-4B76-99B6-A497D4218823}" srcOrd="0" destOrd="0" presId="urn:microsoft.com/office/officeart/2005/8/layout/list1"/>
    <dgm:cxn modelId="{3D80C936-B741-4E46-B754-04F78A4FEE71}" type="presOf" srcId="{D1199E31-5FB3-4A5C-93DD-2204952432C5}" destId="{93EBBEAB-3D38-4F47-9BFA-C2A685D6B5B7}" srcOrd="0" destOrd="0" presId="urn:microsoft.com/office/officeart/2005/8/layout/list1"/>
    <dgm:cxn modelId="{0702AA5D-377A-4466-B034-4DD15F910B21}" srcId="{D1199E31-5FB3-4A5C-93DD-2204952432C5}" destId="{610C8792-33EE-42AB-9BB5-0BA5020861D5}" srcOrd="1" destOrd="0" parTransId="{000209EC-E59C-4EE9-B77A-DCBCDDF1EC8E}" sibTransId="{9AD9044E-F99F-4D25-9296-102416978D29}"/>
    <dgm:cxn modelId="{A5D2A019-8B3B-4E4A-9939-31C25F6FA7F0}" type="presOf" srcId="{610C8792-33EE-42AB-9BB5-0BA5020861D5}" destId="{E025B248-8294-4476-B16B-24AE34F3189B}" srcOrd="1" destOrd="0" presId="urn:microsoft.com/office/officeart/2005/8/layout/list1"/>
    <dgm:cxn modelId="{7D01E655-E191-4D15-98D7-5CD887ADB5D8}" srcId="{D1199E31-5FB3-4A5C-93DD-2204952432C5}" destId="{A8EBB784-251F-42DA-89FD-FDF145F2E699}" srcOrd="0" destOrd="0" parTransId="{A9FB8C44-5BFD-43C8-9074-F54D0B1D466E}" sibTransId="{A4671E49-142D-41F1-886B-6CD054D2EA2F}"/>
    <dgm:cxn modelId="{D7EAE0BD-1091-4C09-B356-D4529AB70C76}" srcId="{D1199E31-5FB3-4A5C-93DD-2204952432C5}" destId="{7AD0575E-AB5C-4633-B36A-83721539FABE}" srcOrd="2" destOrd="0" parTransId="{A295B23B-F51B-4D3D-BFF0-E340D33FA60F}" sibTransId="{822DAD54-3573-4046-AEE0-B0945DBD3C50}"/>
    <dgm:cxn modelId="{41B09019-5EF5-45C7-A48B-103AC4F6B616}" type="presOf" srcId="{A8EBB784-251F-42DA-89FD-FDF145F2E699}" destId="{F87C8194-EF55-4869-B6E8-5E22CA7C8DF3}" srcOrd="1" destOrd="0" presId="urn:microsoft.com/office/officeart/2005/8/layout/list1"/>
    <dgm:cxn modelId="{CF5C3975-6BF7-4293-98BC-9D4CE69E5E5B}" type="presParOf" srcId="{93EBBEAB-3D38-4F47-9BFA-C2A685D6B5B7}" destId="{7A10CAC7-E1B8-4FDF-BC1A-2A8697455BAB}" srcOrd="0" destOrd="0" presId="urn:microsoft.com/office/officeart/2005/8/layout/list1"/>
    <dgm:cxn modelId="{DD6ED9CB-E610-4140-8187-6197ED4FA703}" type="presParOf" srcId="{7A10CAC7-E1B8-4FDF-BC1A-2A8697455BAB}" destId="{C80D667D-FAC8-4B76-99B6-A497D4218823}" srcOrd="0" destOrd="0" presId="urn:microsoft.com/office/officeart/2005/8/layout/list1"/>
    <dgm:cxn modelId="{24E1B837-4FED-4312-9B25-6C8BB4E9B62C}" type="presParOf" srcId="{7A10CAC7-E1B8-4FDF-BC1A-2A8697455BAB}" destId="{F87C8194-EF55-4869-B6E8-5E22CA7C8DF3}" srcOrd="1" destOrd="0" presId="urn:microsoft.com/office/officeart/2005/8/layout/list1"/>
    <dgm:cxn modelId="{056BF677-8839-4572-942D-040FE7CDB7BE}" type="presParOf" srcId="{93EBBEAB-3D38-4F47-9BFA-C2A685D6B5B7}" destId="{2A107023-2BC0-469D-A523-794300043123}" srcOrd="1" destOrd="0" presId="urn:microsoft.com/office/officeart/2005/8/layout/list1"/>
    <dgm:cxn modelId="{C40C8DAD-EDD0-4DE9-838A-3BA4D8C06E29}" type="presParOf" srcId="{93EBBEAB-3D38-4F47-9BFA-C2A685D6B5B7}" destId="{EB1A02F8-DBA2-4927-9B1F-FD15A7EB816D}" srcOrd="2" destOrd="0" presId="urn:microsoft.com/office/officeart/2005/8/layout/list1"/>
    <dgm:cxn modelId="{D447A008-4B03-4D50-9592-D727306119F8}" type="presParOf" srcId="{93EBBEAB-3D38-4F47-9BFA-C2A685D6B5B7}" destId="{9C48E1D7-CAD5-4EA4-8EFC-6E24FF9AC625}" srcOrd="3" destOrd="0" presId="urn:microsoft.com/office/officeart/2005/8/layout/list1"/>
    <dgm:cxn modelId="{8CE7D1C1-2071-4580-BDC8-E6A733ACCB2B}" type="presParOf" srcId="{93EBBEAB-3D38-4F47-9BFA-C2A685D6B5B7}" destId="{8E476D5F-1CCE-4653-8080-9F215894D5A1}" srcOrd="4" destOrd="0" presId="urn:microsoft.com/office/officeart/2005/8/layout/list1"/>
    <dgm:cxn modelId="{38FE3A79-39BB-4403-BD5E-68AF141F456B}" type="presParOf" srcId="{8E476D5F-1CCE-4653-8080-9F215894D5A1}" destId="{ABA784EB-3D40-4B56-927A-2A7E051F1137}" srcOrd="0" destOrd="0" presId="urn:microsoft.com/office/officeart/2005/8/layout/list1"/>
    <dgm:cxn modelId="{4A97E3D1-C5EB-4A3F-8BDD-17136487F97F}" type="presParOf" srcId="{8E476D5F-1CCE-4653-8080-9F215894D5A1}" destId="{E025B248-8294-4476-B16B-24AE34F3189B}" srcOrd="1" destOrd="0" presId="urn:microsoft.com/office/officeart/2005/8/layout/list1"/>
    <dgm:cxn modelId="{3E1F5C49-89EA-40E9-B507-D260534D02D3}" type="presParOf" srcId="{93EBBEAB-3D38-4F47-9BFA-C2A685D6B5B7}" destId="{8AE1A5D2-9C21-4DD0-9EB9-8445FCFD2447}" srcOrd="5" destOrd="0" presId="urn:microsoft.com/office/officeart/2005/8/layout/list1"/>
    <dgm:cxn modelId="{1BCBBA25-27A0-450C-8896-F861CD841138}" type="presParOf" srcId="{93EBBEAB-3D38-4F47-9BFA-C2A685D6B5B7}" destId="{4448CD96-097C-480A-9EB6-902F9DC1EED1}" srcOrd="6" destOrd="0" presId="urn:microsoft.com/office/officeart/2005/8/layout/list1"/>
    <dgm:cxn modelId="{C915BFB4-4426-41BA-A23F-D100B0B8FB03}" type="presParOf" srcId="{93EBBEAB-3D38-4F47-9BFA-C2A685D6B5B7}" destId="{94C3DFC7-5A77-46E3-898B-A344286F833E}" srcOrd="7" destOrd="0" presId="urn:microsoft.com/office/officeart/2005/8/layout/list1"/>
    <dgm:cxn modelId="{3FB986B2-D7A0-413D-BFDB-1E1BC8174335}" type="presParOf" srcId="{93EBBEAB-3D38-4F47-9BFA-C2A685D6B5B7}" destId="{D457199A-2EDD-406A-A7B2-963BFE809D72}" srcOrd="8" destOrd="0" presId="urn:microsoft.com/office/officeart/2005/8/layout/list1"/>
    <dgm:cxn modelId="{2FAE9295-B47E-4A69-8C48-FC07F4536FCC}" type="presParOf" srcId="{D457199A-2EDD-406A-A7B2-963BFE809D72}" destId="{1DCD0EEA-FDFD-4063-893C-5126A988C9DD}" srcOrd="0" destOrd="0" presId="urn:microsoft.com/office/officeart/2005/8/layout/list1"/>
    <dgm:cxn modelId="{11EC9CFA-CFED-4B43-A917-ED1690E4EBDA}" type="presParOf" srcId="{D457199A-2EDD-406A-A7B2-963BFE809D72}" destId="{F99E2EC8-9ED5-410D-9782-777B09A4FF09}" srcOrd="1" destOrd="0" presId="urn:microsoft.com/office/officeart/2005/8/layout/list1"/>
    <dgm:cxn modelId="{10002493-DC43-4091-9BD4-6BE30D73AA4D}" type="presParOf" srcId="{93EBBEAB-3D38-4F47-9BFA-C2A685D6B5B7}" destId="{40D5E2CC-AB99-4258-B2DC-291E07341B8C}" srcOrd="9" destOrd="0" presId="urn:microsoft.com/office/officeart/2005/8/layout/list1"/>
    <dgm:cxn modelId="{9092E8E5-70A6-4524-A674-870A04EA592D}" type="presParOf" srcId="{93EBBEAB-3D38-4F47-9BFA-C2A685D6B5B7}" destId="{9C624B02-8DE9-4B54-B6E9-F98D725978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C1DBA-76EA-42BE-95A5-6A92ADBB64E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FE6E2E-3293-4571-B9CE-CE15264FE8EC}">
      <dgm:prSet phldrT="[Texto]"/>
      <dgm:spPr/>
      <dgm:t>
        <a:bodyPr/>
        <a:lstStyle/>
        <a:p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Notas Trimestrales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F5FAB5-AB10-426B-8BB1-4A2FB5F077E3}" type="parTrans" cxnId="{B60D107A-F31F-420D-B3FA-16C0F053DC57}">
      <dgm:prSet/>
      <dgm:spPr/>
      <dgm:t>
        <a:bodyPr/>
        <a:lstStyle/>
        <a:p>
          <a:endParaRPr lang="es-ES"/>
        </a:p>
      </dgm:t>
    </dgm:pt>
    <dgm:pt modelId="{C4F29AC1-C39F-4DED-B335-BE01D21509D0}" type="sibTrans" cxnId="{B60D107A-F31F-420D-B3FA-16C0F053DC57}">
      <dgm:prSet/>
      <dgm:spPr/>
      <dgm:t>
        <a:bodyPr/>
        <a:lstStyle/>
        <a:p>
          <a:endParaRPr lang="es-ES"/>
        </a:p>
      </dgm:t>
    </dgm:pt>
    <dgm:pt modelId="{14CA8138-432E-4D49-8FCA-ECE4B9681E37}">
      <dgm:prSet phldrT="[Texto]"/>
      <dgm:spPr/>
      <dgm:t>
        <a:bodyPr/>
        <a:lstStyle/>
        <a:p>
          <a:r>
            <a:rPr lang="es-PE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Sólo los hechos más significativos</a:t>
          </a:r>
          <a:endParaRPr lang="es-ES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2911B4-E97F-4A03-9157-AA8FB998784F}" type="parTrans" cxnId="{3AB1BA96-7C41-409A-955F-C12F9345BE53}">
      <dgm:prSet/>
      <dgm:spPr/>
      <dgm:t>
        <a:bodyPr/>
        <a:lstStyle/>
        <a:p>
          <a:endParaRPr lang="es-ES"/>
        </a:p>
      </dgm:t>
    </dgm:pt>
    <dgm:pt modelId="{B3BB87FC-D782-4209-9DCE-B4FF31E37962}" type="sibTrans" cxnId="{3AB1BA96-7C41-409A-955F-C12F9345BE53}">
      <dgm:prSet/>
      <dgm:spPr/>
      <dgm:t>
        <a:bodyPr/>
        <a:lstStyle/>
        <a:p>
          <a:endParaRPr lang="es-ES"/>
        </a:p>
      </dgm:t>
    </dgm:pt>
    <dgm:pt modelId="{784F2F35-F67E-43AA-A5BA-4342535FE643}">
      <dgm:prSet phldrT="[Texto]"/>
      <dgm:spPr/>
      <dgm:t>
        <a:bodyPr/>
        <a:lstStyle/>
        <a:p>
          <a:r>
            <a:rPr lang="es-P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Notas Anuales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C13656-0696-4DC7-B397-48C350A92D08}" type="parTrans" cxnId="{93CBBC6C-6EB0-4B88-95AA-5C8DE89DC375}">
      <dgm:prSet/>
      <dgm:spPr/>
      <dgm:t>
        <a:bodyPr/>
        <a:lstStyle/>
        <a:p>
          <a:endParaRPr lang="es-ES"/>
        </a:p>
      </dgm:t>
    </dgm:pt>
    <dgm:pt modelId="{53235B64-A56E-43DF-809A-288C41169BF4}" type="sibTrans" cxnId="{93CBBC6C-6EB0-4B88-95AA-5C8DE89DC375}">
      <dgm:prSet/>
      <dgm:spPr/>
      <dgm:t>
        <a:bodyPr/>
        <a:lstStyle/>
        <a:p>
          <a:endParaRPr lang="es-ES"/>
        </a:p>
      </dgm:t>
    </dgm:pt>
    <dgm:pt modelId="{6072CAD8-FAF7-4470-8DA1-557906510E14}">
      <dgm:prSet phldrT="[Texto]"/>
      <dgm:spPr/>
      <dgm:t>
        <a:bodyPr/>
        <a:lstStyle/>
        <a:p>
          <a:pPr algn="just"/>
          <a:r>
            <a:rPr lang="es-PE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Acompañan a los EEFF auditados.</a:t>
          </a:r>
          <a:endParaRPr lang="es-ES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055650-5CE1-4C76-9C15-42F369969726}" type="parTrans" cxnId="{EFBC2E5F-B357-45A2-8754-9918AF261251}">
      <dgm:prSet/>
      <dgm:spPr/>
      <dgm:t>
        <a:bodyPr/>
        <a:lstStyle/>
        <a:p>
          <a:endParaRPr lang="es-ES"/>
        </a:p>
      </dgm:t>
    </dgm:pt>
    <dgm:pt modelId="{FCAF9196-CF5F-4F2A-87F9-34B27237B38B}" type="sibTrans" cxnId="{EFBC2E5F-B357-45A2-8754-9918AF261251}">
      <dgm:prSet/>
      <dgm:spPr/>
      <dgm:t>
        <a:bodyPr/>
        <a:lstStyle/>
        <a:p>
          <a:endParaRPr lang="es-ES"/>
        </a:p>
      </dgm:t>
    </dgm:pt>
    <dgm:pt modelId="{0B4BB92F-F050-4CC8-B7C5-08E01B00E1C7}">
      <dgm:prSet phldrT="[Texto]"/>
      <dgm:spPr/>
      <dgm:t>
        <a:bodyPr/>
        <a:lstStyle/>
        <a:p>
          <a:pPr algn="just"/>
          <a:r>
            <a:rPr lang="es-PE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Cualitativas:</a:t>
          </a:r>
          <a:endParaRPr lang="es-E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904DF1-6D22-4394-9C8A-A33658B2B6AC}" type="parTrans" cxnId="{9D036EB6-2392-4439-8EFA-131828692496}">
      <dgm:prSet/>
      <dgm:spPr/>
      <dgm:t>
        <a:bodyPr/>
        <a:lstStyle/>
        <a:p>
          <a:endParaRPr lang="es-ES"/>
        </a:p>
      </dgm:t>
    </dgm:pt>
    <dgm:pt modelId="{41B553A9-D9F0-45E0-8535-46C36E173CB1}" type="sibTrans" cxnId="{9D036EB6-2392-4439-8EFA-131828692496}">
      <dgm:prSet/>
      <dgm:spPr/>
      <dgm:t>
        <a:bodyPr/>
        <a:lstStyle/>
        <a:p>
          <a:endParaRPr lang="es-ES"/>
        </a:p>
      </dgm:t>
    </dgm:pt>
    <dgm:pt modelId="{B4049575-8C4D-435B-B610-5AD579C27023}">
      <dgm:prSet phldrT="[Texto]"/>
      <dgm:spPr/>
      <dgm:t>
        <a:bodyPr/>
        <a:lstStyle/>
        <a:p>
          <a:pPr algn="just"/>
          <a:r>
            <a:rPr lang="es-PE" b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Cuantitativas:</a:t>
          </a:r>
          <a:endParaRPr lang="es-E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4B5C72-EEC0-4333-8C31-F017C968908B}" type="parTrans" cxnId="{6088D1F8-C4B7-4A9B-B4FD-AABEA41F49B0}">
      <dgm:prSet/>
      <dgm:spPr/>
      <dgm:t>
        <a:bodyPr/>
        <a:lstStyle/>
        <a:p>
          <a:endParaRPr lang="es-ES"/>
        </a:p>
      </dgm:t>
    </dgm:pt>
    <dgm:pt modelId="{41492DDE-1F1B-4D73-97DE-DF568C64B8DC}" type="sibTrans" cxnId="{6088D1F8-C4B7-4A9B-B4FD-AABEA41F49B0}">
      <dgm:prSet/>
      <dgm:spPr/>
      <dgm:t>
        <a:bodyPr/>
        <a:lstStyle/>
        <a:p>
          <a:endParaRPr lang="es-ES"/>
        </a:p>
      </dgm:t>
    </dgm:pt>
    <dgm:pt modelId="{A9C3C3A1-9907-4E3B-A094-AC1F4260AB62}">
      <dgm:prSet phldrT="[Texto]"/>
      <dgm:spPr/>
      <dgm:t>
        <a:bodyPr/>
        <a:lstStyle/>
        <a:p>
          <a:pPr algn="just"/>
          <a:r>
            <a:rPr lang="es-PE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 cada partida de los estados financieros. No necesaria si carece de importancia relativa.</a:t>
          </a:r>
          <a:endParaRPr lang="es-ES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FBD421-2FA1-4C43-B26F-0ED2D0E23E26}" type="parTrans" cxnId="{D96D957F-0A48-4497-A1E3-E8E0E9DF710C}">
      <dgm:prSet/>
      <dgm:spPr/>
      <dgm:t>
        <a:bodyPr/>
        <a:lstStyle/>
        <a:p>
          <a:endParaRPr lang="es-ES"/>
        </a:p>
      </dgm:t>
    </dgm:pt>
    <dgm:pt modelId="{B005564C-B6BA-4B7D-80B1-672D4AD4BD40}" type="sibTrans" cxnId="{D96D957F-0A48-4497-A1E3-E8E0E9DF710C}">
      <dgm:prSet/>
      <dgm:spPr/>
      <dgm:t>
        <a:bodyPr/>
        <a:lstStyle/>
        <a:p>
          <a:endParaRPr lang="es-ES"/>
        </a:p>
      </dgm:t>
    </dgm:pt>
    <dgm:pt modelId="{BD92F040-181B-42A9-BC18-3069BAB5A1AF}">
      <dgm:prSet phldrT="[Texto]"/>
      <dgm:spPr/>
      <dgm:t>
        <a:bodyPr/>
        <a:lstStyle/>
        <a:p>
          <a:pPr algn="just"/>
          <a:r>
            <a:rPr lang="es-PE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Relacionadas con políticas contables y criterios de valoración aplicables.</a:t>
          </a:r>
          <a:endParaRPr lang="es-ES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4F590D-7656-4A26-85A7-433A4C22E55A}" type="parTrans" cxnId="{2943DE89-E1C9-407A-8F77-48E8493E32FA}">
      <dgm:prSet/>
      <dgm:spPr/>
      <dgm:t>
        <a:bodyPr/>
        <a:lstStyle/>
        <a:p>
          <a:endParaRPr lang="es-ES"/>
        </a:p>
      </dgm:t>
    </dgm:pt>
    <dgm:pt modelId="{BEA6B2A5-7208-424F-8392-B312B1867CE6}" type="sibTrans" cxnId="{2943DE89-E1C9-407A-8F77-48E8493E32FA}">
      <dgm:prSet/>
      <dgm:spPr/>
      <dgm:t>
        <a:bodyPr/>
        <a:lstStyle/>
        <a:p>
          <a:endParaRPr lang="es-ES"/>
        </a:p>
      </dgm:t>
    </dgm:pt>
    <dgm:pt modelId="{7D9498F6-78C5-490D-A773-FDE876B3D363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remiten a la </a:t>
          </a:r>
          <a:r>
            <a:rPr lang="es-PE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SMV</a:t>
          </a:r>
          <a:r>
            <a:rPr lang="es-P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(Supervisora de Valores) no a la SBS</a:t>
          </a:r>
          <a:endParaRPr lang="es-ES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E56F47-423B-4DF3-ABE0-A8B8AE542964}" type="parTrans" cxnId="{E1F049FA-2C2A-46EA-A1FE-A3BCA6E7C991}">
      <dgm:prSet/>
      <dgm:spPr/>
      <dgm:t>
        <a:bodyPr/>
        <a:lstStyle/>
        <a:p>
          <a:endParaRPr lang="es-PE"/>
        </a:p>
      </dgm:t>
    </dgm:pt>
    <dgm:pt modelId="{D5A7392D-351E-458D-8E0D-18E2F95FC586}" type="sibTrans" cxnId="{E1F049FA-2C2A-46EA-A1FE-A3BCA6E7C991}">
      <dgm:prSet/>
      <dgm:spPr/>
      <dgm:t>
        <a:bodyPr/>
        <a:lstStyle/>
        <a:p>
          <a:endParaRPr lang="es-PE"/>
        </a:p>
      </dgm:t>
    </dgm:pt>
    <dgm:pt modelId="{54E86AF8-07E9-488E-AADC-5E06E7DADEA7}" type="pres">
      <dgm:prSet presAssocID="{703C1DBA-76EA-42BE-95A5-6A92ADBB64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8DBBDC-EDD2-4E7D-AD5D-A85FC952A6B6}" type="pres">
      <dgm:prSet presAssocID="{CBFE6E2E-3293-4571-B9CE-CE15264FE8EC}" presName="composite" presStyleCnt="0"/>
      <dgm:spPr/>
      <dgm:t>
        <a:bodyPr/>
        <a:lstStyle/>
        <a:p>
          <a:endParaRPr lang="es-PE"/>
        </a:p>
      </dgm:t>
    </dgm:pt>
    <dgm:pt modelId="{F11CEAEC-F2AA-4A22-AE51-2BB240236189}" type="pres">
      <dgm:prSet presAssocID="{CBFE6E2E-3293-4571-B9CE-CE15264FE8E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3919A-A018-4182-8807-06EF9B807A12}" type="pres">
      <dgm:prSet presAssocID="{CBFE6E2E-3293-4571-B9CE-CE15264FE8E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17F6F-2CEE-42F3-8B16-AAC977F16AEE}" type="pres">
      <dgm:prSet presAssocID="{C4F29AC1-C39F-4DED-B335-BE01D21509D0}" presName="space" presStyleCnt="0"/>
      <dgm:spPr/>
      <dgm:t>
        <a:bodyPr/>
        <a:lstStyle/>
        <a:p>
          <a:endParaRPr lang="es-PE"/>
        </a:p>
      </dgm:t>
    </dgm:pt>
    <dgm:pt modelId="{E97595D0-F377-45F3-A5AA-596CF5F30EE6}" type="pres">
      <dgm:prSet presAssocID="{784F2F35-F67E-43AA-A5BA-4342535FE643}" presName="composite" presStyleCnt="0"/>
      <dgm:spPr/>
      <dgm:t>
        <a:bodyPr/>
        <a:lstStyle/>
        <a:p>
          <a:endParaRPr lang="es-PE"/>
        </a:p>
      </dgm:t>
    </dgm:pt>
    <dgm:pt modelId="{47CB0AA5-1FAE-48DC-9A20-40AC180E5F99}" type="pres">
      <dgm:prSet presAssocID="{784F2F35-F67E-43AA-A5BA-4342535FE6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3C275C-8240-44CA-84E9-10F838380A7E}" type="pres">
      <dgm:prSet presAssocID="{784F2F35-F67E-43AA-A5BA-4342535FE64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0D107A-F31F-420D-B3FA-16C0F053DC57}" srcId="{703C1DBA-76EA-42BE-95A5-6A92ADBB64E0}" destId="{CBFE6E2E-3293-4571-B9CE-CE15264FE8EC}" srcOrd="0" destOrd="0" parTransId="{0DF5FAB5-AB10-426B-8BB1-4A2FB5F077E3}" sibTransId="{C4F29AC1-C39F-4DED-B335-BE01D21509D0}"/>
    <dgm:cxn modelId="{B54DA7EA-9687-458F-B7EE-A0F5B2871AE7}" type="presOf" srcId="{703C1DBA-76EA-42BE-95A5-6A92ADBB64E0}" destId="{54E86AF8-07E9-488E-AADC-5E06E7DADEA7}" srcOrd="0" destOrd="0" presId="urn:microsoft.com/office/officeart/2005/8/layout/hList1"/>
    <dgm:cxn modelId="{F0BA3D16-8029-49EB-BAC8-107DB854E65F}" type="presOf" srcId="{CBFE6E2E-3293-4571-B9CE-CE15264FE8EC}" destId="{F11CEAEC-F2AA-4A22-AE51-2BB240236189}" srcOrd="0" destOrd="0" presId="urn:microsoft.com/office/officeart/2005/8/layout/hList1"/>
    <dgm:cxn modelId="{3B837F39-6FF4-4393-B5CE-E18A61FFF557}" type="presOf" srcId="{14CA8138-432E-4D49-8FCA-ECE4B9681E37}" destId="{FB93919A-A018-4182-8807-06EF9B807A12}" srcOrd="0" destOrd="0" presId="urn:microsoft.com/office/officeart/2005/8/layout/hList1"/>
    <dgm:cxn modelId="{E1F049FA-2C2A-46EA-A1FE-A3BCA6E7C991}" srcId="{CBFE6E2E-3293-4571-B9CE-CE15264FE8EC}" destId="{7D9498F6-78C5-490D-A773-FDE876B3D363}" srcOrd="1" destOrd="0" parTransId="{C6E56F47-423B-4DF3-ABE0-A8B8AE542964}" sibTransId="{D5A7392D-351E-458D-8E0D-18E2F95FC586}"/>
    <dgm:cxn modelId="{2943DE89-E1C9-407A-8F77-48E8493E32FA}" srcId="{0B4BB92F-F050-4CC8-B7C5-08E01B00E1C7}" destId="{BD92F040-181B-42A9-BC18-3069BAB5A1AF}" srcOrd="0" destOrd="0" parTransId="{954F590D-7656-4A26-85A7-433A4C22E55A}" sibTransId="{BEA6B2A5-7208-424F-8392-B312B1867CE6}"/>
    <dgm:cxn modelId="{93CBBC6C-6EB0-4B88-95AA-5C8DE89DC375}" srcId="{703C1DBA-76EA-42BE-95A5-6A92ADBB64E0}" destId="{784F2F35-F67E-43AA-A5BA-4342535FE643}" srcOrd="1" destOrd="0" parTransId="{D5C13656-0696-4DC7-B397-48C350A92D08}" sibTransId="{53235B64-A56E-43DF-809A-288C41169BF4}"/>
    <dgm:cxn modelId="{9848EE52-E04D-40DE-92C4-FC342854306B}" type="presOf" srcId="{7D9498F6-78C5-490D-A773-FDE876B3D363}" destId="{FB93919A-A018-4182-8807-06EF9B807A12}" srcOrd="0" destOrd="1" presId="urn:microsoft.com/office/officeart/2005/8/layout/hList1"/>
    <dgm:cxn modelId="{FB507B21-718B-44F6-A397-D4AC39F8FEFF}" type="presOf" srcId="{784F2F35-F67E-43AA-A5BA-4342535FE643}" destId="{47CB0AA5-1FAE-48DC-9A20-40AC180E5F99}" srcOrd="0" destOrd="0" presId="urn:microsoft.com/office/officeart/2005/8/layout/hList1"/>
    <dgm:cxn modelId="{6088D1F8-C4B7-4A9B-B4FD-AABEA41F49B0}" srcId="{784F2F35-F67E-43AA-A5BA-4342535FE643}" destId="{B4049575-8C4D-435B-B610-5AD579C27023}" srcOrd="2" destOrd="0" parTransId="{2A4B5C72-EEC0-4333-8C31-F017C968908B}" sibTransId="{41492DDE-1F1B-4D73-97DE-DF568C64B8DC}"/>
    <dgm:cxn modelId="{EE18E0F3-C280-44AE-9817-3556223F5329}" type="presOf" srcId="{6072CAD8-FAF7-4470-8DA1-557906510E14}" destId="{153C275C-8240-44CA-84E9-10F838380A7E}" srcOrd="0" destOrd="0" presId="urn:microsoft.com/office/officeart/2005/8/layout/hList1"/>
    <dgm:cxn modelId="{F1723D8B-57F0-458A-A500-03D579FBFC67}" type="presOf" srcId="{BD92F040-181B-42A9-BC18-3069BAB5A1AF}" destId="{153C275C-8240-44CA-84E9-10F838380A7E}" srcOrd="0" destOrd="2" presId="urn:microsoft.com/office/officeart/2005/8/layout/hList1"/>
    <dgm:cxn modelId="{5BCCCFC2-5A61-4859-BF90-FFFBA263ECA3}" type="presOf" srcId="{B4049575-8C4D-435B-B610-5AD579C27023}" destId="{153C275C-8240-44CA-84E9-10F838380A7E}" srcOrd="0" destOrd="3" presId="urn:microsoft.com/office/officeart/2005/8/layout/hList1"/>
    <dgm:cxn modelId="{519DFC91-FA0B-4F56-B234-0EEB6D12FD7A}" type="presOf" srcId="{0B4BB92F-F050-4CC8-B7C5-08E01B00E1C7}" destId="{153C275C-8240-44CA-84E9-10F838380A7E}" srcOrd="0" destOrd="1" presId="urn:microsoft.com/office/officeart/2005/8/layout/hList1"/>
    <dgm:cxn modelId="{9D036EB6-2392-4439-8EFA-131828692496}" srcId="{784F2F35-F67E-43AA-A5BA-4342535FE643}" destId="{0B4BB92F-F050-4CC8-B7C5-08E01B00E1C7}" srcOrd="1" destOrd="0" parTransId="{99904DF1-6D22-4394-9C8A-A33658B2B6AC}" sibTransId="{41B553A9-D9F0-45E0-8535-46C36E173CB1}"/>
    <dgm:cxn modelId="{13B4F916-ECFE-45DD-B022-B046D4B72C95}" type="presOf" srcId="{A9C3C3A1-9907-4E3B-A094-AC1F4260AB62}" destId="{153C275C-8240-44CA-84E9-10F838380A7E}" srcOrd="0" destOrd="4" presId="urn:microsoft.com/office/officeart/2005/8/layout/hList1"/>
    <dgm:cxn modelId="{D96D957F-0A48-4497-A1E3-E8E0E9DF710C}" srcId="{B4049575-8C4D-435B-B610-5AD579C27023}" destId="{A9C3C3A1-9907-4E3B-A094-AC1F4260AB62}" srcOrd="0" destOrd="0" parTransId="{08FBD421-2FA1-4C43-B26F-0ED2D0E23E26}" sibTransId="{B005564C-B6BA-4B7D-80B1-672D4AD4BD40}"/>
    <dgm:cxn modelId="{EFBC2E5F-B357-45A2-8754-9918AF261251}" srcId="{784F2F35-F67E-43AA-A5BA-4342535FE643}" destId="{6072CAD8-FAF7-4470-8DA1-557906510E14}" srcOrd="0" destOrd="0" parTransId="{EF055650-5CE1-4C76-9C15-42F369969726}" sibTransId="{FCAF9196-CF5F-4F2A-87F9-34B27237B38B}"/>
    <dgm:cxn modelId="{3AB1BA96-7C41-409A-955F-C12F9345BE53}" srcId="{CBFE6E2E-3293-4571-B9CE-CE15264FE8EC}" destId="{14CA8138-432E-4D49-8FCA-ECE4B9681E37}" srcOrd="0" destOrd="0" parTransId="{302911B4-E97F-4A03-9157-AA8FB998784F}" sibTransId="{B3BB87FC-D782-4209-9DCE-B4FF31E37962}"/>
    <dgm:cxn modelId="{E8653E07-094F-4FCC-B871-FD0558D90AD3}" type="presParOf" srcId="{54E86AF8-07E9-488E-AADC-5E06E7DADEA7}" destId="{4B8DBBDC-EDD2-4E7D-AD5D-A85FC952A6B6}" srcOrd="0" destOrd="0" presId="urn:microsoft.com/office/officeart/2005/8/layout/hList1"/>
    <dgm:cxn modelId="{414342FF-A89D-46A9-A717-99B99154B213}" type="presParOf" srcId="{4B8DBBDC-EDD2-4E7D-AD5D-A85FC952A6B6}" destId="{F11CEAEC-F2AA-4A22-AE51-2BB240236189}" srcOrd="0" destOrd="0" presId="urn:microsoft.com/office/officeart/2005/8/layout/hList1"/>
    <dgm:cxn modelId="{9699E400-DD46-49E4-BF0D-636BD5356FFB}" type="presParOf" srcId="{4B8DBBDC-EDD2-4E7D-AD5D-A85FC952A6B6}" destId="{FB93919A-A018-4182-8807-06EF9B807A12}" srcOrd="1" destOrd="0" presId="urn:microsoft.com/office/officeart/2005/8/layout/hList1"/>
    <dgm:cxn modelId="{BE800F3B-33B0-4790-96E2-3D400B42B835}" type="presParOf" srcId="{54E86AF8-07E9-488E-AADC-5E06E7DADEA7}" destId="{D0B17F6F-2CEE-42F3-8B16-AAC977F16AEE}" srcOrd="1" destOrd="0" presId="urn:microsoft.com/office/officeart/2005/8/layout/hList1"/>
    <dgm:cxn modelId="{0A80A080-9A03-4E54-9F39-2EAA63F6D43A}" type="presParOf" srcId="{54E86AF8-07E9-488E-AADC-5E06E7DADEA7}" destId="{E97595D0-F377-45F3-A5AA-596CF5F30EE6}" srcOrd="2" destOrd="0" presId="urn:microsoft.com/office/officeart/2005/8/layout/hList1"/>
    <dgm:cxn modelId="{D2CF1F4D-DD90-4D41-BA3E-AA4489E11D07}" type="presParOf" srcId="{E97595D0-F377-45F3-A5AA-596CF5F30EE6}" destId="{47CB0AA5-1FAE-48DC-9A20-40AC180E5F99}" srcOrd="0" destOrd="0" presId="urn:microsoft.com/office/officeart/2005/8/layout/hList1"/>
    <dgm:cxn modelId="{9AF99C53-6C8C-4B15-BDBE-A69C209E0989}" type="presParOf" srcId="{E97595D0-F377-45F3-A5AA-596CF5F30EE6}" destId="{153C275C-8240-44CA-84E9-10F838380A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68F85-B273-4D2A-9C89-1B2EF343ACEA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CC7A85BC-9747-4E0C-96A5-EB42863B5BDE}">
      <dgm:prSet custT="1"/>
      <dgm:spPr/>
      <dgm:t>
        <a:bodyPr/>
        <a:lstStyle/>
        <a:p>
          <a:r>
            <a:rPr lang="es-PE" sz="2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Notas sobre instrumentos financieros (NIIF 7)</a:t>
          </a:r>
          <a:r>
            <a:rPr lang="es-ES_tradnl" sz="2100" dirty="0" smtClean="0">
              <a:latin typeface="Verdana" pitchFamily="34" charset="0"/>
            </a:rPr>
            <a:t>:</a:t>
          </a:r>
          <a:endParaRPr lang="es-PE" sz="2100" dirty="0"/>
        </a:p>
      </dgm:t>
    </dgm:pt>
    <dgm:pt modelId="{122611DC-6D3C-4614-AB84-B489C740E22B}" type="parTrans" cxnId="{E7C646D0-E798-4DAB-8FB1-C15CE5EC1539}">
      <dgm:prSet/>
      <dgm:spPr/>
      <dgm:t>
        <a:bodyPr/>
        <a:lstStyle/>
        <a:p>
          <a:endParaRPr lang="es-PE"/>
        </a:p>
      </dgm:t>
    </dgm:pt>
    <dgm:pt modelId="{F45ADABB-2536-4CE1-81BA-EF312F2F6548}" type="sibTrans" cxnId="{E7C646D0-E798-4DAB-8FB1-C15CE5EC1539}">
      <dgm:prSet/>
      <dgm:spPr/>
      <dgm:t>
        <a:bodyPr/>
        <a:lstStyle/>
        <a:p>
          <a:endParaRPr lang="es-PE"/>
        </a:p>
      </dgm:t>
    </dgm:pt>
    <dgm:pt modelId="{7A132953-44CE-4113-A3C5-08B9267DF786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Exposición a los riesgos de crédito, liquidez y mercado</a:t>
          </a:r>
          <a:endParaRPr lang="es-PE" sz="1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FE3F18-DEB5-43FD-A02D-5DECD60B2320}" type="parTrans" cxnId="{18AD8AA1-6063-4AAE-A3FE-98B648D0FAAA}">
      <dgm:prSet/>
      <dgm:spPr/>
      <dgm:t>
        <a:bodyPr/>
        <a:lstStyle/>
        <a:p>
          <a:endParaRPr lang="es-PE"/>
        </a:p>
      </dgm:t>
    </dgm:pt>
    <dgm:pt modelId="{0AF68264-3957-4946-9999-C6BD73520C6B}" type="sibTrans" cxnId="{18AD8AA1-6063-4AAE-A3FE-98B648D0FAAA}">
      <dgm:prSet/>
      <dgm:spPr/>
      <dgm:t>
        <a:bodyPr/>
        <a:lstStyle/>
        <a:p>
          <a:endParaRPr lang="es-PE"/>
        </a:p>
      </dgm:t>
    </dgm:pt>
    <dgm:pt modelId="{9C20A251-5268-4D0D-A82C-20BC87E019FB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Objetivos, políticas y procedimientos para manejar el riesgo y concentraciones de riesgo</a:t>
          </a:r>
          <a:endParaRPr lang="es-PE" sz="1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BCD2C9-97F4-4C30-A929-E37E28BA594B}" type="parTrans" cxnId="{20E109F9-5882-4F9C-A513-F80BD310F845}">
      <dgm:prSet/>
      <dgm:spPr/>
      <dgm:t>
        <a:bodyPr/>
        <a:lstStyle/>
        <a:p>
          <a:endParaRPr lang="es-PE"/>
        </a:p>
      </dgm:t>
    </dgm:pt>
    <dgm:pt modelId="{30F5E124-5520-4690-9F33-EA235D091BB8}" type="sibTrans" cxnId="{20E109F9-5882-4F9C-A513-F80BD310F845}">
      <dgm:prSet/>
      <dgm:spPr/>
      <dgm:t>
        <a:bodyPr/>
        <a:lstStyle/>
        <a:p>
          <a:endParaRPr lang="es-PE"/>
        </a:p>
      </dgm:t>
    </dgm:pt>
    <dgm:pt modelId="{D8AB29E4-8CF4-41BC-90BD-90731589CFD7}">
      <dgm:prSet phldrT="[Texto]"/>
      <dgm:spPr/>
      <dgm:t>
        <a:bodyPr/>
        <a:lstStyle/>
        <a:p>
          <a:endParaRPr lang="es-PE" dirty="0"/>
        </a:p>
      </dgm:t>
    </dgm:pt>
    <dgm:pt modelId="{0C42BEB8-0B47-4B81-AD56-8B30BB7278F5}" type="parTrans" cxnId="{16EFB74F-6132-494B-9F3A-6D069B935B37}">
      <dgm:prSet/>
      <dgm:spPr/>
      <dgm:t>
        <a:bodyPr/>
        <a:lstStyle/>
        <a:p>
          <a:endParaRPr lang="es-PE"/>
        </a:p>
      </dgm:t>
    </dgm:pt>
    <dgm:pt modelId="{6EBC2F2F-AD91-4FDC-B6F8-180D0626CD1C}" type="sibTrans" cxnId="{16EFB74F-6132-494B-9F3A-6D069B935B37}">
      <dgm:prSet/>
      <dgm:spPr/>
      <dgm:t>
        <a:bodyPr/>
        <a:lstStyle/>
        <a:p>
          <a:endParaRPr lang="es-PE"/>
        </a:p>
      </dgm:t>
    </dgm:pt>
    <dgm:pt modelId="{5AE1695A-8E2D-4E45-B944-70922FB165B6}">
      <dgm:prSet phldrT="[Texto]" custT="1"/>
      <dgm:spPr/>
      <dgm:t>
        <a:bodyPr/>
        <a:lstStyle/>
        <a:p>
          <a:r>
            <a:rPr lang="es-PE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de las mas relevantes</a:t>
          </a:r>
          <a:endParaRPr lang="es-PE" sz="1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A754B0-F7B7-4786-BE19-7EC716567B86}" type="parTrans" cxnId="{4F4C0DE9-530A-40C2-9ACB-3690CFC1183F}">
      <dgm:prSet/>
      <dgm:spPr/>
      <dgm:t>
        <a:bodyPr/>
        <a:lstStyle/>
        <a:p>
          <a:endParaRPr lang="es-PE"/>
        </a:p>
      </dgm:t>
    </dgm:pt>
    <dgm:pt modelId="{7FC3BF69-9D97-4BE0-9CA5-474D8DEC666D}" type="sibTrans" cxnId="{4F4C0DE9-530A-40C2-9ACB-3690CFC1183F}">
      <dgm:prSet/>
      <dgm:spPr/>
      <dgm:t>
        <a:bodyPr/>
        <a:lstStyle/>
        <a:p>
          <a:endParaRPr lang="es-PE"/>
        </a:p>
      </dgm:t>
    </dgm:pt>
    <dgm:pt modelId="{A9C757D9-EAC9-4E7B-B928-41576A5A5BB0}" type="pres">
      <dgm:prSet presAssocID="{EB668F85-B273-4D2A-9C89-1B2EF343AC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AA9CD70-81EC-491A-B9CB-E5254688FECB}" type="pres">
      <dgm:prSet presAssocID="{CC7A85BC-9747-4E0C-96A5-EB42863B5BDE}" presName="roof" presStyleLbl="dkBgShp" presStyleIdx="0" presStyleCnt="2"/>
      <dgm:spPr/>
      <dgm:t>
        <a:bodyPr/>
        <a:lstStyle/>
        <a:p>
          <a:endParaRPr lang="es-PE"/>
        </a:p>
      </dgm:t>
    </dgm:pt>
    <dgm:pt modelId="{1C76D8A9-3978-4E1B-A376-21DCD927AFA5}" type="pres">
      <dgm:prSet presAssocID="{CC7A85BC-9747-4E0C-96A5-EB42863B5BDE}" presName="pillars" presStyleCnt="0"/>
      <dgm:spPr/>
    </dgm:pt>
    <dgm:pt modelId="{2AC9A533-99B4-439B-9A25-449F5C0C0297}" type="pres">
      <dgm:prSet presAssocID="{CC7A85BC-9747-4E0C-96A5-EB42863B5BD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8AE6AD-8CE4-4952-9C75-D0782D351BA1}" type="pres">
      <dgm:prSet presAssocID="{9C20A251-5268-4D0D-A82C-20BC87E019F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C4631F-F21D-4323-AD3B-E21BCC517767}" type="pres">
      <dgm:prSet presAssocID="{5AE1695A-8E2D-4E45-B944-70922FB165B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668EF66-733F-4D9A-90E7-6EAAE14EC5FF}" type="pres">
      <dgm:prSet presAssocID="{CC7A85BC-9747-4E0C-96A5-EB42863B5BDE}" presName="base" presStyleLbl="dkBgShp" presStyleIdx="1" presStyleCnt="2"/>
      <dgm:spPr/>
    </dgm:pt>
  </dgm:ptLst>
  <dgm:cxnLst>
    <dgm:cxn modelId="{20E109F9-5882-4F9C-A513-F80BD310F845}" srcId="{CC7A85BC-9747-4E0C-96A5-EB42863B5BDE}" destId="{9C20A251-5268-4D0D-A82C-20BC87E019FB}" srcOrd="1" destOrd="0" parTransId="{51BCD2C9-97F4-4C30-A929-E37E28BA594B}" sibTransId="{30F5E124-5520-4690-9F33-EA235D091BB8}"/>
    <dgm:cxn modelId="{E7C646D0-E798-4DAB-8FB1-C15CE5EC1539}" srcId="{EB668F85-B273-4D2A-9C89-1B2EF343ACEA}" destId="{CC7A85BC-9747-4E0C-96A5-EB42863B5BDE}" srcOrd="0" destOrd="0" parTransId="{122611DC-6D3C-4614-AB84-B489C740E22B}" sibTransId="{F45ADABB-2536-4CE1-81BA-EF312F2F6548}"/>
    <dgm:cxn modelId="{7AAB8DAD-77C5-469C-8130-C3CC5D1D1C09}" type="presOf" srcId="{CC7A85BC-9747-4E0C-96A5-EB42863B5BDE}" destId="{3AA9CD70-81EC-491A-B9CB-E5254688FECB}" srcOrd="0" destOrd="0" presId="urn:microsoft.com/office/officeart/2005/8/layout/hList3"/>
    <dgm:cxn modelId="{7C730B4B-B212-412E-8054-A9868930B560}" type="presOf" srcId="{9C20A251-5268-4D0D-A82C-20BC87E019FB}" destId="{BD8AE6AD-8CE4-4952-9C75-D0782D351BA1}" srcOrd="0" destOrd="0" presId="urn:microsoft.com/office/officeart/2005/8/layout/hList3"/>
    <dgm:cxn modelId="{16EFB74F-6132-494B-9F3A-6D069B935B37}" srcId="{EB668F85-B273-4D2A-9C89-1B2EF343ACEA}" destId="{D8AB29E4-8CF4-41BC-90BD-90731589CFD7}" srcOrd="1" destOrd="0" parTransId="{0C42BEB8-0B47-4B81-AD56-8B30BB7278F5}" sibTransId="{6EBC2F2F-AD91-4FDC-B6F8-180D0626CD1C}"/>
    <dgm:cxn modelId="{18AD8AA1-6063-4AAE-A3FE-98B648D0FAAA}" srcId="{CC7A85BC-9747-4E0C-96A5-EB42863B5BDE}" destId="{7A132953-44CE-4113-A3C5-08B9267DF786}" srcOrd="0" destOrd="0" parTransId="{0FFE3F18-DEB5-43FD-A02D-5DECD60B2320}" sibTransId="{0AF68264-3957-4946-9999-C6BD73520C6B}"/>
    <dgm:cxn modelId="{3CDA347A-CA09-4D94-9DD2-2D6130D09290}" type="presOf" srcId="{EB668F85-B273-4D2A-9C89-1B2EF343ACEA}" destId="{A9C757D9-EAC9-4E7B-B928-41576A5A5BB0}" srcOrd="0" destOrd="0" presId="urn:microsoft.com/office/officeart/2005/8/layout/hList3"/>
    <dgm:cxn modelId="{14CFD768-AA1E-4900-97CC-9B2F3088829D}" type="presOf" srcId="{5AE1695A-8E2D-4E45-B944-70922FB165B6}" destId="{FEC4631F-F21D-4323-AD3B-E21BCC517767}" srcOrd="0" destOrd="0" presId="urn:microsoft.com/office/officeart/2005/8/layout/hList3"/>
    <dgm:cxn modelId="{6C0D43DE-BA3B-4204-903C-CEAEAD5ED147}" type="presOf" srcId="{7A132953-44CE-4113-A3C5-08B9267DF786}" destId="{2AC9A533-99B4-439B-9A25-449F5C0C0297}" srcOrd="0" destOrd="0" presId="urn:microsoft.com/office/officeart/2005/8/layout/hList3"/>
    <dgm:cxn modelId="{4F4C0DE9-530A-40C2-9ACB-3690CFC1183F}" srcId="{CC7A85BC-9747-4E0C-96A5-EB42863B5BDE}" destId="{5AE1695A-8E2D-4E45-B944-70922FB165B6}" srcOrd="2" destOrd="0" parTransId="{88A754B0-F7B7-4786-BE19-7EC716567B86}" sibTransId="{7FC3BF69-9D97-4BE0-9CA5-474D8DEC666D}"/>
    <dgm:cxn modelId="{05F5B20F-18EF-4F5A-B214-1B20880EC2FA}" type="presParOf" srcId="{A9C757D9-EAC9-4E7B-B928-41576A5A5BB0}" destId="{3AA9CD70-81EC-491A-B9CB-E5254688FECB}" srcOrd="0" destOrd="0" presId="urn:microsoft.com/office/officeart/2005/8/layout/hList3"/>
    <dgm:cxn modelId="{E06C68E6-586D-4FEB-8692-A9A51002FBB9}" type="presParOf" srcId="{A9C757D9-EAC9-4E7B-B928-41576A5A5BB0}" destId="{1C76D8A9-3978-4E1B-A376-21DCD927AFA5}" srcOrd="1" destOrd="0" presId="urn:microsoft.com/office/officeart/2005/8/layout/hList3"/>
    <dgm:cxn modelId="{E08EA070-A467-488A-A6D0-C385067810AE}" type="presParOf" srcId="{1C76D8A9-3978-4E1B-A376-21DCD927AFA5}" destId="{2AC9A533-99B4-439B-9A25-449F5C0C0297}" srcOrd="0" destOrd="0" presId="urn:microsoft.com/office/officeart/2005/8/layout/hList3"/>
    <dgm:cxn modelId="{BBA91337-C4EB-44FA-8EC8-9AFE6CFC99E5}" type="presParOf" srcId="{1C76D8A9-3978-4E1B-A376-21DCD927AFA5}" destId="{BD8AE6AD-8CE4-4952-9C75-D0782D351BA1}" srcOrd="1" destOrd="0" presId="urn:microsoft.com/office/officeart/2005/8/layout/hList3"/>
    <dgm:cxn modelId="{087A9BA1-6A1F-4F92-BED0-26D8E3F88276}" type="presParOf" srcId="{1C76D8A9-3978-4E1B-A376-21DCD927AFA5}" destId="{FEC4631F-F21D-4323-AD3B-E21BCC517767}" srcOrd="2" destOrd="0" presId="urn:microsoft.com/office/officeart/2005/8/layout/hList3"/>
    <dgm:cxn modelId="{8ED7B698-734F-43FD-A169-A190219D6513}" type="presParOf" srcId="{A9C757D9-EAC9-4E7B-B928-41576A5A5BB0}" destId="{D668EF66-733F-4D9A-90E7-6EAAE14EC5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943CFF-AB20-41B0-841F-A774DEC3FE6F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9534DEDD-12FA-4DE9-ADA9-3EF506A84640}">
      <dgm:prSet phldrT="[Texto]"/>
      <dgm:spPr/>
      <dgm:t>
        <a:bodyPr/>
        <a:lstStyle/>
        <a:p>
          <a:r>
            <a:rPr lang="es-PE" b="1" dirty="0" smtClean="0">
              <a:solidFill>
                <a:srgbClr val="002060"/>
              </a:solidFill>
              <a:latin typeface="Verdana" pitchFamily="34" charset="0"/>
            </a:rPr>
            <a:t>Cambios en políticas y corrección de errores (</a:t>
          </a:r>
          <a:r>
            <a:rPr lang="es-PE" b="1" dirty="0" err="1" smtClean="0">
              <a:solidFill>
                <a:srgbClr val="002060"/>
              </a:solidFill>
              <a:latin typeface="Verdana" pitchFamily="34" charset="0"/>
            </a:rPr>
            <a:t>NIC</a:t>
          </a:r>
          <a:r>
            <a:rPr lang="es-PE" b="1" dirty="0" smtClean="0">
              <a:solidFill>
                <a:srgbClr val="002060"/>
              </a:solidFill>
              <a:latin typeface="Verdana" pitchFamily="34" charset="0"/>
            </a:rPr>
            <a:t> 8)</a:t>
          </a:r>
          <a:endParaRPr lang="es-PE" dirty="0">
            <a:solidFill>
              <a:srgbClr val="002060"/>
            </a:solidFill>
          </a:endParaRPr>
        </a:p>
      </dgm:t>
    </dgm:pt>
    <dgm:pt modelId="{16A4A542-C1FF-4CDC-B522-0D26F3D46FE7}" type="parTrans" cxnId="{FB6B0029-8EE9-4C2A-A2C9-A98237E9DB0A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DF6C20ED-700B-46E5-B14A-5E9AE38733B0}" type="sibTrans" cxnId="{FB6B0029-8EE9-4C2A-A2C9-A98237E9DB0A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A527CBFF-4E57-4413-A51F-058069A1D4F2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Instrumentos financieros y </a:t>
          </a:r>
          <a:r>
            <a:rPr lang="es-PE" dirty="0" err="1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RR</a:t>
          </a:r>
          <a:r>
            <a:rPr lang="es-PE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 </a:t>
          </a:r>
          <a:r>
            <a:rPr lang="es-PE" dirty="0" err="1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TT</a:t>
          </a:r>
          <a:r>
            <a:rPr lang="es-PE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 (errores en resultados del ejercicio)</a:t>
          </a:r>
          <a:endParaRPr lang="es-PE" dirty="0">
            <a:solidFill>
              <a:srgbClr val="002060"/>
            </a:solidFill>
          </a:endParaRPr>
        </a:p>
      </dgm:t>
    </dgm:pt>
    <dgm:pt modelId="{2B9B99AD-B1D5-45E9-8EBA-01F2741D5B0E}" type="parTrans" cxnId="{FD940E0D-169D-4244-BD2D-46E7B394B244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03F7AD5D-3475-4BF4-843A-3FC2FF3A1401}" type="sibTrans" cxnId="{FD940E0D-169D-4244-BD2D-46E7B394B244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220BD344-7417-47C6-8ABD-140C7D0160E1}">
      <dgm:prSet phldrT="[Texto]"/>
      <dgm:spPr/>
      <dgm:t>
        <a:bodyPr/>
        <a:lstStyle/>
        <a:p>
          <a:r>
            <a:rPr lang="es-PE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Cuando la SBS expresamente indique lo contrario</a:t>
          </a:r>
          <a:endParaRPr lang="es-PE" dirty="0">
            <a:solidFill>
              <a:srgbClr val="002060"/>
            </a:solidFill>
          </a:endParaRPr>
        </a:p>
      </dgm:t>
    </dgm:pt>
    <dgm:pt modelId="{986E27F6-385E-4F18-B50B-2FE02E3F25EC}" type="parTrans" cxnId="{CA69A979-3B26-410C-87C4-1F7812769097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937FF82E-425B-4D2B-8B45-1F4A8FCCE55A}" type="sibTrans" cxnId="{CA69A979-3B26-410C-87C4-1F7812769097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CF24426C-1FEF-46F4-9485-64DE75F79EF7}">
      <dgm:prSet phldrT="[Texto]"/>
      <dgm:spPr/>
      <dgm:t>
        <a:bodyPr/>
        <a:lstStyle/>
        <a:p>
          <a:r>
            <a:rPr lang="es-ES" b="1" smtClean="0">
              <a:solidFill>
                <a:srgbClr val="002060"/>
              </a:solidFill>
              <a:latin typeface="Verdana" pitchFamily="34" charset="0"/>
            </a:rPr>
            <a:t>Moneda Funcional (NIC 21)</a:t>
          </a:r>
          <a:endParaRPr lang="es-PE" dirty="0">
            <a:solidFill>
              <a:srgbClr val="002060"/>
            </a:solidFill>
          </a:endParaRPr>
        </a:p>
      </dgm:t>
    </dgm:pt>
    <dgm:pt modelId="{84709EE8-D288-497E-B578-7A3FF04F546B}" type="parTrans" cxnId="{C0611662-2B8A-4C0B-8F19-242F95B21B1C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ADB5113B-5D2D-47F9-95F7-DF3E4EA79C63}" type="sibTrans" cxnId="{C0611662-2B8A-4C0B-8F19-242F95B21B1C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33A8C898-37E3-44EC-A386-D30387CCFA7E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Se asume que la moneda funcional es el nuevo sol.</a:t>
          </a:r>
          <a:endParaRPr lang="es-PE" dirty="0">
            <a:solidFill>
              <a:srgbClr val="002060"/>
            </a:solidFill>
          </a:endParaRPr>
        </a:p>
      </dgm:t>
    </dgm:pt>
    <dgm:pt modelId="{EA978E6A-7250-4408-807B-E034A3E60850}" type="parTrans" cxnId="{4EEF8D0D-7BB4-476F-959B-026F1E1C44B9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A8E2953B-8DF5-4877-86D9-4F64F09F1B48}" type="sibTrans" cxnId="{4EEF8D0D-7BB4-476F-959B-026F1E1C44B9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95E5CB1D-F917-4688-A589-91AC087A53D1}">
      <dgm:prSet phldrT="[Texto]"/>
      <dgm:spPr/>
      <dgm:t>
        <a:bodyPr/>
        <a:lstStyle/>
        <a:p>
          <a:r>
            <a:rPr lang="es-ES" b="1" smtClean="0">
              <a:solidFill>
                <a:srgbClr val="002060"/>
              </a:solidFill>
              <a:latin typeface="Verdana" pitchFamily="34" charset="0"/>
            </a:rPr>
            <a:t>Inmuebles, propiedades y equipo (NIC 16)</a:t>
          </a:r>
          <a:endParaRPr lang="es-PE" dirty="0">
            <a:solidFill>
              <a:srgbClr val="002060"/>
            </a:solidFill>
          </a:endParaRPr>
        </a:p>
      </dgm:t>
    </dgm:pt>
    <dgm:pt modelId="{C21EF0AF-AB62-4918-8123-C962204A8375}" type="parTrans" cxnId="{76770D1B-5890-4142-8DF6-0DF91D5EA962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D6693294-15ED-4740-B98C-2EA1C2CE57F7}" type="sibTrans" cxnId="{76770D1B-5890-4142-8DF6-0DF91D5EA962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39B0977F-2BF9-4394-B567-7666C4E6BBA6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Solo valuación al costo</a:t>
          </a:r>
          <a:endParaRPr lang="es-PE" dirty="0">
            <a:solidFill>
              <a:srgbClr val="002060"/>
            </a:solidFill>
          </a:endParaRPr>
        </a:p>
      </dgm:t>
    </dgm:pt>
    <dgm:pt modelId="{30489B87-4BA1-48FD-ADDE-574939013CA5}" type="parTrans" cxnId="{F4120A67-1F55-4494-B018-DD040E956D28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482AE442-81D9-420C-85F2-240D8D90810B}" type="sibTrans" cxnId="{F4120A67-1F55-4494-B018-DD040E956D28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757BA307-E40F-4DA1-9D06-BA47F74BEEEE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No se permite revaluación, a excepción de casos de reorganización societaria</a:t>
          </a:r>
          <a:endParaRPr lang="es-PE" dirty="0">
            <a:solidFill>
              <a:srgbClr val="002060"/>
            </a:solidFill>
          </a:endParaRPr>
        </a:p>
      </dgm:t>
    </dgm:pt>
    <dgm:pt modelId="{D947EA84-E941-4B21-B484-0A60FA5F354F}" type="parTrans" cxnId="{A54696F0-40ED-4721-AE8C-5B40F2B5306A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08C397D1-91D4-4879-94E5-FE536D5C963E}" type="sibTrans" cxnId="{A54696F0-40ED-4721-AE8C-5B40F2B5306A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3575027C-591B-4ED6-AC30-B7F7C5EA1E54}" type="pres">
      <dgm:prSet presAssocID="{B1943CFF-AB20-41B0-841F-A774DEC3FE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7CFD0C6-8D17-465B-84EB-F3792794FA3B}" type="pres">
      <dgm:prSet presAssocID="{9534DEDD-12FA-4DE9-ADA9-3EF506A84640}" presName="circle1" presStyleLbl="node1" presStyleIdx="0" presStyleCnt="3"/>
      <dgm:spPr/>
    </dgm:pt>
    <dgm:pt modelId="{CAAB8984-273E-4AA6-B411-ED2C8D326DA2}" type="pres">
      <dgm:prSet presAssocID="{9534DEDD-12FA-4DE9-ADA9-3EF506A84640}" presName="space" presStyleCnt="0"/>
      <dgm:spPr/>
    </dgm:pt>
    <dgm:pt modelId="{2E6A66FD-FAD5-4E84-A894-899118CB11D7}" type="pres">
      <dgm:prSet presAssocID="{9534DEDD-12FA-4DE9-ADA9-3EF506A84640}" presName="rect1" presStyleLbl="alignAcc1" presStyleIdx="0" presStyleCnt="3"/>
      <dgm:spPr/>
      <dgm:t>
        <a:bodyPr/>
        <a:lstStyle/>
        <a:p>
          <a:endParaRPr lang="es-PE"/>
        </a:p>
      </dgm:t>
    </dgm:pt>
    <dgm:pt modelId="{AF3E1037-2087-4AB7-8BD9-4230DB95F064}" type="pres">
      <dgm:prSet presAssocID="{CF24426C-1FEF-46F4-9485-64DE75F79EF7}" presName="vertSpace2" presStyleLbl="node1" presStyleIdx="0" presStyleCnt="3"/>
      <dgm:spPr/>
    </dgm:pt>
    <dgm:pt modelId="{61340D6A-EAC4-47B0-AB49-238620ED10C6}" type="pres">
      <dgm:prSet presAssocID="{CF24426C-1FEF-46F4-9485-64DE75F79EF7}" presName="circle2" presStyleLbl="node1" presStyleIdx="1" presStyleCnt="3"/>
      <dgm:spPr/>
    </dgm:pt>
    <dgm:pt modelId="{A652FD6C-A474-4169-BC49-9A2340B5366C}" type="pres">
      <dgm:prSet presAssocID="{CF24426C-1FEF-46F4-9485-64DE75F79EF7}" presName="rect2" presStyleLbl="alignAcc1" presStyleIdx="1" presStyleCnt="3"/>
      <dgm:spPr/>
      <dgm:t>
        <a:bodyPr/>
        <a:lstStyle/>
        <a:p>
          <a:endParaRPr lang="es-PE"/>
        </a:p>
      </dgm:t>
    </dgm:pt>
    <dgm:pt modelId="{03060C0A-EB7D-43B6-AB9F-BEBBB37D81CC}" type="pres">
      <dgm:prSet presAssocID="{95E5CB1D-F917-4688-A589-91AC087A53D1}" presName="vertSpace3" presStyleLbl="node1" presStyleIdx="1" presStyleCnt="3"/>
      <dgm:spPr/>
    </dgm:pt>
    <dgm:pt modelId="{D3435E3D-81BD-4934-9751-F78EDE25FDD3}" type="pres">
      <dgm:prSet presAssocID="{95E5CB1D-F917-4688-A589-91AC087A53D1}" presName="circle3" presStyleLbl="node1" presStyleIdx="2" presStyleCnt="3"/>
      <dgm:spPr/>
    </dgm:pt>
    <dgm:pt modelId="{59B7C8B0-3F5B-4124-BB47-99526F93C0BC}" type="pres">
      <dgm:prSet presAssocID="{95E5CB1D-F917-4688-A589-91AC087A53D1}" presName="rect3" presStyleLbl="alignAcc1" presStyleIdx="2" presStyleCnt="3"/>
      <dgm:spPr/>
      <dgm:t>
        <a:bodyPr/>
        <a:lstStyle/>
        <a:p>
          <a:endParaRPr lang="es-PE"/>
        </a:p>
      </dgm:t>
    </dgm:pt>
    <dgm:pt modelId="{F4E63EAD-5C9C-431F-A1CD-4B2BE62742CB}" type="pres">
      <dgm:prSet presAssocID="{9534DEDD-12FA-4DE9-ADA9-3EF506A8464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A35150-41BD-4E0F-91E2-558B40EECF19}" type="pres">
      <dgm:prSet presAssocID="{9534DEDD-12FA-4DE9-ADA9-3EF506A8464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5EA8553-4FC7-432F-B59C-BC31C106C520}" type="pres">
      <dgm:prSet presAssocID="{CF24426C-1FEF-46F4-9485-64DE75F79EF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CB4135-87F1-4865-A95B-9281AF3AB555}" type="pres">
      <dgm:prSet presAssocID="{CF24426C-1FEF-46F4-9485-64DE75F79EF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B363C1-B3E3-4163-BDC5-64E96F9B4131}" type="pres">
      <dgm:prSet presAssocID="{95E5CB1D-F917-4688-A589-91AC087A53D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6073A9-B4D2-4E24-B65D-D68A8726238D}" type="pres">
      <dgm:prSet presAssocID="{95E5CB1D-F917-4688-A589-91AC087A53D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46140CB-96A5-45D0-B403-5DCA68863947}" type="presOf" srcId="{95E5CB1D-F917-4688-A589-91AC087A53D1}" destId="{D0B363C1-B3E3-4163-BDC5-64E96F9B4131}" srcOrd="1" destOrd="0" presId="urn:microsoft.com/office/officeart/2005/8/layout/target3"/>
    <dgm:cxn modelId="{09810A37-0464-405E-9FDD-324D9EE3A867}" type="presOf" srcId="{CF24426C-1FEF-46F4-9485-64DE75F79EF7}" destId="{A652FD6C-A474-4169-BC49-9A2340B5366C}" srcOrd="0" destOrd="0" presId="urn:microsoft.com/office/officeart/2005/8/layout/target3"/>
    <dgm:cxn modelId="{CA69A979-3B26-410C-87C4-1F7812769097}" srcId="{9534DEDD-12FA-4DE9-ADA9-3EF506A84640}" destId="{220BD344-7417-47C6-8ABD-140C7D0160E1}" srcOrd="1" destOrd="0" parTransId="{986E27F6-385E-4F18-B50B-2FE02E3F25EC}" sibTransId="{937FF82E-425B-4D2B-8B45-1F4A8FCCE55A}"/>
    <dgm:cxn modelId="{76770D1B-5890-4142-8DF6-0DF91D5EA962}" srcId="{B1943CFF-AB20-41B0-841F-A774DEC3FE6F}" destId="{95E5CB1D-F917-4688-A589-91AC087A53D1}" srcOrd="2" destOrd="0" parTransId="{C21EF0AF-AB62-4918-8123-C962204A8375}" sibTransId="{D6693294-15ED-4740-B98C-2EA1C2CE57F7}"/>
    <dgm:cxn modelId="{447BC23D-6602-43E0-9EE8-E552DA1B3F9C}" type="presOf" srcId="{33A8C898-37E3-44EC-A386-D30387CCFA7E}" destId="{B3CB4135-87F1-4865-A95B-9281AF3AB555}" srcOrd="0" destOrd="0" presId="urn:microsoft.com/office/officeart/2005/8/layout/target3"/>
    <dgm:cxn modelId="{F4120A67-1F55-4494-B018-DD040E956D28}" srcId="{95E5CB1D-F917-4688-A589-91AC087A53D1}" destId="{39B0977F-2BF9-4394-B567-7666C4E6BBA6}" srcOrd="0" destOrd="0" parTransId="{30489B87-4BA1-48FD-ADDE-574939013CA5}" sibTransId="{482AE442-81D9-420C-85F2-240D8D90810B}"/>
    <dgm:cxn modelId="{FB6B0029-8EE9-4C2A-A2C9-A98237E9DB0A}" srcId="{B1943CFF-AB20-41B0-841F-A774DEC3FE6F}" destId="{9534DEDD-12FA-4DE9-ADA9-3EF506A84640}" srcOrd="0" destOrd="0" parTransId="{16A4A542-C1FF-4CDC-B522-0D26F3D46FE7}" sibTransId="{DF6C20ED-700B-46E5-B14A-5E9AE38733B0}"/>
    <dgm:cxn modelId="{FD940E0D-169D-4244-BD2D-46E7B394B244}" srcId="{9534DEDD-12FA-4DE9-ADA9-3EF506A84640}" destId="{A527CBFF-4E57-4413-A51F-058069A1D4F2}" srcOrd="0" destOrd="0" parTransId="{2B9B99AD-B1D5-45E9-8EBA-01F2741D5B0E}" sibTransId="{03F7AD5D-3475-4BF4-843A-3FC2FF3A1401}"/>
    <dgm:cxn modelId="{138B6346-5FA9-46C8-A130-B5F363F29A27}" type="presOf" srcId="{A527CBFF-4E57-4413-A51F-058069A1D4F2}" destId="{CBA35150-41BD-4E0F-91E2-558B40EECF19}" srcOrd="0" destOrd="0" presId="urn:microsoft.com/office/officeart/2005/8/layout/target3"/>
    <dgm:cxn modelId="{A54696F0-40ED-4721-AE8C-5B40F2B5306A}" srcId="{95E5CB1D-F917-4688-A589-91AC087A53D1}" destId="{757BA307-E40F-4DA1-9D06-BA47F74BEEEE}" srcOrd="1" destOrd="0" parTransId="{D947EA84-E941-4B21-B484-0A60FA5F354F}" sibTransId="{08C397D1-91D4-4879-94E5-FE536D5C963E}"/>
    <dgm:cxn modelId="{B1FC6419-40AD-4858-BFB6-453E1CB283BA}" type="presOf" srcId="{CF24426C-1FEF-46F4-9485-64DE75F79EF7}" destId="{35EA8553-4FC7-432F-B59C-BC31C106C520}" srcOrd="1" destOrd="0" presId="urn:microsoft.com/office/officeart/2005/8/layout/target3"/>
    <dgm:cxn modelId="{BF2E994F-F3C6-41E4-BCE4-531EA8A50A79}" type="presOf" srcId="{95E5CB1D-F917-4688-A589-91AC087A53D1}" destId="{59B7C8B0-3F5B-4124-BB47-99526F93C0BC}" srcOrd="0" destOrd="0" presId="urn:microsoft.com/office/officeart/2005/8/layout/target3"/>
    <dgm:cxn modelId="{4EEF8D0D-7BB4-476F-959B-026F1E1C44B9}" srcId="{CF24426C-1FEF-46F4-9485-64DE75F79EF7}" destId="{33A8C898-37E3-44EC-A386-D30387CCFA7E}" srcOrd="0" destOrd="0" parTransId="{EA978E6A-7250-4408-807B-E034A3E60850}" sibTransId="{A8E2953B-8DF5-4877-86D9-4F64F09F1B48}"/>
    <dgm:cxn modelId="{C0611662-2B8A-4C0B-8F19-242F95B21B1C}" srcId="{B1943CFF-AB20-41B0-841F-A774DEC3FE6F}" destId="{CF24426C-1FEF-46F4-9485-64DE75F79EF7}" srcOrd="1" destOrd="0" parTransId="{84709EE8-D288-497E-B578-7A3FF04F546B}" sibTransId="{ADB5113B-5D2D-47F9-95F7-DF3E4EA79C63}"/>
    <dgm:cxn modelId="{F9742885-FD75-4B28-B284-16F25294DAB6}" type="presOf" srcId="{757BA307-E40F-4DA1-9D06-BA47F74BEEEE}" destId="{776073A9-B4D2-4E24-B65D-D68A8726238D}" srcOrd="0" destOrd="1" presId="urn:microsoft.com/office/officeart/2005/8/layout/target3"/>
    <dgm:cxn modelId="{1249C491-A561-4C98-AD92-8CD6D404A2DD}" type="presOf" srcId="{39B0977F-2BF9-4394-B567-7666C4E6BBA6}" destId="{776073A9-B4D2-4E24-B65D-D68A8726238D}" srcOrd="0" destOrd="0" presId="urn:microsoft.com/office/officeart/2005/8/layout/target3"/>
    <dgm:cxn modelId="{2B2CF98E-6ADD-41FB-93C1-E59BD5CA4C4E}" type="presOf" srcId="{9534DEDD-12FA-4DE9-ADA9-3EF506A84640}" destId="{F4E63EAD-5C9C-431F-A1CD-4B2BE62742CB}" srcOrd="1" destOrd="0" presId="urn:microsoft.com/office/officeart/2005/8/layout/target3"/>
    <dgm:cxn modelId="{AD26AC40-7837-45CB-91DE-ABEC69AF102D}" type="presOf" srcId="{9534DEDD-12FA-4DE9-ADA9-3EF506A84640}" destId="{2E6A66FD-FAD5-4E84-A894-899118CB11D7}" srcOrd="0" destOrd="0" presId="urn:microsoft.com/office/officeart/2005/8/layout/target3"/>
    <dgm:cxn modelId="{BEF79201-2202-4D8A-9CFB-81A3FE2B4FD3}" type="presOf" srcId="{B1943CFF-AB20-41B0-841F-A774DEC3FE6F}" destId="{3575027C-591B-4ED6-AC30-B7F7C5EA1E54}" srcOrd="0" destOrd="0" presId="urn:microsoft.com/office/officeart/2005/8/layout/target3"/>
    <dgm:cxn modelId="{4DC0F826-9A0C-4962-BBD7-309150796C50}" type="presOf" srcId="{220BD344-7417-47C6-8ABD-140C7D0160E1}" destId="{CBA35150-41BD-4E0F-91E2-558B40EECF19}" srcOrd="0" destOrd="1" presId="urn:microsoft.com/office/officeart/2005/8/layout/target3"/>
    <dgm:cxn modelId="{4B2DFD41-133D-4916-AEB8-C0BA1F3EDA7F}" type="presParOf" srcId="{3575027C-591B-4ED6-AC30-B7F7C5EA1E54}" destId="{07CFD0C6-8D17-465B-84EB-F3792794FA3B}" srcOrd="0" destOrd="0" presId="urn:microsoft.com/office/officeart/2005/8/layout/target3"/>
    <dgm:cxn modelId="{64636A5A-351E-495B-AD89-C2D91ED349F4}" type="presParOf" srcId="{3575027C-591B-4ED6-AC30-B7F7C5EA1E54}" destId="{CAAB8984-273E-4AA6-B411-ED2C8D326DA2}" srcOrd="1" destOrd="0" presId="urn:microsoft.com/office/officeart/2005/8/layout/target3"/>
    <dgm:cxn modelId="{70D8611A-A968-4CFF-A033-5871F1231DA0}" type="presParOf" srcId="{3575027C-591B-4ED6-AC30-B7F7C5EA1E54}" destId="{2E6A66FD-FAD5-4E84-A894-899118CB11D7}" srcOrd="2" destOrd="0" presId="urn:microsoft.com/office/officeart/2005/8/layout/target3"/>
    <dgm:cxn modelId="{96F10CC6-2F72-4ED4-90E8-577CD74DB1BF}" type="presParOf" srcId="{3575027C-591B-4ED6-AC30-B7F7C5EA1E54}" destId="{AF3E1037-2087-4AB7-8BD9-4230DB95F064}" srcOrd="3" destOrd="0" presId="urn:microsoft.com/office/officeart/2005/8/layout/target3"/>
    <dgm:cxn modelId="{6C5E8FBD-AFC6-445F-959E-B619CCBE4EDD}" type="presParOf" srcId="{3575027C-591B-4ED6-AC30-B7F7C5EA1E54}" destId="{61340D6A-EAC4-47B0-AB49-238620ED10C6}" srcOrd="4" destOrd="0" presId="urn:microsoft.com/office/officeart/2005/8/layout/target3"/>
    <dgm:cxn modelId="{9BC348CC-2F5A-41E0-80FE-CE5CC623D2F7}" type="presParOf" srcId="{3575027C-591B-4ED6-AC30-B7F7C5EA1E54}" destId="{A652FD6C-A474-4169-BC49-9A2340B5366C}" srcOrd="5" destOrd="0" presId="urn:microsoft.com/office/officeart/2005/8/layout/target3"/>
    <dgm:cxn modelId="{30CF7BB7-3E1D-49B6-8CCB-242C1A79E138}" type="presParOf" srcId="{3575027C-591B-4ED6-AC30-B7F7C5EA1E54}" destId="{03060C0A-EB7D-43B6-AB9F-BEBBB37D81CC}" srcOrd="6" destOrd="0" presId="urn:microsoft.com/office/officeart/2005/8/layout/target3"/>
    <dgm:cxn modelId="{27B7CDC2-E5A4-4509-B8AD-3EC29A578496}" type="presParOf" srcId="{3575027C-591B-4ED6-AC30-B7F7C5EA1E54}" destId="{D3435E3D-81BD-4934-9751-F78EDE25FDD3}" srcOrd="7" destOrd="0" presId="urn:microsoft.com/office/officeart/2005/8/layout/target3"/>
    <dgm:cxn modelId="{BC273F5C-083C-4658-B291-B308C4556005}" type="presParOf" srcId="{3575027C-591B-4ED6-AC30-B7F7C5EA1E54}" destId="{59B7C8B0-3F5B-4124-BB47-99526F93C0BC}" srcOrd="8" destOrd="0" presId="urn:microsoft.com/office/officeart/2005/8/layout/target3"/>
    <dgm:cxn modelId="{18D2AD97-26D0-4C0F-A87B-A0A06FE27D64}" type="presParOf" srcId="{3575027C-591B-4ED6-AC30-B7F7C5EA1E54}" destId="{F4E63EAD-5C9C-431F-A1CD-4B2BE62742CB}" srcOrd="9" destOrd="0" presId="urn:microsoft.com/office/officeart/2005/8/layout/target3"/>
    <dgm:cxn modelId="{970A26AA-EF5F-4BA5-B1DD-8DF2A20A5D44}" type="presParOf" srcId="{3575027C-591B-4ED6-AC30-B7F7C5EA1E54}" destId="{CBA35150-41BD-4E0F-91E2-558B40EECF19}" srcOrd="10" destOrd="0" presId="urn:microsoft.com/office/officeart/2005/8/layout/target3"/>
    <dgm:cxn modelId="{DAEBFC73-022F-40BB-BEDC-358C66134229}" type="presParOf" srcId="{3575027C-591B-4ED6-AC30-B7F7C5EA1E54}" destId="{35EA8553-4FC7-432F-B59C-BC31C106C520}" srcOrd="11" destOrd="0" presId="urn:microsoft.com/office/officeart/2005/8/layout/target3"/>
    <dgm:cxn modelId="{D488A1A2-22B6-4AB8-AB95-D95670410F9A}" type="presParOf" srcId="{3575027C-591B-4ED6-AC30-B7F7C5EA1E54}" destId="{B3CB4135-87F1-4865-A95B-9281AF3AB555}" srcOrd="12" destOrd="0" presId="urn:microsoft.com/office/officeart/2005/8/layout/target3"/>
    <dgm:cxn modelId="{C4834FF8-0E13-4618-BD9C-878E5982358B}" type="presParOf" srcId="{3575027C-591B-4ED6-AC30-B7F7C5EA1E54}" destId="{D0B363C1-B3E3-4163-BDC5-64E96F9B4131}" srcOrd="13" destOrd="0" presId="urn:microsoft.com/office/officeart/2005/8/layout/target3"/>
    <dgm:cxn modelId="{AFE70BA9-C4C0-48D7-8C5C-663A363548E9}" type="presParOf" srcId="{3575027C-591B-4ED6-AC30-B7F7C5EA1E54}" destId="{776073A9-B4D2-4E24-B65D-D68A8726238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943CFF-AB20-41B0-841F-A774DEC3FE6F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527CBFF-4E57-4413-A51F-058069A1D4F2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Verdana" pitchFamily="34" charset="0"/>
            </a:rPr>
            <a:t>Activos intangibles </a:t>
          </a:r>
        </a:p>
        <a:p>
          <a:r>
            <a:rPr lang="es-ES" sz="2000" b="1" dirty="0" smtClean="0">
              <a:solidFill>
                <a:srgbClr val="002060"/>
              </a:solidFill>
              <a:latin typeface="Verdana" pitchFamily="34" charset="0"/>
            </a:rPr>
            <a:t>(</a:t>
          </a:r>
          <a:r>
            <a:rPr lang="es-ES" sz="2000" b="1" dirty="0" err="1" smtClean="0">
              <a:solidFill>
                <a:srgbClr val="002060"/>
              </a:solidFill>
              <a:latin typeface="Verdana" pitchFamily="34" charset="0"/>
            </a:rPr>
            <a:t>NIC</a:t>
          </a:r>
          <a:r>
            <a:rPr lang="es-ES" sz="2000" b="1" dirty="0" smtClean="0">
              <a:solidFill>
                <a:srgbClr val="002060"/>
              </a:solidFill>
              <a:latin typeface="Verdana" pitchFamily="34" charset="0"/>
            </a:rPr>
            <a:t> 38)</a:t>
          </a:r>
          <a:endParaRPr lang="es-PE" sz="20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2B9B99AD-B1D5-45E9-8EBA-01F2741D5B0E}" type="parTrans" cxnId="{FD940E0D-169D-4244-BD2D-46E7B394B244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03F7AD5D-3475-4BF4-843A-3FC2FF3A1401}" type="sibTrans" cxnId="{FD940E0D-169D-4244-BD2D-46E7B394B244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33A8C898-37E3-44EC-A386-D30387CCFA7E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Activos intangibles de vida útil finita: amortización en 5 años.</a:t>
          </a:r>
          <a:endParaRPr lang="es-PE" sz="16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EA978E6A-7250-4408-807B-E034A3E60850}" type="parTrans" cxnId="{4EEF8D0D-7BB4-476F-959B-026F1E1C44B9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A8E2953B-8DF5-4877-86D9-4F64F09F1B48}" type="sibTrans" cxnId="{4EEF8D0D-7BB4-476F-959B-026F1E1C44B9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95E5CB1D-F917-4688-A589-91AC087A53D1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Verdana" pitchFamily="34" charset="0"/>
            </a:rPr>
            <a:t>Activos Intangibles, </a:t>
          </a:r>
          <a:r>
            <a:rPr lang="es-ES" sz="2000" b="1" dirty="0" err="1" smtClean="0">
              <a:solidFill>
                <a:srgbClr val="002060"/>
              </a:solidFill>
              <a:latin typeface="Verdana" pitchFamily="34" charset="0"/>
            </a:rPr>
            <a:t>Goodwill</a:t>
          </a:r>
          <a:r>
            <a:rPr lang="es-ES" sz="2000" b="1" dirty="0" smtClean="0">
              <a:solidFill>
                <a:srgbClr val="002060"/>
              </a:solidFill>
              <a:latin typeface="Verdana" pitchFamily="34" charset="0"/>
            </a:rPr>
            <a:t> (NIIF 3, </a:t>
          </a:r>
          <a:r>
            <a:rPr lang="es-ES" sz="2000" b="1" dirty="0" err="1" smtClean="0">
              <a:solidFill>
                <a:srgbClr val="002060"/>
              </a:solidFill>
              <a:latin typeface="Verdana" pitchFamily="34" charset="0"/>
            </a:rPr>
            <a:t>NIC</a:t>
          </a:r>
          <a:r>
            <a:rPr lang="es-ES" sz="2000" b="1" dirty="0" smtClean="0">
              <a:solidFill>
                <a:srgbClr val="002060"/>
              </a:solidFill>
              <a:latin typeface="Verdana" pitchFamily="34" charset="0"/>
            </a:rPr>
            <a:t> 38)</a:t>
          </a:r>
          <a:endParaRPr lang="es-PE" sz="2000" dirty="0">
            <a:solidFill>
              <a:srgbClr val="002060"/>
            </a:solidFill>
          </a:endParaRPr>
        </a:p>
      </dgm:t>
    </dgm:pt>
    <dgm:pt modelId="{C21EF0AF-AB62-4918-8123-C962204A8375}" type="parTrans" cxnId="{76770D1B-5890-4142-8DF6-0DF91D5EA962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D6693294-15ED-4740-B98C-2EA1C2CE57F7}" type="sibTrans" cxnId="{76770D1B-5890-4142-8DF6-0DF91D5EA962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39B0977F-2BF9-4394-B567-7666C4E6BBA6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Activos intangibles de vida útil indefinida (incluido el </a:t>
          </a:r>
          <a:r>
            <a:rPr lang="es-ES" sz="1600" dirty="0" err="1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goodwill</a:t>
          </a:r>
          <a:r>
            <a:rPr lang="es-ES" sz="16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 o plusvalía mercantil): costo menos el deterioro acumulado</a:t>
          </a:r>
          <a:endParaRPr lang="es-PE" sz="16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30489B87-4BA1-48FD-ADDE-574939013CA5}" type="parTrans" cxnId="{F4120A67-1F55-4494-B018-DD040E956D28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482AE442-81D9-420C-85F2-240D8D90810B}" type="sibTrans" cxnId="{F4120A67-1F55-4494-B018-DD040E956D28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757BA307-E40F-4DA1-9D06-BA47F74BEEEE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Análisis anual de deterioro</a:t>
          </a:r>
          <a:endParaRPr lang="es-PE" sz="16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D947EA84-E941-4B21-B484-0A60FA5F354F}" type="parTrans" cxnId="{A54696F0-40ED-4721-AE8C-5B40F2B5306A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08C397D1-91D4-4879-94E5-FE536D5C963E}" type="sibTrans" cxnId="{A54696F0-40ED-4721-AE8C-5B40F2B5306A}">
      <dgm:prSet/>
      <dgm:spPr/>
      <dgm:t>
        <a:bodyPr/>
        <a:lstStyle/>
        <a:p>
          <a:endParaRPr lang="es-PE">
            <a:solidFill>
              <a:srgbClr val="002060"/>
            </a:solidFill>
          </a:endParaRPr>
        </a:p>
      </dgm:t>
    </dgm:pt>
    <dgm:pt modelId="{6751F189-1056-4DD2-B55F-05182A09759D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latin typeface="Verdana" pitchFamily="34" charset="0"/>
              <a:ea typeface="+mn-ea"/>
              <a:cs typeface="+mn-cs"/>
            </a:rPr>
            <a:t>Modificación del método de amortización: autorización SBS</a:t>
          </a:r>
          <a:endParaRPr lang="es-PE" sz="1600" dirty="0">
            <a:solidFill>
              <a:srgbClr val="002060"/>
            </a:solidFill>
            <a:latin typeface="Verdana" pitchFamily="34" charset="0"/>
            <a:ea typeface="+mn-ea"/>
            <a:cs typeface="+mn-cs"/>
          </a:endParaRPr>
        </a:p>
      </dgm:t>
    </dgm:pt>
    <dgm:pt modelId="{B0AD05F7-776B-4DF5-8737-2B0E1CF67017}" type="parTrans" cxnId="{FE04C61B-A23B-41C7-87E6-42810061869D}">
      <dgm:prSet/>
      <dgm:spPr/>
    </dgm:pt>
    <dgm:pt modelId="{5FC0E2E5-CACF-445F-94B2-931FA3B9681B}" type="sibTrans" cxnId="{FE04C61B-A23B-41C7-87E6-42810061869D}">
      <dgm:prSet/>
      <dgm:spPr/>
    </dgm:pt>
    <dgm:pt modelId="{3575027C-591B-4ED6-AC30-B7F7C5EA1E54}" type="pres">
      <dgm:prSet presAssocID="{B1943CFF-AB20-41B0-841F-A774DEC3FE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80F9263-23D1-40EE-810C-F275A61CDFEF}" type="pres">
      <dgm:prSet presAssocID="{A527CBFF-4E57-4413-A51F-058069A1D4F2}" presName="circle1" presStyleLbl="node1" presStyleIdx="0" presStyleCnt="2"/>
      <dgm:spPr/>
    </dgm:pt>
    <dgm:pt modelId="{886E3B96-B0A1-4522-92D9-B9396EEE315C}" type="pres">
      <dgm:prSet presAssocID="{A527CBFF-4E57-4413-A51F-058069A1D4F2}" presName="space" presStyleCnt="0"/>
      <dgm:spPr/>
    </dgm:pt>
    <dgm:pt modelId="{E7094477-B9D6-42CD-A931-2B6E1970D644}" type="pres">
      <dgm:prSet presAssocID="{A527CBFF-4E57-4413-A51F-058069A1D4F2}" presName="rect1" presStyleLbl="alignAcc1" presStyleIdx="0" presStyleCnt="2"/>
      <dgm:spPr/>
      <dgm:t>
        <a:bodyPr/>
        <a:lstStyle/>
        <a:p>
          <a:endParaRPr lang="es-PE"/>
        </a:p>
      </dgm:t>
    </dgm:pt>
    <dgm:pt modelId="{278041F6-5B9B-413A-81F3-978AF51D7F4C}" type="pres">
      <dgm:prSet presAssocID="{95E5CB1D-F917-4688-A589-91AC087A53D1}" presName="vertSpace2" presStyleLbl="node1" presStyleIdx="0" presStyleCnt="2"/>
      <dgm:spPr/>
    </dgm:pt>
    <dgm:pt modelId="{98A6864E-37AC-4DAA-B85C-5BAA96A76FF9}" type="pres">
      <dgm:prSet presAssocID="{95E5CB1D-F917-4688-A589-91AC087A53D1}" presName="circle2" presStyleLbl="node1" presStyleIdx="1" presStyleCnt="2"/>
      <dgm:spPr/>
    </dgm:pt>
    <dgm:pt modelId="{CEBAA2C9-7D07-4FF6-AD47-8965C637ECAD}" type="pres">
      <dgm:prSet presAssocID="{95E5CB1D-F917-4688-A589-91AC087A53D1}" presName="rect2" presStyleLbl="alignAcc1" presStyleIdx="1" presStyleCnt="2"/>
      <dgm:spPr/>
      <dgm:t>
        <a:bodyPr/>
        <a:lstStyle/>
        <a:p>
          <a:endParaRPr lang="es-PE"/>
        </a:p>
      </dgm:t>
    </dgm:pt>
    <dgm:pt modelId="{21058789-F0E6-4364-9051-703DB5889F3A}" type="pres">
      <dgm:prSet presAssocID="{A527CBFF-4E57-4413-A51F-058069A1D4F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F08AC9-95A9-48C2-8296-6280847E29CE}" type="pres">
      <dgm:prSet presAssocID="{A527CBFF-4E57-4413-A51F-058069A1D4F2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51212B-CA78-4024-ADF5-572A5295416E}" type="pres">
      <dgm:prSet presAssocID="{95E5CB1D-F917-4688-A589-91AC087A53D1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EC6551-EA09-4BF8-8A43-853D80AEC691}" type="pres">
      <dgm:prSet presAssocID="{95E5CB1D-F917-4688-A589-91AC087A53D1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E51B8D5-1151-4790-B2A0-55D86FCDB34F}" type="presOf" srcId="{39B0977F-2BF9-4394-B567-7666C4E6BBA6}" destId="{9EEC6551-EA09-4BF8-8A43-853D80AEC691}" srcOrd="0" destOrd="0" presId="urn:microsoft.com/office/officeart/2005/8/layout/target3"/>
    <dgm:cxn modelId="{FD940E0D-169D-4244-BD2D-46E7B394B244}" srcId="{B1943CFF-AB20-41B0-841F-A774DEC3FE6F}" destId="{A527CBFF-4E57-4413-A51F-058069A1D4F2}" srcOrd="0" destOrd="0" parTransId="{2B9B99AD-B1D5-45E9-8EBA-01F2741D5B0E}" sibTransId="{03F7AD5D-3475-4BF4-843A-3FC2FF3A1401}"/>
    <dgm:cxn modelId="{76770D1B-5890-4142-8DF6-0DF91D5EA962}" srcId="{B1943CFF-AB20-41B0-841F-A774DEC3FE6F}" destId="{95E5CB1D-F917-4688-A589-91AC087A53D1}" srcOrd="1" destOrd="0" parTransId="{C21EF0AF-AB62-4918-8123-C962204A8375}" sibTransId="{D6693294-15ED-4740-B98C-2EA1C2CE57F7}"/>
    <dgm:cxn modelId="{71D4D3E2-58B0-40D1-BF25-DFEE40209CE1}" type="presOf" srcId="{A527CBFF-4E57-4413-A51F-058069A1D4F2}" destId="{E7094477-B9D6-42CD-A931-2B6E1970D644}" srcOrd="0" destOrd="0" presId="urn:microsoft.com/office/officeart/2005/8/layout/target3"/>
    <dgm:cxn modelId="{FE04C61B-A23B-41C7-87E6-42810061869D}" srcId="{A527CBFF-4E57-4413-A51F-058069A1D4F2}" destId="{6751F189-1056-4DD2-B55F-05182A09759D}" srcOrd="1" destOrd="0" parTransId="{B0AD05F7-776B-4DF5-8737-2B0E1CF67017}" sibTransId="{5FC0E2E5-CACF-445F-94B2-931FA3B9681B}"/>
    <dgm:cxn modelId="{EB8E70FB-8E29-408B-8B5D-F43B0571F569}" type="presOf" srcId="{B1943CFF-AB20-41B0-841F-A774DEC3FE6F}" destId="{3575027C-591B-4ED6-AC30-B7F7C5EA1E54}" srcOrd="0" destOrd="0" presId="urn:microsoft.com/office/officeart/2005/8/layout/target3"/>
    <dgm:cxn modelId="{B4554114-4DE1-491F-91A7-3375ABCDDAE3}" type="presOf" srcId="{33A8C898-37E3-44EC-A386-D30387CCFA7E}" destId="{61F08AC9-95A9-48C2-8296-6280847E29CE}" srcOrd="0" destOrd="0" presId="urn:microsoft.com/office/officeart/2005/8/layout/target3"/>
    <dgm:cxn modelId="{F7A97022-5652-4F4D-BB0B-2470ADDA90A8}" type="presOf" srcId="{757BA307-E40F-4DA1-9D06-BA47F74BEEEE}" destId="{9EEC6551-EA09-4BF8-8A43-853D80AEC691}" srcOrd="0" destOrd="1" presId="urn:microsoft.com/office/officeart/2005/8/layout/target3"/>
    <dgm:cxn modelId="{A54696F0-40ED-4721-AE8C-5B40F2B5306A}" srcId="{95E5CB1D-F917-4688-A589-91AC087A53D1}" destId="{757BA307-E40F-4DA1-9D06-BA47F74BEEEE}" srcOrd="1" destOrd="0" parTransId="{D947EA84-E941-4B21-B484-0A60FA5F354F}" sibTransId="{08C397D1-91D4-4879-94E5-FE536D5C963E}"/>
    <dgm:cxn modelId="{27FA9152-CA6A-48FC-A92B-6820B89A0639}" type="presOf" srcId="{A527CBFF-4E57-4413-A51F-058069A1D4F2}" destId="{21058789-F0E6-4364-9051-703DB5889F3A}" srcOrd="1" destOrd="0" presId="urn:microsoft.com/office/officeart/2005/8/layout/target3"/>
    <dgm:cxn modelId="{095409BC-27E8-42D2-8A31-F15FD0154A41}" type="presOf" srcId="{95E5CB1D-F917-4688-A589-91AC087A53D1}" destId="{9451212B-CA78-4024-ADF5-572A5295416E}" srcOrd="1" destOrd="0" presId="urn:microsoft.com/office/officeart/2005/8/layout/target3"/>
    <dgm:cxn modelId="{F4120A67-1F55-4494-B018-DD040E956D28}" srcId="{95E5CB1D-F917-4688-A589-91AC087A53D1}" destId="{39B0977F-2BF9-4394-B567-7666C4E6BBA6}" srcOrd="0" destOrd="0" parTransId="{30489B87-4BA1-48FD-ADDE-574939013CA5}" sibTransId="{482AE442-81D9-420C-85F2-240D8D90810B}"/>
    <dgm:cxn modelId="{4EEF8D0D-7BB4-476F-959B-026F1E1C44B9}" srcId="{A527CBFF-4E57-4413-A51F-058069A1D4F2}" destId="{33A8C898-37E3-44EC-A386-D30387CCFA7E}" srcOrd="0" destOrd="0" parTransId="{EA978E6A-7250-4408-807B-E034A3E60850}" sibTransId="{A8E2953B-8DF5-4877-86D9-4F64F09F1B48}"/>
    <dgm:cxn modelId="{4DAB0A43-8C38-4F1C-B2D6-66624D8FB80E}" type="presOf" srcId="{6751F189-1056-4DD2-B55F-05182A09759D}" destId="{61F08AC9-95A9-48C2-8296-6280847E29CE}" srcOrd="0" destOrd="1" presId="urn:microsoft.com/office/officeart/2005/8/layout/target3"/>
    <dgm:cxn modelId="{DD61EB7F-E250-4BAA-9466-33C7EF44ACC3}" type="presOf" srcId="{95E5CB1D-F917-4688-A589-91AC087A53D1}" destId="{CEBAA2C9-7D07-4FF6-AD47-8965C637ECAD}" srcOrd="0" destOrd="0" presId="urn:microsoft.com/office/officeart/2005/8/layout/target3"/>
    <dgm:cxn modelId="{874173B6-2DCD-4268-B5AA-5A490B3FB8CE}" type="presParOf" srcId="{3575027C-591B-4ED6-AC30-B7F7C5EA1E54}" destId="{780F9263-23D1-40EE-810C-F275A61CDFEF}" srcOrd="0" destOrd="0" presId="urn:microsoft.com/office/officeart/2005/8/layout/target3"/>
    <dgm:cxn modelId="{5809CABB-D179-4E84-BCE4-5977F80DB098}" type="presParOf" srcId="{3575027C-591B-4ED6-AC30-B7F7C5EA1E54}" destId="{886E3B96-B0A1-4522-92D9-B9396EEE315C}" srcOrd="1" destOrd="0" presId="urn:microsoft.com/office/officeart/2005/8/layout/target3"/>
    <dgm:cxn modelId="{97C550B6-01F0-47DD-ADFC-28DBB2884B73}" type="presParOf" srcId="{3575027C-591B-4ED6-AC30-B7F7C5EA1E54}" destId="{E7094477-B9D6-42CD-A931-2B6E1970D644}" srcOrd="2" destOrd="0" presId="urn:microsoft.com/office/officeart/2005/8/layout/target3"/>
    <dgm:cxn modelId="{A6E4B70C-DCD5-4D96-906B-D9090234BADB}" type="presParOf" srcId="{3575027C-591B-4ED6-AC30-B7F7C5EA1E54}" destId="{278041F6-5B9B-413A-81F3-978AF51D7F4C}" srcOrd="3" destOrd="0" presId="urn:microsoft.com/office/officeart/2005/8/layout/target3"/>
    <dgm:cxn modelId="{EF3C1D5F-AE7F-4516-B772-E70318A1E7AF}" type="presParOf" srcId="{3575027C-591B-4ED6-AC30-B7F7C5EA1E54}" destId="{98A6864E-37AC-4DAA-B85C-5BAA96A76FF9}" srcOrd="4" destOrd="0" presId="urn:microsoft.com/office/officeart/2005/8/layout/target3"/>
    <dgm:cxn modelId="{61D2E6EE-9364-4402-A4C9-B60D44E864E1}" type="presParOf" srcId="{3575027C-591B-4ED6-AC30-B7F7C5EA1E54}" destId="{CEBAA2C9-7D07-4FF6-AD47-8965C637ECAD}" srcOrd="5" destOrd="0" presId="urn:microsoft.com/office/officeart/2005/8/layout/target3"/>
    <dgm:cxn modelId="{B4331DD2-E4B3-4778-820E-4FEFE2955019}" type="presParOf" srcId="{3575027C-591B-4ED6-AC30-B7F7C5EA1E54}" destId="{21058789-F0E6-4364-9051-703DB5889F3A}" srcOrd="6" destOrd="0" presId="urn:microsoft.com/office/officeart/2005/8/layout/target3"/>
    <dgm:cxn modelId="{EF94F001-1217-46E1-982C-FAC946A9B2E2}" type="presParOf" srcId="{3575027C-591B-4ED6-AC30-B7F7C5EA1E54}" destId="{61F08AC9-95A9-48C2-8296-6280847E29CE}" srcOrd="7" destOrd="0" presId="urn:microsoft.com/office/officeart/2005/8/layout/target3"/>
    <dgm:cxn modelId="{B671E5DD-FDE3-45DE-8E5B-996BC4245153}" type="presParOf" srcId="{3575027C-591B-4ED6-AC30-B7F7C5EA1E54}" destId="{9451212B-CA78-4024-ADF5-572A5295416E}" srcOrd="8" destOrd="0" presId="urn:microsoft.com/office/officeart/2005/8/layout/target3"/>
    <dgm:cxn modelId="{102D08D2-E713-4BD2-A697-2328DE675CA9}" type="presParOf" srcId="{3575027C-591B-4ED6-AC30-B7F7C5EA1E54}" destId="{9EEC6551-EA09-4BF8-8A43-853D80AEC69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78" y="1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6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78" y="9428716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3730B5-1545-4A8C-AE1A-376737AA32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45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8" y="1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6"/>
            <a:ext cx="533019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8" y="9428716"/>
            <a:ext cx="288770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DCA8CEC-F0D7-4F06-9CEE-49A30555D61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6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9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BCD4A-5FFA-4F82-90C7-FD87E1DDE5ED}" type="slidenum">
              <a:rPr lang="es-ES" smtClean="0">
                <a:cs typeface="Times New Roman" pitchFamily="18" charset="0"/>
              </a:rPr>
              <a:pPr/>
              <a:t>5</a:t>
            </a:fld>
            <a:endParaRPr lang="es-ES" smtClean="0">
              <a:cs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274" y="4715154"/>
            <a:ext cx="5330190" cy="4466987"/>
          </a:xfrm>
          <a:noFill/>
          <a:ln/>
        </p:spPr>
        <p:txBody>
          <a:bodyPr/>
          <a:lstStyle/>
          <a:p>
            <a:pPr eaLnBrk="1" hangingPunct="1"/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55502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A8CEC-F0D7-4F06-9CEE-49A30555D6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7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690563"/>
            <a:ext cx="5105400" cy="3830637"/>
          </a:xfrm>
          <a:ln/>
        </p:spPr>
      </p:sp>
    </p:spTree>
    <p:extLst>
      <p:ext uri="{BB962C8B-B14F-4D97-AF65-F5344CB8AC3E}">
        <p14:creationId xmlns:p14="http://schemas.microsoft.com/office/powerpoint/2010/main" val="255819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BCD4A-5FFA-4F82-90C7-FD87E1DDE5ED}" type="slidenum">
              <a:rPr lang="es-ES" smtClean="0">
                <a:cs typeface="Times New Roman" pitchFamily="18" charset="0"/>
              </a:rPr>
              <a:pPr/>
              <a:t>14</a:t>
            </a:fld>
            <a:endParaRPr lang="es-ES" smtClean="0">
              <a:cs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274" y="4715154"/>
            <a:ext cx="5330190" cy="4466987"/>
          </a:xfrm>
          <a:noFill/>
          <a:ln/>
        </p:spPr>
        <p:txBody>
          <a:bodyPr/>
          <a:lstStyle/>
          <a:p>
            <a:pPr eaLnBrk="1" hangingPunct="1"/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226143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i="0" cap="all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3023-30ED-4D35-BFB9-07BE318B24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772F8-3370-4CF4-BC27-D206EBA32D8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1675"/>
            <a:ext cx="2057400" cy="54244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1675"/>
            <a:ext cx="6019800" cy="54244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534B-E4B7-4329-8011-B35005D062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6422-8E66-43FD-8070-6BA94FAB78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32C0-4E1C-48DB-8AA4-267D289C828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DFD33-0D6B-4C6D-98ED-2139BBEDB5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210080" cy="4697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210080" cy="4697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39A0-91C4-462B-B8FD-A3A74C3BB8C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43998" cy="63184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2831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31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6BC8-C046-4512-9E64-81412207B8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BA36-B312-4D40-8E0A-CACBAD179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ACAAD3-D793-4ECD-825A-68DDB322890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85794"/>
            <a:ext cx="3251231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785794"/>
            <a:ext cx="5283230" cy="5340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251231" cy="4697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44DE-9E47-4D0F-AFC9-63C3894068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6F03-CBFC-4A26-9759-32E3B4B2EBF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016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643050"/>
            <a:ext cx="8643937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1214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4438" y="6381750"/>
            <a:ext cx="728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1063" y="6381750"/>
            <a:ext cx="642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ACAAD3-D793-4ECD-825A-68DDB322890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 i="0">
          <a:solidFill>
            <a:srgbClr val="C00000"/>
          </a:solidFill>
          <a:latin typeface="Verdan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rgbClr val="000066"/>
          </a:solidFill>
          <a:latin typeface="+mn-lt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000066"/>
          </a:solidFill>
          <a:latin typeface="+mn-lt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0066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barreto@sbs.gob.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280920" cy="566738"/>
          </a:xfrm>
        </p:spPr>
        <p:txBody>
          <a:bodyPr/>
          <a:lstStyle/>
          <a:p>
            <a:r>
              <a:rPr lang="es-E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ADOPCIÓN DE ESTÁNDAR CONTABLE </a:t>
            </a:r>
            <a:r>
              <a:rPr lang="es-E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IFRS</a:t>
            </a:r>
            <a:r>
              <a:rPr lang="es-E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SEGUROS</a:t>
            </a:r>
            <a:br>
              <a:rPr lang="es-E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</a:t>
            </a:r>
            <a:r>
              <a:rPr lang="es-PE" sz="1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sobre Capacitación de Supervisores de Seguros de </a:t>
            </a:r>
            <a:r>
              <a:rPr lang="es-PE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Latinoamérica </a:t>
            </a:r>
            <a:r>
              <a:rPr lang="es-ES" sz="1600" b="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IAIS - ASSAL </a:t>
            </a:r>
            <a:br>
              <a:rPr lang="es-ES" sz="1600" b="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200" dirty="0">
                <a:solidFill>
                  <a:srgbClr val="002060"/>
                </a:solidFill>
              </a:rPr>
              <a:t>Panamá - Noviembre, 2014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1777" r="-340" b="19913"/>
          <a:stretch/>
        </p:blipFill>
        <p:spPr>
          <a:xfrm>
            <a:off x="0" y="-4083"/>
            <a:ext cx="9148630" cy="417646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79512" y="5641197"/>
            <a:ext cx="4689713" cy="804862"/>
          </a:xfrm>
        </p:spPr>
        <p:txBody>
          <a:bodyPr/>
          <a:lstStyle/>
          <a:p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Mirla </a:t>
            </a:r>
            <a:r>
              <a:rPr lang="es-E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arreto </a:t>
            </a:r>
            <a:r>
              <a:rPr lang="es-E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E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erastegui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04448" y="-4083"/>
            <a:ext cx="72008" cy="6862083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 rotWithShape="1">
          <a:blip r:embed="rId3"/>
          <a:srcRect l="20372" t="15320" r="53060" b="77245"/>
          <a:stretch/>
        </p:blipFill>
        <p:spPr bwMode="auto">
          <a:xfrm>
            <a:off x="3275856" y="5589240"/>
            <a:ext cx="5256584" cy="856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37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2 Título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4632" cy="2952328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/>
            <a:r>
              <a:rPr lang="es-PE" sz="32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PRINCIPALES DISPOSICIONES</a:t>
            </a:r>
            <a:br>
              <a:rPr lang="es-PE" sz="32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</a:br>
            <a:r>
              <a:rPr lang="es-PE" sz="32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aplicables a los</a:t>
            </a:r>
            <a:br>
              <a:rPr lang="es-PE" sz="32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</a:br>
            <a:r>
              <a:rPr lang="es-PE" sz="32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sistemas supervisados</a:t>
            </a:r>
            <a:br>
              <a:rPr lang="es-PE" sz="32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</a:br>
            <a:r>
              <a:rPr lang="es-PE" sz="38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/>
            </a:r>
            <a:br>
              <a:rPr lang="es-PE" sz="38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</a:br>
            <a:r>
              <a:rPr lang="es-PE" sz="240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(Banca. Seguros, AFP)</a:t>
            </a:r>
            <a:endParaRPr lang="es-ES" sz="2400" i="0" kern="1200" dirty="0" smtClean="0">
              <a:solidFill>
                <a:srgbClr val="00206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70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CONCEPTUAL</a:t>
            </a:r>
            <a:endParaRPr lang="es-PE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300729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68599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PRELACIÓN CONTABLE</a:t>
            </a:r>
            <a:endParaRPr lang="es-PE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84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0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FINANCIEROS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55576" y="1772816"/>
            <a:ext cx="2736304" cy="10081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P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Alineación a NIIF sin cambios estructurales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55576" y="3356992"/>
            <a:ext cx="2736304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P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 denominación del Balance General -&gt; </a:t>
            </a:r>
            <a:r>
              <a:rPr lang="es-P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de Situación Financiera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292080" y="3356992"/>
            <a:ext cx="2736304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P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Principalmente reagrupaciones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995936" y="3573016"/>
            <a:ext cx="864096" cy="57606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 Narrow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5576" y="4725144"/>
            <a:ext cx="2736304" cy="10081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P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del Resultado Integral 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292080" y="4725144"/>
            <a:ext cx="2736304" cy="10081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Comprende el Resultado del Ejercicio  (RE) y el otro resultado integral (ORI)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3995936" y="4941168"/>
            <a:ext cx="864096" cy="57606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98710" cy="653928"/>
          </a:xfrm>
        </p:spPr>
        <p:txBody>
          <a:bodyPr>
            <a:normAutofit fontScale="90000"/>
          </a:bodyPr>
          <a:lstStyle/>
          <a:p>
            <a:r>
              <a:rPr lang="es-ES_tradnl" sz="2800" i="0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ES_tradnl" sz="2800" i="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PE" sz="33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REVELACIONES</a:t>
            </a:r>
            <a:r>
              <a:rPr lang="es-ES_tradnl" sz="33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3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3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67048"/>
            <a:ext cx="7960398" cy="5290952"/>
          </a:xfrm>
        </p:spPr>
        <p:txBody>
          <a:bodyPr/>
          <a:lstStyle/>
          <a:p>
            <a:pPr lvl="0">
              <a:buNone/>
            </a:pPr>
            <a:endParaRPr lang="es-PE" dirty="0" smtClean="0">
              <a:solidFill>
                <a:schemeClr val="tx2"/>
              </a:solidFill>
              <a:latin typeface="Verdana" pitchFamily="34" charset="0"/>
            </a:endParaRPr>
          </a:p>
          <a:p>
            <a:endParaRPr lang="es-PE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316349266"/>
              </p:ext>
            </p:extLst>
          </p:nvPr>
        </p:nvGraphicFramePr>
        <p:xfrm>
          <a:off x="467544" y="170080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9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FAE4-9DBA-43AE-AE09-1DE13BB49418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971600" y="908720"/>
            <a:ext cx="71287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REVELACIONES (2)</a:t>
            </a:r>
            <a:endParaRPr lang="es-ES_tradnl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55650" y="19161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endParaRPr lang="es-PE" b="1">
              <a:latin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0087754"/>
              </p:ext>
            </p:extLst>
          </p:nvPr>
        </p:nvGraphicFramePr>
        <p:xfrm>
          <a:off x="1524000" y="20771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17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PE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OTRAS DISPOSICIONES NIIF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568720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PE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OTRAS DISPOSICIONES NIIF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486670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PE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OTROS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25780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PE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DISPOSICIONES TRANSITORIAS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883492"/>
              </p:ext>
            </p:extLst>
          </p:nvPr>
        </p:nvGraphicFramePr>
        <p:xfrm>
          <a:off x="539552" y="1643063"/>
          <a:ext cx="8064896" cy="43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2 Título"/>
          <p:cNvSpPr>
            <a:spLocks noGrp="1"/>
          </p:cNvSpPr>
          <p:nvPr>
            <p:ph type="ctrTitle"/>
          </p:nvPr>
        </p:nvSpPr>
        <p:spPr>
          <a:xfrm>
            <a:off x="685800" y="2344739"/>
            <a:ext cx="7772400" cy="1798641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/>
            <a:r>
              <a:rPr lang="es-PE" sz="38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PRINCIPALES DISPOSICIONES</a:t>
            </a:r>
            <a:br>
              <a:rPr lang="es-PE" sz="38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</a:br>
            <a:r>
              <a:rPr lang="es-PE" sz="3800" i="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- </a:t>
            </a:r>
            <a:r>
              <a:rPr lang="es-PE" sz="380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SEGUROS</a:t>
            </a:r>
            <a:br>
              <a:rPr lang="es-PE" sz="3800" kern="1200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</a:br>
            <a:endParaRPr lang="es-ES" sz="1800" b="0" i="0" kern="1200" dirty="0" smtClean="0">
              <a:solidFill>
                <a:srgbClr val="00206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500066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es-ES_tradnl" sz="2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s-ES_tradnl" sz="2200" b="1" dirty="0">
              <a:solidFill>
                <a:schemeClr val="tx2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s-ES_tradn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Antecedentes.</a:t>
            </a:r>
          </a:p>
          <a:p>
            <a:pPr marL="514350" indent="-514350">
              <a:buFont typeface="+mj-lt"/>
              <a:buAutoNum type="romanUcPeriod"/>
            </a:pPr>
            <a:endParaRPr lang="es-ES_tradnl" sz="2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s-ES_tradn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</a:t>
            </a:r>
            <a:r>
              <a:rPr lang="es-ES_tradnl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disposiciones comunes (banca, seguros, AFP</a:t>
            </a:r>
            <a:r>
              <a:rPr lang="es-ES_tradn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514350" indent="-514350">
              <a:buFont typeface="+mj-lt"/>
              <a:buAutoNum type="romanUcPeriod"/>
            </a:pPr>
            <a:endParaRPr lang="es-ES_tradn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lvl="1" indent="-514350">
              <a:buFont typeface="+mj-lt"/>
              <a:buAutoNum type="romanUcPeriod" startAt="3"/>
            </a:pPr>
            <a:r>
              <a:rPr lang="es-ES_tradn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Principales </a:t>
            </a:r>
            <a:r>
              <a:rPr lang="es-ES_tradnl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disposiciones </a:t>
            </a:r>
            <a:r>
              <a:rPr lang="es-ES_tradn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Seguros.</a:t>
            </a:r>
          </a:p>
          <a:p>
            <a:pPr marL="514350" lvl="1" indent="-514350">
              <a:buFont typeface="+mj-lt"/>
              <a:buAutoNum type="romanUcPeriod" startAt="3"/>
            </a:pPr>
            <a:endParaRPr lang="es-ES_tradn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lvl="1" indent="-514350">
              <a:buFont typeface="+mj-lt"/>
              <a:buAutoNum type="romanUcPeriod" startAt="4"/>
            </a:pPr>
            <a:r>
              <a:rPr lang="es-ES_tradn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Conclusiones.</a:t>
            </a:r>
            <a:endParaRPr lang="es-ES_tradn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</a:pPr>
            <a:endParaRPr lang="es-ES_tradnl" sz="20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1340768"/>
            <a:ext cx="7772400" cy="6118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PE" sz="2800" i="0" kern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  <a:endParaRPr lang="es-PE" sz="2800" i="0" kern="0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NIIF 4: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SEGUROS</a:t>
            </a:r>
            <a:endParaRPr lang="es-ES" i="0" dirty="0">
              <a:solidFill>
                <a:srgbClr val="00206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160039"/>
              </p:ext>
            </p:extLst>
          </p:nvPr>
        </p:nvGraphicFramePr>
        <p:xfrm>
          <a:off x="-1548680" y="1484784"/>
          <a:ext cx="8643937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7 Elipse"/>
          <p:cNvSpPr/>
          <p:nvPr/>
        </p:nvSpPr>
        <p:spPr>
          <a:xfrm>
            <a:off x="6352251" y="2564904"/>
            <a:ext cx="2396213" cy="2088232"/>
          </a:xfrm>
          <a:prstGeom prst="ellipse">
            <a:avLst/>
          </a:prstGeom>
          <a:solidFill>
            <a:srgbClr val="24F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Mejoras limitadas en la contabilización de seguros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6732240" y="4797152"/>
            <a:ext cx="201622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Revelación de información sobre contratos de seguros</a:t>
            </a:r>
            <a:endParaRPr lang="es-ES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 rot="19895591">
            <a:off x="5471664" y="423635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658480">
            <a:off x="5560596" y="5515871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9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NIIF 4: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SEGUROS</a:t>
            </a:r>
            <a:endParaRPr lang="es-PE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894259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NIIF 4: </a:t>
            </a:r>
            <a:r>
              <a:rPr lang="es-PE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CONTRATOS DE SEGUROS – </a:t>
            </a:r>
            <a:r>
              <a:rPr lang="es-PE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r>
              <a:rPr lang="es-P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s-PE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48702"/>
              </p:ext>
            </p:extLst>
          </p:nvPr>
        </p:nvGraphicFramePr>
        <p:xfrm>
          <a:off x="214313" y="1357313"/>
          <a:ext cx="8643937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844536"/>
            <a:ext cx="7960968" cy="584200"/>
          </a:xfrm>
        </p:spPr>
        <p:txBody>
          <a:bodyPr/>
          <a:lstStyle/>
          <a:p>
            <a:r>
              <a:rPr lang="es-P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NIIF 4: </a:t>
            </a:r>
            <a:r>
              <a:rPr lang="es-PE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CONTRATOS DE SEGUROS – NO COMPENSACIÓN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23150367"/>
              </p:ext>
            </p:extLst>
          </p:nvPr>
        </p:nvGraphicFramePr>
        <p:xfrm>
          <a:off x="1331640" y="1772816"/>
          <a:ext cx="66247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2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NIIF 4: </a:t>
            </a:r>
            <a:r>
              <a:rPr lang="es-PE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CONTRATOS DE SEGUROS – OTROS</a:t>
            </a:r>
            <a:endParaRPr lang="es-PE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62041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99" y="908720"/>
            <a:ext cx="9144000" cy="584200"/>
          </a:xfrm>
        </p:spPr>
        <p:txBody>
          <a:bodyPr/>
          <a:lstStyle/>
          <a:p>
            <a:r>
              <a:rPr lang="es-P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NIIF 4: Contratos de Seguros – </a:t>
            </a:r>
            <a:r>
              <a:rPr lang="es-PE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Revelaciones</a:t>
            </a: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57172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– NORMAS SBS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20795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/>
          <a:lstStyle/>
          <a:p>
            <a:pPr eaLnBrk="1" hangingPunct="1"/>
            <a:r>
              <a:rPr lang="es-PE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REGLAMENTO DE INVERSIONES </a:t>
            </a:r>
            <a:br>
              <a:rPr lang="es-PE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EMPRESAS DE SEGUROS</a:t>
            </a:r>
          </a:p>
        </p:txBody>
      </p:sp>
    </p:spTree>
    <p:extLst>
      <p:ext uri="{BB962C8B-B14F-4D97-AF65-F5344CB8AC3E}">
        <p14:creationId xmlns:p14="http://schemas.microsoft.com/office/powerpoint/2010/main" val="5689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INVERSIONES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INSTRUMENTOS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FINANCIEROS</a:t>
            </a: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23493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INVERSIONES </a:t>
            </a:r>
            <a:r>
              <a:rPr lang="es-ES_trad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 INMUEBLES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06356"/>
              </p:ext>
            </p:extLst>
          </p:nvPr>
        </p:nvGraphicFramePr>
        <p:xfrm>
          <a:off x="179512" y="1700808"/>
          <a:ext cx="795808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10 Conector recto de flecha"/>
          <p:cNvCxnSpPr/>
          <p:nvPr/>
        </p:nvCxnSpPr>
        <p:spPr>
          <a:xfrm>
            <a:off x="2051720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5652120" y="34290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372200" y="342900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Abrir llave"/>
          <p:cNvSpPr/>
          <p:nvPr/>
        </p:nvSpPr>
        <p:spPr>
          <a:xfrm rot="16200000">
            <a:off x="7128285" y="5193197"/>
            <a:ext cx="360040" cy="1296142"/>
          </a:xfrm>
          <a:prstGeom prst="leftBrace">
            <a:avLst>
              <a:gd name="adj1" fmla="val 11408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732240" y="6021288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autorización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55576" y="1483010"/>
            <a:ext cx="7772400" cy="1470025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>PBS 14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>VALUACION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409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C04F-7899-4AB7-9703-4D935ED283A5}" type="slidenum">
              <a:rPr lang="es-ES" altLang="en-US" smtClean="0">
                <a:latin typeface="Arial" pitchFamily="34" charset="0"/>
              </a:rPr>
              <a:pPr>
                <a:defRPr/>
              </a:pPr>
              <a:t>3</a:t>
            </a:fld>
            <a:endParaRPr lang="es-ES" altLang="en-US" smtClean="0">
              <a:latin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7624" y="836712"/>
            <a:ext cx="7129463" cy="6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>
            <a:spAutoFit/>
          </a:bodyPr>
          <a:lstStyle/>
          <a:p>
            <a:pPr algn="ctr">
              <a:defRPr/>
            </a:pPr>
            <a:r>
              <a:rPr lang="es-P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1835696" y="3140968"/>
            <a:ext cx="5184576" cy="237626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CuadroTexto"/>
          <p:cNvSpPr txBox="1"/>
          <p:nvPr/>
        </p:nvSpPr>
        <p:spPr>
          <a:xfrm>
            <a:off x="2202482" y="350100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supervisor establece los requisitos para la valuación de los activos y pasivos con propósitos de valuación de solvencia</a:t>
            </a:r>
          </a:p>
          <a:p>
            <a:pPr algn="ctr"/>
            <a:endParaRPr lang="es-P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96944" cy="800224"/>
          </a:xfrm>
        </p:spPr>
        <p:txBody>
          <a:bodyPr/>
          <a:lstStyle/>
          <a:p>
            <a:r>
              <a:rPr lang="es-ES_trad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INVERSIONES EN INMUEBLES</a:t>
            </a:r>
            <a:br>
              <a:rPr lang="es-ES_trad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Modelo </a:t>
            </a:r>
            <a:r>
              <a:rPr lang="es-ES_tradn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 Valor Razonable</a:t>
            </a:r>
            <a:endParaRPr lang="es-PE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39937"/>
              </p:ext>
            </p:extLst>
          </p:nvPr>
        </p:nvGraphicFramePr>
        <p:xfrm>
          <a:off x="214313" y="1380703"/>
          <a:ext cx="8643937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1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179388" y="765175"/>
            <a:ext cx="87852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32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</a:t>
            </a:r>
            <a:endParaRPr lang="es-PE" sz="32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323528" y="4653136"/>
            <a:ext cx="8088312" cy="15875"/>
          </a:xfrm>
          <a:prstGeom prst="line">
            <a:avLst/>
          </a:prstGeom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50825" y="4724400"/>
            <a:ext cx="0" cy="433388"/>
          </a:xfrm>
          <a:prstGeom prst="line">
            <a:avLst/>
          </a:prstGeom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219700" y="4724400"/>
            <a:ext cx="0" cy="360363"/>
          </a:xfrm>
          <a:prstGeom prst="line">
            <a:avLst/>
          </a:prstGeom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316913" y="4724400"/>
            <a:ext cx="0" cy="360363"/>
          </a:xfrm>
          <a:prstGeom prst="line">
            <a:avLst/>
          </a:prstGeom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13 CuadroTexto"/>
          <p:cNvSpPr txBox="1">
            <a:spLocks noChangeArrowheads="1"/>
          </p:cNvSpPr>
          <p:nvPr/>
        </p:nvSpPr>
        <p:spPr bwMode="auto">
          <a:xfrm>
            <a:off x="0" y="5229225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01/01/2012</a:t>
            </a:r>
          </a:p>
        </p:txBody>
      </p:sp>
      <p:sp>
        <p:nvSpPr>
          <p:cNvPr id="6152" name="14 CuadroTexto"/>
          <p:cNvSpPr txBox="1">
            <a:spLocks noChangeArrowheads="1"/>
          </p:cNvSpPr>
          <p:nvPr/>
        </p:nvSpPr>
        <p:spPr bwMode="auto">
          <a:xfrm>
            <a:off x="7812088" y="5157788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31/12/2014</a:t>
            </a:r>
          </a:p>
        </p:txBody>
      </p:sp>
      <p:sp>
        <p:nvSpPr>
          <p:cNvPr id="6153" name="15 CuadroTexto"/>
          <p:cNvSpPr txBox="1">
            <a:spLocks noChangeArrowheads="1"/>
          </p:cNvSpPr>
          <p:nvPr/>
        </p:nvSpPr>
        <p:spPr bwMode="auto">
          <a:xfrm>
            <a:off x="4716463" y="5219700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31/12/2013</a:t>
            </a:r>
          </a:p>
        </p:txBody>
      </p:sp>
      <p:sp>
        <p:nvSpPr>
          <p:cNvPr id="6154" name="17 CuadroTexto"/>
          <p:cNvSpPr txBox="1">
            <a:spLocks noChangeArrowheads="1"/>
          </p:cNvSpPr>
          <p:nvPr/>
        </p:nvSpPr>
        <p:spPr bwMode="auto">
          <a:xfrm>
            <a:off x="1258888" y="5500688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01/01/2013</a:t>
            </a:r>
          </a:p>
        </p:txBody>
      </p:sp>
      <p:sp>
        <p:nvSpPr>
          <p:cNvPr id="23" name="22 Llamada rectangular"/>
          <p:cNvSpPr/>
          <p:nvPr/>
        </p:nvSpPr>
        <p:spPr>
          <a:xfrm>
            <a:off x="3923928" y="1484784"/>
            <a:ext cx="2088381" cy="1584176"/>
          </a:xfrm>
          <a:prstGeom prst="wedgeRectCallout">
            <a:avLst>
              <a:gd name="adj1" fmla="val 12247"/>
              <a:gd name="adj2" fmla="val 14524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Primer estado de situación financiera comparativo y con notas comparativas en lo </a:t>
            </a:r>
            <a:r>
              <a:rPr lang="es-PE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aplicable</a:t>
            </a:r>
            <a:endParaRPr lang="es-PE" dirty="0">
              <a:solidFill>
                <a:schemeClr val="bg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" name="25 Llamada rectangular"/>
          <p:cNvSpPr/>
          <p:nvPr/>
        </p:nvSpPr>
        <p:spPr>
          <a:xfrm>
            <a:off x="6804248" y="1484784"/>
            <a:ext cx="2016224" cy="1584176"/>
          </a:xfrm>
          <a:prstGeom prst="wedgeRectCallout">
            <a:avLst>
              <a:gd name="adj1" fmla="val 24001"/>
              <a:gd name="adj2" fmla="val 14324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Información financiera </a:t>
            </a:r>
            <a:r>
              <a:rPr lang="es-PE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comparativa</a:t>
            </a:r>
            <a:endParaRPr lang="es-PE" dirty="0">
              <a:solidFill>
                <a:schemeClr val="bg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763713" y="4724400"/>
            <a:ext cx="0" cy="360363"/>
          </a:xfrm>
          <a:prstGeom prst="line">
            <a:avLst/>
          </a:prstGeom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27 CuadroTexto"/>
          <p:cNvSpPr txBox="1">
            <a:spLocks noChangeArrowheads="1"/>
          </p:cNvSpPr>
          <p:nvPr/>
        </p:nvSpPr>
        <p:spPr bwMode="auto">
          <a:xfrm>
            <a:off x="0" y="551656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31/12/2011</a:t>
            </a:r>
          </a:p>
        </p:txBody>
      </p:sp>
      <p:sp>
        <p:nvSpPr>
          <p:cNvPr id="6162" name="28 CuadroTexto"/>
          <p:cNvSpPr txBox="1">
            <a:spLocks noChangeArrowheads="1"/>
          </p:cNvSpPr>
          <p:nvPr/>
        </p:nvSpPr>
        <p:spPr bwMode="auto">
          <a:xfrm>
            <a:off x="1258888" y="5214938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31/12/2012</a:t>
            </a:r>
          </a:p>
        </p:txBody>
      </p:sp>
      <p:sp>
        <p:nvSpPr>
          <p:cNvPr id="31" name="30 Llamada rectangular"/>
          <p:cNvSpPr/>
          <p:nvPr/>
        </p:nvSpPr>
        <p:spPr>
          <a:xfrm>
            <a:off x="395535" y="1484784"/>
            <a:ext cx="1872209" cy="1584176"/>
          </a:xfrm>
          <a:prstGeom prst="wedgeRectCallout">
            <a:avLst>
              <a:gd name="adj1" fmla="val 21727"/>
              <a:gd name="adj2" fmla="val 14505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Saldos ajustados a los nuevos requerimientos</a:t>
            </a:r>
          </a:p>
        </p:txBody>
      </p:sp>
      <p:sp>
        <p:nvSpPr>
          <p:cNvPr id="6165" name="35 CuadroTexto"/>
          <p:cNvSpPr txBox="1">
            <a:spLocks noChangeArrowheads="1"/>
          </p:cNvSpPr>
          <p:nvPr/>
        </p:nvSpPr>
        <p:spPr bwMode="auto">
          <a:xfrm>
            <a:off x="4716463" y="5500688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400" dirty="0">
                <a:solidFill>
                  <a:srgbClr val="000066"/>
                </a:solidFill>
                <a:latin typeface="Arial" charset="0"/>
              </a:rPr>
              <a:t>01/01/2014</a:t>
            </a:r>
          </a:p>
        </p:txBody>
      </p:sp>
      <p:sp>
        <p:nvSpPr>
          <p:cNvPr id="34" name="33 Documento"/>
          <p:cNvSpPr/>
          <p:nvPr/>
        </p:nvSpPr>
        <p:spPr>
          <a:xfrm>
            <a:off x="2411760" y="4869160"/>
            <a:ext cx="2304256" cy="1296144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400" dirty="0" smtClean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es-PE" sz="1400" dirty="0" smtClean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A </a:t>
            </a: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partir de </a:t>
            </a:r>
            <a:r>
              <a:rPr lang="es-PE" sz="1400" b="1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enero 2013 </a:t>
            </a: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de acuerdo a nuevos cambios. </a:t>
            </a:r>
            <a:r>
              <a:rPr lang="es-PE" sz="1400" dirty="0" smtClean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A </a:t>
            </a: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partir del  </a:t>
            </a:r>
          </a:p>
          <a:p>
            <a:pPr algn="ctr">
              <a:defRPr/>
            </a:pP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I TRIM.  </a:t>
            </a:r>
            <a:r>
              <a:rPr lang="es-PE" sz="1400" dirty="0" smtClean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2013 con notas no comparativas</a:t>
            </a:r>
            <a:endParaRPr lang="es-PE" sz="1400" dirty="0">
              <a:solidFill>
                <a:srgbClr val="000066"/>
              </a:solidFill>
              <a:latin typeface="Arial" charset="0"/>
              <a:ea typeface="ＭＳ Ｐゴシック"/>
              <a:cs typeface="ＭＳ Ｐゴシック"/>
            </a:endParaRPr>
          </a:p>
          <a:p>
            <a:pPr algn="ctr">
              <a:defRPr/>
            </a:pPr>
            <a:endParaRPr lang="es-PE" sz="1400" dirty="0">
              <a:solidFill>
                <a:srgbClr val="000066"/>
              </a:solidFill>
            </a:endParaRPr>
          </a:p>
        </p:txBody>
      </p:sp>
      <p:sp>
        <p:nvSpPr>
          <p:cNvPr id="35" name="34 Documento"/>
          <p:cNvSpPr/>
          <p:nvPr/>
        </p:nvSpPr>
        <p:spPr>
          <a:xfrm>
            <a:off x="5940152" y="4869160"/>
            <a:ext cx="1873523" cy="108012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A partir del </a:t>
            </a:r>
          </a:p>
          <a:p>
            <a:pPr algn="ctr">
              <a:defRPr/>
            </a:pP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I TRIM.  2014</a:t>
            </a:r>
          </a:p>
          <a:p>
            <a:pPr algn="ctr">
              <a:defRPr/>
            </a:pPr>
            <a:r>
              <a:rPr lang="es-PE" sz="1400" dirty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EEFF </a:t>
            </a:r>
            <a:r>
              <a:rPr lang="es-PE" sz="1400" dirty="0" smtClean="0">
                <a:solidFill>
                  <a:srgbClr val="000066"/>
                </a:solidFill>
                <a:latin typeface="Arial" charset="0"/>
                <a:ea typeface="ＭＳ Ｐゴシック"/>
                <a:cs typeface="ＭＳ Ｐゴシック"/>
              </a:rPr>
              <a:t>comparativos</a:t>
            </a:r>
            <a:endParaRPr lang="es-ES" sz="1400" dirty="0">
              <a:solidFill>
                <a:srgbClr val="000066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12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93911"/>
              </p:ext>
            </p:extLst>
          </p:nvPr>
        </p:nvGraphicFramePr>
        <p:xfrm>
          <a:off x="214313" y="1643063"/>
          <a:ext cx="864393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2397" y="4437112"/>
            <a:ext cx="8280920" cy="566738"/>
          </a:xfrm>
        </p:spPr>
        <p:txBody>
          <a:bodyPr/>
          <a:lstStyle/>
          <a:p>
            <a:r>
              <a:rPr lang="es-E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</a:t>
            </a:r>
            <a:r>
              <a:rPr lang="es-E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sz="2400" b="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1777" r="-340" b="19913"/>
          <a:stretch/>
        </p:blipFill>
        <p:spPr>
          <a:xfrm>
            <a:off x="0" y="-4083"/>
            <a:ext cx="9148630" cy="417646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79512" y="5641197"/>
            <a:ext cx="4689713" cy="804862"/>
          </a:xfrm>
        </p:spPr>
        <p:txBody>
          <a:bodyPr/>
          <a:lstStyle/>
          <a:p>
            <a:endParaRPr lang="es-ES" b="1" dirty="0" smtClean="0">
              <a:solidFill>
                <a:srgbClr val="002060"/>
              </a:solidFill>
              <a:latin typeface="Verdana" pitchFamily="34" charset="0"/>
              <a:ea typeface="+mj-ea"/>
              <a:cs typeface="+mj-cs"/>
            </a:endParaRPr>
          </a:p>
          <a:p>
            <a:r>
              <a:rPr lang="es-E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Panamá </a:t>
            </a:r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- Noviembre </a:t>
            </a:r>
            <a:r>
              <a:rPr lang="es-E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2014</a:t>
            </a:r>
            <a:endParaRPr lang="es-E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04448" y="-4083"/>
            <a:ext cx="72008" cy="6862083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 rotWithShape="1">
          <a:blip r:embed="rId3"/>
          <a:srcRect l="20372" t="15320" r="53060" b="77245"/>
          <a:stretch/>
        </p:blipFill>
        <p:spPr bwMode="auto">
          <a:xfrm>
            <a:off x="3275856" y="5589240"/>
            <a:ext cx="5256584" cy="856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50851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>
                <a:hlinkClick r:id="rId4"/>
              </a:rPr>
              <a:t>mbarreto@sbs.gob.pe</a:t>
            </a:r>
            <a:endParaRPr lang="es-PE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502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</a:t>
            </a:r>
            <a:r>
              <a:rPr lang="es-PE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14 - GUÍA INTRODUCTORIA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9BA36-B312-4D40-8E0A-CACBAD1791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842464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8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CFAE4-9DBA-43AE-AE09-1DE13BB49418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971600" y="908720"/>
            <a:ext cx="71287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EXPERIENCIA PERUANA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55650" y="19161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endParaRPr lang="es-PE" b="1">
              <a:latin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46457212"/>
              </p:ext>
            </p:extLst>
          </p:nvPr>
        </p:nvGraphicFramePr>
        <p:xfrm>
          <a:off x="1524000" y="20771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romania-insider.com/wp-content/uploads/2010/05/world-bank-de-la-ei.jpg"/>
          <p:cNvPicPr>
            <a:picLocks noChangeAspect="1" noChangeArrowheads="1"/>
          </p:cNvPicPr>
          <p:nvPr/>
        </p:nvPicPr>
        <p:blipFill>
          <a:blip r:embed="rId8" cstate="print"/>
          <a:srcRect l="29727" t="17276" r="12383"/>
          <a:stretch>
            <a:fillRect/>
          </a:stretch>
        </p:blipFill>
        <p:spPr bwMode="auto">
          <a:xfrm>
            <a:off x="539552" y="2286025"/>
            <a:ext cx="684076" cy="652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258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C04F-7899-4AB7-9703-4D935ED283A5}" type="slidenum">
              <a:rPr lang="es-ES" altLang="en-US" smtClean="0">
                <a:latin typeface="Arial Narrow" pitchFamily="34" charset="0"/>
              </a:rPr>
              <a:pPr>
                <a:defRPr/>
              </a:pPr>
              <a:t>6</a:t>
            </a:fld>
            <a:endParaRPr lang="es-ES" altLang="en-US" smtClean="0">
              <a:latin typeface="Arial Narrow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7224" y="1000108"/>
            <a:ext cx="695513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8" tIns="45704" rIns="91408" bIns="45704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P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CAMINO HACIA LAS </a:t>
            </a:r>
            <a:r>
              <a:rPr lang="es-P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NIIF</a:t>
            </a:r>
            <a:r>
              <a:rPr lang="es-P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 ¿COMO?</a:t>
            </a:r>
            <a:endParaRPr lang="es-ES_tradn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948800" y="2571744"/>
            <a:ext cx="6480720" cy="3017496"/>
            <a:chOff x="683568" y="2227664"/>
            <a:chExt cx="6480720" cy="1417360"/>
          </a:xfrm>
        </p:grpSpPr>
        <p:sp>
          <p:nvSpPr>
            <p:cNvPr id="9" name="8 Proceso alternativo"/>
            <p:cNvSpPr/>
            <p:nvPr/>
          </p:nvSpPr>
          <p:spPr>
            <a:xfrm>
              <a:off x="683568" y="2227664"/>
              <a:ext cx="6480720" cy="648072"/>
            </a:xfrm>
            <a:prstGeom prst="flowChartAlternateProcess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s-ES" sz="24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Adopción o adaptación</a:t>
              </a:r>
              <a:endParaRPr lang="es-PE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9 Proceso alternativo"/>
            <p:cNvSpPr/>
            <p:nvPr/>
          </p:nvSpPr>
          <p:spPr>
            <a:xfrm>
              <a:off x="683568" y="2996952"/>
              <a:ext cx="6480720" cy="648072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-179388">
                <a:buFont typeface="Arial" pitchFamily="34" charset="0"/>
                <a:buChar char="•"/>
              </a:pPr>
              <a:r>
                <a:rPr lang="es-PE" sz="24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Implementación gradual o total (en una sola etapa)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428596" y="915974"/>
            <a:ext cx="8215370" cy="6556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MX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VENTAJAS DE ESTÁNDARES CONTABLES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22734103"/>
              </p:ext>
            </p:extLst>
          </p:nvPr>
        </p:nvGraphicFramePr>
        <p:xfrm>
          <a:off x="539552" y="1844824"/>
          <a:ext cx="799288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PE" sz="2800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PBS</a:t>
            </a:r>
            <a:r>
              <a:rPr lang="es-PE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14 y </a:t>
            </a:r>
            <a:r>
              <a:rPr lang="es-PE" sz="2800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SBS</a:t>
            </a:r>
            <a:endParaRPr lang="es-PE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4176464"/>
          </a:xfrm>
        </p:spPr>
        <p:txBody>
          <a:bodyPr/>
          <a:lstStyle/>
          <a:p>
            <a:r>
              <a:rPr lang="es-P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PBS</a:t>
            </a:r>
            <a:r>
              <a:rPr lang="es-P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14: El </a:t>
            </a:r>
            <a:r>
              <a:rPr lang="es-P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supervisor establece los requisitos para la valuación de los activos y pasivos </a:t>
            </a:r>
            <a:r>
              <a:rPr lang="es-PE" sz="24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los fines de evaluar la solvencia.</a:t>
            </a:r>
            <a:r>
              <a:rPr lang="es-P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P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P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P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P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P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P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P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32C0-4E1C-48DB-8AA4-267D289C82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8 Elipse"/>
          <p:cNvSpPr/>
          <p:nvPr/>
        </p:nvSpPr>
        <p:spPr>
          <a:xfrm>
            <a:off x="683568" y="3284984"/>
            <a:ext cx="8064896" cy="280831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Flecha izquierda"/>
          <p:cNvSpPr/>
          <p:nvPr/>
        </p:nvSpPr>
        <p:spPr>
          <a:xfrm>
            <a:off x="755576" y="4146029"/>
            <a:ext cx="2286016" cy="1143008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NO: Adopción</a:t>
            </a:r>
            <a:endParaRPr lang="es-PE" b="1" dirty="0"/>
          </a:p>
        </p:txBody>
      </p:sp>
      <p:pic>
        <p:nvPicPr>
          <p:cNvPr id="6" name="Picture 2" descr="LOGOSBS-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89332"/>
            <a:ext cx="1800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5436159" y="4053597"/>
            <a:ext cx="3214710" cy="121444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SÍ : Armonización con Criterios Prudenciales 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595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3" name="Rectangle 43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584200"/>
          </a:xfrm>
        </p:spPr>
        <p:txBody>
          <a:bodyPr>
            <a:normAutofit/>
          </a:bodyPr>
          <a:lstStyle/>
          <a:p>
            <a:r>
              <a:rPr lang="es-CL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HOJA DE RUTA  - ARMONIZACIÓN NIIF</a:t>
            </a:r>
            <a:endParaRPr lang="es-CL" sz="280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1907704" y="5584909"/>
            <a:ext cx="6976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smtClean="0">
                <a:solidFill>
                  <a:srgbClr val="002060"/>
                </a:solidFill>
                <a:cs typeface="Arial" charset="0"/>
              </a:rPr>
              <a:t>2008</a:t>
            </a:r>
            <a:endParaRPr lang="es-C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3131840" y="5584909"/>
            <a:ext cx="6976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smtClean="0">
                <a:solidFill>
                  <a:srgbClr val="002060"/>
                </a:solidFill>
                <a:cs typeface="Arial" charset="0"/>
              </a:rPr>
              <a:t>2009</a:t>
            </a:r>
            <a:endParaRPr lang="es-C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50565" name="Line 5"/>
          <p:cNvSpPr>
            <a:spLocks noChangeShapeType="1"/>
          </p:cNvSpPr>
          <p:nvPr/>
        </p:nvSpPr>
        <p:spPr bwMode="auto">
          <a:xfrm flipH="1">
            <a:off x="395536" y="1849784"/>
            <a:ext cx="0" cy="36674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2075" tIns="46038" rIns="92075" bIns="46038">
            <a:spAutoFit/>
          </a:bodyPr>
          <a:lstStyle/>
          <a:p>
            <a:endParaRPr lang="es-ES" dirty="0"/>
          </a:p>
        </p:txBody>
      </p:sp>
      <p:graphicFrame>
        <p:nvGraphicFramePr>
          <p:cNvPr id="53" name="52 Diagrama"/>
          <p:cNvGraphicFramePr/>
          <p:nvPr>
            <p:extLst>
              <p:ext uri="{D42A27DB-BD31-4B8C-83A1-F6EECF244321}">
                <p14:modId xmlns:p14="http://schemas.microsoft.com/office/powerpoint/2010/main" val="1335252065"/>
              </p:ext>
            </p:extLst>
          </p:nvPr>
        </p:nvGraphicFramePr>
        <p:xfrm>
          <a:off x="395536" y="5018137"/>
          <a:ext cx="842493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683568" y="3001913"/>
            <a:ext cx="4536504" cy="504056"/>
          </a:xfrm>
          <a:prstGeom prst="rect">
            <a:avLst/>
          </a:prstGeom>
          <a:ln w="6350"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 eaLnBrk="0" hangingPunct="0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Diagnóstico </a:t>
            </a:r>
            <a:r>
              <a:rPr lang="es-CL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y Planeación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7308304" y="3001913"/>
            <a:ext cx="1512168" cy="504056"/>
          </a:xfrm>
          <a:prstGeom prst="rect">
            <a:avLst/>
          </a:prstGeom>
          <a:ln w="6350"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defTabSz="762000" eaLnBrk="0" hangingPunct="0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Implementación</a:t>
            </a:r>
            <a:r>
              <a:rPr lang="es-CL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endParaRPr lang="es-CL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 defTabSz="762000" eaLnBrk="0" hangingPunct="0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y </a:t>
            </a:r>
            <a:r>
              <a:rPr lang="es-CL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Mantención</a:t>
            </a:r>
          </a:p>
        </p:txBody>
      </p:sp>
      <p:sp>
        <p:nvSpPr>
          <p:cNvPr id="450587" name="Text Box 27"/>
          <p:cNvSpPr txBox="1">
            <a:spLocks noChangeArrowheads="1"/>
          </p:cNvSpPr>
          <p:nvPr/>
        </p:nvSpPr>
        <p:spPr bwMode="auto">
          <a:xfrm>
            <a:off x="395710" y="1340768"/>
            <a:ext cx="1223962" cy="5810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CL" sz="16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Fase  de Conversión</a:t>
            </a:r>
          </a:p>
        </p:txBody>
      </p:sp>
      <p:sp>
        <p:nvSpPr>
          <p:cNvPr id="450592" name="AutoShape 32"/>
          <p:cNvSpPr>
            <a:spLocks noChangeArrowheads="1"/>
          </p:cNvSpPr>
          <p:nvPr/>
        </p:nvSpPr>
        <p:spPr bwMode="auto">
          <a:xfrm>
            <a:off x="683568" y="3866009"/>
            <a:ext cx="2088232" cy="1151061"/>
          </a:xfrm>
          <a:prstGeom prst="homePlate">
            <a:avLst>
              <a:gd name="adj" fmla="val 25126"/>
            </a:avLst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buFontTx/>
              <a:buChar char="-"/>
            </a:pPr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Entendimiento de la industria</a:t>
            </a:r>
          </a:p>
          <a:p>
            <a:pPr algn="l"/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de las NIIF</a:t>
            </a:r>
          </a:p>
          <a:p>
            <a:pPr algn="l">
              <a:buFontTx/>
              <a:buChar char="-"/>
            </a:pPr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Evaluación de los impactos </a:t>
            </a:r>
          </a:p>
          <a:p>
            <a:pPr algn="l"/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en los EEFF</a:t>
            </a:r>
          </a:p>
          <a:p>
            <a:pPr algn="l"/>
            <a:endParaRPr lang="es-CL" sz="12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50593" name="AutoShape 33"/>
          <p:cNvSpPr>
            <a:spLocks noChangeArrowheads="1"/>
          </p:cNvSpPr>
          <p:nvPr/>
        </p:nvSpPr>
        <p:spPr bwMode="auto">
          <a:xfrm>
            <a:off x="2915816" y="3866009"/>
            <a:ext cx="2304256" cy="1151632"/>
          </a:xfrm>
          <a:prstGeom prst="homePlate">
            <a:avLst>
              <a:gd name="adj" fmla="val 13224"/>
            </a:avLst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buFontTx/>
              <a:buChar char="-"/>
            </a:pPr>
            <a:endParaRPr lang="es-CL" sz="1200" b="1" dirty="0" smtClean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 algn="l">
              <a:buFontTx/>
              <a:buChar char="-"/>
            </a:pPr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Conformación de mesas de</a:t>
            </a:r>
          </a:p>
          <a:p>
            <a:pPr algn="l"/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trabajo con empresas, SBS </a:t>
            </a:r>
          </a:p>
          <a:p>
            <a:pPr algn="l"/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IPAI</a:t>
            </a:r>
          </a:p>
          <a:p>
            <a:pPr algn="l">
              <a:buFontTx/>
              <a:buChar char="-"/>
            </a:pPr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Elaboración de diagnóstico s</a:t>
            </a:r>
          </a:p>
          <a:p>
            <a:pPr algn="l"/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preliminar y actualizado</a:t>
            </a:r>
          </a:p>
          <a:p>
            <a:pPr algn="l">
              <a:buFontTx/>
              <a:buChar char="-"/>
            </a:pPr>
            <a:endParaRPr lang="es-CL" sz="12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 algn="l">
              <a:buFontTx/>
              <a:buChar char="-"/>
            </a:pPr>
            <a:r>
              <a:rPr lang="es-CL" sz="12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450599" name="Text Box 39"/>
          <p:cNvSpPr txBox="1">
            <a:spLocks noChangeArrowheads="1"/>
          </p:cNvSpPr>
          <p:nvPr/>
        </p:nvSpPr>
        <p:spPr bwMode="auto">
          <a:xfrm>
            <a:off x="683568" y="5584909"/>
            <a:ext cx="6976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smtClean="0">
                <a:solidFill>
                  <a:srgbClr val="002060"/>
                </a:solidFill>
                <a:cs typeface="Arial" charset="0"/>
              </a:rPr>
              <a:t>2007</a:t>
            </a:r>
            <a:endParaRPr lang="es-C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50600" name="Text Box 40"/>
          <p:cNvSpPr txBox="1">
            <a:spLocks noChangeArrowheads="1"/>
          </p:cNvSpPr>
          <p:nvPr/>
        </p:nvSpPr>
        <p:spPr bwMode="auto">
          <a:xfrm>
            <a:off x="4067944" y="5574285"/>
            <a:ext cx="13345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smtClean="0">
                <a:solidFill>
                  <a:srgbClr val="002060"/>
                </a:solidFill>
                <a:cs typeface="Arial" charset="0"/>
              </a:rPr>
              <a:t>2010 -2011</a:t>
            </a:r>
            <a:endParaRPr lang="es-C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5868144" y="5584909"/>
            <a:ext cx="8640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smtClean="0">
                <a:solidFill>
                  <a:srgbClr val="002060"/>
                </a:solidFill>
                <a:cs typeface="Arial" charset="0"/>
              </a:rPr>
              <a:t>2012</a:t>
            </a:r>
            <a:endParaRPr lang="es-C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5436096" y="3938513"/>
            <a:ext cx="1656184" cy="1079624"/>
          </a:xfrm>
          <a:prstGeom prst="homePlate">
            <a:avLst>
              <a:gd name="adj" fmla="val 13224"/>
            </a:avLst>
          </a:prstGeom>
          <a:solidFill>
            <a:schemeClr val="accent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buFontTx/>
              <a:buChar char="-"/>
            </a:pPr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Emisión de  normas </a:t>
            </a:r>
          </a:p>
          <a:p>
            <a:pPr algn="l"/>
            <a:r>
              <a:rPr lang="es-CL" sz="12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para su prepublicación</a:t>
            </a:r>
          </a:p>
          <a:p>
            <a:pPr algn="l">
              <a:buFontTx/>
              <a:buChar char="-"/>
            </a:pPr>
            <a:endParaRPr lang="es-CL" sz="12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 algn="l">
              <a:buFontTx/>
              <a:buChar char="-"/>
            </a:pPr>
            <a:endParaRPr lang="es-CL" sz="12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7524328" y="5584909"/>
            <a:ext cx="82452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L" dirty="0" smtClean="0">
                <a:solidFill>
                  <a:srgbClr val="002060"/>
                </a:solidFill>
                <a:cs typeface="Arial" charset="0"/>
              </a:rPr>
              <a:t>2013</a:t>
            </a:r>
            <a:endParaRPr lang="es-C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364088" y="3001913"/>
            <a:ext cx="1728192" cy="504056"/>
          </a:xfrm>
          <a:prstGeom prst="rect">
            <a:avLst/>
          </a:prstGeom>
          <a:ln w="6350"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 eaLnBrk="0" hangingPunct="0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Elaboración </a:t>
            </a:r>
          </a:p>
          <a:p>
            <a:pPr algn="ctr" defTabSz="762000" eaLnBrk="0" hangingPunct="0"/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de normas</a:t>
            </a:r>
            <a:endParaRPr lang="es-CL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7" name="AutoShape 33"/>
          <p:cNvSpPr>
            <a:spLocks noChangeArrowheads="1"/>
          </p:cNvSpPr>
          <p:nvPr/>
        </p:nvSpPr>
        <p:spPr bwMode="auto">
          <a:xfrm>
            <a:off x="7344816" y="3866505"/>
            <a:ext cx="1331640" cy="1151632"/>
          </a:xfrm>
          <a:prstGeom prst="homePlate">
            <a:avLst>
              <a:gd name="adj" fmla="val 13224"/>
            </a:avLst>
          </a:prstGeom>
          <a:solidFill>
            <a:schemeClr val="accent4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CL" sz="14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Vigencia</a:t>
            </a:r>
            <a:endParaRPr lang="es-CL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 algn="l">
              <a:buFontTx/>
              <a:buChar char="-"/>
            </a:pPr>
            <a:endParaRPr lang="es-CL" sz="12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8" name="47 Flecha derecha"/>
          <p:cNvSpPr/>
          <p:nvPr/>
        </p:nvSpPr>
        <p:spPr>
          <a:xfrm>
            <a:off x="8748464" y="4226049"/>
            <a:ext cx="323528" cy="35507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6444208" y="6021288"/>
            <a:ext cx="244827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000" b="1" dirty="0" smtClean="0">
                <a:solidFill>
                  <a:srgbClr val="002060"/>
                </a:solidFill>
              </a:rPr>
              <a:t>- NORMAS DE RESERVAS TÉCNICAS</a:t>
            </a:r>
          </a:p>
          <a:p>
            <a:pPr>
              <a:buFontTx/>
              <a:buChar char="-"/>
            </a:pPr>
            <a:r>
              <a:rPr lang="es-PE" sz="1000" b="1" dirty="0" smtClean="0">
                <a:solidFill>
                  <a:srgbClr val="002060"/>
                </a:solidFill>
              </a:rPr>
              <a:t>PROYECTO SOLVENCIA II</a:t>
            </a:r>
          </a:p>
          <a:p>
            <a:pPr>
              <a:buFontTx/>
              <a:buChar char="-"/>
            </a:pPr>
            <a:r>
              <a:rPr lang="es-PE" sz="1000" b="1" dirty="0" smtClean="0">
                <a:solidFill>
                  <a:srgbClr val="002060"/>
                </a:solidFill>
              </a:rPr>
              <a:t>PROYECTO XBRL</a:t>
            </a:r>
            <a:endParaRPr lang="es-ES" sz="1000" b="1" dirty="0">
              <a:solidFill>
                <a:srgbClr val="002060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79512" y="6074157"/>
            <a:ext cx="18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solidFill>
                  <a:schemeClr val="tx2"/>
                </a:solidFill>
              </a:rPr>
              <a:t>OTRAS NORMAS DE GRAN ENVERGADURA QUE CRUZAN</a:t>
            </a:r>
            <a:endParaRPr lang="es-ES" sz="1100" b="1" dirty="0">
              <a:solidFill>
                <a:schemeClr val="tx2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>
            <a:off x="1835696" y="6093296"/>
            <a:ext cx="4536504" cy="53750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76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S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11288</TotalTime>
  <Words>1653</Words>
  <Application>Microsoft Office PowerPoint</Application>
  <PresentationFormat>Presentación en pantalla (4:3)</PresentationFormat>
  <Paragraphs>288</Paragraphs>
  <Slides>33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Century Gothic</vt:lpstr>
      <vt:lpstr>Comic Sans MS</vt:lpstr>
      <vt:lpstr>Times New Roman</vt:lpstr>
      <vt:lpstr>Verdana</vt:lpstr>
      <vt:lpstr>SBSup</vt:lpstr>
      <vt:lpstr>ADOPCIÓN DE ESTÁNDAR CONTABLE IFRS PARA SEGUROS Seminario Regional sobre Capacitación de Supervisores de Seguros de Latinoamérica IAIS - ASSAL  Panamá - Noviembre, 2014</vt:lpstr>
      <vt:lpstr>Presentación de PowerPoint</vt:lpstr>
      <vt:lpstr>PBS 14 VALUACION</vt:lpstr>
      <vt:lpstr>PBS 14 - GUÍA INTRODUCTORIA</vt:lpstr>
      <vt:lpstr>Presentación de PowerPoint</vt:lpstr>
      <vt:lpstr>Presentación de PowerPoint</vt:lpstr>
      <vt:lpstr>VENTAJAS DE ESTÁNDARES CONTABLES</vt:lpstr>
      <vt:lpstr>PBS 14 y SBS</vt:lpstr>
      <vt:lpstr>HOJA DE RUTA  - ARMONIZACIÓN NIIF</vt:lpstr>
      <vt:lpstr>PRINCIPALES DISPOSICIONES aplicables a los sistemas supervisados  (Banca. Seguros, AFP)</vt:lpstr>
      <vt:lpstr>MARCO CONCEPTUAL</vt:lpstr>
      <vt:lpstr>ESTADOS FINANCIEROS</vt:lpstr>
      <vt:lpstr> REVELACIONES </vt:lpstr>
      <vt:lpstr>Presentación de PowerPoint</vt:lpstr>
      <vt:lpstr>OTRAS DISPOSICIONES NIIF</vt:lpstr>
      <vt:lpstr>OTRAS DISPOSICIONES NIIF</vt:lpstr>
      <vt:lpstr>OTROS</vt:lpstr>
      <vt:lpstr>DISPOSICIONES TRANSITORIAS</vt:lpstr>
      <vt:lpstr>PRINCIPALES DISPOSICIONES - SEGUROS </vt:lpstr>
      <vt:lpstr>NIIF 4: CONTRATO DE SEGUROS</vt:lpstr>
      <vt:lpstr>NIIF 4: CONTRATO DE SEGUROS</vt:lpstr>
      <vt:lpstr>NIIF 4: CONTRATOS DE SEGUROS – RR TT</vt:lpstr>
      <vt:lpstr>NIIF 4: CONTRATOS DE SEGUROS – NO COMPENSACIÓN</vt:lpstr>
      <vt:lpstr>NIIF 4: CONTRATOS DE SEGUROS – OTROS</vt:lpstr>
      <vt:lpstr>NIIF 4: Contratos de Seguros – Revelaciones</vt:lpstr>
      <vt:lpstr>OTROS – NORMAS SBS</vt:lpstr>
      <vt:lpstr>REGLAMENTO DE INVERSIONES  EMPRESAS DE SEGUROS</vt:lpstr>
      <vt:lpstr>INVERSIONES EN INSTRUMENTOS FINANCIEROS</vt:lpstr>
      <vt:lpstr>INVERSIONES EN INMUEBLES</vt:lpstr>
      <vt:lpstr>INVERSIONES EN INMUEBLES Modelo de Valor Razonable</vt:lpstr>
      <vt:lpstr>Presentación de PowerPoint</vt:lpstr>
      <vt:lpstr>CONCLUSIONES</vt:lpstr>
      <vt:lpstr>MUCHAS GRACIAS</vt:lpstr>
    </vt:vector>
  </TitlesOfParts>
  <Company>S.B.S.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SHoller</dc:creator>
  <cp:lastModifiedBy>Lucy Medina</cp:lastModifiedBy>
  <cp:revision>961</cp:revision>
  <cp:lastPrinted>2014-11-17T15:13:33Z</cp:lastPrinted>
  <dcterms:created xsi:type="dcterms:W3CDTF">2011-03-20T22:00:13Z</dcterms:created>
  <dcterms:modified xsi:type="dcterms:W3CDTF">2014-11-17T15:15:17Z</dcterms:modified>
</cp:coreProperties>
</file>