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<Relationship Id="rId3" Type="http://schemas.openxmlformats.org/officeDocument/2006/relationships/extended-properties" Target="docProps/app.xml"/>
 <Relationship Id="rId2" Type="http://schemas.openxmlformats.org/package/2006/relationships/metadata/core-properties" Target="docProps/core.xml"/>
 <Relationship Id="rId1" Type="http://schemas.openxmlformats.org/officeDocument/2006/relationships/officeDocument" Target="ppt/presentation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</p:sldIdLst>
  <p:sldSz cx="9144000" cy="6858000" type="screen4x3"/>
  <p:notesSz cx="6858000" cy="9144000"/>
</p:presentation>
</file>

<file path=ppt/_rels/presentation.xml.rels><?xml version="1.0" encoding="UTF-8" standalone="yes"?>
<Relationships xmlns="http://schemas.openxmlformats.org/package/2006/relationships">
 <Relationship Id="rId1" Type="http://schemas.openxmlformats.org/officeDocument/2006/relationships/slideMaster" Target="slideMasters/slideMaster1.xml"/>
 <Relationship Id="rId2" Type="http://schemas.openxmlformats.org/officeDocument/2006/relationships/theme" Target="theme/theme1.xml"/>
 <Relationship Id="rId3" Type="http://schemas.openxmlformats.org/officeDocument/2006/relationships/slide" Target="slides/slide1.xml"/>
 <Relationship Id="rId4" Type="http://schemas.openxmlformats.org/officeDocument/2006/relationships/slide" Target="slides/slide2.xml"/>
 <Relationship Id="rId5" Type="http://schemas.openxmlformats.org/officeDocument/2006/relationships/slide" Target="slides/slide3.xml"/>
 <Relationship Id="rId6" Type="http://schemas.openxmlformats.org/officeDocument/2006/relationships/slide" Target="slides/slide4.xml"/>
 <Relationship Id="rId7" Type="http://schemas.openxmlformats.org/officeDocument/2006/relationships/slide" Target="slides/slide5.xml"/>
 <Relationship Id="rId8" Type="http://schemas.openxmlformats.org/officeDocument/2006/relationships/slide" Target="slides/slide6.xml"/>
 <Relationship Id="rId9" Type="http://schemas.openxmlformats.org/officeDocument/2006/relationships/slide" Target="slides/slide7.xml"/>
 <Relationship Id="rId10" Type="http://schemas.openxmlformats.org/officeDocument/2006/relationships/slide" Target="slides/slide8.xml"/>
 <Relationship Id="rId11" Type="http://schemas.openxmlformats.org/officeDocument/2006/relationships/slide" Target="slides/slide9.xml"/>
 <Relationship Id="rId12" Type="http://schemas.openxmlformats.org/officeDocument/2006/relationships/slide" Target="slides/slide10.xml"/>
 <Relationship Id="rId13" Type="http://schemas.openxmlformats.org/officeDocument/2006/relationships/slide" Target="slides/slide11.xml"/>
 <Relationship Id="rId14" Type="http://schemas.openxmlformats.org/officeDocument/2006/relationships/slide" Target="slides/slide12.xml"/>
 <Relationship Id="rId15" Type="http://schemas.openxmlformats.org/officeDocument/2006/relationships/slide" Target="slides/slide13.xml"/>
 <Relationship Id="rId16" Type="http://schemas.openxmlformats.org/officeDocument/2006/relationships/slide" Target="slides/slide14.xml"/>
 <Relationship Id="rId17" Type="http://schemas.openxmlformats.org/officeDocument/2006/relationships/slide" Target="slides/slide15.xml"/>
 <Relationship Id="rId18" Type="http://schemas.openxmlformats.org/officeDocument/2006/relationships/slide" Target="slides/slide16.xml"/>
 <Relationship Id="rId19" Type="http://schemas.openxmlformats.org/officeDocument/2006/relationships/slide" Target="slides/slide17.xml"/>
 <Relationship Id="rId20" Type="http://schemas.openxmlformats.org/officeDocument/2006/relationships/slide" Target="slides/slide18.xml"/>
 <Relationship Id="rId21" Type="http://schemas.openxmlformats.org/officeDocument/2006/relationships/slide" Target="slides/slide19.xml"/>
 <Relationship Id="rId22" Type="http://schemas.openxmlformats.org/officeDocument/2006/relationships/slide" Target="slides/slide20.xml"/>
 <Relationship Id="rId23" Type="http://schemas.openxmlformats.org/officeDocument/2006/relationships/slide" Target="slides/slide21.xml"/>
 <Relationship Id="rId24" Type="http://schemas.openxmlformats.org/officeDocument/2006/relationships/slide" Target="slides/slide22.xml"/>
 <Relationship Id="rId25" Type="http://schemas.openxmlformats.org/officeDocument/2006/relationships/slide" Target="slides/slide23.xml"/>
 <Relationship Id="rId26" Type="http://schemas.openxmlformats.org/officeDocument/2006/relationships/slide" Target="slides/slide24.xml"/>
 <Relationship Id="rId27" Type="http://schemas.openxmlformats.org/officeDocument/2006/relationships/slide" Target="slides/slide25.xml"/>
 <Relationship Id="rId28" Type="http://schemas.openxmlformats.org/officeDocument/2006/relationships/slide" Target="slides/slide26.xml"/>
 <Relationship Id="rId29" Type="http://schemas.openxmlformats.org/officeDocument/2006/relationships/slide" Target="slides/slide27.xml"/>
 <Relationship Id="rId30" Type="http://schemas.openxmlformats.org/officeDocument/2006/relationships/slide" Target="slides/slide28.xml"/>
 <Relationship Id="rId31" Type="http://schemas.openxmlformats.org/officeDocument/2006/relationships/slide" Target="slides/slide29.xml"/>
 <Relationship Id="rId32" Type="http://schemas.openxmlformats.org/officeDocument/2006/relationships/slide" Target="slides/slide30.xml"/>
 <Relationship Id="rId33" Type="http://schemas.openxmlformats.org/officeDocument/2006/relationships/slide" Target="slides/slide31.xml"/>
 <Relationship Id="rId34" Type="http://schemas.openxmlformats.org/officeDocument/2006/relationships/slide" Target="slides/slide32.xml"/>
 <Relationship Id="rId35" Type="http://schemas.openxmlformats.org/officeDocument/2006/relationships/slide" Target="slides/slide33.xml"/>
 <Relationship Id="rId36" Type="http://schemas.openxmlformats.org/officeDocument/2006/relationships/slide" Target="slides/slide34.xml"/>
 <Relationship Id="rId37" Type="http://schemas.openxmlformats.org/officeDocument/2006/relationships/slide" Target="slides/slide35.xml"/>
 <Relationship Id="rId38" Type="http://schemas.openxmlformats.org/officeDocument/2006/relationships/slide" Target="slides/slide36.xml"/>
</Relationships>

</file>

<file path=ppt/slideLayouts/_rels/slideLayout1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1.xml"/>
 <Relationship Id="rId2" Type="http://schemas.openxmlformats.org/officeDocument/2006/relationships/slideLayout" Target="../slideLayouts/slideLayout2.xml"/>
 <Relationship Id="rId3" Type="http://schemas.openxmlformats.org/officeDocument/2006/relationships/slideLayout" Target="../slideLayouts/slideLayout3.xml"/>
 <Relationship Id="rId4" Type="http://schemas.openxmlformats.org/officeDocument/2006/relationships/slideLayout" Target="../slideLayouts/slideLayout4.xml"/>
 <Relationship Id="rId5" Type="http://schemas.openxmlformats.org/officeDocument/2006/relationships/slideLayout" Target="../slideLayouts/slideLayout5.xml"/>
 <Relationship Id="rId6" Type="http://schemas.openxmlformats.org/officeDocument/2006/relationships/slideLayout" Target="../slideLayouts/slideLayout6.xml"/>
 <Relationship Id="rId7" Type="http://schemas.openxmlformats.org/officeDocument/2006/relationships/slideLayout" Target="../slideLayouts/slideLayout7.xml"/>
 <Relationship Id="rId8" Type="http://schemas.openxmlformats.org/officeDocument/2006/relationships/slideLayout" Target="../slideLayouts/slideLayout8.xml"/>
 <Relationship Id="rId9" Type="http://schemas.openxmlformats.org/officeDocument/2006/relationships/slideLayout" Target="../slideLayouts/slideLayout9.xml"/>
 <Relationship Id="rId10" Type="http://schemas.openxmlformats.org/officeDocument/2006/relationships/slideLayout" Target="../slideLayouts/slideLayout10.xml"/>
 <Relationship Id="rId11" Type="http://schemas.openxmlformats.org/officeDocument/2006/relationships/slideLayout" Target="../slideLayouts/slideLayout11.xml"/>
 <Relationship Id="rId12" Type="http://schemas.openxmlformats.org/officeDocument/2006/relationships/theme" Target="../theme/theme1.xml"/>
</Relationships>

</file>

<file path=ppt/slideMasters/slideMaster1.xml><?xml version="1.0" encoding="UTF-8" standalone="yes"?>
<p:sldMaster xmlns:a="http://schemas.openxmlformats.org/drawingml/2006/main" xmlns:r="http://schemas.openxmlformats.org/officeDocument/2006/relationships" xmlns:p="http://schemas.openxmlformats.org/presentationml/2006/main">
    <p:cSld>
        <p:bg>
            <p:bgRef idx="1001">
                <a:schemeClr val="bg1" />
            </p:bgRef>
        </p:bg>
        <p:spTree>
            <p:nvGrpSpPr>
                <p:cNvPr id="1" name="" />
                <p:cNvGrpSpPr />
                <p:nvPr />
            </p:nvGrpSpPr>
            <p:grpSpPr>
                <a:xfrm>
                    <a:off x="0" y="0" />
                    <a:ext cx="0" cy="0" />
                    <a:chOff x="0" y="0" />
                    <a:chExt cx="0" cy="0" />
                </a:xfrm>
            </p:grpSpPr>
            <p:sp>
                <p:nvSpPr
                    <p:cNvPr id="2" name="Title Placeholder 1" />
                    <p:cNvSpPr>
                        <a:spLocks noGrp="1" />
                    </p:cNvSpPr>
                    <p:nvPr>
                        <p:ph type="title" />
                    </p:nvPr>
                </p:nvSpPr>
                <p:spPr>
                    <a:xfrm>
                        <a:off x="457200" y="274638" />
                        <a:ext cx="8229600" cy="1143000" />
                    </a:xfrm>
                    <a:prstGeom prst="rect">
                        <a:avLst />
                    </a:prstGeom>
                </p:spPr>
                <p:txBody>
                    <a:bodyPr vert="horz" lIns="91440" tIns="45720" rIns="91440" bIns="45720" rtlCol="0" anchor="ctr">
                        <a:normAutofit />
                    </a:bodyPr>
                    <a:lstStyle />
                    <a:p>
                        <a:r>
                            <a:rPr lang="en-US" smtClean="0" />
                            <a:t>Click to edit Master title style</a:t>
                        </a:r>
                        <a:endParaRPr lang="nl-BE" />
                    </a:p>
                </p:txBody>
            </p:sp>
            <p:sp>
                <p:nvSpPr>
                    <p:cNvPr id="3" name="Text Placeholder 2" />
                    <p:cNvSpPr>
                        <a:spLocks noGrp="1" />
                    </p:cNvSpPr>
                    <p:nvPr>
                        <p:ph type="body" idx="1" />
                    </p:nvPr>
                </p:nvSpPr>
                <p:spPr>
                    <a:xfrm>
                        <a:off x="457200" y="1600200" />
                        <a:ext cx="8229600" cy="4525963" />
                    </a:xfrm>
                    <a:prstGeom prst="rect">
                        <a:avLst />
                    </a:prstGeom>
                </p:spPr>
                <p:txBody>
                    <a:bodyPr vert="horz" lIns="91440" tIns="45720" rIns="91440" bIns="45720" rtlCol="0">
                        <a:normAutofit />
                    </a:bodyPr>
                    <a:lstStyle />
                    <a:p>
                        <a:pPr lvl="0" />
                        <a:r>
                            <a:rPr lang="en-US" smtClean="0" />
                            <a:t>Click to edit Master text styles</a:t>
                        </a:r>
                    </a:p>
                    <a:p>
                        <a:pPr lvl="1" />
                        <a:r>
                            <a:rPr lang="en-US" smtClean="0" />
                            <a:t>Second level</a:t>
                        </a:r>
                    </a:p>
                    <a:p>
                        <a:pPr lvl="2" />
                        <a:r>
                            <a:rPr lang="en-US" smtClean="0" />
                            <a:t>Third level</a:t>
                        </a:r>
                    </a:p>
                    <a:p>
                        <a:pPr lvl="3" />
                        <a:r>
                            <a:rPr lang="en-US" smtClean="0" />
                            <a:t>Fourth level</a:t>
                        </a:r>
                    </a:p>
                    <a:p>
                        <a:pPr lvl="4" />
                        <a:r>
                            <a:rPr lang="en-US" smtClean="0" />
                            <a:t>Fifth level</a:t>
                        </a:r>
                        <a:endParaRPr lang="nl-BE" />
                    </a:p>
                </p:txBody>
            </p:sp>
            <p:sp>
                <p:nvSpPr>
                    <p:cNvPr id="4" name="Date Placeholder 3" />
                    <p:cNvSpPr>
                        <a:spLocks noGrp="1" />
                    </p:cNvSpPr>
                    <p:nvPr>
                        <p:ph type="dt" sz="half" idx="2" />
                    </p:nvPr>
                </p:nvSpPr>
                <p:spPr>
                    <a:xfrm>
                        <a:off x="457200" y="6356350" />
                        <a:ext cx="2133600" cy="365125" />
                    </a:xfrm>
                    <a:prstGeom prst="rect">
                        <a:avLst />
                    </a:prstGeom>
                </p:spPr>
                <p:txBody>
                    <a:bodyPr vert="horz" lIns="91440" tIns="45720" rIns="91440" bIns="45720" rtlCol="0" anchor="ctr" />
                    <a:lstStyle>
                        <a:lvl1pPr algn="l">
                            <a:defRPr sz="1200">
                                <a:solidFill>
                                    <a:schemeClr val="tx1">
                                        <a:tint val="75000" />
                                    </a:schemeClr>
                                </a:solidFill>
                            </a:defRPr>
                        </a:lvl1pPr>
                    </a:lstStyle>
                    <a:p>
                        <a:fld id="{C6430DBB-9FD5-43E7-88F1-55A569E9525E}" type="datetimeFigureOut">
                            <a:rPr lang="nl-BE" smtClean="0" />
                            <a:t>16/04/2009</a:t>
                        </a:fld>
                        <a:endParaRPr lang="nl-BE" />
                    </a:p>
                </p:txBody>
            </p:sp>
            <p:sp>
                <p:nvSpPr>
                    <p:cNvPr id="5" name="Footer Placeholder 4" />
                    <p:cNvSpPr>
                        <a:spLocks noGrp="1" />
                    </p:cNvSpPr>
                    <p:nvPr>
                        <p:ph type="ftr" sz="quarter" idx="3" />
                    </p:nvPr>
                </p:nvSpPr>
                <p:spPr>
                    <a:xfrm>
                        <a:off x="3124200" y="6356350" />
                        <a:ext cx="2895600" cy="365125" />
                    </a:xfrm>
                    <a:prstGeom prst="rect">
                        <a:avLst />
                    </a:prstGeom>
                </p:spPr>
                <p:txBody>
                    <a:bodyPr vert="horz" lIns="91440" tIns="45720" rIns="91440" bIns="45720" rtlCol="0" anchor="ctr" />
                    <a:lstStyle>
                        <a:lvl1pPr algn="ctr">
                            <a:defRPr sz="1200">
                                <a:solidFill>
                                    <a:schemeClr val="tx1">
                                        <a:tint val="75000" />
                                    </a:schemeClr>
                                </a:solidFill>
                            </a:defRPr>
                        </a:lvl1pPr>
                    </a:lstStyle>
                    <a:p>
                        <a:endParaRPr lang="nl-BE" />
                    </a:p>
                </p:txBody>
            </p:sp>
            <p:sp>
                <p:nvSpPr>
                    <p:cNvPr id="6" name="Slide Number Placeholder 5" />
                    <p:cNvSpPr>
                        <a:spLocks noGrp="1" />
                    </p:cNvSpPr>
                    <p:nvPr>
                        <p:ph type="sldNum" sz="quarter" idx="4" />
                    </p:nvPr>
                </p:nvSpPr>
                <p:spPr>
                    <a:xfrm>
                        <a:off x="6553200" y="6356350" />
                        <a:ext cx="2133600" cy="365125" />
                    </a:xfrm>
                    <a:prstGeom prst="rect">
                        <a:avLst />
                    </a:prstGeom>
                </p:spPr>
                <p:txBody>
                    <a:bodyPr vert="horz" lIns="91440" tIns="45720" rIns="91440" bIns="45720" rtlCol="0" anchor="ctr" />
                    <a:lstStyle>
                        <a:lvl1pPr algn="r">
                            <a:defRPr sz="1200">
                                <a:solidFill>
                                    <a:schemeClr val="tx1">
                                        <a:tint val="75000" />
                                    </a:schemeClr>
                                </a:solidFill>
                            </a:defRPr>
                        </a:lvl1pPr>
                    </a:lstStyle>
                    <a:p>
                        <a:fld id="{EE336665-E7E9-4861-9ADF-F11A47CBAD79}" type="slidenum">
                            <a:rPr lang="nl-BE" smtClean="0" />
                            <a:t>&lt;#&gt;</a:t>
                        </a:fld>
                        <a:endParaRPr lang="nl-BE" />
                    </a:p>
                </p:txBody>
            </p:sp>
        </p:spTree>
    </p:cSld>
    <p:clrMap bg1="lt1" tx1="dk1" bg2="lt2" tx2="dk2" accent1="accent1" accent2="accent2" accent3="accent3" accent4="accent4" accent5="accent5" accent6="accent6" hlink="hlink" folHlink="folHlink" />
    <p:sldLayoutIdLst>
        <p:sldLayoutId id="2147483649" r:id="rId1" />
        <p:sldLayoutId id="2147483650" r:id="rId2" />
        <p:sldLayoutId id="2147483651" r:id="rId3" />
        <p:sldLayoutId id="2147483652" r:id="rId4" />
        <p:sldLayoutId id="2147483653" r:id="rId5" />
        <p:sldLayoutId id="2147483654" r:id="rId6" />
        <p:sldLayoutId id="2147483655" r:id="rId7" />
        <p:sldLayoutId id="2147483656" r:id="rId8" />
        <p:sldLayoutId id="2147483657" r:id="rId9" />
        <p:sldLayoutId id="2147483658" r:id="rId10" />
        <p:sldLayoutId id="2147483659" r:id="rId11" />
    </p:sldLayoutIdLst>
    <p:txStyles>
        <p:titleStyle>
            <a:lvl1pPr algn="ctr" defTabSz="914400" rtl="0" eaLnBrk="1" latinLnBrk="0" hangingPunct="1">
                <a:spcBef>
                    <a:spcPct val="0" />
                </a:spcBef>
                <a:buNone />
                <a:defRPr sz="4400" kern="1200">
                    <a:solidFill>
                        <a:schemeClr val="tx1" />
                    </a:solidFill>
                    <a:latin typeface="+mj-lt" />
                    <a:ea typeface="+mj-ea" />
                    <a:cs typeface="+mj-cs" />
                </a:defRPr>
            </a:lvl1pPr>
        </p:titleStyle>
        <p:bodyStyle>
            <a:lvl1pPr marL="342900" indent="-342900" algn="l" defTabSz="914400" rtl="0" eaLnBrk="1" latinLnBrk="0" hangingPunct="1">
                <a:spcBef>
                    <a:spcPct val="20000" />
                </a:spcBef>
                <a:buFont typeface="Arial" pitchFamily="34" charset="0" />
                <a:buChar char="&#149;" />
                <a:defRPr sz="32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1pPr>
            <a:lvl2pPr marL="742950" indent="-285750" algn="l" defTabSz="914400" rtl="0" eaLnBrk="1" latinLnBrk="0" hangingPunct="1">
                <a:spcBef>
                    <a:spcPct val="20000" />
                </a:spcBef>
                <a:buFont typeface="Arial" pitchFamily="34" charset="0" />
                <a:buChar char="-" />
                <a:defRPr sz="28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2pPr>
            <a:lvl3pPr marL="1143000" indent="-228600" algn="l" defTabSz="914400" rtl="0" eaLnBrk="1" latinLnBrk="0" hangingPunct="1">
                <a:spcBef>
                    <a:spcPct val="20000" />
                </a:spcBef>
                <a:buFont typeface="Arial" pitchFamily="34" charset="0" />
                <a:buChar char="&#149;" />
                <a:defRPr sz="24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3pPr>
            <a:lvl4pPr marL="1600200" indent="-228600" algn="l" defTabSz="914400" rtl="0" eaLnBrk="1" latinLnBrk="0" hangingPunct="1">
                <a:spcBef>
                    <a:spcPct val="20000" />
                </a:spcBef>
                <a:buFont typeface="Arial" pitchFamily="34" charset="0" />
                <a:buChar char="-" />
                <a:defRPr sz="20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4pPr>
            <a:lvl5pPr marL="2057400" indent="-228600" algn="l" defTabSz="914400" rtl="0" eaLnBrk="1" latinLnBrk="0" hangingPunct="1">
                <a:spcBef>
                    <a:spcPct val="20000" />
                </a:spcBef>
                <a:buFont typeface="Arial" pitchFamily="34" charset="0" />
                <a:buChar char="&#187;" />
                <a:defRPr sz="20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5pPr>
            <a:lvl6pPr marL="2514600" indent="-228600" algn="l" defTabSz="914400" rtl="0" eaLnBrk="1" latinLnBrk="0" hangingPunct="1">
                <a:spcBef>
                    <a:spcPct val="20000" />
                </a:spcBef>
                <a:buFont typeface="Arial" pitchFamily="34" charset="0" />
                <a:buChar char="&#149;" />
                <a:defRPr sz="20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6pPr>
            <a:lvl7pPr marL="2971800" indent="-228600" algn="l" defTabSz="914400" rtl="0" eaLnBrk="1" latinLnBrk="0" hangingPunct="1">
                <a:spcBef>
                    <a:spcPct val="20000" />
                </a:spcBef>
                <a:buFont typeface="Arial" pitchFamily="34" charset="0" />
                <a:buChar char="&#149;" />
                <a:defRPr sz="20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7pPr>
            <a:lvl8pPr marL="3429000" indent="-228600" algn="l" defTabSz="914400" rtl="0" eaLnBrk="1" latinLnBrk="0" hangingPunct="1">
                <a:spcBef>
                    <a:spcPct val="20000" />
                </a:spcBef>
                <a:buFont typeface="Arial" pitchFamily="34" charset="0" />
                <a:buChar char="&#149;" />
                <a:defRPr sz="20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8pPr>
            <a:lvl9pPr marL="3886200" indent="-228600" algn="l" defTabSz="914400" rtl="0" eaLnBrk="1" latinLnBrk="0" hangingPunct="1">
                <a:spcBef>
                    <a:spcPct val="20000" />
                </a:spcBef>
                <a:buFont typeface="Arial" pitchFamily="34" charset="0" />
                <a:buChar char="&#149;" />
                <a:defRPr sz="20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9pPr>
        </p:bodyStyle>
        <p:otherStyle>
            <a:defPPr>
                <a:defRPr lang="nl-BE" />
            </a:defPPr>
            <a:lvl1pPr marL="0" algn="l" defTabSz="914400" rtl="0" eaLnBrk="1" latinLnBrk="0" hangingPunct="1">
                <a:defRPr sz="18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1pPr>
            <a:lvl2pPr marL="457200" algn="l" defTabSz="914400" rtl="0" eaLnBrk="1" latinLnBrk="0" hangingPunct="1">
                <a:defRPr sz="18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2pPr>
            <a:lvl3pPr marL="914400" algn="l" defTabSz="914400" rtl="0" eaLnBrk="1" latinLnBrk="0" hangingPunct="1">
                <a:defRPr sz="18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3pPr>
            <a:lvl4pPr marL="1371600" algn="l" defTabSz="914400" rtl="0" eaLnBrk="1" latinLnBrk="0" hangingPunct="1">
                <a:defRPr sz="18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4pPr>
            <a:lvl5pPr marL="1828800" algn="l" defTabSz="914400" rtl="0" eaLnBrk="1" latinLnBrk="0" hangingPunct="1">
                <a:defRPr sz="18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5pPr>
            <a:lvl6pPr marL="2286000" algn="l" defTabSz="914400" rtl="0" eaLnBrk="1" latinLnBrk="0" hangingPunct="1">
                <a:defRPr sz="18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6pPr>
            <a:lvl7pPr marL="2743200" algn="l" defTabSz="914400" rtl="0" eaLnBrk="1" latinLnBrk="0" hangingPunct="1">
                <a:defRPr sz="18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7pPr>
            <a:lvl8pPr marL="3200400" algn="l" defTabSz="914400" rtl="0" eaLnBrk="1" latinLnBrk="0" hangingPunct="1">
                <a:defRPr sz="18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8pPr>
            <a:lvl9pPr marL="3657600" algn="l" defTabSz="914400" rtl="0" eaLnBrk="1" latinLnBrk="0" hangingPunct="1">
                <a:defRPr sz="18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9pPr>
        </p:otherStyle>
    </p:txStyles>
</p:sldMaster>
</file>

<file path=ppt/slides/_rels/slide1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011.png"/>
</Relationships>

</file>

<file path=ppt/slides/_rels/slide10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1010.png"/>
</Relationships>

</file>

<file path=ppt/slides/_rels/slide11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1111.png"/>
</Relationships>

</file>

<file path=ppt/slides/_rels/slide12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1212.png"/>
</Relationships>

</file>

<file path=ppt/slides/_rels/slide13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1313.png"/>
</Relationships>

</file>

<file path=ppt/slides/_rels/slide14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1414.png"/>
</Relationships>

</file>

<file path=ppt/slides/_rels/slide15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1515.png"/>
</Relationships>

</file>

<file path=ppt/slides/_rels/slide16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1616.png"/>
</Relationships>

</file>

<file path=ppt/slides/_rels/slide17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1717.png"/>
</Relationships>

</file>

<file path=ppt/slides/_rels/slide18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1818.png"/>
</Relationships>

</file>

<file path=ppt/slides/_rels/slide19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1919.png"/>
</Relationships>

</file>

<file path=ppt/slides/_rels/slide2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022.png"/>
</Relationships>

</file>

<file path=ppt/slides/_rels/slide20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2020.png"/>
</Relationships>

</file>

<file path=ppt/slides/_rels/slide21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2121.png"/>
</Relationships>

</file>

<file path=ppt/slides/_rels/slide22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2222.png"/>
</Relationships>

</file>

<file path=ppt/slides/_rels/slide23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2323.png"/>
</Relationships>

</file>

<file path=ppt/slides/_rels/slide24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2424.png"/>
</Relationships>

</file>

<file path=ppt/slides/_rels/slide25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2525.png"/>
</Relationships>

</file>

<file path=ppt/slides/_rels/slide26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2626.png"/>
</Relationships>

</file>

<file path=ppt/slides/_rels/slide27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2727.png"/>
</Relationships>

</file>

<file path=ppt/slides/_rels/slide28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2828.png"/>
</Relationships>

</file>

<file path=ppt/slides/_rels/slide29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2929.png"/>
</Relationships>

</file>

<file path=ppt/slides/_rels/slide3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033.png"/>
</Relationships>

</file>

<file path=ppt/slides/_rels/slide30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3030.png"/>
</Relationships>

</file>

<file path=ppt/slides/_rels/slide31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3131.png"/>
</Relationships>

</file>

<file path=ppt/slides/_rels/slide32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3232.png"/>
</Relationships>

</file>

<file path=ppt/slides/_rels/slide33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3333.png"/>
</Relationships>

</file>

<file path=ppt/slides/_rels/slide34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3434.png"/>
</Relationships>

</file>

<file path=ppt/slides/_rels/slide35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3535.png"/>
</Relationships>

</file>

<file path=ppt/slides/_rels/slide36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3636.png"/>
</Relationships>

</file>

<file path=ppt/slides/_rels/slide4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044.png"/>
</Relationships>

</file>

<file path=ppt/slides/_rels/slide5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055.png"/>
</Relationships>

</file>

<file path=ppt/slides/_rels/slide6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066.png"/>
</Relationships>

</file>

<file path=ppt/slides/_rels/slide7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077.png"/>
</Relationships>

</file>

<file path=ppt/slides/_rels/slide8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088.png"/>
</Relationships>

</file>

<file path=ppt/slides/_rels/slide9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09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
<Relationships xmlns="http://schemas.openxmlformats.org/package/2006/relationships"/>
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?? ?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?? ?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36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2014-11-18T20:01:25Z</dcterms:created>
  <dcterms:modified xsi:type="dcterms:W3CDTF">2014-11-18T20:01:25Z</dcterms:modified>
  <dc:title>Untitled Presentation</dc:title>
  <dc:description/>
  <dc:subject/>
  <cp:keywords/>
  <cp:category/>
</cp:coreProperties>
</file>