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3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6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7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8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9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sldIdLst>
    <p:sldId id="256" r:id="rId5"/>
    <p:sldId id="598" r:id="rId6"/>
    <p:sldId id="661" r:id="rId7"/>
    <p:sldId id="659" r:id="rId8"/>
    <p:sldId id="662" r:id="rId9"/>
    <p:sldId id="663" r:id="rId10"/>
    <p:sldId id="671" r:id="rId11"/>
    <p:sldId id="634" r:id="rId12"/>
    <p:sldId id="635" r:id="rId13"/>
    <p:sldId id="636" r:id="rId14"/>
    <p:sldId id="637" r:id="rId15"/>
    <p:sldId id="673" r:id="rId16"/>
    <p:sldId id="638" r:id="rId17"/>
    <p:sldId id="665" r:id="rId18"/>
    <p:sldId id="668" r:id="rId19"/>
    <p:sldId id="640" r:id="rId20"/>
    <p:sldId id="641" r:id="rId21"/>
    <p:sldId id="642" r:id="rId22"/>
    <p:sldId id="643" r:id="rId23"/>
    <p:sldId id="644" r:id="rId24"/>
    <p:sldId id="645" r:id="rId25"/>
    <p:sldId id="646" r:id="rId26"/>
    <p:sldId id="647" r:id="rId27"/>
    <p:sldId id="648" r:id="rId28"/>
    <p:sldId id="649" r:id="rId29"/>
    <p:sldId id="639" r:id="rId30"/>
    <p:sldId id="606" r:id="rId31"/>
    <p:sldId id="672" r:id="rId32"/>
    <p:sldId id="677" r:id="rId33"/>
    <p:sldId id="678" r:id="rId34"/>
    <p:sldId id="680" r:id="rId35"/>
    <p:sldId id="623" r:id="rId36"/>
    <p:sldId id="675" r:id="rId37"/>
    <p:sldId id="610" r:id="rId38"/>
    <p:sldId id="669" r:id="rId39"/>
    <p:sldId id="670" r:id="rId40"/>
    <p:sldId id="676" r:id="rId4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lia González Haug" initials="CGH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AD"/>
    <a:srgbClr val="007DB7"/>
    <a:srgbClr val="318BB5"/>
    <a:srgbClr val="004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7" autoAdjust="0"/>
    <p:restoredTop sz="96691" autoAdjust="0"/>
  </p:normalViewPr>
  <p:slideViewPr>
    <p:cSldViewPr snapToObjects="1" showGuides="1">
      <p:cViewPr varScale="1">
        <p:scale>
          <a:sx n="120" d="100"/>
          <a:sy n="120" d="100"/>
        </p:scale>
        <p:origin x="16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uarios\sabaterca\Mis%20Documentos\Juan%20Carlos%20Campos\Copia%20de%20TabulacioncuestionarioGC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uarios\sabaterca\Mis%20Documentos\Juan%20Carlos%20Campos\Copia%20de%20TabulacioncuestionarioG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uarios\sabaterca\Mis%20Documentos\Juan%20Carlos%20Campos\Copia%20de%20TabulacioncuestionarioG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uarios\sabaterca\Mis%20Documentos\Juan%20Carlos%20Campos\Copia%20de%20TabulacioncuestionarioG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uarios\sabaterca\Mis%20Documentos\Juan%20Carlos%20Campos\Copia%20de%20TabulacioncuestionarioG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uarios\sabaterca\Mis%20Documentos\Juan%20Carlos%20Campos\Copia%20de%20TabulacioncuestionarioG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uarios\sabaterca\Mis%20Documentos\Juan%20Carlos%20Campos\Copia%20de%20TabulacioncuestionarioG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uarios\sabaterca\Mis%20Documentos\Juan%20Carlos%20Campos\Copia%20de%20TabulacioncuestionarioG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uarios\sabaterca\Mis%20Documentos\Juan%20Carlos%20Campos\Copia%20de%20TabulacioncuestionarioGC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uarios\sabaterca\Mis%20Documentos\Juan%20Carlos%20Campos\Copia%20de%20TabulacioncuestionarioG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Estándar 7.1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5127296587926505E-2"/>
          <c:y val="0.20406277340332457"/>
          <c:w val="0.89745603674540686"/>
          <c:h val="0.68921660834062404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Hoja1!$B$9</c:f>
              <c:strCache>
                <c:ptCount val="1"/>
                <c:pt idx="0">
                  <c:v>7,1</c:v>
                </c:pt>
              </c:strCache>
            </c:strRef>
          </c:tx>
          <c:spPr>
            <a:ln w="47625">
              <a:noFill/>
            </a:ln>
          </c:spPr>
          <c:xVal>
            <c:strRef>
              <c:f>Hoja1!$C$8:$M$8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</c:strCache>
            </c:strRef>
          </c:xVal>
          <c:yVal>
            <c:numRef>
              <c:f>Hoja1!$C$9:$M$9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350176"/>
        <c:axId val="198351856"/>
      </c:scatterChart>
      <c:valAx>
        <c:axId val="198350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98351856"/>
        <c:crosses val="autoZero"/>
        <c:crossBetween val="midCat"/>
      </c:valAx>
      <c:valAx>
        <c:axId val="198351856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350176"/>
        <c:crosses val="autoZero"/>
        <c:crossBetween val="midCat"/>
        <c:majorUnit val="1"/>
        <c:minorUnit val="0.1"/>
      </c:valAx>
      <c:spPr>
        <a:gradFill>
          <a:gsLst>
            <a:gs pos="45400">
              <a:srgbClr val="A2BD77"/>
            </a:gs>
            <a:gs pos="0">
              <a:srgbClr val="DDEBCF"/>
            </a:gs>
            <a:gs pos="25000">
              <a:srgbClr val="9CB86E"/>
            </a:gs>
            <a:gs pos="100000">
              <a:srgbClr val="156B13"/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Estándar 7.10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5127296587926505E-2"/>
          <c:y val="0.20406277340332457"/>
          <c:w val="0.89745603674540686"/>
          <c:h val="0.68921660834062404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Hoja1!$B$27</c:f>
              <c:strCache>
                <c:ptCount val="1"/>
              </c:strCache>
            </c:strRef>
          </c:tx>
          <c:spPr>
            <a:ln w="47625">
              <a:noFill/>
            </a:ln>
          </c:spPr>
          <c:xVal>
            <c:strRef>
              <c:f>Hoja1!$C$8:$M$8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</c:strCache>
            </c:strRef>
          </c:xVal>
          <c:yVal>
            <c:numRef>
              <c:f>Hoja1!$C$27:$M$27</c:f>
              <c:numCache>
                <c:formatCode>General</c:formatCode>
                <c:ptCount val="11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2</c:v>
                </c:pt>
                <c:pt idx="9">
                  <c:v>4</c:v>
                </c:pt>
                <c:pt idx="10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817712"/>
        <c:axId val="248817152"/>
      </c:scatterChart>
      <c:valAx>
        <c:axId val="248817712"/>
        <c:scaling>
          <c:orientation val="minMax"/>
        </c:scaling>
        <c:delete val="0"/>
        <c:axPos val="b"/>
        <c:majorTickMark val="out"/>
        <c:minorTickMark val="none"/>
        <c:tickLblPos val="nextTo"/>
        <c:crossAx val="248817152"/>
        <c:crosses val="autoZero"/>
        <c:crossBetween val="midCat"/>
      </c:valAx>
      <c:valAx>
        <c:axId val="248817152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817712"/>
        <c:crosses val="autoZero"/>
        <c:crossBetween val="midCat"/>
        <c:majorUnit val="1"/>
        <c:minorUnit val="0.1"/>
      </c:valAx>
      <c:spPr>
        <a:gradFill>
          <a:gsLst>
            <a:gs pos="45400">
              <a:srgbClr val="A2BD77"/>
            </a:gs>
            <a:gs pos="0">
              <a:srgbClr val="DDEBCF"/>
            </a:gs>
            <a:gs pos="25000">
              <a:srgbClr val="9CB86E"/>
            </a:gs>
            <a:gs pos="100000">
              <a:srgbClr val="156B13"/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Estándar 7.2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5127296587926505E-2"/>
          <c:y val="0.20406277340332457"/>
          <c:w val="0.89745603674540686"/>
          <c:h val="0.68921660834062404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Hoja1!$B$10</c:f>
              <c:strCache>
                <c:ptCount val="1"/>
                <c:pt idx="0">
                  <c:v>7,2</c:v>
                </c:pt>
              </c:strCache>
            </c:strRef>
          </c:tx>
          <c:spPr>
            <a:ln w="47625">
              <a:noFill/>
            </a:ln>
          </c:spPr>
          <c:xVal>
            <c:strRef>
              <c:f>Hoja1!$C$8:$M$8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</c:strCache>
            </c:strRef>
          </c:xVal>
          <c:yVal>
            <c:numRef>
              <c:f>Hoja1!$C$10:$M$10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352976"/>
        <c:axId val="198352416"/>
      </c:scatterChart>
      <c:valAx>
        <c:axId val="198352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98352416"/>
        <c:crosses val="autoZero"/>
        <c:crossBetween val="midCat"/>
      </c:valAx>
      <c:valAx>
        <c:axId val="198352416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352976"/>
        <c:crosses val="autoZero"/>
        <c:crossBetween val="midCat"/>
        <c:majorUnit val="1"/>
        <c:minorUnit val="0.1"/>
      </c:valAx>
      <c:spPr>
        <a:gradFill>
          <a:gsLst>
            <a:gs pos="45400">
              <a:srgbClr val="A2BD77"/>
            </a:gs>
            <a:gs pos="0">
              <a:srgbClr val="DDEBCF"/>
            </a:gs>
            <a:gs pos="25000">
              <a:srgbClr val="9CB86E"/>
            </a:gs>
            <a:gs pos="100000">
              <a:srgbClr val="156B13"/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Estándar 7.3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5127296587926505E-2"/>
          <c:y val="0.20406277340332457"/>
          <c:w val="0.89745603674540686"/>
          <c:h val="0.68921660834062404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Hoja1!$B$11</c:f>
              <c:strCache>
                <c:ptCount val="1"/>
              </c:strCache>
            </c:strRef>
          </c:tx>
          <c:spPr>
            <a:ln w="47625">
              <a:noFill/>
            </a:ln>
          </c:spPr>
          <c:xVal>
            <c:strRef>
              <c:f>Hoja1!$C$8:$M$8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</c:strCache>
            </c:strRef>
          </c:xVal>
          <c:yVal>
            <c:numRef>
              <c:f>Hoja1!$C$11:$M$11</c:f>
              <c:numCache>
                <c:formatCode>General</c:formatCode>
                <c:ptCount val="11"/>
                <c:pt idx="0">
                  <c:v>4</c:v>
                </c:pt>
                <c:pt idx="1">
                  <c:v>2.6666666666666665</c:v>
                </c:pt>
                <c:pt idx="2">
                  <c:v>4</c:v>
                </c:pt>
                <c:pt idx="3">
                  <c:v>2.6666666666666665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1.3333333333333333</c:v>
                </c:pt>
                <c:pt idx="8">
                  <c:v>2</c:v>
                </c:pt>
                <c:pt idx="9">
                  <c:v>3</c:v>
                </c:pt>
                <c:pt idx="10">
                  <c:v>3.6666666666666665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231504"/>
        <c:axId val="249232064"/>
      </c:scatterChart>
      <c:valAx>
        <c:axId val="2492315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9232064"/>
        <c:crosses val="autoZero"/>
        <c:crossBetween val="midCat"/>
      </c:valAx>
      <c:valAx>
        <c:axId val="249232064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231504"/>
        <c:crosses val="autoZero"/>
        <c:crossBetween val="midCat"/>
        <c:majorUnit val="1"/>
        <c:minorUnit val="0.1"/>
      </c:valAx>
      <c:spPr>
        <a:gradFill>
          <a:gsLst>
            <a:gs pos="45400">
              <a:srgbClr val="A2BD77"/>
            </a:gs>
            <a:gs pos="0">
              <a:srgbClr val="DDEBCF"/>
            </a:gs>
            <a:gs pos="25000">
              <a:srgbClr val="9CB86E"/>
            </a:gs>
            <a:gs pos="100000">
              <a:srgbClr val="156B13"/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Estándar 7.4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5127296587926505E-2"/>
          <c:y val="0.20406277340332457"/>
          <c:w val="0.89745603674540686"/>
          <c:h val="0.68921660834062404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Hoja1!$B$15</c:f>
              <c:strCache>
                <c:ptCount val="1"/>
              </c:strCache>
            </c:strRef>
          </c:tx>
          <c:spPr>
            <a:ln w="47625">
              <a:noFill/>
            </a:ln>
          </c:spPr>
          <c:xVal>
            <c:strRef>
              <c:f>Hoja1!$C$8:$M$8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</c:strCache>
            </c:strRef>
          </c:xVal>
          <c:yVal>
            <c:numRef>
              <c:f>Hoja1!$C$15:$M$15</c:f>
              <c:numCache>
                <c:formatCode>General</c:formatCode>
                <c:ptCount val="11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233184"/>
        <c:axId val="249232624"/>
      </c:scatterChart>
      <c:valAx>
        <c:axId val="249233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49232624"/>
        <c:crosses val="autoZero"/>
        <c:crossBetween val="midCat"/>
      </c:valAx>
      <c:valAx>
        <c:axId val="249232624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233184"/>
        <c:crosses val="autoZero"/>
        <c:crossBetween val="midCat"/>
        <c:majorUnit val="1"/>
        <c:minorUnit val="0.1"/>
      </c:valAx>
      <c:spPr>
        <a:gradFill>
          <a:gsLst>
            <a:gs pos="45400">
              <a:srgbClr val="A2BD77"/>
            </a:gs>
            <a:gs pos="0">
              <a:srgbClr val="DDEBCF"/>
            </a:gs>
            <a:gs pos="25000">
              <a:srgbClr val="9CB86E"/>
            </a:gs>
            <a:gs pos="100000">
              <a:srgbClr val="156B13"/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Estándar 7.5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5127296587926505E-2"/>
          <c:y val="0.20406277340332457"/>
          <c:w val="0.89745603674540686"/>
          <c:h val="0.68921660834062404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Hoja1!$B$16</c:f>
              <c:strCache>
                <c:ptCount val="1"/>
              </c:strCache>
            </c:strRef>
          </c:tx>
          <c:spPr>
            <a:ln w="47625">
              <a:noFill/>
            </a:ln>
          </c:spPr>
          <c:xVal>
            <c:strRef>
              <c:f>Hoja1!$C$8:$M$8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</c:strCache>
            </c:strRef>
          </c:xVal>
          <c:yVal>
            <c:numRef>
              <c:f>Hoja1!$C$16:$M$16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235984"/>
        <c:axId val="249235424"/>
      </c:scatterChart>
      <c:valAx>
        <c:axId val="249235984"/>
        <c:scaling>
          <c:orientation val="minMax"/>
        </c:scaling>
        <c:delete val="0"/>
        <c:axPos val="b"/>
        <c:majorTickMark val="out"/>
        <c:minorTickMark val="none"/>
        <c:tickLblPos val="nextTo"/>
        <c:crossAx val="249235424"/>
        <c:crosses val="autoZero"/>
        <c:crossBetween val="midCat"/>
      </c:valAx>
      <c:valAx>
        <c:axId val="249235424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235984"/>
        <c:crosses val="autoZero"/>
        <c:crossBetween val="midCat"/>
        <c:majorUnit val="1"/>
        <c:minorUnit val="0.1"/>
      </c:valAx>
      <c:spPr>
        <a:gradFill>
          <a:gsLst>
            <a:gs pos="45400">
              <a:srgbClr val="A2BD77"/>
            </a:gs>
            <a:gs pos="0">
              <a:srgbClr val="DDEBCF"/>
            </a:gs>
            <a:gs pos="25000">
              <a:srgbClr val="9CB86E"/>
            </a:gs>
            <a:gs pos="100000">
              <a:srgbClr val="156B13"/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Estándar</a:t>
            </a:r>
            <a:r>
              <a:rPr lang="en-US" dirty="0"/>
              <a:t> </a:t>
            </a:r>
            <a:r>
              <a:rPr lang="en-US" dirty="0" smtClean="0"/>
              <a:t>7.6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5127296587926505E-2"/>
          <c:y val="0.20406277340332457"/>
          <c:w val="0.89745603674540686"/>
          <c:h val="0.68921660834062404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Hoja1!$B$17</c:f>
              <c:strCache>
                <c:ptCount val="1"/>
              </c:strCache>
            </c:strRef>
          </c:tx>
          <c:spPr>
            <a:ln w="47625">
              <a:noFill/>
            </a:ln>
          </c:spPr>
          <c:xVal>
            <c:strRef>
              <c:f>Hoja1!$C$8:$M$8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</c:strCache>
            </c:strRef>
          </c:xVal>
          <c:yVal>
            <c:numRef>
              <c:f>Hoja1!$C$17:$M$17</c:f>
              <c:numCache>
                <c:formatCode>General</c:formatCode>
                <c:ptCount val="11"/>
                <c:pt idx="0">
                  <c:v>2.5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3.5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  <c:pt idx="10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795456"/>
        <c:axId val="262796016"/>
      </c:scatterChart>
      <c:valAx>
        <c:axId val="262795456"/>
        <c:scaling>
          <c:orientation val="minMax"/>
        </c:scaling>
        <c:delete val="0"/>
        <c:axPos val="b"/>
        <c:majorTickMark val="out"/>
        <c:minorTickMark val="none"/>
        <c:tickLblPos val="nextTo"/>
        <c:crossAx val="262796016"/>
        <c:crosses val="autoZero"/>
        <c:crossBetween val="midCat"/>
      </c:valAx>
      <c:valAx>
        <c:axId val="262796016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795456"/>
        <c:crosses val="autoZero"/>
        <c:crossBetween val="midCat"/>
        <c:majorUnit val="1"/>
        <c:minorUnit val="0.1"/>
      </c:valAx>
      <c:spPr>
        <a:gradFill>
          <a:gsLst>
            <a:gs pos="45400">
              <a:srgbClr val="A2BD77"/>
            </a:gs>
            <a:gs pos="0">
              <a:srgbClr val="DDEBCF"/>
            </a:gs>
            <a:gs pos="25000">
              <a:srgbClr val="9CB86E"/>
            </a:gs>
            <a:gs pos="100000">
              <a:srgbClr val="156B13"/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Estándar 7.7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5127296587926505E-2"/>
          <c:y val="0.20406277340332457"/>
          <c:w val="0.89745603674540686"/>
          <c:h val="0.68921660834062404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Hoja1!$B$20</c:f>
              <c:strCache>
                <c:ptCount val="1"/>
              </c:strCache>
            </c:strRef>
          </c:tx>
          <c:spPr>
            <a:ln w="47625">
              <a:noFill/>
            </a:ln>
          </c:spPr>
          <c:xVal>
            <c:strRef>
              <c:f>Hoja1!$C$8:$M$8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</c:strCache>
            </c:strRef>
          </c:xVal>
          <c:yVal>
            <c:numRef>
              <c:f>Hoja1!$C$20:$M$20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797136"/>
        <c:axId val="262796576"/>
      </c:scatterChart>
      <c:valAx>
        <c:axId val="262797136"/>
        <c:scaling>
          <c:orientation val="minMax"/>
        </c:scaling>
        <c:delete val="0"/>
        <c:axPos val="b"/>
        <c:majorTickMark val="out"/>
        <c:minorTickMark val="none"/>
        <c:tickLblPos val="nextTo"/>
        <c:crossAx val="262796576"/>
        <c:crosses val="autoZero"/>
        <c:crossBetween val="midCat"/>
      </c:valAx>
      <c:valAx>
        <c:axId val="262796576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797136"/>
        <c:crosses val="autoZero"/>
        <c:crossBetween val="midCat"/>
        <c:majorUnit val="1"/>
        <c:minorUnit val="0.1"/>
      </c:valAx>
      <c:spPr>
        <a:gradFill>
          <a:gsLst>
            <a:gs pos="45400">
              <a:srgbClr val="A2BD77"/>
            </a:gs>
            <a:gs pos="0">
              <a:srgbClr val="DDEBCF"/>
            </a:gs>
            <a:gs pos="25000">
              <a:srgbClr val="9CB86E"/>
            </a:gs>
            <a:gs pos="100000">
              <a:srgbClr val="156B13"/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Estándar 7.8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5127296587926505E-2"/>
          <c:y val="0.20406277340332457"/>
          <c:w val="0.89745603674540686"/>
          <c:h val="0.68921660834062404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Hoja1!$B$21</c:f>
              <c:strCache>
                <c:ptCount val="1"/>
              </c:strCache>
            </c:strRef>
          </c:tx>
          <c:spPr>
            <a:ln w="47625">
              <a:noFill/>
            </a:ln>
          </c:spPr>
          <c:xVal>
            <c:strRef>
              <c:f>Hoja1!$C$8:$M$8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</c:strCache>
            </c:strRef>
          </c:xVal>
          <c:yVal>
            <c:numRef>
              <c:f>Hoja1!$C$21:$M$21</c:f>
              <c:numCache>
                <c:formatCode>General</c:formatCode>
                <c:ptCount val="11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799936"/>
        <c:axId val="248813792"/>
      </c:scatterChart>
      <c:valAx>
        <c:axId val="26279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248813792"/>
        <c:crosses val="autoZero"/>
        <c:crossBetween val="midCat"/>
      </c:valAx>
      <c:valAx>
        <c:axId val="248813792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799936"/>
        <c:crosses val="autoZero"/>
        <c:crossBetween val="midCat"/>
        <c:majorUnit val="1"/>
        <c:minorUnit val="0.1"/>
      </c:valAx>
      <c:spPr>
        <a:gradFill>
          <a:gsLst>
            <a:gs pos="45400">
              <a:srgbClr val="A2BD77"/>
            </a:gs>
            <a:gs pos="0">
              <a:srgbClr val="DDEBCF"/>
            </a:gs>
            <a:gs pos="25000">
              <a:srgbClr val="9CB86E"/>
            </a:gs>
            <a:gs pos="100000">
              <a:srgbClr val="156B13"/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Estándar 7.9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5127296587926505E-2"/>
          <c:y val="0.20406277340332457"/>
          <c:w val="0.89745603674540686"/>
          <c:h val="0.68921660834062404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Hoja1!$B$22</c:f>
              <c:strCache>
                <c:ptCount val="1"/>
              </c:strCache>
            </c:strRef>
          </c:tx>
          <c:spPr>
            <a:ln w="47625">
              <a:noFill/>
            </a:ln>
          </c:spPr>
          <c:xVal>
            <c:strRef>
              <c:f>Hoja1!$C$8:$M$8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</c:strCache>
            </c:strRef>
          </c:xVal>
          <c:yVal>
            <c:numRef>
              <c:f>Hoja1!$C$22:$M$22</c:f>
              <c:numCache>
                <c:formatCode>General</c:formatCode>
                <c:ptCount val="11"/>
                <c:pt idx="0">
                  <c:v>3.75</c:v>
                </c:pt>
                <c:pt idx="1">
                  <c:v>3.75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3.5</c:v>
                </c:pt>
                <c:pt idx="6">
                  <c:v>4</c:v>
                </c:pt>
                <c:pt idx="7">
                  <c:v>2.5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814912"/>
        <c:axId val="248814352"/>
      </c:scatterChart>
      <c:valAx>
        <c:axId val="248814912"/>
        <c:scaling>
          <c:orientation val="minMax"/>
        </c:scaling>
        <c:delete val="0"/>
        <c:axPos val="b"/>
        <c:majorTickMark val="out"/>
        <c:minorTickMark val="none"/>
        <c:tickLblPos val="nextTo"/>
        <c:crossAx val="248814352"/>
        <c:crosses val="autoZero"/>
        <c:crossBetween val="midCat"/>
      </c:valAx>
      <c:valAx>
        <c:axId val="248814352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814912"/>
        <c:crosses val="autoZero"/>
        <c:crossBetween val="midCat"/>
        <c:majorUnit val="1"/>
        <c:minorUnit val="0.1"/>
      </c:valAx>
      <c:spPr>
        <a:gradFill>
          <a:gsLst>
            <a:gs pos="45400">
              <a:srgbClr val="A2BD77"/>
            </a:gs>
            <a:gs pos="0">
              <a:srgbClr val="DDEBCF"/>
            </a:gs>
            <a:gs pos="25000">
              <a:srgbClr val="9CB86E"/>
            </a:gs>
            <a:gs pos="100000">
              <a:srgbClr val="156B13"/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BAD87-17E5-4551-97C0-35C2409B084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89BAEF9-3690-4022-A407-D184C2149141}">
      <dgm:prSet phldrT="[Texto]" custT="1"/>
      <dgm:spPr/>
      <dgm:t>
        <a:bodyPr/>
        <a:lstStyle/>
        <a:p>
          <a:r>
            <a:rPr lang="es-CR" sz="1800" b="1" dirty="0" smtClean="0"/>
            <a:t>Resultados nefastos</a:t>
          </a:r>
          <a:endParaRPr lang="es-CR" sz="1800" b="1" dirty="0"/>
        </a:p>
      </dgm:t>
    </dgm:pt>
    <dgm:pt modelId="{255F0FBF-F9D4-466F-8B5D-BE300AF26FFA}" type="parTrans" cxnId="{911F797E-C188-4D71-BB51-D8445CFF6BEF}">
      <dgm:prSet/>
      <dgm:spPr/>
      <dgm:t>
        <a:bodyPr/>
        <a:lstStyle/>
        <a:p>
          <a:endParaRPr lang="es-CR"/>
        </a:p>
      </dgm:t>
    </dgm:pt>
    <dgm:pt modelId="{AE6CF45E-9B88-466B-B935-0300C052426B}" type="sibTrans" cxnId="{911F797E-C188-4D71-BB51-D8445CFF6BEF}">
      <dgm:prSet/>
      <dgm:spPr/>
      <dgm:t>
        <a:bodyPr/>
        <a:lstStyle/>
        <a:p>
          <a:endParaRPr lang="es-CR"/>
        </a:p>
      </dgm:t>
    </dgm:pt>
    <dgm:pt modelId="{8FC0BFE3-C03C-44CE-9A11-594CB7B409DA}">
      <dgm:prSet phldrT="[Texto]"/>
      <dgm:spPr/>
      <dgm:t>
        <a:bodyPr/>
        <a:lstStyle/>
        <a:p>
          <a:r>
            <a:rPr lang="es-CR" dirty="0" smtClean="0">
              <a:latin typeface="Tahoma" charset="0"/>
            </a:rPr>
            <a:t>Crisis del Banco Ambrosiano (1972)</a:t>
          </a:r>
          <a:endParaRPr lang="es-CR" dirty="0"/>
        </a:p>
      </dgm:t>
    </dgm:pt>
    <dgm:pt modelId="{BA7F9DE8-DFCB-49B3-B430-5FC7199EC452}" type="parTrans" cxnId="{09F7FA00-1112-4FA5-9D93-D5873C938DF4}">
      <dgm:prSet/>
      <dgm:spPr/>
      <dgm:t>
        <a:bodyPr/>
        <a:lstStyle/>
        <a:p>
          <a:endParaRPr lang="es-CR"/>
        </a:p>
      </dgm:t>
    </dgm:pt>
    <dgm:pt modelId="{374E409A-87B5-40A0-9242-415F3CB2442F}" type="sibTrans" cxnId="{09F7FA00-1112-4FA5-9D93-D5873C938DF4}">
      <dgm:prSet/>
      <dgm:spPr/>
      <dgm:t>
        <a:bodyPr/>
        <a:lstStyle/>
        <a:p>
          <a:endParaRPr lang="es-CR"/>
        </a:p>
      </dgm:t>
    </dgm:pt>
    <dgm:pt modelId="{ED76EA61-E79E-4024-8488-B7032CFFCDC5}">
      <dgm:prSet/>
      <dgm:spPr/>
      <dgm:t>
        <a:bodyPr/>
        <a:lstStyle/>
        <a:p>
          <a:r>
            <a:rPr lang="es-CR" dirty="0" err="1" smtClean="0">
              <a:latin typeface="Tahoma" charset="0"/>
            </a:rPr>
            <a:t>Metallgesellschaft</a:t>
          </a:r>
          <a:r>
            <a:rPr lang="es-CR" dirty="0" smtClean="0">
              <a:latin typeface="Tahoma" charset="0"/>
            </a:rPr>
            <a:t> (1993);</a:t>
          </a:r>
          <a:r>
            <a:rPr lang="es-CR" dirty="0" err="1" smtClean="0">
              <a:latin typeface="Tahoma" charset="0"/>
            </a:rPr>
            <a:t>Barings</a:t>
          </a:r>
          <a:r>
            <a:rPr lang="es-CR" dirty="0" smtClean="0">
              <a:latin typeface="Tahoma" charset="0"/>
            </a:rPr>
            <a:t> </a:t>
          </a:r>
          <a:r>
            <a:rPr lang="es-CR" dirty="0" err="1" smtClean="0">
              <a:latin typeface="Tahoma" charset="0"/>
            </a:rPr>
            <a:t>Group</a:t>
          </a:r>
          <a:r>
            <a:rPr lang="es-CR" dirty="0" smtClean="0">
              <a:latin typeface="Tahoma" charset="0"/>
            </a:rPr>
            <a:t> (1995); </a:t>
          </a:r>
          <a:r>
            <a:rPr lang="es-CR" dirty="0" err="1" smtClean="0">
              <a:latin typeface="Tahoma" charset="0"/>
            </a:rPr>
            <a:t>Sumitomo</a:t>
          </a:r>
          <a:r>
            <a:rPr lang="es-CR" dirty="0" smtClean="0">
              <a:latin typeface="Tahoma" charset="0"/>
            </a:rPr>
            <a:t> (1996)</a:t>
          </a:r>
        </a:p>
      </dgm:t>
    </dgm:pt>
    <dgm:pt modelId="{288316DD-E6B2-4C00-B25D-067BA86A1D01}" type="parTrans" cxnId="{E1AAC656-2FF1-456B-89CC-321E5D62843D}">
      <dgm:prSet/>
      <dgm:spPr/>
      <dgm:t>
        <a:bodyPr/>
        <a:lstStyle/>
        <a:p>
          <a:endParaRPr lang="es-CR"/>
        </a:p>
      </dgm:t>
    </dgm:pt>
    <dgm:pt modelId="{3400E945-27C2-4EF6-834F-BEFE3DC8F5D1}" type="sibTrans" cxnId="{E1AAC656-2FF1-456B-89CC-321E5D62843D}">
      <dgm:prSet/>
      <dgm:spPr/>
      <dgm:t>
        <a:bodyPr/>
        <a:lstStyle/>
        <a:p>
          <a:endParaRPr lang="es-CR"/>
        </a:p>
      </dgm:t>
    </dgm:pt>
    <dgm:pt modelId="{6720E510-A4D0-45E1-8878-4A0F2E4A005C}">
      <dgm:prSet/>
      <dgm:spPr/>
      <dgm:t>
        <a:bodyPr/>
        <a:lstStyle/>
        <a:p>
          <a:r>
            <a:rPr lang="es-CR" dirty="0" smtClean="0">
              <a:latin typeface="Tahoma" charset="0"/>
            </a:rPr>
            <a:t>Merrill Lynch (2001); </a:t>
          </a:r>
          <a:r>
            <a:rPr lang="es-CR" dirty="0" err="1" smtClean="0">
              <a:latin typeface="Tahoma" charset="0"/>
            </a:rPr>
            <a:t>Allied</a:t>
          </a:r>
          <a:r>
            <a:rPr lang="es-CR" dirty="0" smtClean="0">
              <a:latin typeface="Tahoma" charset="0"/>
            </a:rPr>
            <a:t> </a:t>
          </a:r>
          <a:r>
            <a:rPr lang="es-CR" dirty="0" err="1" smtClean="0">
              <a:latin typeface="Tahoma" charset="0"/>
            </a:rPr>
            <a:t>Irish</a:t>
          </a:r>
          <a:r>
            <a:rPr lang="es-CR" dirty="0" smtClean="0">
              <a:latin typeface="Tahoma" charset="0"/>
            </a:rPr>
            <a:t> Banks (2002) ; Freddie Mac (2003)</a:t>
          </a:r>
        </a:p>
      </dgm:t>
    </dgm:pt>
    <dgm:pt modelId="{012A2496-3BBF-43B4-973A-BEFA36F18B41}" type="parTrans" cxnId="{068390A4-6453-441A-A30B-F69FEFF1D724}">
      <dgm:prSet/>
      <dgm:spPr/>
      <dgm:t>
        <a:bodyPr/>
        <a:lstStyle/>
        <a:p>
          <a:endParaRPr lang="es-CR"/>
        </a:p>
      </dgm:t>
    </dgm:pt>
    <dgm:pt modelId="{F0AB9650-982C-4464-ABEB-DD240DE93F76}" type="sibTrans" cxnId="{068390A4-6453-441A-A30B-F69FEFF1D724}">
      <dgm:prSet/>
      <dgm:spPr/>
      <dgm:t>
        <a:bodyPr/>
        <a:lstStyle/>
        <a:p>
          <a:endParaRPr lang="es-CR"/>
        </a:p>
      </dgm:t>
    </dgm:pt>
    <dgm:pt modelId="{35FE0F2F-4D0F-4522-AF78-58C95F0D659D}">
      <dgm:prSet/>
      <dgm:spPr/>
      <dgm:t>
        <a:bodyPr/>
        <a:lstStyle/>
        <a:p>
          <a:r>
            <a:rPr lang="es-CR" dirty="0" smtClean="0">
              <a:latin typeface="Tahoma" charset="0"/>
            </a:rPr>
            <a:t>Crisis Rusia y Asia (mediados 90´s)</a:t>
          </a:r>
          <a:endParaRPr lang="es-CR" dirty="0">
            <a:latin typeface="Tahoma" charset="0"/>
          </a:endParaRPr>
        </a:p>
      </dgm:t>
    </dgm:pt>
    <dgm:pt modelId="{36EE725B-3D85-4A53-9365-1F90E57190FE}" type="parTrans" cxnId="{FF31CDBC-9505-4520-9888-478A1BDDF656}">
      <dgm:prSet/>
      <dgm:spPr/>
      <dgm:t>
        <a:bodyPr/>
        <a:lstStyle/>
        <a:p>
          <a:endParaRPr lang="es-CR"/>
        </a:p>
      </dgm:t>
    </dgm:pt>
    <dgm:pt modelId="{4E74D50E-262C-4353-8C4F-AB2B4101EFDE}" type="sibTrans" cxnId="{FF31CDBC-9505-4520-9888-478A1BDDF656}">
      <dgm:prSet/>
      <dgm:spPr/>
      <dgm:t>
        <a:bodyPr/>
        <a:lstStyle/>
        <a:p>
          <a:endParaRPr lang="es-CR"/>
        </a:p>
      </dgm:t>
    </dgm:pt>
    <dgm:pt modelId="{3FDCBE8F-2571-4815-B90A-4551E273A67A}">
      <dgm:prSet/>
      <dgm:spPr/>
      <dgm:t>
        <a:bodyPr/>
        <a:lstStyle/>
        <a:p>
          <a:r>
            <a:rPr lang="es-CR" dirty="0" smtClean="0">
              <a:latin typeface="Tahoma" charset="0"/>
            </a:rPr>
            <a:t>Última gran crisis (2008-hoy)</a:t>
          </a:r>
          <a:endParaRPr lang="es-CR" dirty="0">
            <a:latin typeface="Tahoma" charset="0"/>
          </a:endParaRPr>
        </a:p>
      </dgm:t>
    </dgm:pt>
    <dgm:pt modelId="{FD9E4A78-27DE-4A83-B6BF-9B739E5A3E08}" type="parTrans" cxnId="{6DF2B8E3-6C2A-46C0-870D-AC33F6B72C42}">
      <dgm:prSet/>
      <dgm:spPr/>
      <dgm:t>
        <a:bodyPr/>
        <a:lstStyle/>
        <a:p>
          <a:endParaRPr lang="es-CR"/>
        </a:p>
      </dgm:t>
    </dgm:pt>
    <dgm:pt modelId="{0290BD92-1B99-4F9C-96FA-233173CE95F4}" type="sibTrans" cxnId="{6DF2B8E3-6C2A-46C0-870D-AC33F6B72C42}">
      <dgm:prSet/>
      <dgm:spPr/>
      <dgm:t>
        <a:bodyPr/>
        <a:lstStyle/>
        <a:p>
          <a:endParaRPr lang="es-CR"/>
        </a:p>
      </dgm:t>
    </dgm:pt>
    <dgm:pt modelId="{9A626530-1A60-4735-AEFE-C23878F5721E}">
      <dgm:prSet custT="1"/>
      <dgm:spPr/>
      <dgm:t>
        <a:bodyPr/>
        <a:lstStyle/>
        <a:p>
          <a:r>
            <a:rPr lang="es-CR" sz="3600" dirty="0" smtClean="0">
              <a:latin typeface="Tahoma" charset="0"/>
            </a:rPr>
            <a:t>?</a:t>
          </a:r>
          <a:endParaRPr lang="es-CR" sz="3600" dirty="0">
            <a:latin typeface="Tahoma" charset="0"/>
          </a:endParaRPr>
        </a:p>
      </dgm:t>
    </dgm:pt>
    <dgm:pt modelId="{099C5203-99CD-4D04-B0FC-0DC05BFE8F96}" type="parTrans" cxnId="{874A1E1E-81C5-47A7-81A8-744E8A1E6DA3}">
      <dgm:prSet/>
      <dgm:spPr/>
      <dgm:t>
        <a:bodyPr/>
        <a:lstStyle/>
        <a:p>
          <a:endParaRPr lang="es-CR"/>
        </a:p>
      </dgm:t>
    </dgm:pt>
    <dgm:pt modelId="{9A2306E3-DF2E-477B-97D4-A4001B5F4B3B}" type="sibTrans" cxnId="{874A1E1E-81C5-47A7-81A8-744E8A1E6DA3}">
      <dgm:prSet/>
      <dgm:spPr/>
      <dgm:t>
        <a:bodyPr/>
        <a:lstStyle/>
        <a:p>
          <a:endParaRPr lang="es-CR"/>
        </a:p>
      </dgm:t>
    </dgm:pt>
    <dgm:pt modelId="{384CF4A8-9CE5-437B-8F92-30AEC2B2E210}" type="pres">
      <dgm:prSet presAssocID="{179BAD87-17E5-4551-97C0-35C2409B084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D75CDE2E-6C0D-4579-BD37-5BC10F34B6DA}" type="pres">
      <dgm:prSet presAssocID="{589BAEF9-3690-4022-A407-D184C214914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CR"/>
        </a:p>
      </dgm:t>
    </dgm:pt>
    <dgm:pt modelId="{50F0C337-F7AD-4661-9CE0-C5D797CBA31D}" type="pres">
      <dgm:prSet presAssocID="{8FC0BFE3-C03C-44CE-9A11-594CB7B409DA}" presName="Accent1" presStyleCnt="0"/>
      <dgm:spPr/>
    </dgm:pt>
    <dgm:pt modelId="{E7C700B7-229F-4765-9563-09B3A9FF17BE}" type="pres">
      <dgm:prSet presAssocID="{8FC0BFE3-C03C-44CE-9A11-594CB7B409DA}" presName="Accent" presStyleLbl="bgShp" presStyleIdx="0" presStyleCnt="6"/>
      <dgm:spPr/>
    </dgm:pt>
    <dgm:pt modelId="{12A3B335-A437-493A-A247-02160278574C}" type="pres">
      <dgm:prSet presAssocID="{8FC0BFE3-C03C-44CE-9A11-594CB7B409D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FFECE2C-04C1-48FB-A351-CC96B3CC61FC}" type="pres">
      <dgm:prSet presAssocID="{ED76EA61-E79E-4024-8488-B7032CFFCDC5}" presName="Accent2" presStyleCnt="0"/>
      <dgm:spPr/>
    </dgm:pt>
    <dgm:pt modelId="{E8289BCD-A5D6-412A-A1BD-163DDC90F720}" type="pres">
      <dgm:prSet presAssocID="{ED76EA61-E79E-4024-8488-B7032CFFCDC5}" presName="Accent" presStyleLbl="bgShp" presStyleIdx="1" presStyleCnt="6"/>
      <dgm:spPr/>
    </dgm:pt>
    <dgm:pt modelId="{8FDE7E4F-7ED8-437A-8AE6-75CC3EE728B9}" type="pres">
      <dgm:prSet presAssocID="{ED76EA61-E79E-4024-8488-B7032CFFCDC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E33D08E-15EA-411B-9EF9-5693630A4CDA}" type="pres">
      <dgm:prSet presAssocID="{6720E510-A4D0-45E1-8878-4A0F2E4A005C}" presName="Accent3" presStyleCnt="0"/>
      <dgm:spPr/>
    </dgm:pt>
    <dgm:pt modelId="{DBE39E15-A59E-4078-B6EF-A3E14576B1D3}" type="pres">
      <dgm:prSet presAssocID="{6720E510-A4D0-45E1-8878-4A0F2E4A005C}" presName="Accent" presStyleLbl="bgShp" presStyleIdx="2" presStyleCnt="6"/>
      <dgm:spPr/>
    </dgm:pt>
    <dgm:pt modelId="{9DE88E07-0B35-46AB-88D4-76E3120658E1}" type="pres">
      <dgm:prSet presAssocID="{6720E510-A4D0-45E1-8878-4A0F2E4A005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C2AC96D-F105-437A-947A-2E5F61A4A001}" type="pres">
      <dgm:prSet presAssocID="{35FE0F2F-4D0F-4522-AF78-58C95F0D659D}" presName="Accent4" presStyleCnt="0"/>
      <dgm:spPr/>
    </dgm:pt>
    <dgm:pt modelId="{17A8EE8D-5AD4-4137-A575-C0373E391FA4}" type="pres">
      <dgm:prSet presAssocID="{35FE0F2F-4D0F-4522-AF78-58C95F0D659D}" presName="Accent" presStyleLbl="bgShp" presStyleIdx="3" presStyleCnt="6"/>
      <dgm:spPr/>
    </dgm:pt>
    <dgm:pt modelId="{9C65FFB5-45DD-4B67-9A96-793B3ABA4F8E}" type="pres">
      <dgm:prSet presAssocID="{35FE0F2F-4D0F-4522-AF78-58C95F0D659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BEB882B-6540-461B-8AF0-0474DBA3A5C9}" type="pres">
      <dgm:prSet presAssocID="{3FDCBE8F-2571-4815-B90A-4551E273A67A}" presName="Accent5" presStyleCnt="0"/>
      <dgm:spPr/>
    </dgm:pt>
    <dgm:pt modelId="{5ADDD691-19AB-488C-8522-D7AE4D3BA4AC}" type="pres">
      <dgm:prSet presAssocID="{3FDCBE8F-2571-4815-B90A-4551E273A67A}" presName="Accent" presStyleLbl="bgShp" presStyleIdx="4" presStyleCnt="6"/>
      <dgm:spPr/>
    </dgm:pt>
    <dgm:pt modelId="{E6126AD5-B62F-4072-95A3-84EE7988B03E}" type="pres">
      <dgm:prSet presAssocID="{3FDCBE8F-2571-4815-B90A-4551E273A67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7879C82-89E6-4EA2-826F-CFB6BA75B9DE}" type="pres">
      <dgm:prSet presAssocID="{9A626530-1A60-4735-AEFE-C23878F5721E}" presName="Accent6" presStyleCnt="0"/>
      <dgm:spPr/>
    </dgm:pt>
    <dgm:pt modelId="{8C0FD302-63A2-4596-B4D6-38BB3DDF476F}" type="pres">
      <dgm:prSet presAssocID="{9A626530-1A60-4735-AEFE-C23878F5721E}" presName="Accent" presStyleLbl="bgShp" presStyleIdx="5" presStyleCnt="6"/>
      <dgm:spPr/>
    </dgm:pt>
    <dgm:pt modelId="{D037F3B0-08A5-4770-B1B0-6C7D22FC4D60}" type="pres">
      <dgm:prSet presAssocID="{9A626530-1A60-4735-AEFE-C23878F5721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874A1E1E-81C5-47A7-81A8-744E8A1E6DA3}" srcId="{589BAEF9-3690-4022-A407-D184C2149141}" destId="{9A626530-1A60-4735-AEFE-C23878F5721E}" srcOrd="5" destOrd="0" parTransId="{099C5203-99CD-4D04-B0FC-0DC05BFE8F96}" sibTransId="{9A2306E3-DF2E-477B-97D4-A4001B5F4B3B}"/>
    <dgm:cxn modelId="{A75FD537-5D02-4164-8762-388E7EEAB65A}" type="presOf" srcId="{35FE0F2F-4D0F-4522-AF78-58C95F0D659D}" destId="{9C65FFB5-45DD-4B67-9A96-793B3ABA4F8E}" srcOrd="0" destOrd="0" presId="urn:microsoft.com/office/officeart/2011/layout/HexagonRadial"/>
    <dgm:cxn modelId="{068390A4-6453-441A-A30B-F69FEFF1D724}" srcId="{589BAEF9-3690-4022-A407-D184C2149141}" destId="{6720E510-A4D0-45E1-8878-4A0F2E4A005C}" srcOrd="2" destOrd="0" parTransId="{012A2496-3BBF-43B4-973A-BEFA36F18B41}" sibTransId="{F0AB9650-982C-4464-ABEB-DD240DE93F76}"/>
    <dgm:cxn modelId="{911F797E-C188-4D71-BB51-D8445CFF6BEF}" srcId="{179BAD87-17E5-4551-97C0-35C2409B0848}" destId="{589BAEF9-3690-4022-A407-D184C2149141}" srcOrd="0" destOrd="0" parTransId="{255F0FBF-F9D4-466F-8B5D-BE300AF26FFA}" sibTransId="{AE6CF45E-9B88-466B-B935-0300C052426B}"/>
    <dgm:cxn modelId="{A842AA3B-D5A5-4EF4-A383-A1AA92127914}" type="presOf" srcId="{8FC0BFE3-C03C-44CE-9A11-594CB7B409DA}" destId="{12A3B335-A437-493A-A247-02160278574C}" srcOrd="0" destOrd="0" presId="urn:microsoft.com/office/officeart/2011/layout/HexagonRadial"/>
    <dgm:cxn modelId="{09F212BC-8A13-41B4-8B22-B610C2E6954E}" type="presOf" srcId="{9A626530-1A60-4735-AEFE-C23878F5721E}" destId="{D037F3B0-08A5-4770-B1B0-6C7D22FC4D60}" srcOrd="0" destOrd="0" presId="urn:microsoft.com/office/officeart/2011/layout/HexagonRadial"/>
    <dgm:cxn modelId="{5EC4E25E-52F1-4473-BF49-CDB3F52D62AC}" type="presOf" srcId="{179BAD87-17E5-4551-97C0-35C2409B0848}" destId="{384CF4A8-9CE5-437B-8F92-30AEC2B2E210}" srcOrd="0" destOrd="0" presId="urn:microsoft.com/office/officeart/2011/layout/HexagonRadial"/>
    <dgm:cxn modelId="{AA67A180-9A31-49E9-8241-E31E9B08BF1F}" type="presOf" srcId="{3FDCBE8F-2571-4815-B90A-4551E273A67A}" destId="{E6126AD5-B62F-4072-95A3-84EE7988B03E}" srcOrd="0" destOrd="0" presId="urn:microsoft.com/office/officeart/2011/layout/HexagonRadial"/>
    <dgm:cxn modelId="{5D6454EA-5713-4F90-B306-E845273CD07A}" type="presOf" srcId="{589BAEF9-3690-4022-A407-D184C2149141}" destId="{D75CDE2E-6C0D-4579-BD37-5BC10F34B6DA}" srcOrd="0" destOrd="0" presId="urn:microsoft.com/office/officeart/2011/layout/HexagonRadial"/>
    <dgm:cxn modelId="{09F7FA00-1112-4FA5-9D93-D5873C938DF4}" srcId="{589BAEF9-3690-4022-A407-D184C2149141}" destId="{8FC0BFE3-C03C-44CE-9A11-594CB7B409DA}" srcOrd="0" destOrd="0" parTransId="{BA7F9DE8-DFCB-49B3-B430-5FC7199EC452}" sibTransId="{374E409A-87B5-40A0-9242-415F3CB2442F}"/>
    <dgm:cxn modelId="{FA19226A-4564-4343-95C6-E98214F0396C}" type="presOf" srcId="{6720E510-A4D0-45E1-8878-4A0F2E4A005C}" destId="{9DE88E07-0B35-46AB-88D4-76E3120658E1}" srcOrd="0" destOrd="0" presId="urn:microsoft.com/office/officeart/2011/layout/HexagonRadial"/>
    <dgm:cxn modelId="{E1AAC656-2FF1-456B-89CC-321E5D62843D}" srcId="{589BAEF9-3690-4022-A407-D184C2149141}" destId="{ED76EA61-E79E-4024-8488-B7032CFFCDC5}" srcOrd="1" destOrd="0" parTransId="{288316DD-E6B2-4C00-B25D-067BA86A1D01}" sibTransId="{3400E945-27C2-4EF6-834F-BEFE3DC8F5D1}"/>
    <dgm:cxn modelId="{FF31CDBC-9505-4520-9888-478A1BDDF656}" srcId="{589BAEF9-3690-4022-A407-D184C2149141}" destId="{35FE0F2F-4D0F-4522-AF78-58C95F0D659D}" srcOrd="3" destOrd="0" parTransId="{36EE725B-3D85-4A53-9365-1F90E57190FE}" sibTransId="{4E74D50E-262C-4353-8C4F-AB2B4101EFDE}"/>
    <dgm:cxn modelId="{6DF2B8E3-6C2A-46C0-870D-AC33F6B72C42}" srcId="{589BAEF9-3690-4022-A407-D184C2149141}" destId="{3FDCBE8F-2571-4815-B90A-4551E273A67A}" srcOrd="4" destOrd="0" parTransId="{FD9E4A78-27DE-4A83-B6BF-9B739E5A3E08}" sibTransId="{0290BD92-1B99-4F9C-96FA-233173CE95F4}"/>
    <dgm:cxn modelId="{603B96E5-B906-4529-BC80-BD13A417E904}" type="presOf" srcId="{ED76EA61-E79E-4024-8488-B7032CFFCDC5}" destId="{8FDE7E4F-7ED8-437A-8AE6-75CC3EE728B9}" srcOrd="0" destOrd="0" presId="urn:microsoft.com/office/officeart/2011/layout/HexagonRadial"/>
    <dgm:cxn modelId="{F7785A48-C740-46C2-9262-F70A88F20DA9}" type="presParOf" srcId="{384CF4A8-9CE5-437B-8F92-30AEC2B2E210}" destId="{D75CDE2E-6C0D-4579-BD37-5BC10F34B6DA}" srcOrd="0" destOrd="0" presId="urn:microsoft.com/office/officeart/2011/layout/HexagonRadial"/>
    <dgm:cxn modelId="{F928EDA1-F7C4-4456-959A-ADE5757219A5}" type="presParOf" srcId="{384CF4A8-9CE5-437B-8F92-30AEC2B2E210}" destId="{50F0C337-F7AD-4661-9CE0-C5D797CBA31D}" srcOrd="1" destOrd="0" presId="urn:microsoft.com/office/officeart/2011/layout/HexagonRadial"/>
    <dgm:cxn modelId="{04CD0611-D375-4C1F-A23D-21CD66EAEFFC}" type="presParOf" srcId="{50F0C337-F7AD-4661-9CE0-C5D797CBA31D}" destId="{E7C700B7-229F-4765-9563-09B3A9FF17BE}" srcOrd="0" destOrd="0" presId="urn:microsoft.com/office/officeart/2011/layout/HexagonRadial"/>
    <dgm:cxn modelId="{BB6551F2-C8F7-43F6-B54A-1C9508ACB36E}" type="presParOf" srcId="{384CF4A8-9CE5-437B-8F92-30AEC2B2E210}" destId="{12A3B335-A437-493A-A247-02160278574C}" srcOrd="2" destOrd="0" presId="urn:microsoft.com/office/officeart/2011/layout/HexagonRadial"/>
    <dgm:cxn modelId="{220963E2-4297-4996-B882-C363E2766477}" type="presParOf" srcId="{384CF4A8-9CE5-437B-8F92-30AEC2B2E210}" destId="{7FFECE2C-04C1-48FB-A351-CC96B3CC61FC}" srcOrd="3" destOrd="0" presId="urn:microsoft.com/office/officeart/2011/layout/HexagonRadial"/>
    <dgm:cxn modelId="{B588E4AE-1516-47E3-88D6-203D060F66D3}" type="presParOf" srcId="{7FFECE2C-04C1-48FB-A351-CC96B3CC61FC}" destId="{E8289BCD-A5D6-412A-A1BD-163DDC90F720}" srcOrd="0" destOrd="0" presId="urn:microsoft.com/office/officeart/2011/layout/HexagonRadial"/>
    <dgm:cxn modelId="{CC1A57F8-EAE8-4ED6-8CC2-B3668713DD80}" type="presParOf" srcId="{384CF4A8-9CE5-437B-8F92-30AEC2B2E210}" destId="{8FDE7E4F-7ED8-437A-8AE6-75CC3EE728B9}" srcOrd="4" destOrd="0" presId="urn:microsoft.com/office/officeart/2011/layout/HexagonRadial"/>
    <dgm:cxn modelId="{FB1424D1-273B-42F2-A650-86FD5B552AAA}" type="presParOf" srcId="{384CF4A8-9CE5-437B-8F92-30AEC2B2E210}" destId="{2E33D08E-15EA-411B-9EF9-5693630A4CDA}" srcOrd="5" destOrd="0" presId="urn:microsoft.com/office/officeart/2011/layout/HexagonRadial"/>
    <dgm:cxn modelId="{5ABAA4CD-B8D0-4A46-9FB6-489E26A27883}" type="presParOf" srcId="{2E33D08E-15EA-411B-9EF9-5693630A4CDA}" destId="{DBE39E15-A59E-4078-B6EF-A3E14576B1D3}" srcOrd="0" destOrd="0" presId="urn:microsoft.com/office/officeart/2011/layout/HexagonRadial"/>
    <dgm:cxn modelId="{0F511220-4BE9-4406-85F0-CE9EB4615300}" type="presParOf" srcId="{384CF4A8-9CE5-437B-8F92-30AEC2B2E210}" destId="{9DE88E07-0B35-46AB-88D4-76E3120658E1}" srcOrd="6" destOrd="0" presId="urn:microsoft.com/office/officeart/2011/layout/HexagonRadial"/>
    <dgm:cxn modelId="{D5C8EBF2-0F34-4FB6-9F5D-D3E5D6BFCD29}" type="presParOf" srcId="{384CF4A8-9CE5-437B-8F92-30AEC2B2E210}" destId="{BC2AC96D-F105-437A-947A-2E5F61A4A001}" srcOrd="7" destOrd="0" presId="urn:microsoft.com/office/officeart/2011/layout/HexagonRadial"/>
    <dgm:cxn modelId="{EF5A7D60-0E8C-478C-A7BE-26E9620B5032}" type="presParOf" srcId="{BC2AC96D-F105-437A-947A-2E5F61A4A001}" destId="{17A8EE8D-5AD4-4137-A575-C0373E391FA4}" srcOrd="0" destOrd="0" presId="urn:microsoft.com/office/officeart/2011/layout/HexagonRadial"/>
    <dgm:cxn modelId="{E70C1C95-48CB-4BD5-AB15-B5F848658F51}" type="presParOf" srcId="{384CF4A8-9CE5-437B-8F92-30AEC2B2E210}" destId="{9C65FFB5-45DD-4B67-9A96-793B3ABA4F8E}" srcOrd="8" destOrd="0" presId="urn:microsoft.com/office/officeart/2011/layout/HexagonRadial"/>
    <dgm:cxn modelId="{03754C66-E24C-409E-8874-3730431BEBFC}" type="presParOf" srcId="{384CF4A8-9CE5-437B-8F92-30AEC2B2E210}" destId="{7BEB882B-6540-461B-8AF0-0474DBA3A5C9}" srcOrd="9" destOrd="0" presId="urn:microsoft.com/office/officeart/2011/layout/HexagonRadial"/>
    <dgm:cxn modelId="{83F5C9CD-99A0-4420-9356-E7A6332D3D71}" type="presParOf" srcId="{7BEB882B-6540-461B-8AF0-0474DBA3A5C9}" destId="{5ADDD691-19AB-488C-8522-D7AE4D3BA4AC}" srcOrd="0" destOrd="0" presId="urn:microsoft.com/office/officeart/2011/layout/HexagonRadial"/>
    <dgm:cxn modelId="{1E822121-0DA4-41C9-A115-E5C6791FE842}" type="presParOf" srcId="{384CF4A8-9CE5-437B-8F92-30AEC2B2E210}" destId="{E6126AD5-B62F-4072-95A3-84EE7988B03E}" srcOrd="10" destOrd="0" presId="urn:microsoft.com/office/officeart/2011/layout/HexagonRadial"/>
    <dgm:cxn modelId="{475B600E-70B0-4386-BC96-4677ED06D991}" type="presParOf" srcId="{384CF4A8-9CE5-437B-8F92-30AEC2B2E210}" destId="{C7879C82-89E6-4EA2-826F-CFB6BA75B9DE}" srcOrd="11" destOrd="0" presId="urn:microsoft.com/office/officeart/2011/layout/HexagonRadial"/>
    <dgm:cxn modelId="{7C8111AA-D9C6-402E-977A-B3F06BE6410D}" type="presParOf" srcId="{C7879C82-89E6-4EA2-826F-CFB6BA75B9DE}" destId="{8C0FD302-63A2-4596-B4D6-38BB3DDF476F}" srcOrd="0" destOrd="0" presId="urn:microsoft.com/office/officeart/2011/layout/HexagonRadial"/>
    <dgm:cxn modelId="{5CFD82DD-7634-4107-9630-E0ED5D6AE6D7}" type="presParOf" srcId="{384CF4A8-9CE5-437B-8F92-30AEC2B2E210}" destId="{D037F3B0-08A5-4770-B1B0-6C7D22FC4D6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36F9F8-2BB1-47A0-B4A7-44596CB58E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7D16EF29-89E0-49F2-BD0D-EE3BC012D127}">
      <dgm:prSet phldrT="[Texto]"/>
      <dgm:spPr/>
      <dgm:t>
        <a:bodyPr/>
        <a:lstStyle/>
        <a:p>
          <a:r>
            <a:rPr lang="es-CR" dirty="0" smtClean="0"/>
            <a:t>7.3</a:t>
          </a:r>
          <a:endParaRPr lang="es-CR" dirty="0"/>
        </a:p>
      </dgm:t>
    </dgm:pt>
    <dgm:pt modelId="{A9378371-90FF-4DD2-BA8C-F6CE32419AA2}" type="parTrans" cxnId="{974760F4-0FFB-4408-8231-2750BA8953D3}">
      <dgm:prSet/>
      <dgm:spPr/>
      <dgm:t>
        <a:bodyPr/>
        <a:lstStyle/>
        <a:p>
          <a:endParaRPr lang="es-CR"/>
        </a:p>
      </dgm:t>
    </dgm:pt>
    <dgm:pt modelId="{03722A8C-0AFE-446A-9494-040E8906C6A1}" type="sibTrans" cxnId="{974760F4-0FFB-4408-8231-2750BA8953D3}">
      <dgm:prSet/>
      <dgm:spPr/>
      <dgm:t>
        <a:bodyPr/>
        <a:lstStyle/>
        <a:p>
          <a:endParaRPr lang="es-CR"/>
        </a:p>
      </dgm:t>
    </dgm:pt>
    <dgm:pt modelId="{1EAF6FAD-A116-44AF-884B-D2960EA51416}">
      <dgm:prSet phldrT="[Texto]"/>
      <dgm:spPr/>
      <dgm:t>
        <a:bodyPr/>
        <a:lstStyle/>
        <a:p>
          <a:r>
            <a:rPr lang="es-CR" b="1" dirty="0" smtClean="0"/>
            <a:t>Estructura y gobierno del Consejo de Administración</a:t>
          </a:r>
          <a:endParaRPr lang="es-CR" b="1" dirty="0"/>
        </a:p>
      </dgm:t>
    </dgm:pt>
    <dgm:pt modelId="{35467C35-09C8-48FF-9896-7C4FF74ADAC0}" type="parTrans" cxnId="{72D2D213-5FA5-4010-8F91-AB979769E741}">
      <dgm:prSet/>
      <dgm:spPr/>
      <dgm:t>
        <a:bodyPr/>
        <a:lstStyle/>
        <a:p>
          <a:endParaRPr lang="es-CR"/>
        </a:p>
      </dgm:t>
    </dgm:pt>
    <dgm:pt modelId="{E7222CA5-130F-48CE-B4E2-731AF677FB77}" type="sibTrans" cxnId="{72D2D213-5FA5-4010-8F91-AB979769E741}">
      <dgm:prSet/>
      <dgm:spPr/>
      <dgm:t>
        <a:bodyPr/>
        <a:lstStyle/>
        <a:p>
          <a:endParaRPr lang="es-CR"/>
        </a:p>
      </dgm:t>
    </dgm:pt>
    <dgm:pt modelId="{EE0AF7DE-B545-4467-935D-8D0DECD1AED7}">
      <dgm:prSet phldrT="[Texto]"/>
      <dgm:spPr/>
      <dgm:t>
        <a:bodyPr/>
        <a:lstStyle/>
        <a:p>
          <a:r>
            <a:rPr lang="es-CR" dirty="0" smtClean="0"/>
            <a:t>Idoneidad de la JD para la gestión de la entidad en función de la naturaleza, escala y complejidad de las actividades.</a:t>
          </a:r>
          <a:endParaRPr lang="es-CR" dirty="0"/>
        </a:p>
      </dgm:t>
    </dgm:pt>
    <dgm:pt modelId="{7E5EECD0-FA9E-4737-BD38-661F925F08CD}" type="parTrans" cxnId="{11956E0A-BBAA-4DEE-A887-D0AC92D24A86}">
      <dgm:prSet/>
      <dgm:spPr/>
      <dgm:t>
        <a:bodyPr/>
        <a:lstStyle/>
        <a:p>
          <a:endParaRPr lang="es-CR"/>
        </a:p>
      </dgm:t>
    </dgm:pt>
    <dgm:pt modelId="{7161E2F5-BDFA-4B08-B636-B6998EB45EA9}" type="sibTrans" cxnId="{11956E0A-BBAA-4DEE-A887-D0AC92D24A86}">
      <dgm:prSet/>
      <dgm:spPr/>
      <dgm:t>
        <a:bodyPr/>
        <a:lstStyle/>
        <a:p>
          <a:endParaRPr lang="es-CR"/>
        </a:p>
      </dgm:t>
    </dgm:pt>
    <dgm:pt modelId="{D3455D01-FF84-4C0D-A666-24A191F1EE73}" type="pres">
      <dgm:prSet presAssocID="{2436F9F8-2BB1-47A0-B4A7-44596CB58E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D1CBE06-9982-4AA0-8DBA-46350EEF0BD0}" type="pres">
      <dgm:prSet presAssocID="{7D16EF29-89E0-49F2-BD0D-EE3BC012D127}" presName="composite" presStyleCnt="0"/>
      <dgm:spPr/>
    </dgm:pt>
    <dgm:pt modelId="{575CEEC7-C011-4053-9324-734842B099DB}" type="pres">
      <dgm:prSet presAssocID="{7D16EF29-89E0-49F2-BD0D-EE3BC012D12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9ED9D65-E889-44E9-ACC9-703540A91AF1}" type="pres">
      <dgm:prSet presAssocID="{7D16EF29-89E0-49F2-BD0D-EE3BC012D12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2D2D213-5FA5-4010-8F91-AB979769E741}" srcId="{7D16EF29-89E0-49F2-BD0D-EE3BC012D127}" destId="{1EAF6FAD-A116-44AF-884B-D2960EA51416}" srcOrd="0" destOrd="0" parTransId="{35467C35-09C8-48FF-9896-7C4FF74ADAC0}" sibTransId="{E7222CA5-130F-48CE-B4E2-731AF677FB77}"/>
    <dgm:cxn modelId="{6E4EA345-9166-4C51-BC3F-BF0E64F9944E}" type="presOf" srcId="{7D16EF29-89E0-49F2-BD0D-EE3BC012D127}" destId="{575CEEC7-C011-4053-9324-734842B099DB}" srcOrd="0" destOrd="0" presId="urn:microsoft.com/office/officeart/2005/8/layout/chevron2"/>
    <dgm:cxn modelId="{11956E0A-BBAA-4DEE-A887-D0AC92D24A86}" srcId="{7D16EF29-89E0-49F2-BD0D-EE3BC012D127}" destId="{EE0AF7DE-B545-4467-935D-8D0DECD1AED7}" srcOrd="1" destOrd="0" parTransId="{7E5EECD0-FA9E-4737-BD38-661F925F08CD}" sibTransId="{7161E2F5-BDFA-4B08-B636-B6998EB45EA9}"/>
    <dgm:cxn modelId="{974760F4-0FFB-4408-8231-2750BA8953D3}" srcId="{2436F9F8-2BB1-47A0-B4A7-44596CB58E8E}" destId="{7D16EF29-89E0-49F2-BD0D-EE3BC012D127}" srcOrd="0" destOrd="0" parTransId="{A9378371-90FF-4DD2-BA8C-F6CE32419AA2}" sibTransId="{03722A8C-0AFE-446A-9494-040E8906C6A1}"/>
    <dgm:cxn modelId="{3B861B81-F51B-4A81-976D-D668F46EA2C5}" type="presOf" srcId="{2436F9F8-2BB1-47A0-B4A7-44596CB58E8E}" destId="{D3455D01-FF84-4C0D-A666-24A191F1EE73}" srcOrd="0" destOrd="0" presId="urn:microsoft.com/office/officeart/2005/8/layout/chevron2"/>
    <dgm:cxn modelId="{E5C19782-71D3-4C48-9006-3B3CAE47B3BC}" type="presOf" srcId="{1EAF6FAD-A116-44AF-884B-D2960EA51416}" destId="{F9ED9D65-E889-44E9-ACC9-703540A91AF1}" srcOrd="0" destOrd="0" presId="urn:microsoft.com/office/officeart/2005/8/layout/chevron2"/>
    <dgm:cxn modelId="{A65C5453-F042-4D79-89CC-6C603FC39EED}" type="presOf" srcId="{EE0AF7DE-B545-4467-935D-8D0DECD1AED7}" destId="{F9ED9D65-E889-44E9-ACC9-703540A91AF1}" srcOrd="0" destOrd="1" presId="urn:microsoft.com/office/officeart/2005/8/layout/chevron2"/>
    <dgm:cxn modelId="{B43B9B8E-42F2-4C52-8021-5342D8F32997}" type="presParOf" srcId="{D3455D01-FF84-4C0D-A666-24A191F1EE73}" destId="{4D1CBE06-9982-4AA0-8DBA-46350EEF0BD0}" srcOrd="0" destOrd="0" presId="urn:microsoft.com/office/officeart/2005/8/layout/chevron2"/>
    <dgm:cxn modelId="{74570F53-C6EC-470C-8909-9E42D11EAF5D}" type="presParOf" srcId="{4D1CBE06-9982-4AA0-8DBA-46350EEF0BD0}" destId="{575CEEC7-C011-4053-9324-734842B099DB}" srcOrd="0" destOrd="0" presId="urn:microsoft.com/office/officeart/2005/8/layout/chevron2"/>
    <dgm:cxn modelId="{D79B0D7D-670E-47C9-8E05-8F254AB02B6D}" type="presParOf" srcId="{4D1CBE06-9982-4AA0-8DBA-46350EEF0BD0}" destId="{F9ED9D65-E889-44E9-ACC9-703540A91A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36F9F8-2BB1-47A0-B4A7-44596CB58E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7D16EF29-89E0-49F2-BD0D-EE3BC012D127}">
      <dgm:prSet phldrT="[Texto]"/>
      <dgm:spPr/>
      <dgm:t>
        <a:bodyPr/>
        <a:lstStyle/>
        <a:p>
          <a:r>
            <a:rPr lang="es-CR" dirty="0" smtClean="0"/>
            <a:t>7.4</a:t>
          </a:r>
          <a:endParaRPr lang="es-CR" dirty="0"/>
        </a:p>
      </dgm:t>
    </dgm:pt>
    <dgm:pt modelId="{A9378371-90FF-4DD2-BA8C-F6CE32419AA2}" type="parTrans" cxnId="{974760F4-0FFB-4408-8231-2750BA8953D3}">
      <dgm:prSet/>
      <dgm:spPr/>
      <dgm:t>
        <a:bodyPr/>
        <a:lstStyle/>
        <a:p>
          <a:endParaRPr lang="es-CR"/>
        </a:p>
      </dgm:t>
    </dgm:pt>
    <dgm:pt modelId="{03722A8C-0AFE-446A-9494-040E8906C6A1}" type="sibTrans" cxnId="{974760F4-0FFB-4408-8231-2750BA8953D3}">
      <dgm:prSet/>
      <dgm:spPr/>
      <dgm:t>
        <a:bodyPr/>
        <a:lstStyle/>
        <a:p>
          <a:endParaRPr lang="es-CR"/>
        </a:p>
      </dgm:t>
    </dgm:pt>
    <dgm:pt modelId="{1EAF6FAD-A116-44AF-884B-D2960EA51416}">
      <dgm:prSet phldrT="[Texto]"/>
      <dgm:spPr/>
      <dgm:t>
        <a:bodyPr/>
        <a:lstStyle/>
        <a:p>
          <a:r>
            <a:rPr lang="es-CR" b="1" dirty="0" smtClean="0"/>
            <a:t>Deberes individuales de los miembros del Consejo de Administración</a:t>
          </a:r>
          <a:endParaRPr lang="es-CR" b="1" dirty="0"/>
        </a:p>
      </dgm:t>
    </dgm:pt>
    <dgm:pt modelId="{35467C35-09C8-48FF-9896-7C4FF74ADAC0}" type="parTrans" cxnId="{72D2D213-5FA5-4010-8F91-AB979769E741}">
      <dgm:prSet/>
      <dgm:spPr/>
      <dgm:t>
        <a:bodyPr/>
        <a:lstStyle/>
        <a:p>
          <a:endParaRPr lang="es-CR"/>
        </a:p>
      </dgm:t>
    </dgm:pt>
    <dgm:pt modelId="{E7222CA5-130F-48CE-B4E2-731AF677FB77}" type="sibTrans" cxnId="{72D2D213-5FA5-4010-8F91-AB979769E741}">
      <dgm:prSet/>
      <dgm:spPr/>
      <dgm:t>
        <a:bodyPr/>
        <a:lstStyle/>
        <a:p>
          <a:endParaRPr lang="es-CR"/>
        </a:p>
      </dgm:t>
    </dgm:pt>
    <dgm:pt modelId="{EE0AF7DE-B545-4467-935D-8D0DECD1AED7}">
      <dgm:prSet phldrT="[Texto]"/>
      <dgm:spPr/>
      <dgm:t>
        <a:bodyPr/>
        <a:lstStyle/>
        <a:p>
          <a:r>
            <a:rPr lang="es-CR" dirty="0" smtClean="0"/>
            <a:t>Actuación de buena fe, honesta prudente y diligente</a:t>
          </a:r>
          <a:endParaRPr lang="es-CR" dirty="0"/>
        </a:p>
      </dgm:t>
    </dgm:pt>
    <dgm:pt modelId="{7E5EECD0-FA9E-4737-BD38-661F925F08CD}" type="parTrans" cxnId="{11956E0A-BBAA-4DEE-A887-D0AC92D24A86}">
      <dgm:prSet/>
      <dgm:spPr/>
      <dgm:t>
        <a:bodyPr/>
        <a:lstStyle/>
        <a:p>
          <a:endParaRPr lang="es-CR"/>
        </a:p>
      </dgm:t>
    </dgm:pt>
    <dgm:pt modelId="{7161E2F5-BDFA-4B08-B636-B6998EB45EA9}" type="sibTrans" cxnId="{11956E0A-BBAA-4DEE-A887-D0AC92D24A86}">
      <dgm:prSet/>
      <dgm:spPr/>
      <dgm:t>
        <a:bodyPr/>
        <a:lstStyle/>
        <a:p>
          <a:endParaRPr lang="es-CR"/>
        </a:p>
      </dgm:t>
    </dgm:pt>
    <dgm:pt modelId="{D3455D01-FF84-4C0D-A666-24A191F1EE73}" type="pres">
      <dgm:prSet presAssocID="{2436F9F8-2BB1-47A0-B4A7-44596CB58E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D1CBE06-9982-4AA0-8DBA-46350EEF0BD0}" type="pres">
      <dgm:prSet presAssocID="{7D16EF29-89E0-49F2-BD0D-EE3BC012D127}" presName="composite" presStyleCnt="0"/>
      <dgm:spPr/>
    </dgm:pt>
    <dgm:pt modelId="{575CEEC7-C011-4053-9324-734842B099DB}" type="pres">
      <dgm:prSet presAssocID="{7D16EF29-89E0-49F2-BD0D-EE3BC012D12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9ED9D65-E889-44E9-ACC9-703540A91AF1}" type="pres">
      <dgm:prSet presAssocID="{7D16EF29-89E0-49F2-BD0D-EE3BC012D12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2D2D213-5FA5-4010-8F91-AB979769E741}" srcId="{7D16EF29-89E0-49F2-BD0D-EE3BC012D127}" destId="{1EAF6FAD-A116-44AF-884B-D2960EA51416}" srcOrd="0" destOrd="0" parTransId="{35467C35-09C8-48FF-9896-7C4FF74ADAC0}" sibTransId="{E7222CA5-130F-48CE-B4E2-731AF677FB77}"/>
    <dgm:cxn modelId="{7E93867B-E8ED-4287-BF89-46F79CA8F72B}" type="presOf" srcId="{7D16EF29-89E0-49F2-BD0D-EE3BC012D127}" destId="{575CEEC7-C011-4053-9324-734842B099DB}" srcOrd="0" destOrd="0" presId="urn:microsoft.com/office/officeart/2005/8/layout/chevron2"/>
    <dgm:cxn modelId="{11956E0A-BBAA-4DEE-A887-D0AC92D24A86}" srcId="{7D16EF29-89E0-49F2-BD0D-EE3BC012D127}" destId="{EE0AF7DE-B545-4467-935D-8D0DECD1AED7}" srcOrd="1" destOrd="0" parTransId="{7E5EECD0-FA9E-4737-BD38-661F925F08CD}" sibTransId="{7161E2F5-BDFA-4B08-B636-B6998EB45EA9}"/>
    <dgm:cxn modelId="{1750142F-FDB7-4D17-B8D4-08D978110C01}" type="presOf" srcId="{2436F9F8-2BB1-47A0-B4A7-44596CB58E8E}" destId="{D3455D01-FF84-4C0D-A666-24A191F1EE73}" srcOrd="0" destOrd="0" presId="urn:microsoft.com/office/officeart/2005/8/layout/chevron2"/>
    <dgm:cxn modelId="{A0052067-E89C-4C3D-BFB8-F2B4FDA93207}" type="presOf" srcId="{EE0AF7DE-B545-4467-935D-8D0DECD1AED7}" destId="{F9ED9D65-E889-44E9-ACC9-703540A91AF1}" srcOrd="0" destOrd="1" presId="urn:microsoft.com/office/officeart/2005/8/layout/chevron2"/>
    <dgm:cxn modelId="{18DC2B82-AD5B-4D31-9FE0-BBB75E364C7B}" type="presOf" srcId="{1EAF6FAD-A116-44AF-884B-D2960EA51416}" destId="{F9ED9D65-E889-44E9-ACC9-703540A91AF1}" srcOrd="0" destOrd="0" presId="urn:microsoft.com/office/officeart/2005/8/layout/chevron2"/>
    <dgm:cxn modelId="{974760F4-0FFB-4408-8231-2750BA8953D3}" srcId="{2436F9F8-2BB1-47A0-B4A7-44596CB58E8E}" destId="{7D16EF29-89E0-49F2-BD0D-EE3BC012D127}" srcOrd="0" destOrd="0" parTransId="{A9378371-90FF-4DD2-BA8C-F6CE32419AA2}" sibTransId="{03722A8C-0AFE-446A-9494-040E8906C6A1}"/>
    <dgm:cxn modelId="{2660ACD1-A4C7-4DED-B19A-B1AD504CD485}" type="presParOf" srcId="{D3455D01-FF84-4C0D-A666-24A191F1EE73}" destId="{4D1CBE06-9982-4AA0-8DBA-46350EEF0BD0}" srcOrd="0" destOrd="0" presId="urn:microsoft.com/office/officeart/2005/8/layout/chevron2"/>
    <dgm:cxn modelId="{A6B9DA44-66B7-4C95-BA29-E45C9C44833B}" type="presParOf" srcId="{4D1CBE06-9982-4AA0-8DBA-46350EEF0BD0}" destId="{575CEEC7-C011-4053-9324-734842B099DB}" srcOrd="0" destOrd="0" presId="urn:microsoft.com/office/officeart/2005/8/layout/chevron2"/>
    <dgm:cxn modelId="{F3AEA564-DCCA-4468-BAA2-5161346DF2BE}" type="presParOf" srcId="{4D1CBE06-9982-4AA0-8DBA-46350EEF0BD0}" destId="{F9ED9D65-E889-44E9-ACC9-703540A91A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436F9F8-2BB1-47A0-B4A7-44596CB58E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7D16EF29-89E0-49F2-BD0D-EE3BC012D127}">
      <dgm:prSet phldrT="[Texto]"/>
      <dgm:spPr/>
      <dgm:t>
        <a:bodyPr/>
        <a:lstStyle/>
        <a:p>
          <a:r>
            <a:rPr lang="es-CR" dirty="0" smtClean="0"/>
            <a:t>7.5</a:t>
          </a:r>
          <a:endParaRPr lang="es-CR" dirty="0"/>
        </a:p>
      </dgm:t>
    </dgm:pt>
    <dgm:pt modelId="{A9378371-90FF-4DD2-BA8C-F6CE32419AA2}" type="parTrans" cxnId="{974760F4-0FFB-4408-8231-2750BA8953D3}">
      <dgm:prSet/>
      <dgm:spPr/>
      <dgm:t>
        <a:bodyPr/>
        <a:lstStyle/>
        <a:p>
          <a:endParaRPr lang="es-CR"/>
        </a:p>
      </dgm:t>
    </dgm:pt>
    <dgm:pt modelId="{03722A8C-0AFE-446A-9494-040E8906C6A1}" type="sibTrans" cxnId="{974760F4-0FFB-4408-8231-2750BA8953D3}">
      <dgm:prSet/>
      <dgm:spPr/>
      <dgm:t>
        <a:bodyPr/>
        <a:lstStyle/>
        <a:p>
          <a:endParaRPr lang="es-CR"/>
        </a:p>
      </dgm:t>
    </dgm:pt>
    <dgm:pt modelId="{1EAF6FAD-A116-44AF-884B-D2960EA51416}">
      <dgm:prSet phldrT="[Texto]"/>
      <dgm:spPr/>
      <dgm:t>
        <a:bodyPr/>
        <a:lstStyle/>
        <a:p>
          <a:r>
            <a:rPr lang="es-CR" b="1" dirty="0" smtClean="0"/>
            <a:t>Se supervisa la elaboración e implementación de sistemas y funciones de gestión de riesgos y control interno sólidos.</a:t>
          </a:r>
          <a:endParaRPr lang="es-CR" b="1" dirty="0"/>
        </a:p>
      </dgm:t>
    </dgm:pt>
    <dgm:pt modelId="{35467C35-09C8-48FF-9896-7C4FF74ADAC0}" type="parTrans" cxnId="{72D2D213-5FA5-4010-8F91-AB979769E741}">
      <dgm:prSet/>
      <dgm:spPr/>
      <dgm:t>
        <a:bodyPr/>
        <a:lstStyle/>
        <a:p>
          <a:endParaRPr lang="es-CR"/>
        </a:p>
      </dgm:t>
    </dgm:pt>
    <dgm:pt modelId="{E7222CA5-130F-48CE-B4E2-731AF677FB77}" type="sibTrans" cxnId="{72D2D213-5FA5-4010-8F91-AB979769E741}">
      <dgm:prSet/>
      <dgm:spPr/>
      <dgm:t>
        <a:bodyPr/>
        <a:lstStyle/>
        <a:p>
          <a:endParaRPr lang="es-CR"/>
        </a:p>
      </dgm:t>
    </dgm:pt>
    <dgm:pt modelId="{EE0AF7DE-B545-4467-935D-8D0DECD1AED7}">
      <dgm:prSet phldrT="[Texto]"/>
      <dgm:spPr/>
      <dgm:t>
        <a:bodyPr/>
        <a:lstStyle/>
        <a:p>
          <a:r>
            <a:rPr lang="es-CR" dirty="0" smtClean="0"/>
            <a:t>Las políticas de gestión de riesgos y los controles son sólidos y eficaces.</a:t>
          </a:r>
          <a:endParaRPr lang="es-CR" dirty="0"/>
        </a:p>
      </dgm:t>
    </dgm:pt>
    <dgm:pt modelId="{7E5EECD0-FA9E-4737-BD38-661F925F08CD}" type="parTrans" cxnId="{11956E0A-BBAA-4DEE-A887-D0AC92D24A86}">
      <dgm:prSet/>
      <dgm:spPr/>
      <dgm:t>
        <a:bodyPr/>
        <a:lstStyle/>
        <a:p>
          <a:endParaRPr lang="es-CR"/>
        </a:p>
      </dgm:t>
    </dgm:pt>
    <dgm:pt modelId="{7161E2F5-BDFA-4B08-B636-B6998EB45EA9}" type="sibTrans" cxnId="{11956E0A-BBAA-4DEE-A887-D0AC92D24A86}">
      <dgm:prSet/>
      <dgm:spPr/>
      <dgm:t>
        <a:bodyPr/>
        <a:lstStyle/>
        <a:p>
          <a:endParaRPr lang="es-CR"/>
        </a:p>
      </dgm:t>
    </dgm:pt>
    <dgm:pt modelId="{D3455D01-FF84-4C0D-A666-24A191F1EE73}" type="pres">
      <dgm:prSet presAssocID="{2436F9F8-2BB1-47A0-B4A7-44596CB58E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D1CBE06-9982-4AA0-8DBA-46350EEF0BD0}" type="pres">
      <dgm:prSet presAssocID="{7D16EF29-89E0-49F2-BD0D-EE3BC012D127}" presName="composite" presStyleCnt="0"/>
      <dgm:spPr/>
    </dgm:pt>
    <dgm:pt modelId="{575CEEC7-C011-4053-9324-734842B099DB}" type="pres">
      <dgm:prSet presAssocID="{7D16EF29-89E0-49F2-BD0D-EE3BC012D12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9ED9D65-E889-44E9-ACC9-703540A91AF1}" type="pres">
      <dgm:prSet presAssocID="{7D16EF29-89E0-49F2-BD0D-EE3BC012D12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2D2D213-5FA5-4010-8F91-AB979769E741}" srcId="{7D16EF29-89E0-49F2-BD0D-EE3BC012D127}" destId="{1EAF6FAD-A116-44AF-884B-D2960EA51416}" srcOrd="0" destOrd="0" parTransId="{35467C35-09C8-48FF-9896-7C4FF74ADAC0}" sibTransId="{E7222CA5-130F-48CE-B4E2-731AF677FB77}"/>
    <dgm:cxn modelId="{F900B715-BFE9-48DF-8642-92767F54CBFE}" type="presOf" srcId="{EE0AF7DE-B545-4467-935D-8D0DECD1AED7}" destId="{F9ED9D65-E889-44E9-ACC9-703540A91AF1}" srcOrd="0" destOrd="1" presId="urn:microsoft.com/office/officeart/2005/8/layout/chevron2"/>
    <dgm:cxn modelId="{81D1922E-7871-4BF8-96B1-565445E251C7}" type="presOf" srcId="{2436F9F8-2BB1-47A0-B4A7-44596CB58E8E}" destId="{D3455D01-FF84-4C0D-A666-24A191F1EE73}" srcOrd="0" destOrd="0" presId="urn:microsoft.com/office/officeart/2005/8/layout/chevron2"/>
    <dgm:cxn modelId="{11956E0A-BBAA-4DEE-A887-D0AC92D24A86}" srcId="{7D16EF29-89E0-49F2-BD0D-EE3BC012D127}" destId="{EE0AF7DE-B545-4467-935D-8D0DECD1AED7}" srcOrd="1" destOrd="0" parTransId="{7E5EECD0-FA9E-4737-BD38-661F925F08CD}" sibTransId="{7161E2F5-BDFA-4B08-B636-B6998EB45EA9}"/>
    <dgm:cxn modelId="{8CA9901B-7471-4A83-8081-FE14E7CDEED2}" type="presOf" srcId="{7D16EF29-89E0-49F2-BD0D-EE3BC012D127}" destId="{575CEEC7-C011-4053-9324-734842B099DB}" srcOrd="0" destOrd="0" presId="urn:microsoft.com/office/officeart/2005/8/layout/chevron2"/>
    <dgm:cxn modelId="{974760F4-0FFB-4408-8231-2750BA8953D3}" srcId="{2436F9F8-2BB1-47A0-B4A7-44596CB58E8E}" destId="{7D16EF29-89E0-49F2-BD0D-EE3BC012D127}" srcOrd="0" destOrd="0" parTransId="{A9378371-90FF-4DD2-BA8C-F6CE32419AA2}" sibTransId="{03722A8C-0AFE-446A-9494-040E8906C6A1}"/>
    <dgm:cxn modelId="{CE8D1CD1-7D05-4133-8423-6EEAAA8E18FD}" type="presOf" srcId="{1EAF6FAD-A116-44AF-884B-D2960EA51416}" destId="{F9ED9D65-E889-44E9-ACC9-703540A91AF1}" srcOrd="0" destOrd="0" presId="urn:microsoft.com/office/officeart/2005/8/layout/chevron2"/>
    <dgm:cxn modelId="{7C7F9C12-2ED1-497B-A455-CAFAEE28ACC9}" type="presParOf" srcId="{D3455D01-FF84-4C0D-A666-24A191F1EE73}" destId="{4D1CBE06-9982-4AA0-8DBA-46350EEF0BD0}" srcOrd="0" destOrd="0" presId="urn:microsoft.com/office/officeart/2005/8/layout/chevron2"/>
    <dgm:cxn modelId="{47FBFB26-E0DA-42C0-A3F3-501C17568409}" type="presParOf" srcId="{4D1CBE06-9982-4AA0-8DBA-46350EEF0BD0}" destId="{575CEEC7-C011-4053-9324-734842B099DB}" srcOrd="0" destOrd="0" presId="urn:microsoft.com/office/officeart/2005/8/layout/chevron2"/>
    <dgm:cxn modelId="{416A5510-7080-470F-9889-00D4BAC68DA2}" type="presParOf" srcId="{4D1CBE06-9982-4AA0-8DBA-46350EEF0BD0}" destId="{F9ED9D65-E889-44E9-ACC9-703540A91A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36F9F8-2BB1-47A0-B4A7-44596CB58E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7D16EF29-89E0-49F2-BD0D-EE3BC012D127}">
      <dgm:prSet phldrT="[Texto]"/>
      <dgm:spPr/>
      <dgm:t>
        <a:bodyPr/>
        <a:lstStyle/>
        <a:p>
          <a:r>
            <a:rPr lang="es-CR" dirty="0" smtClean="0"/>
            <a:t>7.6</a:t>
          </a:r>
          <a:endParaRPr lang="es-CR" dirty="0"/>
        </a:p>
      </dgm:t>
    </dgm:pt>
    <dgm:pt modelId="{A9378371-90FF-4DD2-BA8C-F6CE32419AA2}" type="parTrans" cxnId="{974760F4-0FFB-4408-8231-2750BA8953D3}">
      <dgm:prSet/>
      <dgm:spPr/>
      <dgm:t>
        <a:bodyPr/>
        <a:lstStyle/>
        <a:p>
          <a:endParaRPr lang="es-CR"/>
        </a:p>
      </dgm:t>
    </dgm:pt>
    <dgm:pt modelId="{03722A8C-0AFE-446A-9494-040E8906C6A1}" type="sibTrans" cxnId="{974760F4-0FFB-4408-8231-2750BA8953D3}">
      <dgm:prSet/>
      <dgm:spPr/>
      <dgm:t>
        <a:bodyPr/>
        <a:lstStyle/>
        <a:p>
          <a:endParaRPr lang="es-CR"/>
        </a:p>
      </dgm:t>
    </dgm:pt>
    <dgm:pt modelId="{1EAF6FAD-A116-44AF-884B-D2960EA51416}">
      <dgm:prSet phldrT="[Texto]"/>
      <dgm:spPr/>
      <dgm:t>
        <a:bodyPr/>
        <a:lstStyle/>
        <a:p>
          <a:r>
            <a:rPr lang="es-CR" b="1" dirty="0" smtClean="0"/>
            <a:t>Remuneración de los miembros del Consejo de Dirección y otros puestos clave.</a:t>
          </a:r>
          <a:endParaRPr lang="es-CR" b="1" dirty="0"/>
        </a:p>
      </dgm:t>
    </dgm:pt>
    <dgm:pt modelId="{35467C35-09C8-48FF-9896-7C4FF74ADAC0}" type="parTrans" cxnId="{72D2D213-5FA5-4010-8F91-AB979769E741}">
      <dgm:prSet/>
      <dgm:spPr/>
      <dgm:t>
        <a:bodyPr/>
        <a:lstStyle/>
        <a:p>
          <a:endParaRPr lang="es-CR"/>
        </a:p>
      </dgm:t>
    </dgm:pt>
    <dgm:pt modelId="{E7222CA5-130F-48CE-B4E2-731AF677FB77}" type="sibTrans" cxnId="{72D2D213-5FA5-4010-8F91-AB979769E741}">
      <dgm:prSet/>
      <dgm:spPr/>
      <dgm:t>
        <a:bodyPr/>
        <a:lstStyle/>
        <a:p>
          <a:endParaRPr lang="es-CR"/>
        </a:p>
      </dgm:t>
    </dgm:pt>
    <dgm:pt modelId="{EE0AF7DE-B545-4467-935D-8D0DECD1AED7}">
      <dgm:prSet phldrT="[Texto]"/>
      <dgm:spPr/>
      <dgm:t>
        <a:bodyPr/>
        <a:lstStyle/>
        <a:p>
          <a:r>
            <a:rPr lang="es-CR" dirty="0" smtClean="0"/>
            <a:t>Existe coherencia entre la política de remuneración, el apetito de riesgo de la entidad  y los objetivos de corto y largo plazo.</a:t>
          </a:r>
          <a:endParaRPr lang="es-CR" dirty="0"/>
        </a:p>
      </dgm:t>
    </dgm:pt>
    <dgm:pt modelId="{7E5EECD0-FA9E-4737-BD38-661F925F08CD}" type="parTrans" cxnId="{11956E0A-BBAA-4DEE-A887-D0AC92D24A86}">
      <dgm:prSet/>
      <dgm:spPr/>
      <dgm:t>
        <a:bodyPr/>
        <a:lstStyle/>
        <a:p>
          <a:endParaRPr lang="es-CR"/>
        </a:p>
      </dgm:t>
    </dgm:pt>
    <dgm:pt modelId="{7161E2F5-BDFA-4B08-B636-B6998EB45EA9}" type="sibTrans" cxnId="{11956E0A-BBAA-4DEE-A887-D0AC92D24A86}">
      <dgm:prSet/>
      <dgm:spPr/>
      <dgm:t>
        <a:bodyPr/>
        <a:lstStyle/>
        <a:p>
          <a:endParaRPr lang="es-CR"/>
        </a:p>
      </dgm:t>
    </dgm:pt>
    <dgm:pt modelId="{D3455D01-FF84-4C0D-A666-24A191F1EE73}" type="pres">
      <dgm:prSet presAssocID="{2436F9F8-2BB1-47A0-B4A7-44596CB58E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D1CBE06-9982-4AA0-8DBA-46350EEF0BD0}" type="pres">
      <dgm:prSet presAssocID="{7D16EF29-89E0-49F2-BD0D-EE3BC012D127}" presName="composite" presStyleCnt="0"/>
      <dgm:spPr/>
    </dgm:pt>
    <dgm:pt modelId="{575CEEC7-C011-4053-9324-734842B099DB}" type="pres">
      <dgm:prSet presAssocID="{7D16EF29-89E0-49F2-BD0D-EE3BC012D12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9ED9D65-E889-44E9-ACC9-703540A91AF1}" type="pres">
      <dgm:prSet presAssocID="{7D16EF29-89E0-49F2-BD0D-EE3BC012D127}" presName="descendantText" presStyleLbl="alignAcc1" presStyleIdx="0" presStyleCnt="1" custLinFactNeighborX="0" custLinFactNeighborY="-114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2D2D213-5FA5-4010-8F91-AB979769E741}" srcId="{7D16EF29-89E0-49F2-BD0D-EE3BC012D127}" destId="{1EAF6FAD-A116-44AF-884B-D2960EA51416}" srcOrd="0" destOrd="0" parTransId="{35467C35-09C8-48FF-9896-7C4FF74ADAC0}" sibTransId="{E7222CA5-130F-48CE-B4E2-731AF677FB77}"/>
    <dgm:cxn modelId="{3B78E286-19BA-490A-87E7-4172DEF6B6F3}" type="presOf" srcId="{1EAF6FAD-A116-44AF-884B-D2960EA51416}" destId="{F9ED9D65-E889-44E9-ACC9-703540A91AF1}" srcOrd="0" destOrd="0" presId="urn:microsoft.com/office/officeart/2005/8/layout/chevron2"/>
    <dgm:cxn modelId="{11956E0A-BBAA-4DEE-A887-D0AC92D24A86}" srcId="{7D16EF29-89E0-49F2-BD0D-EE3BC012D127}" destId="{EE0AF7DE-B545-4467-935D-8D0DECD1AED7}" srcOrd="1" destOrd="0" parTransId="{7E5EECD0-FA9E-4737-BD38-661F925F08CD}" sibTransId="{7161E2F5-BDFA-4B08-B636-B6998EB45EA9}"/>
    <dgm:cxn modelId="{974760F4-0FFB-4408-8231-2750BA8953D3}" srcId="{2436F9F8-2BB1-47A0-B4A7-44596CB58E8E}" destId="{7D16EF29-89E0-49F2-BD0D-EE3BC012D127}" srcOrd="0" destOrd="0" parTransId="{A9378371-90FF-4DD2-BA8C-F6CE32419AA2}" sibTransId="{03722A8C-0AFE-446A-9494-040E8906C6A1}"/>
    <dgm:cxn modelId="{5741FA44-9F29-4826-853E-C215CD19CF9B}" type="presOf" srcId="{2436F9F8-2BB1-47A0-B4A7-44596CB58E8E}" destId="{D3455D01-FF84-4C0D-A666-24A191F1EE73}" srcOrd="0" destOrd="0" presId="urn:microsoft.com/office/officeart/2005/8/layout/chevron2"/>
    <dgm:cxn modelId="{C602AF59-6EC3-4219-A81E-C264F7F6F9F3}" type="presOf" srcId="{EE0AF7DE-B545-4467-935D-8D0DECD1AED7}" destId="{F9ED9D65-E889-44E9-ACC9-703540A91AF1}" srcOrd="0" destOrd="1" presId="urn:microsoft.com/office/officeart/2005/8/layout/chevron2"/>
    <dgm:cxn modelId="{A46E6B29-AD33-4110-B03C-7149D097768D}" type="presOf" srcId="{7D16EF29-89E0-49F2-BD0D-EE3BC012D127}" destId="{575CEEC7-C011-4053-9324-734842B099DB}" srcOrd="0" destOrd="0" presId="urn:microsoft.com/office/officeart/2005/8/layout/chevron2"/>
    <dgm:cxn modelId="{9C06555A-004C-4C10-8DAD-34C68C4B4B7C}" type="presParOf" srcId="{D3455D01-FF84-4C0D-A666-24A191F1EE73}" destId="{4D1CBE06-9982-4AA0-8DBA-46350EEF0BD0}" srcOrd="0" destOrd="0" presId="urn:microsoft.com/office/officeart/2005/8/layout/chevron2"/>
    <dgm:cxn modelId="{9835E360-054D-4242-8034-0C05E9D055EB}" type="presParOf" srcId="{4D1CBE06-9982-4AA0-8DBA-46350EEF0BD0}" destId="{575CEEC7-C011-4053-9324-734842B099DB}" srcOrd="0" destOrd="0" presId="urn:microsoft.com/office/officeart/2005/8/layout/chevron2"/>
    <dgm:cxn modelId="{9FC1E3C1-39A1-446D-B83A-41E7D7688A48}" type="presParOf" srcId="{4D1CBE06-9982-4AA0-8DBA-46350EEF0BD0}" destId="{F9ED9D65-E889-44E9-ACC9-703540A91A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36F9F8-2BB1-47A0-B4A7-44596CB58E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7D16EF29-89E0-49F2-BD0D-EE3BC012D127}">
      <dgm:prSet phldrT="[Texto]"/>
      <dgm:spPr/>
      <dgm:t>
        <a:bodyPr/>
        <a:lstStyle/>
        <a:p>
          <a:r>
            <a:rPr lang="es-CR" dirty="0" smtClean="0"/>
            <a:t>7.7</a:t>
          </a:r>
          <a:endParaRPr lang="es-CR" dirty="0"/>
        </a:p>
      </dgm:t>
    </dgm:pt>
    <dgm:pt modelId="{A9378371-90FF-4DD2-BA8C-F6CE32419AA2}" type="parTrans" cxnId="{974760F4-0FFB-4408-8231-2750BA8953D3}">
      <dgm:prSet/>
      <dgm:spPr/>
      <dgm:t>
        <a:bodyPr/>
        <a:lstStyle/>
        <a:p>
          <a:endParaRPr lang="es-CR"/>
        </a:p>
      </dgm:t>
    </dgm:pt>
    <dgm:pt modelId="{03722A8C-0AFE-446A-9494-040E8906C6A1}" type="sibTrans" cxnId="{974760F4-0FFB-4408-8231-2750BA8953D3}">
      <dgm:prSet/>
      <dgm:spPr/>
      <dgm:t>
        <a:bodyPr/>
        <a:lstStyle/>
        <a:p>
          <a:endParaRPr lang="es-CR"/>
        </a:p>
      </dgm:t>
    </dgm:pt>
    <dgm:pt modelId="{1EAF6FAD-A116-44AF-884B-D2960EA51416}">
      <dgm:prSet phldrT="[Texto]"/>
      <dgm:spPr/>
      <dgm:t>
        <a:bodyPr/>
        <a:lstStyle/>
        <a:p>
          <a:r>
            <a:rPr lang="es-CR" b="1" dirty="0" smtClean="0"/>
            <a:t>Informes financieros transparentes y confiables.</a:t>
          </a:r>
          <a:endParaRPr lang="es-CR" b="1" dirty="0"/>
        </a:p>
      </dgm:t>
    </dgm:pt>
    <dgm:pt modelId="{35467C35-09C8-48FF-9896-7C4FF74ADAC0}" type="parTrans" cxnId="{72D2D213-5FA5-4010-8F91-AB979769E741}">
      <dgm:prSet/>
      <dgm:spPr/>
      <dgm:t>
        <a:bodyPr/>
        <a:lstStyle/>
        <a:p>
          <a:endParaRPr lang="es-CR"/>
        </a:p>
      </dgm:t>
    </dgm:pt>
    <dgm:pt modelId="{E7222CA5-130F-48CE-B4E2-731AF677FB77}" type="sibTrans" cxnId="{72D2D213-5FA5-4010-8F91-AB979769E741}">
      <dgm:prSet/>
      <dgm:spPr/>
      <dgm:t>
        <a:bodyPr/>
        <a:lstStyle/>
        <a:p>
          <a:endParaRPr lang="es-CR"/>
        </a:p>
      </dgm:t>
    </dgm:pt>
    <dgm:pt modelId="{EE0AF7DE-B545-4467-935D-8D0DECD1AED7}">
      <dgm:prSet phldrT="[Texto]"/>
      <dgm:spPr/>
      <dgm:t>
        <a:bodyPr/>
        <a:lstStyle/>
        <a:p>
          <a:r>
            <a:rPr lang="es-CR" dirty="0" smtClean="0"/>
            <a:t>El suministro de información cierta y oportuna tiene como destinatarios al público y a la Superintendencia.</a:t>
          </a:r>
          <a:endParaRPr lang="es-CR" dirty="0"/>
        </a:p>
      </dgm:t>
    </dgm:pt>
    <dgm:pt modelId="{7E5EECD0-FA9E-4737-BD38-661F925F08CD}" type="parTrans" cxnId="{11956E0A-BBAA-4DEE-A887-D0AC92D24A86}">
      <dgm:prSet/>
      <dgm:spPr/>
      <dgm:t>
        <a:bodyPr/>
        <a:lstStyle/>
        <a:p>
          <a:endParaRPr lang="es-CR"/>
        </a:p>
      </dgm:t>
    </dgm:pt>
    <dgm:pt modelId="{7161E2F5-BDFA-4B08-B636-B6998EB45EA9}" type="sibTrans" cxnId="{11956E0A-BBAA-4DEE-A887-D0AC92D24A86}">
      <dgm:prSet/>
      <dgm:spPr/>
      <dgm:t>
        <a:bodyPr/>
        <a:lstStyle/>
        <a:p>
          <a:endParaRPr lang="es-CR"/>
        </a:p>
      </dgm:t>
    </dgm:pt>
    <dgm:pt modelId="{D3455D01-FF84-4C0D-A666-24A191F1EE73}" type="pres">
      <dgm:prSet presAssocID="{2436F9F8-2BB1-47A0-B4A7-44596CB58E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D1CBE06-9982-4AA0-8DBA-46350EEF0BD0}" type="pres">
      <dgm:prSet presAssocID="{7D16EF29-89E0-49F2-BD0D-EE3BC012D127}" presName="composite" presStyleCnt="0"/>
      <dgm:spPr/>
    </dgm:pt>
    <dgm:pt modelId="{575CEEC7-C011-4053-9324-734842B099DB}" type="pres">
      <dgm:prSet presAssocID="{7D16EF29-89E0-49F2-BD0D-EE3BC012D12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9ED9D65-E889-44E9-ACC9-703540A91AF1}" type="pres">
      <dgm:prSet presAssocID="{7D16EF29-89E0-49F2-BD0D-EE3BC012D12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2D2D213-5FA5-4010-8F91-AB979769E741}" srcId="{7D16EF29-89E0-49F2-BD0D-EE3BC012D127}" destId="{1EAF6FAD-A116-44AF-884B-D2960EA51416}" srcOrd="0" destOrd="0" parTransId="{35467C35-09C8-48FF-9896-7C4FF74ADAC0}" sibTransId="{E7222CA5-130F-48CE-B4E2-731AF677FB77}"/>
    <dgm:cxn modelId="{000C6DF8-127B-4DD1-8833-DF5475717088}" type="presOf" srcId="{7D16EF29-89E0-49F2-BD0D-EE3BC012D127}" destId="{575CEEC7-C011-4053-9324-734842B099DB}" srcOrd="0" destOrd="0" presId="urn:microsoft.com/office/officeart/2005/8/layout/chevron2"/>
    <dgm:cxn modelId="{11956E0A-BBAA-4DEE-A887-D0AC92D24A86}" srcId="{7D16EF29-89E0-49F2-BD0D-EE3BC012D127}" destId="{EE0AF7DE-B545-4467-935D-8D0DECD1AED7}" srcOrd="1" destOrd="0" parTransId="{7E5EECD0-FA9E-4737-BD38-661F925F08CD}" sibTransId="{7161E2F5-BDFA-4B08-B636-B6998EB45EA9}"/>
    <dgm:cxn modelId="{AD9B3394-E829-46AB-A429-50DF3FDAFA0A}" type="presOf" srcId="{2436F9F8-2BB1-47A0-B4A7-44596CB58E8E}" destId="{D3455D01-FF84-4C0D-A666-24A191F1EE73}" srcOrd="0" destOrd="0" presId="urn:microsoft.com/office/officeart/2005/8/layout/chevron2"/>
    <dgm:cxn modelId="{974760F4-0FFB-4408-8231-2750BA8953D3}" srcId="{2436F9F8-2BB1-47A0-B4A7-44596CB58E8E}" destId="{7D16EF29-89E0-49F2-BD0D-EE3BC012D127}" srcOrd="0" destOrd="0" parTransId="{A9378371-90FF-4DD2-BA8C-F6CE32419AA2}" sibTransId="{03722A8C-0AFE-446A-9494-040E8906C6A1}"/>
    <dgm:cxn modelId="{10B73798-C83B-40D0-BA79-0A2B9BD4244A}" type="presOf" srcId="{EE0AF7DE-B545-4467-935D-8D0DECD1AED7}" destId="{F9ED9D65-E889-44E9-ACC9-703540A91AF1}" srcOrd="0" destOrd="1" presId="urn:microsoft.com/office/officeart/2005/8/layout/chevron2"/>
    <dgm:cxn modelId="{5A429084-4E2C-43B9-A151-A9E5794D6D28}" type="presOf" srcId="{1EAF6FAD-A116-44AF-884B-D2960EA51416}" destId="{F9ED9D65-E889-44E9-ACC9-703540A91AF1}" srcOrd="0" destOrd="0" presId="urn:microsoft.com/office/officeart/2005/8/layout/chevron2"/>
    <dgm:cxn modelId="{6E26FF3B-F1D5-4BA4-A247-19C968A22CA7}" type="presParOf" srcId="{D3455D01-FF84-4C0D-A666-24A191F1EE73}" destId="{4D1CBE06-9982-4AA0-8DBA-46350EEF0BD0}" srcOrd="0" destOrd="0" presId="urn:microsoft.com/office/officeart/2005/8/layout/chevron2"/>
    <dgm:cxn modelId="{B1B68F0B-21A8-4228-9AAC-AC9814A437CC}" type="presParOf" srcId="{4D1CBE06-9982-4AA0-8DBA-46350EEF0BD0}" destId="{575CEEC7-C011-4053-9324-734842B099DB}" srcOrd="0" destOrd="0" presId="urn:microsoft.com/office/officeart/2005/8/layout/chevron2"/>
    <dgm:cxn modelId="{3CAC188E-A7B1-41FB-9BC2-82CFD24691E7}" type="presParOf" srcId="{4D1CBE06-9982-4AA0-8DBA-46350EEF0BD0}" destId="{F9ED9D65-E889-44E9-ACC9-703540A91A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436F9F8-2BB1-47A0-B4A7-44596CB58E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7D16EF29-89E0-49F2-BD0D-EE3BC012D127}">
      <dgm:prSet phldrT="[Texto]"/>
      <dgm:spPr/>
      <dgm:t>
        <a:bodyPr/>
        <a:lstStyle/>
        <a:p>
          <a:r>
            <a:rPr lang="es-CR" dirty="0" smtClean="0"/>
            <a:t>7.8</a:t>
          </a:r>
          <a:endParaRPr lang="es-CR" dirty="0"/>
        </a:p>
      </dgm:t>
    </dgm:pt>
    <dgm:pt modelId="{A9378371-90FF-4DD2-BA8C-F6CE32419AA2}" type="parTrans" cxnId="{974760F4-0FFB-4408-8231-2750BA8953D3}">
      <dgm:prSet/>
      <dgm:spPr/>
      <dgm:t>
        <a:bodyPr/>
        <a:lstStyle/>
        <a:p>
          <a:endParaRPr lang="es-CR"/>
        </a:p>
      </dgm:t>
    </dgm:pt>
    <dgm:pt modelId="{03722A8C-0AFE-446A-9494-040E8906C6A1}" type="sibTrans" cxnId="{974760F4-0FFB-4408-8231-2750BA8953D3}">
      <dgm:prSet/>
      <dgm:spPr/>
      <dgm:t>
        <a:bodyPr/>
        <a:lstStyle/>
        <a:p>
          <a:endParaRPr lang="es-CR"/>
        </a:p>
      </dgm:t>
    </dgm:pt>
    <dgm:pt modelId="{1EAF6FAD-A116-44AF-884B-D2960EA51416}">
      <dgm:prSet phldrT="[Texto]"/>
      <dgm:spPr/>
      <dgm:t>
        <a:bodyPr/>
        <a:lstStyle/>
        <a:p>
          <a:r>
            <a:rPr lang="es-CR" b="1" dirty="0" smtClean="0"/>
            <a:t>Sistemas y controles para la comunicación efectiva.</a:t>
          </a:r>
          <a:endParaRPr lang="es-CR" b="1" dirty="0"/>
        </a:p>
      </dgm:t>
    </dgm:pt>
    <dgm:pt modelId="{35467C35-09C8-48FF-9896-7C4FF74ADAC0}" type="parTrans" cxnId="{72D2D213-5FA5-4010-8F91-AB979769E741}">
      <dgm:prSet/>
      <dgm:spPr/>
      <dgm:t>
        <a:bodyPr/>
        <a:lstStyle/>
        <a:p>
          <a:endParaRPr lang="es-CR"/>
        </a:p>
      </dgm:t>
    </dgm:pt>
    <dgm:pt modelId="{E7222CA5-130F-48CE-B4E2-731AF677FB77}" type="sibTrans" cxnId="{72D2D213-5FA5-4010-8F91-AB979769E741}">
      <dgm:prSet/>
      <dgm:spPr/>
      <dgm:t>
        <a:bodyPr/>
        <a:lstStyle/>
        <a:p>
          <a:endParaRPr lang="es-CR"/>
        </a:p>
      </dgm:t>
    </dgm:pt>
    <dgm:pt modelId="{EE0AF7DE-B545-4467-935D-8D0DECD1AED7}">
      <dgm:prSet phldrT="[Texto]"/>
      <dgm:spPr/>
      <dgm:t>
        <a:bodyPr/>
        <a:lstStyle/>
        <a:p>
          <a:r>
            <a:rPr lang="es-CR" dirty="0" smtClean="0"/>
            <a:t>La comunicación debe ser efectiva, oportuna y adecuada para la autoridad de supervisión y las partes interesadas.</a:t>
          </a:r>
          <a:endParaRPr lang="es-CR" dirty="0"/>
        </a:p>
      </dgm:t>
    </dgm:pt>
    <dgm:pt modelId="{7E5EECD0-FA9E-4737-BD38-661F925F08CD}" type="parTrans" cxnId="{11956E0A-BBAA-4DEE-A887-D0AC92D24A86}">
      <dgm:prSet/>
      <dgm:spPr/>
      <dgm:t>
        <a:bodyPr/>
        <a:lstStyle/>
        <a:p>
          <a:endParaRPr lang="es-CR"/>
        </a:p>
      </dgm:t>
    </dgm:pt>
    <dgm:pt modelId="{7161E2F5-BDFA-4B08-B636-B6998EB45EA9}" type="sibTrans" cxnId="{11956E0A-BBAA-4DEE-A887-D0AC92D24A86}">
      <dgm:prSet/>
      <dgm:spPr/>
      <dgm:t>
        <a:bodyPr/>
        <a:lstStyle/>
        <a:p>
          <a:endParaRPr lang="es-CR"/>
        </a:p>
      </dgm:t>
    </dgm:pt>
    <dgm:pt modelId="{D3455D01-FF84-4C0D-A666-24A191F1EE73}" type="pres">
      <dgm:prSet presAssocID="{2436F9F8-2BB1-47A0-B4A7-44596CB58E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D1CBE06-9982-4AA0-8DBA-46350EEF0BD0}" type="pres">
      <dgm:prSet presAssocID="{7D16EF29-89E0-49F2-BD0D-EE3BC012D127}" presName="composite" presStyleCnt="0"/>
      <dgm:spPr/>
    </dgm:pt>
    <dgm:pt modelId="{575CEEC7-C011-4053-9324-734842B099DB}" type="pres">
      <dgm:prSet presAssocID="{7D16EF29-89E0-49F2-BD0D-EE3BC012D12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9ED9D65-E889-44E9-ACC9-703540A91AF1}" type="pres">
      <dgm:prSet presAssocID="{7D16EF29-89E0-49F2-BD0D-EE3BC012D12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2D2D213-5FA5-4010-8F91-AB979769E741}" srcId="{7D16EF29-89E0-49F2-BD0D-EE3BC012D127}" destId="{1EAF6FAD-A116-44AF-884B-D2960EA51416}" srcOrd="0" destOrd="0" parTransId="{35467C35-09C8-48FF-9896-7C4FF74ADAC0}" sibTransId="{E7222CA5-130F-48CE-B4E2-731AF677FB77}"/>
    <dgm:cxn modelId="{11956E0A-BBAA-4DEE-A887-D0AC92D24A86}" srcId="{7D16EF29-89E0-49F2-BD0D-EE3BC012D127}" destId="{EE0AF7DE-B545-4467-935D-8D0DECD1AED7}" srcOrd="1" destOrd="0" parTransId="{7E5EECD0-FA9E-4737-BD38-661F925F08CD}" sibTransId="{7161E2F5-BDFA-4B08-B636-B6998EB45EA9}"/>
    <dgm:cxn modelId="{367CE0B0-85E5-4F49-918B-BA543DF52C8A}" type="presOf" srcId="{2436F9F8-2BB1-47A0-B4A7-44596CB58E8E}" destId="{D3455D01-FF84-4C0D-A666-24A191F1EE73}" srcOrd="0" destOrd="0" presId="urn:microsoft.com/office/officeart/2005/8/layout/chevron2"/>
    <dgm:cxn modelId="{9E18338B-9ACD-4904-890F-7C05D57AF703}" type="presOf" srcId="{1EAF6FAD-A116-44AF-884B-D2960EA51416}" destId="{F9ED9D65-E889-44E9-ACC9-703540A91AF1}" srcOrd="0" destOrd="0" presId="urn:microsoft.com/office/officeart/2005/8/layout/chevron2"/>
    <dgm:cxn modelId="{CC1F6E66-B961-4635-9252-567EC83BAB1F}" type="presOf" srcId="{EE0AF7DE-B545-4467-935D-8D0DECD1AED7}" destId="{F9ED9D65-E889-44E9-ACC9-703540A91AF1}" srcOrd="0" destOrd="1" presId="urn:microsoft.com/office/officeart/2005/8/layout/chevron2"/>
    <dgm:cxn modelId="{974760F4-0FFB-4408-8231-2750BA8953D3}" srcId="{2436F9F8-2BB1-47A0-B4A7-44596CB58E8E}" destId="{7D16EF29-89E0-49F2-BD0D-EE3BC012D127}" srcOrd="0" destOrd="0" parTransId="{A9378371-90FF-4DD2-BA8C-F6CE32419AA2}" sibTransId="{03722A8C-0AFE-446A-9494-040E8906C6A1}"/>
    <dgm:cxn modelId="{D355925B-DD9C-4F07-828B-BE4DC91D90C8}" type="presOf" srcId="{7D16EF29-89E0-49F2-BD0D-EE3BC012D127}" destId="{575CEEC7-C011-4053-9324-734842B099DB}" srcOrd="0" destOrd="0" presId="urn:microsoft.com/office/officeart/2005/8/layout/chevron2"/>
    <dgm:cxn modelId="{F2B6512D-53DB-4908-B819-0E71855DA890}" type="presParOf" srcId="{D3455D01-FF84-4C0D-A666-24A191F1EE73}" destId="{4D1CBE06-9982-4AA0-8DBA-46350EEF0BD0}" srcOrd="0" destOrd="0" presId="urn:microsoft.com/office/officeart/2005/8/layout/chevron2"/>
    <dgm:cxn modelId="{37C40D0B-A92E-436D-BD03-AB033DD8F6E9}" type="presParOf" srcId="{4D1CBE06-9982-4AA0-8DBA-46350EEF0BD0}" destId="{575CEEC7-C011-4053-9324-734842B099DB}" srcOrd="0" destOrd="0" presId="urn:microsoft.com/office/officeart/2005/8/layout/chevron2"/>
    <dgm:cxn modelId="{CC9C83A3-13F5-4C43-BF3C-073823B69542}" type="presParOf" srcId="{4D1CBE06-9982-4AA0-8DBA-46350EEF0BD0}" destId="{F9ED9D65-E889-44E9-ACC9-703540A91A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436F9F8-2BB1-47A0-B4A7-44596CB58E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7D16EF29-89E0-49F2-BD0D-EE3BC012D127}">
      <dgm:prSet phldrT="[Texto]"/>
      <dgm:spPr/>
      <dgm:t>
        <a:bodyPr/>
        <a:lstStyle/>
        <a:p>
          <a:r>
            <a:rPr lang="es-CR" dirty="0" smtClean="0"/>
            <a:t>7.9</a:t>
          </a:r>
          <a:endParaRPr lang="es-CR" dirty="0"/>
        </a:p>
      </dgm:t>
    </dgm:pt>
    <dgm:pt modelId="{A9378371-90FF-4DD2-BA8C-F6CE32419AA2}" type="parTrans" cxnId="{974760F4-0FFB-4408-8231-2750BA8953D3}">
      <dgm:prSet/>
      <dgm:spPr/>
      <dgm:t>
        <a:bodyPr/>
        <a:lstStyle/>
        <a:p>
          <a:endParaRPr lang="es-CR"/>
        </a:p>
      </dgm:t>
    </dgm:pt>
    <dgm:pt modelId="{03722A8C-0AFE-446A-9494-040E8906C6A1}" type="sibTrans" cxnId="{974760F4-0FFB-4408-8231-2750BA8953D3}">
      <dgm:prSet/>
      <dgm:spPr/>
      <dgm:t>
        <a:bodyPr/>
        <a:lstStyle/>
        <a:p>
          <a:endParaRPr lang="es-CR"/>
        </a:p>
      </dgm:t>
    </dgm:pt>
    <dgm:pt modelId="{1EAF6FAD-A116-44AF-884B-D2960EA51416}">
      <dgm:prSet phldrT="[Texto]"/>
      <dgm:spPr/>
      <dgm:t>
        <a:bodyPr/>
        <a:lstStyle/>
        <a:p>
          <a:r>
            <a:rPr lang="es-CR" b="1" dirty="0" smtClean="0"/>
            <a:t>Deberes de la Alta Gerencia.</a:t>
          </a:r>
          <a:endParaRPr lang="es-CR" b="1" dirty="0"/>
        </a:p>
      </dgm:t>
    </dgm:pt>
    <dgm:pt modelId="{35467C35-09C8-48FF-9896-7C4FF74ADAC0}" type="parTrans" cxnId="{72D2D213-5FA5-4010-8F91-AB979769E741}">
      <dgm:prSet/>
      <dgm:spPr/>
      <dgm:t>
        <a:bodyPr/>
        <a:lstStyle/>
        <a:p>
          <a:endParaRPr lang="es-CR"/>
        </a:p>
      </dgm:t>
    </dgm:pt>
    <dgm:pt modelId="{E7222CA5-130F-48CE-B4E2-731AF677FB77}" type="sibTrans" cxnId="{72D2D213-5FA5-4010-8F91-AB979769E741}">
      <dgm:prSet/>
      <dgm:spPr/>
      <dgm:t>
        <a:bodyPr/>
        <a:lstStyle/>
        <a:p>
          <a:endParaRPr lang="es-CR"/>
        </a:p>
      </dgm:t>
    </dgm:pt>
    <dgm:pt modelId="{EE0AF7DE-B545-4467-935D-8D0DECD1AED7}">
      <dgm:prSet phldrT="[Texto]"/>
      <dgm:spPr/>
      <dgm:t>
        <a:bodyPr/>
        <a:lstStyle/>
        <a:p>
          <a:r>
            <a:rPr lang="es-CR" dirty="0" smtClean="0"/>
            <a:t>Se exige la existencia de políticas y procedimientos adecuados para el cumplimiento de funciones mínimas de la Alta Gerencia. </a:t>
          </a:r>
          <a:endParaRPr lang="es-CR" dirty="0"/>
        </a:p>
      </dgm:t>
    </dgm:pt>
    <dgm:pt modelId="{7E5EECD0-FA9E-4737-BD38-661F925F08CD}" type="parTrans" cxnId="{11956E0A-BBAA-4DEE-A887-D0AC92D24A86}">
      <dgm:prSet/>
      <dgm:spPr/>
      <dgm:t>
        <a:bodyPr/>
        <a:lstStyle/>
        <a:p>
          <a:endParaRPr lang="es-CR"/>
        </a:p>
      </dgm:t>
    </dgm:pt>
    <dgm:pt modelId="{7161E2F5-BDFA-4B08-B636-B6998EB45EA9}" type="sibTrans" cxnId="{11956E0A-BBAA-4DEE-A887-D0AC92D24A86}">
      <dgm:prSet/>
      <dgm:spPr/>
      <dgm:t>
        <a:bodyPr/>
        <a:lstStyle/>
        <a:p>
          <a:endParaRPr lang="es-CR"/>
        </a:p>
      </dgm:t>
    </dgm:pt>
    <dgm:pt modelId="{D3455D01-FF84-4C0D-A666-24A191F1EE73}" type="pres">
      <dgm:prSet presAssocID="{2436F9F8-2BB1-47A0-B4A7-44596CB58E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D1CBE06-9982-4AA0-8DBA-46350EEF0BD0}" type="pres">
      <dgm:prSet presAssocID="{7D16EF29-89E0-49F2-BD0D-EE3BC012D127}" presName="composite" presStyleCnt="0"/>
      <dgm:spPr/>
    </dgm:pt>
    <dgm:pt modelId="{575CEEC7-C011-4053-9324-734842B099DB}" type="pres">
      <dgm:prSet presAssocID="{7D16EF29-89E0-49F2-BD0D-EE3BC012D12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9ED9D65-E889-44E9-ACC9-703540A91AF1}" type="pres">
      <dgm:prSet presAssocID="{7D16EF29-89E0-49F2-BD0D-EE3BC012D12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2D2D213-5FA5-4010-8F91-AB979769E741}" srcId="{7D16EF29-89E0-49F2-BD0D-EE3BC012D127}" destId="{1EAF6FAD-A116-44AF-884B-D2960EA51416}" srcOrd="0" destOrd="0" parTransId="{35467C35-09C8-48FF-9896-7C4FF74ADAC0}" sibTransId="{E7222CA5-130F-48CE-B4E2-731AF677FB77}"/>
    <dgm:cxn modelId="{08A804D7-60F1-44E0-A05D-3AB26E52ADFE}" type="presOf" srcId="{2436F9F8-2BB1-47A0-B4A7-44596CB58E8E}" destId="{D3455D01-FF84-4C0D-A666-24A191F1EE73}" srcOrd="0" destOrd="0" presId="urn:microsoft.com/office/officeart/2005/8/layout/chevron2"/>
    <dgm:cxn modelId="{11956E0A-BBAA-4DEE-A887-D0AC92D24A86}" srcId="{7D16EF29-89E0-49F2-BD0D-EE3BC012D127}" destId="{EE0AF7DE-B545-4467-935D-8D0DECD1AED7}" srcOrd="1" destOrd="0" parTransId="{7E5EECD0-FA9E-4737-BD38-661F925F08CD}" sibTransId="{7161E2F5-BDFA-4B08-B636-B6998EB45EA9}"/>
    <dgm:cxn modelId="{E520E012-BA01-4F28-9F61-C07BA8A15E3A}" type="presOf" srcId="{1EAF6FAD-A116-44AF-884B-D2960EA51416}" destId="{F9ED9D65-E889-44E9-ACC9-703540A91AF1}" srcOrd="0" destOrd="0" presId="urn:microsoft.com/office/officeart/2005/8/layout/chevron2"/>
    <dgm:cxn modelId="{974760F4-0FFB-4408-8231-2750BA8953D3}" srcId="{2436F9F8-2BB1-47A0-B4A7-44596CB58E8E}" destId="{7D16EF29-89E0-49F2-BD0D-EE3BC012D127}" srcOrd="0" destOrd="0" parTransId="{A9378371-90FF-4DD2-BA8C-F6CE32419AA2}" sibTransId="{03722A8C-0AFE-446A-9494-040E8906C6A1}"/>
    <dgm:cxn modelId="{6848E5BF-AE1C-4E4F-8053-2AE35995F68A}" type="presOf" srcId="{EE0AF7DE-B545-4467-935D-8D0DECD1AED7}" destId="{F9ED9D65-E889-44E9-ACC9-703540A91AF1}" srcOrd="0" destOrd="1" presId="urn:microsoft.com/office/officeart/2005/8/layout/chevron2"/>
    <dgm:cxn modelId="{607E1665-8C10-48F0-937A-473D0DE8FD95}" type="presOf" srcId="{7D16EF29-89E0-49F2-BD0D-EE3BC012D127}" destId="{575CEEC7-C011-4053-9324-734842B099DB}" srcOrd="0" destOrd="0" presId="urn:microsoft.com/office/officeart/2005/8/layout/chevron2"/>
    <dgm:cxn modelId="{8A5C7428-C3CB-4F52-AA7D-4187B937A1DC}" type="presParOf" srcId="{D3455D01-FF84-4C0D-A666-24A191F1EE73}" destId="{4D1CBE06-9982-4AA0-8DBA-46350EEF0BD0}" srcOrd="0" destOrd="0" presId="urn:microsoft.com/office/officeart/2005/8/layout/chevron2"/>
    <dgm:cxn modelId="{1FB9AE07-BAE2-4318-859C-A893867CD5FB}" type="presParOf" srcId="{4D1CBE06-9982-4AA0-8DBA-46350EEF0BD0}" destId="{575CEEC7-C011-4053-9324-734842B099DB}" srcOrd="0" destOrd="0" presId="urn:microsoft.com/office/officeart/2005/8/layout/chevron2"/>
    <dgm:cxn modelId="{CAD47D8F-FF24-453D-BB9C-AA93D91998AE}" type="presParOf" srcId="{4D1CBE06-9982-4AA0-8DBA-46350EEF0BD0}" destId="{F9ED9D65-E889-44E9-ACC9-703540A91A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436F9F8-2BB1-47A0-B4A7-44596CB58E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7D16EF29-89E0-49F2-BD0D-EE3BC012D127}">
      <dgm:prSet phldrT="[Texto]"/>
      <dgm:spPr/>
      <dgm:t>
        <a:bodyPr/>
        <a:lstStyle/>
        <a:p>
          <a:r>
            <a:rPr lang="es-CR" dirty="0" smtClean="0"/>
            <a:t>7.10</a:t>
          </a:r>
          <a:endParaRPr lang="es-CR" dirty="0"/>
        </a:p>
      </dgm:t>
    </dgm:pt>
    <dgm:pt modelId="{A9378371-90FF-4DD2-BA8C-F6CE32419AA2}" type="parTrans" cxnId="{974760F4-0FFB-4408-8231-2750BA8953D3}">
      <dgm:prSet/>
      <dgm:spPr/>
      <dgm:t>
        <a:bodyPr/>
        <a:lstStyle/>
        <a:p>
          <a:endParaRPr lang="es-CR"/>
        </a:p>
      </dgm:t>
    </dgm:pt>
    <dgm:pt modelId="{03722A8C-0AFE-446A-9494-040E8906C6A1}" type="sibTrans" cxnId="{974760F4-0FFB-4408-8231-2750BA8953D3}">
      <dgm:prSet/>
      <dgm:spPr/>
      <dgm:t>
        <a:bodyPr/>
        <a:lstStyle/>
        <a:p>
          <a:endParaRPr lang="es-CR"/>
        </a:p>
      </dgm:t>
    </dgm:pt>
    <dgm:pt modelId="{1EAF6FAD-A116-44AF-884B-D2960EA51416}">
      <dgm:prSet phldrT="[Texto]" custT="1"/>
      <dgm:spPr/>
      <dgm:t>
        <a:bodyPr/>
        <a:lstStyle/>
        <a:p>
          <a:r>
            <a:rPr lang="es-CR" sz="1800" b="1" dirty="0" smtClean="0"/>
            <a:t>Revisión de la autoridad de supervisión.</a:t>
          </a:r>
          <a:endParaRPr lang="es-CR" sz="1800" b="1" dirty="0"/>
        </a:p>
      </dgm:t>
    </dgm:pt>
    <dgm:pt modelId="{35467C35-09C8-48FF-9896-7C4FF74ADAC0}" type="parTrans" cxnId="{72D2D213-5FA5-4010-8F91-AB979769E741}">
      <dgm:prSet/>
      <dgm:spPr/>
      <dgm:t>
        <a:bodyPr/>
        <a:lstStyle/>
        <a:p>
          <a:endParaRPr lang="es-CR"/>
        </a:p>
      </dgm:t>
    </dgm:pt>
    <dgm:pt modelId="{E7222CA5-130F-48CE-B4E2-731AF677FB77}" type="sibTrans" cxnId="{72D2D213-5FA5-4010-8F91-AB979769E741}">
      <dgm:prSet/>
      <dgm:spPr/>
      <dgm:t>
        <a:bodyPr/>
        <a:lstStyle/>
        <a:p>
          <a:endParaRPr lang="es-CR"/>
        </a:p>
      </dgm:t>
    </dgm:pt>
    <dgm:pt modelId="{EE0AF7DE-B545-4467-935D-8D0DECD1AED7}">
      <dgm:prSet phldrT="[Texto]" custT="1"/>
      <dgm:spPr/>
      <dgm:t>
        <a:bodyPr/>
        <a:lstStyle/>
        <a:p>
          <a:r>
            <a:rPr lang="es-CR" sz="1800" dirty="0" smtClean="0"/>
            <a:t>El supervisor tiene la potestad de exigir a la aseguradora que demuestre la idoneidad y efectividad de su marco de gobierno corporativo.</a:t>
          </a:r>
          <a:endParaRPr lang="es-CR" sz="1800" dirty="0"/>
        </a:p>
      </dgm:t>
    </dgm:pt>
    <dgm:pt modelId="{7E5EECD0-FA9E-4737-BD38-661F925F08CD}" type="parTrans" cxnId="{11956E0A-BBAA-4DEE-A887-D0AC92D24A86}">
      <dgm:prSet/>
      <dgm:spPr/>
      <dgm:t>
        <a:bodyPr/>
        <a:lstStyle/>
        <a:p>
          <a:endParaRPr lang="es-CR"/>
        </a:p>
      </dgm:t>
    </dgm:pt>
    <dgm:pt modelId="{7161E2F5-BDFA-4B08-B636-B6998EB45EA9}" type="sibTrans" cxnId="{11956E0A-BBAA-4DEE-A887-D0AC92D24A86}">
      <dgm:prSet/>
      <dgm:spPr/>
      <dgm:t>
        <a:bodyPr/>
        <a:lstStyle/>
        <a:p>
          <a:endParaRPr lang="es-CR"/>
        </a:p>
      </dgm:t>
    </dgm:pt>
    <dgm:pt modelId="{D3455D01-FF84-4C0D-A666-24A191F1EE73}" type="pres">
      <dgm:prSet presAssocID="{2436F9F8-2BB1-47A0-B4A7-44596CB58E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D1CBE06-9982-4AA0-8DBA-46350EEF0BD0}" type="pres">
      <dgm:prSet presAssocID="{7D16EF29-89E0-49F2-BD0D-EE3BC012D127}" presName="composite" presStyleCnt="0"/>
      <dgm:spPr/>
    </dgm:pt>
    <dgm:pt modelId="{575CEEC7-C011-4053-9324-734842B099DB}" type="pres">
      <dgm:prSet presAssocID="{7D16EF29-89E0-49F2-BD0D-EE3BC012D12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9ED9D65-E889-44E9-ACC9-703540A91AF1}" type="pres">
      <dgm:prSet presAssocID="{7D16EF29-89E0-49F2-BD0D-EE3BC012D12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2D2D213-5FA5-4010-8F91-AB979769E741}" srcId="{7D16EF29-89E0-49F2-BD0D-EE3BC012D127}" destId="{1EAF6FAD-A116-44AF-884B-D2960EA51416}" srcOrd="0" destOrd="0" parTransId="{35467C35-09C8-48FF-9896-7C4FF74ADAC0}" sibTransId="{E7222CA5-130F-48CE-B4E2-731AF677FB77}"/>
    <dgm:cxn modelId="{FED52F86-2DAE-4FD1-9D01-55E966D10C61}" type="presOf" srcId="{2436F9F8-2BB1-47A0-B4A7-44596CB58E8E}" destId="{D3455D01-FF84-4C0D-A666-24A191F1EE73}" srcOrd="0" destOrd="0" presId="urn:microsoft.com/office/officeart/2005/8/layout/chevron2"/>
    <dgm:cxn modelId="{11956E0A-BBAA-4DEE-A887-D0AC92D24A86}" srcId="{7D16EF29-89E0-49F2-BD0D-EE3BC012D127}" destId="{EE0AF7DE-B545-4467-935D-8D0DECD1AED7}" srcOrd="1" destOrd="0" parTransId="{7E5EECD0-FA9E-4737-BD38-661F925F08CD}" sibTransId="{7161E2F5-BDFA-4B08-B636-B6998EB45EA9}"/>
    <dgm:cxn modelId="{B9D25F89-358F-4201-A943-5F8BD8154416}" type="presOf" srcId="{EE0AF7DE-B545-4467-935D-8D0DECD1AED7}" destId="{F9ED9D65-E889-44E9-ACC9-703540A91AF1}" srcOrd="0" destOrd="1" presId="urn:microsoft.com/office/officeart/2005/8/layout/chevron2"/>
    <dgm:cxn modelId="{974760F4-0FFB-4408-8231-2750BA8953D3}" srcId="{2436F9F8-2BB1-47A0-B4A7-44596CB58E8E}" destId="{7D16EF29-89E0-49F2-BD0D-EE3BC012D127}" srcOrd="0" destOrd="0" parTransId="{A9378371-90FF-4DD2-BA8C-F6CE32419AA2}" sibTransId="{03722A8C-0AFE-446A-9494-040E8906C6A1}"/>
    <dgm:cxn modelId="{B299A7FC-F45D-4015-8FE7-2762A8A9377C}" type="presOf" srcId="{1EAF6FAD-A116-44AF-884B-D2960EA51416}" destId="{F9ED9D65-E889-44E9-ACC9-703540A91AF1}" srcOrd="0" destOrd="0" presId="urn:microsoft.com/office/officeart/2005/8/layout/chevron2"/>
    <dgm:cxn modelId="{7AD99A6B-0740-4B11-805B-E3CE75B8EA96}" type="presOf" srcId="{7D16EF29-89E0-49F2-BD0D-EE3BC012D127}" destId="{575CEEC7-C011-4053-9324-734842B099DB}" srcOrd="0" destOrd="0" presId="urn:microsoft.com/office/officeart/2005/8/layout/chevron2"/>
    <dgm:cxn modelId="{FAA657FD-8471-4733-82AC-B9B4B65AE7B7}" type="presParOf" srcId="{D3455D01-FF84-4C0D-A666-24A191F1EE73}" destId="{4D1CBE06-9982-4AA0-8DBA-46350EEF0BD0}" srcOrd="0" destOrd="0" presId="urn:microsoft.com/office/officeart/2005/8/layout/chevron2"/>
    <dgm:cxn modelId="{1760189E-7033-48EB-887C-6A61F3960F8E}" type="presParOf" srcId="{4D1CBE06-9982-4AA0-8DBA-46350EEF0BD0}" destId="{575CEEC7-C011-4053-9324-734842B099DB}" srcOrd="0" destOrd="0" presId="urn:microsoft.com/office/officeart/2005/8/layout/chevron2"/>
    <dgm:cxn modelId="{BE375F78-0DCD-4DF1-83C2-A6CB17D495C6}" type="presParOf" srcId="{4D1CBE06-9982-4AA0-8DBA-46350EEF0BD0}" destId="{F9ED9D65-E889-44E9-ACC9-703540A91A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2EB4803-2D35-4166-AB66-8E76A1DFF68E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57C722B-0322-45D5-AE48-168D99A9CDD1}">
      <dgm:prSet phldrT="[Texto]"/>
      <dgm:spPr/>
      <dgm:t>
        <a:bodyPr/>
        <a:lstStyle/>
        <a:p>
          <a:r>
            <a:rPr lang="es-CR" dirty="0" smtClean="0"/>
            <a:t>Recurso Humano</a:t>
          </a:r>
          <a:endParaRPr lang="es-CR" dirty="0"/>
        </a:p>
      </dgm:t>
    </dgm:pt>
    <dgm:pt modelId="{AD285D8A-11DD-4FAB-A887-2E8EE10C4B19}" type="parTrans" cxnId="{444F7E6E-712C-4F36-A791-8CF6F6D0A511}">
      <dgm:prSet/>
      <dgm:spPr/>
      <dgm:t>
        <a:bodyPr/>
        <a:lstStyle/>
        <a:p>
          <a:endParaRPr lang="es-CR"/>
        </a:p>
      </dgm:t>
    </dgm:pt>
    <dgm:pt modelId="{C87AA602-72DA-4847-9596-9CBA0834A034}" type="sibTrans" cxnId="{444F7E6E-712C-4F36-A791-8CF6F6D0A511}">
      <dgm:prSet/>
      <dgm:spPr/>
      <dgm:t>
        <a:bodyPr/>
        <a:lstStyle/>
        <a:p>
          <a:endParaRPr lang="es-CR"/>
        </a:p>
      </dgm:t>
    </dgm:pt>
    <dgm:pt modelId="{46C91493-8804-4ACA-B986-124C75BC6A32}">
      <dgm:prSet phldrT="[Texto]"/>
      <dgm:spPr/>
      <dgm:t>
        <a:bodyPr/>
        <a:lstStyle/>
        <a:p>
          <a:r>
            <a:rPr lang="es-CR" dirty="0" smtClean="0"/>
            <a:t>Capital</a:t>
          </a:r>
          <a:endParaRPr lang="es-CR" dirty="0"/>
        </a:p>
      </dgm:t>
    </dgm:pt>
    <dgm:pt modelId="{439DC0D4-FBA8-4842-9EE0-E21F0AF639F8}" type="parTrans" cxnId="{B6202E52-4CE6-4653-A232-08A25B5ED342}">
      <dgm:prSet/>
      <dgm:spPr/>
      <dgm:t>
        <a:bodyPr/>
        <a:lstStyle/>
        <a:p>
          <a:endParaRPr lang="es-CR"/>
        </a:p>
      </dgm:t>
    </dgm:pt>
    <dgm:pt modelId="{B50AA734-388D-47A6-81BD-FA9928E8F6E8}" type="sibTrans" cxnId="{B6202E52-4CE6-4653-A232-08A25B5ED342}">
      <dgm:prSet/>
      <dgm:spPr/>
      <dgm:t>
        <a:bodyPr/>
        <a:lstStyle/>
        <a:p>
          <a:endParaRPr lang="es-CR"/>
        </a:p>
      </dgm:t>
    </dgm:pt>
    <dgm:pt modelId="{05B11D85-3737-4E27-88C0-3423BFA81585}" type="pres">
      <dgm:prSet presAssocID="{82EB4803-2D35-4166-AB66-8E76A1DFF68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BC2DAFDC-C67C-4079-B2D1-722C02E15168}" type="pres">
      <dgm:prSet presAssocID="{057C722B-0322-45D5-AE48-168D99A9CDD1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3C61EE7-4B6B-4180-8FFF-7149EE9DCA62}" type="pres">
      <dgm:prSet presAssocID="{057C722B-0322-45D5-AE48-168D99A9CDD1}" presName="gear1srcNode" presStyleLbl="node1" presStyleIdx="0" presStyleCnt="2"/>
      <dgm:spPr/>
      <dgm:t>
        <a:bodyPr/>
        <a:lstStyle/>
        <a:p>
          <a:endParaRPr lang="es-CR"/>
        </a:p>
      </dgm:t>
    </dgm:pt>
    <dgm:pt modelId="{ED73EA6F-849F-4957-8CDB-3D4D4CC710BA}" type="pres">
      <dgm:prSet presAssocID="{057C722B-0322-45D5-AE48-168D99A9CDD1}" presName="gear1dstNode" presStyleLbl="node1" presStyleIdx="0" presStyleCnt="2"/>
      <dgm:spPr/>
      <dgm:t>
        <a:bodyPr/>
        <a:lstStyle/>
        <a:p>
          <a:endParaRPr lang="es-CR"/>
        </a:p>
      </dgm:t>
    </dgm:pt>
    <dgm:pt modelId="{EAD8F7DB-1655-4E30-AF56-2DA889F21C36}" type="pres">
      <dgm:prSet presAssocID="{46C91493-8804-4ACA-B986-124C75BC6A32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4205F00-E4CD-480B-AF06-8BF31CB67823}" type="pres">
      <dgm:prSet presAssocID="{46C91493-8804-4ACA-B986-124C75BC6A32}" presName="gear2srcNode" presStyleLbl="node1" presStyleIdx="1" presStyleCnt="2"/>
      <dgm:spPr/>
      <dgm:t>
        <a:bodyPr/>
        <a:lstStyle/>
        <a:p>
          <a:endParaRPr lang="es-CR"/>
        </a:p>
      </dgm:t>
    </dgm:pt>
    <dgm:pt modelId="{9099B6E3-628F-4505-BAF2-C82F9DA5F6E6}" type="pres">
      <dgm:prSet presAssocID="{46C91493-8804-4ACA-B986-124C75BC6A32}" presName="gear2dstNode" presStyleLbl="node1" presStyleIdx="1" presStyleCnt="2"/>
      <dgm:spPr/>
      <dgm:t>
        <a:bodyPr/>
        <a:lstStyle/>
        <a:p>
          <a:endParaRPr lang="es-CR"/>
        </a:p>
      </dgm:t>
    </dgm:pt>
    <dgm:pt modelId="{583BF68B-630F-495D-8072-2F7F4868E5F0}" type="pres">
      <dgm:prSet presAssocID="{C87AA602-72DA-4847-9596-9CBA0834A034}" presName="connector1" presStyleLbl="sibTrans2D1" presStyleIdx="0" presStyleCnt="2"/>
      <dgm:spPr/>
      <dgm:t>
        <a:bodyPr/>
        <a:lstStyle/>
        <a:p>
          <a:endParaRPr lang="es-CR"/>
        </a:p>
      </dgm:t>
    </dgm:pt>
    <dgm:pt modelId="{A56DF71E-B0EA-449B-8C05-6EA88CB4A66E}" type="pres">
      <dgm:prSet presAssocID="{B50AA734-388D-47A6-81BD-FA9928E8F6E8}" presName="connector2" presStyleLbl="sibTrans2D1" presStyleIdx="1" presStyleCnt="2"/>
      <dgm:spPr/>
      <dgm:t>
        <a:bodyPr/>
        <a:lstStyle/>
        <a:p>
          <a:endParaRPr lang="es-CR"/>
        </a:p>
      </dgm:t>
    </dgm:pt>
  </dgm:ptLst>
  <dgm:cxnLst>
    <dgm:cxn modelId="{5213CA57-17E7-4179-9740-A161EC2783D0}" type="presOf" srcId="{057C722B-0322-45D5-AE48-168D99A9CDD1}" destId="{B3C61EE7-4B6B-4180-8FFF-7149EE9DCA62}" srcOrd="1" destOrd="0" presId="urn:microsoft.com/office/officeart/2005/8/layout/gear1"/>
    <dgm:cxn modelId="{444F7E6E-712C-4F36-A791-8CF6F6D0A511}" srcId="{82EB4803-2D35-4166-AB66-8E76A1DFF68E}" destId="{057C722B-0322-45D5-AE48-168D99A9CDD1}" srcOrd="0" destOrd="0" parTransId="{AD285D8A-11DD-4FAB-A887-2E8EE10C4B19}" sibTransId="{C87AA602-72DA-4847-9596-9CBA0834A034}"/>
    <dgm:cxn modelId="{D822F3A4-E6DB-4840-B95D-C80CFA77328C}" type="presOf" srcId="{46C91493-8804-4ACA-B986-124C75BC6A32}" destId="{EAD8F7DB-1655-4E30-AF56-2DA889F21C36}" srcOrd="0" destOrd="0" presId="urn:microsoft.com/office/officeart/2005/8/layout/gear1"/>
    <dgm:cxn modelId="{0322DB0A-85DE-49B6-856D-5A00983D0DDA}" type="presOf" srcId="{46C91493-8804-4ACA-B986-124C75BC6A32}" destId="{84205F00-E4CD-480B-AF06-8BF31CB67823}" srcOrd="1" destOrd="0" presId="urn:microsoft.com/office/officeart/2005/8/layout/gear1"/>
    <dgm:cxn modelId="{019F631D-B502-41D2-B95D-1F243D6FFF21}" type="presOf" srcId="{057C722B-0322-45D5-AE48-168D99A9CDD1}" destId="{BC2DAFDC-C67C-4079-B2D1-722C02E15168}" srcOrd="0" destOrd="0" presId="urn:microsoft.com/office/officeart/2005/8/layout/gear1"/>
    <dgm:cxn modelId="{9A70EF02-69E7-4158-89AC-22DC1A265519}" type="presOf" srcId="{057C722B-0322-45D5-AE48-168D99A9CDD1}" destId="{ED73EA6F-849F-4957-8CDB-3D4D4CC710BA}" srcOrd="2" destOrd="0" presId="urn:microsoft.com/office/officeart/2005/8/layout/gear1"/>
    <dgm:cxn modelId="{45E0DAFF-0E9B-40C6-BD41-2FEE2618778E}" type="presOf" srcId="{C87AA602-72DA-4847-9596-9CBA0834A034}" destId="{583BF68B-630F-495D-8072-2F7F4868E5F0}" srcOrd="0" destOrd="0" presId="urn:microsoft.com/office/officeart/2005/8/layout/gear1"/>
    <dgm:cxn modelId="{CE188F45-B164-43D6-98DB-03BA742304D6}" type="presOf" srcId="{B50AA734-388D-47A6-81BD-FA9928E8F6E8}" destId="{A56DF71E-B0EA-449B-8C05-6EA88CB4A66E}" srcOrd="0" destOrd="0" presId="urn:microsoft.com/office/officeart/2005/8/layout/gear1"/>
    <dgm:cxn modelId="{B6202E52-4CE6-4653-A232-08A25B5ED342}" srcId="{82EB4803-2D35-4166-AB66-8E76A1DFF68E}" destId="{46C91493-8804-4ACA-B986-124C75BC6A32}" srcOrd="1" destOrd="0" parTransId="{439DC0D4-FBA8-4842-9EE0-E21F0AF639F8}" sibTransId="{B50AA734-388D-47A6-81BD-FA9928E8F6E8}"/>
    <dgm:cxn modelId="{067FF84A-0737-40F1-878C-410C2F60BF5D}" type="presOf" srcId="{46C91493-8804-4ACA-B986-124C75BC6A32}" destId="{9099B6E3-628F-4505-BAF2-C82F9DA5F6E6}" srcOrd="2" destOrd="0" presId="urn:microsoft.com/office/officeart/2005/8/layout/gear1"/>
    <dgm:cxn modelId="{D74BF3E2-FBC8-497C-9753-FF127B93E024}" type="presOf" srcId="{82EB4803-2D35-4166-AB66-8E76A1DFF68E}" destId="{05B11D85-3737-4E27-88C0-3423BFA81585}" srcOrd="0" destOrd="0" presId="urn:microsoft.com/office/officeart/2005/8/layout/gear1"/>
    <dgm:cxn modelId="{AAAAEA12-A79F-4B6A-B209-3E9992E2A078}" type="presParOf" srcId="{05B11D85-3737-4E27-88C0-3423BFA81585}" destId="{BC2DAFDC-C67C-4079-B2D1-722C02E15168}" srcOrd="0" destOrd="0" presId="urn:microsoft.com/office/officeart/2005/8/layout/gear1"/>
    <dgm:cxn modelId="{C65C3FBC-17D1-43A0-8716-B4A81DC00C5E}" type="presParOf" srcId="{05B11D85-3737-4E27-88C0-3423BFA81585}" destId="{B3C61EE7-4B6B-4180-8FFF-7149EE9DCA62}" srcOrd="1" destOrd="0" presId="urn:microsoft.com/office/officeart/2005/8/layout/gear1"/>
    <dgm:cxn modelId="{B83D7ADA-7776-4FF0-A467-40853C77DEEF}" type="presParOf" srcId="{05B11D85-3737-4E27-88C0-3423BFA81585}" destId="{ED73EA6F-849F-4957-8CDB-3D4D4CC710BA}" srcOrd="2" destOrd="0" presId="urn:microsoft.com/office/officeart/2005/8/layout/gear1"/>
    <dgm:cxn modelId="{33FE3AF9-53BA-4D11-AF11-81BE02114E21}" type="presParOf" srcId="{05B11D85-3737-4E27-88C0-3423BFA81585}" destId="{EAD8F7DB-1655-4E30-AF56-2DA889F21C36}" srcOrd="3" destOrd="0" presId="urn:microsoft.com/office/officeart/2005/8/layout/gear1"/>
    <dgm:cxn modelId="{B472841E-2FC2-484A-83BE-C5C2A8594F5B}" type="presParOf" srcId="{05B11D85-3737-4E27-88C0-3423BFA81585}" destId="{84205F00-E4CD-480B-AF06-8BF31CB67823}" srcOrd="4" destOrd="0" presId="urn:microsoft.com/office/officeart/2005/8/layout/gear1"/>
    <dgm:cxn modelId="{3AC0C692-1311-4BB9-B96C-DC5BD71FF81B}" type="presParOf" srcId="{05B11D85-3737-4E27-88C0-3423BFA81585}" destId="{9099B6E3-628F-4505-BAF2-C82F9DA5F6E6}" srcOrd="5" destOrd="0" presId="urn:microsoft.com/office/officeart/2005/8/layout/gear1"/>
    <dgm:cxn modelId="{2D6633D9-C322-4DE1-A6A6-594CA9A19BEC}" type="presParOf" srcId="{05B11D85-3737-4E27-88C0-3423BFA81585}" destId="{583BF68B-630F-495D-8072-2F7F4868E5F0}" srcOrd="6" destOrd="0" presId="urn:microsoft.com/office/officeart/2005/8/layout/gear1"/>
    <dgm:cxn modelId="{B013792A-3918-443B-8B9B-F08AFFF41D4C}" type="presParOf" srcId="{05B11D85-3737-4E27-88C0-3423BFA81585}" destId="{A56DF71E-B0EA-449B-8C05-6EA88CB4A66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00350A7-08CD-48DB-9258-118922FAC42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ABC74DA3-C548-41EF-B462-5D22DCBD2C29}">
      <dgm:prSet phldrT="[Texto]" custT="1"/>
      <dgm:spPr/>
      <dgm:t>
        <a:bodyPr/>
        <a:lstStyle/>
        <a:p>
          <a:r>
            <a:rPr lang="es-CR" sz="1100" dirty="0" smtClean="0"/>
            <a:t>Normativa relacionada</a:t>
          </a:r>
          <a:endParaRPr lang="es-CR" sz="1100" dirty="0"/>
        </a:p>
      </dgm:t>
    </dgm:pt>
    <dgm:pt modelId="{F24C15C7-68B0-4770-92D9-1E96E696A9A3}" type="parTrans" cxnId="{6A0AADB9-1BE6-4915-8FC1-D75F831AACAD}">
      <dgm:prSet/>
      <dgm:spPr/>
      <dgm:t>
        <a:bodyPr/>
        <a:lstStyle/>
        <a:p>
          <a:endParaRPr lang="es-CR" sz="1100"/>
        </a:p>
      </dgm:t>
    </dgm:pt>
    <dgm:pt modelId="{81D85DD4-AA7D-46E6-ADFF-192C4142C5BC}" type="sibTrans" cxnId="{6A0AADB9-1BE6-4915-8FC1-D75F831AACAD}">
      <dgm:prSet/>
      <dgm:spPr/>
      <dgm:t>
        <a:bodyPr/>
        <a:lstStyle/>
        <a:p>
          <a:endParaRPr lang="es-CR" sz="1100"/>
        </a:p>
      </dgm:t>
    </dgm:pt>
    <dgm:pt modelId="{ADDC0275-8384-4060-B54E-66ED1F2E995D}">
      <dgm:prSet phldrT="[Texto]" custT="1"/>
      <dgm:spPr/>
      <dgm:t>
        <a:bodyPr/>
        <a:lstStyle/>
        <a:p>
          <a:r>
            <a:rPr lang="es-CR" sz="1100" dirty="0" smtClean="0"/>
            <a:t>Reglamento de Gobierno Corporativo</a:t>
          </a:r>
          <a:endParaRPr lang="es-CR" sz="1100" dirty="0"/>
        </a:p>
      </dgm:t>
    </dgm:pt>
    <dgm:pt modelId="{EADCC52F-53EB-4F8A-A8C4-6B99F592669C}" type="parTrans" cxnId="{71D0ACA6-FE3D-43CE-A7EE-96B0D7184986}">
      <dgm:prSet/>
      <dgm:spPr/>
      <dgm:t>
        <a:bodyPr/>
        <a:lstStyle/>
        <a:p>
          <a:endParaRPr lang="es-CR" sz="1100"/>
        </a:p>
      </dgm:t>
    </dgm:pt>
    <dgm:pt modelId="{F66A38EA-510A-47CF-8B2E-7E071CE8214F}" type="sibTrans" cxnId="{71D0ACA6-FE3D-43CE-A7EE-96B0D7184986}">
      <dgm:prSet/>
      <dgm:spPr/>
      <dgm:t>
        <a:bodyPr/>
        <a:lstStyle/>
        <a:p>
          <a:endParaRPr lang="es-CR" sz="1100"/>
        </a:p>
      </dgm:t>
    </dgm:pt>
    <dgm:pt modelId="{309D814D-F2AF-4BF5-929C-E23528441E23}">
      <dgm:prSet phldrT="[Texto]" custT="1"/>
      <dgm:spPr/>
      <dgm:t>
        <a:bodyPr/>
        <a:lstStyle/>
        <a:p>
          <a:r>
            <a:rPr lang="es-CR" sz="1100" dirty="0" smtClean="0"/>
            <a:t>Reglamento de Autorizaciones</a:t>
          </a:r>
          <a:endParaRPr lang="es-CR" sz="1100" dirty="0"/>
        </a:p>
      </dgm:t>
    </dgm:pt>
    <dgm:pt modelId="{23314C22-F172-46ED-9A45-AE47C9DB307A}" type="parTrans" cxnId="{5FF41D97-7D8A-4BDE-B10A-C459F0B0B030}">
      <dgm:prSet/>
      <dgm:spPr/>
      <dgm:t>
        <a:bodyPr/>
        <a:lstStyle/>
        <a:p>
          <a:endParaRPr lang="es-CR" sz="1100"/>
        </a:p>
      </dgm:t>
    </dgm:pt>
    <dgm:pt modelId="{5A617C85-A71B-419F-A4B5-DC00549000BE}" type="sibTrans" cxnId="{5FF41D97-7D8A-4BDE-B10A-C459F0B0B030}">
      <dgm:prSet/>
      <dgm:spPr/>
      <dgm:t>
        <a:bodyPr/>
        <a:lstStyle/>
        <a:p>
          <a:endParaRPr lang="es-CR" sz="1100"/>
        </a:p>
      </dgm:t>
    </dgm:pt>
    <dgm:pt modelId="{20279C2B-9D9D-4BC0-A111-D95968E9AED4}">
      <dgm:prSet phldrT="[Texto]" custT="1"/>
      <dgm:spPr/>
      <dgm:t>
        <a:bodyPr/>
        <a:lstStyle/>
        <a:p>
          <a:r>
            <a:rPr lang="es-CR" sz="1100" dirty="0" smtClean="0"/>
            <a:t>Gestión de riesgos</a:t>
          </a:r>
          <a:endParaRPr lang="es-CR" sz="1100" dirty="0"/>
        </a:p>
      </dgm:t>
    </dgm:pt>
    <dgm:pt modelId="{977252DC-39DC-4F72-AD04-2A2F95A21217}" type="parTrans" cxnId="{725AFF30-FD9D-4659-8D3C-D8A2A3FB6275}">
      <dgm:prSet/>
      <dgm:spPr/>
      <dgm:t>
        <a:bodyPr/>
        <a:lstStyle/>
        <a:p>
          <a:endParaRPr lang="es-CR"/>
        </a:p>
      </dgm:t>
    </dgm:pt>
    <dgm:pt modelId="{BB83C77C-8992-45A2-BEA3-45AD9884D30F}" type="sibTrans" cxnId="{725AFF30-FD9D-4659-8D3C-D8A2A3FB6275}">
      <dgm:prSet/>
      <dgm:spPr/>
      <dgm:t>
        <a:bodyPr/>
        <a:lstStyle/>
        <a:p>
          <a:endParaRPr lang="es-CR"/>
        </a:p>
      </dgm:t>
    </dgm:pt>
    <dgm:pt modelId="{6464D9BB-57F0-422D-8C08-A39EA1664FBD}" type="pres">
      <dgm:prSet presAssocID="{100350A7-08CD-48DB-9258-118922FAC42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AF2DFACA-09D8-49AA-AA9B-CAC328B110BD}" type="pres">
      <dgm:prSet presAssocID="{ABC74DA3-C548-41EF-B462-5D22DCBD2C29}" presName="Accent1" presStyleCnt="0"/>
      <dgm:spPr/>
    </dgm:pt>
    <dgm:pt modelId="{FD8E8815-A5F2-47E4-A1B5-3D42B5094984}" type="pres">
      <dgm:prSet presAssocID="{ABC74DA3-C548-41EF-B462-5D22DCBD2C29}" presName="Accent" presStyleLbl="node1" presStyleIdx="0" presStyleCnt="4" custLinFactNeighborX="-699" custLinFactNeighborY="806"/>
      <dgm:spPr/>
    </dgm:pt>
    <dgm:pt modelId="{6E3FE901-6719-4D2E-BFBA-5669146D9B3B}" type="pres">
      <dgm:prSet presAssocID="{ABC74DA3-C548-41EF-B462-5D22DCBD2C29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F5F35E9-93E3-4ED6-9193-A6FC9EF4C5A1}" type="pres">
      <dgm:prSet presAssocID="{ADDC0275-8384-4060-B54E-66ED1F2E995D}" presName="Accent2" presStyleCnt="0"/>
      <dgm:spPr/>
    </dgm:pt>
    <dgm:pt modelId="{D9C1A34D-8E0B-40D4-B1D2-06E177E0CC87}" type="pres">
      <dgm:prSet presAssocID="{ADDC0275-8384-4060-B54E-66ED1F2E995D}" presName="Accent" presStyleLbl="node1" presStyleIdx="1" presStyleCnt="4"/>
      <dgm:spPr/>
    </dgm:pt>
    <dgm:pt modelId="{FF9A273B-4FB7-4165-95C5-BEAF229DB243}" type="pres">
      <dgm:prSet presAssocID="{ADDC0275-8384-4060-B54E-66ED1F2E995D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DB9CD2-438C-41B5-A042-5174FA428485}" type="pres">
      <dgm:prSet presAssocID="{309D814D-F2AF-4BF5-929C-E23528441E23}" presName="Accent3" presStyleCnt="0"/>
      <dgm:spPr/>
    </dgm:pt>
    <dgm:pt modelId="{14BCE01E-F14D-4562-AACE-E23DE1A7AAFE}" type="pres">
      <dgm:prSet presAssocID="{309D814D-F2AF-4BF5-929C-E23528441E23}" presName="Accent" presStyleLbl="node1" presStyleIdx="2" presStyleCnt="4"/>
      <dgm:spPr/>
    </dgm:pt>
    <dgm:pt modelId="{D598CE06-505E-47B4-B705-0DF2087EAD83}" type="pres">
      <dgm:prSet presAssocID="{309D814D-F2AF-4BF5-929C-E23528441E23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B49167E-98C8-4CE6-B0B8-6C232E2F9A72}" type="pres">
      <dgm:prSet presAssocID="{20279C2B-9D9D-4BC0-A111-D95968E9AED4}" presName="Accent4" presStyleCnt="0"/>
      <dgm:spPr/>
    </dgm:pt>
    <dgm:pt modelId="{B017281C-CD9E-4FC8-8F5E-54329617C975}" type="pres">
      <dgm:prSet presAssocID="{20279C2B-9D9D-4BC0-A111-D95968E9AED4}" presName="Accent" presStyleLbl="node1" presStyleIdx="3" presStyleCnt="4"/>
      <dgm:spPr/>
    </dgm:pt>
    <dgm:pt modelId="{693F9B52-2832-4629-9DB1-F4D98D6E7257}" type="pres">
      <dgm:prSet presAssocID="{20279C2B-9D9D-4BC0-A111-D95968E9AED4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D66E5ED-6A81-497D-87E5-331F8DD76748}" type="presOf" srcId="{ABC74DA3-C548-41EF-B462-5D22DCBD2C29}" destId="{6E3FE901-6719-4D2E-BFBA-5669146D9B3B}" srcOrd="0" destOrd="0" presId="urn:microsoft.com/office/officeart/2009/layout/CircleArrowProcess"/>
    <dgm:cxn modelId="{5FF41D97-7D8A-4BDE-B10A-C459F0B0B030}" srcId="{100350A7-08CD-48DB-9258-118922FAC42E}" destId="{309D814D-F2AF-4BF5-929C-E23528441E23}" srcOrd="2" destOrd="0" parTransId="{23314C22-F172-46ED-9A45-AE47C9DB307A}" sibTransId="{5A617C85-A71B-419F-A4B5-DC00549000BE}"/>
    <dgm:cxn modelId="{71D0ACA6-FE3D-43CE-A7EE-96B0D7184986}" srcId="{100350A7-08CD-48DB-9258-118922FAC42E}" destId="{ADDC0275-8384-4060-B54E-66ED1F2E995D}" srcOrd="1" destOrd="0" parTransId="{EADCC52F-53EB-4F8A-A8C4-6B99F592669C}" sibTransId="{F66A38EA-510A-47CF-8B2E-7E071CE8214F}"/>
    <dgm:cxn modelId="{BFFEE01E-595C-45AD-8296-03CAF5316EAE}" type="presOf" srcId="{20279C2B-9D9D-4BC0-A111-D95968E9AED4}" destId="{693F9B52-2832-4629-9DB1-F4D98D6E7257}" srcOrd="0" destOrd="0" presId="urn:microsoft.com/office/officeart/2009/layout/CircleArrowProcess"/>
    <dgm:cxn modelId="{725AFF30-FD9D-4659-8D3C-D8A2A3FB6275}" srcId="{100350A7-08CD-48DB-9258-118922FAC42E}" destId="{20279C2B-9D9D-4BC0-A111-D95968E9AED4}" srcOrd="3" destOrd="0" parTransId="{977252DC-39DC-4F72-AD04-2A2F95A21217}" sibTransId="{BB83C77C-8992-45A2-BEA3-45AD9884D30F}"/>
    <dgm:cxn modelId="{D7A54309-B102-4AD3-A86E-95B93AD2C903}" type="presOf" srcId="{309D814D-F2AF-4BF5-929C-E23528441E23}" destId="{D598CE06-505E-47B4-B705-0DF2087EAD83}" srcOrd="0" destOrd="0" presId="urn:microsoft.com/office/officeart/2009/layout/CircleArrowProcess"/>
    <dgm:cxn modelId="{6A0AADB9-1BE6-4915-8FC1-D75F831AACAD}" srcId="{100350A7-08CD-48DB-9258-118922FAC42E}" destId="{ABC74DA3-C548-41EF-B462-5D22DCBD2C29}" srcOrd="0" destOrd="0" parTransId="{F24C15C7-68B0-4770-92D9-1E96E696A9A3}" sibTransId="{81D85DD4-AA7D-46E6-ADFF-192C4142C5BC}"/>
    <dgm:cxn modelId="{11B1F6A0-FC13-4292-B817-77E33E9CA890}" type="presOf" srcId="{ADDC0275-8384-4060-B54E-66ED1F2E995D}" destId="{FF9A273B-4FB7-4165-95C5-BEAF229DB243}" srcOrd="0" destOrd="0" presId="urn:microsoft.com/office/officeart/2009/layout/CircleArrowProcess"/>
    <dgm:cxn modelId="{E151C486-5ED0-4309-A926-B4AB1FA45801}" type="presOf" srcId="{100350A7-08CD-48DB-9258-118922FAC42E}" destId="{6464D9BB-57F0-422D-8C08-A39EA1664FBD}" srcOrd="0" destOrd="0" presId="urn:microsoft.com/office/officeart/2009/layout/CircleArrowProcess"/>
    <dgm:cxn modelId="{A86A9C25-109A-417B-985B-370DF0433FCB}" type="presParOf" srcId="{6464D9BB-57F0-422D-8C08-A39EA1664FBD}" destId="{AF2DFACA-09D8-49AA-AA9B-CAC328B110BD}" srcOrd="0" destOrd="0" presId="urn:microsoft.com/office/officeart/2009/layout/CircleArrowProcess"/>
    <dgm:cxn modelId="{2C59413E-EFC6-4E06-8E63-D565DE3E34B7}" type="presParOf" srcId="{AF2DFACA-09D8-49AA-AA9B-CAC328B110BD}" destId="{FD8E8815-A5F2-47E4-A1B5-3D42B5094984}" srcOrd="0" destOrd="0" presId="urn:microsoft.com/office/officeart/2009/layout/CircleArrowProcess"/>
    <dgm:cxn modelId="{B6984504-0056-422A-ACCE-CE7C7A019CC6}" type="presParOf" srcId="{6464D9BB-57F0-422D-8C08-A39EA1664FBD}" destId="{6E3FE901-6719-4D2E-BFBA-5669146D9B3B}" srcOrd="1" destOrd="0" presId="urn:microsoft.com/office/officeart/2009/layout/CircleArrowProcess"/>
    <dgm:cxn modelId="{D323122F-83C8-45AA-A20F-8D56AB7243E8}" type="presParOf" srcId="{6464D9BB-57F0-422D-8C08-A39EA1664FBD}" destId="{DF5F35E9-93E3-4ED6-9193-A6FC9EF4C5A1}" srcOrd="2" destOrd="0" presId="urn:microsoft.com/office/officeart/2009/layout/CircleArrowProcess"/>
    <dgm:cxn modelId="{E151D5E5-14E9-4EEC-AC9B-793797427A7B}" type="presParOf" srcId="{DF5F35E9-93E3-4ED6-9193-A6FC9EF4C5A1}" destId="{D9C1A34D-8E0B-40D4-B1D2-06E177E0CC87}" srcOrd="0" destOrd="0" presId="urn:microsoft.com/office/officeart/2009/layout/CircleArrowProcess"/>
    <dgm:cxn modelId="{5EBA4AFF-1CBD-4D28-99F8-191595BA1466}" type="presParOf" srcId="{6464D9BB-57F0-422D-8C08-A39EA1664FBD}" destId="{FF9A273B-4FB7-4165-95C5-BEAF229DB243}" srcOrd="3" destOrd="0" presId="urn:microsoft.com/office/officeart/2009/layout/CircleArrowProcess"/>
    <dgm:cxn modelId="{5CA7A77F-1B7A-46E6-803C-545A4A856E27}" type="presParOf" srcId="{6464D9BB-57F0-422D-8C08-A39EA1664FBD}" destId="{C8DB9CD2-438C-41B5-A042-5174FA428485}" srcOrd="4" destOrd="0" presId="urn:microsoft.com/office/officeart/2009/layout/CircleArrowProcess"/>
    <dgm:cxn modelId="{FD9CA710-18A0-4A6B-928F-337DED9DAC78}" type="presParOf" srcId="{C8DB9CD2-438C-41B5-A042-5174FA428485}" destId="{14BCE01E-F14D-4562-AACE-E23DE1A7AAFE}" srcOrd="0" destOrd="0" presId="urn:microsoft.com/office/officeart/2009/layout/CircleArrowProcess"/>
    <dgm:cxn modelId="{E21FC9DA-0F7A-4353-A175-7AF6CA90B146}" type="presParOf" srcId="{6464D9BB-57F0-422D-8C08-A39EA1664FBD}" destId="{D598CE06-505E-47B4-B705-0DF2087EAD83}" srcOrd="5" destOrd="0" presId="urn:microsoft.com/office/officeart/2009/layout/CircleArrowProcess"/>
    <dgm:cxn modelId="{E670375B-258E-4518-ABC3-F276D21DCB03}" type="presParOf" srcId="{6464D9BB-57F0-422D-8C08-A39EA1664FBD}" destId="{4B49167E-98C8-4CE6-B0B8-6C232E2F9A72}" srcOrd="6" destOrd="0" presId="urn:microsoft.com/office/officeart/2009/layout/CircleArrowProcess"/>
    <dgm:cxn modelId="{3DE7E2A6-D75F-4A0A-973E-C7AEA4C66416}" type="presParOf" srcId="{4B49167E-98C8-4CE6-B0B8-6C232E2F9A72}" destId="{B017281C-CD9E-4FC8-8F5E-54329617C975}" srcOrd="0" destOrd="0" presId="urn:microsoft.com/office/officeart/2009/layout/CircleArrowProcess"/>
    <dgm:cxn modelId="{C0DBCB19-077F-4273-A94F-8A139B4FC49F}" type="presParOf" srcId="{6464D9BB-57F0-422D-8C08-A39EA1664FBD}" destId="{693F9B52-2832-4629-9DB1-F4D98D6E7257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636579-5D4F-4A57-89D5-45DCF4B1CAA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45D16CB1-A560-4409-82EA-46DAC2ADFA8A}">
      <dgm:prSet phldrT="[Texto]"/>
      <dgm:spPr/>
      <dgm:t>
        <a:bodyPr/>
        <a:lstStyle/>
        <a:p>
          <a:r>
            <a:rPr lang="es-CR" dirty="0" smtClean="0"/>
            <a:t>IAIS</a:t>
          </a:r>
          <a:endParaRPr lang="es-CR" dirty="0"/>
        </a:p>
      </dgm:t>
    </dgm:pt>
    <dgm:pt modelId="{6D3B63D8-6700-49B9-8DB5-3FE7EDDC8B99}" type="parTrans" cxnId="{9CBE2C30-1225-4E9D-BFE7-3537BA0E180A}">
      <dgm:prSet/>
      <dgm:spPr/>
      <dgm:t>
        <a:bodyPr/>
        <a:lstStyle/>
        <a:p>
          <a:endParaRPr lang="es-CR"/>
        </a:p>
      </dgm:t>
    </dgm:pt>
    <dgm:pt modelId="{6233419E-7FDB-417E-833B-E8A2CF98D7B8}" type="sibTrans" cxnId="{9CBE2C30-1225-4E9D-BFE7-3537BA0E180A}">
      <dgm:prSet/>
      <dgm:spPr/>
      <dgm:t>
        <a:bodyPr/>
        <a:lstStyle/>
        <a:p>
          <a:endParaRPr lang="es-CR"/>
        </a:p>
      </dgm:t>
    </dgm:pt>
    <dgm:pt modelId="{4DAE71E8-8BEF-4089-8C64-B9DB7FA102F9}">
      <dgm:prSet phldrT="[Texto]"/>
      <dgm:spPr/>
      <dgm:t>
        <a:bodyPr/>
        <a:lstStyle/>
        <a:p>
          <a:r>
            <a:rPr lang="es-CR" dirty="0" smtClean="0"/>
            <a:t>IOSCO</a:t>
          </a:r>
          <a:endParaRPr lang="es-CR" dirty="0"/>
        </a:p>
      </dgm:t>
    </dgm:pt>
    <dgm:pt modelId="{F63FCE57-A7BE-41F4-8854-C2A16A5B763C}" type="parTrans" cxnId="{572D59DA-6B00-4263-882E-2ACC7917E6DE}">
      <dgm:prSet/>
      <dgm:spPr/>
      <dgm:t>
        <a:bodyPr/>
        <a:lstStyle/>
        <a:p>
          <a:endParaRPr lang="es-CR"/>
        </a:p>
      </dgm:t>
    </dgm:pt>
    <dgm:pt modelId="{C9646A00-7773-40C3-AAC9-21ACFD246FC1}" type="sibTrans" cxnId="{572D59DA-6B00-4263-882E-2ACC7917E6DE}">
      <dgm:prSet/>
      <dgm:spPr/>
      <dgm:t>
        <a:bodyPr/>
        <a:lstStyle/>
        <a:p>
          <a:endParaRPr lang="es-CR"/>
        </a:p>
      </dgm:t>
    </dgm:pt>
    <dgm:pt modelId="{D7EB356D-C799-4040-AB1B-959EF000C1AF}">
      <dgm:prSet phldrT="[Texto]"/>
      <dgm:spPr/>
      <dgm:t>
        <a:bodyPr/>
        <a:lstStyle/>
        <a:p>
          <a:r>
            <a:rPr lang="es-CR" dirty="0" smtClean="0"/>
            <a:t>IOPS</a:t>
          </a:r>
          <a:endParaRPr lang="es-CR" dirty="0"/>
        </a:p>
      </dgm:t>
    </dgm:pt>
    <dgm:pt modelId="{1D9A4FF7-0FA0-41C8-9FF8-D86117F915A5}" type="parTrans" cxnId="{D5AC54AD-5A19-4CDC-AD64-9B0D3040A1FC}">
      <dgm:prSet/>
      <dgm:spPr/>
      <dgm:t>
        <a:bodyPr/>
        <a:lstStyle/>
        <a:p>
          <a:endParaRPr lang="es-CR"/>
        </a:p>
      </dgm:t>
    </dgm:pt>
    <dgm:pt modelId="{1C748103-CF15-4577-A72C-49C708C92C92}" type="sibTrans" cxnId="{D5AC54AD-5A19-4CDC-AD64-9B0D3040A1FC}">
      <dgm:prSet/>
      <dgm:spPr/>
      <dgm:t>
        <a:bodyPr/>
        <a:lstStyle/>
        <a:p>
          <a:endParaRPr lang="es-CR"/>
        </a:p>
      </dgm:t>
    </dgm:pt>
    <dgm:pt modelId="{E99678A2-FA14-40A4-B569-9850E1B1B19B}">
      <dgm:prSet phldrT="[Texto]"/>
      <dgm:spPr/>
      <dgm:t>
        <a:bodyPr/>
        <a:lstStyle/>
        <a:p>
          <a:r>
            <a:rPr lang="es-CR" dirty="0" smtClean="0"/>
            <a:t>OCDE</a:t>
          </a:r>
          <a:endParaRPr lang="es-CR" dirty="0"/>
        </a:p>
      </dgm:t>
    </dgm:pt>
    <dgm:pt modelId="{CD378476-41DB-4084-8DA3-78ED77847E34}" type="parTrans" cxnId="{E97D0C18-D35D-416F-9C68-0F1D552CDA2D}">
      <dgm:prSet/>
      <dgm:spPr/>
      <dgm:t>
        <a:bodyPr/>
        <a:lstStyle/>
        <a:p>
          <a:endParaRPr lang="es-CR"/>
        </a:p>
      </dgm:t>
    </dgm:pt>
    <dgm:pt modelId="{AFFB5EDB-5F07-4368-8FD9-DDCB626A954F}" type="sibTrans" cxnId="{E97D0C18-D35D-416F-9C68-0F1D552CDA2D}">
      <dgm:prSet/>
      <dgm:spPr/>
      <dgm:t>
        <a:bodyPr/>
        <a:lstStyle/>
        <a:p>
          <a:endParaRPr lang="es-CR"/>
        </a:p>
      </dgm:t>
    </dgm:pt>
    <dgm:pt modelId="{5F73EF7A-668B-4D43-AA81-62A59CE01ABD}">
      <dgm:prSet phldrT="[Texto]"/>
      <dgm:spPr/>
      <dgm:t>
        <a:bodyPr/>
        <a:lstStyle/>
        <a:p>
          <a:r>
            <a:rPr lang="es-CR" dirty="0" smtClean="0"/>
            <a:t>BASILEA</a:t>
          </a:r>
          <a:endParaRPr lang="es-CR" dirty="0"/>
        </a:p>
      </dgm:t>
    </dgm:pt>
    <dgm:pt modelId="{DFC0BB3D-7988-462D-B5F2-AC09E98E7580}" type="parTrans" cxnId="{88A52C89-1277-49FE-B596-E75F51C37CEE}">
      <dgm:prSet/>
      <dgm:spPr/>
      <dgm:t>
        <a:bodyPr/>
        <a:lstStyle/>
        <a:p>
          <a:endParaRPr lang="es-CR"/>
        </a:p>
      </dgm:t>
    </dgm:pt>
    <dgm:pt modelId="{D2B94CA8-C4FA-4F4B-BA58-687D3E16F34A}" type="sibTrans" cxnId="{88A52C89-1277-49FE-B596-E75F51C37CEE}">
      <dgm:prSet/>
      <dgm:spPr/>
      <dgm:t>
        <a:bodyPr/>
        <a:lstStyle/>
        <a:p>
          <a:endParaRPr lang="es-CR"/>
        </a:p>
      </dgm:t>
    </dgm:pt>
    <dgm:pt modelId="{C4DBC7EF-25A7-4558-89EC-327E3F3A8670}" type="pres">
      <dgm:prSet presAssocID="{88636579-5D4F-4A57-89D5-45DCF4B1CA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1EE83CD-31FD-47DB-8910-9A767A90BF25}" type="pres">
      <dgm:prSet presAssocID="{45D16CB1-A560-4409-82EA-46DAC2ADFA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0AEAD3B-320E-4B09-9CB6-1C3BE9A84AC9}" type="pres">
      <dgm:prSet presAssocID="{6233419E-7FDB-417E-833B-E8A2CF98D7B8}" presName="sibTrans" presStyleLbl="sibTrans2D1" presStyleIdx="0" presStyleCnt="5"/>
      <dgm:spPr/>
      <dgm:t>
        <a:bodyPr/>
        <a:lstStyle/>
        <a:p>
          <a:endParaRPr lang="es-CR"/>
        </a:p>
      </dgm:t>
    </dgm:pt>
    <dgm:pt modelId="{0729F3B7-3394-4645-9280-4DE7578EE433}" type="pres">
      <dgm:prSet presAssocID="{6233419E-7FDB-417E-833B-E8A2CF98D7B8}" presName="connectorText" presStyleLbl="sibTrans2D1" presStyleIdx="0" presStyleCnt="5"/>
      <dgm:spPr/>
      <dgm:t>
        <a:bodyPr/>
        <a:lstStyle/>
        <a:p>
          <a:endParaRPr lang="es-CR"/>
        </a:p>
      </dgm:t>
    </dgm:pt>
    <dgm:pt modelId="{D4041F72-66B9-4B3A-A00B-987A7F7A79AA}" type="pres">
      <dgm:prSet presAssocID="{4DAE71E8-8BEF-4089-8C64-B9DB7FA102F9}" presName="node" presStyleLbl="node1" presStyleIdx="1" presStyleCnt="5" custRadScaleRad="114556" custRadScaleInc="-822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7530AED-B299-4808-84C0-114A0A2B86A7}" type="pres">
      <dgm:prSet presAssocID="{C9646A00-7773-40C3-AAC9-21ACFD246FC1}" presName="sibTrans" presStyleLbl="sibTrans2D1" presStyleIdx="1" presStyleCnt="5"/>
      <dgm:spPr/>
      <dgm:t>
        <a:bodyPr/>
        <a:lstStyle/>
        <a:p>
          <a:endParaRPr lang="es-CR"/>
        </a:p>
      </dgm:t>
    </dgm:pt>
    <dgm:pt modelId="{4011A4DC-8E20-4DB0-8CDF-0FB2B4847B52}" type="pres">
      <dgm:prSet presAssocID="{C9646A00-7773-40C3-AAC9-21ACFD246FC1}" presName="connectorText" presStyleLbl="sibTrans2D1" presStyleIdx="1" presStyleCnt="5"/>
      <dgm:spPr/>
      <dgm:t>
        <a:bodyPr/>
        <a:lstStyle/>
        <a:p>
          <a:endParaRPr lang="es-CR"/>
        </a:p>
      </dgm:t>
    </dgm:pt>
    <dgm:pt modelId="{1C080964-AC63-4F4C-A24D-303F55B21B29}" type="pres">
      <dgm:prSet presAssocID="{D7EB356D-C799-4040-AB1B-959EF000C1AF}" presName="node" presStyleLbl="node1" presStyleIdx="2" presStyleCnt="5" custRadScaleRad="113466" custRadScaleInc="-2144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ECEA98E-61A7-4534-8DBE-6D3EA31ADF6E}" type="pres">
      <dgm:prSet presAssocID="{1C748103-CF15-4577-A72C-49C708C92C92}" presName="sibTrans" presStyleLbl="sibTrans2D1" presStyleIdx="2" presStyleCnt="5"/>
      <dgm:spPr/>
      <dgm:t>
        <a:bodyPr/>
        <a:lstStyle/>
        <a:p>
          <a:endParaRPr lang="es-CR"/>
        </a:p>
      </dgm:t>
    </dgm:pt>
    <dgm:pt modelId="{75919B92-F8D3-4C7D-97EC-58AF6E99CAA2}" type="pres">
      <dgm:prSet presAssocID="{1C748103-CF15-4577-A72C-49C708C92C92}" presName="connectorText" presStyleLbl="sibTrans2D1" presStyleIdx="2" presStyleCnt="5"/>
      <dgm:spPr/>
      <dgm:t>
        <a:bodyPr/>
        <a:lstStyle/>
        <a:p>
          <a:endParaRPr lang="es-CR"/>
        </a:p>
      </dgm:t>
    </dgm:pt>
    <dgm:pt modelId="{66D7C666-A5A8-4BFB-A46C-4A1FB8F0DFCA}" type="pres">
      <dgm:prSet presAssocID="{E99678A2-FA14-40A4-B569-9850E1B1B19B}" presName="node" presStyleLbl="node1" presStyleIdx="3" presStyleCnt="5" custRadScaleRad="111176" custRadScaleInc="1797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77D9872-0F60-47DE-B327-645778B3674C}" type="pres">
      <dgm:prSet presAssocID="{AFFB5EDB-5F07-4368-8FD9-DDCB626A954F}" presName="sibTrans" presStyleLbl="sibTrans2D1" presStyleIdx="3" presStyleCnt="5"/>
      <dgm:spPr/>
      <dgm:t>
        <a:bodyPr/>
        <a:lstStyle/>
        <a:p>
          <a:endParaRPr lang="es-CR"/>
        </a:p>
      </dgm:t>
    </dgm:pt>
    <dgm:pt modelId="{91AE066B-9415-4924-9FAB-29B8D0FD1726}" type="pres">
      <dgm:prSet presAssocID="{AFFB5EDB-5F07-4368-8FD9-DDCB626A954F}" presName="connectorText" presStyleLbl="sibTrans2D1" presStyleIdx="3" presStyleCnt="5"/>
      <dgm:spPr/>
      <dgm:t>
        <a:bodyPr/>
        <a:lstStyle/>
        <a:p>
          <a:endParaRPr lang="es-CR"/>
        </a:p>
      </dgm:t>
    </dgm:pt>
    <dgm:pt modelId="{CA34B6DE-0621-4DD4-974D-7DC650B11520}" type="pres">
      <dgm:prSet presAssocID="{5F73EF7A-668B-4D43-AA81-62A59CE01ABD}" presName="node" presStyleLbl="node1" presStyleIdx="4" presStyleCnt="5" custRadScaleRad="108110" custRadScaleInc="1182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FE80593-670F-421F-94BD-2663DE39C674}" type="pres">
      <dgm:prSet presAssocID="{D2B94CA8-C4FA-4F4B-BA58-687D3E16F34A}" presName="sibTrans" presStyleLbl="sibTrans2D1" presStyleIdx="4" presStyleCnt="5"/>
      <dgm:spPr/>
      <dgm:t>
        <a:bodyPr/>
        <a:lstStyle/>
        <a:p>
          <a:endParaRPr lang="es-CR"/>
        </a:p>
      </dgm:t>
    </dgm:pt>
    <dgm:pt modelId="{0FFBAE37-DDC3-4621-8387-D12BB1A5FFCC}" type="pres">
      <dgm:prSet presAssocID="{D2B94CA8-C4FA-4F4B-BA58-687D3E16F34A}" presName="connectorText" presStyleLbl="sibTrans2D1" presStyleIdx="4" presStyleCnt="5"/>
      <dgm:spPr/>
      <dgm:t>
        <a:bodyPr/>
        <a:lstStyle/>
        <a:p>
          <a:endParaRPr lang="es-CR"/>
        </a:p>
      </dgm:t>
    </dgm:pt>
  </dgm:ptLst>
  <dgm:cxnLst>
    <dgm:cxn modelId="{805C3623-BD9D-41E3-B631-7FCAF5A6604B}" type="presOf" srcId="{D7EB356D-C799-4040-AB1B-959EF000C1AF}" destId="{1C080964-AC63-4F4C-A24D-303F55B21B29}" srcOrd="0" destOrd="0" presId="urn:microsoft.com/office/officeart/2005/8/layout/cycle2"/>
    <dgm:cxn modelId="{1403B2F9-A402-4801-9ED0-F9B93BF8CE7D}" type="presOf" srcId="{4DAE71E8-8BEF-4089-8C64-B9DB7FA102F9}" destId="{D4041F72-66B9-4B3A-A00B-987A7F7A79AA}" srcOrd="0" destOrd="0" presId="urn:microsoft.com/office/officeart/2005/8/layout/cycle2"/>
    <dgm:cxn modelId="{76935289-B047-42F9-8DFD-91E0C71982A6}" type="presOf" srcId="{E99678A2-FA14-40A4-B569-9850E1B1B19B}" destId="{66D7C666-A5A8-4BFB-A46C-4A1FB8F0DFCA}" srcOrd="0" destOrd="0" presId="urn:microsoft.com/office/officeart/2005/8/layout/cycle2"/>
    <dgm:cxn modelId="{4909BD46-FB80-4C2D-94C7-D04FB539C3C3}" type="presOf" srcId="{5F73EF7A-668B-4D43-AA81-62A59CE01ABD}" destId="{CA34B6DE-0621-4DD4-974D-7DC650B11520}" srcOrd="0" destOrd="0" presId="urn:microsoft.com/office/officeart/2005/8/layout/cycle2"/>
    <dgm:cxn modelId="{88A52C89-1277-49FE-B596-E75F51C37CEE}" srcId="{88636579-5D4F-4A57-89D5-45DCF4B1CAA0}" destId="{5F73EF7A-668B-4D43-AA81-62A59CE01ABD}" srcOrd="4" destOrd="0" parTransId="{DFC0BB3D-7988-462D-B5F2-AC09E98E7580}" sibTransId="{D2B94CA8-C4FA-4F4B-BA58-687D3E16F34A}"/>
    <dgm:cxn modelId="{3BF7A14A-B2AA-4A14-B2B6-E16F9C5FA685}" type="presOf" srcId="{AFFB5EDB-5F07-4368-8FD9-DDCB626A954F}" destId="{477D9872-0F60-47DE-B327-645778B3674C}" srcOrd="0" destOrd="0" presId="urn:microsoft.com/office/officeart/2005/8/layout/cycle2"/>
    <dgm:cxn modelId="{E97D0C18-D35D-416F-9C68-0F1D552CDA2D}" srcId="{88636579-5D4F-4A57-89D5-45DCF4B1CAA0}" destId="{E99678A2-FA14-40A4-B569-9850E1B1B19B}" srcOrd="3" destOrd="0" parTransId="{CD378476-41DB-4084-8DA3-78ED77847E34}" sibTransId="{AFFB5EDB-5F07-4368-8FD9-DDCB626A954F}"/>
    <dgm:cxn modelId="{EFB3BFDA-D831-4795-BEE5-07187CBE590B}" type="presOf" srcId="{AFFB5EDB-5F07-4368-8FD9-DDCB626A954F}" destId="{91AE066B-9415-4924-9FAB-29B8D0FD1726}" srcOrd="1" destOrd="0" presId="urn:microsoft.com/office/officeart/2005/8/layout/cycle2"/>
    <dgm:cxn modelId="{216AC4CE-3C51-47EF-B46E-DBC806947253}" type="presOf" srcId="{45D16CB1-A560-4409-82EA-46DAC2ADFA8A}" destId="{41EE83CD-31FD-47DB-8910-9A767A90BF25}" srcOrd="0" destOrd="0" presId="urn:microsoft.com/office/officeart/2005/8/layout/cycle2"/>
    <dgm:cxn modelId="{D5AC54AD-5A19-4CDC-AD64-9B0D3040A1FC}" srcId="{88636579-5D4F-4A57-89D5-45DCF4B1CAA0}" destId="{D7EB356D-C799-4040-AB1B-959EF000C1AF}" srcOrd="2" destOrd="0" parTransId="{1D9A4FF7-0FA0-41C8-9FF8-D86117F915A5}" sibTransId="{1C748103-CF15-4577-A72C-49C708C92C92}"/>
    <dgm:cxn modelId="{589E7ED9-7090-43F6-A85E-23178AAA7887}" type="presOf" srcId="{6233419E-7FDB-417E-833B-E8A2CF98D7B8}" destId="{0729F3B7-3394-4645-9280-4DE7578EE433}" srcOrd="1" destOrd="0" presId="urn:microsoft.com/office/officeart/2005/8/layout/cycle2"/>
    <dgm:cxn modelId="{45E5A4A0-6C43-4327-A1EC-41CA849E84A5}" type="presOf" srcId="{D2B94CA8-C4FA-4F4B-BA58-687D3E16F34A}" destId="{0FFBAE37-DDC3-4621-8387-D12BB1A5FFCC}" srcOrd="1" destOrd="0" presId="urn:microsoft.com/office/officeart/2005/8/layout/cycle2"/>
    <dgm:cxn modelId="{C04D9485-A657-463F-A2FC-501631B53CFD}" type="presOf" srcId="{1C748103-CF15-4577-A72C-49C708C92C92}" destId="{75919B92-F8D3-4C7D-97EC-58AF6E99CAA2}" srcOrd="1" destOrd="0" presId="urn:microsoft.com/office/officeart/2005/8/layout/cycle2"/>
    <dgm:cxn modelId="{098ED400-39A9-4687-AE6B-E031438D4B02}" type="presOf" srcId="{C9646A00-7773-40C3-AAC9-21ACFD246FC1}" destId="{4011A4DC-8E20-4DB0-8CDF-0FB2B4847B52}" srcOrd="1" destOrd="0" presId="urn:microsoft.com/office/officeart/2005/8/layout/cycle2"/>
    <dgm:cxn modelId="{9CBE2C30-1225-4E9D-BFE7-3537BA0E180A}" srcId="{88636579-5D4F-4A57-89D5-45DCF4B1CAA0}" destId="{45D16CB1-A560-4409-82EA-46DAC2ADFA8A}" srcOrd="0" destOrd="0" parTransId="{6D3B63D8-6700-49B9-8DB5-3FE7EDDC8B99}" sibTransId="{6233419E-7FDB-417E-833B-E8A2CF98D7B8}"/>
    <dgm:cxn modelId="{4A91E74C-EF36-4250-8873-DBB2329D0F74}" type="presOf" srcId="{1C748103-CF15-4577-A72C-49C708C92C92}" destId="{4ECEA98E-61A7-4534-8DBE-6D3EA31ADF6E}" srcOrd="0" destOrd="0" presId="urn:microsoft.com/office/officeart/2005/8/layout/cycle2"/>
    <dgm:cxn modelId="{1BF0717A-CD1E-406C-89DF-8483E3F65165}" type="presOf" srcId="{6233419E-7FDB-417E-833B-E8A2CF98D7B8}" destId="{A0AEAD3B-320E-4B09-9CB6-1C3BE9A84AC9}" srcOrd="0" destOrd="0" presId="urn:microsoft.com/office/officeart/2005/8/layout/cycle2"/>
    <dgm:cxn modelId="{8985CFC8-6DE1-4137-AD2F-E7CE9719DB76}" type="presOf" srcId="{D2B94CA8-C4FA-4F4B-BA58-687D3E16F34A}" destId="{1FE80593-670F-421F-94BD-2663DE39C674}" srcOrd="0" destOrd="0" presId="urn:microsoft.com/office/officeart/2005/8/layout/cycle2"/>
    <dgm:cxn modelId="{572D59DA-6B00-4263-882E-2ACC7917E6DE}" srcId="{88636579-5D4F-4A57-89D5-45DCF4B1CAA0}" destId="{4DAE71E8-8BEF-4089-8C64-B9DB7FA102F9}" srcOrd="1" destOrd="0" parTransId="{F63FCE57-A7BE-41F4-8854-C2A16A5B763C}" sibTransId="{C9646A00-7773-40C3-AAC9-21ACFD246FC1}"/>
    <dgm:cxn modelId="{C8079B76-5D6F-4FCF-B23A-B25434DFD779}" type="presOf" srcId="{C9646A00-7773-40C3-AAC9-21ACFD246FC1}" destId="{07530AED-B299-4808-84C0-114A0A2B86A7}" srcOrd="0" destOrd="0" presId="urn:microsoft.com/office/officeart/2005/8/layout/cycle2"/>
    <dgm:cxn modelId="{8B7D24A7-E89B-4C4D-9988-E1B1FABB2281}" type="presOf" srcId="{88636579-5D4F-4A57-89D5-45DCF4B1CAA0}" destId="{C4DBC7EF-25A7-4558-89EC-327E3F3A8670}" srcOrd="0" destOrd="0" presId="urn:microsoft.com/office/officeart/2005/8/layout/cycle2"/>
    <dgm:cxn modelId="{18579729-7937-416B-B067-987090EA0BEC}" type="presParOf" srcId="{C4DBC7EF-25A7-4558-89EC-327E3F3A8670}" destId="{41EE83CD-31FD-47DB-8910-9A767A90BF25}" srcOrd="0" destOrd="0" presId="urn:microsoft.com/office/officeart/2005/8/layout/cycle2"/>
    <dgm:cxn modelId="{164E4F6E-C5B2-400A-92BD-99A3EB3DEF9E}" type="presParOf" srcId="{C4DBC7EF-25A7-4558-89EC-327E3F3A8670}" destId="{A0AEAD3B-320E-4B09-9CB6-1C3BE9A84AC9}" srcOrd="1" destOrd="0" presId="urn:microsoft.com/office/officeart/2005/8/layout/cycle2"/>
    <dgm:cxn modelId="{467C9F13-E9DA-4A91-AEC2-8A0E48C63E7E}" type="presParOf" srcId="{A0AEAD3B-320E-4B09-9CB6-1C3BE9A84AC9}" destId="{0729F3B7-3394-4645-9280-4DE7578EE433}" srcOrd="0" destOrd="0" presId="urn:microsoft.com/office/officeart/2005/8/layout/cycle2"/>
    <dgm:cxn modelId="{AF659892-3FE8-48F1-AD94-FC581194A628}" type="presParOf" srcId="{C4DBC7EF-25A7-4558-89EC-327E3F3A8670}" destId="{D4041F72-66B9-4B3A-A00B-987A7F7A79AA}" srcOrd="2" destOrd="0" presId="urn:microsoft.com/office/officeart/2005/8/layout/cycle2"/>
    <dgm:cxn modelId="{082C6C5A-1272-4788-9200-6D86DC523075}" type="presParOf" srcId="{C4DBC7EF-25A7-4558-89EC-327E3F3A8670}" destId="{07530AED-B299-4808-84C0-114A0A2B86A7}" srcOrd="3" destOrd="0" presId="urn:microsoft.com/office/officeart/2005/8/layout/cycle2"/>
    <dgm:cxn modelId="{DF8CB42B-BF4D-4007-BFDF-639FF2B5E506}" type="presParOf" srcId="{07530AED-B299-4808-84C0-114A0A2B86A7}" destId="{4011A4DC-8E20-4DB0-8CDF-0FB2B4847B52}" srcOrd="0" destOrd="0" presId="urn:microsoft.com/office/officeart/2005/8/layout/cycle2"/>
    <dgm:cxn modelId="{DE5EB4DB-AED1-4696-8845-B2F4A9B8120C}" type="presParOf" srcId="{C4DBC7EF-25A7-4558-89EC-327E3F3A8670}" destId="{1C080964-AC63-4F4C-A24D-303F55B21B29}" srcOrd="4" destOrd="0" presId="urn:microsoft.com/office/officeart/2005/8/layout/cycle2"/>
    <dgm:cxn modelId="{3BBB5836-AF4D-41F5-A889-DE4C9C052964}" type="presParOf" srcId="{C4DBC7EF-25A7-4558-89EC-327E3F3A8670}" destId="{4ECEA98E-61A7-4534-8DBE-6D3EA31ADF6E}" srcOrd="5" destOrd="0" presId="urn:microsoft.com/office/officeart/2005/8/layout/cycle2"/>
    <dgm:cxn modelId="{D60B753B-A8C1-42B1-835F-B1D131C6E7C6}" type="presParOf" srcId="{4ECEA98E-61A7-4534-8DBE-6D3EA31ADF6E}" destId="{75919B92-F8D3-4C7D-97EC-58AF6E99CAA2}" srcOrd="0" destOrd="0" presId="urn:microsoft.com/office/officeart/2005/8/layout/cycle2"/>
    <dgm:cxn modelId="{3D6D146C-753E-44B9-A1CD-8B3DD0521C5C}" type="presParOf" srcId="{C4DBC7EF-25A7-4558-89EC-327E3F3A8670}" destId="{66D7C666-A5A8-4BFB-A46C-4A1FB8F0DFCA}" srcOrd="6" destOrd="0" presId="urn:microsoft.com/office/officeart/2005/8/layout/cycle2"/>
    <dgm:cxn modelId="{A786EAA1-4BD6-4A70-B23E-D3AED62ACC06}" type="presParOf" srcId="{C4DBC7EF-25A7-4558-89EC-327E3F3A8670}" destId="{477D9872-0F60-47DE-B327-645778B3674C}" srcOrd="7" destOrd="0" presId="urn:microsoft.com/office/officeart/2005/8/layout/cycle2"/>
    <dgm:cxn modelId="{294D06A0-532B-4E44-82B9-A7D29E96B056}" type="presParOf" srcId="{477D9872-0F60-47DE-B327-645778B3674C}" destId="{91AE066B-9415-4924-9FAB-29B8D0FD1726}" srcOrd="0" destOrd="0" presId="urn:microsoft.com/office/officeart/2005/8/layout/cycle2"/>
    <dgm:cxn modelId="{4A2DD554-F772-441C-B017-366FF384E7C6}" type="presParOf" srcId="{C4DBC7EF-25A7-4558-89EC-327E3F3A8670}" destId="{CA34B6DE-0621-4DD4-974D-7DC650B11520}" srcOrd="8" destOrd="0" presId="urn:microsoft.com/office/officeart/2005/8/layout/cycle2"/>
    <dgm:cxn modelId="{886B47C4-6868-4B21-BCC7-804B3C924248}" type="presParOf" srcId="{C4DBC7EF-25A7-4558-89EC-327E3F3A8670}" destId="{1FE80593-670F-421F-94BD-2663DE39C674}" srcOrd="9" destOrd="0" presId="urn:microsoft.com/office/officeart/2005/8/layout/cycle2"/>
    <dgm:cxn modelId="{FE3964C5-6B36-445A-BEBF-683B4509F425}" type="presParOf" srcId="{1FE80593-670F-421F-94BD-2663DE39C674}" destId="{0FFBAE37-DDC3-4621-8387-D12BB1A5FFC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7806D6A-0DF2-427A-97BF-ECF5C73955BC}" type="doc">
      <dgm:prSet loTypeId="urn:microsoft.com/office/officeart/2005/8/layout/cycle3" loCatId="cycle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s-CR"/>
        </a:p>
      </dgm:t>
    </dgm:pt>
    <dgm:pt modelId="{B0709F98-BC70-4E05-A217-BE089F58F1C4}">
      <dgm:prSet/>
      <dgm:spPr/>
      <dgm:t>
        <a:bodyPr/>
        <a:lstStyle/>
        <a:p>
          <a:pPr rtl="0"/>
          <a:r>
            <a:rPr lang="es-CR" smtClean="0"/>
            <a:t>Comité de Auditoría</a:t>
          </a:r>
          <a:endParaRPr lang="es-CR" dirty="0"/>
        </a:p>
      </dgm:t>
    </dgm:pt>
    <dgm:pt modelId="{D78F193F-AA5D-4C3C-8DF6-ABC805F26D01}" type="parTrans" cxnId="{626C2EF0-5745-45E4-B5C0-60215129D77A}">
      <dgm:prSet/>
      <dgm:spPr/>
      <dgm:t>
        <a:bodyPr/>
        <a:lstStyle/>
        <a:p>
          <a:endParaRPr lang="es-CR"/>
        </a:p>
      </dgm:t>
    </dgm:pt>
    <dgm:pt modelId="{B2A903B4-E5A1-4A9A-8253-BB8E93F8A39F}" type="sibTrans" cxnId="{626C2EF0-5745-45E4-B5C0-60215129D77A}">
      <dgm:prSet/>
      <dgm:spPr/>
      <dgm:t>
        <a:bodyPr/>
        <a:lstStyle/>
        <a:p>
          <a:endParaRPr lang="es-CR"/>
        </a:p>
      </dgm:t>
    </dgm:pt>
    <dgm:pt modelId="{6169E85C-6835-4EC6-AD1B-F9658F942CFF}">
      <dgm:prSet/>
      <dgm:spPr/>
      <dgm:t>
        <a:bodyPr/>
        <a:lstStyle/>
        <a:p>
          <a:pPr rtl="0"/>
          <a:r>
            <a:rPr lang="es-CR" dirty="0" smtClean="0"/>
            <a:t>Comité de Activos y Pasivos</a:t>
          </a:r>
          <a:endParaRPr lang="es-CR" dirty="0"/>
        </a:p>
      </dgm:t>
    </dgm:pt>
    <dgm:pt modelId="{1767E25D-1A50-4B3E-9040-DD2EF2ADC291}" type="parTrans" cxnId="{A61C9043-B42D-4018-AAE0-7EB3A29387AA}">
      <dgm:prSet/>
      <dgm:spPr/>
      <dgm:t>
        <a:bodyPr/>
        <a:lstStyle/>
        <a:p>
          <a:endParaRPr lang="es-CR"/>
        </a:p>
      </dgm:t>
    </dgm:pt>
    <dgm:pt modelId="{1D2A1AE2-5823-4288-93B7-D03AA60D21FB}" type="sibTrans" cxnId="{A61C9043-B42D-4018-AAE0-7EB3A29387AA}">
      <dgm:prSet/>
      <dgm:spPr/>
      <dgm:t>
        <a:bodyPr/>
        <a:lstStyle/>
        <a:p>
          <a:endParaRPr lang="es-CR"/>
        </a:p>
      </dgm:t>
    </dgm:pt>
    <dgm:pt modelId="{B52A665B-7FB3-47F3-90B6-7EDF2A0156B4}">
      <dgm:prSet/>
      <dgm:spPr/>
      <dgm:t>
        <a:bodyPr/>
        <a:lstStyle/>
        <a:p>
          <a:pPr rtl="0"/>
          <a:r>
            <a:rPr lang="es-CR" dirty="0" smtClean="0"/>
            <a:t>Comité de Cumplimiento</a:t>
          </a:r>
          <a:endParaRPr lang="es-CR" dirty="0"/>
        </a:p>
      </dgm:t>
    </dgm:pt>
    <dgm:pt modelId="{DA8B2632-F92B-4AD4-9C25-83A67DCDDD20}" type="parTrans" cxnId="{43B7B8BF-7896-4C29-9275-F590CD33BC84}">
      <dgm:prSet/>
      <dgm:spPr/>
      <dgm:t>
        <a:bodyPr/>
        <a:lstStyle/>
        <a:p>
          <a:endParaRPr lang="es-CR"/>
        </a:p>
      </dgm:t>
    </dgm:pt>
    <dgm:pt modelId="{78D54F2B-829C-45CC-A14D-558754A58A68}" type="sibTrans" cxnId="{43B7B8BF-7896-4C29-9275-F590CD33BC84}">
      <dgm:prSet/>
      <dgm:spPr/>
      <dgm:t>
        <a:bodyPr/>
        <a:lstStyle/>
        <a:p>
          <a:endParaRPr lang="es-CR"/>
        </a:p>
      </dgm:t>
    </dgm:pt>
    <dgm:pt modelId="{E325DCE4-4967-4251-9F31-286409B95AF3}">
      <dgm:prSet/>
      <dgm:spPr/>
      <dgm:t>
        <a:bodyPr/>
        <a:lstStyle/>
        <a:p>
          <a:pPr rtl="0"/>
          <a:r>
            <a:rPr lang="es-CR" dirty="0" smtClean="0"/>
            <a:t>Comité de Inversión</a:t>
          </a:r>
          <a:endParaRPr lang="es-CR" dirty="0"/>
        </a:p>
      </dgm:t>
    </dgm:pt>
    <dgm:pt modelId="{AAA01E08-ED09-4366-8524-DA797423F8DC}" type="parTrans" cxnId="{99ACBC29-9A46-41BE-8BE3-0B0FF8F41AF3}">
      <dgm:prSet/>
      <dgm:spPr/>
      <dgm:t>
        <a:bodyPr/>
        <a:lstStyle/>
        <a:p>
          <a:endParaRPr lang="es-CR"/>
        </a:p>
      </dgm:t>
    </dgm:pt>
    <dgm:pt modelId="{33F20F02-35C1-4010-AEC8-F76F01467848}" type="sibTrans" cxnId="{99ACBC29-9A46-41BE-8BE3-0B0FF8F41AF3}">
      <dgm:prSet/>
      <dgm:spPr/>
      <dgm:t>
        <a:bodyPr/>
        <a:lstStyle/>
        <a:p>
          <a:endParaRPr lang="es-CR"/>
        </a:p>
      </dgm:t>
    </dgm:pt>
    <dgm:pt modelId="{E23136FD-E3E7-4C79-B111-48C84C6D6AA5}">
      <dgm:prSet/>
      <dgm:spPr/>
      <dgm:t>
        <a:bodyPr/>
        <a:lstStyle/>
        <a:p>
          <a:pPr rtl="0"/>
          <a:r>
            <a:rPr lang="es-CR" dirty="0" smtClean="0"/>
            <a:t>Comité de Riesgo</a:t>
          </a:r>
          <a:endParaRPr lang="es-CR" dirty="0"/>
        </a:p>
      </dgm:t>
    </dgm:pt>
    <dgm:pt modelId="{6A27DAE3-95B1-4A59-9C99-CA8292C6E622}" type="parTrans" cxnId="{592B4789-2338-4A41-BAF6-F93613E13DA5}">
      <dgm:prSet/>
      <dgm:spPr/>
      <dgm:t>
        <a:bodyPr/>
        <a:lstStyle/>
        <a:p>
          <a:endParaRPr lang="es-CR"/>
        </a:p>
      </dgm:t>
    </dgm:pt>
    <dgm:pt modelId="{3FCF0F19-AC82-4615-9652-80129364C3C6}" type="sibTrans" cxnId="{592B4789-2338-4A41-BAF6-F93613E13DA5}">
      <dgm:prSet/>
      <dgm:spPr/>
      <dgm:t>
        <a:bodyPr/>
        <a:lstStyle/>
        <a:p>
          <a:endParaRPr lang="es-CR"/>
        </a:p>
      </dgm:t>
    </dgm:pt>
    <dgm:pt modelId="{185BF444-8FF7-4A28-B0B3-EB42BCE05BE3}">
      <dgm:prSet/>
      <dgm:spPr/>
      <dgm:t>
        <a:bodyPr/>
        <a:lstStyle/>
        <a:p>
          <a:pPr rtl="0"/>
          <a:r>
            <a:rPr lang="es-CR" dirty="0" smtClean="0"/>
            <a:t>Comité de TI</a:t>
          </a:r>
          <a:endParaRPr lang="es-CR" dirty="0"/>
        </a:p>
      </dgm:t>
    </dgm:pt>
    <dgm:pt modelId="{A6D39B45-7927-4E70-A873-8D33B4311CE1}" type="parTrans" cxnId="{06379415-1F46-4596-AE95-FCFAEE442563}">
      <dgm:prSet/>
      <dgm:spPr/>
      <dgm:t>
        <a:bodyPr/>
        <a:lstStyle/>
        <a:p>
          <a:endParaRPr lang="es-CR"/>
        </a:p>
      </dgm:t>
    </dgm:pt>
    <dgm:pt modelId="{850448EC-D28B-4BA3-9D15-64FCBBD0E1DC}" type="sibTrans" cxnId="{06379415-1F46-4596-AE95-FCFAEE442563}">
      <dgm:prSet/>
      <dgm:spPr/>
      <dgm:t>
        <a:bodyPr/>
        <a:lstStyle/>
        <a:p>
          <a:endParaRPr lang="es-CR"/>
        </a:p>
      </dgm:t>
    </dgm:pt>
    <dgm:pt modelId="{5F4DCF0A-AD8F-45B0-BA8A-16049EC92306}" type="pres">
      <dgm:prSet presAssocID="{A7806D6A-0DF2-427A-97BF-ECF5C73955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67EF2A24-E62E-475C-A309-E5077177FF5B}" type="pres">
      <dgm:prSet presAssocID="{A7806D6A-0DF2-427A-97BF-ECF5C73955BC}" presName="cycle" presStyleCnt="0"/>
      <dgm:spPr/>
      <dgm:t>
        <a:bodyPr/>
        <a:lstStyle/>
        <a:p>
          <a:endParaRPr lang="es-CR"/>
        </a:p>
      </dgm:t>
    </dgm:pt>
    <dgm:pt modelId="{406A5C4E-FFF9-481A-8202-4E1D051B315D}" type="pres">
      <dgm:prSet presAssocID="{B0709F98-BC70-4E05-A217-BE089F58F1C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2B87082-B7BB-4AFC-AE1C-5A01688A2701}" type="pres">
      <dgm:prSet presAssocID="{B2A903B4-E5A1-4A9A-8253-BB8E93F8A39F}" presName="sibTransFirstNode" presStyleLbl="bgShp" presStyleIdx="0" presStyleCnt="1"/>
      <dgm:spPr/>
      <dgm:t>
        <a:bodyPr/>
        <a:lstStyle/>
        <a:p>
          <a:endParaRPr lang="es-CR"/>
        </a:p>
      </dgm:t>
    </dgm:pt>
    <dgm:pt modelId="{0766AFD5-42E1-47E9-9F08-940678A8D0A1}" type="pres">
      <dgm:prSet presAssocID="{6169E85C-6835-4EC6-AD1B-F9658F942CFF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7FE2379-AEF6-4F36-8D7A-72802AA3C272}" type="pres">
      <dgm:prSet presAssocID="{B52A665B-7FB3-47F3-90B6-7EDF2A0156B4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A6234FC-A846-462E-AAE3-526E855B5A95}" type="pres">
      <dgm:prSet presAssocID="{185BF444-8FF7-4A28-B0B3-EB42BCE05BE3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8AD949F-85E2-45A1-8AB5-A275B2569BE4}" type="pres">
      <dgm:prSet presAssocID="{E325DCE4-4967-4251-9F31-286409B95AF3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B998B9C-7B32-4807-BB99-51E03BAB61EA}" type="pres">
      <dgm:prSet presAssocID="{E23136FD-E3E7-4C79-B111-48C84C6D6AA5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402FAAEC-7881-4D7D-B335-25042DF67202}" type="presOf" srcId="{E23136FD-E3E7-4C79-B111-48C84C6D6AA5}" destId="{5B998B9C-7B32-4807-BB99-51E03BAB61EA}" srcOrd="0" destOrd="0" presId="urn:microsoft.com/office/officeart/2005/8/layout/cycle3"/>
    <dgm:cxn modelId="{DACE88A8-6FEF-435E-9F66-5CB71DBD4664}" type="presOf" srcId="{B0709F98-BC70-4E05-A217-BE089F58F1C4}" destId="{406A5C4E-FFF9-481A-8202-4E1D051B315D}" srcOrd="0" destOrd="0" presId="urn:microsoft.com/office/officeart/2005/8/layout/cycle3"/>
    <dgm:cxn modelId="{AC62C9E9-94DA-4D1A-8352-25D42A4AF1E2}" type="presOf" srcId="{185BF444-8FF7-4A28-B0B3-EB42BCE05BE3}" destId="{4A6234FC-A846-462E-AAE3-526E855B5A95}" srcOrd="0" destOrd="0" presId="urn:microsoft.com/office/officeart/2005/8/layout/cycle3"/>
    <dgm:cxn modelId="{1DC0D74C-C736-4AD3-A9C9-70F8C857DAE4}" type="presOf" srcId="{A7806D6A-0DF2-427A-97BF-ECF5C73955BC}" destId="{5F4DCF0A-AD8F-45B0-BA8A-16049EC92306}" srcOrd="0" destOrd="0" presId="urn:microsoft.com/office/officeart/2005/8/layout/cycle3"/>
    <dgm:cxn modelId="{626C2EF0-5745-45E4-B5C0-60215129D77A}" srcId="{A7806D6A-0DF2-427A-97BF-ECF5C73955BC}" destId="{B0709F98-BC70-4E05-A217-BE089F58F1C4}" srcOrd="0" destOrd="0" parTransId="{D78F193F-AA5D-4C3C-8DF6-ABC805F26D01}" sibTransId="{B2A903B4-E5A1-4A9A-8253-BB8E93F8A39F}"/>
    <dgm:cxn modelId="{592B4789-2338-4A41-BAF6-F93613E13DA5}" srcId="{A7806D6A-0DF2-427A-97BF-ECF5C73955BC}" destId="{E23136FD-E3E7-4C79-B111-48C84C6D6AA5}" srcOrd="5" destOrd="0" parTransId="{6A27DAE3-95B1-4A59-9C99-CA8292C6E622}" sibTransId="{3FCF0F19-AC82-4615-9652-80129364C3C6}"/>
    <dgm:cxn modelId="{D4459132-8AC3-4B27-96DA-4FC24E642A12}" type="presOf" srcId="{E325DCE4-4967-4251-9F31-286409B95AF3}" destId="{A8AD949F-85E2-45A1-8AB5-A275B2569BE4}" srcOrd="0" destOrd="0" presId="urn:microsoft.com/office/officeart/2005/8/layout/cycle3"/>
    <dgm:cxn modelId="{43B7B8BF-7896-4C29-9275-F590CD33BC84}" srcId="{A7806D6A-0DF2-427A-97BF-ECF5C73955BC}" destId="{B52A665B-7FB3-47F3-90B6-7EDF2A0156B4}" srcOrd="2" destOrd="0" parTransId="{DA8B2632-F92B-4AD4-9C25-83A67DCDDD20}" sibTransId="{78D54F2B-829C-45CC-A14D-558754A58A68}"/>
    <dgm:cxn modelId="{A0E81C81-EBC7-4CAE-A641-C3F6CC5751C6}" type="presOf" srcId="{B52A665B-7FB3-47F3-90B6-7EDF2A0156B4}" destId="{17FE2379-AEF6-4F36-8D7A-72802AA3C272}" srcOrd="0" destOrd="0" presId="urn:microsoft.com/office/officeart/2005/8/layout/cycle3"/>
    <dgm:cxn modelId="{A61C9043-B42D-4018-AAE0-7EB3A29387AA}" srcId="{A7806D6A-0DF2-427A-97BF-ECF5C73955BC}" destId="{6169E85C-6835-4EC6-AD1B-F9658F942CFF}" srcOrd="1" destOrd="0" parTransId="{1767E25D-1A50-4B3E-9040-DD2EF2ADC291}" sibTransId="{1D2A1AE2-5823-4288-93B7-D03AA60D21FB}"/>
    <dgm:cxn modelId="{06379415-1F46-4596-AE95-FCFAEE442563}" srcId="{A7806D6A-0DF2-427A-97BF-ECF5C73955BC}" destId="{185BF444-8FF7-4A28-B0B3-EB42BCE05BE3}" srcOrd="3" destOrd="0" parTransId="{A6D39B45-7927-4E70-A873-8D33B4311CE1}" sibTransId="{850448EC-D28B-4BA3-9D15-64FCBBD0E1DC}"/>
    <dgm:cxn modelId="{99ACBC29-9A46-41BE-8BE3-0B0FF8F41AF3}" srcId="{A7806D6A-0DF2-427A-97BF-ECF5C73955BC}" destId="{E325DCE4-4967-4251-9F31-286409B95AF3}" srcOrd="4" destOrd="0" parTransId="{AAA01E08-ED09-4366-8524-DA797423F8DC}" sibTransId="{33F20F02-35C1-4010-AEC8-F76F01467848}"/>
    <dgm:cxn modelId="{2340E8DB-91E0-4FE5-89B1-2B1A973DA642}" type="presOf" srcId="{B2A903B4-E5A1-4A9A-8253-BB8E93F8A39F}" destId="{72B87082-B7BB-4AFC-AE1C-5A01688A2701}" srcOrd="0" destOrd="0" presId="urn:microsoft.com/office/officeart/2005/8/layout/cycle3"/>
    <dgm:cxn modelId="{319F1D3F-6978-4890-90BB-FE12E924F286}" type="presOf" srcId="{6169E85C-6835-4EC6-AD1B-F9658F942CFF}" destId="{0766AFD5-42E1-47E9-9F08-940678A8D0A1}" srcOrd="0" destOrd="0" presId="urn:microsoft.com/office/officeart/2005/8/layout/cycle3"/>
    <dgm:cxn modelId="{B66AC7C8-05CD-4B0E-8848-9A515ADE13D9}" type="presParOf" srcId="{5F4DCF0A-AD8F-45B0-BA8A-16049EC92306}" destId="{67EF2A24-E62E-475C-A309-E5077177FF5B}" srcOrd="0" destOrd="0" presId="urn:microsoft.com/office/officeart/2005/8/layout/cycle3"/>
    <dgm:cxn modelId="{07661C3D-4A41-463E-B79A-0C94D462CD72}" type="presParOf" srcId="{67EF2A24-E62E-475C-A309-E5077177FF5B}" destId="{406A5C4E-FFF9-481A-8202-4E1D051B315D}" srcOrd="0" destOrd="0" presId="urn:microsoft.com/office/officeart/2005/8/layout/cycle3"/>
    <dgm:cxn modelId="{A1D6034C-71ED-4D9B-B480-969C17708010}" type="presParOf" srcId="{67EF2A24-E62E-475C-A309-E5077177FF5B}" destId="{72B87082-B7BB-4AFC-AE1C-5A01688A2701}" srcOrd="1" destOrd="0" presId="urn:microsoft.com/office/officeart/2005/8/layout/cycle3"/>
    <dgm:cxn modelId="{1FE6859F-6768-4CD5-9619-893B673B3740}" type="presParOf" srcId="{67EF2A24-E62E-475C-A309-E5077177FF5B}" destId="{0766AFD5-42E1-47E9-9F08-940678A8D0A1}" srcOrd="2" destOrd="0" presId="urn:microsoft.com/office/officeart/2005/8/layout/cycle3"/>
    <dgm:cxn modelId="{AF632B42-FF37-43BB-90DB-B63DBBB97FB2}" type="presParOf" srcId="{67EF2A24-E62E-475C-A309-E5077177FF5B}" destId="{17FE2379-AEF6-4F36-8D7A-72802AA3C272}" srcOrd="3" destOrd="0" presId="urn:microsoft.com/office/officeart/2005/8/layout/cycle3"/>
    <dgm:cxn modelId="{F0CEE385-DF87-48D4-AD73-91E3F7F0E7E9}" type="presParOf" srcId="{67EF2A24-E62E-475C-A309-E5077177FF5B}" destId="{4A6234FC-A846-462E-AAE3-526E855B5A95}" srcOrd="4" destOrd="0" presId="urn:microsoft.com/office/officeart/2005/8/layout/cycle3"/>
    <dgm:cxn modelId="{2D1EB10F-887C-44C1-94FF-5A5556A10C51}" type="presParOf" srcId="{67EF2A24-E62E-475C-A309-E5077177FF5B}" destId="{A8AD949F-85E2-45A1-8AB5-A275B2569BE4}" srcOrd="5" destOrd="0" presId="urn:microsoft.com/office/officeart/2005/8/layout/cycle3"/>
    <dgm:cxn modelId="{21ECA9B0-6727-44BF-B025-39CD5B864CC0}" type="presParOf" srcId="{67EF2A24-E62E-475C-A309-E5077177FF5B}" destId="{5B998B9C-7B32-4807-BB99-51E03BAB61E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898385B-2F0B-47A5-ADBD-8930A1075B9E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B024249B-A47E-4695-A9C3-5426A93A8E83}">
      <dgm:prSet phldrT="[Texto]" custT="1"/>
      <dgm:spPr>
        <a:xfrm>
          <a:off x="1943100" y="0"/>
          <a:ext cx="1600200" cy="1600200"/>
        </a:xfr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sz="1200" b="1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Infraestructura de información</a:t>
          </a:r>
        </a:p>
      </dgm:t>
    </dgm:pt>
    <dgm:pt modelId="{308BCF1A-09FC-4E1B-9A96-3F2DD7926038}" type="parTrans" cxnId="{035CC884-1E7B-4E66-8910-95FC364DA391}">
      <dgm:prSet/>
      <dgm:spPr/>
      <dgm:t>
        <a:bodyPr/>
        <a:lstStyle/>
        <a:p>
          <a:endParaRPr lang="es-CR"/>
        </a:p>
      </dgm:t>
    </dgm:pt>
    <dgm:pt modelId="{03659AC4-9B77-4599-BBE5-2CBFEC624601}" type="sibTrans" cxnId="{035CC884-1E7B-4E66-8910-95FC364DA391}">
      <dgm:prSet/>
      <dgm:spPr/>
      <dgm:t>
        <a:bodyPr/>
        <a:lstStyle/>
        <a:p>
          <a:endParaRPr lang="es-CR"/>
        </a:p>
      </dgm:t>
    </dgm:pt>
    <dgm:pt modelId="{41ACDEF0-9AC9-4CB5-AB06-1FA9B266B75C}">
      <dgm:prSet phldrT="[Texto]"/>
      <dgm:spPr>
        <a:xfrm>
          <a:off x="1143000" y="1600200"/>
          <a:ext cx="1600200" cy="1600200"/>
        </a:xfr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b="1" dirty="0">
              <a:solidFill>
                <a:schemeClr val="tx1"/>
              </a:solidFill>
              <a:latin typeface="Calibri"/>
              <a:ea typeface="+mn-ea"/>
              <a:cs typeface="+mn-cs"/>
            </a:rPr>
            <a:t>Requerimiento de capital de solvencia</a:t>
          </a:r>
        </a:p>
      </dgm:t>
    </dgm:pt>
    <dgm:pt modelId="{7C96C6C6-B05F-43D4-8FBB-C25E353E72B5}" type="parTrans" cxnId="{3A3973D1-6A91-41F6-86AB-2BC17E6C628F}">
      <dgm:prSet/>
      <dgm:spPr/>
      <dgm:t>
        <a:bodyPr/>
        <a:lstStyle/>
        <a:p>
          <a:endParaRPr lang="es-CR"/>
        </a:p>
      </dgm:t>
    </dgm:pt>
    <dgm:pt modelId="{06006EA3-8B4E-43DB-B5F0-5DEDA6F067FF}" type="sibTrans" cxnId="{3A3973D1-6A91-41F6-86AB-2BC17E6C628F}">
      <dgm:prSet/>
      <dgm:spPr/>
      <dgm:t>
        <a:bodyPr/>
        <a:lstStyle/>
        <a:p>
          <a:endParaRPr lang="es-CR"/>
        </a:p>
      </dgm:t>
    </dgm:pt>
    <dgm:pt modelId="{DCC3652A-715B-4BB1-A146-3AC71A2130C6}">
      <dgm:prSet phldrT="[Texto]" custT="1"/>
      <dgm:spPr>
        <a:xfrm rot="10800000">
          <a:off x="1943100" y="1600200"/>
          <a:ext cx="1600200" cy="16002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sz="28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SBR</a:t>
          </a:r>
        </a:p>
      </dgm:t>
    </dgm:pt>
    <dgm:pt modelId="{3DDE2E2E-274D-41FF-A8B0-08F6C95F4706}" type="parTrans" cxnId="{04D3C6D5-6219-4455-A19A-4EBC6C92DFF2}">
      <dgm:prSet/>
      <dgm:spPr/>
      <dgm:t>
        <a:bodyPr/>
        <a:lstStyle/>
        <a:p>
          <a:endParaRPr lang="es-CR"/>
        </a:p>
      </dgm:t>
    </dgm:pt>
    <dgm:pt modelId="{1A73476B-718D-4BE0-A469-9FCDCA46D87C}" type="sibTrans" cxnId="{04D3C6D5-6219-4455-A19A-4EBC6C92DFF2}">
      <dgm:prSet/>
      <dgm:spPr/>
      <dgm:t>
        <a:bodyPr/>
        <a:lstStyle/>
        <a:p>
          <a:endParaRPr lang="es-CR"/>
        </a:p>
      </dgm:t>
    </dgm:pt>
    <dgm:pt modelId="{7003DFE5-5DC0-4EC8-AE6D-83A5D51F3D36}">
      <dgm:prSet phldrT="[Texto]"/>
      <dgm:spPr>
        <a:xfrm>
          <a:off x="1143000" y="1600200"/>
          <a:ext cx="1600200" cy="1600200"/>
        </a:xfr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Modelo de evaluación SBR</a:t>
          </a:r>
          <a:endParaRPr lang="es-CR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6901571-1465-4280-BD81-B60F577115D2}" type="parTrans" cxnId="{3AEF6BD7-2C3E-402D-B79E-6682B7C96DCC}">
      <dgm:prSet/>
      <dgm:spPr/>
      <dgm:t>
        <a:bodyPr/>
        <a:lstStyle/>
        <a:p>
          <a:endParaRPr lang="es-CR"/>
        </a:p>
      </dgm:t>
    </dgm:pt>
    <dgm:pt modelId="{A020A567-0B40-4E8C-934E-440C91AC309A}" type="sibTrans" cxnId="{3AEF6BD7-2C3E-402D-B79E-6682B7C96DCC}">
      <dgm:prSet/>
      <dgm:spPr/>
      <dgm:t>
        <a:bodyPr/>
        <a:lstStyle/>
        <a:p>
          <a:endParaRPr lang="es-CR"/>
        </a:p>
      </dgm:t>
    </dgm:pt>
    <dgm:pt modelId="{08B43A45-9EA8-4E34-925F-397E090E3567}" type="pres">
      <dgm:prSet presAssocID="{0898385B-2F0B-47A5-ADBD-8930A1075B9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8843C276-AC7F-4FC8-8B12-ED6877A1D8B3}" type="pres">
      <dgm:prSet presAssocID="{0898385B-2F0B-47A5-ADBD-8930A1075B9E}" presName="triangle1" presStyleLbl="node1" presStyleIdx="0" presStyleCnt="4" custScaleX="105263" custScaleY="100380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CR"/>
        </a:p>
      </dgm:t>
    </dgm:pt>
    <dgm:pt modelId="{8C003071-2C70-4C17-AAC1-346E1E104FFA}" type="pres">
      <dgm:prSet presAssocID="{0898385B-2F0B-47A5-ADBD-8930A1075B9E}" presName="triangle2" presStyleLbl="node1" presStyleIdx="1" presStyleCnt="4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CR"/>
        </a:p>
      </dgm:t>
    </dgm:pt>
    <dgm:pt modelId="{C9FBD69A-AD64-4317-80EE-AC2FC470C8F1}" type="pres">
      <dgm:prSet presAssocID="{0898385B-2F0B-47A5-ADBD-8930A1075B9E}" presName="triangle3" presStyleLbl="node1" presStyleIdx="2" presStyleCnt="4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CR"/>
        </a:p>
      </dgm:t>
    </dgm:pt>
    <dgm:pt modelId="{E2B64639-EADD-4BF0-87B4-C287382BEDFF}" type="pres">
      <dgm:prSet presAssocID="{0898385B-2F0B-47A5-ADBD-8930A1075B9E}" presName="triangle4" presStyleLbl="node1" presStyleIdx="3" presStyleCnt="4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CR"/>
        </a:p>
      </dgm:t>
    </dgm:pt>
  </dgm:ptLst>
  <dgm:cxnLst>
    <dgm:cxn modelId="{3AEF6BD7-2C3E-402D-B79E-6682B7C96DCC}" srcId="{0898385B-2F0B-47A5-ADBD-8930A1075B9E}" destId="{7003DFE5-5DC0-4EC8-AE6D-83A5D51F3D36}" srcOrd="3" destOrd="0" parTransId="{A6901571-1465-4280-BD81-B60F577115D2}" sibTransId="{A020A567-0B40-4E8C-934E-440C91AC309A}"/>
    <dgm:cxn modelId="{01AF835B-6FEE-452A-AD0A-45BC3FCF97D1}" type="presOf" srcId="{0898385B-2F0B-47A5-ADBD-8930A1075B9E}" destId="{08B43A45-9EA8-4E34-925F-397E090E3567}" srcOrd="0" destOrd="0" presId="urn:microsoft.com/office/officeart/2005/8/layout/pyramid4"/>
    <dgm:cxn modelId="{035CC884-1E7B-4E66-8910-95FC364DA391}" srcId="{0898385B-2F0B-47A5-ADBD-8930A1075B9E}" destId="{B024249B-A47E-4695-A9C3-5426A93A8E83}" srcOrd="0" destOrd="0" parTransId="{308BCF1A-09FC-4E1B-9A96-3F2DD7926038}" sibTransId="{03659AC4-9B77-4599-BBE5-2CBFEC624601}"/>
    <dgm:cxn modelId="{4FADC797-D0BF-4895-90FE-8E64E1320ABE}" type="presOf" srcId="{41ACDEF0-9AC9-4CB5-AB06-1FA9B266B75C}" destId="{8C003071-2C70-4C17-AAC1-346E1E104FFA}" srcOrd="0" destOrd="0" presId="urn:microsoft.com/office/officeart/2005/8/layout/pyramid4"/>
    <dgm:cxn modelId="{C2E840E1-78E5-4810-B05E-639DD507E17E}" type="presOf" srcId="{7003DFE5-5DC0-4EC8-AE6D-83A5D51F3D36}" destId="{E2B64639-EADD-4BF0-87B4-C287382BEDFF}" srcOrd="0" destOrd="0" presId="urn:microsoft.com/office/officeart/2005/8/layout/pyramid4"/>
    <dgm:cxn modelId="{3A3973D1-6A91-41F6-86AB-2BC17E6C628F}" srcId="{0898385B-2F0B-47A5-ADBD-8930A1075B9E}" destId="{41ACDEF0-9AC9-4CB5-AB06-1FA9B266B75C}" srcOrd="1" destOrd="0" parTransId="{7C96C6C6-B05F-43D4-8FBB-C25E353E72B5}" sibTransId="{06006EA3-8B4E-43DB-B5F0-5DEDA6F067FF}"/>
    <dgm:cxn modelId="{3895191B-7033-41BD-A973-3C3E5680A582}" type="presOf" srcId="{B024249B-A47E-4695-A9C3-5426A93A8E83}" destId="{8843C276-AC7F-4FC8-8B12-ED6877A1D8B3}" srcOrd="0" destOrd="0" presId="urn:microsoft.com/office/officeart/2005/8/layout/pyramid4"/>
    <dgm:cxn modelId="{3F226E3C-C13A-4215-A7CB-B2EFF4C7254C}" type="presOf" srcId="{DCC3652A-715B-4BB1-A146-3AC71A2130C6}" destId="{C9FBD69A-AD64-4317-80EE-AC2FC470C8F1}" srcOrd="0" destOrd="0" presId="urn:microsoft.com/office/officeart/2005/8/layout/pyramid4"/>
    <dgm:cxn modelId="{04D3C6D5-6219-4455-A19A-4EBC6C92DFF2}" srcId="{0898385B-2F0B-47A5-ADBD-8930A1075B9E}" destId="{DCC3652A-715B-4BB1-A146-3AC71A2130C6}" srcOrd="2" destOrd="0" parTransId="{3DDE2E2E-274D-41FF-A8B0-08F6C95F4706}" sibTransId="{1A73476B-718D-4BE0-A469-9FCDCA46D87C}"/>
    <dgm:cxn modelId="{EEB59D3A-7679-423C-AD66-9774A266331F}" type="presParOf" srcId="{08B43A45-9EA8-4E34-925F-397E090E3567}" destId="{8843C276-AC7F-4FC8-8B12-ED6877A1D8B3}" srcOrd="0" destOrd="0" presId="urn:microsoft.com/office/officeart/2005/8/layout/pyramid4"/>
    <dgm:cxn modelId="{F202B88A-265A-4C25-9709-3B0A8523506D}" type="presParOf" srcId="{08B43A45-9EA8-4E34-925F-397E090E3567}" destId="{8C003071-2C70-4C17-AAC1-346E1E104FFA}" srcOrd="1" destOrd="0" presId="urn:microsoft.com/office/officeart/2005/8/layout/pyramid4"/>
    <dgm:cxn modelId="{833C331A-937F-466B-8888-38D9FEE92176}" type="presParOf" srcId="{08B43A45-9EA8-4E34-925F-397E090E3567}" destId="{C9FBD69A-AD64-4317-80EE-AC2FC470C8F1}" srcOrd="2" destOrd="0" presId="urn:microsoft.com/office/officeart/2005/8/layout/pyramid4"/>
    <dgm:cxn modelId="{E9789E82-F1D9-4CB4-8A20-B7825A6C50ED}" type="presParOf" srcId="{08B43A45-9EA8-4E34-925F-397E090E3567}" destId="{E2B64639-EADD-4BF0-87B4-C287382BEDF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9B4F25-4677-4A0A-BBCE-21A66DBAD714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325B0483-F2EC-4FCB-A5F2-DEF915661FC9}">
      <dgm:prSet phldrT="[Texto]" custT="1"/>
      <dgm:spPr/>
      <dgm:t>
        <a:bodyPr/>
        <a:lstStyle/>
        <a:p>
          <a:r>
            <a:rPr lang="es-CR" sz="4000" dirty="0" smtClean="0"/>
            <a:t>PBS fundamentales</a:t>
          </a:r>
          <a:endParaRPr lang="es-CR" sz="4000" dirty="0"/>
        </a:p>
      </dgm:t>
    </dgm:pt>
    <dgm:pt modelId="{C324BA27-2E06-4291-A3C4-EE1A53D3D25C}" type="parTrans" cxnId="{2FF3FB83-BB54-45D2-BD02-D2E71EF1A8DF}">
      <dgm:prSet/>
      <dgm:spPr/>
      <dgm:t>
        <a:bodyPr/>
        <a:lstStyle/>
        <a:p>
          <a:endParaRPr lang="es-CR"/>
        </a:p>
      </dgm:t>
    </dgm:pt>
    <dgm:pt modelId="{86F8FF2A-C850-4486-B5C0-FEF0F67EB59C}" type="sibTrans" cxnId="{2FF3FB83-BB54-45D2-BD02-D2E71EF1A8DF}">
      <dgm:prSet/>
      <dgm:spPr/>
      <dgm:t>
        <a:bodyPr/>
        <a:lstStyle/>
        <a:p>
          <a:endParaRPr lang="es-CR"/>
        </a:p>
      </dgm:t>
    </dgm:pt>
    <dgm:pt modelId="{445FEE26-6FD2-4BDA-852C-2F6BC2FCCE0F}">
      <dgm:prSet phldrT="[Texto]" custT="1"/>
      <dgm:spPr/>
      <dgm:t>
        <a:bodyPr/>
        <a:lstStyle/>
        <a:p>
          <a:r>
            <a:rPr lang="es-CR" sz="2400" dirty="0" smtClean="0"/>
            <a:t>PBS 6. Gobierno corporativo</a:t>
          </a:r>
          <a:endParaRPr lang="es-CR" sz="2400" dirty="0"/>
        </a:p>
      </dgm:t>
    </dgm:pt>
    <dgm:pt modelId="{7F959830-A095-4F7C-8C4E-FCA39325C981}" type="parTrans" cxnId="{E8394B72-3574-4AEA-A1EE-4E176FC78DB7}">
      <dgm:prSet/>
      <dgm:spPr/>
      <dgm:t>
        <a:bodyPr/>
        <a:lstStyle/>
        <a:p>
          <a:endParaRPr lang="es-CR"/>
        </a:p>
      </dgm:t>
    </dgm:pt>
    <dgm:pt modelId="{E5D01561-706C-4FCE-BE44-C3896D33D3C8}" type="sibTrans" cxnId="{E8394B72-3574-4AEA-A1EE-4E176FC78DB7}">
      <dgm:prSet/>
      <dgm:spPr/>
      <dgm:t>
        <a:bodyPr/>
        <a:lstStyle/>
        <a:p>
          <a:endParaRPr lang="es-CR"/>
        </a:p>
      </dgm:t>
    </dgm:pt>
    <dgm:pt modelId="{B7288D03-FE8D-4861-ACD1-C3E95F9DC638}">
      <dgm:prSet phldrT="[Texto]" custT="1"/>
      <dgm:spPr/>
      <dgm:t>
        <a:bodyPr/>
        <a:lstStyle/>
        <a:p>
          <a:r>
            <a:rPr lang="es-CR" sz="2400" dirty="0" smtClean="0"/>
            <a:t>PBS 7. Administración de riesgos</a:t>
          </a:r>
          <a:endParaRPr lang="es-CR" sz="2400" dirty="0"/>
        </a:p>
      </dgm:t>
    </dgm:pt>
    <dgm:pt modelId="{D6D93F2A-6108-40D5-BF4D-7066EF4FAF27}" type="parTrans" cxnId="{948CD4BD-BC9A-44F4-BDB5-29D9B220E3CB}">
      <dgm:prSet/>
      <dgm:spPr/>
      <dgm:t>
        <a:bodyPr/>
        <a:lstStyle/>
        <a:p>
          <a:endParaRPr lang="es-CR"/>
        </a:p>
      </dgm:t>
    </dgm:pt>
    <dgm:pt modelId="{24D47957-283A-4970-A9C9-D0B826A1F87C}" type="sibTrans" cxnId="{948CD4BD-BC9A-44F4-BDB5-29D9B220E3CB}">
      <dgm:prSet/>
      <dgm:spPr/>
      <dgm:t>
        <a:bodyPr/>
        <a:lstStyle/>
        <a:p>
          <a:endParaRPr lang="es-CR"/>
        </a:p>
      </dgm:t>
    </dgm:pt>
    <dgm:pt modelId="{0F1387BA-67FE-484A-B7ED-F201026B3ADB}" type="pres">
      <dgm:prSet presAssocID="{A99B4F25-4677-4A0A-BBCE-21A66DBAD71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7D3124F4-2828-4C4D-BAFA-0B70E0289E08}" type="pres">
      <dgm:prSet presAssocID="{325B0483-F2EC-4FCB-A5F2-DEF915661FC9}" presName="roof" presStyleLbl="dkBgShp" presStyleIdx="0" presStyleCnt="2"/>
      <dgm:spPr/>
      <dgm:t>
        <a:bodyPr/>
        <a:lstStyle/>
        <a:p>
          <a:endParaRPr lang="es-CR"/>
        </a:p>
      </dgm:t>
    </dgm:pt>
    <dgm:pt modelId="{D12EC387-C936-443E-A95D-15FB64AEC46C}" type="pres">
      <dgm:prSet presAssocID="{325B0483-F2EC-4FCB-A5F2-DEF915661FC9}" presName="pillars" presStyleCnt="0"/>
      <dgm:spPr/>
      <dgm:t>
        <a:bodyPr/>
        <a:lstStyle/>
        <a:p>
          <a:endParaRPr lang="es-CR"/>
        </a:p>
      </dgm:t>
    </dgm:pt>
    <dgm:pt modelId="{C37BFEE1-88A2-4511-B287-85C9DDAAFE05}" type="pres">
      <dgm:prSet presAssocID="{325B0483-F2EC-4FCB-A5F2-DEF915661FC9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E0F3746-758C-44CD-B80E-B8BD9F4CFC29}" type="pres">
      <dgm:prSet presAssocID="{B7288D03-FE8D-4861-ACD1-C3E95F9DC638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E4D96AF-2F13-4C02-88F7-00C33BD7AA7D}" type="pres">
      <dgm:prSet presAssocID="{325B0483-F2EC-4FCB-A5F2-DEF915661FC9}" presName="base" presStyleLbl="dkBgShp" presStyleIdx="1" presStyleCnt="2"/>
      <dgm:spPr/>
      <dgm:t>
        <a:bodyPr/>
        <a:lstStyle/>
        <a:p>
          <a:endParaRPr lang="es-CR"/>
        </a:p>
      </dgm:t>
    </dgm:pt>
  </dgm:ptLst>
  <dgm:cxnLst>
    <dgm:cxn modelId="{B18393F3-BC51-496D-A733-0E9BEF69E566}" type="presOf" srcId="{445FEE26-6FD2-4BDA-852C-2F6BC2FCCE0F}" destId="{C37BFEE1-88A2-4511-B287-85C9DDAAFE05}" srcOrd="0" destOrd="0" presId="urn:microsoft.com/office/officeart/2005/8/layout/hList3"/>
    <dgm:cxn modelId="{2FF3FB83-BB54-45D2-BD02-D2E71EF1A8DF}" srcId="{A99B4F25-4677-4A0A-BBCE-21A66DBAD714}" destId="{325B0483-F2EC-4FCB-A5F2-DEF915661FC9}" srcOrd="0" destOrd="0" parTransId="{C324BA27-2E06-4291-A3C4-EE1A53D3D25C}" sibTransId="{86F8FF2A-C850-4486-B5C0-FEF0F67EB59C}"/>
    <dgm:cxn modelId="{E8394B72-3574-4AEA-A1EE-4E176FC78DB7}" srcId="{325B0483-F2EC-4FCB-A5F2-DEF915661FC9}" destId="{445FEE26-6FD2-4BDA-852C-2F6BC2FCCE0F}" srcOrd="0" destOrd="0" parTransId="{7F959830-A095-4F7C-8C4E-FCA39325C981}" sibTransId="{E5D01561-706C-4FCE-BE44-C3896D33D3C8}"/>
    <dgm:cxn modelId="{DE7299F7-F568-46E2-949B-7CCD908742E3}" type="presOf" srcId="{325B0483-F2EC-4FCB-A5F2-DEF915661FC9}" destId="{7D3124F4-2828-4C4D-BAFA-0B70E0289E08}" srcOrd="0" destOrd="0" presId="urn:microsoft.com/office/officeart/2005/8/layout/hList3"/>
    <dgm:cxn modelId="{2A591FB6-A40B-4481-906B-93632A202D3A}" type="presOf" srcId="{A99B4F25-4677-4A0A-BBCE-21A66DBAD714}" destId="{0F1387BA-67FE-484A-B7ED-F201026B3ADB}" srcOrd="0" destOrd="0" presId="urn:microsoft.com/office/officeart/2005/8/layout/hList3"/>
    <dgm:cxn modelId="{948CD4BD-BC9A-44F4-BDB5-29D9B220E3CB}" srcId="{325B0483-F2EC-4FCB-A5F2-DEF915661FC9}" destId="{B7288D03-FE8D-4861-ACD1-C3E95F9DC638}" srcOrd="1" destOrd="0" parTransId="{D6D93F2A-6108-40D5-BF4D-7066EF4FAF27}" sibTransId="{24D47957-283A-4970-A9C9-D0B826A1F87C}"/>
    <dgm:cxn modelId="{DAA6B089-FEE8-414B-A201-6A5AE37547FB}" type="presOf" srcId="{B7288D03-FE8D-4861-ACD1-C3E95F9DC638}" destId="{EE0F3746-758C-44CD-B80E-B8BD9F4CFC29}" srcOrd="0" destOrd="0" presId="urn:microsoft.com/office/officeart/2005/8/layout/hList3"/>
    <dgm:cxn modelId="{3C780602-A34B-46B4-B2A2-38774BA1E929}" type="presParOf" srcId="{0F1387BA-67FE-484A-B7ED-F201026B3ADB}" destId="{7D3124F4-2828-4C4D-BAFA-0B70E0289E08}" srcOrd="0" destOrd="0" presId="urn:microsoft.com/office/officeart/2005/8/layout/hList3"/>
    <dgm:cxn modelId="{EA798001-7D5D-461D-B2BD-EA00806B3B77}" type="presParOf" srcId="{0F1387BA-67FE-484A-B7ED-F201026B3ADB}" destId="{D12EC387-C936-443E-A95D-15FB64AEC46C}" srcOrd="1" destOrd="0" presId="urn:microsoft.com/office/officeart/2005/8/layout/hList3"/>
    <dgm:cxn modelId="{BD0B44EB-4F57-4C7B-B95C-F1D729259439}" type="presParOf" srcId="{D12EC387-C936-443E-A95D-15FB64AEC46C}" destId="{C37BFEE1-88A2-4511-B287-85C9DDAAFE05}" srcOrd="0" destOrd="0" presId="urn:microsoft.com/office/officeart/2005/8/layout/hList3"/>
    <dgm:cxn modelId="{16C243DF-D4A4-4C9E-A4C6-2396FEDEC9BC}" type="presParOf" srcId="{D12EC387-C936-443E-A95D-15FB64AEC46C}" destId="{EE0F3746-758C-44CD-B80E-B8BD9F4CFC29}" srcOrd="1" destOrd="0" presId="urn:microsoft.com/office/officeart/2005/8/layout/hList3"/>
    <dgm:cxn modelId="{2FAD536F-C15F-4DC2-8227-059E14F04966}" type="presParOf" srcId="{0F1387BA-67FE-484A-B7ED-F201026B3ADB}" destId="{7E4D96AF-2F13-4C02-88F7-00C33BD7AA7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9B4F25-4677-4A0A-BBCE-21A66DBAD714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325B0483-F2EC-4FCB-A5F2-DEF915661FC9}">
      <dgm:prSet phldrT="[Texto]" custT="1"/>
      <dgm:spPr/>
      <dgm:t>
        <a:bodyPr/>
        <a:lstStyle/>
        <a:p>
          <a:r>
            <a:rPr lang="es-CR" sz="4000" dirty="0" smtClean="0"/>
            <a:t>PBS relacionados</a:t>
          </a:r>
          <a:endParaRPr lang="es-CR" sz="4000" dirty="0"/>
        </a:p>
      </dgm:t>
    </dgm:pt>
    <dgm:pt modelId="{C324BA27-2E06-4291-A3C4-EE1A53D3D25C}" type="parTrans" cxnId="{2FF3FB83-BB54-45D2-BD02-D2E71EF1A8DF}">
      <dgm:prSet/>
      <dgm:spPr/>
      <dgm:t>
        <a:bodyPr/>
        <a:lstStyle/>
        <a:p>
          <a:endParaRPr lang="es-CR"/>
        </a:p>
      </dgm:t>
    </dgm:pt>
    <dgm:pt modelId="{86F8FF2A-C850-4486-B5C0-FEF0F67EB59C}" type="sibTrans" cxnId="{2FF3FB83-BB54-45D2-BD02-D2E71EF1A8DF}">
      <dgm:prSet/>
      <dgm:spPr/>
      <dgm:t>
        <a:bodyPr/>
        <a:lstStyle/>
        <a:p>
          <a:endParaRPr lang="es-CR"/>
        </a:p>
      </dgm:t>
    </dgm:pt>
    <dgm:pt modelId="{445FEE26-6FD2-4BDA-852C-2F6BC2FCCE0F}">
      <dgm:prSet phldrT="[Texto]" custT="1"/>
      <dgm:spPr/>
      <dgm:t>
        <a:bodyPr/>
        <a:lstStyle/>
        <a:p>
          <a:r>
            <a:rPr lang="es-CR" sz="2000" dirty="0" smtClean="0"/>
            <a:t>PBS 5. Idoneidad de las personas</a:t>
          </a:r>
          <a:endParaRPr lang="es-CR" sz="2000" dirty="0"/>
        </a:p>
      </dgm:t>
    </dgm:pt>
    <dgm:pt modelId="{7F959830-A095-4F7C-8C4E-FCA39325C981}" type="parTrans" cxnId="{E8394B72-3574-4AEA-A1EE-4E176FC78DB7}">
      <dgm:prSet/>
      <dgm:spPr/>
      <dgm:t>
        <a:bodyPr/>
        <a:lstStyle/>
        <a:p>
          <a:endParaRPr lang="es-CR"/>
        </a:p>
      </dgm:t>
    </dgm:pt>
    <dgm:pt modelId="{E5D01561-706C-4FCE-BE44-C3896D33D3C8}" type="sibTrans" cxnId="{E8394B72-3574-4AEA-A1EE-4E176FC78DB7}">
      <dgm:prSet/>
      <dgm:spPr/>
      <dgm:t>
        <a:bodyPr/>
        <a:lstStyle/>
        <a:p>
          <a:endParaRPr lang="es-CR"/>
        </a:p>
      </dgm:t>
    </dgm:pt>
    <dgm:pt modelId="{C605CA8A-2584-475A-B16F-C6D87C1C46E9}">
      <dgm:prSet phldrT="[Texto]" custT="1"/>
      <dgm:spPr/>
      <dgm:t>
        <a:bodyPr/>
        <a:lstStyle/>
        <a:p>
          <a:r>
            <a:rPr lang="es-CR" sz="2000" dirty="0" smtClean="0"/>
            <a:t>PBS 6. Cambios en control accionario y transferencia de cartera</a:t>
          </a:r>
        </a:p>
      </dgm:t>
    </dgm:pt>
    <dgm:pt modelId="{FCEDC8C7-5A4F-4614-B64D-A10B0325DE6B}" type="parTrans" cxnId="{9E307024-70E2-46CF-818A-5C38B430569B}">
      <dgm:prSet/>
      <dgm:spPr/>
      <dgm:t>
        <a:bodyPr/>
        <a:lstStyle/>
        <a:p>
          <a:endParaRPr lang="es-CR"/>
        </a:p>
      </dgm:t>
    </dgm:pt>
    <dgm:pt modelId="{EA54F9D0-4621-4D70-BDB2-3BDBDB11AC4B}" type="sibTrans" cxnId="{9E307024-70E2-46CF-818A-5C38B430569B}">
      <dgm:prSet/>
      <dgm:spPr/>
      <dgm:t>
        <a:bodyPr/>
        <a:lstStyle/>
        <a:p>
          <a:endParaRPr lang="es-CR"/>
        </a:p>
      </dgm:t>
    </dgm:pt>
    <dgm:pt modelId="{CF9C3253-787A-49EE-8298-8FF0C780EDB8}">
      <dgm:prSet phldrT="[Texto]" custT="1"/>
      <dgm:spPr/>
      <dgm:t>
        <a:bodyPr/>
        <a:lstStyle/>
        <a:p>
          <a:r>
            <a:rPr lang="es-CR" sz="2000" dirty="0" smtClean="0"/>
            <a:t>PBS 16. Gestión de riesgos para propósitos de solvencia</a:t>
          </a:r>
        </a:p>
      </dgm:t>
    </dgm:pt>
    <dgm:pt modelId="{07AFD71C-1006-45A1-AAEB-D8A8457812C1}" type="parTrans" cxnId="{358F8A4D-BADA-4BE0-85BF-B9A7735C5E00}">
      <dgm:prSet/>
      <dgm:spPr/>
      <dgm:t>
        <a:bodyPr/>
        <a:lstStyle/>
        <a:p>
          <a:endParaRPr lang="es-CR"/>
        </a:p>
      </dgm:t>
    </dgm:pt>
    <dgm:pt modelId="{70293DDE-5F2F-4DA8-A9FA-21FB7169592D}" type="sibTrans" cxnId="{358F8A4D-BADA-4BE0-85BF-B9A7735C5E00}">
      <dgm:prSet/>
      <dgm:spPr/>
      <dgm:t>
        <a:bodyPr/>
        <a:lstStyle/>
        <a:p>
          <a:endParaRPr lang="es-CR"/>
        </a:p>
      </dgm:t>
    </dgm:pt>
    <dgm:pt modelId="{2E39FD6C-270D-46CC-B615-9A083C356EAE}">
      <dgm:prSet phldrT="[Texto]" custT="1"/>
      <dgm:spPr/>
      <dgm:t>
        <a:bodyPr/>
        <a:lstStyle/>
        <a:p>
          <a:r>
            <a:rPr lang="es-CR" sz="2000" dirty="0" smtClean="0"/>
            <a:t>PBS 20. Divulgación de información</a:t>
          </a:r>
        </a:p>
      </dgm:t>
    </dgm:pt>
    <dgm:pt modelId="{246D37E7-7C1D-485F-A8EF-9F21726BB8E5}" type="parTrans" cxnId="{6BC26509-5C99-4A90-91FF-C7FBD72F3C14}">
      <dgm:prSet/>
      <dgm:spPr/>
      <dgm:t>
        <a:bodyPr/>
        <a:lstStyle/>
        <a:p>
          <a:endParaRPr lang="es-CR"/>
        </a:p>
      </dgm:t>
    </dgm:pt>
    <dgm:pt modelId="{0F290ACB-946B-40B8-8B8B-F578BF3A11BB}" type="sibTrans" cxnId="{6BC26509-5C99-4A90-91FF-C7FBD72F3C14}">
      <dgm:prSet/>
      <dgm:spPr/>
      <dgm:t>
        <a:bodyPr/>
        <a:lstStyle/>
        <a:p>
          <a:endParaRPr lang="es-CR"/>
        </a:p>
      </dgm:t>
    </dgm:pt>
    <dgm:pt modelId="{E13C75B4-B5C2-42FC-936A-D918705DE6BF}">
      <dgm:prSet phldrT="[Texto]" custT="1"/>
      <dgm:spPr/>
      <dgm:t>
        <a:bodyPr/>
        <a:lstStyle/>
        <a:p>
          <a:r>
            <a:rPr lang="es-CR" sz="2000" dirty="0" smtClean="0"/>
            <a:t>PBS 23. Supervisión de grupos</a:t>
          </a:r>
        </a:p>
      </dgm:t>
    </dgm:pt>
    <dgm:pt modelId="{D843367B-6ED3-4FAE-BC5B-752BEB787205}" type="parTrans" cxnId="{214B35A4-6202-4C0E-B930-E27A5EE08C6F}">
      <dgm:prSet/>
      <dgm:spPr/>
      <dgm:t>
        <a:bodyPr/>
        <a:lstStyle/>
        <a:p>
          <a:endParaRPr lang="es-CR"/>
        </a:p>
      </dgm:t>
    </dgm:pt>
    <dgm:pt modelId="{FBFB18F8-742F-4B71-8C6F-F556289945AF}" type="sibTrans" cxnId="{214B35A4-6202-4C0E-B930-E27A5EE08C6F}">
      <dgm:prSet/>
      <dgm:spPr/>
      <dgm:t>
        <a:bodyPr/>
        <a:lstStyle/>
        <a:p>
          <a:endParaRPr lang="es-CR"/>
        </a:p>
      </dgm:t>
    </dgm:pt>
    <dgm:pt modelId="{0F1387BA-67FE-484A-B7ED-F201026B3ADB}" type="pres">
      <dgm:prSet presAssocID="{A99B4F25-4677-4A0A-BBCE-21A66DBAD71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7D3124F4-2828-4C4D-BAFA-0B70E0289E08}" type="pres">
      <dgm:prSet presAssocID="{325B0483-F2EC-4FCB-A5F2-DEF915661FC9}" presName="roof" presStyleLbl="dkBgShp" presStyleIdx="0" presStyleCnt="2"/>
      <dgm:spPr/>
      <dgm:t>
        <a:bodyPr/>
        <a:lstStyle/>
        <a:p>
          <a:endParaRPr lang="es-CR"/>
        </a:p>
      </dgm:t>
    </dgm:pt>
    <dgm:pt modelId="{D12EC387-C936-443E-A95D-15FB64AEC46C}" type="pres">
      <dgm:prSet presAssocID="{325B0483-F2EC-4FCB-A5F2-DEF915661FC9}" presName="pillars" presStyleCnt="0"/>
      <dgm:spPr/>
      <dgm:t>
        <a:bodyPr/>
        <a:lstStyle/>
        <a:p>
          <a:endParaRPr lang="es-CR"/>
        </a:p>
      </dgm:t>
    </dgm:pt>
    <dgm:pt modelId="{C37BFEE1-88A2-4511-B287-85C9DDAAFE05}" type="pres">
      <dgm:prSet presAssocID="{325B0483-F2EC-4FCB-A5F2-DEF915661FC9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EEEBA08-F105-4139-B14D-5CD50F02304C}" type="pres">
      <dgm:prSet presAssocID="{C605CA8A-2584-475A-B16F-C6D87C1C46E9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5A47250-79FC-4822-B361-DC53CACAACA0}" type="pres">
      <dgm:prSet presAssocID="{CF9C3253-787A-49EE-8298-8FF0C780EDB8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272D177-F884-4723-B33F-92F85EAE8D9E}" type="pres">
      <dgm:prSet presAssocID="{2E39FD6C-270D-46CC-B615-9A083C356EAE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CF6A7C5-8A52-45C8-B905-1B71CCCFD91B}" type="pres">
      <dgm:prSet presAssocID="{E13C75B4-B5C2-42FC-936A-D918705DE6BF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E4D96AF-2F13-4C02-88F7-00C33BD7AA7D}" type="pres">
      <dgm:prSet presAssocID="{325B0483-F2EC-4FCB-A5F2-DEF915661FC9}" presName="base" presStyleLbl="dkBgShp" presStyleIdx="1" presStyleCnt="2"/>
      <dgm:spPr/>
      <dgm:t>
        <a:bodyPr/>
        <a:lstStyle/>
        <a:p>
          <a:endParaRPr lang="es-CR"/>
        </a:p>
      </dgm:t>
    </dgm:pt>
  </dgm:ptLst>
  <dgm:cxnLst>
    <dgm:cxn modelId="{A2F72D94-7343-4FFD-97BA-FA09FAF39E0F}" type="presOf" srcId="{CF9C3253-787A-49EE-8298-8FF0C780EDB8}" destId="{05A47250-79FC-4822-B361-DC53CACAACA0}" srcOrd="0" destOrd="0" presId="urn:microsoft.com/office/officeart/2005/8/layout/hList3"/>
    <dgm:cxn modelId="{2FF3FB83-BB54-45D2-BD02-D2E71EF1A8DF}" srcId="{A99B4F25-4677-4A0A-BBCE-21A66DBAD714}" destId="{325B0483-F2EC-4FCB-A5F2-DEF915661FC9}" srcOrd="0" destOrd="0" parTransId="{C324BA27-2E06-4291-A3C4-EE1A53D3D25C}" sibTransId="{86F8FF2A-C850-4486-B5C0-FEF0F67EB59C}"/>
    <dgm:cxn modelId="{8ABD4D7D-2447-4A4B-8D4C-ECDD3004F9D2}" type="presOf" srcId="{445FEE26-6FD2-4BDA-852C-2F6BC2FCCE0F}" destId="{C37BFEE1-88A2-4511-B287-85C9DDAAFE05}" srcOrd="0" destOrd="0" presId="urn:microsoft.com/office/officeart/2005/8/layout/hList3"/>
    <dgm:cxn modelId="{E8394B72-3574-4AEA-A1EE-4E176FC78DB7}" srcId="{325B0483-F2EC-4FCB-A5F2-DEF915661FC9}" destId="{445FEE26-6FD2-4BDA-852C-2F6BC2FCCE0F}" srcOrd="0" destOrd="0" parTransId="{7F959830-A095-4F7C-8C4E-FCA39325C981}" sibTransId="{E5D01561-706C-4FCE-BE44-C3896D33D3C8}"/>
    <dgm:cxn modelId="{F9BEC6C6-F1AB-4345-9626-B07A1880CCDB}" type="presOf" srcId="{A99B4F25-4677-4A0A-BBCE-21A66DBAD714}" destId="{0F1387BA-67FE-484A-B7ED-F201026B3ADB}" srcOrd="0" destOrd="0" presId="urn:microsoft.com/office/officeart/2005/8/layout/hList3"/>
    <dgm:cxn modelId="{4A6E211F-3831-4F84-B84A-DA27138BA260}" type="presOf" srcId="{325B0483-F2EC-4FCB-A5F2-DEF915661FC9}" destId="{7D3124F4-2828-4C4D-BAFA-0B70E0289E08}" srcOrd="0" destOrd="0" presId="urn:microsoft.com/office/officeart/2005/8/layout/hList3"/>
    <dgm:cxn modelId="{1D8216AD-B8A3-46BB-ADCD-64AB29DAC0AD}" type="presOf" srcId="{C605CA8A-2584-475A-B16F-C6D87C1C46E9}" destId="{FEEEBA08-F105-4139-B14D-5CD50F02304C}" srcOrd="0" destOrd="0" presId="urn:microsoft.com/office/officeart/2005/8/layout/hList3"/>
    <dgm:cxn modelId="{9E307024-70E2-46CF-818A-5C38B430569B}" srcId="{325B0483-F2EC-4FCB-A5F2-DEF915661FC9}" destId="{C605CA8A-2584-475A-B16F-C6D87C1C46E9}" srcOrd="1" destOrd="0" parTransId="{FCEDC8C7-5A4F-4614-B64D-A10B0325DE6B}" sibTransId="{EA54F9D0-4621-4D70-BDB2-3BDBDB11AC4B}"/>
    <dgm:cxn modelId="{358F8A4D-BADA-4BE0-85BF-B9A7735C5E00}" srcId="{325B0483-F2EC-4FCB-A5F2-DEF915661FC9}" destId="{CF9C3253-787A-49EE-8298-8FF0C780EDB8}" srcOrd="2" destOrd="0" parTransId="{07AFD71C-1006-45A1-AAEB-D8A8457812C1}" sibTransId="{70293DDE-5F2F-4DA8-A9FA-21FB7169592D}"/>
    <dgm:cxn modelId="{E3E81F31-B8EC-4F4B-835E-887AD5B26AFD}" type="presOf" srcId="{2E39FD6C-270D-46CC-B615-9A083C356EAE}" destId="{9272D177-F884-4723-B33F-92F85EAE8D9E}" srcOrd="0" destOrd="0" presId="urn:microsoft.com/office/officeart/2005/8/layout/hList3"/>
    <dgm:cxn modelId="{6BC26509-5C99-4A90-91FF-C7FBD72F3C14}" srcId="{325B0483-F2EC-4FCB-A5F2-DEF915661FC9}" destId="{2E39FD6C-270D-46CC-B615-9A083C356EAE}" srcOrd="3" destOrd="0" parTransId="{246D37E7-7C1D-485F-A8EF-9F21726BB8E5}" sibTransId="{0F290ACB-946B-40B8-8B8B-F578BF3A11BB}"/>
    <dgm:cxn modelId="{214B35A4-6202-4C0E-B930-E27A5EE08C6F}" srcId="{325B0483-F2EC-4FCB-A5F2-DEF915661FC9}" destId="{E13C75B4-B5C2-42FC-936A-D918705DE6BF}" srcOrd="4" destOrd="0" parTransId="{D843367B-6ED3-4FAE-BC5B-752BEB787205}" sibTransId="{FBFB18F8-742F-4B71-8C6F-F556289945AF}"/>
    <dgm:cxn modelId="{58E0DCB1-0B8B-410C-AC4C-62CB3EF49EC7}" type="presOf" srcId="{E13C75B4-B5C2-42FC-936A-D918705DE6BF}" destId="{9CF6A7C5-8A52-45C8-B905-1B71CCCFD91B}" srcOrd="0" destOrd="0" presId="urn:microsoft.com/office/officeart/2005/8/layout/hList3"/>
    <dgm:cxn modelId="{C44F8930-FD82-4DCC-8BAE-9AE3A48A343B}" type="presParOf" srcId="{0F1387BA-67FE-484A-B7ED-F201026B3ADB}" destId="{7D3124F4-2828-4C4D-BAFA-0B70E0289E08}" srcOrd="0" destOrd="0" presId="urn:microsoft.com/office/officeart/2005/8/layout/hList3"/>
    <dgm:cxn modelId="{5C790887-F598-447B-80CB-806378823B21}" type="presParOf" srcId="{0F1387BA-67FE-484A-B7ED-F201026B3ADB}" destId="{D12EC387-C936-443E-A95D-15FB64AEC46C}" srcOrd="1" destOrd="0" presId="urn:microsoft.com/office/officeart/2005/8/layout/hList3"/>
    <dgm:cxn modelId="{55C30A6A-3DA5-494F-83BA-7D35583436EC}" type="presParOf" srcId="{D12EC387-C936-443E-A95D-15FB64AEC46C}" destId="{C37BFEE1-88A2-4511-B287-85C9DDAAFE05}" srcOrd="0" destOrd="0" presId="urn:microsoft.com/office/officeart/2005/8/layout/hList3"/>
    <dgm:cxn modelId="{343C6DE1-C609-4D77-A5DB-A8CDE53B36FA}" type="presParOf" srcId="{D12EC387-C936-443E-A95D-15FB64AEC46C}" destId="{FEEEBA08-F105-4139-B14D-5CD50F02304C}" srcOrd="1" destOrd="0" presId="urn:microsoft.com/office/officeart/2005/8/layout/hList3"/>
    <dgm:cxn modelId="{6B1AD9B5-25A1-424A-86F2-126C4537629C}" type="presParOf" srcId="{D12EC387-C936-443E-A95D-15FB64AEC46C}" destId="{05A47250-79FC-4822-B361-DC53CACAACA0}" srcOrd="2" destOrd="0" presId="urn:microsoft.com/office/officeart/2005/8/layout/hList3"/>
    <dgm:cxn modelId="{46936598-09BF-49D6-BEF8-78E807118F00}" type="presParOf" srcId="{D12EC387-C936-443E-A95D-15FB64AEC46C}" destId="{9272D177-F884-4723-B33F-92F85EAE8D9E}" srcOrd="3" destOrd="0" presId="urn:microsoft.com/office/officeart/2005/8/layout/hList3"/>
    <dgm:cxn modelId="{3B6FB9A1-0905-4E03-A7A3-B4647DC9670D}" type="presParOf" srcId="{D12EC387-C936-443E-A95D-15FB64AEC46C}" destId="{9CF6A7C5-8A52-45C8-B905-1B71CCCFD91B}" srcOrd="4" destOrd="0" presId="urn:microsoft.com/office/officeart/2005/8/layout/hList3"/>
    <dgm:cxn modelId="{DB955BC0-994A-4085-9F19-39CEB73E0F0E}" type="presParOf" srcId="{0F1387BA-67FE-484A-B7ED-F201026B3ADB}" destId="{7E4D96AF-2F13-4C02-88F7-00C33BD7AA7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1AE956-CC4D-4215-A226-E604B6DD66D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D6FCEF76-C750-4899-88E0-E496041DD41F}">
      <dgm:prSet phldrT="[Texto]" custT="1"/>
      <dgm:spPr/>
      <dgm:t>
        <a:bodyPr/>
        <a:lstStyle/>
        <a:p>
          <a:r>
            <a:rPr lang="es-CR" sz="1000" b="1" dirty="0" smtClean="0">
              <a:solidFill>
                <a:srgbClr val="00B0F0"/>
              </a:solidFill>
            </a:rPr>
            <a:t>7.1 Objetivos y estrategias</a:t>
          </a:r>
          <a:endParaRPr lang="es-CR" sz="1000" b="1" dirty="0">
            <a:solidFill>
              <a:srgbClr val="00B0F0"/>
            </a:solidFill>
          </a:endParaRPr>
        </a:p>
      </dgm:t>
    </dgm:pt>
    <dgm:pt modelId="{8929C0DE-F4D3-428B-954A-38595C108240}" type="parTrans" cxnId="{58799DD1-5146-48E0-8D88-FE340EDF5BB9}">
      <dgm:prSet/>
      <dgm:spPr/>
      <dgm:t>
        <a:bodyPr/>
        <a:lstStyle/>
        <a:p>
          <a:endParaRPr lang="es-CR"/>
        </a:p>
      </dgm:t>
    </dgm:pt>
    <dgm:pt modelId="{06C249FB-2F20-47D1-AEED-BCF55C1DD648}" type="sibTrans" cxnId="{58799DD1-5146-48E0-8D88-FE340EDF5BB9}">
      <dgm:prSet/>
      <dgm:spPr/>
      <dgm:t>
        <a:bodyPr/>
        <a:lstStyle/>
        <a:p>
          <a:endParaRPr lang="es-CR"/>
        </a:p>
      </dgm:t>
    </dgm:pt>
    <dgm:pt modelId="{A98380E8-15F5-4299-9DCB-530F256EC641}">
      <dgm:prSet phldrT="[Texto]" custT="1"/>
      <dgm:spPr/>
      <dgm:t>
        <a:bodyPr/>
        <a:lstStyle/>
        <a:p>
          <a:r>
            <a:rPr lang="es-CR" sz="1000" b="1" dirty="0" smtClean="0">
              <a:solidFill>
                <a:srgbClr val="00B0F0"/>
              </a:solidFill>
            </a:rPr>
            <a:t>7.2 Asignación de responsabilidades y gestión</a:t>
          </a:r>
          <a:endParaRPr lang="es-CR" sz="1000" b="1" dirty="0">
            <a:solidFill>
              <a:srgbClr val="00B0F0"/>
            </a:solidFill>
          </a:endParaRPr>
        </a:p>
      </dgm:t>
    </dgm:pt>
    <dgm:pt modelId="{344E422D-6E21-4C22-A332-29FA031D770A}" type="parTrans" cxnId="{AC3392EE-17E7-49CF-BAA9-C76655AAB30B}">
      <dgm:prSet/>
      <dgm:spPr/>
      <dgm:t>
        <a:bodyPr/>
        <a:lstStyle/>
        <a:p>
          <a:endParaRPr lang="es-CR"/>
        </a:p>
      </dgm:t>
    </dgm:pt>
    <dgm:pt modelId="{A2C282F9-CE36-4043-8E48-D60D2269AC54}" type="sibTrans" cxnId="{AC3392EE-17E7-49CF-BAA9-C76655AAB30B}">
      <dgm:prSet/>
      <dgm:spPr/>
      <dgm:t>
        <a:bodyPr/>
        <a:lstStyle/>
        <a:p>
          <a:endParaRPr lang="es-CR"/>
        </a:p>
      </dgm:t>
    </dgm:pt>
    <dgm:pt modelId="{F16C7DFD-1EE8-469F-8371-DBAE3CF3F89F}">
      <dgm:prSet phldrT="[Texto]" custT="1"/>
      <dgm:spPr/>
      <dgm:t>
        <a:bodyPr/>
        <a:lstStyle/>
        <a:p>
          <a:r>
            <a:rPr lang="es-CR" sz="1000" b="1" dirty="0" smtClean="0">
              <a:solidFill>
                <a:srgbClr val="00B0F0"/>
              </a:solidFill>
            </a:rPr>
            <a:t>7.3 Estructura y gobierno del consejo</a:t>
          </a:r>
        </a:p>
      </dgm:t>
    </dgm:pt>
    <dgm:pt modelId="{FD798516-013D-4C8D-A28D-8AA68D2E905F}" type="parTrans" cxnId="{2E8EE79B-22B6-46F6-8254-34B72DAF6ED9}">
      <dgm:prSet/>
      <dgm:spPr/>
      <dgm:t>
        <a:bodyPr/>
        <a:lstStyle/>
        <a:p>
          <a:endParaRPr lang="es-CR"/>
        </a:p>
      </dgm:t>
    </dgm:pt>
    <dgm:pt modelId="{B7FEC760-8430-4066-987F-F4F51C80C82B}" type="sibTrans" cxnId="{2E8EE79B-22B6-46F6-8254-34B72DAF6ED9}">
      <dgm:prSet/>
      <dgm:spPr/>
      <dgm:t>
        <a:bodyPr/>
        <a:lstStyle/>
        <a:p>
          <a:endParaRPr lang="es-CR"/>
        </a:p>
      </dgm:t>
    </dgm:pt>
    <dgm:pt modelId="{8EF5E69E-C700-4924-8921-1217DD0D9155}">
      <dgm:prSet phldrT="[Texto]" custT="1"/>
      <dgm:spPr/>
      <dgm:t>
        <a:bodyPr/>
        <a:lstStyle/>
        <a:p>
          <a:r>
            <a:rPr lang="es-CR" sz="1000" b="1" dirty="0" smtClean="0">
              <a:solidFill>
                <a:srgbClr val="00B0F0"/>
              </a:solidFill>
            </a:rPr>
            <a:t>7.4 Deberes de los miembros del consejo</a:t>
          </a:r>
        </a:p>
      </dgm:t>
    </dgm:pt>
    <dgm:pt modelId="{A79AF04C-A327-4554-841B-E679029EEF3A}" type="parTrans" cxnId="{DFB8EF23-0CEC-4834-A29E-68DA939315F9}">
      <dgm:prSet/>
      <dgm:spPr/>
      <dgm:t>
        <a:bodyPr/>
        <a:lstStyle/>
        <a:p>
          <a:endParaRPr lang="es-CR"/>
        </a:p>
      </dgm:t>
    </dgm:pt>
    <dgm:pt modelId="{23F83A65-B1D8-4A8A-B952-D29A2BA7B2EA}" type="sibTrans" cxnId="{DFB8EF23-0CEC-4834-A29E-68DA939315F9}">
      <dgm:prSet/>
      <dgm:spPr/>
      <dgm:t>
        <a:bodyPr/>
        <a:lstStyle/>
        <a:p>
          <a:endParaRPr lang="es-CR"/>
        </a:p>
      </dgm:t>
    </dgm:pt>
    <dgm:pt modelId="{59E18D54-06BB-4751-80B9-53AED4440524}">
      <dgm:prSet phldrT="[Texto]" custT="1"/>
      <dgm:spPr/>
      <dgm:t>
        <a:bodyPr/>
        <a:lstStyle/>
        <a:p>
          <a:r>
            <a:rPr lang="es-CR" sz="1000" b="1" dirty="0" smtClean="0">
              <a:solidFill>
                <a:srgbClr val="00B0F0"/>
              </a:solidFill>
            </a:rPr>
            <a:t>7.5 Sistemas y funciones de gestión de riesgos y control interno</a:t>
          </a:r>
        </a:p>
      </dgm:t>
    </dgm:pt>
    <dgm:pt modelId="{54590F16-78A1-442E-9077-54B1A594C1ED}" type="parTrans" cxnId="{C8BEB007-76C4-4981-B14F-B83702D41798}">
      <dgm:prSet/>
      <dgm:spPr/>
      <dgm:t>
        <a:bodyPr/>
        <a:lstStyle/>
        <a:p>
          <a:endParaRPr lang="es-CR"/>
        </a:p>
      </dgm:t>
    </dgm:pt>
    <dgm:pt modelId="{640A9677-0D84-4E0A-88E9-879A423332C0}" type="sibTrans" cxnId="{C8BEB007-76C4-4981-B14F-B83702D41798}">
      <dgm:prSet/>
      <dgm:spPr/>
      <dgm:t>
        <a:bodyPr/>
        <a:lstStyle/>
        <a:p>
          <a:endParaRPr lang="es-CR"/>
        </a:p>
      </dgm:t>
    </dgm:pt>
    <dgm:pt modelId="{6CECA391-5CBE-4040-B445-EC5CDEC8E558}">
      <dgm:prSet phldrT="[Texto]" custT="1"/>
      <dgm:spPr/>
      <dgm:t>
        <a:bodyPr/>
        <a:lstStyle/>
        <a:p>
          <a:r>
            <a:rPr lang="es-CR" sz="1000" b="1" dirty="0" smtClean="0">
              <a:solidFill>
                <a:srgbClr val="00B0F0"/>
              </a:solidFill>
            </a:rPr>
            <a:t>7.6 Prácticas y políticas de remuneración</a:t>
          </a:r>
        </a:p>
      </dgm:t>
    </dgm:pt>
    <dgm:pt modelId="{D760AA56-F26A-4440-9E8E-A9574FDFE9E5}" type="parTrans" cxnId="{615EC8AD-F641-4CF3-8101-F111C08BF356}">
      <dgm:prSet/>
      <dgm:spPr/>
      <dgm:t>
        <a:bodyPr/>
        <a:lstStyle/>
        <a:p>
          <a:endParaRPr lang="es-CR"/>
        </a:p>
      </dgm:t>
    </dgm:pt>
    <dgm:pt modelId="{19691239-49F2-48EE-A682-5E88555CACC6}" type="sibTrans" cxnId="{615EC8AD-F641-4CF3-8101-F111C08BF356}">
      <dgm:prSet/>
      <dgm:spPr/>
      <dgm:t>
        <a:bodyPr/>
        <a:lstStyle/>
        <a:p>
          <a:endParaRPr lang="es-CR"/>
        </a:p>
      </dgm:t>
    </dgm:pt>
    <dgm:pt modelId="{38DC1F03-26C1-4EF1-9DA0-C87C2571A3F2}">
      <dgm:prSet phldrT="[Texto]" custT="1"/>
      <dgm:spPr/>
      <dgm:t>
        <a:bodyPr/>
        <a:lstStyle/>
        <a:p>
          <a:r>
            <a:rPr lang="es-CR" sz="1000" b="1" dirty="0" smtClean="0">
              <a:solidFill>
                <a:srgbClr val="00B0F0"/>
              </a:solidFill>
            </a:rPr>
            <a:t>7.7 Informes financieros transparentes y confiables</a:t>
          </a:r>
        </a:p>
      </dgm:t>
    </dgm:pt>
    <dgm:pt modelId="{8A7745C2-17DC-474A-B6ED-7ECEADE7C49E}" type="parTrans" cxnId="{ACC58932-38E4-431B-AF0D-33E86DAA9FFE}">
      <dgm:prSet/>
      <dgm:spPr/>
      <dgm:t>
        <a:bodyPr/>
        <a:lstStyle/>
        <a:p>
          <a:endParaRPr lang="es-CR"/>
        </a:p>
      </dgm:t>
    </dgm:pt>
    <dgm:pt modelId="{7124AA6A-0821-401B-A506-13946BB29647}" type="sibTrans" cxnId="{ACC58932-38E4-431B-AF0D-33E86DAA9FFE}">
      <dgm:prSet/>
      <dgm:spPr/>
      <dgm:t>
        <a:bodyPr/>
        <a:lstStyle/>
        <a:p>
          <a:endParaRPr lang="es-CR"/>
        </a:p>
      </dgm:t>
    </dgm:pt>
    <dgm:pt modelId="{6B0176F5-D50D-46A3-916B-26A82F3B45C7}">
      <dgm:prSet phldrT="[Texto]" custT="1"/>
      <dgm:spPr/>
      <dgm:t>
        <a:bodyPr/>
        <a:lstStyle/>
        <a:p>
          <a:r>
            <a:rPr lang="es-CR" sz="1000" b="1" dirty="0" smtClean="0">
              <a:solidFill>
                <a:srgbClr val="00B0F0"/>
              </a:solidFill>
            </a:rPr>
            <a:t>7.8 Transparencia y comunicaciones</a:t>
          </a:r>
        </a:p>
      </dgm:t>
    </dgm:pt>
    <dgm:pt modelId="{5DA015A1-133D-4688-A146-A25C49DBA8F6}" type="parTrans" cxnId="{1ACD7620-B90E-4F80-8EA2-E616A7013812}">
      <dgm:prSet/>
      <dgm:spPr/>
      <dgm:t>
        <a:bodyPr/>
        <a:lstStyle/>
        <a:p>
          <a:endParaRPr lang="es-CR"/>
        </a:p>
      </dgm:t>
    </dgm:pt>
    <dgm:pt modelId="{2535B1B4-A497-4223-A87C-C902681E1221}" type="sibTrans" cxnId="{1ACD7620-B90E-4F80-8EA2-E616A7013812}">
      <dgm:prSet/>
      <dgm:spPr/>
      <dgm:t>
        <a:bodyPr/>
        <a:lstStyle/>
        <a:p>
          <a:endParaRPr lang="es-CR"/>
        </a:p>
      </dgm:t>
    </dgm:pt>
    <dgm:pt modelId="{5DB75E77-A30F-4AA5-AF18-45D2B0C5D194}">
      <dgm:prSet phldrT="[Texto]" custT="1"/>
      <dgm:spPr/>
      <dgm:t>
        <a:bodyPr/>
        <a:lstStyle/>
        <a:p>
          <a:r>
            <a:rPr lang="es-CR" sz="1000" b="1" dirty="0" smtClean="0">
              <a:solidFill>
                <a:srgbClr val="00B0F0"/>
              </a:solidFill>
            </a:rPr>
            <a:t>7.9 Deberes de la alta gerencia</a:t>
          </a:r>
        </a:p>
      </dgm:t>
    </dgm:pt>
    <dgm:pt modelId="{AE5C20A6-875D-477F-B1B6-03F67D6772BC}" type="parTrans" cxnId="{E41CA03C-8F0D-434B-AC2C-71525F88C411}">
      <dgm:prSet/>
      <dgm:spPr/>
      <dgm:t>
        <a:bodyPr/>
        <a:lstStyle/>
        <a:p>
          <a:endParaRPr lang="es-CR"/>
        </a:p>
      </dgm:t>
    </dgm:pt>
    <dgm:pt modelId="{7563BD2A-92A7-4C1D-A944-214F811F3EAE}" type="sibTrans" cxnId="{E41CA03C-8F0D-434B-AC2C-71525F88C411}">
      <dgm:prSet/>
      <dgm:spPr/>
      <dgm:t>
        <a:bodyPr/>
        <a:lstStyle/>
        <a:p>
          <a:endParaRPr lang="es-CR"/>
        </a:p>
      </dgm:t>
    </dgm:pt>
    <dgm:pt modelId="{C193C2E8-9292-40ED-AE30-FDB30C008B88}">
      <dgm:prSet phldrT="[Texto]" custT="1"/>
      <dgm:spPr/>
      <dgm:t>
        <a:bodyPr/>
        <a:lstStyle/>
        <a:p>
          <a:r>
            <a:rPr lang="es-CR" sz="1000" b="1" dirty="0" smtClean="0">
              <a:solidFill>
                <a:srgbClr val="00B0F0"/>
              </a:solidFill>
            </a:rPr>
            <a:t>7.10 Revisión de  la autoridad supervisora</a:t>
          </a:r>
        </a:p>
      </dgm:t>
    </dgm:pt>
    <dgm:pt modelId="{87959105-2462-41FF-B1FF-1C28D8E66D6B}" type="parTrans" cxnId="{84178FDA-F7FC-4B2E-96C2-65DA24C5FC7F}">
      <dgm:prSet/>
      <dgm:spPr/>
      <dgm:t>
        <a:bodyPr/>
        <a:lstStyle/>
        <a:p>
          <a:endParaRPr lang="es-CR"/>
        </a:p>
      </dgm:t>
    </dgm:pt>
    <dgm:pt modelId="{26193BC1-397E-4C4C-BC59-5F3FE8839A9C}" type="sibTrans" cxnId="{84178FDA-F7FC-4B2E-96C2-65DA24C5FC7F}">
      <dgm:prSet/>
      <dgm:spPr/>
      <dgm:t>
        <a:bodyPr/>
        <a:lstStyle/>
        <a:p>
          <a:endParaRPr lang="es-CR"/>
        </a:p>
      </dgm:t>
    </dgm:pt>
    <dgm:pt modelId="{30FEF811-299D-4A90-9F73-3CB5BE5B3CD7}" type="pres">
      <dgm:prSet presAssocID="{EF1AE956-CC4D-4215-A226-E604B6DD66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16712B4E-6953-49BC-B95E-8CE33845AD54}" type="pres">
      <dgm:prSet presAssocID="{D6FCEF76-C750-4899-88E0-E496041DD41F}" presName="dummy" presStyleCnt="0"/>
      <dgm:spPr/>
    </dgm:pt>
    <dgm:pt modelId="{FBD5DB71-13FC-4BF7-8778-E2DFC1C1F45D}" type="pres">
      <dgm:prSet presAssocID="{D6FCEF76-C750-4899-88E0-E496041DD41F}" presName="node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D6CA11E-B634-4EC0-8152-F7EA56C01D91}" type="pres">
      <dgm:prSet presAssocID="{06C249FB-2F20-47D1-AEED-BCF55C1DD648}" presName="sibTrans" presStyleLbl="node1" presStyleIdx="0" presStyleCnt="10"/>
      <dgm:spPr/>
      <dgm:t>
        <a:bodyPr/>
        <a:lstStyle/>
        <a:p>
          <a:endParaRPr lang="es-CR"/>
        </a:p>
      </dgm:t>
    </dgm:pt>
    <dgm:pt modelId="{E28B9B99-C8CB-43EB-80C5-3F2EC61DD231}" type="pres">
      <dgm:prSet presAssocID="{A98380E8-15F5-4299-9DCB-530F256EC641}" presName="dummy" presStyleCnt="0"/>
      <dgm:spPr/>
    </dgm:pt>
    <dgm:pt modelId="{51B25549-C1D2-4543-8464-1E65F57BB467}" type="pres">
      <dgm:prSet presAssocID="{A98380E8-15F5-4299-9DCB-530F256EC641}" presName="node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90993B6-BA81-4596-ABFE-F24E18E9F25F}" type="pres">
      <dgm:prSet presAssocID="{A2C282F9-CE36-4043-8E48-D60D2269AC54}" presName="sibTrans" presStyleLbl="node1" presStyleIdx="1" presStyleCnt="10"/>
      <dgm:spPr/>
      <dgm:t>
        <a:bodyPr/>
        <a:lstStyle/>
        <a:p>
          <a:endParaRPr lang="es-CR"/>
        </a:p>
      </dgm:t>
    </dgm:pt>
    <dgm:pt modelId="{47581689-F8A6-457B-8351-2304340F0626}" type="pres">
      <dgm:prSet presAssocID="{F16C7DFD-1EE8-469F-8371-DBAE3CF3F89F}" presName="dummy" presStyleCnt="0"/>
      <dgm:spPr/>
    </dgm:pt>
    <dgm:pt modelId="{46DC53E3-BB14-4F58-836D-5A1D48CB1625}" type="pres">
      <dgm:prSet presAssocID="{F16C7DFD-1EE8-469F-8371-DBAE3CF3F89F}" presName="node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A72B401-B760-4698-A925-1503C8C9803C}" type="pres">
      <dgm:prSet presAssocID="{B7FEC760-8430-4066-987F-F4F51C80C82B}" presName="sibTrans" presStyleLbl="node1" presStyleIdx="2" presStyleCnt="10"/>
      <dgm:spPr/>
      <dgm:t>
        <a:bodyPr/>
        <a:lstStyle/>
        <a:p>
          <a:endParaRPr lang="es-CR"/>
        </a:p>
      </dgm:t>
    </dgm:pt>
    <dgm:pt modelId="{CA43DBCB-152D-4091-9131-6F88D922C11F}" type="pres">
      <dgm:prSet presAssocID="{8EF5E69E-C700-4924-8921-1217DD0D9155}" presName="dummy" presStyleCnt="0"/>
      <dgm:spPr/>
    </dgm:pt>
    <dgm:pt modelId="{01B12DC9-1A1A-4626-980D-2B4DEA0F432F}" type="pres">
      <dgm:prSet presAssocID="{8EF5E69E-C700-4924-8921-1217DD0D9155}" presName="node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06A6105-9885-43E3-AB63-A32BE4C7E6B0}" type="pres">
      <dgm:prSet presAssocID="{23F83A65-B1D8-4A8A-B952-D29A2BA7B2EA}" presName="sibTrans" presStyleLbl="node1" presStyleIdx="3" presStyleCnt="10"/>
      <dgm:spPr/>
      <dgm:t>
        <a:bodyPr/>
        <a:lstStyle/>
        <a:p>
          <a:endParaRPr lang="es-CR"/>
        </a:p>
      </dgm:t>
    </dgm:pt>
    <dgm:pt modelId="{20B1E22B-5D83-4EDA-9817-D626732AB80C}" type="pres">
      <dgm:prSet presAssocID="{59E18D54-06BB-4751-80B9-53AED4440524}" presName="dummy" presStyleCnt="0"/>
      <dgm:spPr/>
    </dgm:pt>
    <dgm:pt modelId="{ED6B9912-6428-45CF-9D7D-04F1F5FDA7C1}" type="pres">
      <dgm:prSet presAssocID="{59E18D54-06BB-4751-80B9-53AED4440524}" presName="node" presStyleLbl="revTx" presStyleIdx="4" presStyleCnt="10" custRadScaleRad="96551" custRadScaleInc="-555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A4D6CD9-328A-4707-9E63-69332438C72F}" type="pres">
      <dgm:prSet presAssocID="{640A9677-0D84-4E0A-88E9-879A423332C0}" presName="sibTrans" presStyleLbl="node1" presStyleIdx="4" presStyleCnt="10"/>
      <dgm:spPr/>
      <dgm:t>
        <a:bodyPr/>
        <a:lstStyle/>
        <a:p>
          <a:endParaRPr lang="es-CR"/>
        </a:p>
      </dgm:t>
    </dgm:pt>
    <dgm:pt modelId="{CE06FF13-1D23-4540-B142-F94AD028C9A0}" type="pres">
      <dgm:prSet presAssocID="{6CECA391-5CBE-4040-B445-EC5CDEC8E558}" presName="dummy" presStyleCnt="0"/>
      <dgm:spPr/>
    </dgm:pt>
    <dgm:pt modelId="{6D1C7854-DD95-464F-A5EA-D1B58BF95641}" type="pres">
      <dgm:prSet presAssocID="{6CECA391-5CBE-4040-B445-EC5CDEC8E558}" presName="node" presStyleLbl="revTx" presStyleIdx="5" presStyleCnt="10" custRadScaleRad="96551" custRadScaleInc="555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C40180E-B021-4CFC-A1D0-215BD5B3FB7A}" type="pres">
      <dgm:prSet presAssocID="{19691239-49F2-48EE-A682-5E88555CACC6}" presName="sibTrans" presStyleLbl="node1" presStyleIdx="5" presStyleCnt="10"/>
      <dgm:spPr/>
      <dgm:t>
        <a:bodyPr/>
        <a:lstStyle/>
        <a:p>
          <a:endParaRPr lang="es-CR"/>
        </a:p>
      </dgm:t>
    </dgm:pt>
    <dgm:pt modelId="{B5CD9BDE-8FB3-4CA0-AB16-949192597680}" type="pres">
      <dgm:prSet presAssocID="{38DC1F03-26C1-4EF1-9DA0-C87C2571A3F2}" presName="dummy" presStyleCnt="0"/>
      <dgm:spPr/>
    </dgm:pt>
    <dgm:pt modelId="{D5054EF7-236F-4022-821C-DDAD135FE8F0}" type="pres">
      <dgm:prSet presAssocID="{38DC1F03-26C1-4EF1-9DA0-C87C2571A3F2}" presName="node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C3B6128-E1F2-498B-AB01-91A83AAF9479}" type="pres">
      <dgm:prSet presAssocID="{7124AA6A-0821-401B-A506-13946BB29647}" presName="sibTrans" presStyleLbl="node1" presStyleIdx="6" presStyleCnt="10"/>
      <dgm:spPr/>
      <dgm:t>
        <a:bodyPr/>
        <a:lstStyle/>
        <a:p>
          <a:endParaRPr lang="es-CR"/>
        </a:p>
      </dgm:t>
    </dgm:pt>
    <dgm:pt modelId="{B6E631D7-78F7-4DCE-8A44-D2B431DFECF4}" type="pres">
      <dgm:prSet presAssocID="{6B0176F5-D50D-46A3-916B-26A82F3B45C7}" presName="dummy" presStyleCnt="0"/>
      <dgm:spPr/>
    </dgm:pt>
    <dgm:pt modelId="{5B85D90D-C188-45D8-ACC7-0E33275E2639}" type="pres">
      <dgm:prSet presAssocID="{6B0176F5-D50D-46A3-916B-26A82F3B45C7}" presName="node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0424709-27CC-4244-B2FA-01E89369C0E7}" type="pres">
      <dgm:prSet presAssocID="{2535B1B4-A497-4223-A87C-C902681E1221}" presName="sibTrans" presStyleLbl="node1" presStyleIdx="7" presStyleCnt="10"/>
      <dgm:spPr/>
      <dgm:t>
        <a:bodyPr/>
        <a:lstStyle/>
        <a:p>
          <a:endParaRPr lang="es-CR"/>
        </a:p>
      </dgm:t>
    </dgm:pt>
    <dgm:pt modelId="{0455A1A1-6093-44F3-AF83-25F270B7B3D6}" type="pres">
      <dgm:prSet presAssocID="{5DB75E77-A30F-4AA5-AF18-45D2B0C5D194}" presName="dummy" presStyleCnt="0"/>
      <dgm:spPr/>
    </dgm:pt>
    <dgm:pt modelId="{DC4A305E-B950-40B9-B5D6-C5EC59C44C27}" type="pres">
      <dgm:prSet presAssocID="{5DB75E77-A30F-4AA5-AF18-45D2B0C5D194}" presName="node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36F4B9A-8FB1-4E3A-9E8E-BF525CA1D6BB}" type="pres">
      <dgm:prSet presAssocID="{7563BD2A-92A7-4C1D-A944-214F811F3EAE}" presName="sibTrans" presStyleLbl="node1" presStyleIdx="8" presStyleCnt="10"/>
      <dgm:spPr/>
      <dgm:t>
        <a:bodyPr/>
        <a:lstStyle/>
        <a:p>
          <a:endParaRPr lang="es-CR"/>
        </a:p>
      </dgm:t>
    </dgm:pt>
    <dgm:pt modelId="{70D77BD5-702B-4B5D-BB19-5FE14AA63B7B}" type="pres">
      <dgm:prSet presAssocID="{C193C2E8-9292-40ED-AE30-FDB30C008B88}" presName="dummy" presStyleCnt="0"/>
      <dgm:spPr/>
    </dgm:pt>
    <dgm:pt modelId="{C56BDDCD-E770-4ABE-8C16-A831DB9AD368}" type="pres">
      <dgm:prSet presAssocID="{C193C2E8-9292-40ED-AE30-FDB30C008B88}" presName="node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D1FE1EE-2608-4180-B503-020CE0AF79C6}" type="pres">
      <dgm:prSet presAssocID="{26193BC1-397E-4C4C-BC59-5F3FE8839A9C}" presName="sibTrans" presStyleLbl="node1" presStyleIdx="9" presStyleCnt="10"/>
      <dgm:spPr/>
      <dgm:t>
        <a:bodyPr/>
        <a:lstStyle/>
        <a:p>
          <a:endParaRPr lang="es-CR"/>
        </a:p>
      </dgm:t>
    </dgm:pt>
  </dgm:ptLst>
  <dgm:cxnLst>
    <dgm:cxn modelId="{FA9A20C2-480B-41EB-9710-8DFCCB5E390E}" type="presOf" srcId="{5DB75E77-A30F-4AA5-AF18-45D2B0C5D194}" destId="{DC4A305E-B950-40B9-B5D6-C5EC59C44C27}" srcOrd="0" destOrd="0" presId="urn:microsoft.com/office/officeart/2005/8/layout/cycle1"/>
    <dgm:cxn modelId="{AC3392EE-17E7-49CF-BAA9-C76655AAB30B}" srcId="{EF1AE956-CC4D-4215-A226-E604B6DD66D6}" destId="{A98380E8-15F5-4299-9DCB-530F256EC641}" srcOrd="1" destOrd="0" parTransId="{344E422D-6E21-4C22-A332-29FA031D770A}" sibTransId="{A2C282F9-CE36-4043-8E48-D60D2269AC54}"/>
    <dgm:cxn modelId="{2E8EE79B-22B6-46F6-8254-34B72DAF6ED9}" srcId="{EF1AE956-CC4D-4215-A226-E604B6DD66D6}" destId="{F16C7DFD-1EE8-469F-8371-DBAE3CF3F89F}" srcOrd="2" destOrd="0" parTransId="{FD798516-013D-4C8D-A28D-8AA68D2E905F}" sibTransId="{B7FEC760-8430-4066-987F-F4F51C80C82B}"/>
    <dgm:cxn modelId="{24DB14D9-2FF7-4083-B123-FD2DA440BC6D}" type="presOf" srcId="{B7FEC760-8430-4066-987F-F4F51C80C82B}" destId="{AA72B401-B760-4698-A925-1503C8C9803C}" srcOrd="0" destOrd="0" presId="urn:microsoft.com/office/officeart/2005/8/layout/cycle1"/>
    <dgm:cxn modelId="{FF3680C4-4271-4793-B09A-0263DBDADD50}" type="presOf" srcId="{38DC1F03-26C1-4EF1-9DA0-C87C2571A3F2}" destId="{D5054EF7-236F-4022-821C-DDAD135FE8F0}" srcOrd="0" destOrd="0" presId="urn:microsoft.com/office/officeart/2005/8/layout/cycle1"/>
    <dgm:cxn modelId="{B4BE720E-4D30-42A7-8FA6-D82C3D8D9017}" type="presOf" srcId="{640A9677-0D84-4E0A-88E9-879A423332C0}" destId="{DA4D6CD9-328A-4707-9E63-69332438C72F}" srcOrd="0" destOrd="0" presId="urn:microsoft.com/office/officeart/2005/8/layout/cycle1"/>
    <dgm:cxn modelId="{99C3EE0E-2E41-443D-B63A-076422A19588}" type="presOf" srcId="{7124AA6A-0821-401B-A506-13946BB29647}" destId="{9C3B6128-E1F2-498B-AB01-91A83AAF9479}" srcOrd="0" destOrd="0" presId="urn:microsoft.com/office/officeart/2005/8/layout/cycle1"/>
    <dgm:cxn modelId="{DFB8EF23-0CEC-4834-A29E-68DA939315F9}" srcId="{EF1AE956-CC4D-4215-A226-E604B6DD66D6}" destId="{8EF5E69E-C700-4924-8921-1217DD0D9155}" srcOrd="3" destOrd="0" parTransId="{A79AF04C-A327-4554-841B-E679029EEF3A}" sibTransId="{23F83A65-B1D8-4A8A-B952-D29A2BA7B2EA}"/>
    <dgm:cxn modelId="{2390BA62-8A81-4A7C-8CDC-9771E8AA54A4}" type="presOf" srcId="{F16C7DFD-1EE8-469F-8371-DBAE3CF3F89F}" destId="{46DC53E3-BB14-4F58-836D-5A1D48CB1625}" srcOrd="0" destOrd="0" presId="urn:microsoft.com/office/officeart/2005/8/layout/cycle1"/>
    <dgm:cxn modelId="{DFB997A0-1B3D-428E-AA02-D3F0B36034C2}" type="presOf" srcId="{A2C282F9-CE36-4043-8E48-D60D2269AC54}" destId="{D90993B6-BA81-4596-ABFE-F24E18E9F25F}" srcOrd="0" destOrd="0" presId="urn:microsoft.com/office/officeart/2005/8/layout/cycle1"/>
    <dgm:cxn modelId="{6E0F0489-8DEB-4463-BAF6-1DBCDC5DD43D}" type="presOf" srcId="{26193BC1-397E-4C4C-BC59-5F3FE8839A9C}" destId="{0D1FE1EE-2608-4180-B503-020CE0AF79C6}" srcOrd="0" destOrd="0" presId="urn:microsoft.com/office/officeart/2005/8/layout/cycle1"/>
    <dgm:cxn modelId="{F63FD361-6E58-40E3-A141-861E9C0A1EBB}" type="presOf" srcId="{19691239-49F2-48EE-A682-5E88555CACC6}" destId="{0C40180E-B021-4CFC-A1D0-215BD5B3FB7A}" srcOrd="0" destOrd="0" presId="urn:microsoft.com/office/officeart/2005/8/layout/cycle1"/>
    <dgm:cxn modelId="{52861FA1-14A7-4D34-9EE3-A8E409E53E40}" type="presOf" srcId="{2535B1B4-A497-4223-A87C-C902681E1221}" destId="{F0424709-27CC-4244-B2FA-01E89369C0E7}" srcOrd="0" destOrd="0" presId="urn:microsoft.com/office/officeart/2005/8/layout/cycle1"/>
    <dgm:cxn modelId="{33315956-6C1E-445B-B9C0-6FCF8811782E}" type="presOf" srcId="{59E18D54-06BB-4751-80B9-53AED4440524}" destId="{ED6B9912-6428-45CF-9D7D-04F1F5FDA7C1}" srcOrd="0" destOrd="0" presId="urn:microsoft.com/office/officeart/2005/8/layout/cycle1"/>
    <dgm:cxn modelId="{D01EB6D5-6414-47BC-8A25-281FC4E9A6B4}" type="presOf" srcId="{C193C2E8-9292-40ED-AE30-FDB30C008B88}" destId="{C56BDDCD-E770-4ABE-8C16-A831DB9AD368}" srcOrd="0" destOrd="0" presId="urn:microsoft.com/office/officeart/2005/8/layout/cycle1"/>
    <dgm:cxn modelId="{58799DD1-5146-48E0-8D88-FE340EDF5BB9}" srcId="{EF1AE956-CC4D-4215-A226-E604B6DD66D6}" destId="{D6FCEF76-C750-4899-88E0-E496041DD41F}" srcOrd="0" destOrd="0" parTransId="{8929C0DE-F4D3-428B-954A-38595C108240}" sibTransId="{06C249FB-2F20-47D1-AEED-BCF55C1DD648}"/>
    <dgm:cxn modelId="{84178FDA-F7FC-4B2E-96C2-65DA24C5FC7F}" srcId="{EF1AE956-CC4D-4215-A226-E604B6DD66D6}" destId="{C193C2E8-9292-40ED-AE30-FDB30C008B88}" srcOrd="9" destOrd="0" parTransId="{87959105-2462-41FF-B1FF-1C28D8E66D6B}" sibTransId="{26193BC1-397E-4C4C-BC59-5F3FE8839A9C}"/>
    <dgm:cxn modelId="{615EC8AD-F641-4CF3-8101-F111C08BF356}" srcId="{EF1AE956-CC4D-4215-A226-E604B6DD66D6}" destId="{6CECA391-5CBE-4040-B445-EC5CDEC8E558}" srcOrd="5" destOrd="0" parTransId="{D760AA56-F26A-4440-9E8E-A9574FDFE9E5}" sibTransId="{19691239-49F2-48EE-A682-5E88555CACC6}"/>
    <dgm:cxn modelId="{ACC58932-38E4-431B-AF0D-33E86DAA9FFE}" srcId="{EF1AE956-CC4D-4215-A226-E604B6DD66D6}" destId="{38DC1F03-26C1-4EF1-9DA0-C87C2571A3F2}" srcOrd="6" destOrd="0" parTransId="{8A7745C2-17DC-474A-B6ED-7ECEADE7C49E}" sibTransId="{7124AA6A-0821-401B-A506-13946BB29647}"/>
    <dgm:cxn modelId="{172E52B9-27EE-4DF5-867F-7497E48123BE}" type="presOf" srcId="{D6FCEF76-C750-4899-88E0-E496041DD41F}" destId="{FBD5DB71-13FC-4BF7-8778-E2DFC1C1F45D}" srcOrd="0" destOrd="0" presId="urn:microsoft.com/office/officeart/2005/8/layout/cycle1"/>
    <dgm:cxn modelId="{71E91413-82C1-4C60-8A64-7B30A0E09332}" type="presOf" srcId="{6CECA391-5CBE-4040-B445-EC5CDEC8E558}" destId="{6D1C7854-DD95-464F-A5EA-D1B58BF95641}" srcOrd="0" destOrd="0" presId="urn:microsoft.com/office/officeart/2005/8/layout/cycle1"/>
    <dgm:cxn modelId="{E41CA03C-8F0D-434B-AC2C-71525F88C411}" srcId="{EF1AE956-CC4D-4215-A226-E604B6DD66D6}" destId="{5DB75E77-A30F-4AA5-AF18-45D2B0C5D194}" srcOrd="8" destOrd="0" parTransId="{AE5C20A6-875D-477F-B1B6-03F67D6772BC}" sibTransId="{7563BD2A-92A7-4C1D-A944-214F811F3EAE}"/>
    <dgm:cxn modelId="{C8BEB007-76C4-4981-B14F-B83702D41798}" srcId="{EF1AE956-CC4D-4215-A226-E604B6DD66D6}" destId="{59E18D54-06BB-4751-80B9-53AED4440524}" srcOrd="4" destOrd="0" parTransId="{54590F16-78A1-442E-9077-54B1A594C1ED}" sibTransId="{640A9677-0D84-4E0A-88E9-879A423332C0}"/>
    <dgm:cxn modelId="{203050C8-34F8-4003-B868-3B4411806944}" type="presOf" srcId="{23F83A65-B1D8-4A8A-B952-D29A2BA7B2EA}" destId="{806A6105-9885-43E3-AB63-A32BE4C7E6B0}" srcOrd="0" destOrd="0" presId="urn:microsoft.com/office/officeart/2005/8/layout/cycle1"/>
    <dgm:cxn modelId="{C32204A1-F360-447E-B472-3B8153A9969C}" type="presOf" srcId="{7563BD2A-92A7-4C1D-A944-214F811F3EAE}" destId="{236F4B9A-8FB1-4E3A-9E8E-BF525CA1D6BB}" srcOrd="0" destOrd="0" presId="urn:microsoft.com/office/officeart/2005/8/layout/cycle1"/>
    <dgm:cxn modelId="{B7CFEBBD-3F37-4D1E-8F50-F237F9A6E67F}" type="presOf" srcId="{8EF5E69E-C700-4924-8921-1217DD0D9155}" destId="{01B12DC9-1A1A-4626-980D-2B4DEA0F432F}" srcOrd="0" destOrd="0" presId="urn:microsoft.com/office/officeart/2005/8/layout/cycle1"/>
    <dgm:cxn modelId="{B1AF12D2-F5D3-481E-996B-A9F7E67750B3}" type="presOf" srcId="{06C249FB-2F20-47D1-AEED-BCF55C1DD648}" destId="{5D6CA11E-B634-4EC0-8152-F7EA56C01D91}" srcOrd="0" destOrd="0" presId="urn:microsoft.com/office/officeart/2005/8/layout/cycle1"/>
    <dgm:cxn modelId="{66305016-CBBB-491E-97BA-B3993929FC30}" type="presOf" srcId="{EF1AE956-CC4D-4215-A226-E604B6DD66D6}" destId="{30FEF811-299D-4A90-9F73-3CB5BE5B3CD7}" srcOrd="0" destOrd="0" presId="urn:microsoft.com/office/officeart/2005/8/layout/cycle1"/>
    <dgm:cxn modelId="{1B28F8D9-5B73-4B08-AF48-4D104411BBC4}" type="presOf" srcId="{6B0176F5-D50D-46A3-916B-26A82F3B45C7}" destId="{5B85D90D-C188-45D8-ACC7-0E33275E2639}" srcOrd="0" destOrd="0" presId="urn:microsoft.com/office/officeart/2005/8/layout/cycle1"/>
    <dgm:cxn modelId="{B12A2DDD-4B3A-4F95-8FD3-E5BA453E69BC}" type="presOf" srcId="{A98380E8-15F5-4299-9DCB-530F256EC641}" destId="{51B25549-C1D2-4543-8464-1E65F57BB467}" srcOrd="0" destOrd="0" presId="urn:microsoft.com/office/officeart/2005/8/layout/cycle1"/>
    <dgm:cxn modelId="{1ACD7620-B90E-4F80-8EA2-E616A7013812}" srcId="{EF1AE956-CC4D-4215-A226-E604B6DD66D6}" destId="{6B0176F5-D50D-46A3-916B-26A82F3B45C7}" srcOrd="7" destOrd="0" parTransId="{5DA015A1-133D-4688-A146-A25C49DBA8F6}" sibTransId="{2535B1B4-A497-4223-A87C-C902681E1221}"/>
    <dgm:cxn modelId="{33E7768E-E2F2-469E-88E9-CBD5F7F6482B}" type="presParOf" srcId="{30FEF811-299D-4A90-9F73-3CB5BE5B3CD7}" destId="{16712B4E-6953-49BC-B95E-8CE33845AD54}" srcOrd="0" destOrd="0" presId="urn:microsoft.com/office/officeart/2005/8/layout/cycle1"/>
    <dgm:cxn modelId="{0334EA88-52B7-46F8-B76F-B3B65E5230E7}" type="presParOf" srcId="{30FEF811-299D-4A90-9F73-3CB5BE5B3CD7}" destId="{FBD5DB71-13FC-4BF7-8778-E2DFC1C1F45D}" srcOrd="1" destOrd="0" presId="urn:microsoft.com/office/officeart/2005/8/layout/cycle1"/>
    <dgm:cxn modelId="{02FA23C6-ACD2-4D17-8DBE-3F99281DDA5A}" type="presParOf" srcId="{30FEF811-299D-4A90-9F73-3CB5BE5B3CD7}" destId="{5D6CA11E-B634-4EC0-8152-F7EA56C01D91}" srcOrd="2" destOrd="0" presId="urn:microsoft.com/office/officeart/2005/8/layout/cycle1"/>
    <dgm:cxn modelId="{F99FC084-7F91-402B-9A22-E141B1887B53}" type="presParOf" srcId="{30FEF811-299D-4A90-9F73-3CB5BE5B3CD7}" destId="{E28B9B99-C8CB-43EB-80C5-3F2EC61DD231}" srcOrd="3" destOrd="0" presId="urn:microsoft.com/office/officeart/2005/8/layout/cycle1"/>
    <dgm:cxn modelId="{09014228-06EF-4687-B164-615D4DF03842}" type="presParOf" srcId="{30FEF811-299D-4A90-9F73-3CB5BE5B3CD7}" destId="{51B25549-C1D2-4543-8464-1E65F57BB467}" srcOrd="4" destOrd="0" presId="urn:microsoft.com/office/officeart/2005/8/layout/cycle1"/>
    <dgm:cxn modelId="{B32F21CA-0C85-4376-AF9E-C32F9ED37CB1}" type="presParOf" srcId="{30FEF811-299D-4A90-9F73-3CB5BE5B3CD7}" destId="{D90993B6-BA81-4596-ABFE-F24E18E9F25F}" srcOrd="5" destOrd="0" presId="urn:microsoft.com/office/officeart/2005/8/layout/cycle1"/>
    <dgm:cxn modelId="{F1DCE801-68DB-46C0-8C80-AD40FEA5289E}" type="presParOf" srcId="{30FEF811-299D-4A90-9F73-3CB5BE5B3CD7}" destId="{47581689-F8A6-457B-8351-2304340F0626}" srcOrd="6" destOrd="0" presId="urn:microsoft.com/office/officeart/2005/8/layout/cycle1"/>
    <dgm:cxn modelId="{B79D15BE-078A-4C1B-A2B5-3204D0BA13CF}" type="presParOf" srcId="{30FEF811-299D-4A90-9F73-3CB5BE5B3CD7}" destId="{46DC53E3-BB14-4F58-836D-5A1D48CB1625}" srcOrd="7" destOrd="0" presId="urn:microsoft.com/office/officeart/2005/8/layout/cycle1"/>
    <dgm:cxn modelId="{B1673032-F546-42B7-B163-DF61444E10F4}" type="presParOf" srcId="{30FEF811-299D-4A90-9F73-3CB5BE5B3CD7}" destId="{AA72B401-B760-4698-A925-1503C8C9803C}" srcOrd="8" destOrd="0" presId="urn:microsoft.com/office/officeart/2005/8/layout/cycle1"/>
    <dgm:cxn modelId="{F839EDED-6BBA-4544-8AD4-4482F0C91BBF}" type="presParOf" srcId="{30FEF811-299D-4A90-9F73-3CB5BE5B3CD7}" destId="{CA43DBCB-152D-4091-9131-6F88D922C11F}" srcOrd="9" destOrd="0" presId="urn:microsoft.com/office/officeart/2005/8/layout/cycle1"/>
    <dgm:cxn modelId="{1961B02F-836E-4CA4-9706-9483CC655F33}" type="presParOf" srcId="{30FEF811-299D-4A90-9F73-3CB5BE5B3CD7}" destId="{01B12DC9-1A1A-4626-980D-2B4DEA0F432F}" srcOrd="10" destOrd="0" presId="urn:microsoft.com/office/officeart/2005/8/layout/cycle1"/>
    <dgm:cxn modelId="{4DB06950-1F65-4BE7-B2B1-C9E8F24BF6BD}" type="presParOf" srcId="{30FEF811-299D-4A90-9F73-3CB5BE5B3CD7}" destId="{806A6105-9885-43E3-AB63-A32BE4C7E6B0}" srcOrd="11" destOrd="0" presId="urn:microsoft.com/office/officeart/2005/8/layout/cycle1"/>
    <dgm:cxn modelId="{7DE3BB98-4479-41F3-A040-49BCAE0AFE86}" type="presParOf" srcId="{30FEF811-299D-4A90-9F73-3CB5BE5B3CD7}" destId="{20B1E22B-5D83-4EDA-9817-D626732AB80C}" srcOrd="12" destOrd="0" presId="urn:microsoft.com/office/officeart/2005/8/layout/cycle1"/>
    <dgm:cxn modelId="{2D239A89-B93D-4C1B-9955-F7076A80B0B7}" type="presParOf" srcId="{30FEF811-299D-4A90-9F73-3CB5BE5B3CD7}" destId="{ED6B9912-6428-45CF-9D7D-04F1F5FDA7C1}" srcOrd="13" destOrd="0" presId="urn:microsoft.com/office/officeart/2005/8/layout/cycle1"/>
    <dgm:cxn modelId="{057989F9-8C28-4A35-9030-FA47825EC4F9}" type="presParOf" srcId="{30FEF811-299D-4A90-9F73-3CB5BE5B3CD7}" destId="{DA4D6CD9-328A-4707-9E63-69332438C72F}" srcOrd="14" destOrd="0" presId="urn:microsoft.com/office/officeart/2005/8/layout/cycle1"/>
    <dgm:cxn modelId="{364EB213-697E-41F0-9D65-9C13A9CC38B3}" type="presParOf" srcId="{30FEF811-299D-4A90-9F73-3CB5BE5B3CD7}" destId="{CE06FF13-1D23-4540-B142-F94AD028C9A0}" srcOrd="15" destOrd="0" presId="urn:microsoft.com/office/officeart/2005/8/layout/cycle1"/>
    <dgm:cxn modelId="{93A8AE12-61A8-4DC7-844B-44F5893C11E6}" type="presParOf" srcId="{30FEF811-299D-4A90-9F73-3CB5BE5B3CD7}" destId="{6D1C7854-DD95-464F-A5EA-D1B58BF95641}" srcOrd="16" destOrd="0" presId="urn:microsoft.com/office/officeart/2005/8/layout/cycle1"/>
    <dgm:cxn modelId="{DACEDD0E-C77C-4CA8-B0A7-5BE8B0FD3ABE}" type="presParOf" srcId="{30FEF811-299D-4A90-9F73-3CB5BE5B3CD7}" destId="{0C40180E-B021-4CFC-A1D0-215BD5B3FB7A}" srcOrd="17" destOrd="0" presId="urn:microsoft.com/office/officeart/2005/8/layout/cycle1"/>
    <dgm:cxn modelId="{F8677FA7-A927-495F-B70C-CFB82D1F528D}" type="presParOf" srcId="{30FEF811-299D-4A90-9F73-3CB5BE5B3CD7}" destId="{B5CD9BDE-8FB3-4CA0-AB16-949192597680}" srcOrd="18" destOrd="0" presId="urn:microsoft.com/office/officeart/2005/8/layout/cycle1"/>
    <dgm:cxn modelId="{14634ABB-1A1B-4BC9-A482-DCEF282A41C6}" type="presParOf" srcId="{30FEF811-299D-4A90-9F73-3CB5BE5B3CD7}" destId="{D5054EF7-236F-4022-821C-DDAD135FE8F0}" srcOrd="19" destOrd="0" presId="urn:microsoft.com/office/officeart/2005/8/layout/cycle1"/>
    <dgm:cxn modelId="{BBB41167-0C76-425D-BDBB-B5E7428D4F4C}" type="presParOf" srcId="{30FEF811-299D-4A90-9F73-3CB5BE5B3CD7}" destId="{9C3B6128-E1F2-498B-AB01-91A83AAF9479}" srcOrd="20" destOrd="0" presId="urn:microsoft.com/office/officeart/2005/8/layout/cycle1"/>
    <dgm:cxn modelId="{3E435DF6-00D2-4481-AF8A-2E9069024A04}" type="presParOf" srcId="{30FEF811-299D-4A90-9F73-3CB5BE5B3CD7}" destId="{B6E631D7-78F7-4DCE-8A44-D2B431DFECF4}" srcOrd="21" destOrd="0" presId="urn:microsoft.com/office/officeart/2005/8/layout/cycle1"/>
    <dgm:cxn modelId="{01F53100-CA70-4109-9D8D-0335A66D937F}" type="presParOf" srcId="{30FEF811-299D-4A90-9F73-3CB5BE5B3CD7}" destId="{5B85D90D-C188-45D8-ACC7-0E33275E2639}" srcOrd="22" destOrd="0" presId="urn:microsoft.com/office/officeart/2005/8/layout/cycle1"/>
    <dgm:cxn modelId="{5CA078C0-BAD1-4042-89E9-35E1261C3037}" type="presParOf" srcId="{30FEF811-299D-4A90-9F73-3CB5BE5B3CD7}" destId="{F0424709-27CC-4244-B2FA-01E89369C0E7}" srcOrd="23" destOrd="0" presId="urn:microsoft.com/office/officeart/2005/8/layout/cycle1"/>
    <dgm:cxn modelId="{02D8D558-B047-436F-AC96-AD2DC0584FE1}" type="presParOf" srcId="{30FEF811-299D-4A90-9F73-3CB5BE5B3CD7}" destId="{0455A1A1-6093-44F3-AF83-25F270B7B3D6}" srcOrd="24" destOrd="0" presId="urn:microsoft.com/office/officeart/2005/8/layout/cycle1"/>
    <dgm:cxn modelId="{F2B158E2-EAE7-4843-8CC4-64550AAA577A}" type="presParOf" srcId="{30FEF811-299D-4A90-9F73-3CB5BE5B3CD7}" destId="{DC4A305E-B950-40B9-B5D6-C5EC59C44C27}" srcOrd="25" destOrd="0" presId="urn:microsoft.com/office/officeart/2005/8/layout/cycle1"/>
    <dgm:cxn modelId="{CD2DA4DF-CF12-4DC8-8EF2-D3F525F97879}" type="presParOf" srcId="{30FEF811-299D-4A90-9F73-3CB5BE5B3CD7}" destId="{236F4B9A-8FB1-4E3A-9E8E-BF525CA1D6BB}" srcOrd="26" destOrd="0" presId="urn:microsoft.com/office/officeart/2005/8/layout/cycle1"/>
    <dgm:cxn modelId="{05678D6D-9AC2-4A3A-A4BA-5E622A878CC5}" type="presParOf" srcId="{30FEF811-299D-4A90-9F73-3CB5BE5B3CD7}" destId="{70D77BD5-702B-4B5D-BB19-5FE14AA63B7B}" srcOrd="27" destOrd="0" presId="urn:microsoft.com/office/officeart/2005/8/layout/cycle1"/>
    <dgm:cxn modelId="{45723E85-7831-4378-99BD-B8E53C6653A7}" type="presParOf" srcId="{30FEF811-299D-4A90-9F73-3CB5BE5B3CD7}" destId="{C56BDDCD-E770-4ABE-8C16-A831DB9AD368}" srcOrd="28" destOrd="0" presId="urn:microsoft.com/office/officeart/2005/8/layout/cycle1"/>
    <dgm:cxn modelId="{162AA07F-07BE-4CAA-BDED-13CD6BFA7E83}" type="presParOf" srcId="{30FEF811-299D-4A90-9F73-3CB5BE5B3CD7}" destId="{0D1FE1EE-2608-4180-B503-020CE0AF79C6}" srcOrd="29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1AE956-CC4D-4215-A226-E604B6DD66D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D6FCEF76-C750-4899-88E0-E496041DD41F}">
      <dgm:prSet phldrT="[Texto]" custT="1"/>
      <dgm:spPr/>
      <dgm:t>
        <a:bodyPr/>
        <a:lstStyle/>
        <a:p>
          <a:r>
            <a:rPr lang="es-CR" sz="1600" b="1" dirty="0" smtClean="0">
              <a:solidFill>
                <a:srgbClr val="00B0F0"/>
              </a:solidFill>
            </a:rPr>
            <a:t>8.1 Sistemas de gestión interna y control de riesgos</a:t>
          </a:r>
          <a:endParaRPr lang="es-CR" sz="1600" b="1" dirty="0">
            <a:solidFill>
              <a:srgbClr val="00B0F0"/>
            </a:solidFill>
          </a:endParaRPr>
        </a:p>
      </dgm:t>
    </dgm:pt>
    <dgm:pt modelId="{8929C0DE-F4D3-428B-954A-38595C108240}" type="parTrans" cxnId="{58799DD1-5146-48E0-8D88-FE340EDF5BB9}">
      <dgm:prSet/>
      <dgm:spPr/>
      <dgm:t>
        <a:bodyPr/>
        <a:lstStyle/>
        <a:p>
          <a:endParaRPr lang="es-CR"/>
        </a:p>
      </dgm:t>
    </dgm:pt>
    <dgm:pt modelId="{06C249FB-2F20-47D1-AEED-BCF55C1DD648}" type="sibTrans" cxnId="{58799DD1-5146-48E0-8D88-FE340EDF5BB9}">
      <dgm:prSet/>
      <dgm:spPr/>
      <dgm:t>
        <a:bodyPr/>
        <a:lstStyle/>
        <a:p>
          <a:endParaRPr lang="es-CR"/>
        </a:p>
      </dgm:t>
    </dgm:pt>
    <dgm:pt modelId="{A98380E8-15F5-4299-9DCB-530F256EC641}">
      <dgm:prSet phldrT="[Texto]" custT="1"/>
      <dgm:spPr/>
      <dgm:t>
        <a:bodyPr/>
        <a:lstStyle/>
        <a:p>
          <a:r>
            <a:rPr lang="es-CR" sz="1600" b="1" dirty="0" smtClean="0">
              <a:solidFill>
                <a:srgbClr val="00B0F0"/>
              </a:solidFill>
            </a:rPr>
            <a:t>8.2 Función de control</a:t>
          </a:r>
          <a:endParaRPr lang="es-CR" sz="1600" b="1" dirty="0">
            <a:solidFill>
              <a:srgbClr val="00B0F0"/>
            </a:solidFill>
          </a:endParaRPr>
        </a:p>
      </dgm:t>
    </dgm:pt>
    <dgm:pt modelId="{344E422D-6E21-4C22-A332-29FA031D770A}" type="parTrans" cxnId="{AC3392EE-17E7-49CF-BAA9-C76655AAB30B}">
      <dgm:prSet/>
      <dgm:spPr/>
      <dgm:t>
        <a:bodyPr/>
        <a:lstStyle/>
        <a:p>
          <a:endParaRPr lang="es-CR"/>
        </a:p>
      </dgm:t>
    </dgm:pt>
    <dgm:pt modelId="{A2C282F9-CE36-4043-8E48-D60D2269AC54}" type="sibTrans" cxnId="{AC3392EE-17E7-49CF-BAA9-C76655AAB30B}">
      <dgm:prSet/>
      <dgm:spPr/>
      <dgm:t>
        <a:bodyPr/>
        <a:lstStyle/>
        <a:p>
          <a:endParaRPr lang="es-CR"/>
        </a:p>
      </dgm:t>
    </dgm:pt>
    <dgm:pt modelId="{F16C7DFD-1EE8-469F-8371-DBAE3CF3F89F}">
      <dgm:prSet phldrT="[Texto]" custT="1"/>
      <dgm:spPr/>
      <dgm:t>
        <a:bodyPr/>
        <a:lstStyle/>
        <a:p>
          <a:r>
            <a:rPr lang="es-CR" sz="1600" b="1" dirty="0" smtClean="0">
              <a:solidFill>
                <a:srgbClr val="00B0F0"/>
              </a:solidFill>
            </a:rPr>
            <a:t>8.3 Función de gestión de riesgos</a:t>
          </a:r>
        </a:p>
      </dgm:t>
    </dgm:pt>
    <dgm:pt modelId="{FD798516-013D-4C8D-A28D-8AA68D2E905F}" type="parTrans" cxnId="{2E8EE79B-22B6-46F6-8254-34B72DAF6ED9}">
      <dgm:prSet/>
      <dgm:spPr/>
      <dgm:t>
        <a:bodyPr/>
        <a:lstStyle/>
        <a:p>
          <a:endParaRPr lang="es-CR"/>
        </a:p>
      </dgm:t>
    </dgm:pt>
    <dgm:pt modelId="{B7FEC760-8430-4066-987F-F4F51C80C82B}" type="sibTrans" cxnId="{2E8EE79B-22B6-46F6-8254-34B72DAF6ED9}">
      <dgm:prSet/>
      <dgm:spPr/>
      <dgm:t>
        <a:bodyPr/>
        <a:lstStyle/>
        <a:p>
          <a:endParaRPr lang="es-CR"/>
        </a:p>
      </dgm:t>
    </dgm:pt>
    <dgm:pt modelId="{8EF5E69E-C700-4924-8921-1217DD0D9155}">
      <dgm:prSet phldrT="[Texto]" custT="1"/>
      <dgm:spPr/>
      <dgm:t>
        <a:bodyPr/>
        <a:lstStyle/>
        <a:p>
          <a:r>
            <a:rPr lang="es-CR" sz="1600" b="1" dirty="0" smtClean="0">
              <a:solidFill>
                <a:srgbClr val="00B0F0"/>
              </a:solidFill>
            </a:rPr>
            <a:t>8.4 Función de cumplimiento</a:t>
          </a:r>
        </a:p>
      </dgm:t>
    </dgm:pt>
    <dgm:pt modelId="{A79AF04C-A327-4554-841B-E679029EEF3A}" type="parTrans" cxnId="{DFB8EF23-0CEC-4834-A29E-68DA939315F9}">
      <dgm:prSet/>
      <dgm:spPr/>
      <dgm:t>
        <a:bodyPr/>
        <a:lstStyle/>
        <a:p>
          <a:endParaRPr lang="es-CR"/>
        </a:p>
      </dgm:t>
    </dgm:pt>
    <dgm:pt modelId="{23F83A65-B1D8-4A8A-B952-D29A2BA7B2EA}" type="sibTrans" cxnId="{DFB8EF23-0CEC-4834-A29E-68DA939315F9}">
      <dgm:prSet/>
      <dgm:spPr/>
      <dgm:t>
        <a:bodyPr/>
        <a:lstStyle/>
        <a:p>
          <a:endParaRPr lang="es-CR"/>
        </a:p>
      </dgm:t>
    </dgm:pt>
    <dgm:pt modelId="{59E18D54-06BB-4751-80B9-53AED4440524}">
      <dgm:prSet phldrT="[Texto]" custT="1"/>
      <dgm:spPr/>
      <dgm:t>
        <a:bodyPr/>
        <a:lstStyle/>
        <a:p>
          <a:r>
            <a:rPr lang="es-CR" sz="1600" b="1" dirty="0" smtClean="0">
              <a:solidFill>
                <a:srgbClr val="00B0F0"/>
              </a:solidFill>
            </a:rPr>
            <a:t>8.5 Función actuarial</a:t>
          </a:r>
        </a:p>
      </dgm:t>
    </dgm:pt>
    <dgm:pt modelId="{54590F16-78A1-442E-9077-54B1A594C1ED}" type="parTrans" cxnId="{C8BEB007-76C4-4981-B14F-B83702D41798}">
      <dgm:prSet/>
      <dgm:spPr/>
      <dgm:t>
        <a:bodyPr/>
        <a:lstStyle/>
        <a:p>
          <a:endParaRPr lang="es-CR"/>
        </a:p>
      </dgm:t>
    </dgm:pt>
    <dgm:pt modelId="{640A9677-0D84-4E0A-88E9-879A423332C0}" type="sibTrans" cxnId="{C8BEB007-76C4-4981-B14F-B83702D41798}">
      <dgm:prSet/>
      <dgm:spPr/>
      <dgm:t>
        <a:bodyPr/>
        <a:lstStyle/>
        <a:p>
          <a:endParaRPr lang="es-CR"/>
        </a:p>
      </dgm:t>
    </dgm:pt>
    <dgm:pt modelId="{6CECA391-5CBE-4040-B445-EC5CDEC8E558}">
      <dgm:prSet phldrT="[Texto]" custT="1"/>
      <dgm:spPr/>
      <dgm:t>
        <a:bodyPr/>
        <a:lstStyle/>
        <a:p>
          <a:r>
            <a:rPr lang="es-CR" sz="1600" b="1" dirty="0" smtClean="0">
              <a:solidFill>
                <a:srgbClr val="00B0F0"/>
              </a:solidFill>
            </a:rPr>
            <a:t>8.6 Función de auditoría interna</a:t>
          </a:r>
        </a:p>
      </dgm:t>
    </dgm:pt>
    <dgm:pt modelId="{D760AA56-F26A-4440-9E8E-A9574FDFE9E5}" type="parTrans" cxnId="{615EC8AD-F641-4CF3-8101-F111C08BF356}">
      <dgm:prSet/>
      <dgm:spPr/>
      <dgm:t>
        <a:bodyPr/>
        <a:lstStyle/>
        <a:p>
          <a:endParaRPr lang="es-CR"/>
        </a:p>
      </dgm:t>
    </dgm:pt>
    <dgm:pt modelId="{19691239-49F2-48EE-A682-5E88555CACC6}" type="sibTrans" cxnId="{615EC8AD-F641-4CF3-8101-F111C08BF356}">
      <dgm:prSet/>
      <dgm:spPr/>
      <dgm:t>
        <a:bodyPr/>
        <a:lstStyle/>
        <a:p>
          <a:endParaRPr lang="es-CR"/>
        </a:p>
      </dgm:t>
    </dgm:pt>
    <dgm:pt modelId="{38DC1F03-26C1-4EF1-9DA0-C87C2571A3F2}">
      <dgm:prSet phldrT="[Texto]" custT="1"/>
      <dgm:spPr/>
      <dgm:t>
        <a:bodyPr/>
        <a:lstStyle/>
        <a:p>
          <a:r>
            <a:rPr lang="es-CR" sz="1600" b="1" dirty="0" smtClean="0">
              <a:solidFill>
                <a:srgbClr val="00B0F0"/>
              </a:solidFill>
            </a:rPr>
            <a:t>8.7 Externalización de funciones o actividades críticas</a:t>
          </a:r>
        </a:p>
      </dgm:t>
    </dgm:pt>
    <dgm:pt modelId="{8A7745C2-17DC-474A-B6ED-7ECEADE7C49E}" type="parTrans" cxnId="{ACC58932-38E4-431B-AF0D-33E86DAA9FFE}">
      <dgm:prSet/>
      <dgm:spPr/>
      <dgm:t>
        <a:bodyPr/>
        <a:lstStyle/>
        <a:p>
          <a:endParaRPr lang="es-CR"/>
        </a:p>
      </dgm:t>
    </dgm:pt>
    <dgm:pt modelId="{7124AA6A-0821-401B-A506-13946BB29647}" type="sibTrans" cxnId="{ACC58932-38E4-431B-AF0D-33E86DAA9FFE}">
      <dgm:prSet/>
      <dgm:spPr/>
      <dgm:t>
        <a:bodyPr/>
        <a:lstStyle/>
        <a:p>
          <a:endParaRPr lang="es-CR"/>
        </a:p>
      </dgm:t>
    </dgm:pt>
    <dgm:pt modelId="{30FEF811-299D-4A90-9F73-3CB5BE5B3CD7}" type="pres">
      <dgm:prSet presAssocID="{EF1AE956-CC4D-4215-A226-E604B6DD66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16712B4E-6953-49BC-B95E-8CE33845AD54}" type="pres">
      <dgm:prSet presAssocID="{D6FCEF76-C750-4899-88E0-E496041DD41F}" presName="dummy" presStyleCnt="0"/>
      <dgm:spPr/>
    </dgm:pt>
    <dgm:pt modelId="{FBD5DB71-13FC-4BF7-8778-E2DFC1C1F45D}" type="pres">
      <dgm:prSet presAssocID="{D6FCEF76-C750-4899-88E0-E496041DD41F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D6CA11E-B634-4EC0-8152-F7EA56C01D91}" type="pres">
      <dgm:prSet presAssocID="{06C249FB-2F20-47D1-AEED-BCF55C1DD648}" presName="sibTrans" presStyleLbl="node1" presStyleIdx="0" presStyleCnt="7" custLinFactNeighborX="501" custLinFactNeighborY="-651"/>
      <dgm:spPr/>
      <dgm:t>
        <a:bodyPr/>
        <a:lstStyle/>
        <a:p>
          <a:endParaRPr lang="es-CR"/>
        </a:p>
      </dgm:t>
    </dgm:pt>
    <dgm:pt modelId="{E28B9B99-C8CB-43EB-80C5-3F2EC61DD231}" type="pres">
      <dgm:prSet presAssocID="{A98380E8-15F5-4299-9DCB-530F256EC641}" presName="dummy" presStyleCnt="0"/>
      <dgm:spPr/>
    </dgm:pt>
    <dgm:pt modelId="{51B25549-C1D2-4543-8464-1E65F57BB467}" type="pres">
      <dgm:prSet presAssocID="{A98380E8-15F5-4299-9DCB-530F256EC641}" presName="node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90993B6-BA81-4596-ABFE-F24E18E9F25F}" type="pres">
      <dgm:prSet presAssocID="{A2C282F9-CE36-4043-8E48-D60D2269AC54}" presName="sibTrans" presStyleLbl="node1" presStyleIdx="1" presStyleCnt="7"/>
      <dgm:spPr/>
      <dgm:t>
        <a:bodyPr/>
        <a:lstStyle/>
        <a:p>
          <a:endParaRPr lang="es-CR"/>
        </a:p>
      </dgm:t>
    </dgm:pt>
    <dgm:pt modelId="{47581689-F8A6-457B-8351-2304340F0626}" type="pres">
      <dgm:prSet presAssocID="{F16C7DFD-1EE8-469F-8371-DBAE3CF3F89F}" presName="dummy" presStyleCnt="0"/>
      <dgm:spPr/>
    </dgm:pt>
    <dgm:pt modelId="{46DC53E3-BB14-4F58-836D-5A1D48CB1625}" type="pres">
      <dgm:prSet presAssocID="{F16C7DFD-1EE8-469F-8371-DBAE3CF3F89F}" presName="node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A72B401-B760-4698-A925-1503C8C9803C}" type="pres">
      <dgm:prSet presAssocID="{B7FEC760-8430-4066-987F-F4F51C80C82B}" presName="sibTrans" presStyleLbl="node1" presStyleIdx="2" presStyleCnt="7"/>
      <dgm:spPr/>
      <dgm:t>
        <a:bodyPr/>
        <a:lstStyle/>
        <a:p>
          <a:endParaRPr lang="es-CR"/>
        </a:p>
      </dgm:t>
    </dgm:pt>
    <dgm:pt modelId="{CA43DBCB-152D-4091-9131-6F88D922C11F}" type="pres">
      <dgm:prSet presAssocID="{8EF5E69E-C700-4924-8921-1217DD0D9155}" presName="dummy" presStyleCnt="0"/>
      <dgm:spPr/>
    </dgm:pt>
    <dgm:pt modelId="{01B12DC9-1A1A-4626-980D-2B4DEA0F432F}" type="pres">
      <dgm:prSet presAssocID="{8EF5E69E-C700-4924-8921-1217DD0D9155}" presName="node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06A6105-9885-43E3-AB63-A32BE4C7E6B0}" type="pres">
      <dgm:prSet presAssocID="{23F83A65-B1D8-4A8A-B952-D29A2BA7B2EA}" presName="sibTrans" presStyleLbl="node1" presStyleIdx="3" presStyleCnt="7"/>
      <dgm:spPr/>
      <dgm:t>
        <a:bodyPr/>
        <a:lstStyle/>
        <a:p>
          <a:endParaRPr lang="es-CR"/>
        </a:p>
      </dgm:t>
    </dgm:pt>
    <dgm:pt modelId="{20B1E22B-5D83-4EDA-9817-D626732AB80C}" type="pres">
      <dgm:prSet presAssocID="{59E18D54-06BB-4751-80B9-53AED4440524}" presName="dummy" presStyleCnt="0"/>
      <dgm:spPr/>
    </dgm:pt>
    <dgm:pt modelId="{ED6B9912-6428-45CF-9D7D-04F1F5FDA7C1}" type="pres">
      <dgm:prSet presAssocID="{59E18D54-06BB-4751-80B9-53AED4440524}" presName="node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A4D6CD9-328A-4707-9E63-69332438C72F}" type="pres">
      <dgm:prSet presAssocID="{640A9677-0D84-4E0A-88E9-879A423332C0}" presName="sibTrans" presStyleLbl="node1" presStyleIdx="4" presStyleCnt="7"/>
      <dgm:spPr/>
      <dgm:t>
        <a:bodyPr/>
        <a:lstStyle/>
        <a:p>
          <a:endParaRPr lang="es-CR"/>
        </a:p>
      </dgm:t>
    </dgm:pt>
    <dgm:pt modelId="{CE06FF13-1D23-4540-B142-F94AD028C9A0}" type="pres">
      <dgm:prSet presAssocID="{6CECA391-5CBE-4040-B445-EC5CDEC8E558}" presName="dummy" presStyleCnt="0"/>
      <dgm:spPr/>
    </dgm:pt>
    <dgm:pt modelId="{6D1C7854-DD95-464F-A5EA-D1B58BF95641}" type="pres">
      <dgm:prSet presAssocID="{6CECA391-5CBE-4040-B445-EC5CDEC8E558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C40180E-B021-4CFC-A1D0-215BD5B3FB7A}" type="pres">
      <dgm:prSet presAssocID="{19691239-49F2-48EE-A682-5E88555CACC6}" presName="sibTrans" presStyleLbl="node1" presStyleIdx="5" presStyleCnt="7"/>
      <dgm:spPr/>
      <dgm:t>
        <a:bodyPr/>
        <a:lstStyle/>
        <a:p>
          <a:endParaRPr lang="es-CR"/>
        </a:p>
      </dgm:t>
    </dgm:pt>
    <dgm:pt modelId="{B5CD9BDE-8FB3-4CA0-AB16-949192597680}" type="pres">
      <dgm:prSet presAssocID="{38DC1F03-26C1-4EF1-9DA0-C87C2571A3F2}" presName="dummy" presStyleCnt="0"/>
      <dgm:spPr/>
    </dgm:pt>
    <dgm:pt modelId="{D5054EF7-236F-4022-821C-DDAD135FE8F0}" type="pres">
      <dgm:prSet presAssocID="{38DC1F03-26C1-4EF1-9DA0-C87C2571A3F2}" presName="node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C3B6128-E1F2-498B-AB01-91A83AAF9479}" type="pres">
      <dgm:prSet presAssocID="{7124AA6A-0821-401B-A506-13946BB29647}" presName="sibTrans" presStyleLbl="node1" presStyleIdx="6" presStyleCnt="7"/>
      <dgm:spPr/>
      <dgm:t>
        <a:bodyPr/>
        <a:lstStyle/>
        <a:p>
          <a:endParaRPr lang="es-CR"/>
        </a:p>
      </dgm:t>
    </dgm:pt>
  </dgm:ptLst>
  <dgm:cxnLst>
    <dgm:cxn modelId="{A2876D7E-BEA8-4AC6-836D-443713307772}" type="presOf" srcId="{B7FEC760-8430-4066-987F-F4F51C80C82B}" destId="{AA72B401-B760-4698-A925-1503C8C9803C}" srcOrd="0" destOrd="0" presId="urn:microsoft.com/office/officeart/2005/8/layout/cycle1"/>
    <dgm:cxn modelId="{582BDDEF-361D-469B-9DAB-DCA23ACEC26E}" type="presOf" srcId="{F16C7DFD-1EE8-469F-8371-DBAE3CF3F89F}" destId="{46DC53E3-BB14-4F58-836D-5A1D48CB1625}" srcOrd="0" destOrd="0" presId="urn:microsoft.com/office/officeart/2005/8/layout/cycle1"/>
    <dgm:cxn modelId="{7E10CE8D-735B-4A84-B17C-DEE8F39BD863}" type="presOf" srcId="{D6FCEF76-C750-4899-88E0-E496041DD41F}" destId="{FBD5DB71-13FC-4BF7-8778-E2DFC1C1F45D}" srcOrd="0" destOrd="0" presId="urn:microsoft.com/office/officeart/2005/8/layout/cycle1"/>
    <dgm:cxn modelId="{61491802-DE6F-4593-B9EF-676C270A4C20}" type="presOf" srcId="{A2C282F9-CE36-4043-8E48-D60D2269AC54}" destId="{D90993B6-BA81-4596-ABFE-F24E18E9F25F}" srcOrd="0" destOrd="0" presId="urn:microsoft.com/office/officeart/2005/8/layout/cycle1"/>
    <dgm:cxn modelId="{C8BEB007-76C4-4981-B14F-B83702D41798}" srcId="{EF1AE956-CC4D-4215-A226-E604B6DD66D6}" destId="{59E18D54-06BB-4751-80B9-53AED4440524}" srcOrd="4" destOrd="0" parTransId="{54590F16-78A1-442E-9077-54B1A594C1ED}" sibTransId="{640A9677-0D84-4E0A-88E9-879A423332C0}"/>
    <dgm:cxn modelId="{DFB8EF23-0CEC-4834-A29E-68DA939315F9}" srcId="{EF1AE956-CC4D-4215-A226-E604B6DD66D6}" destId="{8EF5E69E-C700-4924-8921-1217DD0D9155}" srcOrd="3" destOrd="0" parTransId="{A79AF04C-A327-4554-841B-E679029EEF3A}" sibTransId="{23F83A65-B1D8-4A8A-B952-D29A2BA7B2EA}"/>
    <dgm:cxn modelId="{2E8EE79B-22B6-46F6-8254-34B72DAF6ED9}" srcId="{EF1AE956-CC4D-4215-A226-E604B6DD66D6}" destId="{F16C7DFD-1EE8-469F-8371-DBAE3CF3F89F}" srcOrd="2" destOrd="0" parTransId="{FD798516-013D-4C8D-A28D-8AA68D2E905F}" sibTransId="{B7FEC760-8430-4066-987F-F4F51C80C82B}"/>
    <dgm:cxn modelId="{D1E66D54-BECE-406A-836C-13EF320DD7B0}" type="presOf" srcId="{A98380E8-15F5-4299-9DCB-530F256EC641}" destId="{51B25549-C1D2-4543-8464-1E65F57BB467}" srcOrd="0" destOrd="0" presId="urn:microsoft.com/office/officeart/2005/8/layout/cycle1"/>
    <dgm:cxn modelId="{ACC58932-38E4-431B-AF0D-33E86DAA9FFE}" srcId="{EF1AE956-CC4D-4215-A226-E604B6DD66D6}" destId="{38DC1F03-26C1-4EF1-9DA0-C87C2571A3F2}" srcOrd="6" destOrd="0" parTransId="{8A7745C2-17DC-474A-B6ED-7ECEADE7C49E}" sibTransId="{7124AA6A-0821-401B-A506-13946BB29647}"/>
    <dgm:cxn modelId="{B10ABF08-5A69-4278-BF8D-4F7DC664DD8F}" type="presOf" srcId="{23F83A65-B1D8-4A8A-B952-D29A2BA7B2EA}" destId="{806A6105-9885-43E3-AB63-A32BE4C7E6B0}" srcOrd="0" destOrd="0" presId="urn:microsoft.com/office/officeart/2005/8/layout/cycle1"/>
    <dgm:cxn modelId="{9F2F67A2-779E-4F35-99F5-64342C94BC20}" type="presOf" srcId="{19691239-49F2-48EE-A682-5E88555CACC6}" destId="{0C40180E-B021-4CFC-A1D0-215BD5B3FB7A}" srcOrd="0" destOrd="0" presId="urn:microsoft.com/office/officeart/2005/8/layout/cycle1"/>
    <dgm:cxn modelId="{4E8387B4-2195-4BC3-A6F5-E2ACD6A063B6}" type="presOf" srcId="{59E18D54-06BB-4751-80B9-53AED4440524}" destId="{ED6B9912-6428-45CF-9D7D-04F1F5FDA7C1}" srcOrd="0" destOrd="0" presId="urn:microsoft.com/office/officeart/2005/8/layout/cycle1"/>
    <dgm:cxn modelId="{6C20AB1F-E83A-4DB2-BEF6-7459E7800783}" type="presOf" srcId="{06C249FB-2F20-47D1-AEED-BCF55C1DD648}" destId="{5D6CA11E-B634-4EC0-8152-F7EA56C01D91}" srcOrd="0" destOrd="0" presId="urn:microsoft.com/office/officeart/2005/8/layout/cycle1"/>
    <dgm:cxn modelId="{615EC8AD-F641-4CF3-8101-F111C08BF356}" srcId="{EF1AE956-CC4D-4215-A226-E604B6DD66D6}" destId="{6CECA391-5CBE-4040-B445-EC5CDEC8E558}" srcOrd="5" destOrd="0" parTransId="{D760AA56-F26A-4440-9E8E-A9574FDFE9E5}" sibTransId="{19691239-49F2-48EE-A682-5E88555CACC6}"/>
    <dgm:cxn modelId="{4CED8FD9-9D3A-4C96-B420-77460689497B}" type="presOf" srcId="{38DC1F03-26C1-4EF1-9DA0-C87C2571A3F2}" destId="{D5054EF7-236F-4022-821C-DDAD135FE8F0}" srcOrd="0" destOrd="0" presId="urn:microsoft.com/office/officeart/2005/8/layout/cycle1"/>
    <dgm:cxn modelId="{0DE9E825-6B2D-4FA6-9CF4-D86FE7C31A66}" type="presOf" srcId="{640A9677-0D84-4E0A-88E9-879A423332C0}" destId="{DA4D6CD9-328A-4707-9E63-69332438C72F}" srcOrd="0" destOrd="0" presId="urn:microsoft.com/office/officeart/2005/8/layout/cycle1"/>
    <dgm:cxn modelId="{AC3392EE-17E7-49CF-BAA9-C76655AAB30B}" srcId="{EF1AE956-CC4D-4215-A226-E604B6DD66D6}" destId="{A98380E8-15F5-4299-9DCB-530F256EC641}" srcOrd="1" destOrd="0" parTransId="{344E422D-6E21-4C22-A332-29FA031D770A}" sibTransId="{A2C282F9-CE36-4043-8E48-D60D2269AC54}"/>
    <dgm:cxn modelId="{58799DD1-5146-48E0-8D88-FE340EDF5BB9}" srcId="{EF1AE956-CC4D-4215-A226-E604B6DD66D6}" destId="{D6FCEF76-C750-4899-88E0-E496041DD41F}" srcOrd="0" destOrd="0" parTransId="{8929C0DE-F4D3-428B-954A-38595C108240}" sibTransId="{06C249FB-2F20-47D1-AEED-BCF55C1DD648}"/>
    <dgm:cxn modelId="{D9FCE7F5-8019-49C7-BC17-1C79B3562A01}" type="presOf" srcId="{7124AA6A-0821-401B-A506-13946BB29647}" destId="{9C3B6128-E1F2-498B-AB01-91A83AAF9479}" srcOrd="0" destOrd="0" presId="urn:microsoft.com/office/officeart/2005/8/layout/cycle1"/>
    <dgm:cxn modelId="{B48FF33C-442B-4B63-A41B-96EB317E1BE3}" type="presOf" srcId="{8EF5E69E-C700-4924-8921-1217DD0D9155}" destId="{01B12DC9-1A1A-4626-980D-2B4DEA0F432F}" srcOrd="0" destOrd="0" presId="urn:microsoft.com/office/officeart/2005/8/layout/cycle1"/>
    <dgm:cxn modelId="{660331C7-8845-4CD4-BFA0-B8E96C6E9638}" type="presOf" srcId="{EF1AE956-CC4D-4215-A226-E604B6DD66D6}" destId="{30FEF811-299D-4A90-9F73-3CB5BE5B3CD7}" srcOrd="0" destOrd="0" presId="urn:microsoft.com/office/officeart/2005/8/layout/cycle1"/>
    <dgm:cxn modelId="{C84F646B-1D81-4AAE-A1FC-303AAFC2649C}" type="presOf" srcId="{6CECA391-5CBE-4040-B445-EC5CDEC8E558}" destId="{6D1C7854-DD95-464F-A5EA-D1B58BF95641}" srcOrd="0" destOrd="0" presId="urn:microsoft.com/office/officeart/2005/8/layout/cycle1"/>
    <dgm:cxn modelId="{E0FD20C1-87D8-46A2-83F8-11EAACE5A76A}" type="presParOf" srcId="{30FEF811-299D-4A90-9F73-3CB5BE5B3CD7}" destId="{16712B4E-6953-49BC-B95E-8CE33845AD54}" srcOrd="0" destOrd="0" presId="urn:microsoft.com/office/officeart/2005/8/layout/cycle1"/>
    <dgm:cxn modelId="{42A4C4A7-562D-4B33-A92A-00842EC45911}" type="presParOf" srcId="{30FEF811-299D-4A90-9F73-3CB5BE5B3CD7}" destId="{FBD5DB71-13FC-4BF7-8778-E2DFC1C1F45D}" srcOrd="1" destOrd="0" presId="urn:microsoft.com/office/officeart/2005/8/layout/cycle1"/>
    <dgm:cxn modelId="{594BCE71-9943-4CF6-BC51-0F65E2C837CD}" type="presParOf" srcId="{30FEF811-299D-4A90-9F73-3CB5BE5B3CD7}" destId="{5D6CA11E-B634-4EC0-8152-F7EA56C01D91}" srcOrd="2" destOrd="0" presId="urn:microsoft.com/office/officeart/2005/8/layout/cycle1"/>
    <dgm:cxn modelId="{0AF215D9-48AA-417D-B598-99B64AE6E752}" type="presParOf" srcId="{30FEF811-299D-4A90-9F73-3CB5BE5B3CD7}" destId="{E28B9B99-C8CB-43EB-80C5-3F2EC61DD231}" srcOrd="3" destOrd="0" presId="urn:microsoft.com/office/officeart/2005/8/layout/cycle1"/>
    <dgm:cxn modelId="{0909ED53-3DED-4F73-AE91-5C7F290191EF}" type="presParOf" srcId="{30FEF811-299D-4A90-9F73-3CB5BE5B3CD7}" destId="{51B25549-C1D2-4543-8464-1E65F57BB467}" srcOrd="4" destOrd="0" presId="urn:microsoft.com/office/officeart/2005/8/layout/cycle1"/>
    <dgm:cxn modelId="{B41A4144-FED2-439D-BBBD-1171F0BA15C0}" type="presParOf" srcId="{30FEF811-299D-4A90-9F73-3CB5BE5B3CD7}" destId="{D90993B6-BA81-4596-ABFE-F24E18E9F25F}" srcOrd="5" destOrd="0" presId="urn:microsoft.com/office/officeart/2005/8/layout/cycle1"/>
    <dgm:cxn modelId="{61A0F135-89D8-4C17-AA68-1CCB31B88871}" type="presParOf" srcId="{30FEF811-299D-4A90-9F73-3CB5BE5B3CD7}" destId="{47581689-F8A6-457B-8351-2304340F0626}" srcOrd="6" destOrd="0" presId="urn:microsoft.com/office/officeart/2005/8/layout/cycle1"/>
    <dgm:cxn modelId="{35382953-DA26-4408-88D1-9CA6398F39D2}" type="presParOf" srcId="{30FEF811-299D-4A90-9F73-3CB5BE5B3CD7}" destId="{46DC53E3-BB14-4F58-836D-5A1D48CB1625}" srcOrd="7" destOrd="0" presId="urn:microsoft.com/office/officeart/2005/8/layout/cycle1"/>
    <dgm:cxn modelId="{8325A2B4-6F17-42F3-8242-7D1C26A40F74}" type="presParOf" srcId="{30FEF811-299D-4A90-9F73-3CB5BE5B3CD7}" destId="{AA72B401-B760-4698-A925-1503C8C9803C}" srcOrd="8" destOrd="0" presId="urn:microsoft.com/office/officeart/2005/8/layout/cycle1"/>
    <dgm:cxn modelId="{A1F6352C-7C83-4240-B5F0-45486DB5B91B}" type="presParOf" srcId="{30FEF811-299D-4A90-9F73-3CB5BE5B3CD7}" destId="{CA43DBCB-152D-4091-9131-6F88D922C11F}" srcOrd="9" destOrd="0" presId="urn:microsoft.com/office/officeart/2005/8/layout/cycle1"/>
    <dgm:cxn modelId="{FDE7F031-C0C2-4CAC-9F3E-E4AC4CEE2657}" type="presParOf" srcId="{30FEF811-299D-4A90-9F73-3CB5BE5B3CD7}" destId="{01B12DC9-1A1A-4626-980D-2B4DEA0F432F}" srcOrd="10" destOrd="0" presId="urn:microsoft.com/office/officeart/2005/8/layout/cycle1"/>
    <dgm:cxn modelId="{B1BD8B8A-BAEC-4A73-8D9E-519F3A762DBA}" type="presParOf" srcId="{30FEF811-299D-4A90-9F73-3CB5BE5B3CD7}" destId="{806A6105-9885-43E3-AB63-A32BE4C7E6B0}" srcOrd="11" destOrd="0" presId="urn:microsoft.com/office/officeart/2005/8/layout/cycle1"/>
    <dgm:cxn modelId="{7E6362A9-6B17-443A-82F6-97E108D403FD}" type="presParOf" srcId="{30FEF811-299D-4A90-9F73-3CB5BE5B3CD7}" destId="{20B1E22B-5D83-4EDA-9817-D626732AB80C}" srcOrd="12" destOrd="0" presId="urn:microsoft.com/office/officeart/2005/8/layout/cycle1"/>
    <dgm:cxn modelId="{1A5AFB8F-CAE8-410F-A517-E415C2A2DC52}" type="presParOf" srcId="{30FEF811-299D-4A90-9F73-3CB5BE5B3CD7}" destId="{ED6B9912-6428-45CF-9D7D-04F1F5FDA7C1}" srcOrd="13" destOrd="0" presId="urn:microsoft.com/office/officeart/2005/8/layout/cycle1"/>
    <dgm:cxn modelId="{E8D6C0C0-171D-4099-AD68-E3FBD50B82DA}" type="presParOf" srcId="{30FEF811-299D-4A90-9F73-3CB5BE5B3CD7}" destId="{DA4D6CD9-328A-4707-9E63-69332438C72F}" srcOrd="14" destOrd="0" presId="urn:microsoft.com/office/officeart/2005/8/layout/cycle1"/>
    <dgm:cxn modelId="{207EE269-6187-4E1F-8028-A34AD218D2CC}" type="presParOf" srcId="{30FEF811-299D-4A90-9F73-3CB5BE5B3CD7}" destId="{CE06FF13-1D23-4540-B142-F94AD028C9A0}" srcOrd="15" destOrd="0" presId="urn:microsoft.com/office/officeart/2005/8/layout/cycle1"/>
    <dgm:cxn modelId="{52DCE9D1-E73E-4AC6-8031-A9624DDC69BE}" type="presParOf" srcId="{30FEF811-299D-4A90-9F73-3CB5BE5B3CD7}" destId="{6D1C7854-DD95-464F-A5EA-D1B58BF95641}" srcOrd="16" destOrd="0" presId="urn:microsoft.com/office/officeart/2005/8/layout/cycle1"/>
    <dgm:cxn modelId="{216C0CB1-D7A2-43E0-8250-089B4C909635}" type="presParOf" srcId="{30FEF811-299D-4A90-9F73-3CB5BE5B3CD7}" destId="{0C40180E-B021-4CFC-A1D0-215BD5B3FB7A}" srcOrd="17" destOrd="0" presId="urn:microsoft.com/office/officeart/2005/8/layout/cycle1"/>
    <dgm:cxn modelId="{921E09E9-5F68-42B6-9989-4935F8C0C816}" type="presParOf" srcId="{30FEF811-299D-4A90-9F73-3CB5BE5B3CD7}" destId="{B5CD9BDE-8FB3-4CA0-AB16-949192597680}" srcOrd="18" destOrd="0" presId="urn:microsoft.com/office/officeart/2005/8/layout/cycle1"/>
    <dgm:cxn modelId="{05F1835F-36BA-4480-8E4B-716B8B144DD4}" type="presParOf" srcId="{30FEF811-299D-4A90-9F73-3CB5BE5B3CD7}" destId="{D5054EF7-236F-4022-821C-DDAD135FE8F0}" srcOrd="19" destOrd="0" presId="urn:microsoft.com/office/officeart/2005/8/layout/cycle1"/>
    <dgm:cxn modelId="{098817F2-CC55-44E6-838D-480325841F68}" type="presParOf" srcId="{30FEF811-299D-4A90-9F73-3CB5BE5B3CD7}" destId="{9C3B6128-E1F2-498B-AB01-91A83AAF9479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7E2E41-B37D-4933-B571-58114D8F5C92}" type="doc">
      <dgm:prSet loTypeId="urn:microsoft.com/office/officeart/2005/8/layout/matrix2" loCatId="matrix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63C44856-7D4E-40BA-B1A3-4038DF3044ED}">
      <dgm:prSet phldrT="[Texto]" custT="1"/>
      <dgm:spPr/>
      <dgm:t>
        <a:bodyPr/>
        <a:lstStyle/>
        <a:p>
          <a:r>
            <a:rPr lang="es-CR" sz="3200" b="1" dirty="0" smtClean="0"/>
            <a:t>Robusto</a:t>
          </a:r>
        </a:p>
        <a:p>
          <a:r>
            <a:rPr lang="es-CR" sz="1400" b="1" dirty="0" smtClean="0"/>
            <a:t>Requerimiento expreso</a:t>
          </a:r>
          <a:endParaRPr lang="es-CR" sz="3200" b="1" dirty="0"/>
        </a:p>
      </dgm:t>
    </dgm:pt>
    <dgm:pt modelId="{5340EB1E-D45F-47F7-915B-8559431F66AA}" type="parTrans" cxnId="{B46FBEF5-607E-49B2-B7B0-547E07064C13}">
      <dgm:prSet/>
      <dgm:spPr/>
      <dgm:t>
        <a:bodyPr/>
        <a:lstStyle/>
        <a:p>
          <a:endParaRPr lang="es-CR"/>
        </a:p>
      </dgm:t>
    </dgm:pt>
    <dgm:pt modelId="{47842390-EBE6-4BD9-95DA-1980ECFCDB71}" type="sibTrans" cxnId="{B46FBEF5-607E-49B2-B7B0-547E07064C13}">
      <dgm:prSet/>
      <dgm:spPr/>
      <dgm:t>
        <a:bodyPr/>
        <a:lstStyle/>
        <a:p>
          <a:endParaRPr lang="es-CR"/>
        </a:p>
      </dgm:t>
    </dgm:pt>
    <dgm:pt modelId="{B4F4C43E-7988-4B20-A95D-7C4088D7CC06}">
      <dgm:prSet phldrT="[Texto]" custT="1"/>
      <dgm:spPr/>
      <dgm:t>
        <a:bodyPr/>
        <a:lstStyle/>
        <a:p>
          <a:r>
            <a:rPr lang="es-CR" sz="3200" b="1" dirty="0" smtClean="0"/>
            <a:t>Fuerte</a:t>
          </a:r>
        </a:p>
        <a:p>
          <a:r>
            <a:rPr lang="es-CR" sz="1400" b="1" dirty="0" smtClean="0"/>
            <a:t>Requerimiento expreso</a:t>
          </a:r>
          <a:endParaRPr lang="es-CR" sz="3200" b="1" dirty="0"/>
        </a:p>
      </dgm:t>
    </dgm:pt>
    <dgm:pt modelId="{4CB5DBE2-4CC8-4C1C-A774-5818848B0FD3}" type="parTrans" cxnId="{15715D80-B0F0-408C-9472-14AA1B241804}">
      <dgm:prSet/>
      <dgm:spPr/>
      <dgm:t>
        <a:bodyPr/>
        <a:lstStyle/>
        <a:p>
          <a:endParaRPr lang="es-CR"/>
        </a:p>
      </dgm:t>
    </dgm:pt>
    <dgm:pt modelId="{46EB6865-52C9-4E00-B1AE-25BE93E56E64}" type="sibTrans" cxnId="{15715D80-B0F0-408C-9472-14AA1B241804}">
      <dgm:prSet/>
      <dgm:spPr/>
      <dgm:t>
        <a:bodyPr/>
        <a:lstStyle/>
        <a:p>
          <a:endParaRPr lang="es-CR"/>
        </a:p>
      </dgm:t>
    </dgm:pt>
    <dgm:pt modelId="{E41198B1-EE2A-4611-A0A7-DC09D67BA6BE}">
      <dgm:prSet phldrT="[Texto]" custT="1"/>
      <dgm:spPr/>
      <dgm:t>
        <a:bodyPr/>
        <a:lstStyle/>
        <a:p>
          <a:r>
            <a:rPr lang="es-CR" sz="3200" b="1" dirty="0" smtClean="0"/>
            <a:t>Necesita mejorar</a:t>
          </a:r>
        </a:p>
        <a:p>
          <a:r>
            <a:rPr lang="es-CR" sz="1400" b="1" dirty="0" smtClean="0"/>
            <a:t>Facultades para exigir  su cumplimiento</a:t>
          </a:r>
          <a:endParaRPr lang="es-CR" sz="3200" b="1" dirty="0"/>
        </a:p>
      </dgm:t>
    </dgm:pt>
    <dgm:pt modelId="{E95301F9-DDB6-47ED-8773-DBC4A46F0CD3}" type="parTrans" cxnId="{E4E4EE5B-98D4-4AE4-8E8B-2852A886ED19}">
      <dgm:prSet/>
      <dgm:spPr/>
      <dgm:t>
        <a:bodyPr/>
        <a:lstStyle/>
        <a:p>
          <a:endParaRPr lang="es-CR"/>
        </a:p>
      </dgm:t>
    </dgm:pt>
    <dgm:pt modelId="{DE3BCE9B-2DFE-44D4-9785-7DB6B8E1459E}" type="sibTrans" cxnId="{E4E4EE5B-98D4-4AE4-8E8B-2852A886ED19}">
      <dgm:prSet/>
      <dgm:spPr/>
      <dgm:t>
        <a:bodyPr/>
        <a:lstStyle/>
        <a:p>
          <a:endParaRPr lang="es-CR"/>
        </a:p>
      </dgm:t>
    </dgm:pt>
    <dgm:pt modelId="{D4D472AD-1B03-45F7-9D68-8E7482534850}">
      <dgm:prSet phldrT="[Texto]" custT="1"/>
      <dgm:spPr/>
      <dgm:t>
        <a:bodyPr/>
        <a:lstStyle/>
        <a:p>
          <a:r>
            <a:rPr lang="es-CR" sz="3200" b="1" dirty="0" smtClean="0"/>
            <a:t>Débil</a:t>
          </a:r>
          <a:endParaRPr lang="es-CR" sz="3200" b="1" dirty="0"/>
        </a:p>
      </dgm:t>
    </dgm:pt>
    <dgm:pt modelId="{1197A890-7B08-4D71-88EA-1DF4C3573677}" type="parTrans" cxnId="{F39E4709-DFB4-4DF1-A95F-7D3ED7A3B627}">
      <dgm:prSet/>
      <dgm:spPr/>
      <dgm:t>
        <a:bodyPr/>
        <a:lstStyle/>
        <a:p>
          <a:endParaRPr lang="es-CR"/>
        </a:p>
      </dgm:t>
    </dgm:pt>
    <dgm:pt modelId="{247AD76E-E8FA-4BE8-99E0-EDD9C892AF06}" type="sibTrans" cxnId="{F39E4709-DFB4-4DF1-A95F-7D3ED7A3B627}">
      <dgm:prSet/>
      <dgm:spPr/>
      <dgm:t>
        <a:bodyPr/>
        <a:lstStyle/>
        <a:p>
          <a:endParaRPr lang="es-CR"/>
        </a:p>
      </dgm:t>
    </dgm:pt>
    <dgm:pt modelId="{1729378B-EC6C-4A7B-8631-4631CF723E76}">
      <dgm:prSet phldrT="[Texto]" custT="1"/>
      <dgm:spPr/>
      <dgm:t>
        <a:bodyPr/>
        <a:lstStyle/>
        <a:p>
          <a:r>
            <a:rPr lang="es-CR" sz="1400" b="1" dirty="0" smtClean="0"/>
            <a:t>Se verifica su cumplimiento</a:t>
          </a:r>
          <a:endParaRPr lang="es-CR" sz="1400" b="1" dirty="0"/>
        </a:p>
      </dgm:t>
    </dgm:pt>
    <dgm:pt modelId="{683F776D-061C-4431-BD6E-26D0A560258E}" type="parTrans" cxnId="{0B6CD6DD-874E-4AE0-A81B-117EED4D5FB1}">
      <dgm:prSet/>
      <dgm:spPr/>
      <dgm:t>
        <a:bodyPr/>
        <a:lstStyle/>
        <a:p>
          <a:endParaRPr lang="es-CR"/>
        </a:p>
      </dgm:t>
    </dgm:pt>
    <dgm:pt modelId="{FACB71E0-AC66-42B5-BFC2-1DE0F4F9B16A}" type="sibTrans" cxnId="{0B6CD6DD-874E-4AE0-A81B-117EED4D5FB1}">
      <dgm:prSet/>
      <dgm:spPr/>
      <dgm:t>
        <a:bodyPr/>
        <a:lstStyle/>
        <a:p>
          <a:endParaRPr lang="es-CR"/>
        </a:p>
      </dgm:t>
    </dgm:pt>
    <dgm:pt modelId="{42898EFC-BF54-4FA2-A05C-E0552F5319A4}">
      <dgm:prSet phldrT="[Texto]" custT="1"/>
      <dgm:spPr/>
      <dgm:t>
        <a:bodyPr/>
        <a:lstStyle/>
        <a:p>
          <a:r>
            <a:rPr lang="es-CR" sz="1400" b="1" dirty="0" smtClean="0"/>
            <a:t>Se exige el cumplimiento</a:t>
          </a:r>
          <a:endParaRPr lang="es-CR" sz="1400" b="1" dirty="0"/>
        </a:p>
      </dgm:t>
    </dgm:pt>
    <dgm:pt modelId="{49CB8F2D-BAB1-4F11-86BD-43B7FAF8E8B0}" type="parTrans" cxnId="{64DF8417-769E-4960-8395-2AE2EDC2CBD2}">
      <dgm:prSet/>
      <dgm:spPr/>
      <dgm:t>
        <a:bodyPr/>
        <a:lstStyle/>
        <a:p>
          <a:endParaRPr lang="es-CR"/>
        </a:p>
      </dgm:t>
    </dgm:pt>
    <dgm:pt modelId="{2FAB8331-EFFE-4989-B93A-C8ACD81622C9}" type="sibTrans" cxnId="{64DF8417-769E-4960-8395-2AE2EDC2CBD2}">
      <dgm:prSet/>
      <dgm:spPr/>
      <dgm:t>
        <a:bodyPr/>
        <a:lstStyle/>
        <a:p>
          <a:endParaRPr lang="es-CR"/>
        </a:p>
      </dgm:t>
    </dgm:pt>
    <dgm:pt modelId="{2E8DA22A-750A-49FD-BBEA-9896DAF7D452}">
      <dgm:prSet phldrT="[Texto]" custT="1"/>
      <dgm:spPr/>
      <dgm:t>
        <a:bodyPr/>
        <a:lstStyle/>
        <a:p>
          <a:r>
            <a:rPr lang="es-CR" sz="1400" b="1" dirty="0" smtClean="0"/>
            <a:t>Adopción de medidas correctivas</a:t>
          </a:r>
          <a:endParaRPr lang="es-CR" sz="1400" b="1" dirty="0"/>
        </a:p>
      </dgm:t>
    </dgm:pt>
    <dgm:pt modelId="{CC8F8A15-1C51-4099-BAA8-948C7E202527}" type="parTrans" cxnId="{1EB7B358-5E93-4A76-A207-60FAA988D22C}">
      <dgm:prSet/>
      <dgm:spPr/>
      <dgm:t>
        <a:bodyPr/>
        <a:lstStyle/>
        <a:p>
          <a:endParaRPr lang="es-CR"/>
        </a:p>
      </dgm:t>
    </dgm:pt>
    <dgm:pt modelId="{C18C9B7C-3D8D-4326-BEE6-17215791A6EA}" type="sibTrans" cxnId="{1EB7B358-5E93-4A76-A207-60FAA988D22C}">
      <dgm:prSet/>
      <dgm:spPr/>
      <dgm:t>
        <a:bodyPr/>
        <a:lstStyle/>
        <a:p>
          <a:endParaRPr lang="es-CR"/>
        </a:p>
      </dgm:t>
    </dgm:pt>
    <dgm:pt modelId="{171CEEF9-06A8-4CD5-A806-51AFEBC68434}">
      <dgm:prSet phldrT="[Texto]" custT="1"/>
      <dgm:spPr/>
      <dgm:t>
        <a:bodyPr/>
        <a:lstStyle/>
        <a:p>
          <a:r>
            <a:rPr lang="es-CR" sz="1400" b="1" dirty="0" smtClean="0"/>
            <a:t>No se adoptan medidas </a:t>
          </a:r>
          <a:r>
            <a:rPr lang="es-CR" sz="1600" b="1" dirty="0" smtClean="0">
              <a:solidFill>
                <a:srgbClr val="FFFF00"/>
              </a:solidFill>
            </a:rPr>
            <a:t>correctivas</a:t>
          </a:r>
          <a:endParaRPr lang="es-CR" sz="1600" b="1" dirty="0">
            <a:solidFill>
              <a:srgbClr val="FFFF00"/>
            </a:solidFill>
          </a:endParaRPr>
        </a:p>
      </dgm:t>
    </dgm:pt>
    <dgm:pt modelId="{36B4DDD1-A31D-4061-A180-3E275AAF3D4C}" type="parTrans" cxnId="{9F0267C1-CE2E-4FC1-AC53-C23FEBDDFB64}">
      <dgm:prSet/>
      <dgm:spPr/>
      <dgm:t>
        <a:bodyPr/>
        <a:lstStyle/>
        <a:p>
          <a:endParaRPr lang="es-CR"/>
        </a:p>
      </dgm:t>
    </dgm:pt>
    <dgm:pt modelId="{1382B4FC-FDEB-4FCD-B473-B6600EDC7B51}" type="sibTrans" cxnId="{9F0267C1-CE2E-4FC1-AC53-C23FEBDDFB64}">
      <dgm:prSet/>
      <dgm:spPr/>
      <dgm:t>
        <a:bodyPr/>
        <a:lstStyle/>
        <a:p>
          <a:endParaRPr lang="es-CR"/>
        </a:p>
      </dgm:t>
    </dgm:pt>
    <dgm:pt modelId="{D234856F-264A-4283-A6D4-82D1C0F09CF1}">
      <dgm:prSet phldrT="[Texto]" custT="1"/>
      <dgm:spPr/>
      <dgm:t>
        <a:bodyPr/>
        <a:lstStyle/>
        <a:p>
          <a:r>
            <a:rPr lang="es-CR" sz="1400" b="1" dirty="0" smtClean="0"/>
            <a:t>No se exige</a:t>
          </a:r>
          <a:endParaRPr lang="es-CR" sz="1400" b="1" dirty="0"/>
        </a:p>
      </dgm:t>
    </dgm:pt>
    <dgm:pt modelId="{D495DAA4-E547-4C96-B86C-FCE5D13111F8}" type="parTrans" cxnId="{7E2D1597-12E7-44F6-A1D0-F8ABF06AB54A}">
      <dgm:prSet/>
      <dgm:spPr/>
      <dgm:t>
        <a:bodyPr/>
        <a:lstStyle/>
        <a:p>
          <a:endParaRPr lang="es-CR"/>
        </a:p>
      </dgm:t>
    </dgm:pt>
    <dgm:pt modelId="{A826A7E2-2853-4E39-A0DF-282BE8038082}" type="sibTrans" cxnId="{7E2D1597-12E7-44F6-A1D0-F8ABF06AB54A}">
      <dgm:prSet/>
      <dgm:spPr/>
      <dgm:t>
        <a:bodyPr/>
        <a:lstStyle/>
        <a:p>
          <a:endParaRPr lang="es-CR"/>
        </a:p>
      </dgm:t>
    </dgm:pt>
    <dgm:pt modelId="{5CC5FE31-B701-44BB-B738-856E85083D11}">
      <dgm:prSet phldrT="[Texto]" custT="1"/>
      <dgm:spPr/>
      <dgm:t>
        <a:bodyPr/>
        <a:lstStyle/>
        <a:p>
          <a:r>
            <a:rPr lang="es-CR" sz="1400" b="1" dirty="0" smtClean="0"/>
            <a:t>Sin facultades para exigir cumplimiento</a:t>
          </a:r>
          <a:endParaRPr lang="es-CR" sz="2000" dirty="0"/>
        </a:p>
      </dgm:t>
    </dgm:pt>
    <dgm:pt modelId="{E8AEF98C-EDD6-4DDD-BBE2-3B2CDECB4B0A}" type="sibTrans" cxnId="{640B3F4E-FD2F-477F-AB65-61CE334CC89D}">
      <dgm:prSet/>
      <dgm:spPr/>
      <dgm:t>
        <a:bodyPr/>
        <a:lstStyle/>
        <a:p>
          <a:endParaRPr lang="es-CR"/>
        </a:p>
      </dgm:t>
    </dgm:pt>
    <dgm:pt modelId="{BF4ABD72-6E26-4DBE-A533-93803685AD4C}" type="parTrans" cxnId="{640B3F4E-FD2F-477F-AB65-61CE334CC89D}">
      <dgm:prSet/>
      <dgm:spPr/>
      <dgm:t>
        <a:bodyPr/>
        <a:lstStyle/>
        <a:p>
          <a:endParaRPr lang="es-CR"/>
        </a:p>
      </dgm:t>
    </dgm:pt>
    <dgm:pt modelId="{08E919F7-7407-4EE6-BF9D-D8B95B4693BA}" type="pres">
      <dgm:prSet presAssocID="{1E7E2E41-B37D-4933-B571-58114D8F5C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CF0D6B34-4B07-4C19-8923-E794F78964F6}" type="pres">
      <dgm:prSet presAssocID="{1E7E2E41-B37D-4933-B571-58114D8F5C92}" presName="axisShape" presStyleLbl="bgShp" presStyleIdx="0" presStyleCnt="1" custScaleX="110827"/>
      <dgm:spPr/>
    </dgm:pt>
    <dgm:pt modelId="{1E15C59B-B8F6-44D5-8EF0-555B3F8BF18E}" type="pres">
      <dgm:prSet presAssocID="{1E7E2E41-B37D-4933-B571-58114D8F5C92}" presName="rect1" presStyleLbl="node1" presStyleIdx="0" presStyleCnt="4" custScaleX="110827" custScaleY="114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0649BC9-9CD2-49B6-AA8F-21A53FA60F42}" type="pres">
      <dgm:prSet presAssocID="{1E7E2E41-B37D-4933-B571-58114D8F5C92}" presName="rect2" presStyleLbl="node1" presStyleIdx="1" presStyleCnt="4" custScaleX="110827" custScaleY="114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08B2B63-D9C4-421F-AA23-030342750584}" type="pres">
      <dgm:prSet presAssocID="{1E7E2E41-B37D-4933-B571-58114D8F5C92}" presName="rect3" presStyleLbl="node1" presStyleIdx="2" presStyleCnt="4" custScaleX="110827" custScaleY="114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4A39554-F458-4F6F-A610-F30390AB9888}" type="pres">
      <dgm:prSet presAssocID="{1E7E2E41-B37D-4933-B571-58114D8F5C92}" presName="rect4" presStyleLbl="node1" presStyleIdx="3" presStyleCnt="4" custScaleX="110827" custScaleY="114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38E11F23-31DB-44AE-BAF1-FEA763A29A84}" type="presOf" srcId="{42898EFC-BF54-4FA2-A05C-E0552F5319A4}" destId="{1E15C59B-B8F6-44D5-8EF0-555B3F8BF18E}" srcOrd="0" destOrd="1" presId="urn:microsoft.com/office/officeart/2005/8/layout/matrix2"/>
    <dgm:cxn modelId="{DF3310DD-7D17-4543-89B1-C96FB929CEA4}" type="presOf" srcId="{2E8DA22A-750A-49FD-BBEA-9896DAF7D452}" destId="{1E15C59B-B8F6-44D5-8EF0-555B3F8BF18E}" srcOrd="0" destOrd="2" presId="urn:microsoft.com/office/officeart/2005/8/layout/matrix2"/>
    <dgm:cxn modelId="{640B3F4E-FD2F-477F-AB65-61CE334CC89D}" srcId="{D4D472AD-1B03-45F7-9D68-8E7482534850}" destId="{5CC5FE31-B701-44BB-B738-856E85083D11}" srcOrd="0" destOrd="0" parTransId="{BF4ABD72-6E26-4DBE-A533-93803685AD4C}" sibTransId="{E8AEF98C-EDD6-4DDD-BBE2-3B2CDECB4B0A}"/>
    <dgm:cxn modelId="{B46FBEF5-607E-49B2-B7B0-547E07064C13}" srcId="{1E7E2E41-B37D-4933-B571-58114D8F5C92}" destId="{63C44856-7D4E-40BA-B1A3-4038DF3044ED}" srcOrd="0" destOrd="0" parTransId="{5340EB1E-D45F-47F7-915B-8559431F66AA}" sibTransId="{47842390-EBE6-4BD9-95DA-1980ECFCDB71}"/>
    <dgm:cxn modelId="{F39E4709-DFB4-4DF1-A95F-7D3ED7A3B627}" srcId="{1E7E2E41-B37D-4933-B571-58114D8F5C92}" destId="{D4D472AD-1B03-45F7-9D68-8E7482534850}" srcOrd="3" destOrd="0" parTransId="{1197A890-7B08-4D71-88EA-1DF4C3573677}" sibTransId="{247AD76E-E8FA-4BE8-99E0-EDD9C892AF06}"/>
    <dgm:cxn modelId="{9F0267C1-CE2E-4FC1-AC53-C23FEBDDFB64}" srcId="{B4F4C43E-7988-4B20-A95D-7C4088D7CC06}" destId="{171CEEF9-06A8-4CD5-A806-51AFEBC68434}" srcOrd="1" destOrd="0" parTransId="{36B4DDD1-A31D-4061-A180-3E275AAF3D4C}" sibTransId="{1382B4FC-FDEB-4FCD-B473-B6600EDC7B51}"/>
    <dgm:cxn modelId="{1EB7B358-5E93-4A76-A207-60FAA988D22C}" srcId="{63C44856-7D4E-40BA-B1A3-4038DF3044ED}" destId="{2E8DA22A-750A-49FD-BBEA-9896DAF7D452}" srcOrd="1" destOrd="0" parTransId="{CC8F8A15-1C51-4099-BAA8-948C7E202527}" sibTransId="{C18C9B7C-3D8D-4326-BEE6-17215791A6EA}"/>
    <dgm:cxn modelId="{64DF8417-769E-4960-8395-2AE2EDC2CBD2}" srcId="{63C44856-7D4E-40BA-B1A3-4038DF3044ED}" destId="{42898EFC-BF54-4FA2-A05C-E0552F5319A4}" srcOrd="0" destOrd="0" parTransId="{49CB8F2D-BAB1-4F11-86BD-43B7FAF8E8B0}" sibTransId="{2FAB8331-EFFE-4989-B93A-C8ACD81622C9}"/>
    <dgm:cxn modelId="{A57D14B2-6991-49C9-B983-467CB94675EF}" type="presOf" srcId="{63C44856-7D4E-40BA-B1A3-4038DF3044ED}" destId="{1E15C59B-B8F6-44D5-8EF0-555B3F8BF18E}" srcOrd="0" destOrd="0" presId="urn:microsoft.com/office/officeart/2005/8/layout/matrix2"/>
    <dgm:cxn modelId="{15715D80-B0F0-408C-9472-14AA1B241804}" srcId="{1E7E2E41-B37D-4933-B571-58114D8F5C92}" destId="{B4F4C43E-7988-4B20-A95D-7C4088D7CC06}" srcOrd="1" destOrd="0" parTransId="{4CB5DBE2-4CC8-4C1C-A774-5818848B0FD3}" sibTransId="{46EB6865-52C9-4E00-B1AE-25BE93E56E64}"/>
    <dgm:cxn modelId="{D0EBB220-EF3A-47ED-A459-47BFB9E7B3E9}" type="presOf" srcId="{1729378B-EC6C-4A7B-8631-4631CF723E76}" destId="{50649BC9-9CD2-49B6-AA8F-21A53FA60F42}" srcOrd="0" destOrd="1" presId="urn:microsoft.com/office/officeart/2005/8/layout/matrix2"/>
    <dgm:cxn modelId="{4682394A-859C-495E-8361-4530F15752AB}" type="presOf" srcId="{D4D472AD-1B03-45F7-9D68-8E7482534850}" destId="{E4A39554-F458-4F6F-A610-F30390AB9888}" srcOrd="0" destOrd="0" presId="urn:microsoft.com/office/officeart/2005/8/layout/matrix2"/>
    <dgm:cxn modelId="{A845E34D-484A-4EF1-93D7-54C0619D5624}" type="presOf" srcId="{D234856F-264A-4283-A6D4-82D1C0F09CF1}" destId="{D08B2B63-D9C4-421F-AA23-030342750584}" srcOrd="0" destOrd="1" presId="urn:microsoft.com/office/officeart/2005/8/layout/matrix2"/>
    <dgm:cxn modelId="{0B6CD6DD-874E-4AE0-A81B-117EED4D5FB1}" srcId="{B4F4C43E-7988-4B20-A95D-7C4088D7CC06}" destId="{1729378B-EC6C-4A7B-8631-4631CF723E76}" srcOrd="0" destOrd="0" parTransId="{683F776D-061C-4431-BD6E-26D0A560258E}" sibTransId="{FACB71E0-AC66-42B5-BFC2-1DE0F4F9B16A}"/>
    <dgm:cxn modelId="{B1ADEBC6-A862-493B-8ECB-4771FE8DFCDC}" type="presOf" srcId="{E41198B1-EE2A-4611-A0A7-DC09D67BA6BE}" destId="{D08B2B63-D9C4-421F-AA23-030342750584}" srcOrd="0" destOrd="0" presId="urn:microsoft.com/office/officeart/2005/8/layout/matrix2"/>
    <dgm:cxn modelId="{E4E4EE5B-98D4-4AE4-8E8B-2852A886ED19}" srcId="{1E7E2E41-B37D-4933-B571-58114D8F5C92}" destId="{E41198B1-EE2A-4611-A0A7-DC09D67BA6BE}" srcOrd="2" destOrd="0" parTransId="{E95301F9-DDB6-47ED-8773-DBC4A46F0CD3}" sibTransId="{DE3BCE9B-2DFE-44D4-9785-7DB6B8E1459E}"/>
    <dgm:cxn modelId="{071C59EA-6DF4-413E-8A48-6193A3588C5F}" type="presOf" srcId="{5CC5FE31-B701-44BB-B738-856E85083D11}" destId="{E4A39554-F458-4F6F-A610-F30390AB9888}" srcOrd="0" destOrd="1" presId="urn:microsoft.com/office/officeart/2005/8/layout/matrix2"/>
    <dgm:cxn modelId="{5381A5E8-343E-4EE8-9E9F-98CF60205FC0}" type="presOf" srcId="{171CEEF9-06A8-4CD5-A806-51AFEBC68434}" destId="{50649BC9-9CD2-49B6-AA8F-21A53FA60F42}" srcOrd="0" destOrd="2" presId="urn:microsoft.com/office/officeart/2005/8/layout/matrix2"/>
    <dgm:cxn modelId="{6BD543ED-081A-401C-BED2-46E269CCA870}" type="presOf" srcId="{B4F4C43E-7988-4B20-A95D-7C4088D7CC06}" destId="{50649BC9-9CD2-49B6-AA8F-21A53FA60F42}" srcOrd="0" destOrd="0" presId="urn:microsoft.com/office/officeart/2005/8/layout/matrix2"/>
    <dgm:cxn modelId="{30A6D5BF-8A36-4C91-A828-65AF37106A52}" type="presOf" srcId="{1E7E2E41-B37D-4933-B571-58114D8F5C92}" destId="{08E919F7-7407-4EE6-BF9D-D8B95B4693BA}" srcOrd="0" destOrd="0" presId="urn:microsoft.com/office/officeart/2005/8/layout/matrix2"/>
    <dgm:cxn modelId="{7E2D1597-12E7-44F6-A1D0-F8ABF06AB54A}" srcId="{E41198B1-EE2A-4611-A0A7-DC09D67BA6BE}" destId="{D234856F-264A-4283-A6D4-82D1C0F09CF1}" srcOrd="0" destOrd="0" parTransId="{D495DAA4-E547-4C96-B86C-FCE5D13111F8}" sibTransId="{A826A7E2-2853-4E39-A0DF-282BE8038082}"/>
    <dgm:cxn modelId="{541191CB-FBC2-4B04-8514-6E12E862D078}" type="presParOf" srcId="{08E919F7-7407-4EE6-BF9D-D8B95B4693BA}" destId="{CF0D6B34-4B07-4C19-8923-E794F78964F6}" srcOrd="0" destOrd="0" presId="urn:microsoft.com/office/officeart/2005/8/layout/matrix2"/>
    <dgm:cxn modelId="{F7DC568B-65DA-4046-8262-06764B98D82B}" type="presParOf" srcId="{08E919F7-7407-4EE6-BF9D-D8B95B4693BA}" destId="{1E15C59B-B8F6-44D5-8EF0-555B3F8BF18E}" srcOrd="1" destOrd="0" presId="urn:microsoft.com/office/officeart/2005/8/layout/matrix2"/>
    <dgm:cxn modelId="{802FE2B1-59E6-47D7-9625-A398022032BD}" type="presParOf" srcId="{08E919F7-7407-4EE6-BF9D-D8B95B4693BA}" destId="{50649BC9-9CD2-49B6-AA8F-21A53FA60F42}" srcOrd="2" destOrd="0" presId="urn:microsoft.com/office/officeart/2005/8/layout/matrix2"/>
    <dgm:cxn modelId="{50FE16A8-6882-4EBC-AF05-4330B96C30E1}" type="presParOf" srcId="{08E919F7-7407-4EE6-BF9D-D8B95B4693BA}" destId="{D08B2B63-D9C4-421F-AA23-030342750584}" srcOrd="3" destOrd="0" presId="urn:microsoft.com/office/officeart/2005/8/layout/matrix2"/>
    <dgm:cxn modelId="{574647AE-C89E-4806-B581-EC3A1EE1F04C}" type="presParOf" srcId="{08E919F7-7407-4EE6-BF9D-D8B95B4693BA}" destId="{E4A39554-F458-4F6F-A610-F30390AB988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36F9F8-2BB1-47A0-B4A7-44596CB58E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7D16EF29-89E0-49F2-BD0D-EE3BC012D127}">
      <dgm:prSet phldrT="[Texto]"/>
      <dgm:spPr/>
      <dgm:t>
        <a:bodyPr/>
        <a:lstStyle/>
        <a:p>
          <a:r>
            <a:rPr lang="es-CR" dirty="0" smtClean="0"/>
            <a:t>7.1</a:t>
          </a:r>
          <a:endParaRPr lang="es-CR" dirty="0"/>
        </a:p>
      </dgm:t>
    </dgm:pt>
    <dgm:pt modelId="{A9378371-90FF-4DD2-BA8C-F6CE32419AA2}" type="parTrans" cxnId="{974760F4-0FFB-4408-8231-2750BA8953D3}">
      <dgm:prSet/>
      <dgm:spPr/>
      <dgm:t>
        <a:bodyPr/>
        <a:lstStyle/>
        <a:p>
          <a:endParaRPr lang="es-CR"/>
        </a:p>
      </dgm:t>
    </dgm:pt>
    <dgm:pt modelId="{03722A8C-0AFE-446A-9494-040E8906C6A1}" type="sibTrans" cxnId="{974760F4-0FFB-4408-8231-2750BA8953D3}">
      <dgm:prSet/>
      <dgm:spPr/>
      <dgm:t>
        <a:bodyPr/>
        <a:lstStyle/>
        <a:p>
          <a:endParaRPr lang="es-CR"/>
        </a:p>
      </dgm:t>
    </dgm:pt>
    <dgm:pt modelId="{1EAF6FAD-A116-44AF-884B-D2960EA51416}">
      <dgm:prSet phldrT="[Texto]"/>
      <dgm:spPr/>
      <dgm:t>
        <a:bodyPr/>
        <a:lstStyle/>
        <a:p>
          <a:r>
            <a:rPr lang="es-CR" b="1" dirty="0" smtClean="0"/>
            <a:t>Objetivos y estrategia de la aseguradora.</a:t>
          </a:r>
          <a:endParaRPr lang="es-CR" b="1" dirty="0"/>
        </a:p>
      </dgm:t>
    </dgm:pt>
    <dgm:pt modelId="{35467C35-09C8-48FF-9896-7C4FF74ADAC0}" type="parTrans" cxnId="{72D2D213-5FA5-4010-8F91-AB979769E741}">
      <dgm:prSet/>
      <dgm:spPr/>
      <dgm:t>
        <a:bodyPr/>
        <a:lstStyle/>
        <a:p>
          <a:endParaRPr lang="es-CR"/>
        </a:p>
      </dgm:t>
    </dgm:pt>
    <dgm:pt modelId="{E7222CA5-130F-48CE-B4E2-731AF677FB77}" type="sibTrans" cxnId="{72D2D213-5FA5-4010-8F91-AB979769E741}">
      <dgm:prSet/>
      <dgm:spPr/>
      <dgm:t>
        <a:bodyPr/>
        <a:lstStyle/>
        <a:p>
          <a:endParaRPr lang="es-CR"/>
        </a:p>
      </dgm:t>
    </dgm:pt>
    <dgm:pt modelId="{EE0AF7DE-B545-4467-935D-8D0DECD1AED7}">
      <dgm:prSet phldrT="[Texto]"/>
      <dgm:spPr/>
      <dgm:t>
        <a:bodyPr/>
        <a:lstStyle/>
        <a:p>
          <a:r>
            <a:rPr lang="es-CR" dirty="0" smtClean="0"/>
            <a:t>Definición e implementación o objetivos y estrategias comerciales para alcanzar esos objetivos . </a:t>
          </a:r>
          <a:endParaRPr lang="es-CR" dirty="0"/>
        </a:p>
      </dgm:t>
    </dgm:pt>
    <dgm:pt modelId="{7E5EECD0-FA9E-4737-BD38-661F925F08CD}" type="parTrans" cxnId="{11956E0A-BBAA-4DEE-A887-D0AC92D24A86}">
      <dgm:prSet/>
      <dgm:spPr/>
      <dgm:t>
        <a:bodyPr/>
        <a:lstStyle/>
        <a:p>
          <a:endParaRPr lang="es-CR"/>
        </a:p>
      </dgm:t>
    </dgm:pt>
    <dgm:pt modelId="{7161E2F5-BDFA-4B08-B636-B6998EB45EA9}" type="sibTrans" cxnId="{11956E0A-BBAA-4DEE-A887-D0AC92D24A86}">
      <dgm:prSet/>
      <dgm:spPr/>
      <dgm:t>
        <a:bodyPr/>
        <a:lstStyle/>
        <a:p>
          <a:endParaRPr lang="es-CR"/>
        </a:p>
      </dgm:t>
    </dgm:pt>
    <dgm:pt modelId="{D3455D01-FF84-4C0D-A666-24A191F1EE73}" type="pres">
      <dgm:prSet presAssocID="{2436F9F8-2BB1-47A0-B4A7-44596CB58E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D1CBE06-9982-4AA0-8DBA-46350EEF0BD0}" type="pres">
      <dgm:prSet presAssocID="{7D16EF29-89E0-49F2-BD0D-EE3BC012D127}" presName="composite" presStyleCnt="0"/>
      <dgm:spPr/>
    </dgm:pt>
    <dgm:pt modelId="{575CEEC7-C011-4053-9324-734842B099DB}" type="pres">
      <dgm:prSet presAssocID="{7D16EF29-89E0-49F2-BD0D-EE3BC012D12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9ED9D65-E889-44E9-ACC9-703540A91AF1}" type="pres">
      <dgm:prSet presAssocID="{7D16EF29-89E0-49F2-BD0D-EE3BC012D12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2D2D213-5FA5-4010-8F91-AB979769E741}" srcId="{7D16EF29-89E0-49F2-BD0D-EE3BC012D127}" destId="{1EAF6FAD-A116-44AF-884B-D2960EA51416}" srcOrd="0" destOrd="0" parTransId="{35467C35-09C8-48FF-9896-7C4FF74ADAC0}" sibTransId="{E7222CA5-130F-48CE-B4E2-731AF677FB77}"/>
    <dgm:cxn modelId="{B849C580-235F-4126-A355-15E1652CD726}" type="presOf" srcId="{2436F9F8-2BB1-47A0-B4A7-44596CB58E8E}" destId="{D3455D01-FF84-4C0D-A666-24A191F1EE73}" srcOrd="0" destOrd="0" presId="urn:microsoft.com/office/officeart/2005/8/layout/chevron2"/>
    <dgm:cxn modelId="{11956E0A-BBAA-4DEE-A887-D0AC92D24A86}" srcId="{7D16EF29-89E0-49F2-BD0D-EE3BC012D127}" destId="{EE0AF7DE-B545-4467-935D-8D0DECD1AED7}" srcOrd="1" destOrd="0" parTransId="{7E5EECD0-FA9E-4737-BD38-661F925F08CD}" sibTransId="{7161E2F5-BDFA-4B08-B636-B6998EB45EA9}"/>
    <dgm:cxn modelId="{9878258E-BAD2-494D-A444-51704C19536D}" type="presOf" srcId="{1EAF6FAD-A116-44AF-884B-D2960EA51416}" destId="{F9ED9D65-E889-44E9-ACC9-703540A91AF1}" srcOrd="0" destOrd="0" presId="urn:microsoft.com/office/officeart/2005/8/layout/chevron2"/>
    <dgm:cxn modelId="{974760F4-0FFB-4408-8231-2750BA8953D3}" srcId="{2436F9F8-2BB1-47A0-B4A7-44596CB58E8E}" destId="{7D16EF29-89E0-49F2-BD0D-EE3BC012D127}" srcOrd="0" destOrd="0" parTransId="{A9378371-90FF-4DD2-BA8C-F6CE32419AA2}" sibTransId="{03722A8C-0AFE-446A-9494-040E8906C6A1}"/>
    <dgm:cxn modelId="{D48D2165-F655-4FCF-9D82-A7217F6EA39B}" type="presOf" srcId="{7D16EF29-89E0-49F2-BD0D-EE3BC012D127}" destId="{575CEEC7-C011-4053-9324-734842B099DB}" srcOrd="0" destOrd="0" presId="urn:microsoft.com/office/officeart/2005/8/layout/chevron2"/>
    <dgm:cxn modelId="{573D819C-DD68-4A39-B1BC-10DF367B444F}" type="presOf" srcId="{EE0AF7DE-B545-4467-935D-8D0DECD1AED7}" destId="{F9ED9D65-E889-44E9-ACC9-703540A91AF1}" srcOrd="0" destOrd="1" presId="urn:microsoft.com/office/officeart/2005/8/layout/chevron2"/>
    <dgm:cxn modelId="{CE320E57-DEDB-4DC8-90B3-8344346FAF6C}" type="presParOf" srcId="{D3455D01-FF84-4C0D-A666-24A191F1EE73}" destId="{4D1CBE06-9982-4AA0-8DBA-46350EEF0BD0}" srcOrd="0" destOrd="0" presId="urn:microsoft.com/office/officeart/2005/8/layout/chevron2"/>
    <dgm:cxn modelId="{0DB04506-E3EE-4F29-9C45-5C9C19FB5F25}" type="presParOf" srcId="{4D1CBE06-9982-4AA0-8DBA-46350EEF0BD0}" destId="{575CEEC7-C011-4053-9324-734842B099DB}" srcOrd="0" destOrd="0" presId="urn:microsoft.com/office/officeart/2005/8/layout/chevron2"/>
    <dgm:cxn modelId="{3BCD5A04-C03A-4596-9632-55E74932FB44}" type="presParOf" srcId="{4D1CBE06-9982-4AA0-8DBA-46350EEF0BD0}" destId="{F9ED9D65-E889-44E9-ACC9-703540A91A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36F9F8-2BB1-47A0-B4A7-44596CB58E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7D16EF29-89E0-49F2-BD0D-EE3BC012D127}">
      <dgm:prSet phldrT="[Texto]"/>
      <dgm:spPr/>
      <dgm:t>
        <a:bodyPr/>
        <a:lstStyle/>
        <a:p>
          <a:r>
            <a:rPr lang="es-CR" dirty="0" smtClean="0"/>
            <a:t>7.2</a:t>
          </a:r>
          <a:endParaRPr lang="es-CR" dirty="0"/>
        </a:p>
      </dgm:t>
    </dgm:pt>
    <dgm:pt modelId="{A9378371-90FF-4DD2-BA8C-F6CE32419AA2}" type="parTrans" cxnId="{974760F4-0FFB-4408-8231-2750BA8953D3}">
      <dgm:prSet/>
      <dgm:spPr/>
      <dgm:t>
        <a:bodyPr/>
        <a:lstStyle/>
        <a:p>
          <a:endParaRPr lang="es-CR"/>
        </a:p>
      </dgm:t>
    </dgm:pt>
    <dgm:pt modelId="{03722A8C-0AFE-446A-9494-040E8906C6A1}" type="sibTrans" cxnId="{974760F4-0FFB-4408-8231-2750BA8953D3}">
      <dgm:prSet/>
      <dgm:spPr/>
      <dgm:t>
        <a:bodyPr/>
        <a:lstStyle/>
        <a:p>
          <a:endParaRPr lang="es-CR"/>
        </a:p>
      </dgm:t>
    </dgm:pt>
    <dgm:pt modelId="{1EAF6FAD-A116-44AF-884B-D2960EA51416}">
      <dgm:prSet phldrT="[Texto]"/>
      <dgm:spPr/>
      <dgm:t>
        <a:bodyPr/>
        <a:lstStyle/>
        <a:p>
          <a:r>
            <a:rPr lang="es-CR" b="1" dirty="0" smtClean="0"/>
            <a:t>Funciones y responsabilidades</a:t>
          </a:r>
          <a:endParaRPr lang="es-CR" b="1" dirty="0"/>
        </a:p>
      </dgm:t>
    </dgm:pt>
    <dgm:pt modelId="{35467C35-09C8-48FF-9896-7C4FF74ADAC0}" type="parTrans" cxnId="{72D2D213-5FA5-4010-8F91-AB979769E741}">
      <dgm:prSet/>
      <dgm:spPr/>
      <dgm:t>
        <a:bodyPr/>
        <a:lstStyle/>
        <a:p>
          <a:endParaRPr lang="es-CR"/>
        </a:p>
      </dgm:t>
    </dgm:pt>
    <dgm:pt modelId="{E7222CA5-130F-48CE-B4E2-731AF677FB77}" type="sibTrans" cxnId="{72D2D213-5FA5-4010-8F91-AB979769E741}">
      <dgm:prSet/>
      <dgm:spPr/>
      <dgm:t>
        <a:bodyPr/>
        <a:lstStyle/>
        <a:p>
          <a:endParaRPr lang="es-CR"/>
        </a:p>
      </dgm:t>
    </dgm:pt>
    <dgm:pt modelId="{EE0AF7DE-B545-4467-935D-8D0DECD1AED7}">
      <dgm:prSet phldrT="[Texto]"/>
      <dgm:spPr/>
      <dgm:t>
        <a:bodyPr/>
        <a:lstStyle/>
        <a:p>
          <a:r>
            <a:rPr lang="es-CR" dirty="0" smtClean="0"/>
            <a:t>Claridad en la definición de funciones y responsabilidades de JD, Gerencia y otros puestos clave.</a:t>
          </a:r>
          <a:endParaRPr lang="es-CR" dirty="0"/>
        </a:p>
      </dgm:t>
    </dgm:pt>
    <dgm:pt modelId="{7E5EECD0-FA9E-4737-BD38-661F925F08CD}" type="parTrans" cxnId="{11956E0A-BBAA-4DEE-A887-D0AC92D24A86}">
      <dgm:prSet/>
      <dgm:spPr/>
      <dgm:t>
        <a:bodyPr/>
        <a:lstStyle/>
        <a:p>
          <a:endParaRPr lang="es-CR"/>
        </a:p>
      </dgm:t>
    </dgm:pt>
    <dgm:pt modelId="{7161E2F5-BDFA-4B08-B636-B6998EB45EA9}" type="sibTrans" cxnId="{11956E0A-BBAA-4DEE-A887-D0AC92D24A86}">
      <dgm:prSet/>
      <dgm:spPr/>
      <dgm:t>
        <a:bodyPr/>
        <a:lstStyle/>
        <a:p>
          <a:endParaRPr lang="es-CR"/>
        </a:p>
      </dgm:t>
    </dgm:pt>
    <dgm:pt modelId="{D3455D01-FF84-4C0D-A666-24A191F1EE73}" type="pres">
      <dgm:prSet presAssocID="{2436F9F8-2BB1-47A0-B4A7-44596CB58E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D1CBE06-9982-4AA0-8DBA-46350EEF0BD0}" type="pres">
      <dgm:prSet presAssocID="{7D16EF29-89E0-49F2-BD0D-EE3BC012D127}" presName="composite" presStyleCnt="0"/>
      <dgm:spPr/>
    </dgm:pt>
    <dgm:pt modelId="{575CEEC7-C011-4053-9324-734842B099DB}" type="pres">
      <dgm:prSet presAssocID="{7D16EF29-89E0-49F2-BD0D-EE3BC012D12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9ED9D65-E889-44E9-ACC9-703540A91AF1}" type="pres">
      <dgm:prSet presAssocID="{7D16EF29-89E0-49F2-BD0D-EE3BC012D12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2D2D213-5FA5-4010-8F91-AB979769E741}" srcId="{7D16EF29-89E0-49F2-BD0D-EE3BC012D127}" destId="{1EAF6FAD-A116-44AF-884B-D2960EA51416}" srcOrd="0" destOrd="0" parTransId="{35467C35-09C8-48FF-9896-7C4FF74ADAC0}" sibTransId="{E7222CA5-130F-48CE-B4E2-731AF677FB77}"/>
    <dgm:cxn modelId="{11956E0A-BBAA-4DEE-A887-D0AC92D24A86}" srcId="{7D16EF29-89E0-49F2-BD0D-EE3BC012D127}" destId="{EE0AF7DE-B545-4467-935D-8D0DECD1AED7}" srcOrd="1" destOrd="0" parTransId="{7E5EECD0-FA9E-4737-BD38-661F925F08CD}" sibTransId="{7161E2F5-BDFA-4B08-B636-B6998EB45EA9}"/>
    <dgm:cxn modelId="{7F1A50E8-BAFC-4F58-9713-01911F76483E}" type="presOf" srcId="{1EAF6FAD-A116-44AF-884B-D2960EA51416}" destId="{F9ED9D65-E889-44E9-ACC9-703540A91AF1}" srcOrd="0" destOrd="0" presId="urn:microsoft.com/office/officeart/2005/8/layout/chevron2"/>
    <dgm:cxn modelId="{974760F4-0FFB-4408-8231-2750BA8953D3}" srcId="{2436F9F8-2BB1-47A0-B4A7-44596CB58E8E}" destId="{7D16EF29-89E0-49F2-BD0D-EE3BC012D127}" srcOrd="0" destOrd="0" parTransId="{A9378371-90FF-4DD2-BA8C-F6CE32419AA2}" sibTransId="{03722A8C-0AFE-446A-9494-040E8906C6A1}"/>
    <dgm:cxn modelId="{5730784D-A57B-4A94-B471-5685D98004D9}" type="presOf" srcId="{EE0AF7DE-B545-4467-935D-8D0DECD1AED7}" destId="{F9ED9D65-E889-44E9-ACC9-703540A91AF1}" srcOrd="0" destOrd="1" presId="urn:microsoft.com/office/officeart/2005/8/layout/chevron2"/>
    <dgm:cxn modelId="{51D33521-BCD2-4F73-9426-254B5E8C08D7}" type="presOf" srcId="{7D16EF29-89E0-49F2-BD0D-EE3BC012D127}" destId="{575CEEC7-C011-4053-9324-734842B099DB}" srcOrd="0" destOrd="0" presId="urn:microsoft.com/office/officeart/2005/8/layout/chevron2"/>
    <dgm:cxn modelId="{009A4836-DE12-4BA5-AE6C-559F3B95CEC2}" type="presOf" srcId="{2436F9F8-2BB1-47A0-B4A7-44596CB58E8E}" destId="{D3455D01-FF84-4C0D-A666-24A191F1EE73}" srcOrd="0" destOrd="0" presId="urn:microsoft.com/office/officeart/2005/8/layout/chevron2"/>
    <dgm:cxn modelId="{561E0668-7962-4402-A534-EDF57428A60C}" type="presParOf" srcId="{D3455D01-FF84-4C0D-A666-24A191F1EE73}" destId="{4D1CBE06-9982-4AA0-8DBA-46350EEF0BD0}" srcOrd="0" destOrd="0" presId="urn:microsoft.com/office/officeart/2005/8/layout/chevron2"/>
    <dgm:cxn modelId="{C668FD22-6BC8-4C57-AEDD-2F473852C5D9}" type="presParOf" srcId="{4D1CBE06-9982-4AA0-8DBA-46350EEF0BD0}" destId="{575CEEC7-C011-4053-9324-734842B099DB}" srcOrd="0" destOrd="0" presId="urn:microsoft.com/office/officeart/2005/8/layout/chevron2"/>
    <dgm:cxn modelId="{27A34ECA-5584-41AF-B5DE-230087D9B64A}" type="presParOf" srcId="{4D1CBE06-9982-4AA0-8DBA-46350EEF0BD0}" destId="{F9ED9D65-E889-44E9-ACC9-703540A91A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6E9BF6-F993-41CF-AC83-3DD69355E74A}" type="datetimeFigureOut">
              <a:rPr lang="es-CR" smtClean="0"/>
              <a:pPr/>
              <a:t>18/11/2014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131E4C-0E64-48DC-A4D3-9726B29DADD1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5464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BACC-A61C-40F0-BB83-5F4758AC32DB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5023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BACC-A61C-40F0-BB83-5F4758AC32DB}" type="slidenum">
              <a:rPr lang="es-CR" smtClean="0"/>
              <a:t>26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5023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CR" baseline="0" dirty="0" smtClean="0"/>
              <a:t>Asegurar: compromiso de la aseguradora de indemnizar a una persona en caso de siniestro, en relación con un determinado riesgo al que el objeto del seguro está expuesto.</a:t>
            </a:r>
          </a:p>
          <a:p>
            <a:pPr marL="171450" indent="-171450">
              <a:buFontTx/>
              <a:buChar char="-"/>
            </a:pPr>
            <a:r>
              <a:rPr lang="es-CR" baseline="0" dirty="0" smtClean="0"/>
              <a:t>LOS SEGUROS SON UN NEGOCIO DE TOMAR RIESGOS</a:t>
            </a:r>
          </a:p>
          <a:p>
            <a:r>
              <a:rPr lang="es-CR" baseline="0" dirty="0" smtClean="0"/>
              <a:t>- Indemnizar: llevar a la situación financiera previa al siniestro</a:t>
            </a:r>
          </a:p>
          <a:p>
            <a:r>
              <a:rPr lang="es-CR" dirty="0" smtClean="0"/>
              <a:t>- Supervisión: asegurarse de que las </a:t>
            </a:r>
            <a:r>
              <a:rPr lang="es-CR" dirty="0" err="1" smtClean="0"/>
              <a:t>cías</a:t>
            </a:r>
            <a:r>
              <a:rPr lang="es-CR" baseline="0" dirty="0" smtClean="0"/>
              <a:t> tienen los recursos suficientes para cumplir con sus obligaciones. </a:t>
            </a:r>
          </a:p>
          <a:p>
            <a:r>
              <a:rPr lang="es-CR" baseline="0" dirty="0" smtClean="0"/>
              <a:t>- Exposición al riesgo: obligaciones adquiridas con los asegurados, la promesa de pago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baseline="0" dirty="0" smtClean="0"/>
              <a:t>-SBR: evalúa estas exposiciones al riesgo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baseline="0" dirty="0" smtClean="0"/>
              <a:t>- Dinámicas diferentes en categorías de seguros: productos de seguros generales: son comprados, los seguros vida son vendidos. </a:t>
            </a:r>
          </a:p>
          <a:p>
            <a:pPr marL="171450" indent="-171450">
              <a:buFontTx/>
              <a:buChar char="-"/>
            </a:pPr>
            <a:r>
              <a:rPr lang="es-CR" dirty="0" smtClean="0"/>
              <a:t>Suscripción: crucial en las compañías</a:t>
            </a:r>
            <a:r>
              <a:rPr lang="es-CR" baseline="0" dirty="0" smtClean="0"/>
              <a:t> de seguros, es el origen del negocio. Proceso de seleccionar nuevos asegurados o renovar pólizas que están por vencer. Se evalúa el riesgo al que está expuesto el asegurado y se le pone un precio.  Una vez que se decide aceptar el riesgo, cuánto se cobra (prima)??</a:t>
            </a:r>
          </a:p>
          <a:p>
            <a:pPr marL="171450" indent="-171450">
              <a:buFontTx/>
              <a:buChar char="-"/>
            </a:pPr>
            <a:endParaRPr lang="es-CR" dirty="0" smtClean="0"/>
          </a:p>
          <a:p>
            <a:pPr marL="0" indent="0">
              <a:buFontTx/>
              <a:buNone/>
            </a:pPr>
            <a:r>
              <a:rPr lang="es-CR" dirty="0" smtClean="0"/>
              <a:t>HERRAMIENTAS</a:t>
            </a:r>
            <a:r>
              <a:rPr lang="es-CR" baseline="0" dirty="0" smtClean="0"/>
              <a:t> DEL SEUPERVISOR: </a:t>
            </a:r>
          </a:p>
          <a:p>
            <a:pPr marL="171450" indent="-171450">
              <a:buFontTx/>
              <a:buChar char="-"/>
            </a:pPr>
            <a:r>
              <a:rPr lang="es-CR" baseline="0" dirty="0" smtClean="0"/>
              <a:t>Requerimientos de capital</a:t>
            </a:r>
          </a:p>
          <a:p>
            <a:pPr marL="171450" indent="-171450">
              <a:buFontTx/>
              <a:buChar char="-"/>
            </a:pPr>
            <a:r>
              <a:rPr lang="es-CR" baseline="0" dirty="0" smtClean="0"/>
              <a:t>Poder de sanción</a:t>
            </a:r>
          </a:p>
          <a:p>
            <a:pPr marL="171450" indent="-171450">
              <a:buFontTx/>
              <a:buChar char="-"/>
            </a:pPr>
            <a:r>
              <a:rPr lang="es-CR" baseline="0" dirty="0" smtClean="0"/>
              <a:t>Persuasión moral </a:t>
            </a:r>
          </a:p>
          <a:p>
            <a:pPr marL="171450" indent="-171450">
              <a:buFontTx/>
              <a:buChar char="-"/>
            </a:pPr>
            <a:endParaRPr lang="es-CR" baseline="0" dirty="0" smtClean="0"/>
          </a:p>
          <a:p>
            <a:pPr marL="171450" indent="-171450">
              <a:buFontTx/>
              <a:buChar char="-"/>
            </a:pPr>
            <a:r>
              <a:rPr lang="es-CR" baseline="0" dirty="0" smtClean="0"/>
              <a:t>DIFERENCIAS ENTRE DERECHO ANGLOSAJÓN Y DERECHO CIVIL (CIVIL LAW VS COMMON LAW)</a:t>
            </a:r>
          </a:p>
          <a:p>
            <a:pPr marL="171450" indent="-171450">
              <a:buFontTx/>
              <a:buChar char="-"/>
            </a:pPr>
            <a:r>
              <a:rPr lang="es-CR" baseline="0" dirty="0" smtClean="0"/>
              <a:t>REQUERIMIENTOS DE CAPITAL</a:t>
            </a:r>
          </a:p>
          <a:p>
            <a:pPr marL="0" indent="0">
              <a:buFontTx/>
              <a:buNone/>
            </a:pPr>
            <a:r>
              <a:rPr lang="es-CR" baseline="0" dirty="0" smtClean="0"/>
              <a:t>Se aplican factores a cada activo individual y a cada reserva técnica, enfoque sensible al riesgo. En algunos casos hay siniestros que caen fuera de la escala (siniestros de cola) y no han sido incorporados en el precio, apropiadamente, por lo que hay una pérdida y las provisiones no serán suficientes… =&gt; se necesita capital para absorber la pérdida. </a:t>
            </a:r>
          </a:p>
          <a:p>
            <a:pPr marL="171450" indent="-171450">
              <a:buFontTx/>
              <a:buChar char="-"/>
            </a:pPr>
            <a:endParaRPr lang="es-CR" baseline="0" dirty="0" smtClean="0"/>
          </a:p>
          <a:p>
            <a:pPr marL="171450" indent="-171450">
              <a:buFontTx/>
              <a:buChar char="-"/>
            </a:pPr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BACC-A61C-40F0-BB83-5F4758AC32DB}" type="slidenum">
              <a:rPr lang="es-CR" smtClean="0"/>
              <a:t>27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365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CR" baseline="0" dirty="0" smtClean="0"/>
              <a:t>Asegurar: compromiso de la aseguradora de indemnizar a una persona en caso de siniestro, en relación con un determinado riesgo al que el objeto del seguro está expuesto.</a:t>
            </a:r>
          </a:p>
          <a:p>
            <a:pPr marL="171450" indent="-171450">
              <a:buFontTx/>
              <a:buChar char="-"/>
            </a:pPr>
            <a:r>
              <a:rPr lang="es-CR" baseline="0" dirty="0" smtClean="0"/>
              <a:t>LOS SEGUROS SON UN NEGOCIO DE TOMAR RIESGOS</a:t>
            </a:r>
          </a:p>
          <a:p>
            <a:r>
              <a:rPr lang="es-CR" baseline="0" dirty="0" smtClean="0"/>
              <a:t>- Indemnizar: llevar a la situación financiera previa al siniestro</a:t>
            </a:r>
          </a:p>
          <a:p>
            <a:r>
              <a:rPr lang="es-CR" dirty="0" smtClean="0"/>
              <a:t>- Supervisión: asegurarse de que las </a:t>
            </a:r>
            <a:r>
              <a:rPr lang="es-CR" dirty="0" err="1" smtClean="0"/>
              <a:t>cías</a:t>
            </a:r>
            <a:r>
              <a:rPr lang="es-CR" baseline="0" dirty="0" smtClean="0"/>
              <a:t> tienen los recursos suficientes para cumplir con sus obligaciones. </a:t>
            </a:r>
          </a:p>
          <a:p>
            <a:r>
              <a:rPr lang="es-CR" baseline="0" dirty="0" smtClean="0"/>
              <a:t>- Exposición al riesgo: obligaciones adquiridas con los asegurados, la promesa de pago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baseline="0" dirty="0" smtClean="0"/>
              <a:t>-SBR: evalúa estas exposiciones al riesgo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baseline="0" dirty="0" smtClean="0"/>
              <a:t>- Dinámicas diferentes en categorías de seguros: productos de seguros generales: son comprados, los seguros vida son vendidos. </a:t>
            </a:r>
          </a:p>
          <a:p>
            <a:pPr marL="171450" indent="-171450">
              <a:buFontTx/>
              <a:buChar char="-"/>
            </a:pPr>
            <a:r>
              <a:rPr lang="es-CR" dirty="0" smtClean="0"/>
              <a:t>Suscripción: crucial en las compañías</a:t>
            </a:r>
            <a:r>
              <a:rPr lang="es-CR" baseline="0" dirty="0" smtClean="0"/>
              <a:t> de seguros, es el origen del negocio. Proceso de seleccionar nuevos asegurados o renovar pólizas que están por vencer. Se evalúa el riesgo al que está expuesto el asegurado y se le pone un precio.  Una vez que se decide aceptar el riesgo, cuánto se cobra (prima)??</a:t>
            </a:r>
          </a:p>
          <a:p>
            <a:pPr marL="171450" indent="-171450">
              <a:buFontTx/>
              <a:buChar char="-"/>
            </a:pPr>
            <a:endParaRPr lang="es-CR" dirty="0" smtClean="0"/>
          </a:p>
          <a:p>
            <a:pPr marL="0" indent="0">
              <a:buFontTx/>
              <a:buNone/>
            </a:pPr>
            <a:r>
              <a:rPr lang="es-CR" dirty="0" smtClean="0"/>
              <a:t>HERRAMIENTAS</a:t>
            </a:r>
            <a:r>
              <a:rPr lang="es-CR" baseline="0" dirty="0" smtClean="0"/>
              <a:t> DEL SEUPERVISOR: </a:t>
            </a:r>
          </a:p>
          <a:p>
            <a:pPr marL="171450" indent="-171450">
              <a:buFontTx/>
              <a:buChar char="-"/>
            </a:pPr>
            <a:r>
              <a:rPr lang="es-CR" baseline="0" dirty="0" smtClean="0"/>
              <a:t>Requerimientos de capital</a:t>
            </a:r>
          </a:p>
          <a:p>
            <a:pPr marL="171450" indent="-171450">
              <a:buFontTx/>
              <a:buChar char="-"/>
            </a:pPr>
            <a:r>
              <a:rPr lang="es-CR" baseline="0" dirty="0" smtClean="0"/>
              <a:t>Poder de sanción</a:t>
            </a:r>
          </a:p>
          <a:p>
            <a:pPr marL="171450" indent="-171450">
              <a:buFontTx/>
              <a:buChar char="-"/>
            </a:pPr>
            <a:r>
              <a:rPr lang="es-CR" baseline="0" dirty="0" smtClean="0"/>
              <a:t>Persuasión moral </a:t>
            </a:r>
          </a:p>
          <a:p>
            <a:pPr marL="171450" indent="-171450">
              <a:buFontTx/>
              <a:buChar char="-"/>
            </a:pPr>
            <a:endParaRPr lang="es-CR" baseline="0" dirty="0" smtClean="0"/>
          </a:p>
          <a:p>
            <a:pPr marL="171450" indent="-171450">
              <a:buFontTx/>
              <a:buChar char="-"/>
            </a:pPr>
            <a:r>
              <a:rPr lang="es-CR" baseline="0" dirty="0" smtClean="0"/>
              <a:t>DIFERENCIAS ENTRE DERECHO ANGLOSAJÓN Y DERECHO CIVIL (CIVIL LAW VS COMMON LAW)</a:t>
            </a:r>
          </a:p>
          <a:p>
            <a:pPr marL="171450" indent="-171450">
              <a:buFontTx/>
              <a:buChar char="-"/>
            </a:pPr>
            <a:r>
              <a:rPr lang="es-CR" baseline="0" dirty="0" smtClean="0"/>
              <a:t>REQUERIMIENTOS DE CAPITAL</a:t>
            </a:r>
          </a:p>
          <a:p>
            <a:pPr marL="0" indent="0">
              <a:buFontTx/>
              <a:buNone/>
            </a:pPr>
            <a:r>
              <a:rPr lang="es-CR" baseline="0" dirty="0" smtClean="0"/>
              <a:t>Se aplican factores a cada activo individual y a cada reserva técnica, enfoque sensible al riesgo. En algunos casos hay siniestros que caen fuera de la escala (siniestros de cola) y no han sido incorporados en el precio, apropiadamente, por lo que hay una pérdida y las provisiones no serán suficientes… =&gt; se necesita capital para absorber la pérdida. </a:t>
            </a:r>
          </a:p>
          <a:p>
            <a:pPr marL="171450" indent="-171450">
              <a:buFontTx/>
              <a:buChar char="-"/>
            </a:pPr>
            <a:endParaRPr lang="es-CR" baseline="0" dirty="0" smtClean="0"/>
          </a:p>
          <a:p>
            <a:pPr marL="171450" indent="-171450">
              <a:buFontTx/>
              <a:buChar char="-"/>
            </a:pPr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BACC-A61C-40F0-BB83-5F4758AC32DB}" type="slidenum">
              <a:rPr lang="es-CR" smtClean="0"/>
              <a:t>28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365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BACC-A61C-40F0-BB83-5F4758AC32DB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5023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BACC-A61C-40F0-BB83-5F4758AC32DB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502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BACC-A61C-40F0-BB83-5F4758AC32DB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502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BACC-A61C-40F0-BB83-5F4758AC32DB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502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BACC-A61C-40F0-BB83-5F4758AC32DB}" type="slidenum">
              <a:rPr lang="es-CR" smtClean="0"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5023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BACC-A61C-40F0-BB83-5F4758AC32DB}" type="slidenum">
              <a:rPr lang="es-CR" smtClean="0"/>
              <a:t>14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5023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BACC-A61C-40F0-BB83-5F4758AC32DB}" type="slidenum">
              <a:rPr lang="es-CR" smtClean="0"/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5023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31E4C-0E64-48DC-A4D3-9726B29DADD1}" type="slidenum">
              <a:rPr lang="es-CR" smtClean="0"/>
              <a:pPr/>
              <a:t>18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7655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/>
              <a:pPr/>
              <a:t>18/11/2014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/>
              <a:pPr/>
              <a:t>18/11/2014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/>
              <a:pPr/>
              <a:t>18/11/2014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/>
              <a:pPr/>
              <a:t>18/11/2014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/>
              <a:pPr/>
              <a:t>18/11/2014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/>
              <a:pPr/>
              <a:t>18/11/2014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/>
              <a:pPr/>
              <a:t>18/11/2014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/>
              <a:pPr/>
              <a:t>18/11/2014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/>
              <a:pPr/>
              <a:t>18/11/2014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/>
              <a:pPr/>
              <a:t>18/11/2014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/>
              <a:pPr/>
              <a:t>18/11/2014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8AB3-FA6B-4C71-8181-0A84A96951BB}" type="datetimeFigureOut">
              <a:rPr lang="es-CR"/>
              <a:pPr/>
              <a:t>18/11/2014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7CFBE-F1DE-4720-AF05-2D37CC63DFBC}" type="slidenum">
              <a:rPr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8.xml"/><Relationship Id="rId7" Type="http://schemas.openxmlformats.org/officeDocument/2006/relationships/chart" Target="../charts/chart1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chart" Target="../charts/chart4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4.xml"/><Relationship Id="rId7" Type="http://schemas.openxmlformats.org/officeDocument/2006/relationships/chart" Target="../charts/chart7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openxmlformats.org/officeDocument/2006/relationships/image" Target="../media/image2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26.wmf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25.wmf"/><Relationship Id="rId4" Type="http://schemas.openxmlformats.org/officeDocument/2006/relationships/diagramLayout" Target="../diagrams/layout18.xml"/><Relationship Id="rId9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29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gese@sugese.fi.cr" TargetMode="External"/><Relationship Id="rId4" Type="http://schemas.openxmlformats.org/officeDocument/2006/relationships/hyperlink" Target="http://www.sugese.fi.c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30138" cy="511256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/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</a:b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>Gobierno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>Corporativo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</a:br>
            <a:r>
              <a:rPr lang="es-C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>Algunos conceptos aplicados para el regulador</a:t>
            </a:r>
            <a:r>
              <a:rPr lang="es-C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/>
            </a:r>
            <a:br>
              <a:rPr lang="es-C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</a:br>
            <a:r>
              <a:rPr lang="es-C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/>
            </a:r>
            <a:br>
              <a:rPr lang="es-C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</a:br>
            <a:r>
              <a:rPr lang="es-C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/>
            </a:r>
            <a:br>
              <a:rPr lang="es-C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</a:br>
            <a:r>
              <a:rPr lang="es-C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>Tomás </a:t>
            </a:r>
            <a:r>
              <a:rPr lang="es-CR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>S</a:t>
            </a:r>
            <a:r>
              <a:rPr lang="es-C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>oley Pérez, </a:t>
            </a:r>
            <a:br>
              <a:rPr lang="es-C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</a:br>
            <a:r>
              <a:rPr lang="es-C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>Superintendente</a:t>
            </a:r>
            <a:br>
              <a:rPr lang="es-C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</a:br>
            <a:r>
              <a:rPr lang="es-C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/>
            </a:r>
            <a:br>
              <a:rPr lang="es-C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</a:b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>Seminario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> Regional ASSAL 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</a:b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>Ciudad de Panamá, 19 de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>noviembre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entury Gothic"/>
              </a:rPr>
              <a:t> de 2014</a:t>
            </a:r>
            <a:endParaRPr lang="en-US" sz="1100" b="1" i="1" dirty="0">
              <a:solidFill>
                <a:schemeClr val="bg1"/>
              </a:solidFill>
              <a:latin typeface="Arial Narrow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5949280"/>
            <a:ext cx="70929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5834062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0913682"/>
              </p:ext>
            </p:extLst>
          </p:nvPr>
        </p:nvGraphicFramePr>
        <p:xfrm>
          <a:off x="0" y="-13648"/>
          <a:ext cx="8496944" cy="7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644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5131058"/>
            <a:ext cx="666023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 smtClean="0"/>
          </a:p>
          <a:p>
            <a:endParaRPr lang="es-CR" dirty="0"/>
          </a:p>
          <a:p>
            <a:endParaRPr lang="es-CR" dirty="0" smtClean="0"/>
          </a:p>
          <a:p>
            <a:endParaRPr lang="es-C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5761037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88367569"/>
              </p:ext>
            </p:extLst>
          </p:nvPr>
        </p:nvGraphicFramePr>
        <p:xfrm>
          <a:off x="-1332656" y="0"/>
          <a:ext cx="11305256" cy="710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29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_2vKL_OqX48Q/TCjZAQ6oOQI/AAAAAAAAAB0/tDmMERZTTGM/s320/Rel%C3%A9s+de+Medida+y+Contro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865215"/>
            <a:ext cx="3131840" cy="39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s-CR" sz="2400" dirty="0"/>
              <a:t>Los supervisores deben</a:t>
            </a:r>
            <a:r>
              <a:rPr lang="es-CR" sz="2400" dirty="0" smtClean="0"/>
              <a:t>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CR" sz="2400" dirty="0"/>
          </a:p>
          <a:p>
            <a:pPr marL="342900" lvl="1" indent="-342900" algn="just">
              <a:lnSpc>
                <a:spcPct val="80000"/>
              </a:lnSpc>
              <a:buBlip>
                <a:blip r:embed="rId3"/>
              </a:buBlip>
            </a:pPr>
            <a:r>
              <a:rPr lang="es-CR" sz="2000" dirty="0"/>
              <a:t>Proveer guía a los intermediarios financieros acerca de prácticas de Gobierno Corporativo adecuadas y </a:t>
            </a:r>
            <a:r>
              <a:rPr lang="es-CR" sz="2000" dirty="0" smtClean="0"/>
              <a:t>proactivas.</a:t>
            </a:r>
          </a:p>
          <a:p>
            <a:pPr marL="342900" lvl="1" indent="-342900" algn="just">
              <a:lnSpc>
                <a:spcPct val="80000"/>
              </a:lnSpc>
              <a:buBlip>
                <a:blip r:embed="rId3"/>
              </a:buBlip>
            </a:pPr>
            <a:endParaRPr lang="es-CR" sz="2000" dirty="0"/>
          </a:p>
          <a:p>
            <a:pPr marL="342900" lvl="1" indent="-342900" algn="just">
              <a:lnSpc>
                <a:spcPct val="80000"/>
              </a:lnSpc>
              <a:buBlip>
                <a:blip r:embed="rId3"/>
              </a:buBlip>
            </a:pPr>
            <a:r>
              <a:rPr lang="es-CR" sz="2000" dirty="0"/>
              <a:t>Determinar si las aseguradoras han adoptado y efectivamente implementado políticas y prácticas de Gobierno Corporativo </a:t>
            </a:r>
            <a:r>
              <a:rPr lang="es-CR" sz="2000" dirty="0" smtClean="0"/>
              <a:t>adecuadas.</a:t>
            </a:r>
          </a:p>
          <a:p>
            <a:pPr marL="342900" lvl="1" indent="-342900" algn="just">
              <a:lnSpc>
                <a:spcPct val="80000"/>
              </a:lnSpc>
              <a:buBlip>
                <a:blip r:embed="rId3"/>
              </a:buBlip>
            </a:pPr>
            <a:endParaRPr lang="es-CR" sz="2000" dirty="0"/>
          </a:p>
          <a:p>
            <a:pPr marL="342900" lvl="1" indent="-342900" algn="just">
              <a:lnSpc>
                <a:spcPct val="80000"/>
              </a:lnSpc>
              <a:buBlip>
                <a:blip r:embed="rId3"/>
              </a:buBlip>
            </a:pPr>
            <a:r>
              <a:rPr lang="es-CR" sz="2000" dirty="0"/>
              <a:t>Valorar la calidad de las funciones de auditoría y </a:t>
            </a:r>
            <a:r>
              <a:rPr lang="es-CR" sz="2000" dirty="0" smtClean="0"/>
              <a:t>control.</a:t>
            </a:r>
          </a:p>
          <a:p>
            <a:pPr marL="342900" lvl="1" indent="-342900" algn="just">
              <a:lnSpc>
                <a:spcPct val="80000"/>
              </a:lnSpc>
              <a:buBlip>
                <a:blip r:embed="rId3"/>
              </a:buBlip>
            </a:pPr>
            <a:endParaRPr lang="es-CR" sz="2000" dirty="0"/>
          </a:p>
          <a:p>
            <a:pPr marL="342900" lvl="1" indent="-342900" algn="just">
              <a:lnSpc>
                <a:spcPct val="80000"/>
              </a:lnSpc>
              <a:buBlip>
                <a:blip r:embed="rId3"/>
              </a:buBlip>
            </a:pPr>
            <a:r>
              <a:rPr lang="es-CR" sz="2000" dirty="0"/>
              <a:t>Evaluar los efectos de la estructura del grupo financiero (</a:t>
            </a:r>
            <a:r>
              <a:rPr lang="es-CR" sz="2000" dirty="0" smtClean="0"/>
              <a:t>conglomerado.</a:t>
            </a:r>
          </a:p>
          <a:p>
            <a:pPr marL="342900" lvl="1" indent="-342900" algn="just">
              <a:lnSpc>
                <a:spcPct val="80000"/>
              </a:lnSpc>
              <a:buBlip>
                <a:blip r:embed="rId3"/>
              </a:buBlip>
            </a:pPr>
            <a:endParaRPr lang="es-CR" sz="2000" dirty="0"/>
          </a:p>
          <a:p>
            <a:pPr marL="342900" lvl="1" indent="-342900" algn="just">
              <a:lnSpc>
                <a:spcPct val="80000"/>
              </a:lnSpc>
              <a:buBlip>
                <a:blip r:embed="rId3"/>
              </a:buBlip>
            </a:pPr>
            <a:r>
              <a:rPr lang="es-CR" sz="2000" dirty="0"/>
              <a:t>Llamar la atención del directorio y de la alta gerencia acerca de los problemas de Gobierno Corporativo </a:t>
            </a:r>
            <a:r>
              <a:rPr lang="es-CR" sz="2000" dirty="0" smtClean="0"/>
              <a:t>observados.</a:t>
            </a:r>
            <a:endParaRPr lang="es-CR" sz="2000" dirty="0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R" b="1" dirty="0">
                <a:solidFill>
                  <a:schemeClr val="tx2">
                    <a:lumMod val="75000"/>
                  </a:schemeClr>
                </a:solidFill>
              </a:rPr>
              <a:t>EL ROL DEL SUPERVISOR</a:t>
            </a:r>
          </a:p>
        </p:txBody>
      </p:sp>
    </p:spTree>
    <p:extLst>
      <p:ext uri="{BB962C8B-B14F-4D97-AF65-F5344CB8AC3E}">
        <p14:creationId xmlns:p14="http://schemas.microsoft.com/office/powerpoint/2010/main" val="12854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streadordenoticias.com/wp-content/uploads/2010/06/latinoame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28581"/>
            <a:ext cx="31527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Contenido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just">
              <a:lnSpc>
                <a:spcPct val="80000"/>
              </a:lnSpc>
              <a:buNone/>
            </a:pPr>
            <a:r>
              <a:rPr lang="es-CR" sz="4000" dirty="0" smtClean="0"/>
              <a:t>Antecedentes</a:t>
            </a:r>
          </a:p>
          <a:p>
            <a:pPr marL="0" lvl="1" indent="0" algn="just">
              <a:lnSpc>
                <a:spcPct val="80000"/>
              </a:lnSpc>
              <a:buNone/>
            </a:pPr>
            <a:endParaRPr lang="es-CR" sz="2000" dirty="0" smtClean="0"/>
          </a:p>
          <a:p>
            <a:pPr marL="742950" lvl="2" indent="-342900" algn="just">
              <a:lnSpc>
                <a:spcPct val="80000"/>
              </a:lnSpc>
              <a:buBlip>
                <a:blip r:embed="rId4"/>
              </a:buBlip>
            </a:pPr>
            <a:r>
              <a:rPr lang="es-CR" sz="3200" dirty="0" smtClean="0"/>
              <a:t>Perspectiva regional</a:t>
            </a:r>
          </a:p>
          <a:p>
            <a:pPr marL="742950" lvl="2" indent="-342900" algn="just">
              <a:lnSpc>
                <a:spcPct val="80000"/>
              </a:lnSpc>
              <a:buBlip>
                <a:blip r:embed="rId4"/>
              </a:buBlip>
            </a:pPr>
            <a:endParaRPr lang="es-CR" sz="2000" dirty="0"/>
          </a:p>
          <a:p>
            <a:pPr marL="742950" lvl="2" indent="-342900" algn="just">
              <a:lnSpc>
                <a:spcPct val="80000"/>
              </a:lnSpc>
              <a:buBlip>
                <a:blip r:embed="rId4"/>
              </a:buBlip>
            </a:pPr>
            <a:r>
              <a:rPr lang="es-CR" sz="3200" dirty="0"/>
              <a:t>Caso de Costa </a:t>
            </a:r>
            <a:r>
              <a:rPr lang="es-CR" sz="3200" dirty="0" smtClean="0"/>
              <a:t>Rica</a:t>
            </a:r>
          </a:p>
          <a:p>
            <a:pPr marL="742950" lvl="2" indent="-342900" algn="just">
              <a:lnSpc>
                <a:spcPct val="80000"/>
              </a:lnSpc>
              <a:buBlip>
                <a:blip r:embed="rId4"/>
              </a:buBlip>
            </a:pPr>
            <a:endParaRPr lang="es-CR" sz="2000" dirty="0"/>
          </a:p>
          <a:p>
            <a:pPr marL="1200150" lvl="3" indent="-342900" algn="just">
              <a:lnSpc>
                <a:spcPct val="80000"/>
              </a:lnSpc>
              <a:buBlip>
                <a:blip r:embed="rId4"/>
              </a:buBlip>
            </a:pPr>
            <a:r>
              <a:rPr lang="es-CR" sz="2400" dirty="0"/>
              <a:t>Situación actual y proyectos futuros</a:t>
            </a:r>
          </a:p>
        </p:txBody>
      </p:sp>
    </p:spTree>
    <p:extLst>
      <p:ext uri="{BB962C8B-B14F-4D97-AF65-F5344CB8AC3E}">
        <p14:creationId xmlns:p14="http://schemas.microsoft.com/office/powerpoint/2010/main" val="37838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Aproximación al PBS 7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7728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80000"/>
              </a:lnSpc>
              <a:buNone/>
            </a:pPr>
            <a:r>
              <a:rPr lang="es-CR" b="1" dirty="0">
                <a:solidFill>
                  <a:schemeClr val="accent1"/>
                </a:solidFill>
              </a:rPr>
              <a:t>Objetivo: </a:t>
            </a:r>
            <a:endParaRPr lang="es-CR" b="1" dirty="0" smtClean="0">
              <a:solidFill>
                <a:schemeClr val="accent1"/>
              </a:solidFill>
            </a:endParaRPr>
          </a:p>
          <a:p>
            <a:pPr marL="0" lvl="1" indent="0" algn="just">
              <a:lnSpc>
                <a:spcPct val="80000"/>
              </a:lnSpc>
              <a:buNone/>
            </a:pPr>
            <a:endParaRPr lang="es-CR" sz="1200" dirty="0"/>
          </a:p>
          <a:p>
            <a:pPr marL="342900" lvl="1" indent="-342900" algn="just">
              <a:lnSpc>
                <a:spcPct val="80000"/>
              </a:lnSpc>
              <a:buBlip>
                <a:blip r:embed="rId3"/>
              </a:buBlip>
            </a:pPr>
            <a:r>
              <a:rPr lang="es-CR" sz="2400" dirty="0"/>
              <a:t>Obtener una visión general sobre el grado en el que la supervisión del gobierno corporativo en los países de la región. </a:t>
            </a:r>
            <a:r>
              <a:rPr lang="es-CR" sz="2400" dirty="0">
                <a:solidFill>
                  <a:srgbClr val="FF0000"/>
                </a:solidFill>
              </a:rPr>
              <a:t>(11 respuestas</a:t>
            </a:r>
            <a:r>
              <a:rPr lang="es-CR" sz="2400" dirty="0" smtClean="0">
                <a:solidFill>
                  <a:srgbClr val="FF0000"/>
                </a:solidFill>
              </a:rPr>
              <a:t>)</a:t>
            </a:r>
          </a:p>
          <a:p>
            <a:pPr marL="0" lvl="1" indent="0" algn="just">
              <a:lnSpc>
                <a:spcPct val="80000"/>
              </a:lnSpc>
              <a:buNone/>
            </a:pPr>
            <a:endParaRPr lang="es-CR" sz="1200" dirty="0">
              <a:solidFill>
                <a:srgbClr val="FF0000"/>
              </a:solidFill>
            </a:endParaRPr>
          </a:p>
          <a:p>
            <a:pPr marL="0" lvl="1" indent="0" algn="just">
              <a:lnSpc>
                <a:spcPct val="80000"/>
              </a:lnSpc>
              <a:buNone/>
            </a:pPr>
            <a:r>
              <a:rPr lang="es-CR" b="1" dirty="0">
                <a:solidFill>
                  <a:schemeClr val="accent1"/>
                </a:solidFill>
              </a:rPr>
              <a:t>Metodología</a:t>
            </a:r>
          </a:p>
          <a:p>
            <a:pPr>
              <a:buBlip>
                <a:blip r:embed="rId3"/>
              </a:buBlip>
            </a:pPr>
            <a:endParaRPr lang="es-CR" sz="1200" dirty="0"/>
          </a:p>
          <a:p>
            <a:pPr lvl="1">
              <a:buBlip>
                <a:blip r:embed="rId3"/>
              </a:buBlip>
            </a:pPr>
            <a:r>
              <a:rPr lang="es-CR" sz="2400" dirty="0"/>
              <a:t>Cuestionario de respuesta voluntaria. </a:t>
            </a:r>
          </a:p>
          <a:p>
            <a:pPr lvl="1">
              <a:buBlip>
                <a:blip r:embed="rId3"/>
              </a:buBlip>
            </a:pPr>
            <a:r>
              <a:rPr lang="es-CR" sz="2400" dirty="0"/>
              <a:t>Se apela al mejor criterio del encuestado.</a:t>
            </a:r>
          </a:p>
          <a:p>
            <a:pPr lvl="1">
              <a:buBlip>
                <a:blip r:embed="rId3"/>
              </a:buBlip>
            </a:pPr>
            <a:r>
              <a:rPr lang="es-CR" sz="2400" dirty="0"/>
              <a:t>No constituye una evaluación exhaustiva del principio.</a:t>
            </a:r>
          </a:p>
          <a:p>
            <a:pPr lvl="1" algn="just">
              <a:lnSpc>
                <a:spcPct val="80000"/>
              </a:lnSpc>
            </a:pPr>
            <a:endParaRPr lang="es-CR" sz="2400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es-CR" sz="2800" dirty="0" smtClean="0"/>
          </a:p>
          <a:p>
            <a:pPr marL="0" indent="0" algn="r">
              <a:lnSpc>
                <a:spcPct val="80000"/>
              </a:lnSpc>
              <a:buNone/>
            </a:pPr>
            <a:endParaRPr lang="es-CR" sz="1800" i="1" dirty="0">
              <a:latin typeface="Segoe Condensed" panose="020B0606040200020203" pitchFamily="34" charset="0"/>
            </a:endParaRPr>
          </a:p>
        </p:txBody>
      </p:sp>
      <p:pic>
        <p:nvPicPr>
          <p:cNvPr id="8196" name="Picture 4" descr="http://marthacaballero.com/wp-content/uploads/2010/08/emprendedor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50" y="0"/>
            <a:ext cx="2666058" cy="19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458635" y="1201706"/>
            <a:ext cx="2520280" cy="23713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6 Rectángulo"/>
          <p:cNvSpPr/>
          <p:nvPr/>
        </p:nvSpPr>
        <p:spPr>
          <a:xfrm>
            <a:off x="1938355" y="3573016"/>
            <a:ext cx="2520280" cy="237131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Rectángulo"/>
          <p:cNvSpPr/>
          <p:nvPr/>
        </p:nvSpPr>
        <p:spPr>
          <a:xfrm>
            <a:off x="1938355" y="1201706"/>
            <a:ext cx="2520280" cy="237131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Rectángulo"/>
          <p:cNvSpPr/>
          <p:nvPr/>
        </p:nvSpPr>
        <p:spPr>
          <a:xfrm>
            <a:off x="4469578" y="3573016"/>
            <a:ext cx="2520280" cy="23713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870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Calificación del PBS 7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54581130"/>
              </p:ext>
            </p:extLst>
          </p:nvPr>
        </p:nvGraphicFramePr>
        <p:xfrm>
          <a:off x="503966" y="1016732"/>
          <a:ext cx="79312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56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951004"/>
              </p:ext>
            </p:extLst>
          </p:nvPr>
        </p:nvGraphicFramePr>
        <p:xfrm>
          <a:off x="467544" y="315270"/>
          <a:ext cx="8229600" cy="161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248144"/>
              </p:ext>
            </p:extLst>
          </p:nvPr>
        </p:nvGraphicFramePr>
        <p:xfrm>
          <a:off x="4109907" y="2420888"/>
          <a:ext cx="45741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218" name="Picture 2" descr="http://makingfiles.com/wp-content/uploads/2014/03/3D-white-people.-Cloud-Security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090893"/>
            <a:ext cx="3744416" cy="40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2261" y="2060848"/>
            <a:ext cx="252552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704975" algn="l"/>
              </a:tabLst>
            </a:pPr>
            <a:r>
              <a:rPr lang="es-CR" sz="1700" i="1" dirty="0" smtClean="0"/>
              <a:t>El estándar incluye la definición de una estrategia de riesgo y la declaración del apetito de riesgo</a:t>
            </a:r>
            <a:endParaRPr lang="es-CR" sz="1700" i="1" dirty="0"/>
          </a:p>
        </p:txBody>
      </p:sp>
    </p:spTree>
    <p:extLst>
      <p:ext uri="{BB962C8B-B14F-4D97-AF65-F5344CB8AC3E}">
        <p14:creationId xmlns:p14="http://schemas.microsoft.com/office/powerpoint/2010/main" val="5673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ribunahacker.com.ar/wp-content/uploads/2014/04/estandariz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5"/>
            <a:ext cx="4464496" cy="29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203668"/>
              </p:ext>
            </p:extLst>
          </p:nvPr>
        </p:nvGraphicFramePr>
        <p:xfrm>
          <a:off x="460467" y="332656"/>
          <a:ext cx="8229600" cy="161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87624" y="3506232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704975" algn="l"/>
              </a:tabLst>
            </a:pPr>
            <a:r>
              <a:rPr lang="es-CR" sz="2000" b="1" i="1" dirty="0" smtClean="0">
                <a:solidFill>
                  <a:srgbClr val="FF0000"/>
                </a:solidFill>
              </a:rPr>
              <a:t>Debe  existir coherencia entre la estructura organizacional reportada al supervisor, las funciones y responsabilidades asignadas  y las políticas dictadas por la JD</a:t>
            </a:r>
            <a:endParaRPr lang="es-CR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455451"/>
              </p:ext>
            </p:extLst>
          </p:nvPr>
        </p:nvGraphicFramePr>
        <p:xfrm>
          <a:off x="4788024" y="2708920"/>
          <a:ext cx="3851920" cy="265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206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-2uJ7nlFTHAs/UZMtbcUTOrI/AAAAAAAAAN8/jbaxGecKuWo/s400/Procedimientos+y+funci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0679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s-CR" sz="36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629612"/>
              </p:ext>
            </p:extLst>
          </p:nvPr>
        </p:nvGraphicFramePr>
        <p:xfrm>
          <a:off x="467544" y="298702"/>
          <a:ext cx="8229600" cy="161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43608" y="2564904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704975" algn="l"/>
              </a:tabLst>
            </a:pPr>
            <a:r>
              <a:rPr lang="es-CR" b="1" i="1" dirty="0" smtClean="0">
                <a:solidFill>
                  <a:srgbClr val="7030A0"/>
                </a:solidFill>
              </a:rPr>
              <a:t>Incluye la declaración de prácticas y procedimientos de gobierno interno  para la toma de decisiones informadas y la dotación de recursos para el cumplimiento de planes.</a:t>
            </a:r>
            <a:endParaRPr lang="es-CR" b="1" i="1" dirty="0">
              <a:solidFill>
                <a:srgbClr val="7030A0"/>
              </a:solidFill>
            </a:endParaRPr>
          </a:p>
        </p:txBody>
      </p:sp>
      <p:graphicFrame>
        <p:nvGraphicFramePr>
          <p:cNvPr id="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114923"/>
              </p:ext>
            </p:extLst>
          </p:nvPr>
        </p:nvGraphicFramePr>
        <p:xfrm>
          <a:off x="4067944" y="2350656"/>
          <a:ext cx="457200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852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163994"/>
              </p:ext>
            </p:extLst>
          </p:nvPr>
        </p:nvGraphicFramePr>
        <p:xfrm>
          <a:off x="467544" y="286671"/>
          <a:ext cx="8229600" cy="161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57200" y="2758842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704975" algn="l"/>
              </a:tabLst>
            </a:pPr>
            <a:r>
              <a:rPr lang="es-CR" sz="2000" dirty="0" smtClean="0"/>
              <a:t>Deben sobreponerse los intereses de la entidad a los propios, lo cual exige el control de  conflictos de interés. </a:t>
            </a:r>
          </a:p>
          <a:p>
            <a:pPr algn="just">
              <a:tabLst>
                <a:tab pos="1704975" algn="l"/>
              </a:tabLst>
            </a:pPr>
            <a:r>
              <a:rPr lang="es-CR" sz="2000" dirty="0" smtClean="0"/>
              <a:t>Las actuaciones deben ser independientes y objetivas.</a:t>
            </a:r>
            <a:endParaRPr lang="es-CR" sz="2000" dirty="0"/>
          </a:p>
        </p:txBody>
      </p:sp>
      <p:graphicFrame>
        <p:nvGraphicFramePr>
          <p:cNvPr id="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182711"/>
              </p:ext>
            </p:extLst>
          </p:nvPr>
        </p:nvGraphicFramePr>
        <p:xfrm>
          <a:off x="4067944" y="2204864"/>
          <a:ext cx="457200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59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Contenido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88840"/>
            <a:ext cx="7725544" cy="3180384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r>
              <a:rPr lang="es-CR" dirty="0" smtClean="0"/>
              <a:t>Marco conceptual</a:t>
            </a:r>
          </a:p>
          <a:p>
            <a:pPr>
              <a:buBlip>
                <a:blip r:embed="rId3"/>
              </a:buBlip>
            </a:pPr>
            <a:endParaRPr lang="es-CR" dirty="0" smtClean="0"/>
          </a:p>
          <a:p>
            <a:pPr>
              <a:buBlip>
                <a:blip r:embed="rId3"/>
              </a:buBlip>
            </a:pPr>
            <a:r>
              <a:rPr lang="es-CR" dirty="0" smtClean="0"/>
              <a:t>Perspectiva regional</a:t>
            </a:r>
          </a:p>
          <a:p>
            <a:pPr>
              <a:buBlip>
                <a:blip r:embed="rId3"/>
              </a:buBlip>
            </a:pPr>
            <a:endParaRPr lang="es-CR" dirty="0" smtClean="0"/>
          </a:p>
          <a:p>
            <a:pPr>
              <a:buBlip>
                <a:blip r:embed="rId3"/>
              </a:buBlip>
            </a:pPr>
            <a:r>
              <a:rPr lang="es-CR" dirty="0" smtClean="0"/>
              <a:t>Caso de Costa Rica</a:t>
            </a:r>
          </a:p>
          <a:p>
            <a:pPr>
              <a:buBlip>
                <a:blip r:embed="rId3"/>
              </a:buBlip>
            </a:pPr>
            <a:endParaRPr lang="es-CR" dirty="0" smtClean="0"/>
          </a:p>
          <a:p>
            <a:pPr lvl="1">
              <a:buBlip>
                <a:blip r:embed="rId3"/>
              </a:buBlip>
            </a:pPr>
            <a:r>
              <a:rPr lang="es-CR" dirty="0" smtClean="0"/>
              <a:t>Situación actual y proyectos futuros</a:t>
            </a:r>
          </a:p>
        </p:txBody>
      </p:sp>
      <p:pic>
        <p:nvPicPr>
          <p:cNvPr id="1026" name="Picture 2" descr="http://noticias.iberestudios.com/files/2014/03/marketing-de-contenid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32" y="1916832"/>
            <a:ext cx="29252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8c4625.medialib.glogster.com/media/c5e71bdafa825727b8652b1601ffe529eb977db4857235b29670dc5cc212dc0a/mento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92896"/>
            <a:ext cx="34563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s-CR" sz="36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820300"/>
              </p:ext>
            </p:extLst>
          </p:nvPr>
        </p:nvGraphicFramePr>
        <p:xfrm>
          <a:off x="539552" y="310734"/>
          <a:ext cx="8229600" cy="161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987824" y="5021471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704975" algn="l"/>
              </a:tabLst>
            </a:pPr>
            <a:r>
              <a:rPr lang="es-CR" sz="2000" i="1" dirty="0" smtClean="0"/>
              <a:t>El PBS 8 desarrolla las </a:t>
            </a:r>
            <a:r>
              <a:rPr lang="es-CR" i="1" dirty="0" smtClean="0"/>
              <a:t>expectativas</a:t>
            </a:r>
            <a:r>
              <a:rPr lang="es-CR" sz="2000" i="1" dirty="0" smtClean="0"/>
              <a:t> de supervisión de la gestión de riesgos. </a:t>
            </a:r>
            <a:endParaRPr lang="es-CR" sz="2000" i="1" dirty="0"/>
          </a:p>
        </p:txBody>
      </p:sp>
      <p:graphicFrame>
        <p:nvGraphicFramePr>
          <p:cNvPr id="8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16111"/>
              </p:ext>
            </p:extLst>
          </p:nvPr>
        </p:nvGraphicFramePr>
        <p:xfrm>
          <a:off x="4079250" y="2242903"/>
          <a:ext cx="457200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728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1.bp.blogspot.com/-t4lfQqy7ZYs/UHtGDAGHW5I/AAAAAAAAAI4/qRHdoFQi2Fw/s320/Su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4032448" cy="36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s-CR" sz="36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358791"/>
              </p:ext>
            </p:extLst>
          </p:nvPr>
        </p:nvGraphicFramePr>
        <p:xfrm>
          <a:off x="410344" y="334797"/>
          <a:ext cx="8229600" cy="161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547664" y="4005064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704975" algn="l"/>
              </a:tabLst>
            </a:pPr>
            <a:r>
              <a:rPr lang="es-CR" sz="1600" b="1" i="1" dirty="0" smtClean="0">
                <a:solidFill>
                  <a:srgbClr val="007DB7"/>
                </a:solidFill>
              </a:rPr>
              <a:t>La política de remuneración debe evitar que se asuman riesgos excesivos o inapropiados cuando se utiliza la variable de remuneración basada en desempeño.</a:t>
            </a:r>
            <a:endParaRPr lang="es-CR" sz="1600" b="1" i="1" dirty="0">
              <a:solidFill>
                <a:srgbClr val="007DB7"/>
              </a:solidFill>
            </a:endParaRPr>
          </a:p>
        </p:txBody>
      </p:sp>
      <p:graphicFrame>
        <p:nvGraphicFramePr>
          <p:cNvPr id="7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831783"/>
              </p:ext>
            </p:extLst>
          </p:nvPr>
        </p:nvGraphicFramePr>
        <p:xfrm>
          <a:off x="4067944" y="2204864"/>
          <a:ext cx="457200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812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995169"/>
              </p:ext>
            </p:extLst>
          </p:nvPr>
        </p:nvGraphicFramePr>
        <p:xfrm>
          <a:off x="457200" y="274638"/>
          <a:ext cx="8229600" cy="161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885093" y="2204864"/>
            <a:ext cx="2038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704975" algn="l"/>
              </a:tabLst>
            </a:pPr>
            <a:r>
              <a:rPr lang="es-CR" i="1" dirty="0" smtClean="0">
                <a:solidFill>
                  <a:srgbClr val="006BAD"/>
                </a:solidFill>
              </a:rPr>
              <a:t>Debe existir claridad en relación con los responsables del proceso. </a:t>
            </a:r>
          </a:p>
          <a:p>
            <a:pPr algn="ctr">
              <a:tabLst>
                <a:tab pos="1704975" algn="l"/>
              </a:tabLst>
            </a:pPr>
            <a:r>
              <a:rPr lang="es-CR" i="1" dirty="0" smtClean="0">
                <a:solidFill>
                  <a:srgbClr val="006BAD"/>
                </a:solidFill>
              </a:rPr>
              <a:t>El consejo de Administración debe tener claridad respecto del rol de la AI en el control de la calidad de los informes.</a:t>
            </a:r>
            <a:endParaRPr lang="es-CR" i="1" dirty="0">
              <a:solidFill>
                <a:srgbClr val="006BAD"/>
              </a:solidFill>
            </a:endParaRPr>
          </a:p>
        </p:txBody>
      </p:sp>
      <p:graphicFrame>
        <p:nvGraphicFramePr>
          <p:cNvPr id="8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447991"/>
              </p:ext>
            </p:extLst>
          </p:nvPr>
        </p:nvGraphicFramePr>
        <p:xfrm>
          <a:off x="4090555" y="2190799"/>
          <a:ext cx="457200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338" name="Picture 2" descr="http://www.tripex.com.br/v2/img/banner-repor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45" y="2536164"/>
            <a:ext cx="2766102" cy="239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evenblog.com/wp-content/uploads/fotolia_51140501_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7" y="1911477"/>
            <a:ext cx="4110037" cy="38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874990"/>
              </p:ext>
            </p:extLst>
          </p:nvPr>
        </p:nvGraphicFramePr>
        <p:xfrm>
          <a:off x="462644" y="298702"/>
          <a:ext cx="8229600" cy="161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259632" y="3178711"/>
            <a:ext cx="21602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704975" algn="l"/>
              </a:tabLst>
            </a:pPr>
            <a:r>
              <a:rPr lang="es-CR" sz="1600" b="1" i="1" dirty="0" smtClean="0">
                <a:solidFill>
                  <a:srgbClr val="006BAD"/>
                </a:solidFill>
              </a:rPr>
              <a:t>La comunicación efectiva de información se valora en función de su calidad  para la toma de decisiones, en tal sentido, incluye tanto información cuantitativa como cualitativa (código de gobierno corporativo)</a:t>
            </a:r>
            <a:endParaRPr lang="es-CR" sz="1600" b="1" i="1" dirty="0">
              <a:solidFill>
                <a:srgbClr val="006BAD"/>
              </a:solidFill>
            </a:endParaRPr>
          </a:p>
        </p:txBody>
      </p:sp>
      <p:graphicFrame>
        <p:nvGraphicFramePr>
          <p:cNvPr id="7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904599"/>
              </p:ext>
            </p:extLst>
          </p:nvPr>
        </p:nvGraphicFramePr>
        <p:xfrm>
          <a:off x="4563289" y="2330911"/>
          <a:ext cx="457200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8069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revistadominical.com.ve/getattachment/e85781a0-868f-4967-a2b5-91888d9c8c02/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" y="1916832"/>
            <a:ext cx="458138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302475"/>
              </p:ext>
            </p:extLst>
          </p:nvPr>
        </p:nvGraphicFramePr>
        <p:xfrm>
          <a:off x="420016" y="322765"/>
          <a:ext cx="8229600" cy="161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051720" y="1729839"/>
            <a:ext cx="2304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704975" algn="l"/>
              </a:tabLst>
            </a:pPr>
            <a:r>
              <a:rPr lang="es-CR" b="1" dirty="0" smtClean="0">
                <a:solidFill>
                  <a:srgbClr val="006BAD"/>
                </a:solidFill>
              </a:rPr>
              <a:t>Incluye:</a:t>
            </a:r>
          </a:p>
          <a:p>
            <a:pPr algn="ctr">
              <a:tabLst>
                <a:tab pos="1704975" algn="l"/>
              </a:tabLst>
            </a:pPr>
            <a:endParaRPr lang="es-CR" sz="1000" dirty="0" smtClean="0"/>
          </a:p>
          <a:p>
            <a:pPr marL="285750" indent="-285750">
              <a:buBlip>
                <a:blip r:embed="rId8"/>
              </a:buBlip>
              <a:tabLst>
                <a:tab pos="1704975" algn="l"/>
              </a:tabLst>
            </a:pPr>
            <a:r>
              <a:rPr lang="es-CR" sz="1600" dirty="0" smtClean="0"/>
              <a:t>Operaciones diarias según políticas, procedimientos y estrategias aprobadas.</a:t>
            </a:r>
          </a:p>
          <a:p>
            <a:pPr marL="285750" indent="-285750">
              <a:buBlip>
                <a:blip r:embed="rId8"/>
              </a:buBlip>
              <a:tabLst>
                <a:tab pos="1704975" algn="l"/>
              </a:tabLst>
            </a:pPr>
            <a:endParaRPr lang="es-CR" sz="500" dirty="0" smtClean="0"/>
          </a:p>
          <a:p>
            <a:pPr marL="285750" indent="-285750">
              <a:buBlip>
                <a:blip r:embed="rId8"/>
              </a:buBlip>
              <a:tabLst>
                <a:tab pos="1704975" algn="l"/>
              </a:tabLst>
            </a:pPr>
            <a:r>
              <a:rPr lang="es-CR" sz="1600" dirty="0" smtClean="0"/>
              <a:t>Observancia del proceso de gestión de riesgos y tratamiento justo a clientes.</a:t>
            </a:r>
          </a:p>
          <a:p>
            <a:pPr marL="285750" indent="-285750">
              <a:buBlip>
                <a:blip r:embed="rId8"/>
              </a:buBlip>
              <a:tabLst>
                <a:tab pos="1704975" algn="l"/>
              </a:tabLst>
            </a:pPr>
            <a:endParaRPr lang="es-CR" sz="500" dirty="0" smtClean="0"/>
          </a:p>
          <a:p>
            <a:pPr marL="285750" indent="-285750">
              <a:buBlip>
                <a:blip r:embed="rId8"/>
              </a:buBlip>
              <a:tabLst>
                <a:tab pos="1704975" algn="l"/>
              </a:tabLst>
            </a:pPr>
            <a:r>
              <a:rPr lang="es-CR" sz="1600" dirty="0" smtClean="0"/>
              <a:t>Transparencia.</a:t>
            </a:r>
            <a:endParaRPr lang="es-CR" dirty="0"/>
          </a:p>
        </p:txBody>
      </p:sp>
      <p:graphicFrame>
        <p:nvGraphicFramePr>
          <p:cNvPr id="8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701702"/>
              </p:ext>
            </p:extLst>
          </p:nvPr>
        </p:nvGraphicFramePr>
        <p:xfrm>
          <a:off x="4644008" y="2321143"/>
          <a:ext cx="4427984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737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hutterstock.com/display_pic_with_logo/733702/733702,1308321191,2/stock-photo-super-supervisor-79407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48602"/>
            <a:ext cx="2123728" cy="246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28207"/>
              </p:ext>
            </p:extLst>
          </p:nvPr>
        </p:nvGraphicFramePr>
        <p:xfrm>
          <a:off x="486344" y="286671"/>
          <a:ext cx="8229600" cy="161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059593" y="2458631"/>
            <a:ext cx="25844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i="1" dirty="0" smtClean="0">
                <a:solidFill>
                  <a:srgbClr val="0070C0"/>
                </a:solidFill>
              </a:rPr>
              <a:t>La función del supervisor es  exigir </a:t>
            </a:r>
            <a:r>
              <a:rPr lang="es-CR" sz="1600" b="1" i="1" dirty="0">
                <a:solidFill>
                  <a:srgbClr val="0070C0"/>
                </a:solidFill>
              </a:rPr>
              <a:t>al Consejo </a:t>
            </a:r>
            <a:r>
              <a:rPr lang="es-CR" sz="1600" b="1" i="1" dirty="0" smtClean="0">
                <a:solidFill>
                  <a:srgbClr val="0070C0"/>
                </a:solidFill>
              </a:rPr>
              <a:t>de Administración </a:t>
            </a:r>
            <a:r>
              <a:rPr lang="es-CR" sz="1600" b="1" i="1" dirty="0">
                <a:solidFill>
                  <a:srgbClr val="0070C0"/>
                </a:solidFill>
              </a:rPr>
              <a:t>y a la alta gerencia de la aseguradora </a:t>
            </a:r>
            <a:r>
              <a:rPr lang="es-CR" sz="1600" b="1" i="1" dirty="0" smtClean="0">
                <a:solidFill>
                  <a:srgbClr val="0070C0"/>
                </a:solidFill>
              </a:rPr>
              <a:t>,que demuestren la adecuación de su gobierno interno a estos principios y el cumplimiento efectivo de la políticas autoimpuestas  por su sistema de gobernanza</a:t>
            </a:r>
            <a:r>
              <a:rPr lang="es-CR" sz="1600" b="1" i="1" dirty="0" smtClean="0">
                <a:solidFill>
                  <a:srgbClr val="00B050"/>
                </a:solidFill>
              </a:rPr>
              <a:t>.</a:t>
            </a:r>
            <a:endParaRPr lang="es-CR" sz="1600" b="1" i="1" dirty="0">
              <a:solidFill>
                <a:srgbClr val="00B050"/>
              </a:solidFill>
            </a:endParaRPr>
          </a:p>
        </p:txBody>
      </p:sp>
      <p:graphicFrame>
        <p:nvGraphicFramePr>
          <p:cNvPr id="7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124821"/>
              </p:ext>
            </p:extLst>
          </p:nvPr>
        </p:nvGraphicFramePr>
        <p:xfrm>
          <a:off x="4572000" y="2257071"/>
          <a:ext cx="457200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8707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Contenido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359421"/>
            <a:ext cx="4824536" cy="2509739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s-CR" dirty="0" smtClean="0"/>
              <a:t>Caso de Costa Rica</a:t>
            </a:r>
          </a:p>
          <a:p>
            <a:pPr>
              <a:buBlip>
                <a:blip r:embed="rId3"/>
              </a:buBlip>
            </a:pPr>
            <a:endParaRPr lang="es-CR" sz="1200" dirty="0" smtClean="0"/>
          </a:p>
          <a:p>
            <a:pPr lvl="1">
              <a:buBlip>
                <a:blip r:embed="rId3"/>
              </a:buBlip>
            </a:pPr>
            <a:r>
              <a:rPr lang="es-CR" dirty="0" smtClean="0"/>
              <a:t>Situación actual y proyectos futuros</a:t>
            </a:r>
          </a:p>
        </p:txBody>
      </p:sp>
      <p:pic>
        <p:nvPicPr>
          <p:cNvPr id="18436" name="Picture 4" descr="http://informativou.files.wordpress.com/2010/09/torre-del-est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54" y="1927373"/>
            <a:ext cx="3931718" cy="30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Marco Inicial de Supervisión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09906019"/>
              </p:ext>
            </p:extLst>
          </p:nvPr>
        </p:nvGraphicFramePr>
        <p:xfrm>
          <a:off x="1124831" y="1628800"/>
          <a:ext cx="7272808" cy="414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1043608" y="1417638"/>
            <a:ext cx="6624736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EXPOSICIÓN AL RIESGO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3.bp.blogspot.com/-puzRn7HsPhU/UGBsqmn68CI/AAAAAAAAAqA/-Y30MUsIIyE/s1600/Desarrollo+we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49" y="4293096"/>
            <a:ext cx="145859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20" y="2851124"/>
            <a:ext cx="504056" cy="50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33" y="3601028"/>
            <a:ext cx="388374" cy="38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CAGCAT10\j0222017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20" y="3335687"/>
            <a:ext cx="458578" cy="4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 (x86)\Microsoft Office\MEDIA\CAGCAT10\j0222019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32" y="3032014"/>
            <a:ext cx="531875" cy="5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2582"/>
            <a:ext cx="8229600" cy="1143000"/>
          </a:xfrm>
        </p:spPr>
        <p:txBody>
          <a:bodyPr/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Objetivo MSBR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1808" y="1681100"/>
            <a:ext cx="47322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R" sz="2400" b="1" i="1" dirty="0">
                <a:solidFill>
                  <a:schemeClr val="tx2"/>
                </a:solidFill>
              </a:rPr>
              <a:t>Adopción de un modelo de supervisión basado en riesgo que incentive el buen gobierno corporativo, la estabilidad y  eficiencia del sector</a:t>
            </a: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4005075871"/>
              </p:ext>
            </p:extLst>
          </p:nvPr>
        </p:nvGraphicFramePr>
        <p:xfrm>
          <a:off x="5629629" y="1052736"/>
          <a:ext cx="3491880" cy="424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Flecha derecha"/>
          <p:cNvSpPr/>
          <p:nvPr/>
        </p:nvSpPr>
        <p:spPr>
          <a:xfrm>
            <a:off x="4067944" y="3429000"/>
            <a:ext cx="1083030" cy="432048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2" y="4149080"/>
            <a:ext cx="5309567" cy="184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8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200" dirty="0" smtClean="0">
                <a:latin typeface="Tahoma" charset="0"/>
              </a:rPr>
              <a:t>Reglamento sobre el Gobierno Corporativo Publicado </a:t>
            </a:r>
            <a:r>
              <a:rPr lang="es-ES" sz="2200" dirty="0">
                <a:latin typeface="Tahoma" charset="0"/>
              </a:rPr>
              <a:t>en el Diario Oficial “La Gaceta” N°129, del lunes 6 de julio del 2009</a:t>
            </a:r>
            <a:r>
              <a:rPr lang="es-ES" sz="2200" dirty="0" smtClean="0">
                <a:latin typeface="Tahoma" charset="0"/>
              </a:rPr>
              <a:t>.</a:t>
            </a:r>
          </a:p>
          <a:p>
            <a:endParaRPr lang="es-ES" sz="2200" dirty="0" smtClean="0"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es-CR" sz="2000" b="1" dirty="0">
                <a:latin typeface="Tahoma" charset="0"/>
              </a:rPr>
              <a:t>Objeto</a:t>
            </a:r>
            <a:r>
              <a:rPr lang="es-CR" sz="2000" dirty="0">
                <a:latin typeface="Tahoma" charset="0"/>
              </a:rPr>
              <a:t>: “… </a:t>
            </a:r>
            <a:r>
              <a:rPr lang="es-CR" sz="2000" i="1" dirty="0">
                <a:latin typeface="Tahoma" charset="0"/>
              </a:rPr>
              <a:t>establecer los órganos de gobierno que deben tener como mínimo las entidades supervisadas, así como las políticas y procedimientos que deben emitir, con el fin de asegurar la adopción de sanas prácticas de gobierno corporativo”</a:t>
            </a:r>
            <a:r>
              <a:rPr lang="es-CR" sz="2000" dirty="0">
                <a:latin typeface="Tahoma" charset="0"/>
              </a:rPr>
              <a:t> (Art.1</a:t>
            </a:r>
            <a:r>
              <a:rPr lang="es-CR" sz="2000" dirty="0" smtClean="0">
                <a:latin typeface="Tahoma" charset="0"/>
              </a:rPr>
              <a:t>).</a:t>
            </a:r>
          </a:p>
          <a:p>
            <a:pPr>
              <a:lnSpc>
                <a:spcPct val="90000"/>
              </a:lnSpc>
            </a:pPr>
            <a:endParaRPr lang="es-CR" sz="2000" dirty="0"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es-CR" sz="2000" b="1" dirty="0">
                <a:latin typeface="Tahoma" charset="0"/>
              </a:rPr>
              <a:t>Ámbito de aplicación</a:t>
            </a:r>
            <a:r>
              <a:rPr lang="es-CR" sz="2000" dirty="0">
                <a:latin typeface="Tahoma" charset="0"/>
              </a:rPr>
              <a:t>: </a:t>
            </a:r>
            <a:r>
              <a:rPr lang="es-CR" sz="2000" i="1" dirty="0">
                <a:latin typeface="Tahoma" charset="0"/>
              </a:rPr>
              <a:t>Todas las entidades supervisadas por los órganos </a:t>
            </a:r>
            <a:r>
              <a:rPr lang="es-CR" sz="2000" i="1" dirty="0" smtClean="0">
                <a:latin typeface="Tahoma" charset="0"/>
              </a:rPr>
              <a:t>supervisores, </a:t>
            </a:r>
            <a:r>
              <a:rPr lang="es-CR" sz="2000" i="1" dirty="0">
                <a:latin typeface="Tahoma" charset="0"/>
              </a:rPr>
              <a:t>incluyendo la sociedad controladora de los grupos y conglomerados financieros; </a:t>
            </a:r>
            <a:r>
              <a:rPr lang="es-CR" sz="2000" i="1" dirty="0" smtClean="0">
                <a:latin typeface="Tahoma" charset="0"/>
              </a:rPr>
              <a:t>Dos </a:t>
            </a:r>
            <a:r>
              <a:rPr lang="es-CR" sz="2000" i="1" dirty="0">
                <a:latin typeface="Tahoma" charset="0"/>
              </a:rPr>
              <a:t>excepciones emisores de títulos valores y bolsas de valores</a:t>
            </a:r>
            <a:r>
              <a:rPr lang="es-CR" sz="2000" i="1" dirty="0" smtClean="0">
                <a:latin typeface="Tahoma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s-CR" sz="2000" i="1" dirty="0"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es-CR" sz="2000" b="1" dirty="0" smtClean="0">
                <a:solidFill>
                  <a:srgbClr val="FF0000"/>
                </a:solidFill>
                <a:latin typeface="Tahoma" charset="0"/>
              </a:rPr>
              <a:t>Proyecto de reforma en desarrollo </a:t>
            </a:r>
          </a:p>
          <a:p>
            <a:pPr>
              <a:lnSpc>
                <a:spcPct val="90000"/>
              </a:lnSpc>
            </a:pPr>
            <a:endParaRPr lang="es-CR" sz="2000" i="1" dirty="0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s-CR" sz="2000" i="1" dirty="0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s-CR" sz="2000" dirty="0">
              <a:latin typeface="Tahoma" charset="0"/>
            </a:endParaRPr>
          </a:p>
          <a:p>
            <a:endParaRPr lang="es-ES" sz="2200" dirty="0">
              <a:latin typeface="Tahoma" charset="0"/>
            </a:endParaRPr>
          </a:p>
        </p:txBody>
      </p:sp>
      <p:sp>
        <p:nvSpPr>
          <p:cNvPr id="5427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Norma actual de GC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208B061-806B-CD4B-A00C-B6F30C171EC2}" type="slidenum">
              <a:rPr kumimoji="0" lang="en-US" sz="1200"/>
              <a:pPr eaLnBrk="1" hangingPunct="1"/>
              <a:t>29</a:t>
            </a:fld>
            <a:endParaRPr kumimoji="0" lang="en-US" sz="1200"/>
          </a:p>
        </p:txBody>
      </p:sp>
    </p:spTree>
    <p:extLst>
      <p:ext uri="{BB962C8B-B14F-4D97-AF65-F5344CB8AC3E}">
        <p14:creationId xmlns:p14="http://schemas.microsoft.com/office/powerpoint/2010/main" val="30317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hiito.es/img/cms/transferencia-ch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726" y="3284984"/>
            <a:ext cx="2520762" cy="189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Rol de entidades financieras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11349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es-CR" dirty="0" smtClean="0"/>
              <a:t>El comportamiento corporativo de las entidades financieras potencian beneficios: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CR" dirty="0" smtClean="0"/>
          </a:p>
          <a:p>
            <a:pPr lvl="1" algn="just">
              <a:lnSpc>
                <a:spcPct val="80000"/>
              </a:lnSpc>
              <a:buBlip>
                <a:blip r:embed="rId4"/>
              </a:buBlip>
            </a:pPr>
            <a:r>
              <a:rPr lang="es-CR" dirty="0" smtClean="0"/>
              <a:t>Costo del capital y transferencia </a:t>
            </a:r>
            <a:r>
              <a:rPr lang="es-CR" dirty="0"/>
              <a:t>de </a:t>
            </a:r>
            <a:r>
              <a:rPr lang="es-CR" dirty="0" smtClean="0"/>
              <a:t>ahorro eficiente</a:t>
            </a:r>
          </a:p>
          <a:p>
            <a:pPr lvl="1" algn="just">
              <a:lnSpc>
                <a:spcPct val="80000"/>
              </a:lnSpc>
              <a:buBlip>
                <a:blip r:embed="rId4"/>
              </a:buBlip>
            </a:pPr>
            <a:endParaRPr lang="es-CR" sz="2000" dirty="0"/>
          </a:p>
          <a:p>
            <a:pPr lvl="2" algn="just">
              <a:lnSpc>
                <a:spcPct val="80000"/>
              </a:lnSpc>
              <a:buBlip>
                <a:blip r:embed="rId4"/>
              </a:buBlip>
            </a:pPr>
            <a:r>
              <a:rPr lang="es-CR" dirty="0" smtClean="0"/>
              <a:t>AL mercados poco profundos</a:t>
            </a:r>
          </a:p>
          <a:p>
            <a:pPr lvl="2" algn="just">
              <a:lnSpc>
                <a:spcPct val="80000"/>
              </a:lnSpc>
              <a:buBlip>
                <a:blip r:embed="rId4"/>
              </a:buBlip>
            </a:pPr>
            <a:endParaRPr lang="es-CR" sz="2000" dirty="0" smtClean="0"/>
          </a:p>
          <a:p>
            <a:pPr lvl="1" algn="just">
              <a:lnSpc>
                <a:spcPct val="80000"/>
              </a:lnSpc>
              <a:buBlip>
                <a:blip r:embed="rId4"/>
              </a:buBlip>
            </a:pPr>
            <a:r>
              <a:rPr lang="es-CR" dirty="0" smtClean="0"/>
              <a:t>Gestión y transferencia de riesgos</a:t>
            </a:r>
          </a:p>
          <a:p>
            <a:pPr marL="457200" lvl="1" indent="0" algn="just">
              <a:lnSpc>
                <a:spcPct val="80000"/>
              </a:lnSpc>
              <a:buNone/>
            </a:pPr>
            <a:endParaRPr lang="es-CR" sz="2400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es-CR" sz="2800" dirty="0" smtClean="0"/>
          </a:p>
          <a:p>
            <a:pPr marL="0" indent="0" algn="r">
              <a:lnSpc>
                <a:spcPct val="80000"/>
              </a:lnSpc>
              <a:buNone/>
            </a:pPr>
            <a:endParaRPr lang="es-CR" sz="1800" i="1" dirty="0">
              <a:latin typeface="Segoe Condensed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200" dirty="0" smtClean="0">
                <a:latin typeface="Tahoma" charset="0"/>
              </a:rPr>
              <a:t>Reglamento sobre el Gobierno Corporativo Publicado </a:t>
            </a:r>
            <a:r>
              <a:rPr lang="es-ES" sz="2200" dirty="0">
                <a:latin typeface="Tahoma" charset="0"/>
              </a:rPr>
              <a:t>en el Diario Oficial “La Gaceta” N°129, del lunes 6 de julio del 2009</a:t>
            </a:r>
            <a:r>
              <a:rPr lang="es-ES" sz="2200" dirty="0" smtClean="0">
                <a:latin typeface="Tahoma" charset="0"/>
              </a:rPr>
              <a:t>.</a:t>
            </a:r>
          </a:p>
          <a:p>
            <a:endParaRPr lang="es-ES" sz="2200" dirty="0" smtClean="0"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es-CR" sz="2000" b="1" dirty="0">
                <a:latin typeface="Tahoma" charset="0"/>
              </a:rPr>
              <a:t>Objeto</a:t>
            </a:r>
            <a:r>
              <a:rPr lang="es-CR" sz="2000" dirty="0">
                <a:latin typeface="Tahoma" charset="0"/>
              </a:rPr>
              <a:t>: “… </a:t>
            </a:r>
            <a:r>
              <a:rPr lang="es-CR" sz="2000" i="1" dirty="0">
                <a:latin typeface="Tahoma" charset="0"/>
              </a:rPr>
              <a:t>establecer los órganos de gobierno que deben tener como mínimo las entidades supervisadas, así como las políticas y procedimientos que deben emitir, con el fin de asegurar la adopción de sanas prácticas de gobierno corporativo”</a:t>
            </a:r>
            <a:r>
              <a:rPr lang="es-CR" sz="2000" dirty="0">
                <a:latin typeface="Tahoma" charset="0"/>
              </a:rPr>
              <a:t> (Art.1</a:t>
            </a:r>
            <a:r>
              <a:rPr lang="es-CR" sz="2000" dirty="0" smtClean="0">
                <a:latin typeface="Tahoma" charset="0"/>
              </a:rPr>
              <a:t>).</a:t>
            </a:r>
          </a:p>
          <a:p>
            <a:pPr>
              <a:lnSpc>
                <a:spcPct val="90000"/>
              </a:lnSpc>
            </a:pPr>
            <a:endParaRPr lang="es-CR" sz="2000" dirty="0"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es-CR" sz="2000" b="1" dirty="0">
                <a:latin typeface="Tahoma" charset="0"/>
              </a:rPr>
              <a:t>Ámbito de aplicación</a:t>
            </a:r>
            <a:r>
              <a:rPr lang="es-CR" sz="2000" dirty="0">
                <a:latin typeface="Tahoma" charset="0"/>
              </a:rPr>
              <a:t>: </a:t>
            </a:r>
            <a:r>
              <a:rPr lang="es-CR" sz="2000" i="1" dirty="0">
                <a:latin typeface="Tahoma" charset="0"/>
              </a:rPr>
              <a:t>Todas las entidades supervisadas por los órganos </a:t>
            </a:r>
            <a:r>
              <a:rPr lang="es-CR" sz="2000" i="1" dirty="0" smtClean="0">
                <a:latin typeface="Tahoma" charset="0"/>
              </a:rPr>
              <a:t>supervisores, </a:t>
            </a:r>
            <a:r>
              <a:rPr lang="es-CR" sz="2000" i="1" dirty="0">
                <a:latin typeface="Tahoma" charset="0"/>
              </a:rPr>
              <a:t>incluyendo la sociedad controladora de los grupos y conglomerados financieros; </a:t>
            </a:r>
            <a:r>
              <a:rPr lang="es-CR" sz="2000" i="1" dirty="0" smtClean="0">
                <a:latin typeface="Tahoma" charset="0"/>
              </a:rPr>
              <a:t>Dos </a:t>
            </a:r>
            <a:r>
              <a:rPr lang="es-CR" sz="2000" i="1" dirty="0">
                <a:latin typeface="Tahoma" charset="0"/>
              </a:rPr>
              <a:t>excepciones emisores de títulos valores y bolsas de valores</a:t>
            </a:r>
            <a:r>
              <a:rPr lang="es-CR" sz="2000" i="1" dirty="0" smtClean="0">
                <a:latin typeface="Tahoma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s-CR" sz="2000" i="1" dirty="0"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es-CR" sz="2000" b="1" dirty="0" smtClean="0">
                <a:solidFill>
                  <a:srgbClr val="FF0000"/>
                </a:solidFill>
                <a:latin typeface="Tahoma" charset="0"/>
              </a:rPr>
              <a:t>Proyecto de reforma en desarrollo </a:t>
            </a:r>
          </a:p>
          <a:p>
            <a:pPr>
              <a:lnSpc>
                <a:spcPct val="90000"/>
              </a:lnSpc>
            </a:pPr>
            <a:endParaRPr lang="es-CR" sz="2000" i="1" dirty="0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s-CR" sz="2000" i="1" dirty="0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s-CR" sz="2000" dirty="0">
              <a:latin typeface="Tahoma" charset="0"/>
            </a:endParaRPr>
          </a:p>
          <a:p>
            <a:endParaRPr lang="es-ES" sz="2200" dirty="0">
              <a:latin typeface="Tahoma" charset="0"/>
            </a:endParaRPr>
          </a:p>
        </p:txBody>
      </p:sp>
      <p:sp>
        <p:nvSpPr>
          <p:cNvPr id="5427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Norma actual de GC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208B061-806B-CD4B-A00C-B6F30C171EC2}" type="slidenum">
              <a:rPr kumimoji="0" lang="en-US" sz="1200"/>
              <a:pPr eaLnBrk="1" hangingPunct="1"/>
              <a:t>30</a:t>
            </a:fld>
            <a:endParaRPr kumimoji="0" lang="en-US" sz="1200"/>
          </a:p>
        </p:txBody>
      </p:sp>
    </p:spTree>
    <p:extLst>
      <p:ext uri="{BB962C8B-B14F-4D97-AF65-F5344CB8AC3E}">
        <p14:creationId xmlns:p14="http://schemas.microsoft.com/office/powerpoint/2010/main" val="26091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60032" y="1600200"/>
            <a:ext cx="3970784" cy="4525963"/>
          </a:xfrm>
        </p:spPr>
        <p:txBody>
          <a:bodyPr>
            <a:normAutofit/>
          </a:bodyPr>
          <a:lstStyle/>
          <a:p>
            <a:r>
              <a:rPr lang="es-ES" sz="2200" dirty="0" smtClean="0">
                <a:latin typeface="Tahoma" charset="0"/>
              </a:rPr>
              <a:t>Junta Directiva</a:t>
            </a:r>
          </a:p>
          <a:p>
            <a:r>
              <a:rPr lang="es-ES" sz="2200" dirty="0" smtClean="0">
                <a:latin typeface="Tahoma" charset="0"/>
              </a:rPr>
              <a:t>Gerencia</a:t>
            </a:r>
          </a:p>
          <a:p>
            <a:r>
              <a:rPr lang="es-ES" sz="2200" dirty="0" smtClean="0">
                <a:latin typeface="Tahoma" charset="0"/>
              </a:rPr>
              <a:t>Comités de Apoyo</a:t>
            </a:r>
          </a:p>
          <a:p>
            <a:r>
              <a:rPr lang="es-ES" sz="2200" dirty="0" smtClean="0">
                <a:latin typeface="Tahoma" charset="0"/>
              </a:rPr>
              <a:t>Auditoría Interna / externa</a:t>
            </a:r>
          </a:p>
          <a:p>
            <a:r>
              <a:rPr lang="es-ES" sz="2200" dirty="0" smtClean="0">
                <a:latin typeface="Tahoma" charset="0"/>
              </a:rPr>
              <a:t>Código de GC</a:t>
            </a:r>
          </a:p>
          <a:p>
            <a:endParaRPr lang="es-ES" sz="2200" dirty="0" smtClean="0">
              <a:latin typeface="Tahoma" charset="0"/>
            </a:endParaRPr>
          </a:p>
          <a:p>
            <a:r>
              <a:rPr lang="es-ES" sz="2200" dirty="0" smtClean="0">
                <a:latin typeface="Tahoma" charset="0"/>
              </a:rPr>
              <a:t>Políticas específicas </a:t>
            </a:r>
          </a:p>
          <a:p>
            <a:pPr lvl="1"/>
            <a:r>
              <a:rPr lang="es-ES" sz="1800" dirty="0" smtClean="0">
                <a:latin typeface="Tahoma" charset="0"/>
              </a:rPr>
              <a:t>Gestión de activos y pasivos</a:t>
            </a:r>
          </a:p>
          <a:p>
            <a:pPr lvl="1"/>
            <a:r>
              <a:rPr lang="es-ES" sz="1800" dirty="0" smtClean="0">
                <a:latin typeface="Tahoma" charset="0"/>
              </a:rPr>
              <a:t>Gestión de riesgos</a:t>
            </a:r>
          </a:p>
          <a:p>
            <a:pPr lvl="1"/>
            <a:r>
              <a:rPr lang="es-ES" sz="1800" dirty="0" smtClean="0">
                <a:latin typeface="Tahoma" charset="0"/>
              </a:rPr>
              <a:t>Remuneraciones</a:t>
            </a:r>
          </a:p>
          <a:p>
            <a:pPr lvl="1"/>
            <a:r>
              <a:rPr lang="es-ES" sz="1800" dirty="0" smtClean="0">
                <a:latin typeface="Tahoma" charset="0"/>
              </a:rPr>
              <a:t>Políticas y procedimientos varios</a:t>
            </a:r>
          </a:p>
          <a:p>
            <a:endParaRPr lang="es-ES" sz="2200" dirty="0">
              <a:latin typeface="Tahoma" charset="0"/>
            </a:endParaRPr>
          </a:p>
        </p:txBody>
      </p:sp>
      <p:sp>
        <p:nvSpPr>
          <p:cNvPr id="54274" name="Titl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Estructura de GC y políticas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208B061-806B-CD4B-A00C-B6F30C171EC2}" type="slidenum">
              <a:rPr kumimoji="0" lang="en-US" sz="1200"/>
              <a:pPr eaLnBrk="1" hangingPunct="1"/>
              <a:t>31</a:t>
            </a:fld>
            <a:endParaRPr kumimoji="0" lang="en-US" sz="1200"/>
          </a:p>
        </p:txBody>
      </p:sp>
      <p:graphicFrame>
        <p:nvGraphicFramePr>
          <p:cNvPr id="6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821881"/>
              </p:ext>
            </p:extLst>
          </p:nvPr>
        </p:nvGraphicFramePr>
        <p:xfrm>
          <a:off x="107504" y="1772816"/>
          <a:ext cx="4752528" cy="416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62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052531704"/>
              </p:ext>
            </p:extLst>
          </p:nvPr>
        </p:nvGraphicFramePr>
        <p:xfrm>
          <a:off x="1062246" y="1314085"/>
          <a:ext cx="676875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935535" y="2204864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Manual de cuentas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Rige 2015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135" y="399088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Modelos ISC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Rige 2014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354834" y="3835355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Plan piloto M-SBR</a:t>
            </a:r>
          </a:p>
          <a:p>
            <a:pPr algn="ctr"/>
            <a:r>
              <a:rPr lang="es-ES" b="1" dirty="0" smtClean="0">
                <a:solidFill>
                  <a:schemeClr val="tx2"/>
                </a:solidFill>
              </a:rPr>
              <a:t> (En proceso</a:t>
            </a:r>
            <a:r>
              <a:rPr lang="es-CR" b="1" i="1" dirty="0" smtClean="0">
                <a:solidFill>
                  <a:schemeClr val="tx2"/>
                </a:solidFill>
              </a:rPr>
              <a:t> </a:t>
            </a:r>
            <a:r>
              <a:rPr lang="es-ES" b="1" i="1" dirty="0">
                <a:solidFill>
                  <a:schemeClr val="tx2"/>
                </a:solidFill>
              </a:rPr>
              <a:t>)</a:t>
            </a:r>
            <a:endParaRPr lang="es-CR" b="1" i="1" dirty="0">
              <a:solidFill>
                <a:schemeClr val="tx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53" y="4437112"/>
            <a:ext cx="2264221" cy="102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11" y="673185"/>
            <a:ext cx="21463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4850937" y="2276872"/>
            <a:ext cx="3997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Sistema de supervisión de seguros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Rige 2013</a:t>
            </a:r>
            <a:endParaRPr lang="es-CR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6" t="35388" r="60643" b="24594"/>
          <a:stretch/>
        </p:blipFill>
        <p:spPr bwMode="auto">
          <a:xfrm>
            <a:off x="21135" y="4637211"/>
            <a:ext cx="2295513" cy="147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395536" y="6109"/>
            <a:ext cx="3271537" cy="1143000"/>
          </a:xfrm>
        </p:spPr>
        <p:txBody>
          <a:bodyPr>
            <a:normAutofit/>
          </a:bodyPr>
          <a:lstStyle/>
          <a:p>
            <a:pPr algn="l"/>
            <a:r>
              <a:rPr lang="es-C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SBR</a:t>
            </a:r>
            <a:endParaRPr lang="es-C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7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personalsuperinvestor.com.au/uploads/201410/w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8100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es-CR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Metodología de supervisión </a:t>
            </a:r>
            <a:endParaRPr lang="es-CR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1772816"/>
            <a:ext cx="56166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Blip>
                <a:blip r:embed="rId3"/>
              </a:buBlip>
            </a:pPr>
            <a:r>
              <a:rPr lang="es-ES" sz="2000" dirty="0" smtClean="0"/>
              <a:t>La </a:t>
            </a:r>
            <a:r>
              <a:rPr lang="es-ES" sz="2000" b="1" u="sng" dirty="0" smtClean="0">
                <a:solidFill>
                  <a:srgbClr val="FF0000"/>
                </a:solidFill>
              </a:rPr>
              <a:t>Matriz de Riesgos</a:t>
            </a:r>
            <a:r>
              <a:rPr lang="es-ES" sz="2000" dirty="0" smtClean="0"/>
              <a:t> resume el criterio informado del supervisor en relación a los tres dimensiones que determinan el riesgo de la entidad: </a:t>
            </a:r>
            <a:endParaRPr lang="es-CR" sz="1800" dirty="0"/>
          </a:p>
          <a:p>
            <a:pPr lvl="1" algn="just">
              <a:buBlip>
                <a:blip r:embed="rId3"/>
              </a:buBlip>
            </a:pPr>
            <a:r>
              <a:rPr lang="es-ES" sz="1800" dirty="0"/>
              <a:t> </a:t>
            </a:r>
            <a:r>
              <a:rPr lang="es-ES" sz="1800" dirty="0" smtClean="0"/>
              <a:t>El </a:t>
            </a:r>
            <a:r>
              <a:rPr lang="es-ES" sz="1800" b="1" i="1" u="sng" dirty="0"/>
              <a:t>riesgo inherente </a:t>
            </a:r>
            <a:r>
              <a:rPr lang="es-ES" sz="1800" dirty="0"/>
              <a:t>que enfrenta en sus principales actividades y negocios,</a:t>
            </a:r>
            <a:endParaRPr lang="es-CR" sz="1600" dirty="0"/>
          </a:p>
          <a:p>
            <a:pPr lvl="1" algn="just">
              <a:buBlip>
                <a:blip r:embed="rId3"/>
              </a:buBlip>
            </a:pPr>
            <a:r>
              <a:rPr lang="es-ES" sz="1800" dirty="0"/>
              <a:t>La </a:t>
            </a:r>
            <a:r>
              <a:rPr lang="es-ES" sz="1800" b="1" i="1" u="sng" dirty="0"/>
              <a:t>gestión y control </a:t>
            </a:r>
            <a:r>
              <a:rPr lang="es-ES" sz="1800" dirty="0"/>
              <a:t>que realiza de estos riesgos, </a:t>
            </a:r>
            <a:endParaRPr lang="es-CR" sz="1600" dirty="0"/>
          </a:p>
          <a:p>
            <a:pPr lvl="1" algn="just">
              <a:buBlip>
                <a:blip r:embed="rId3"/>
              </a:buBlip>
            </a:pPr>
            <a:r>
              <a:rPr lang="es-ES" sz="1800" dirty="0"/>
              <a:t>La </a:t>
            </a:r>
            <a:r>
              <a:rPr lang="es-ES" sz="1800" b="1" i="1" u="sng" dirty="0"/>
              <a:t>situación  patrimonial </a:t>
            </a:r>
            <a:r>
              <a:rPr lang="es-ES" sz="1800" dirty="0"/>
              <a:t>y de generación de utilidades. </a:t>
            </a:r>
            <a:endParaRPr lang="es-ES" sz="1800" dirty="0" smtClean="0"/>
          </a:p>
          <a:p>
            <a:pPr lvl="1" algn="just">
              <a:buBlip>
                <a:blip r:embed="rId3"/>
              </a:buBlip>
            </a:pPr>
            <a:endParaRPr lang="es-ES" sz="700" dirty="0"/>
          </a:p>
          <a:p>
            <a:pPr algn="just">
              <a:buBlip>
                <a:blip r:embed="rId3"/>
              </a:buBlip>
            </a:pPr>
            <a:r>
              <a:rPr lang="es-ES" sz="2000" dirty="0" smtClean="0"/>
              <a:t>El análisis se aplica sobre las </a:t>
            </a:r>
            <a:r>
              <a:rPr lang="es-ES" sz="2000" b="1" u="sng" dirty="0" smtClean="0"/>
              <a:t>actividades significativas</a:t>
            </a:r>
            <a:r>
              <a:rPr lang="es-ES" sz="2000" dirty="0" smtClean="0"/>
              <a:t> (riesgo material)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27841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0" y="5934670"/>
            <a:ext cx="6606226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76612"/>
            <a:ext cx="4644516" cy="19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140803"/>
              </p:ext>
            </p:extLst>
          </p:nvPr>
        </p:nvGraphicFramePr>
        <p:xfrm>
          <a:off x="2048923" y="5061756"/>
          <a:ext cx="1224136" cy="14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</a:tblGrid>
              <a:tr h="176997">
                <a:tc>
                  <a:txBody>
                    <a:bodyPr/>
                    <a:lstStyle/>
                    <a:p>
                      <a:pPr marR="362585" algn="just">
                        <a:spcAft>
                          <a:spcPts val="0"/>
                        </a:spcAft>
                      </a:pPr>
                      <a:endParaRPr lang="es-CR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1780">
                <a:tc>
                  <a:txBody>
                    <a:bodyPr/>
                    <a:lstStyle/>
                    <a:p>
                      <a:pPr marR="362585" algn="ctr">
                        <a:spcAft>
                          <a:spcPts val="0"/>
                        </a:spcAft>
                      </a:pPr>
                      <a:r>
                        <a:rPr lang="es-ES" sz="900" b="0" i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ISC  ≥  1,5</a:t>
                      </a:r>
                      <a:endParaRPr lang="es-CR" sz="900" b="0" i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495">
                <a:tc>
                  <a:txBody>
                    <a:bodyPr/>
                    <a:lstStyle/>
                    <a:p>
                      <a:pPr marR="362585" algn="ctr">
                        <a:spcAft>
                          <a:spcPts val="0"/>
                        </a:spcAft>
                      </a:pPr>
                      <a:r>
                        <a:rPr lang="es-ES" sz="900" b="0" i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1,3  ≤  ISC  &lt;1,5</a:t>
                      </a:r>
                      <a:endParaRPr lang="es-CR" sz="900" b="0" i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1219">
                <a:tc>
                  <a:txBody>
                    <a:bodyPr/>
                    <a:lstStyle/>
                    <a:p>
                      <a:pPr marR="362585" algn="ctr">
                        <a:spcAft>
                          <a:spcPts val="0"/>
                        </a:spcAft>
                      </a:pPr>
                      <a:r>
                        <a:rPr lang="es-ES" sz="900" b="0" i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  ≤  ISC  &lt;  1,3</a:t>
                      </a:r>
                      <a:endParaRPr lang="es-CR" sz="900" b="0" i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3986">
                <a:tc>
                  <a:txBody>
                    <a:bodyPr/>
                    <a:lstStyle/>
                    <a:p>
                      <a:pPr marR="362585" algn="ctr">
                        <a:spcAft>
                          <a:spcPts val="0"/>
                        </a:spcAft>
                      </a:pPr>
                      <a:r>
                        <a:rPr lang="es-ES" sz="900" b="0" i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ISC  &lt;  1</a:t>
                      </a:r>
                      <a:endParaRPr lang="es-CR" sz="900" b="0" i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5" name="24 Flecha doblada"/>
          <p:cNvSpPr/>
          <p:nvPr/>
        </p:nvSpPr>
        <p:spPr>
          <a:xfrm rot="11169629" flipH="1">
            <a:off x="800244" y="4594749"/>
            <a:ext cx="1251571" cy="127645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804" y="5292089"/>
            <a:ext cx="250148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9072"/>
            <a:ext cx="4968551" cy="29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errar llave"/>
          <p:cNvSpPr/>
          <p:nvPr/>
        </p:nvSpPr>
        <p:spPr>
          <a:xfrm rot="16200000">
            <a:off x="7008305" y="2725803"/>
            <a:ext cx="276842" cy="329558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2 CuadroTexto"/>
          <p:cNvSpPr txBox="1"/>
          <p:nvPr/>
        </p:nvSpPr>
        <p:spPr>
          <a:xfrm>
            <a:off x="6376093" y="371195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 smtClean="0">
                <a:solidFill>
                  <a:srgbClr val="FF0000"/>
                </a:solidFill>
              </a:rPr>
              <a:t>M-SBR</a:t>
            </a:r>
            <a:endParaRPr lang="es-CR" sz="2800" b="1" dirty="0">
              <a:solidFill>
                <a:srgbClr val="FF0000"/>
              </a:solidFill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  Cuantitativo      /         Cualitativo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701" y="1772817"/>
            <a:ext cx="3338785" cy="15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 rot="16200000">
            <a:off x="3067622" y="5582602"/>
            <a:ext cx="1104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 smtClean="0">
                <a:solidFill>
                  <a:srgbClr val="FF0000"/>
                </a:solidFill>
              </a:rPr>
              <a:t>M-ISC</a:t>
            </a:r>
            <a:endParaRPr lang="es-C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3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897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R" b="1" dirty="0">
                <a:solidFill>
                  <a:schemeClr val="tx2">
                    <a:lumMod val="75000"/>
                  </a:schemeClr>
                </a:solidFill>
              </a:rPr>
              <a:t>En resumen…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9872" y="1561112"/>
            <a:ext cx="5544616" cy="46762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CR" sz="2800" b="1" dirty="0">
                <a:solidFill>
                  <a:srgbClr val="0070C0"/>
                </a:solidFill>
              </a:rPr>
              <a:t>La función del </a:t>
            </a:r>
            <a:r>
              <a:rPr lang="es-CR" sz="2800" b="1" dirty="0" smtClean="0">
                <a:solidFill>
                  <a:srgbClr val="0070C0"/>
                </a:solidFill>
              </a:rPr>
              <a:t>supervisor:</a:t>
            </a:r>
          </a:p>
          <a:p>
            <a:pPr lvl="1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CR" sz="2000" dirty="0" smtClean="0"/>
              <a:t>Evaluar si el Gobierno </a:t>
            </a:r>
            <a:r>
              <a:rPr lang="es-CR" sz="2000" dirty="0"/>
              <a:t>Corporativo </a:t>
            </a:r>
            <a:r>
              <a:rPr lang="es-CR" sz="2000" dirty="0" smtClean="0"/>
              <a:t>es efectivo y robusto.</a:t>
            </a:r>
          </a:p>
          <a:p>
            <a:pPr lvl="1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CR" sz="2000" dirty="0" smtClean="0"/>
              <a:t>El requerimiento regulatorio de GC no puede ser un listado de cumplimiento.</a:t>
            </a:r>
          </a:p>
          <a:p>
            <a:pPr lvl="2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CR" sz="1800" dirty="0" smtClean="0"/>
              <a:t>Debe entregar una guía de estándares y principios.</a:t>
            </a:r>
          </a:p>
          <a:p>
            <a:pPr lvl="2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CR" sz="1800" dirty="0" smtClean="0"/>
              <a:t>Debe ser adecuado al tamaño, complejidad y perfil de la entidad.</a:t>
            </a:r>
          </a:p>
          <a:p>
            <a:pPr lvl="1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CR" sz="2000" dirty="0"/>
              <a:t>Juicio informado del supervisor implica conocer la </a:t>
            </a:r>
            <a:r>
              <a:rPr lang="es-CR" sz="2000" dirty="0" smtClean="0"/>
              <a:t>entidad.</a:t>
            </a:r>
            <a:endParaRPr lang="es-CR" sz="2000" dirty="0"/>
          </a:p>
          <a:p>
            <a:pPr marL="40005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s-CR" sz="2000" dirty="0"/>
          </a:p>
          <a:p>
            <a:pPr marL="0" indent="0" algn="just">
              <a:spcBef>
                <a:spcPts val="0"/>
              </a:spcBef>
              <a:buSzPct val="75000"/>
              <a:buNone/>
            </a:pPr>
            <a:r>
              <a:rPr lang="es-CR" sz="800" dirty="0"/>
              <a:t> </a:t>
            </a:r>
          </a:p>
        </p:txBody>
      </p:sp>
      <p:pic>
        <p:nvPicPr>
          <p:cNvPr id="4" name="Picture 2" descr="http://www.evaluationforms.org/wp-content/uploads/Evaluation-Form-Examp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144000" cy="339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4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leadershipplatform.com/new/wp-content/uploads/2013/03/Evalu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3041439" cy="20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897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R" b="1" dirty="0">
                <a:solidFill>
                  <a:schemeClr val="tx2">
                    <a:lumMod val="75000"/>
                  </a:schemeClr>
                </a:solidFill>
              </a:rPr>
              <a:t>En resumen…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61112"/>
            <a:ext cx="5760640" cy="46762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CR" sz="2000" dirty="0" smtClean="0"/>
              <a:t>En </a:t>
            </a:r>
            <a:r>
              <a:rPr lang="es-CR" sz="2000" dirty="0"/>
              <a:t>la región existe una percepción general de cumplimiento </a:t>
            </a:r>
            <a:r>
              <a:rPr lang="es-CR" sz="2000" dirty="0" smtClean="0"/>
              <a:t>medio de </a:t>
            </a:r>
            <a:r>
              <a:rPr lang="es-CR" sz="2000" dirty="0"/>
              <a:t>los diferentes </a:t>
            </a:r>
            <a:r>
              <a:rPr lang="es-CR" sz="2000" dirty="0" smtClean="0"/>
              <a:t>estándares</a:t>
            </a:r>
            <a:endParaRPr lang="es-CR" sz="2000" dirty="0"/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CR" sz="2000" dirty="0"/>
              <a:t>Los estándares </a:t>
            </a:r>
            <a:r>
              <a:rPr lang="es-CR" sz="2000" dirty="0" smtClean="0"/>
              <a:t>de contenido </a:t>
            </a:r>
            <a:r>
              <a:rPr lang="es-CR" sz="2000" dirty="0"/>
              <a:t>prescriptivos </a:t>
            </a:r>
            <a:r>
              <a:rPr lang="es-CR" sz="2000" dirty="0" smtClean="0"/>
              <a:t>con mayor cumplimiento</a:t>
            </a:r>
          </a:p>
          <a:p>
            <a:pPr marL="685800" lvl="1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CR" sz="1600" dirty="0" smtClean="0"/>
              <a:t>7.4 </a:t>
            </a:r>
            <a:r>
              <a:rPr lang="es-CR" sz="1600" dirty="0"/>
              <a:t>Deberes individuales del Consejo de Administración </a:t>
            </a:r>
            <a:endParaRPr lang="es-CR" sz="1600" dirty="0" smtClean="0"/>
          </a:p>
          <a:p>
            <a:pPr marL="685800" lvl="1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CR" sz="1600" dirty="0" smtClean="0"/>
              <a:t>7.7 </a:t>
            </a:r>
            <a:r>
              <a:rPr lang="es-CR" sz="1600" dirty="0"/>
              <a:t>Informes </a:t>
            </a:r>
            <a:r>
              <a:rPr lang="es-CR" sz="1600" dirty="0" smtClean="0"/>
              <a:t>financieros </a:t>
            </a:r>
            <a:endParaRPr lang="es-CR" sz="1600" dirty="0"/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CR" sz="2000" dirty="0" smtClean="0"/>
              <a:t>El </a:t>
            </a:r>
            <a:r>
              <a:rPr lang="es-CR" sz="2000" dirty="0"/>
              <a:t>estándar </a:t>
            </a:r>
            <a:r>
              <a:rPr lang="es-CR" sz="2000" dirty="0" smtClean="0"/>
              <a:t>de </a:t>
            </a:r>
            <a:r>
              <a:rPr lang="es-CR" sz="2000" dirty="0"/>
              <a:t>remuneraciones del Consejo de Administración y otros puestos </a:t>
            </a:r>
            <a:r>
              <a:rPr lang="es-CR" sz="2000" dirty="0" smtClean="0"/>
              <a:t>claves se percibe en bajo cumplimiento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CR" sz="2000" dirty="0" smtClean="0"/>
              <a:t>Aplicación de potestades de supervisión modernas implicará evaluar / más que requerir si los sistemas de GC son robustos y efectivos.</a:t>
            </a:r>
            <a:endParaRPr lang="es-CR" sz="2000" dirty="0"/>
          </a:p>
          <a:p>
            <a:pPr marL="0" indent="0" algn="just">
              <a:spcBef>
                <a:spcPts val="0"/>
              </a:spcBef>
              <a:buSzPct val="75000"/>
              <a:buNone/>
            </a:pPr>
            <a:r>
              <a:rPr lang="es-CR" sz="7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57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5742" y="22527"/>
            <a:ext cx="9144000" cy="1470025"/>
          </a:xfrm>
        </p:spPr>
        <p:txBody>
          <a:bodyPr>
            <a:normAutofit/>
          </a:bodyPr>
          <a:lstStyle/>
          <a:p>
            <a:r>
              <a:rPr lang="es-CR" sz="48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¡Muchas Gracias!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93068"/>
            <a:ext cx="3762164" cy="2551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4" y="5157192"/>
            <a:ext cx="2619375" cy="1019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</p:pic>
      <p:sp>
        <p:nvSpPr>
          <p:cNvPr id="6" name="5 CuadroTexto"/>
          <p:cNvSpPr txBox="1"/>
          <p:nvPr/>
        </p:nvSpPr>
        <p:spPr>
          <a:xfrm>
            <a:off x="4572000" y="3068960"/>
            <a:ext cx="4230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 smtClean="0"/>
              <a:t>Datos de contacto:</a:t>
            </a:r>
          </a:p>
          <a:p>
            <a:r>
              <a:rPr lang="es-CR" sz="2800" dirty="0" smtClean="0">
                <a:hlinkClick r:id="rId4"/>
              </a:rPr>
              <a:t>www.sugese.fi.cr</a:t>
            </a:r>
            <a:endParaRPr lang="es-CR" sz="2800" dirty="0" smtClean="0"/>
          </a:p>
          <a:p>
            <a:r>
              <a:rPr lang="es-CR" sz="2800" dirty="0" smtClean="0">
                <a:hlinkClick r:id="rId5"/>
              </a:rPr>
              <a:t>sugese@sugese.fi.cr</a:t>
            </a:r>
            <a:endParaRPr lang="es-CR" sz="2800" dirty="0" smtClean="0"/>
          </a:p>
          <a:p>
            <a:r>
              <a:rPr lang="es-CR" sz="2400" dirty="0" smtClean="0"/>
              <a:t>Tel: 2243-5108</a:t>
            </a:r>
          </a:p>
          <a:p>
            <a:r>
              <a:rPr lang="es-CR" sz="2400" dirty="0" smtClean="0"/>
              <a:t>Fax:2243-5151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34627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45"/>
    </mc:Choice>
    <mc:Fallback xmlns="">
      <p:transition spd="slow" advTm="184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5dias.com.py/archivos/20140502/35991399039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144000" cy="15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Definiciones básicas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9893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es-CR" sz="2800" dirty="0" smtClean="0"/>
              <a:t>Gobierno </a:t>
            </a:r>
            <a:r>
              <a:rPr lang="es-CR" sz="2800" dirty="0"/>
              <a:t>Corporativo </a:t>
            </a:r>
            <a:r>
              <a:rPr lang="es-CR" sz="2800" dirty="0" smtClean="0"/>
              <a:t>comprende: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CR" sz="2800" dirty="0" smtClean="0"/>
          </a:p>
          <a:p>
            <a:pPr marL="571500" indent="-571500" algn="just">
              <a:lnSpc>
                <a:spcPct val="80000"/>
              </a:lnSpc>
              <a:buFont typeface="+mj-lt"/>
              <a:buAutoNum type="romanLcPeriod"/>
            </a:pPr>
            <a:r>
              <a:rPr lang="es-CR" sz="2800" b="1" u="sng" dirty="0" smtClean="0"/>
              <a:t>relaciones</a:t>
            </a:r>
            <a:r>
              <a:rPr lang="es-CR" sz="2800" dirty="0" smtClean="0"/>
              <a:t> </a:t>
            </a:r>
            <a:r>
              <a:rPr lang="es-CR" sz="2800" dirty="0"/>
              <a:t>entre la administración de una compañía, su directorio, sus accionistas y otras partes </a:t>
            </a:r>
            <a:r>
              <a:rPr lang="es-CR" sz="2800" dirty="0" smtClean="0"/>
              <a:t>interesada.</a:t>
            </a:r>
          </a:p>
          <a:p>
            <a:pPr marL="571500" indent="-571500" algn="just">
              <a:lnSpc>
                <a:spcPct val="80000"/>
              </a:lnSpc>
              <a:buFont typeface="+mj-lt"/>
              <a:buAutoNum type="romanLcPeriod"/>
            </a:pPr>
            <a:r>
              <a:rPr lang="es-CR" sz="2800" b="1" u="sng" dirty="0" smtClean="0"/>
              <a:t>estructura</a:t>
            </a:r>
            <a:r>
              <a:rPr lang="es-CR" sz="2800" dirty="0" smtClean="0"/>
              <a:t> </a:t>
            </a:r>
            <a:r>
              <a:rPr lang="es-CR" sz="2800" dirty="0"/>
              <a:t>a través de la cual los objetivos de la compañía son fijados y son determinados los medios para alcanzar esos </a:t>
            </a:r>
            <a:r>
              <a:rPr lang="es-CR" sz="2800" dirty="0" smtClean="0"/>
              <a:t>objetivos.</a:t>
            </a:r>
          </a:p>
          <a:p>
            <a:pPr marL="571500" indent="-571500" algn="just">
              <a:lnSpc>
                <a:spcPct val="80000"/>
              </a:lnSpc>
              <a:buFont typeface="+mj-lt"/>
              <a:buAutoNum type="romanLcPeriod"/>
            </a:pPr>
            <a:r>
              <a:rPr lang="es-CR" sz="2800" b="1" u="sng" dirty="0" smtClean="0"/>
              <a:t>monitoreo</a:t>
            </a:r>
            <a:r>
              <a:rPr lang="es-CR" sz="2800" dirty="0" smtClean="0"/>
              <a:t> </a:t>
            </a:r>
            <a:r>
              <a:rPr lang="es-CR" sz="2800" dirty="0"/>
              <a:t>del desempeño</a:t>
            </a:r>
            <a:r>
              <a:rPr lang="es-CR" sz="2800" dirty="0" smtClean="0"/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CR" sz="2800" dirty="0" smtClean="0"/>
          </a:p>
          <a:p>
            <a:pPr marL="0" indent="0">
              <a:lnSpc>
                <a:spcPct val="80000"/>
              </a:lnSpc>
              <a:buNone/>
            </a:pPr>
            <a:endParaRPr lang="es-CR" sz="1800" b="1" i="1" dirty="0" smtClean="0">
              <a:latin typeface="Segoe Condensed" panose="020B0606040200020203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CR" sz="1800" b="1" i="1" dirty="0">
              <a:latin typeface="Segoe Condensed" panose="020B0606040200020203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CR" sz="900" b="1" i="1" dirty="0" smtClean="0">
                <a:latin typeface="Segoe Condensed" panose="020B0606040200020203" pitchFamily="34" charset="0"/>
              </a:rPr>
              <a:t>        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CR" sz="900" b="1" i="1" dirty="0">
                <a:latin typeface="Segoe Condensed" panose="020B0606040200020203" pitchFamily="34" charset="0"/>
              </a:rPr>
              <a:t> </a:t>
            </a:r>
            <a:r>
              <a:rPr lang="es-CR" sz="900" b="1" i="1" dirty="0" smtClean="0">
                <a:latin typeface="Segoe Condensed" panose="020B0606040200020203" pitchFamily="34" charset="0"/>
              </a:rPr>
              <a:t>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CR" sz="1800" b="1" i="1" dirty="0">
                <a:latin typeface="Segoe Condensed" panose="020B0606040200020203" pitchFamily="34" charset="0"/>
              </a:rPr>
              <a:t> </a:t>
            </a:r>
            <a:r>
              <a:rPr lang="es-CR" sz="1800" b="1" i="1" dirty="0" smtClean="0">
                <a:latin typeface="Segoe Condensed" panose="020B0606040200020203" pitchFamily="34" charset="0"/>
              </a:rPr>
              <a:t>                                     </a:t>
            </a:r>
            <a:r>
              <a:rPr lang="es-CR" sz="1800" b="1" i="1" dirty="0" smtClean="0">
                <a:solidFill>
                  <a:srgbClr val="002060"/>
                </a:solidFill>
                <a:latin typeface="Segoe Condensed" panose="020B0606040200020203" pitchFamily="34" charset="0"/>
              </a:rPr>
              <a:t>OECD </a:t>
            </a:r>
            <a:r>
              <a:rPr lang="es-CR" sz="1800" b="1" i="1" dirty="0" err="1" smtClean="0">
                <a:solidFill>
                  <a:srgbClr val="002060"/>
                </a:solidFill>
                <a:latin typeface="Segoe Condensed" panose="020B0606040200020203" pitchFamily="34" charset="0"/>
              </a:rPr>
              <a:t>Principles</a:t>
            </a:r>
            <a:r>
              <a:rPr lang="es-CR" sz="1800" b="1" i="1" dirty="0" smtClean="0">
                <a:solidFill>
                  <a:srgbClr val="002060"/>
                </a:solidFill>
                <a:latin typeface="Segoe Condensed" panose="020B0606040200020203" pitchFamily="34" charset="0"/>
              </a:rPr>
              <a:t> of </a:t>
            </a:r>
            <a:r>
              <a:rPr lang="es-CR" sz="1800" b="1" i="1" dirty="0" err="1" smtClean="0">
                <a:solidFill>
                  <a:srgbClr val="002060"/>
                </a:solidFill>
                <a:latin typeface="Segoe Condensed" panose="020B0606040200020203" pitchFamily="34" charset="0"/>
              </a:rPr>
              <a:t>Corporate</a:t>
            </a:r>
            <a:r>
              <a:rPr lang="es-CR" sz="1800" b="1" i="1" dirty="0" smtClean="0">
                <a:solidFill>
                  <a:srgbClr val="002060"/>
                </a:solidFill>
                <a:latin typeface="Segoe Condensed" panose="020B0606040200020203" pitchFamily="34" charset="0"/>
              </a:rPr>
              <a:t> </a:t>
            </a:r>
            <a:r>
              <a:rPr lang="es-CR" sz="1800" b="1" i="1" dirty="0" err="1" smtClean="0">
                <a:solidFill>
                  <a:srgbClr val="002060"/>
                </a:solidFill>
                <a:latin typeface="Segoe Condensed" panose="020B0606040200020203" pitchFamily="34" charset="0"/>
              </a:rPr>
              <a:t>Governance</a:t>
            </a:r>
            <a:r>
              <a:rPr lang="es-CR" sz="1800" b="1" i="1" dirty="0" smtClean="0">
                <a:solidFill>
                  <a:srgbClr val="002060"/>
                </a:solidFill>
                <a:latin typeface="Segoe Condensed" panose="020B0606040200020203" pitchFamily="34" charset="0"/>
              </a:rPr>
              <a:t>, 2004</a:t>
            </a:r>
            <a:endParaRPr lang="es-CR" sz="1800" i="1" dirty="0">
              <a:solidFill>
                <a:srgbClr val="002060"/>
              </a:solidFill>
              <a:latin typeface="Segoe Condensed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Consecuencias de mal GC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162488292"/>
              </p:ext>
            </p:extLst>
          </p:nvPr>
        </p:nvGraphicFramePr>
        <p:xfrm>
          <a:off x="-59648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errar llave"/>
          <p:cNvSpPr/>
          <p:nvPr/>
        </p:nvSpPr>
        <p:spPr>
          <a:xfrm>
            <a:off x="4765140" y="1516336"/>
            <a:ext cx="504056" cy="4104456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416841" y="2348880"/>
            <a:ext cx="3695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b="1" dirty="0" smtClean="0">
                <a:solidFill>
                  <a:srgbClr val="FF0000"/>
                </a:solidFill>
              </a:rPr>
              <a:t>Aceptación de riesgo desmedida </a:t>
            </a:r>
          </a:p>
          <a:p>
            <a:r>
              <a:rPr lang="es-CR" sz="2000" b="1" dirty="0" smtClean="0">
                <a:solidFill>
                  <a:srgbClr val="FF0000"/>
                </a:solidFill>
              </a:rPr>
              <a:t>y ausencia de controles</a:t>
            </a:r>
          </a:p>
          <a:p>
            <a:endParaRPr lang="es-CR" sz="2000" b="1" dirty="0">
              <a:solidFill>
                <a:srgbClr val="FF0000"/>
              </a:solidFill>
            </a:endParaRPr>
          </a:p>
          <a:p>
            <a:pPr marL="800100" lvl="1" indent="-342900">
              <a:buBlip>
                <a:blip r:embed="rId8"/>
              </a:buBlip>
            </a:pPr>
            <a:r>
              <a:rPr lang="es-CR" sz="2000" b="1" dirty="0" smtClean="0">
                <a:solidFill>
                  <a:schemeClr val="tx2"/>
                </a:solidFill>
              </a:rPr>
              <a:t>Afectación patrimonial</a:t>
            </a:r>
          </a:p>
          <a:p>
            <a:pPr marL="800100" lvl="1" indent="-342900">
              <a:buBlip>
                <a:blip r:embed="rId8"/>
              </a:buBlip>
            </a:pPr>
            <a:r>
              <a:rPr lang="es-CR" sz="2000" b="1" dirty="0" smtClean="0">
                <a:solidFill>
                  <a:schemeClr val="tx2"/>
                </a:solidFill>
              </a:rPr>
              <a:t>Deterioro del sistema financiero</a:t>
            </a:r>
          </a:p>
          <a:p>
            <a:pPr marL="800100" lvl="1" indent="-342900">
              <a:buBlip>
                <a:blip r:embed="rId8"/>
              </a:buBlip>
            </a:pPr>
            <a:r>
              <a:rPr lang="es-CR" sz="2000" b="1" dirty="0" smtClean="0">
                <a:solidFill>
                  <a:schemeClr val="tx2"/>
                </a:solidFill>
              </a:rPr>
              <a:t>Pérdida de confianza</a:t>
            </a:r>
          </a:p>
          <a:p>
            <a:pPr marL="342900" indent="-342900">
              <a:buBlip>
                <a:blip r:embed="rId8"/>
              </a:buBlip>
            </a:pPr>
            <a:endParaRPr lang="es-C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6228" y="26064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Convergencia a nuevos estándares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618797"/>
              </p:ext>
            </p:extLst>
          </p:nvPr>
        </p:nvGraphicFramePr>
        <p:xfrm>
          <a:off x="0" y="1196752"/>
          <a:ext cx="8640960" cy="503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699792" y="3140968"/>
            <a:ext cx="3736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Blip>
                <a:blip r:embed="rId8"/>
              </a:buBlip>
            </a:pPr>
            <a:r>
              <a:rPr lang="es-CR" sz="1600" b="1" dirty="0">
                <a:solidFill>
                  <a:schemeClr val="tx2"/>
                </a:solidFill>
              </a:rPr>
              <a:t>Juntas Directivas</a:t>
            </a:r>
          </a:p>
          <a:p>
            <a:pPr marL="800100" lvl="1" indent="-342900">
              <a:buBlip>
                <a:blip r:embed="rId8"/>
              </a:buBlip>
            </a:pPr>
            <a:r>
              <a:rPr lang="es-CR" sz="1600" b="1" dirty="0">
                <a:solidFill>
                  <a:schemeClr val="tx2"/>
                </a:solidFill>
              </a:rPr>
              <a:t>Controles internos</a:t>
            </a:r>
          </a:p>
          <a:p>
            <a:pPr marL="800100" lvl="1" indent="-342900">
              <a:buBlip>
                <a:blip r:embed="rId8"/>
              </a:buBlip>
            </a:pPr>
            <a:r>
              <a:rPr lang="es-CR" sz="1600" b="1" dirty="0">
                <a:solidFill>
                  <a:schemeClr val="tx2"/>
                </a:solidFill>
              </a:rPr>
              <a:t>Regulación y supervisión</a:t>
            </a:r>
          </a:p>
          <a:p>
            <a:pPr marL="800100" lvl="1" indent="-342900">
              <a:buBlip>
                <a:blip r:embed="rId8"/>
              </a:buBlip>
            </a:pPr>
            <a:r>
              <a:rPr lang="es-CR" sz="1600" b="1" dirty="0">
                <a:solidFill>
                  <a:schemeClr val="tx2"/>
                </a:solidFill>
              </a:rPr>
              <a:t>Transparencia</a:t>
            </a:r>
          </a:p>
          <a:p>
            <a:pPr marL="800100" lvl="1" indent="-342900">
              <a:buBlip>
                <a:blip r:embed="rId8"/>
              </a:buBlip>
            </a:pPr>
            <a:r>
              <a:rPr lang="es-CR" sz="1600" b="1" dirty="0">
                <a:solidFill>
                  <a:schemeClr val="tx2"/>
                </a:solidFill>
              </a:rPr>
              <a:t>Auditoría y contabilidad</a:t>
            </a:r>
          </a:p>
          <a:p>
            <a:pPr marL="800100" lvl="1" indent="-342900">
              <a:buBlip>
                <a:blip r:embed="rId8"/>
              </a:buBlip>
            </a:pPr>
            <a:r>
              <a:rPr lang="es-CR" sz="1600" b="1" dirty="0">
                <a:solidFill>
                  <a:schemeClr val="tx2"/>
                </a:solidFill>
              </a:rPr>
              <a:t>Gestión de riesgos</a:t>
            </a:r>
          </a:p>
        </p:txBody>
      </p:sp>
    </p:spTree>
    <p:extLst>
      <p:ext uri="{BB962C8B-B14F-4D97-AF65-F5344CB8AC3E}">
        <p14:creationId xmlns:p14="http://schemas.microsoft.com/office/powerpoint/2010/main" val="11705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1488" y="1928358"/>
            <a:ext cx="8135937" cy="4504101"/>
            <a:chOff x="295" y="1207"/>
            <a:chExt cx="4763" cy="2604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95" y="1207"/>
              <a:ext cx="4763" cy="2359"/>
              <a:chOff x="113" y="1570"/>
              <a:chExt cx="4763" cy="2359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657" y="1570"/>
                <a:ext cx="4219" cy="2359"/>
                <a:chOff x="657" y="1570"/>
                <a:chExt cx="4219" cy="2359"/>
              </a:xfrm>
            </p:grpSpPr>
            <p:sp>
              <p:nvSpPr>
                <p:cNvPr id="12" name="AutoShape 7"/>
                <p:cNvSpPr>
                  <a:spLocks noChangeArrowheads="1"/>
                </p:cNvSpPr>
                <p:nvPr/>
              </p:nvSpPr>
              <p:spPr bwMode="auto">
                <a:xfrm rot="-5400000">
                  <a:off x="866" y="3229"/>
                  <a:ext cx="561" cy="672"/>
                </a:xfrm>
                <a:prstGeom prst="homePlate">
                  <a:avLst>
                    <a:gd name="adj" fmla="val 25000"/>
                  </a:avLst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/>
                  <a:endParaRPr lang="es-C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utoShape 8"/>
                <p:cNvSpPr>
                  <a:spLocks noChangeArrowheads="1"/>
                </p:cNvSpPr>
                <p:nvPr/>
              </p:nvSpPr>
              <p:spPr bwMode="auto">
                <a:xfrm rot="16200000">
                  <a:off x="593" y="3094"/>
                  <a:ext cx="899" cy="771"/>
                </a:xfrm>
                <a:prstGeom prst="homePlate">
                  <a:avLst>
                    <a:gd name="adj" fmla="val 28270"/>
                  </a:avLst>
                </a:prstGeom>
                <a:solidFill>
                  <a:schemeClr val="accent1">
                    <a:lumMod val="50000"/>
                  </a:schemeClr>
                </a:solidFill>
                <a:ln w="25400" algn="ctr">
                  <a:solidFill>
                    <a:schemeClr val="accent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9"/>
                <p:cNvSpPr>
                  <a:spLocks noChangeArrowheads="1"/>
                </p:cNvSpPr>
                <p:nvPr/>
              </p:nvSpPr>
              <p:spPr bwMode="auto">
                <a:xfrm rot="16200000">
                  <a:off x="606" y="2353"/>
                  <a:ext cx="897" cy="794"/>
                </a:xfrm>
                <a:prstGeom prst="chevron">
                  <a:avLst>
                    <a:gd name="adj" fmla="val 28243"/>
                  </a:avLst>
                </a:prstGeom>
                <a:solidFill>
                  <a:schemeClr val="accent1">
                    <a:lumMod val="75000"/>
                  </a:schemeClr>
                </a:solidFill>
                <a:ln w="25400" algn="ctr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AutoShape 10"/>
                <p:cNvSpPr>
                  <a:spLocks noChangeArrowheads="1"/>
                </p:cNvSpPr>
                <p:nvPr/>
              </p:nvSpPr>
              <p:spPr bwMode="auto">
                <a:xfrm rot="16200000">
                  <a:off x="605" y="1623"/>
                  <a:ext cx="899" cy="794"/>
                </a:xfrm>
                <a:prstGeom prst="chevron">
                  <a:avLst>
                    <a:gd name="adj" fmla="val 2830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 algn="ctr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1"/>
                <p:cNvSpPr>
                  <a:spLocks noChangeArrowheads="1"/>
                </p:cNvSpPr>
                <p:nvPr/>
              </p:nvSpPr>
              <p:spPr bwMode="auto">
                <a:xfrm>
                  <a:off x="1610" y="3198"/>
                  <a:ext cx="3266" cy="73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5400" algn="ctr">
                  <a:solidFill>
                    <a:srgbClr val="000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2"/>
                <p:cNvSpPr>
                  <a:spLocks noChangeArrowheads="1"/>
                </p:cNvSpPr>
                <p:nvPr/>
              </p:nvSpPr>
              <p:spPr bwMode="auto">
                <a:xfrm>
                  <a:off x="1610" y="1626"/>
                  <a:ext cx="3266" cy="73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5400" algn="ctr">
                  <a:solidFill>
                    <a:srgbClr val="000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3385"/>
                  <a:ext cx="754" cy="14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:r>
                    <a:rPr lang="es-CR" sz="1100" b="1">
                      <a:solidFill>
                        <a:prstClr val="white"/>
                      </a:solidFill>
                    </a:rPr>
                    <a:t>Precondiciones</a:t>
                  </a:r>
                  <a:endParaRPr lang="es-ES" sz="11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03" y="2614"/>
                  <a:ext cx="726" cy="24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400">
                    <a:spcBef>
                      <a:spcPct val="50000"/>
                    </a:spcBef>
                  </a:pPr>
                  <a:r>
                    <a:rPr lang="es-ES" sz="1100" b="1" dirty="0">
                      <a:solidFill>
                        <a:prstClr val="white"/>
                      </a:solidFill>
                    </a:rPr>
                    <a:t>Requerimiento regulatorio</a:t>
                  </a:r>
                </a:p>
              </p:txBody>
            </p:sp>
            <p:sp>
              <p:nvSpPr>
                <p:cNvPr id="2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3" y="1888"/>
                  <a:ext cx="726" cy="26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400">
                    <a:spcBef>
                      <a:spcPct val="50000"/>
                    </a:spcBef>
                  </a:pPr>
                  <a:r>
                    <a:rPr lang="es-ES" sz="1200" b="1" dirty="0">
                      <a:solidFill>
                        <a:sysClr val="windowText" lastClr="000000"/>
                      </a:solidFill>
                    </a:rPr>
                    <a:t>Potestades de supervisión</a:t>
                  </a:r>
                </a:p>
              </p:txBody>
            </p:sp>
            <p:sp>
              <p:nvSpPr>
                <p:cNvPr id="2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746" y="3339"/>
                  <a:ext cx="1225" cy="45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400">
                    <a:spcBef>
                      <a:spcPct val="50000"/>
                    </a:spcBef>
                  </a:pPr>
                  <a:r>
                    <a:rPr lang="es-ES" sz="1200" b="1">
                      <a:solidFill>
                        <a:srgbClr val="000000"/>
                      </a:solidFill>
                    </a:rPr>
                    <a:t>Condiciones básicas para un efectivo funcionamiento del mercado</a:t>
                  </a:r>
                </a:p>
              </p:txBody>
            </p:sp>
            <p:sp>
              <p:nvSpPr>
                <p:cNvPr id="22" name="AutoShape 17"/>
                <p:cNvSpPr>
                  <a:spLocks/>
                </p:cNvSpPr>
                <p:nvPr/>
              </p:nvSpPr>
              <p:spPr bwMode="auto">
                <a:xfrm>
                  <a:off x="3016" y="3294"/>
                  <a:ext cx="46" cy="499"/>
                </a:xfrm>
                <a:prstGeom prst="leftBrace">
                  <a:avLst>
                    <a:gd name="adj1" fmla="val 90399"/>
                    <a:gd name="adj2" fmla="val 50000"/>
                  </a:avLst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/>
                  <a:endParaRPr lang="es-C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106" y="3339"/>
                  <a:ext cx="1724" cy="48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defTabSz="914400">
                    <a:spcBef>
                      <a:spcPct val="50000"/>
                    </a:spcBef>
                    <a:defRPr/>
                  </a:pPr>
                  <a:r>
                    <a:rPr lang="es-ES" sz="1400" b="1" dirty="0">
                      <a:solidFill>
                        <a:srgbClr val="1F497D"/>
                      </a:solidFill>
                    </a:rPr>
                    <a:t>La autoridad supervisora</a:t>
                  </a:r>
                </a:p>
                <a:p>
                  <a:pPr algn="ctr" defTabSz="914400">
                    <a:spcBef>
                      <a:spcPct val="50000"/>
                    </a:spcBef>
                    <a:defRPr/>
                  </a:pPr>
                  <a:r>
                    <a:rPr lang="es-ES" sz="1400" b="1" dirty="0">
                      <a:solidFill>
                        <a:srgbClr val="1F497D"/>
                      </a:solidFill>
                    </a:rPr>
                    <a:t>El sector seguros y su supervisión</a:t>
                  </a:r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2744" y="2387"/>
                  <a:ext cx="1043" cy="77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 algn="ctr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1088" cy="77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 algn="ctr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3833" y="2387"/>
                  <a:ext cx="1043" cy="77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 algn="ctr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791" y="2614"/>
                  <a:ext cx="771" cy="18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400">
                    <a:spcBef>
                      <a:spcPct val="50000"/>
                    </a:spcBef>
                  </a:pPr>
                  <a:r>
                    <a:rPr lang="es-ES" sz="1600" b="1" dirty="0">
                      <a:solidFill>
                        <a:srgbClr val="000000"/>
                      </a:solidFill>
                    </a:rPr>
                    <a:t>Financiero</a:t>
                  </a:r>
                </a:p>
              </p:txBody>
            </p:sp>
            <p:sp>
              <p:nvSpPr>
                <p:cNvPr id="2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880" y="2614"/>
                  <a:ext cx="816" cy="18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400">
                    <a:spcBef>
                      <a:spcPct val="50000"/>
                    </a:spcBef>
                  </a:pPr>
                  <a:r>
                    <a:rPr lang="es-ES" sz="1600" b="1">
                      <a:solidFill>
                        <a:srgbClr val="000000"/>
                      </a:solidFill>
                    </a:rPr>
                    <a:t>Gobierno</a:t>
                  </a:r>
                </a:p>
              </p:txBody>
            </p:sp>
            <p:sp>
              <p:nvSpPr>
                <p:cNvPr id="2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878" y="2568"/>
                  <a:ext cx="998" cy="31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400">
                    <a:spcBef>
                      <a:spcPct val="50000"/>
                    </a:spcBef>
                  </a:pPr>
                  <a:r>
                    <a:rPr lang="es-ES" sz="1600" b="1" dirty="0">
                      <a:solidFill>
                        <a:srgbClr val="000000"/>
                      </a:solidFill>
                    </a:rPr>
                    <a:t>Conducta de mercado</a:t>
                  </a:r>
                </a:p>
              </p:txBody>
            </p:sp>
            <p:sp>
              <p:nvSpPr>
                <p:cNvPr id="3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245" y="1888"/>
                  <a:ext cx="2042" cy="31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400">
                    <a:spcBef>
                      <a:spcPct val="50000"/>
                    </a:spcBef>
                  </a:pPr>
                  <a:r>
                    <a:rPr lang="es-ES" sz="1600" b="1" dirty="0">
                      <a:solidFill>
                        <a:srgbClr val="000000"/>
                      </a:solidFill>
                    </a:rPr>
                    <a:t>Supervisión, sanción e intervención</a:t>
                  </a:r>
                </a:p>
              </p:txBody>
            </p:sp>
          </p:grpSp>
          <p:sp>
            <p:nvSpPr>
              <p:cNvPr id="9" name="Text Box 26"/>
              <p:cNvSpPr txBox="1">
                <a:spLocks noChangeArrowheads="1"/>
              </p:cNvSpPr>
              <p:nvPr/>
            </p:nvSpPr>
            <p:spPr bwMode="auto">
              <a:xfrm>
                <a:off x="113" y="3556"/>
                <a:ext cx="499" cy="1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914400">
                  <a:spcBef>
                    <a:spcPct val="50000"/>
                  </a:spcBef>
                  <a:defRPr/>
                </a:pPr>
                <a:r>
                  <a:rPr lang="es-ES" sz="1400" b="1" dirty="0">
                    <a:solidFill>
                      <a:srgbClr val="8064A2">
                        <a:lumMod val="75000"/>
                      </a:srgbClr>
                    </a:solidFill>
                  </a:rPr>
                  <a:t>Nivel 1</a:t>
                </a:r>
              </a:p>
            </p:txBody>
          </p:sp>
          <p:sp>
            <p:nvSpPr>
              <p:cNvPr id="10" name="Text Box 27"/>
              <p:cNvSpPr txBox="1">
                <a:spLocks noChangeArrowheads="1"/>
              </p:cNvSpPr>
              <p:nvPr/>
            </p:nvSpPr>
            <p:spPr bwMode="auto">
              <a:xfrm>
                <a:off x="113" y="2855"/>
                <a:ext cx="499" cy="1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914400">
                  <a:spcBef>
                    <a:spcPct val="50000"/>
                  </a:spcBef>
                  <a:defRPr/>
                </a:pPr>
                <a:r>
                  <a:rPr lang="es-ES" sz="1400" b="1" dirty="0">
                    <a:solidFill>
                      <a:srgbClr val="8064A2">
                        <a:lumMod val="75000"/>
                      </a:srgbClr>
                    </a:solidFill>
                  </a:rPr>
                  <a:t>Nivel 2</a:t>
                </a:r>
              </a:p>
            </p:txBody>
          </p:sp>
          <p:sp>
            <p:nvSpPr>
              <p:cNvPr id="11" name="Text Box 28"/>
              <p:cNvSpPr txBox="1">
                <a:spLocks noChangeArrowheads="1"/>
              </p:cNvSpPr>
              <p:nvPr/>
            </p:nvSpPr>
            <p:spPr bwMode="auto">
              <a:xfrm>
                <a:off x="113" y="2076"/>
                <a:ext cx="499" cy="1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914400">
                  <a:spcBef>
                    <a:spcPct val="50000"/>
                  </a:spcBef>
                  <a:defRPr/>
                </a:pPr>
                <a:r>
                  <a:rPr lang="es-ES" sz="1400" b="1" dirty="0">
                    <a:solidFill>
                      <a:srgbClr val="8064A2">
                        <a:lumMod val="75000"/>
                      </a:srgbClr>
                    </a:solidFill>
                  </a:rPr>
                  <a:t>Nivel 3</a:t>
                </a:r>
              </a:p>
            </p:txBody>
          </p:sp>
        </p:grp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828" y="3615"/>
              <a:ext cx="3856" cy="1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s-ES" sz="1600" b="1" i="1" dirty="0">
                  <a:solidFill>
                    <a:prstClr val="black"/>
                  </a:solidFill>
                </a:rPr>
                <a:t>IAIS – A new Framework </a:t>
              </a:r>
              <a:r>
                <a:rPr lang="es-ES" sz="1600" b="1" i="1" dirty="0" err="1">
                  <a:solidFill>
                    <a:prstClr val="black"/>
                  </a:solidFill>
                </a:rPr>
                <a:t>for</a:t>
              </a:r>
              <a:r>
                <a:rPr lang="es-ES" sz="1600" b="1" i="1" dirty="0">
                  <a:solidFill>
                    <a:prstClr val="black"/>
                  </a:solidFill>
                </a:rPr>
                <a:t> </a:t>
              </a:r>
              <a:r>
                <a:rPr lang="es-ES" sz="1600" b="1" i="1" dirty="0" err="1">
                  <a:solidFill>
                    <a:prstClr val="black"/>
                  </a:solidFill>
                </a:rPr>
                <a:t>insurance</a:t>
              </a:r>
              <a:r>
                <a:rPr lang="es-ES" sz="1600" b="1" i="1" dirty="0">
                  <a:solidFill>
                    <a:prstClr val="black"/>
                  </a:solidFill>
                </a:rPr>
                <a:t> </a:t>
              </a:r>
              <a:r>
                <a:rPr lang="es-ES" sz="1600" b="1" i="1" dirty="0" err="1">
                  <a:solidFill>
                    <a:prstClr val="black"/>
                  </a:solidFill>
                </a:rPr>
                <a:t>supervision</a:t>
              </a:r>
              <a:r>
                <a:rPr lang="es-ES" sz="1600" b="1" i="1" dirty="0">
                  <a:solidFill>
                    <a:prstClr val="black"/>
                  </a:solidFill>
                </a:rPr>
                <a:t>. (2005)</a:t>
              </a:r>
            </a:p>
          </p:txBody>
        </p:sp>
      </p:grpSp>
      <p:sp>
        <p:nvSpPr>
          <p:cNvPr id="3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</a:rPr>
              <a:t>Marco básico IAIS</a:t>
            </a:r>
            <a:endParaRPr lang="es-C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204" y="5408056"/>
            <a:ext cx="912779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CR" b="1" dirty="0">
                <a:solidFill>
                  <a:schemeClr val="tx2">
                    <a:lumMod val="75000"/>
                  </a:schemeClr>
                </a:solidFill>
              </a:rPr>
              <a:t>Principios Básicos de Seguros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54157170"/>
              </p:ext>
            </p:extLst>
          </p:nvPr>
        </p:nvGraphicFramePr>
        <p:xfrm>
          <a:off x="323528" y="1412776"/>
          <a:ext cx="864096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820968621"/>
              </p:ext>
            </p:extLst>
          </p:nvPr>
        </p:nvGraphicFramePr>
        <p:xfrm>
          <a:off x="323528" y="3429000"/>
          <a:ext cx="856895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503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degraphics.es/blog/wp-content/uploads/2014/07/duda-c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09120"/>
            <a:ext cx="334786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sz="2800" i="1" dirty="0" smtClean="0"/>
              <a:t>“El </a:t>
            </a:r>
            <a:r>
              <a:rPr lang="es-CR" sz="2800" i="1" dirty="0"/>
              <a:t>supervisor requiere que las aseguradoras establezcan e implementen un </a:t>
            </a:r>
            <a:r>
              <a:rPr lang="es-CR" sz="2800" i="1" dirty="0" smtClean="0"/>
              <a:t>marco de </a:t>
            </a:r>
            <a:r>
              <a:rPr lang="es-CR" sz="2800" i="1" dirty="0"/>
              <a:t>gobierno corporativo que brinde </a:t>
            </a:r>
            <a:r>
              <a:rPr lang="es-CR" sz="2800" i="1" dirty="0" smtClean="0"/>
              <a:t>una administración </a:t>
            </a:r>
            <a:r>
              <a:rPr lang="es-CR" sz="2800" i="1" dirty="0"/>
              <a:t>y supervisión de </a:t>
            </a:r>
            <a:r>
              <a:rPr lang="es-CR" sz="2800" i="1" dirty="0" smtClean="0"/>
              <a:t>la actividad </a:t>
            </a:r>
            <a:r>
              <a:rPr lang="es-CR" sz="2800" i="1" dirty="0"/>
              <a:t>de la aseguradora estable y prudente, y que reconozca y proteja </a:t>
            </a:r>
            <a:r>
              <a:rPr lang="es-CR" sz="2800" i="1" dirty="0" smtClean="0"/>
              <a:t>de manera </a:t>
            </a:r>
            <a:r>
              <a:rPr lang="es-CR" sz="2800" i="1" dirty="0"/>
              <a:t>adecuada los intereses de los asegurados</a:t>
            </a:r>
            <a:r>
              <a:rPr lang="es-CR" sz="2800" i="1" dirty="0" smtClean="0"/>
              <a:t>.”</a:t>
            </a:r>
            <a:endParaRPr lang="es-CR" sz="2800" i="1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R" b="1" dirty="0">
                <a:solidFill>
                  <a:schemeClr val="tx2">
                    <a:lumMod val="75000"/>
                  </a:schemeClr>
                </a:solidFill>
              </a:rPr>
              <a:t>PBS 7 –Gobierno Corporativo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51720" y="4725144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000" b="1" i="1" dirty="0" smtClean="0">
                <a:solidFill>
                  <a:srgbClr val="0070C0"/>
                </a:solidFill>
              </a:rPr>
              <a:t>El principio no tiene la intención de prescribir las formas que utilicen las entidades para gestionar el  negocio.</a:t>
            </a:r>
            <a:endParaRPr lang="es-CR" sz="2000" b="1" i="1" dirty="0">
              <a:solidFill>
                <a:srgbClr val="0070C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47864" y="5661248"/>
            <a:ext cx="273630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 smtClean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149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7A3E7D27F4AE4A83CC9C3F429912D3" ma:contentTypeVersion="3" ma:contentTypeDescription="Crear nuevo documento." ma:contentTypeScope="" ma:versionID="09acc6c614900334963ca8bacea5b971">
  <xsd:schema xmlns:xsd="http://www.w3.org/2001/XMLSchema" xmlns:xs="http://www.w3.org/2001/XMLSchema" xmlns:p="http://schemas.microsoft.com/office/2006/metadata/properties" xmlns:ns2="ee9feff9-0b92-40c0-959a-23aa883e1f80" targetNamespace="http://schemas.microsoft.com/office/2006/metadata/properties" ma:root="true" ma:fieldsID="6c76044a8f9b80983232506f53f8681e" ns2:_="">
    <xsd:import namespace="ee9feff9-0b92-40c0-959a-23aa883e1f80"/>
    <xsd:element name="properties">
      <xsd:complexType>
        <xsd:sequence>
          <xsd:element name="documentManagement">
            <xsd:complexType>
              <xsd:all>
                <xsd:element ref="ns2:Us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feff9-0b92-40c0-959a-23aa883e1f80" elementFormDefault="qualified">
    <xsd:import namespace="http://schemas.microsoft.com/office/2006/documentManagement/types"/>
    <xsd:import namespace="http://schemas.microsoft.com/office/infopath/2007/PartnerControls"/>
    <xsd:element name="Uso" ma:index="8" nillable="true" ma:displayName="Uso" ma:format="Dropdown" ma:internalName="Uso">
      <xsd:simpleType>
        <xsd:restriction base="dms:Choice">
          <xsd:enumeration value="TCVisita1"/>
          <xsd:enumeration value="TCVisita2"/>
          <xsd:enumeration value="TCVisita3"/>
          <xsd:enumeration value="TCVisita4"/>
          <xsd:enumeration value="TCVisita5"/>
          <xsd:enumeration value="TCVisita6"/>
          <xsd:enumeration value="TCVisita7"/>
          <xsd:enumeration value="TCVisita8"/>
          <xsd:enumeration value="Otro"/>
          <xsd:enumeration value="Gener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o xmlns="ee9feff9-0b92-40c0-959a-23aa883e1f80">General</Uso>
  </documentManagement>
</p:properties>
</file>

<file path=customXml/itemProps1.xml><?xml version="1.0" encoding="utf-8"?>
<ds:datastoreItem xmlns:ds="http://schemas.openxmlformats.org/officeDocument/2006/customXml" ds:itemID="{6B038DA2-113B-4F18-9ED8-62DCFB574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9feff9-0b92-40c0-959a-23aa883e1f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14CF4B-9FFE-49CB-AF70-20708D79D5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050864-EF8C-4DAB-BE42-379CC089D5C1}">
  <ds:schemaRefs>
    <ds:schemaRef ds:uri="ee9feff9-0b92-40c0-959a-23aa883e1f8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3717</TotalTime>
  <Words>2370</Words>
  <Application>Microsoft Office PowerPoint</Application>
  <PresentationFormat>Presentación en pantalla (4:3)</PresentationFormat>
  <Paragraphs>366</Paragraphs>
  <Slides>37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7" baseType="lpstr">
      <vt:lpstr>ＭＳ Ｐゴシック</vt:lpstr>
      <vt:lpstr>Arial</vt:lpstr>
      <vt:lpstr>Arial Narrow</vt:lpstr>
      <vt:lpstr>Calibri</vt:lpstr>
      <vt:lpstr>Century Gothic</vt:lpstr>
      <vt:lpstr>Segoe Condensed</vt:lpstr>
      <vt:lpstr>Tahoma</vt:lpstr>
      <vt:lpstr>Verdana</vt:lpstr>
      <vt:lpstr>Wingdings 3</vt:lpstr>
      <vt:lpstr>Office Theme</vt:lpstr>
      <vt:lpstr>  Gobierno Corporativo Algunos conceptos aplicados para el regulador   Tomás Soley Pérez,  Superintendente  Seminario Regional ASSAL  Ciudad de Panamá, 19 de noviembre de 2014</vt:lpstr>
      <vt:lpstr>Contenido</vt:lpstr>
      <vt:lpstr>Rol de entidades financieras</vt:lpstr>
      <vt:lpstr>Definiciones básicas</vt:lpstr>
      <vt:lpstr>Consecuencias de mal GC</vt:lpstr>
      <vt:lpstr>Convergencia a nuevos estándares</vt:lpstr>
      <vt:lpstr>Marco básico IAIS</vt:lpstr>
      <vt:lpstr>Principios Básicos de Seguros</vt:lpstr>
      <vt:lpstr>PBS 7 –Gobierno Corporativo</vt:lpstr>
      <vt:lpstr>Presentación de PowerPoint</vt:lpstr>
      <vt:lpstr>Presentación de PowerPoint</vt:lpstr>
      <vt:lpstr>EL ROL DEL SUPERVISOR</vt:lpstr>
      <vt:lpstr>Contenido</vt:lpstr>
      <vt:lpstr>Aproximación al PBS 7</vt:lpstr>
      <vt:lpstr>Calificación del PBS 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</vt:lpstr>
      <vt:lpstr>Marco Inicial de Supervisión</vt:lpstr>
      <vt:lpstr>Objetivo MSBR</vt:lpstr>
      <vt:lpstr>Norma actual de GC</vt:lpstr>
      <vt:lpstr>Norma actual de GC</vt:lpstr>
      <vt:lpstr>Estructura de GC y políticas</vt:lpstr>
      <vt:lpstr>Proyecto SBR</vt:lpstr>
      <vt:lpstr>Metodología de supervisión </vt:lpstr>
      <vt:lpstr>  Cuantitativo      /         Cualitativo</vt:lpstr>
      <vt:lpstr>En resumen…</vt:lpstr>
      <vt:lpstr>En resumen…</vt:lpstr>
      <vt:lpstr>¡Muchas 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Supervisión del Mercado de Seguros Enero 2014</dc:title>
  <dc:creator>G5</dc:creator>
  <cp:lastModifiedBy>Lucy Medina</cp:lastModifiedBy>
  <cp:revision>364</cp:revision>
  <cp:lastPrinted>2010-10-19T20:59:23Z</cp:lastPrinted>
  <dcterms:created xsi:type="dcterms:W3CDTF">2010-10-15T22:43:11Z</dcterms:created>
  <dcterms:modified xsi:type="dcterms:W3CDTF">2014-11-18T14:28:12Z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0x010100FA7A3E7D27F4AE4A83CC9C3F429912D3</vt:lpwstr>
  </property>
</Properties>
</file>