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3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75" r:id="rId11"/>
    <p:sldId id="276" r:id="rId12"/>
    <p:sldId id="277" r:id="rId13"/>
    <p:sldId id="266" r:id="rId14"/>
    <p:sldId id="267" r:id="rId15"/>
    <p:sldId id="269" r:id="rId16"/>
    <p:sldId id="270" r:id="rId17"/>
    <p:sldId id="271" r:id="rId18"/>
    <p:sldId id="280" r:id="rId19"/>
    <p:sldId id="272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06" autoAdjust="0"/>
    <p:restoredTop sz="94660"/>
  </p:normalViewPr>
  <p:slideViewPr>
    <p:cSldViewPr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87A68-85FC-42CF-9518-509D2A81C7A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0A62E6-1024-48F9-89D8-53D159A95C93}">
      <dgm:prSet phldrT="[Texto]" custT="1"/>
      <dgm:spPr/>
      <dgm:t>
        <a:bodyPr/>
        <a:lstStyle/>
        <a:p>
          <a:r>
            <a:rPr lang="es-HN" sz="1100" dirty="0" smtClean="0"/>
            <a:t>Bancos Comerciales</a:t>
          </a:r>
          <a:endParaRPr lang="es-ES" sz="1100" dirty="0"/>
        </a:p>
      </dgm:t>
    </dgm:pt>
    <dgm:pt modelId="{3A4D9A2A-2798-4EBF-8281-279722B36956}" type="parTrans" cxnId="{D2372392-333E-4D70-97B8-865BF8C38677}">
      <dgm:prSet/>
      <dgm:spPr/>
      <dgm:t>
        <a:bodyPr/>
        <a:lstStyle/>
        <a:p>
          <a:endParaRPr lang="es-ES"/>
        </a:p>
      </dgm:t>
    </dgm:pt>
    <dgm:pt modelId="{4F57222B-694E-42AD-99FD-4AFA0E3E588B}" type="sibTrans" cxnId="{D2372392-333E-4D70-97B8-865BF8C38677}">
      <dgm:prSet/>
      <dgm:spPr/>
      <dgm:t>
        <a:bodyPr/>
        <a:lstStyle/>
        <a:p>
          <a:endParaRPr lang="es-ES"/>
        </a:p>
      </dgm:t>
    </dgm:pt>
    <dgm:pt modelId="{6F0F7B03-5A2B-4FF9-8738-5337FF0A8D09}">
      <dgm:prSet phldrT="[Texto]" custT="1"/>
      <dgm:spPr/>
      <dgm:t>
        <a:bodyPr/>
        <a:lstStyle/>
        <a:p>
          <a:r>
            <a:rPr lang="es-HN" sz="1100" dirty="0" smtClean="0"/>
            <a:t>Fondos Públicos de Pensiones</a:t>
          </a:r>
          <a:endParaRPr lang="es-ES" sz="1100" dirty="0"/>
        </a:p>
      </dgm:t>
    </dgm:pt>
    <dgm:pt modelId="{A4E7F1AF-24AB-43DC-9C5E-A361EC955A48}" type="parTrans" cxnId="{B0953D43-14F7-4C9F-987B-144919DAB92B}">
      <dgm:prSet/>
      <dgm:spPr/>
      <dgm:t>
        <a:bodyPr/>
        <a:lstStyle/>
        <a:p>
          <a:endParaRPr lang="es-ES"/>
        </a:p>
      </dgm:t>
    </dgm:pt>
    <dgm:pt modelId="{BBB5B1ED-F608-40A3-B5E3-ADACF4466F7D}" type="sibTrans" cxnId="{B0953D43-14F7-4C9F-987B-144919DAB92B}">
      <dgm:prSet/>
      <dgm:spPr/>
      <dgm:t>
        <a:bodyPr/>
        <a:lstStyle/>
        <a:p>
          <a:endParaRPr lang="es-ES"/>
        </a:p>
      </dgm:t>
    </dgm:pt>
    <dgm:pt modelId="{AE7820CE-44BE-4971-81E2-515F638322C7}">
      <dgm:prSet phldrT="[Texto]" custT="1"/>
      <dgm:spPr/>
      <dgm:t>
        <a:bodyPr/>
        <a:lstStyle/>
        <a:p>
          <a:r>
            <a:rPr lang="es-HN" sz="1100" dirty="0" smtClean="0"/>
            <a:t>Bancos Estatales</a:t>
          </a:r>
          <a:endParaRPr lang="es-ES" sz="1100" dirty="0"/>
        </a:p>
      </dgm:t>
    </dgm:pt>
    <dgm:pt modelId="{60BF6D1B-5068-4B9D-8E99-368A85DB26F0}" type="parTrans" cxnId="{501CBCEF-1E65-4E94-90FC-E9C98A33EFB3}">
      <dgm:prSet/>
      <dgm:spPr/>
      <dgm:t>
        <a:bodyPr/>
        <a:lstStyle/>
        <a:p>
          <a:endParaRPr lang="es-ES"/>
        </a:p>
      </dgm:t>
    </dgm:pt>
    <dgm:pt modelId="{1536A6D2-D01A-4732-8C86-731B2801DC25}" type="sibTrans" cxnId="{501CBCEF-1E65-4E94-90FC-E9C98A33EFB3}">
      <dgm:prSet/>
      <dgm:spPr/>
      <dgm:t>
        <a:bodyPr/>
        <a:lstStyle/>
        <a:p>
          <a:endParaRPr lang="es-ES"/>
        </a:p>
      </dgm:t>
    </dgm:pt>
    <dgm:pt modelId="{0971BB1C-F640-4DEA-BC22-3E0D1C39CCEB}">
      <dgm:prSet phldrT="[Texto]" custT="1"/>
      <dgm:spPr/>
      <dgm:t>
        <a:bodyPr/>
        <a:lstStyle/>
        <a:p>
          <a:r>
            <a:rPr lang="es-HN" sz="1100" dirty="0" smtClean="0"/>
            <a:t>Instituciones de Seguros</a:t>
          </a:r>
          <a:endParaRPr lang="es-ES" sz="1100" dirty="0"/>
        </a:p>
      </dgm:t>
    </dgm:pt>
    <dgm:pt modelId="{04F03342-F0B7-491E-80DF-FBB4EE1A47C2}" type="parTrans" cxnId="{5B56107C-AF78-496A-89F8-218749675283}">
      <dgm:prSet/>
      <dgm:spPr/>
      <dgm:t>
        <a:bodyPr/>
        <a:lstStyle/>
        <a:p>
          <a:endParaRPr lang="es-ES"/>
        </a:p>
      </dgm:t>
    </dgm:pt>
    <dgm:pt modelId="{3B9096B0-8FE3-4897-9D59-61BE3F3A46B6}" type="sibTrans" cxnId="{5B56107C-AF78-496A-89F8-218749675283}">
      <dgm:prSet/>
      <dgm:spPr/>
      <dgm:t>
        <a:bodyPr/>
        <a:lstStyle/>
        <a:p>
          <a:endParaRPr lang="es-ES"/>
        </a:p>
      </dgm:t>
    </dgm:pt>
    <dgm:pt modelId="{D8C920A6-9FAA-4608-A91D-89ED99A1141A}">
      <dgm:prSet phldrT="[Texto]" custT="1"/>
      <dgm:spPr/>
      <dgm:t>
        <a:bodyPr/>
        <a:lstStyle/>
        <a:p>
          <a:r>
            <a:rPr lang="es-HN" sz="1100" dirty="0" smtClean="0"/>
            <a:t>Casas de Cambio</a:t>
          </a:r>
          <a:endParaRPr lang="es-ES" sz="1100" dirty="0"/>
        </a:p>
      </dgm:t>
    </dgm:pt>
    <dgm:pt modelId="{AD0D2772-36F2-4559-9CAC-5AF465D341B6}" type="parTrans" cxnId="{70F3C019-EFB4-48E3-8012-3E4D8737C904}">
      <dgm:prSet/>
      <dgm:spPr/>
      <dgm:t>
        <a:bodyPr/>
        <a:lstStyle/>
        <a:p>
          <a:endParaRPr lang="es-ES"/>
        </a:p>
      </dgm:t>
    </dgm:pt>
    <dgm:pt modelId="{AD9D9639-3D8F-444A-8940-0344D14EB292}" type="sibTrans" cxnId="{70F3C019-EFB4-48E3-8012-3E4D8737C904}">
      <dgm:prSet/>
      <dgm:spPr/>
      <dgm:t>
        <a:bodyPr/>
        <a:lstStyle/>
        <a:p>
          <a:endParaRPr lang="es-ES"/>
        </a:p>
      </dgm:t>
    </dgm:pt>
    <dgm:pt modelId="{3744E12B-448D-4165-A388-866427010D64}">
      <dgm:prSet phldrT="[Texto]" custT="1"/>
      <dgm:spPr/>
      <dgm:t>
        <a:bodyPr/>
        <a:lstStyle/>
        <a:p>
          <a:r>
            <a:rPr lang="es-HN" sz="1100" dirty="0" smtClean="0"/>
            <a:t>Bolsas de Valores</a:t>
          </a:r>
          <a:endParaRPr lang="es-ES" sz="1100" dirty="0"/>
        </a:p>
      </dgm:t>
    </dgm:pt>
    <dgm:pt modelId="{1B4DBB7C-E194-45FB-AEC1-7B362630DE56}" type="parTrans" cxnId="{A0417FA7-DCAD-487F-B846-F4FF99776176}">
      <dgm:prSet/>
      <dgm:spPr/>
      <dgm:t>
        <a:bodyPr/>
        <a:lstStyle/>
        <a:p>
          <a:endParaRPr lang="es-ES"/>
        </a:p>
      </dgm:t>
    </dgm:pt>
    <dgm:pt modelId="{5731B858-D742-4098-A3AD-895F10899D88}" type="sibTrans" cxnId="{A0417FA7-DCAD-487F-B846-F4FF99776176}">
      <dgm:prSet/>
      <dgm:spPr/>
      <dgm:t>
        <a:bodyPr/>
        <a:lstStyle/>
        <a:p>
          <a:endParaRPr lang="es-ES"/>
        </a:p>
      </dgm:t>
    </dgm:pt>
    <dgm:pt modelId="{C2F09BC3-2D79-4250-99A9-7525A81BE394}">
      <dgm:prSet phldrT="[Texto]" custT="1"/>
      <dgm:spPr/>
      <dgm:t>
        <a:bodyPr/>
        <a:lstStyle/>
        <a:p>
          <a:r>
            <a:rPr lang="es-HN" sz="1100" dirty="0" smtClean="0"/>
            <a:t>Sociedades Financieras</a:t>
          </a:r>
          <a:endParaRPr lang="es-ES" sz="1100" dirty="0"/>
        </a:p>
      </dgm:t>
    </dgm:pt>
    <dgm:pt modelId="{C9B0D438-3C22-4CB2-9F92-970808B23A93}" type="parTrans" cxnId="{3E96656C-B129-4F03-8C63-7202CF13200A}">
      <dgm:prSet/>
      <dgm:spPr/>
      <dgm:t>
        <a:bodyPr/>
        <a:lstStyle/>
        <a:p>
          <a:endParaRPr lang="es-ES"/>
        </a:p>
      </dgm:t>
    </dgm:pt>
    <dgm:pt modelId="{A7842D92-D434-4766-9706-314F146FA326}" type="sibTrans" cxnId="{3E96656C-B129-4F03-8C63-7202CF13200A}">
      <dgm:prSet/>
      <dgm:spPr/>
      <dgm:t>
        <a:bodyPr/>
        <a:lstStyle/>
        <a:p>
          <a:endParaRPr lang="es-ES"/>
        </a:p>
      </dgm:t>
    </dgm:pt>
    <dgm:pt modelId="{559454F4-C68C-471D-B513-4D45FED4B9EC}">
      <dgm:prSet phldrT="[Texto]" custT="1"/>
      <dgm:spPr/>
      <dgm:t>
        <a:bodyPr/>
        <a:lstStyle/>
        <a:p>
          <a:r>
            <a:rPr lang="es-HN" sz="1100" dirty="0" smtClean="0"/>
            <a:t>Clasificadoras de Riesgo</a:t>
          </a:r>
          <a:endParaRPr lang="es-ES" sz="1100" dirty="0"/>
        </a:p>
      </dgm:t>
    </dgm:pt>
    <dgm:pt modelId="{9821890E-1DDC-4EBE-A024-255EE2C30891}" type="parTrans" cxnId="{E6CD1827-BB2A-4542-BECF-A96C13735DC5}">
      <dgm:prSet/>
      <dgm:spPr/>
      <dgm:t>
        <a:bodyPr/>
        <a:lstStyle/>
        <a:p>
          <a:endParaRPr lang="es-ES"/>
        </a:p>
      </dgm:t>
    </dgm:pt>
    <dgm:pt modelId="{36BC1AC1-155D-419D-AB4E-1866F3C0A522}" type="sibTrans" cxnId="{E6CD1827-BB2A-4542-BECF-A96C13735DC5}">
      <dgm:prSet/>
      <dgm:spPr/>
      <dgm:t>
        <a:bodyPr/>
        <a:lstStyle/>
        <a:p>
          <a:endParaRPr lang="es-ES"/>
        </a:p>
      </dgm:t>
    </dgm:pt>
    <dgm:pt modelId="{62B3B493-B4A0-4AA1-8547-97162D51A7A4}">
      <dgm:prSet phldrT="[Texto]" custT="1"/>
      <dgm:spPr/>
      <dgm:t>
        <a:bodyPr/>
        <a:lstStyle/>
        <a:p>
          <a:r>
            <a:rPr lang="es-HN" sz="1100" dirty="0" smtClean="0"/>
            <a:t>OPDF  </a:t>
          </a:r>
          <a:endParaRPr lang="es-ES" sz="1100" dirty="0"/>
        </a:p>
      </dgm:t>
    </dgm:pt>
    <dgm:pt modelId="{F9C7278E-3A1D-47A8-A6E7-1115C7DD0FE1}" type="parTrans" cxnId="{1B588AAC-86D0-484A-AFC2-B74518A81C17}">
      <dgm:prSet/>
      <dgm:spPr/>
      <dgm:t>
        <a:bodyPr/>
        <a:lstStyle/>
        <a:p>
          <a:endParaRPr lang="es-ES"/>
        </a:p>
      </dgm:t>
    </dgm:pt>
    <dgm:pt modelId="{0A78A652-7FD3-479A-8904-5DDF0150991F}" type="sibTrans" cxnId="{1B588AAC-86D0-484A-AFC2-B74518A81C17}">
      <dgm:prSet/>
      <dgm:spPr/>
      <dgm:t>
        <a:bodyPr/>
        <a:lstStyle/>
        <a:p>
          <a:endParaRPr lang="es-ES"/>
        </a:p>
      </dgm:t>
    </dgm:pt>
    <dgm:pt modelId="{1340AFAF-2AD7-4E05-963C-4642C2A1B52A}" type="pres">
      <dgm:prSet presAssocID="{84987A68-85FC-42CF-9518-509D2A81C7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9B43AD-E8EA-433C-AE04-236F7D83709B}" type="pres">
      <dgm:prSet presAssocID="{670A62E6-1024-48F9-89D8-53D159A95C93}" presName="node" presStyleLbl="node1" presStyleIdx="0" presStyleCnt="9" custScaleX="127547" custScaleY="1524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C9F41F-7821-4E37-8C6D-BE7FC849FC9C}" type="pres">
      <dgm:prSet presAssocID="{670A62E6-1024-48F9-89D8-53D159A95C93}" presName="spNode" presStyleCnt="0"/>
      <dgm:spPr/>
    </dgm:pt>
    <dgm:pt modelId="{9CB0FD53-84E6-4E48-AF46-062E36752DA1}" type="pres">
      <dgm:prSet presAssocID="{4F57222B-694E-42AD-99FD-4AFA0E3E588B}" presName="sibTrans" presStyleLbl="sibTrans1D1" presStyleIdx="0" presStyleCnt="9"/>
      <dgm:spPr/>
      <dgm:t>
        <a:bodyPr/>
        <a:lstStyle/>
        <a:p>
          <a:endParaRPr lang="es-ES"/>
        </a:p>
      </dgm:t>
    </dgm:pt>
    <dgm:pt modelId="{6AC6764B-8AA4-4A67-A3F9-141F8BF2F8B5}" type="pres">
      <dgm:prSet presAssocID="{6F0F7B03-5A2B-4FF9-8738-5337FF0A8D09}" presName="node" presStyleLbl="node1" presStyleIdx="1" presStyleCnt="9" custScaleX="143437" custScaleY="130476" custRadScaleRad="102766" custRadScaleInc="158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C83C6C-BB92-4744-86D9-3270684C29F1}" type="pres">
      <dgm:prSet presAssocID="{6F0F7B03-5A2B-4FF9-8738-5337FF0A8D09}" presName="spNode" presStyleCnt="0"/>
      <dgm:spPr/>
    </dgm:pt>
    <dgm:pt modelId="{E34CE699-4F46-47B4-9CE0-D6991AB9C4CB}" type="pres">
      <dgm:prSet presAssocID="{BBB5B1ED-F608-40A3-B5E3-ADACF4466F7D}" presName="sibTrans" presStyleLbl="sibTrans1D1" presStyleIdx="1" presStyleCnt="9"/>
      <dgm:spPr/>
      <dgm:t>
        <a:bodyPr/>
        <a:lstStyle/>
        <a:p>
          <a:endParaRPr lang="es-ES"/>
        </a:p>
      </dgm:t>
    </dgm:pt>
    <dgm:pt modelId="{200E4D7F-8AF8-4367-AF2E-E52C35435FB1}" type="pres">
      <dgm:prSet presAssocID="{AE7820CE-44BE-4971-81E2-515F638322C7}" presName="node" presStyleLbl="node1" presStyleIdx="2" presStyleCnt="9" custScaleX="120034" custScaleY="1452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2D44EB-860F-4575-B351-6299D20AD0CD}" type="pres">
      <dgm:prSet presAssocID="{AE7820CE-44BE-4971-81E2-515F638322C7}" presName="spNode" presStyleCnt="0"/>
      <dgm:spPr/>
    </dgm:pt>
    <dgm:pt modelId="{6C4E52F1-371B-4EE1-93B5-CCCF08718AB8}" type="pres">
      <dgm:prSet presAssocID="{1536A6D2-D01A-4732-8C86-731B2801DC25}" presName="sibTrans" presStyleLbl="sibTrans1D1" presStyleIdx="2" presStyleCnt="9"/>
      <dgm:spPr/>
      <dgm:t>
        <a:bodyPr/>
        <a:lstStyle/>
        <a:p>
          <a:endParaRPr lang="es-ES"/>
        </a:p>
      </dgm:t>
    </dgm:pt>
    <dgm:pt modelId="{75690070-23FC-4A7D-9B99-7BCD75557C2E}" type="pres">
      <dgm:prSet presAssocID="{0971BB1C-F640-4DEA-BC22-3E0D1C39CCEB}" presName="node" presStyleLbl="node1" presStyleIdx="3" presStyleCnt="9" custScaleX="144519" custScaleY="1332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686203-9253-4291-8F09-0E53F1F37ABA}" type="pres">
      <dgm:prSet presAssocID="{0971BB1C-F640-4DEA-BC22-3E0D1C39CCEB}" presName="spNode" presStyleCnt="0"/>
      <dgm:spPr/>
    </dgm:pt>
    <dgm:pt modelId="{903D8551-56C9-4C3F-BEE6-17990DC0EFB3}" type="pres">
      <dgm:prSet presAssocID="{3B9096B0-8FE3-4897-9D59-61BE3F3A46B6}" presName="sibTrans" presStyleLbl="sibTrans1D1" presStyleIdx="3" presStyleCnt="9"/>
      <dgm:spPr/>
      <dgm:t>
        <a:bodyPr/>
        <a:lstStyle/>
        <a:p>
          <a:endParaRPr lang="es-ES"/>
        </a:p>
      </dgm:t>
    </dgm:pt>
    <dgm:pt modelId="{1286509C-EBA1-4A28-AFE6-A656BCED8987}" type="pres">
      <dgm:prSet presAssocID="{D8C920A6-9FAA-4608-A91D-89ED99A1141A}" presName="node" presStyleLbl="node1" presStyleIdx="4" presStyleCnt="9" custScaleX="146551" custRadScaleRad="101472" custRadScaleInc="-441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03D749-7125-4E46-885A-0AA3114C8DDA}" type="pres">
      <dgm:prSet presAssocID="{D8C920A6-9FAA-4608-A91D-89ED99A1141A}" presName="spNode" presStyleCnt="0"/>
      <dgm:spPr/>
    </dgm:pt>
    <dgm:pt modelId="{C1238482-D847-4044-8E46-73C255CDDD32}" type="pres">
      <dgm:prSet presAssocID="{AD9D9639-3D8F-444A-8940-0344D14EB292}" presName="sibTrans" presStyleLbl="sibTrans1D1" presStyleIdx="4" presStyleCnt="9"/>
      <dgm:spPr/>
      <dgm:t>
        <a:bodyPr/>
        <a:lstStyle/>
        <a:p>
          <a:endParaRPr lang="es-ES"/>
        </a:p>
      </dgm:t>
    </dgm:pt>
    <dgm:pt modelId="{65C07CE9-3F98-4BB9-9AE5-A8C85A028054}" type="pres">
      <dgm:prSet presAssocID="{3744E12B-448D-4165-A388-866427010D64}" presName="node" presStyleLbl="node1" presStyleIdx="5" presStyleCnt="9" custScaleX="122566" custScaleY="130549" custRadScaleRad="98038" custRadScaleInc="-78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384198-BE79-4EFC-973E-CE75047FA441}" type="pres">
      <dgm:prSet presAssocID="{3744E12B-448D-4165-A388-866427010D64}" presName="spNode" presStyleCnt="0"/>
      <dgm:spPr/>
    </dgm:pt>
    <dgm:pt modelId="{0446C086-D5A3-4B28-A60E-FA5783999847}" type="pres">
      <dgm:prSet presAssocID="{5731B858-D742-4098-A3AD-895F10899D88}" presName="sibTrans" presStyleLbl="sibTrans1D1" presStyleIdx="5" presStyleCnt="9"/>
      <dgm:spPr/>
      <dgm:t>
        <a:bodyPr/>
        <a:lstStyle/>
        <a:p>
          <a:endParaRPr lang="es-ES"/>
        </a:p>
      </dgm:t>
    </dgm:pt>
    <dgm:pt modelId="{4B459DC4-609B-4434-B574-4187D8F36E4E}" type="pres">
      <dgm:prSet presAssocID="{C2F09BC3-2D79-4250-99A9-7525A81BE394}" presName="node" presStyleLbl="node1" presStyleIdx="6" presStyleCnt="9" custScaleX="126619" custScaleY="1609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28889F-8248-44E8-8307-A9312D8428E4}" type="pres">
      <dgm:prSet presAssocID="{C2F09BC3-2D79-4250-99A9-7525A81BE394}" presName="spNode" presStyleCnt="0"/>
      <dgm:spPr/>
    </dgm:pt>
    <dgm:pt modelId="{2B86E1D3-0E41-4426-A6A9-E721E76BC27B}" type="pres">
      <dgm:prSet presAssocID="{A7842D92-D434-4766-9706-314F146FA326}" presName="sibTrans" presStyleLbl="sibTrans1D1" presStyleIdx="6" presStyleCnt="9"/>
      <dgm:spPr/>
      <dgm:t>
        <a:bodyPr/>
        <a:lstStyle/>
        <a:p>
          <a:endParaRPr lang="es-ES"/>
        </a:p>
      </dgm:t>
    </dgm:pt>
    <dgm:pt modelId="{B971E06A-F7F6-4932-868D-0D0CD2DE7E94}" type="pres">
      <dgm:prSet presAssocID="{559454F4-C68C-471D-B513-4D45FED4B9EC}" presName="node" presStyleLbl="node1" presStyleIdx="7" presStyleCnt="9" custScaleX="149362" custScaleY="1490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D6C798-FDB1-44DB-B7BD-21486076EE3D}" type="pres">
      <dgm:prSet presAssocID="{559454F4-C68C-471D-B513-4D45FED4B9EC}" presName="spNode" presStyleCnt="0"/>
      <dgm:spPr/>
    </dgm:pt>
    <dgm:pt modelId="{72BC6F86-2470-4254-8BC3-CB76D40F540C}" type="pres">
      <dgm:prSet presAssocID="{36BC1AC1-155D-419D-AB4E-1866F3C0A522}" presName="sibTrans" presStyleLbl="sibTrans1D1" presStyleIdx="7" presStyleCnt="9"/>
      <dgm:spPr/>
      <dgm:t>
        <a:bodyPr/>
        <a:lstStyle/>
        <a:p>
          <a:endParaRPr lang="es-ES"/>
        </a:p>
      </dgm:t>
    </dgm:pt>
    <dgm:pt modelId="{570DD2D0-0E23-404E-B3CD-9B9CF50F9850}" type="pres">
      <dgm:prSet presAssocID="{62B3B493-B4A0-4AA1-8547-97162D51A7A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01C64C-FA29-4B9F-BB98-680E2242DBCC}" type="pres">
      <dgm:prSet presAssocID="{62B3B493-B4A0-4AA1-8547-97162D51A7A4}" presName="spNode" presStyleCnt="0"/>
      <dgm:spPr/>
    </dgm:pt>
    <dgm:pt modelId="{C6020790-5195-4C64-8D1B-533D3F362745}" type="pres">
      <dgm:prSet presAssocID="{0A78A652-7FD3-479A-8904-5DDF0150991F}" presName="sibTrans" presStyleLbl="sibTrans1D1" presStyleIdx="8" presStyleCnt="9"/>
      <dgm:spPr/>
      <dgm:t>
        <a:bodyPr/>
        <a:lstStyle/>
        <a:p>
          <a:endParaRPr lang="es-ES"/>
        </a:p>
      </dgm:t>
    </dgm:pt>
  </dgm:ptLst>
  <dgm:cxnLst>
    <dgm:cxn modelId="{501CBCEF-1E65-4E94-90FC-E9C98A33EFB3}" srcId="{84987A68-85FC-42CF-9518-509D2A81C7AA}" destId="{AE7820CE-44BE-4971-81E2-515F638322C7}" srcOrd="2" destOrd="0" parTransId="{60BF6D1B-5068-4B9D-8E99-368A85DB26F0}" sibTransId="{1536A6D2-D01A-4732-8C86-731B2801DC25}"/>
    <dgm:cxn modelId="{70F3C019-EFB4-48E3-8012-3E4D8737C904}" srcId="{84987A68-85FC-42CF-9518-509D2A81C7AA}" destId="{D8C920A6-9FAA-4608-A91D-89ED99A1141A}" srcOrd="4" destOrd="0" parTransId="{AD0D2772-36F2-4559-9CAC-5AF465D341B6}" sibTransId="{AD9D9639-3D8F-444A-8940-0344D14EB292}"/>
    <dgm:cxn modelId="{515E4251-E35A-48A7-B2BF-1E69FD63F299}" type="presOf" srcId="{84987A68-85FC-42CF-9518-509D2A81C7AA}" destId="{1340AFAF-2AD7-4E05-963C-4642C2A1B52A}" srcOrd="0" destOrd="0" presId="urn:microsoft.com/office/officeart/2005/8/layout/cycle6"/>
    <dgm:cxn modelId="{024F0074-928C-4A37-9A95-6D24F8EDC4D0}" type="presOf" srcId="{5731B858-D742-4098-A3AD-895F10899D88}" destId="{0446C086-D5A3-4B28-A60E-FA5783999847}" srcOrd="0" destOrd="0" presId="urn:microsoft.com/office/officeart/2005/8/layout/cycle6"/>
    <dgm:cxn modelId="{3E96656C-B129-4F03-8C63-7202CF13200A}" srcId="{84987A68-85FC-42CF-9518-509D2A81C7AA}" destId="{C2F09BC3-2D79-4250-99A9-7525A81BE394}" srcOrd="6" destOrd="0" parTransId="{C9B0D438-3C22-4CB2-9F92-970808B23A93}" sibTransId="{A7842D92-D434-4766-9706-314F146FA326}"/>
    <dgm:cxn modelId="{4DC3F6C8-FE8C-447D-9D32-33D4446ABC8A}" type="presOf" srcId="{3744E12B-448D-4165-A388-866427010D64}" destId="{65C07CE9-3F98-4BB9-9AE5-A8C85A028054}" srcOrd="0" destOrd="0" presId="urn:microsoft.com/office/officeart/2005/8/layout/cycle6"/>
    <dgm:cxn modelId="{B0953D43-14F7-4C9F-987B-144919DAB92B}" srcId="{84987A68-85FC-42CF-9518-509D2A81C7AA}" destId="{6F0F7B03-5A2B-4FF9-8738-5337FF0A8D09}" srcOrd="1" destOrd="0" parTransId="{A4E7F1AF-24AB-43DC-9C5E-A361EC955A48}" sibTransId="{BBB5B1ED-F608-40A3-B5E3-ADACF4466F7D}"/>
    <dgm:cxn modelId="{E6CD1827-BB2A-4542-BECF-A96C13735DC5}" srcId="{84987A68-85FC-42CF-9518-509D2A81C7AA}" destId="{559454F4-C68C-471D-B513-4D45FED4B9EC}" srcOrd="7" destOrd="0" parTransId="{9821890E-1DDC-4EBE-A024-255EE2C30891}" sibTransId="{36BC1AC1-155D-419D-AB4E-1866F3C0A522}"/>
    <dgm:cxn modelId="{5B56107C-AF78-496A-89F8-218749675283}" srcId="{84987A68-85FC-42CF-9518-509D2A81C7AA}" destId="{0971BB1C-F640-4DEA-BC22-3E0D1C39CCEB}" srcOrd="3" destOrd="0" parTransId="{04F03342-F0B7-491E-80DF-FBB4EE1A47C2}" sibTransId="{3B9096B0-8FE3-4897-9D59-61BE3F3A46B6}"/>
    <dgm:cxn modelId="{8598F56A-220F-4C60-9779-E6DE807A50EA}" type="presOf" srcId="{559454F4-C68C-471D-B513-4D45FED4B9EC}" destId="{B971E06A-F7F6-4932-868D-0D0CD2DE7E94}" srcOrd="0" destOrd="0" presId="urn:microsoft.com/office/officeart/2005/8/layout/cycle6"/>
    <dgm:cxn modelId="{A0417FA7-DCAD-487F-B846-F4FF99776176}" srcId="{84987A68-85FC-42CF-9518-509D2A81C7AA}" destId="{3744E12B-448D-4165-A388-866427010D64}" srcOrd="5" destOrd="0" parTransId="{1B4DBB7C-E194-45FB-AEC1-7B362630DE56}" sibTransId="{5731B858-D742-4098-A3AD-895F10899D88}"/>
    <dgm:cxn modelId="{29E38744-137F-4A6C-85A0-A779D55A1385}" type="presOf" srcId="{6F0F7B03-5A2B-4FF9-8738-5337FF0A8D09}" destId="{6AC6764B-8AA4-4A67-A3F9-141F8BF2F8B5}" srcOrd="0" destOrd="0" presId="urn:microsoft.com/office/officeart/2005/8/layout/cycle6"/>
    <dgm:cxn modelId="{43D2CF92-43C3-46BF-B11C-DD2C6E6957A0}" type="presOf" srcId="{D8C920A6-9FAA-4608-A91D-89ED99A1141A}" destId="{1286509C-EBA1-4A28-AFE6-A656BCED8987}" srcOrd="0" destOrd="0" presId="urn:microsoft.com/office/officeart/2005/8/layout/cycle6"/>
    <dgm:cxn modelId="{D2372392-333E-4D70-97B8-865BF8C38677}" srcId="{84987A68-85FC-42CF-9518-509D2A81C7AA}" destId="{670A62E6-1024-48F9-89D8-53D159A95C93}" srcOrd="0" destOrd="0" parTransId="{3A4D9A2A-2798-4EBF-8281-279722B36956}" sibTransId="{4F57222B-694E-42AD-99FD-4AFA0E3E588B}"/>
    <dgm:cxn modelId="{FE55BFA2-9A9A-4CE6-A6A6-13DB8E90C141}" type="presOf" srcId="{BBB5B1ED-F608-40A3-B5E3-ADACF4466F7D}" destId="{E34CE699-4F46-47B4-9CE0-D6991AB9C4CB}" srcOrd="0" destOrd="0" presId="urn:microsoft.com/office/officeart/2005/8/layout/cycle6"/>
    <dgm:cxn modelId="{00AD40C4-3549-4504-8ECD-B7ABBC504F81}" type="presOf" srcId="{0A78A652-7FD3-479A-8904-5DDF0150991F}" destId="{C6020790-5195-4C64-8D1B-533D3F362745}" srcOrd="0" destOrd="0" presId="urn:microsoft.com/office/officeart/2005/8/layout/cycle6"/>
    <dgm:cxn modelId="{931A797D-878B-44FA-89D9-E44DD4EAE99F}" type="presOf" srcId="{A7842D92-D434-4766-9706-314F146FA326}" destId="{2B86E1D3-0E41-4426-A6A9-E721E76BC27B}" srcOrd="0" destOrd="0" presId="urn:microsoft.com/office/officeart/2005/8/layout/cycle6"/>
    <dgm:cxn modelId="{DDBC2E76-93CB-49EF-A563-EDC123AD8DE2}" type="presOf" srcId="{670A62E6-1024-48F9-89D8-53D159A95C93}" destId="{779B43AD-E8EA-433C-AE04-236F7D83709B}" srcOrd="0" destOrd="0" presId="urn:microsoft.com/office/officeart/2005/8/layout/cycle6"/>
    <dgm:cxn modelId="{0A24BB3D-043E-4101-AAEB-23813D7A4C51}" type="presOf" srcId="{AE7820CE-44BE-4971-81E2-515F638322C7}" destId="{200E4D7F-8AF8-4367-AF2E-E52C35435FB1}" srcOrd="0" destOrd="0" presId="urn:microsoft.com/office/officeart/2005/8/layout/cycle6"/>
    <dgm:cxn modelId="{9FA70E5D-57F2-471E-BEDE-972D60D864DF}" type="presOf" srcId="{3B9096B0-8FE3-4897-9D59-61BE3F3A46B6}" destId="{903D8551-56C9-4C3F-BEE6-17990DC0EFB3}" srcOrd="0" destOrd="0" presId="urn:microsoft.com/office/officeart/2005/8/layout/cycle6"/>
    <dgm:cxn modelId="{08F6ADFD-08E3-4F2B-8B96-F6466C7B4C01}" type="presOf" srcId="{62B3B493-B4A0-4AA1-8547-97162D51A7A4}" destId="{570DD2D0-0E23-404E-B3CD-9B9CF50F9850}" srcOrd="0" destOrd="0" presId="urn:microsoft.com/office/officeart/2005/8/layout/cycle6"/>
    <dgm:cxn modelId="{C41367D2-6030-40A6-B942-6B5753010EEB}" type="presOf" srcId="{4F57222B-694E-42AD-99FD-4AFA0E3E588B}" destId="{9CB0FD53-84E6-4E48-AF46-062E36752DA1}" srcOrd="0" destOrd="0" presId="urn:microsoft.com/office/officeart/2005/8/layout/cycle6"/>
    <dgm:cxn modelId="{1851EA6B-4014-49FE-8167-0A21F70B1F62}" type="presOf" srcId="{36BC1AC1-155D-419D-AB4E-1866F3C0A522}" destId="{72BC6F86-2470-4254-8BC3-CB76D40F540C}" srcOrd="0" destOrd="0" presId="urn:microsoft.com/office/officeart/2005/8/layout/cycle6"/>
    <dgm:cxn modelId="{01D1CCD8-EBDE-432F-B388-E4650ADB21A0}" type="presOf" srcId="{0971BB1C-F640-4DEA-BC22-3E0D1C39CCEB}" destId="{75690070-23FC-4A7D-9B99-7BCD75557C2E}" srcOrd="0" destOrd="0" presId="urn:microsoft.com/office/officeart/2005/8/layout/cycle6"/>
    <dgm:cxn modelId="{1B588AAC-86D0-484A-AFC2-B74518A81C17}" srcId="{84987A68-85FC-42CF-9518-509D2A81C7AA}" destId="{62B3B493-B4A0-4AA1-8547-97162D51A7A4}" srcOrd="8" destOrd="0" parTransId="{F9C7278E-3A1D-47A8-A6E7-1115C7DD0FE1}" sibTransId="{0A78A652-7FD3-479A-8904-5DDF0150991F}"/>
    <dgm:cxn modelId="{295E62E6-C57B-4615-84B3-86176F248126}" type="presOf" srcId="{1536A6D2-D01A-4732-8C86-731B2801DC25}" destId="{6C4E52F1-371B-4EE1-93B5-CCCF08718AB8}" srcOrd="0" destOrd="0" presId="urn:microsoft.com/office/officeart/2005/8/layout/cycle6"/>
    <dgm:cxn modelId="{71F8A500-706D-437C-A978-0FD69FCE349F}" type="presOf" srcId="{C2F09BC3-2D79-4250-99A9-7525A81BE394}" destId="{4B459DC4-609B-4434-B574-4187D8F36E4E}" srcOrd="0" destOrd="0" presId="urn:microsoft.com/office/officeart/2005/8/layout/cycle6"/>
    <dgm:cxn modelId="{4964DD40-1317-4CEC-B32A-CFC38B785414}" type="presOf" srcId="{AD9D9639-3D8F-444A-8940-0344D14EB292}" destId="{C1238482-D847-4044-8E46-73C255CDDD32}" srcOrd="0" destOrd="0" presId="urn:microsoft.com/office/officeart/2005/8/layout/cycle6"/>
    <dgm:cxn modelId="{0DD10608-6CF1-4993-9164-140993B5FC4A}" type="presParOf" srcId="{1340AFAF-2AD7-4E05-963C-4642C2A1B52A}" destId="{779B43AD-E8EA-433C-AE04-236F7D83709B}" srcOrd="0" destOrd="0" presId="urn:microsoft.com/office/officeart/2005/8/layout/cycle6"/>
    <dgm:cxn modelId="{86800F5B-B9A5-4A0C-AF3A-A026D02973CA}" type="presParOf" srcId="{1340AFAF-2AD7-4E05-963C-4642C2A1B52A}" destId="{96C9F41F-7821-4E37-8C6D-BE7FC849FC9C}" srcOrd="1" destOrd="0" presId="urn:microsoft.com/office/officeart/2005/8/layout/cycle6"/>
    <dgm:cxn modelId="{5980323B-3521-4C7D-BD8A-4DB043040410}" type="presParOf" srcId="{1340AFAF-2AD7-4E05-963C-4642C2A1B52A}" destId="{9CB0FD53-84E6-4E48-AF46-062E36752DA1}" srcOrd="2" destOrd="0" presId="urn:microsoft.com/office/officeart/2005/8/layout/cycle6"/>
    <dgm:cxn modelId="{0AF9B892-00F1-4330-B1D0-0A901F966B19}" type="presParOf" srcId="{1340AFAF-2AD7-4E05-963C-4642C2A1B52A}" destId="{6AC6764B-8AA4-4A67-A3F9-141F8BF2F8B5}" srcOrd="3" destOrd="0" presId="urn:microsoft.com/office/officeart/2005/8/layout/cycle6"/>
    <dgm:cxn modelId="{97363EA1-177A-460F-ABA2-5A7B2E8F7D9B}" type="presParOf" srcId="{1340AFAF-2AD7-4E05-963C-4642C2A1B52A}" destId="{4CC83C6C-BB92-4744-86D9-3270684C29F1}" srcOrd="4" destOrd="0" presId="urn:microsoft.com/office/officeart/2005/8/layout/cycle6"/>
    <dgm:cxn modelId="{E81BCEDB-9230-44DC-A75B-15BBD0B7E234}" type="presParOf" srcId="{1340AFAF-2AD7-4E05-963C-4642C2A1B52A}" destId="{E34CE699-4F46-47B4-9CE0-D6991AB9C4CB}" srcOrd="5" destOrd="0" presId="urn:microsoft.com/office/officeart/2005/8/layout/cycle6"/>
    <dgm:cxn modelId="{91CB6D33-9C64-44AE-B0F9-C278A52379E7}" type="presParOf" srcId="{1340AFAF-2AD7-4E05-963C-4642C2A1B52A}" destId="{200E4D7F-8AF8-4367-AF2E-E52C35435FB1}" srcOrd="6" destOrd="0" presId="urn:microsoft.com/office/officeart/2005/8/layout/cycle6"/>
    <dgm:cxn modelId="{765C28F6-B3A2-41F8-B193-43128CA19A8D}" type="presParOf" srcId="{1340AFAF-2AD7-4E05-963C-4642C2A1B52A}" destId="{EA2D44EB-860F-4575-B351-6299D20AD0CD}" srcOrd="7" destOrd="0" presId="urn:microsoft.com/office/officeart/2005/8/layout/cycle6"/>
    <dgm:cxn modelId="{16F83F38-8B03-4FF6-9AE2-49135D1692F3}" type="presParOf" srcId="{1340AFAF-2AD7-4E05-963C-4642C2A1B52A}" destId="{6C4E52F1-371B-4EE1-93B5-CCCF08718AB8}" srcOrd="8" destOrd="0" presId="urn:microsoft.com/office/officeart/2005/8/layout/cycle6"/>
    <dgm:cxn modelId="{57D62D46-0B64-4E7A-9536-DE9F872C8F84}" type="presParOf" srcId="{1340AFAF-2AD7-4E05-963C-4642C2A1B52A}" destId="{75690070-23FC-4A7D-9B99-7BCD75557C2E}" srcOrd="9" destOrd="0" presId="urn:microsoft.com/office/officeart/2005/8/layout/cycle6"/>
    <dgm:cxn modelId="{935CE89A-BF75-40B3-BBDE-DEB7F8DC37D4}" type="presParOf" srcId="{1340AFAF-2AD7-4E05-963C-4642C2A1B52A}" destId="{BA686203-9253-4291-8F09-0E53F1F37ABA}" srcOrd="10" destOrd="0" presId="urn:microsoft.com/office/officeart/2005/8/layout/cycle6"/>
    <dgm:cxn modelId="{9528E9C0-E102-458D-BB57-2F7B220C842D}" type="presParOf" srcId="{1340AFAF-2AD7-4E05-963C-4642C2A1B52A}" destId="{903D8551-56C9-4C3F-BEE6-17990DC0EFB3}" srcOrd="11" destOrd="0" presId="urn:microsoft.com/office/officeart/2005/8/layout/cycle6"/>
    <dgm:cxn modelId="{B032B446-676A-47C0-8E35-07DBA6476A07}" type="presParOf" srcId="{1340AFAF-2AD7-4E05-963C-4642C2A1B52A}" destId="{1286509C-EBA1-4A28-AFE6-A656BCED8987}" srcOrd="12" destOrd="0" presId="urn:microsoft.com/office/officeart/2005/8/layout/cycle6"/>
    <dgm:cxn modelId="{B32E7CDA-830A-4F95-8032-F61C81DBFA86}" type="presParOf" srcId="{1340AFAF-2AD7-4E05-963C-4642C2A1B52A}" destId="{6C03D749-7125-4E46-885A-0AA3114C8DDA}" srcOrd="13" destOrd="0" presId="urn:microsoft.com/office/officeart/2005/8/layout/cycle6"/>
    <dgm:cxn modelId="{3A7F3F20-D8F7-49C4-B93D-70F33DDE82DA}" type="presParOf" srcId="{1340AFAF-2AD7-4E05-963C-4642C2A1B52A}" destId="{C1238482-D847-4044-8E46-73C255CDDD32}" srcOrd="14" destOrd="0" presId="urn:microsoft.com/office/officeart/2005/8/layout/cycle6"/>
    <dgm:cxn modelId="{EDA47DA0-7C91-409F-9F9F-F872BEBBE68A}" type="presParOf" srcId="{1340AFAF-2AD7-4E05-963C-4642C2A1B52A}" destId="{65C07CE9-3F98-4BB9-9AE5-A8C85A028054}" srcOrd="15" destOrd="0" presId="urn:microsoft.com/office/officeart/2005/8/layout/cycle6"/>
    <dgm:cxn modelId="{FCD156DF-2809-412D-AACF-3791D0689B95}" type="presParOf" srcId="{1340AFAF-2AD7-4E05-963C-4642C2A1B52A}" destId="{56384198-BE79-4EFC-973E-CE75047FA441}" srcOrd="16" destOrd="0" presId="urn:microsoft.com/office/officeart/2005/8/layout/cycle6"/>
    <dgm:cxn modelId="{332A807A-7916-48D2-925B-859AA1E000AF}" type="presParOf" srcId="{1340AFAF-2AD7-4E05-963C-4642C2A1B52A}" destId="{0446C086-D5A3-4B28-A60E-FA5783999847}" srcOrd="17" destOrd="0" presId="urn:microsoft.com/office/officeart/2005/8/layout/cycle6"/>
    <dgm:cxn modelId="{F66F44E9-D5AD-40A8-8BEF-802C2085E0DB}" type="presParOf" srcId="{1340AFAF-2AD7-4E05-963C-4642C2A1B52A}" destId="{4B459DC4-609B-4434-B574-4187D8F36E4E}" srcOrd="18" destOrd="0" presId="urn:microsoft.com/office/officeart/2005/8/layout/cycle6"/>
    <dgm:cxn modelId="{F8AE4C8C-B766-40A5-AE05-A88354B85663}" type="presParOf" srcId="{1340AFAF-2AD7-4E05-963C-4642C2A1B52A}" destId="{8728889F-8248-44E8-8307-A9312D8428E4}" srcOrd="19" destOrd="0" presId="urn:microsoft.com/office/officeart/2005/8/layout/cycle6"/>
    <dgm:cxn modelId="{330BEF29-B7DE-4CDF-AE75-FDE5D4538643}" type="presParOf" srcId="{1340AFAF-2AD7-4E05-963C-4642C2A1B52A}" destId="{2B86E1D3-0E41-4426-A6A9-E721E76BC27B}" srcOrd="20" destOrd="0" presId="urn:microsoft.com/office/officeart/2005/8/layout/cycle6"/>
    <dgm:cxn modelId="{22532BF0-7E35-4068-895B-C14F021D3AF6}" type="presParOf" srcId="{1340AFAF-2AD7-4E05-963C-4642C2A1B52A}" destId="{B971E06A-F7F6-4932-868D-0D0CD2DE7E94}" srcOrd="21" destOrd="0" presId="urn:microsoft.com/office/officeart/2005/8/layout/cycle6"/>
    <dgm:cxn modelId="{83C1F70A-8A1C-4E6C-920C-956802D9D0B6}" type="presParOf" srcId="{1340AFAF-2AD7-4E05-963C-4642C2A1B52A}" destId="{07D6C798-FDB1-44DB-B7BD-21486076EE3D}" srcOrd="22" destOrd="0" presId="urn:microsoft.com/office/officeart/2005/8/layout/cycle6"/>
    <dgm:cxn modelId="{453582C7-2B3E-4CA9-95DB-F6F0F8E2694C}" type="presParOf" srcId="{1340AFAF-2AD7-4E05-963C-4642C2A1B52A}" destId="{72BC6F86-2470-4254-8BC3-CB76D40F540C}" srcOrd="23" destOrd="0" presId="urn:microsoft.com/office/officeart/2005/8/layout/cycle6"/>
    <dgm:cxn modelId="{3E25EBC3-446F-4590-9C4A-B97C925C64E9}" type="presParOf" srcId="{1340AFAF-2AD7-4E05-963C-4642C2A1B52A}" destId="{570DD2D0-0E23-404E-B3CD-9B9CF50F9850}" srcOrd="24" destOrd="0" presId="urn:microsoft.com/office/officeart/2005/8/layout/cycle6"/>
    <dgm:cxn modelId="{9ACCD643-C381-4B26-84C6-BBCED77EF7DE}" type="presParOf" srcId="{1340AFAF-2AD7-4E05-963C-4642C2A1B52A}" destId="{BA01C64C-FA29-4B9F-BB98-680E2242DBCC}" srcOrd="25" destOrd="0" presId="urn:microsoft.com/office/officeart/2005/8/layout/cycle6"/>
    <dgm:cxn modelId="{4F06CE4F-B7E2-47DF-9C79-22D3593883D8}" type="presParOf" srcId="{1340AFAF-2AD7-4E05-963C-4642C2A1B52A}" destId="{C6020790-5195-4C64-8D1B-533D3F362745}" srcOrd="26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7935C-D219-4BA3-BC2E-893624F89F95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8D35C89-E782-42D8-8AEC-11F76B973665}">
      <dgm:prSet phldrT="[Texto]"/>
      <dgm:spPr/>
      <dgm:t>
        <a:bodyPr/>
        <a:lstStyle/>
        <a:p>
          <a:r>
            <a:rPr lang="es-HN" dirty="0" smtClean="0"/>
            <a:t>Primer Grupo</a:t>
          </a:r>
          <a:endParaRPr lang="es-ES" dirty="0"/>
        </a:p>
      </dgm:t>
    </dgm:pt>
    <dgm:pt modelId="{BB99216F-5344-4212-A4CD-974E60D1A3AD}" type="parTrans" cxnId="{915A39B7-2FD6-47EE-9CC2-261A0C90FBCE}">
      <dgm:prSet/>
      <dgm:spPr/>
      <dgm:t>
        <a:bodyPr/>
        <a:lstStyle/>
        <a:p>
          <a:endParaRPr lang="es-ES"/>
        </a:p>
      </dgm:t>
    </dgm:pt>
    <dgm:pt modelId="{7BC2A527-AE18-44BA-A82F-6E8E014410A0}" type="sibTrans" cxnId="{915A39B7-2FD6-47EE-9CC2-261A0C90FBCE}">
      <dgm:prSet/>
      <dgm:spPr/>
      <dgm:t>
        <a:bodyPr/>
        <a:lstStyle/>
        <a:p>
          <a:endParaRPr lang="es-ES"/>
        </a:p>
      </dgm:t>
    </dgm:pt>
    <dgm:pt modelId="{7F11A477-5F6A-49FD-ADB9-90D7A0500278}">
      <dgm:prSet phldrT="[Texto]" custT="1"/>
      <dgm:spPr/>
      <dgm:t>
        <a:bodyPr/>
        <a:lstStyle/>
        <a:p>
          <a:pPr algn="l"/>
          <a:endParaRPr lang="es-HN" sz="2500" dirty="0" smtClean="0"/>
        </a:p>
        <a:p>
          <a:pPr algn="l"/>
          <a:endParaRPr lang="es-HN" sz="2500" dirty="0" smtClean="0"/>
        </a:p>
        <a:p>
          <a:pPr algn="l"/>
          <a:endParaRPr lang="es-HN" sz="2500" dirty="0" smtClean="0"/>
        </a:p>
        <a:p>
          <a:pPr algn="l"/>
          <a:endParaRPr lang="es-HN" sz="1600" dirty="0" smtClean="0"/>
        </a:p>
        <a:p>
          <a:pPr algn="ctr"/>
          <a:r>
            <a:rPr lang="es-HN" sz="1600" dirty="0" smtClean="0">
              <a:solidFill>
                <a:schemeClr val="tx1"/>
              </a:solidFill>
            </a:rPr>
            <a:t>Pan American </a:t>
          </a:r>
          <a:r>
            <a:rPr lang="es-HN" sz="1600" dirty="0" err="1" smtClean="0">
              <a:solidFill>
                <a:schemeClr val="tx1"/>
              </a:solidFill>
            </a:rPr>
            <a:t>Life</a:t>
          </a:r>
          <a:r>
            <a:rPr lang="es-HN" sz="1600" dirty="0" smtClean="0">
              <a:solidFill>
                <a:schemeClr val="tx1"/>
              </a:solidFill>
            </a:rPr>
            <a:t> </a:t>
          </a:r>
          <a:r>
            <a:rPr lang="es-HN" sz="1600" dirty="0" err="1" smtClean="0">
              <a:solidFill>
                <a:schemeClr val="tx1"/>
              </a:solidFill>
            </a:rPr>
            <a:t>Insurance</a:t>
          </a:r>
          <a:r>
            <a:rPr lang="es-HN" sz="1600" dirty="0" smtClean="0">
              <a:solidFill>
                <a:schemeClr val="tx1"/>
              </a:solidFill>
            </a:rPr>
            <a:t> </a:t>
          </a:r>
          <a:r>
            <a:rPr lang="es-HN" sz="1600" dirty="0" err="1" smtClean="0">
              <a:solidFill>
                <a:schemeClr val="tx1"/>
              </a:solidFill>
            </a:rPr>
            <a:t>Company</a:t>
          </a:r>
          <a:r>
            <a:rPr lang="es-HN" sz="1600" dirty="0" smtClean="0">
              <a:solidFill>
                <a:schemeClr val="tx1"/>
              </a:solidFill>
            </a:rPr>
            <a:t> (PALIC)</a:t>
          </a:r>
        </a:p>
        <a:p>
          <a:pPr algn="l"/>
          <a:endParaRPr lang="es-ES" sz="2500" dirty="0"/>
        </a:p>
      </dgm:t>
    </dgm:pt>
    <dgm:pt modelId="{9D364FEC-55EF-4795-9D71-0B9A835C52A9}" type="parTrans" cxnId="{388AEB46-9D37-431F-9DD9-DECD41379EAD}">
      <dgm:prSet/>
      <dgm:spPr/>
      <dgm:t>
        <a:bodyPr/>
        <a:lstStyle/>
        <a:p>
          <a:endParaRPr lang="es-ES"/>
        </a:p>
      </dgm:t>
    </dgm:pt>
    <dgm:pt modelId="{9CF5A8FD-34DC-4064-B599-11D75CB76623}" type="sibTrans" cxnId="{388AEB46-9D37-431F-9DD9-DECD41379EAD}">
      <dgm:prSet/>
      <dgm:spPr/>
      <dgm:t>
        <a:bodyPr/>
        <a:lstStyle/>
        <a:p>
          <a:endParaRPr lang="es-ES"/>
        </a:p>
      </dgm:t>
    </dgm:pt>
    <dgm:pt modelId="{34BA5987-0391-4771-8AD3-412FCFEABEF0}">
      <dgm:prSet phldrT="[Texto]"/>
      <dgm:spPr/>
      <dgm:t>
        <a:bodyPr/>
        <a:lstStyle/>
        <a:p>
          <a:r>
            <a:rPr lang="es-HN" dirty="0" smtClean="0"/>
            <a:t>Segundo Grupo</a:t>
          </a:r>
          <a:endParaRPr lang="es-ES" dirty="0"/>
        </a:p>
      </dgm:t>
    </dgm:pt>
    <dgm:pt modelId="{4B2D9CB9-9626-4313-BAA3-A4500F6A1650}" type="parTrans" cxnId="{7904437D-2A73-4C72-AE7A-C14DA5B3EABD}">
      <dgm:prSet/>
      <dgm:spPr/>
      <dgm:t>
        <a:bodyPr/>
        <a:lstStyle/>
        <a:p>
          <a:endParaRPr lang="es-ES"/>
        </a:p>
      </dgm:t>
    </dgm:pt>
    <dgm:pt modelId="{23945FAB-50C9-4D63-A343-74BE0983138D}" type="sibTrans" cxnId="{7904437D-2A73-4C72-AE7A-C14DA5B3EABD}">
      <dgm:prSet/>
      <dgm:spPr/>
      <dgm:t>
        <a:bodyPr/>
        <a:lstStyle/>
        <a:p>
          <a:endParaRPr lang="es-ES"/>
        </a:p>
      </dgm:t>
    </dgm:pt>
    <dgm:pt modelId="{42F1E692-F826-46C3-8DAC-DE9E425ADD01}">
      <dgm:prSet phldrT="[Texto]" custT="1"/>
      <dgm:spPr/>
      <dgm:t>
        <a:bodyPr/>
        <a:lstStyle/>
        <a:p>
          <a:pPr algn="l"/>
          <a:endParaRPr lang="es-HN" sz="2500" dirty="0" smtClean="0"/>
        </a:p>
        <a:p>
          <a:pPr algn="l"/>
          <a:endParaRPr lang="es-HN" sz="2500" dirty="0" smtClean="0"/>
        </a:p>
        <a:p>
          <a:pPr algn="l"/>
          <a:endParaRPr lang="es-HN" sz="2500" dirty="0" smtClean="0"/>
        </a:p>
        <a:p>
          <a:pPr algn="l"/>
          <a:endParaRPr lang="es-HN" sz="1600" dirty="0" smtClean="0"/>
        </a:p>
        <a:p>
          <a:pPr algn="ctr"/>
          <a:r>
            <a:rPr lang="es-HN" sz="1600" dirty="0" smtClean="0"/>
            <a:t> </a:t>
          </a:r>
          <a:r>
            <a:rPr lang="es-HN" sz="1600" dirty="0" smtClean="0">
              <a:solidFill>
                <a:schemeClr val="tx1"/>
              </a:solidFill>
            </a:rPr>
            <a:t>American Home </a:t>
          </a:r>
          <a:r>
            <a:rPr lang="es-HN" sz="1600" dirty="0" err="1" smtClean="0">
              <a:solidFill>
                <a:schemeClr val="tx1"/>
              </a:solidFill>
            </a:rPr>
            <a:t>Assurance</a:t>
          </a:r>
          <a:r>
            <a:rPr lang="es-HN" sz="1600" dirty="0" smtClean="0">
              <a:solidFill>
                <a:schemeClr val="tx1"/>
              </a:solidFill>
            </a:rPr>
            <a:t> </a:t>
          </a:r>
          <a:r>
            <a:rPr lang="es-HN" sz="1600" dirty="0" err="1" smtClean="0">
              <a:solidFill>
                <a:schemeClr val="tx1"/>
              </a:solidFill>
            </a:rPr>
            <a:t>Company</a:t>
          </a:r>
          <a:r>
            <a:rPr lang="es-HN" sz="1600" dirty="0" smtClean="0">
              <a:solidFill>
                <a:schemeClr val="tx1"/>
              </a:solidFill>
            </a:rPr>
            <a:t>          (AIG Honduras)</a:t>
          </a:r>
          <a:endParaRPr lang="es-ES" sz="1600" dirty="0">
            <a:solidFill>
              <a:schemeClr val="tx1"/>
            </a:solidFill>
          </a:endParaRPr>
        </a:p>
      </dgm:t>
    </dgm:pt>
    <dgm:pt modelId="{B3A1E50E-BD7C-411B-B382-345A147FA2B8}" type="parTrans" cxnId="{EEF16A37-AEC6-4F0D-B4A6-6D40FF5BF597}">
      <dgm:prSet/>
      <dgm:spPr/>
      <dgm:t>
        <a:bodyPr/>
        <a:lstStyle/>
        <a:p>
          <a:endParaRPr lang="es-ES"/>
        </a:p>
      </dgm:t>
    </dgm:pt>
    <dgm:pt modelId="{1B0E2C52-8F52-489B-BC82-4370B39FA771}" type="sibTrans" cxnId="{EEF16A37-AEC6-4F0D-B4A6-6D40FF5BF597}">
      <dgm:prSet/>
      <dgm:spPr/>
      <dgm:t>
        <a:bodyPr/>
        <a:lstStyle/>
        <a:p>
          <a:endParaRPr lang="es-ES"/>
        </a:p>
      </dgm:t>
    </dgm:pt>
    <dgm:pt modelId="{9778B5FB-655F-4772-B4EB-8A774453605D}">
      <dgm:prSet phldrT="[Texto]"/>
      <dgm:spPr/>
      <dgm:t>
        <a:bodyPr/>
        <a:lstStyle/>
        <a:p>
          <a:r>
            <a:rPr lang="es-HN" dirty="0" smtClean="0"/>
            <a:t>Tercer Grupo</a:t>
          </a:r>
          <a:endParaRPr lang="es-ES" dirty="0"/>
        </a:p>
      </dgm:t>
    </dgm:pt>
    <dgm:pt modelId="{BEC95D65-1D65-438F-B973-4258A0722B06}" type="parTrans" cxnId="{F2A62A75-36FA-4BB5-A4A7-1EBE4C64C9CC}">
      <dgm:prSet/>
      <dgm:spPr/>
      <dgm:t>
        <a:bodyPr/>
        <a:lstStyle/>
        <a:p>
          <a:endParaRPr lang="es-ES"/>
        </a:p>
      </dgm:t>
    </dgm:pt>
    <dgm:pt modelId="{BAAACDDB-6E23-4391-8C76-C114C3FD4527}" type="sibTrans" cxnId="{F2A62A75-36FA-4BB5-A4A7-1EBE4C64C9CC}">
      <dgm:prSet/>
      <dgm:spPr/>
      <dgm:t>
        <a:bodyPr/>
        <a:lstStyle/>
        <a:p>
          <a:endParaRPr lang="es-ES"/>
        </a:p>
      </dgm:t>
    </dgm:pt>
    <dgm:pt modelId="{C8C5929F-8FC9-4936-BBDC-851D3505FF57}">
      <dgm:prSet phldrT="[Texto]" custT="1"/>
      <dgm:spPr/>
      <dgm:t>
        <a:bodyPr/>
        <a:lstStyle/>
        <a:p>
          <a:endParaRPr lang="es-HN" sz="1600" dirty="0" smtClean="0"/>
        </a:p>
        <a:p>
          <a:endParaRPr lang="es-HN" sz="1600" dirty="0" smtClean="0">
            <a:solidFill>
              <a:schemeClr val="tx1"/>
            </a:solidFill>
          </a:endParaRPr>
        </a:p>
        <a:p>
          <a:endParaRPr lang="es-HN" sz="1600" dirty="0" smtClean="0">
            <a:solidFill>
              <a:schemeClr val="tx1"/>
            </a:solidFill>
          </a:endParaRPr>
        </a:p>
        <a:p>
          <a:r>
            <a:rPr lang="es-HN" sz="1600" dirty="0" smtClean="0">
              <a:solidFill>
                <a:schemeClr val="tx1"/>
              </a:solidFill>
            </a:rPr>
            <a:t>HSBC Seguros</a:t>
          </a:r>
          <a:endParaRPr lang="es-ES" sz="1600" dirty="0">
            <a:solidFill>
              <a:schemeClr val="tx1"/>
            </a:solidFill>
          </a:endParaRPr>
        </a:p>
      </dgm:t>
    </dgm:pt>
    <dgm:pt modelId="{A83CDFFC-FF0C-4245-955D-988A8D5F0038}" type="parTrans" cxnId="{EF951925-8189-45C3-901E-6153A7F92FDC}">
      <dgm:prSet/>
      <dgm:spPr/>
      <dgm:t>
        <a:bodyPr/>
        <a:lstStyle/>
        <a:p>
          <a:endParaRPr lang="es-ES"/>
        </a:p>
      </dgm:t>
    </dgm:pt>
    <dgm:pt modelId="{0369D27D-C7E2-4EF0-8B6B-5D4D5BC3102E}" type="sibTrans" cxnId="{EF951925-8189-45C3-901E-6153A7F92FDC}">
      <dgm:prSet/>
      <dgm:spPr/>
      <dgm:t>
        <a:bodyPr/>
        <a:lstStyle/>
        <a:p>
          <a:endParaRPr lang="es-ES"/>
        </a:p>
      </dgm:t>
    </dgm:pt>
    <dgm:pt modelId="{69BC3C9B-8892-4A4D-9261-CB2BB5CA2791}">
      <dgm:prSet phldrT="[Texto]" custT="1"/>
      <dgm:spPr/>
      <dgm:t>
        <a:bodyPr/>
        <a:lstStyle/>
        <a:p>
          <a:r>
            <a:rPr lang="es-HN" sz="1400" dirty="0" smtClean="0">
              <a:solidFill>
                <a:schemeClr val="tx1"/>
              </a:solidFill>
            </a:rPr>
            <a:t>Aseguradora Mundial</a:t>
          </a:r>
          <a:endParaRPr lang="es-ES" sz="1400" dirty="0">
            <a:solidFill>
              <a:schemeClr val="tx1"/>
            </a:solidFill>
          </a:endParaRPr>
        </a:p>
      </dgm:t>
    </dgm:pt>
    <dgm:pt modelId="{61FC78F7-FFE2-47E6-B535-DED5A2B8278D}" type="parTrans" cxnId="{028FC3B8-51AB-4215-B49E-3CB5DD180C36}">
      <dgm:prSet/>
      <dgm:spPr/>
      <dgm:t>
        <a:bodyPr/>
        <a:lstStyle/>
        <a:p>
          <a:endParaRPr lang="es-ES"/>
        </a:p>
      </dgm:t>
    </dgm:pt>
    <dgm:pt modelId="{8A2B1B9C-41B7-4332-953B-E519FBA9D59E}" type="sibTrans" cxnId="{028FC3B8-51AB-4215-B49E-3CB5DD180C36}">
      <dgm:prSet/>
      <dgm:spPr/>
      <dgm:t>
        <a:bodyPr/>
        <a:lstStyle/>
        <a:p>
          <a:endParaRPr lang="es-ES"/>
        </a:p>
      </dgm:t>
    </dgm:pt>
    <dgm:pt modelId="{AF3160AF-83E8-43AF-AF62-D3D18B17DA41}">
      <dgm:prSet phldrT="[Texto]" custT="1"/>
      <dgm:spPr/>
      <dgm:t>
        <a:bodyPr/>
        <a:lstStyle/>
        <a:p>
          <a:r>
            <a:rPr lang="es-HN" sz="1600" dirty="0" smtClean="0">
              <a:solidFill>
                <a:schemeClr val="tx1"/>
              </a:solidFill>
            </a:rPr>
            <a:t>Interamericana </a:t>
          </a:r>
          <a:endParaRPr lang="es-ES" sz="1600" dirty="0">
            <a:solidFill>
              <a:schemeClr val="tx1"/>
            </a:solidFill>
          </a:endParaRPr>
        </a:p>
      </dgm:t>
    </dgm:pt>
    <dgm:pt modelId="{CE1AE3E9-B5DD-4FFD-A2DD-303DD09AE11C}" type="parTrans" cxnId="{6889FEAC-DCBF-4E78-AC0E-BBEA76C2748E}">
      <dgm:prSet/>
      <dgm:spPr/>
      <dgm:t>
        <a:bodyPr/>
        <a:lstStyle/>
        <a:p>
          <a:endParaRPr lang="es-ES"/>
        </a:p>
      </dgm:t>
    </dgm:pt>
    <dgm:pt modelId="{1FC39A8A-A6F8-4CC8-A3B9-09C947E99B21}" type="sibTrans" cxnId="{6889FEAC-DCBF-4E78-AC0E-BBEA76C2748E}">
      <dgm:prSet/>
      <dgm:spPr/>
      <dgm:t>
        <a:bodyPr/>
        <a:lstStyle/>
        <a:p>
          <a:endParaRPr lang="es-ES"/>
        </a:p>
      </dgm:t>
    </dgm:pt>
    <dgm:pt modelId="{DFDC20CA-660A-42B6-9B49-7A913EE95494}">
      <dgm:prSet phldrT="[Texto]" custT="1"/>
      <dgm:spPr/>
      <dgm:t>
        <a:bodyPr/>
        <a:lstStyle/>
        <a:p>
          <a:r>
            <a:rPr lang="es-HN" sz="1600" dirty="0" smtClean="0">
              <a:solidFill>
                <a:schemeClr val="tx1"/>
              </a:solidFill>
            </a:rPr>
            <a:t>Seguros Continental</a:t>
          </a:r>
          <a:endParaRPr lang="es-ES" sz="1600" dirty="0">
            <a:solidFill>
              <a:schemeClr val="tx1"/>
            </a:solidFill>
          </a:endParaRPr>
        </a:p>
      </dgm:t>
    </dgm:pt>
    <dgm:pt modelId="{B88687E6-F9CB-4F3A-882D-2F68D56D30BE}" type="parTrans" cxnId="{8A52CD64-2D18-44E7-8BA1-B8EB46A39E66}">
      <dgm:prSet/>
      <dgm:spPr/>
      <dgm:t>
        <a:bodyPr/>
        <a:lstStyle/>
        <a:p>
          <a:endParaRPr lang="es-ES"/>
        </a:p>
      </dgm:t>
    </dgm:pt>
    <dgm:pt modelId="{729530B8-21B5-4F4E-9E21-106D2022E682}" type="sibTrans" cxnId="{8A52CD64-2D18-44E7-8BA1-B8EB46A39E66}">
      <dgm:prSet/>
      <dgm:spPr/>
      <dgm:t>
        <a:bodyPr/>
        <a:lstStyle/>
        <a:p>
          <a:endParaRPr lang="es-ES"/>
        </a:p>
      </dgm:t>
    </dgm:pt>
    <dgm:pt modelId="{C2754064-CB5F-4021-8C16-3DE1A52A8ECB}">
      <dgm:prSet phldrT="[Texto]" custT="1"/>
      <dgm:spPr/>
      <dgm:t>
        <a:bodyPr/>
        <a:lstStyle/>
        <a:p>
          <a:r>
            <a:rPr lang="es-HN" sz="1600" dirty="0" smtClean="0">
              <a:solidFill>
                <a:schemeClr val="tx1"/>
              </a:solidFill>
            </a:rPr>
            <a:t>Seguros Atlántida</a:t>
          </a:r>
        </a:p>
      </dgm:t>
    </dgm:pt>
    <dgm:pt modelId="{048B4AA4-AB6B-40C1-A072-5646780F10C3}" type="parTrans" cxnId="{10650A4E-B0CB-40F3-AE7F-5B6728F0CB06}">
      <dgm:prSet/>
      <dgm:spPr/>
      <dgm:t>
        <a:bodyPr/>
        <a:lstStyle/>
        <a:p>
          <a:endParaRPr lang="es-ES"/>
        </a:p>
      </dgm:t>
    </dgm:pt>
    <dgm:pt modelId="{334F7E68-9F6E-45F9-B8B3-3EC197B953FD}" type="sibTrans" cxnId="{10650A4E-B0CB-40F3-AE7F-5B6728F0CB06}">
      <dgm:prSet/>
      <dgm:spPr/>
      <dgm:t>
        <a:bodyPr/>
        <a:lstStyle/>
        <a:p>
          <a:endParaRPr lang="es-ES"/>
        </a:p>
      </dgm:t>
    </dgm:pt>
    <dgm:pt modelId="{57DCB02E-B6AE-476F-AE25-17E43DA6FFD4}">
      <dgm:prSet phldrT="[Texto]" custT="1"/>
      <dgm:spPr/>
      <dgm:t>
        <a:bodyPr/>
        <a:lstStyle/>
        <a:p>
          <a:r>
            <a:rPr lang="es-HN" sz="1600" dirty="0" smtClean="0">
              <a:solidFill>
                <a:schemeClr val="tx1"/>
              </a:solidFill>
            </a:rPr>
            <a:t>Seguros </a:t>
          </a:r>
          <a:r>
            <a:rPr lang="es-HN" sz="1600" dirty="0" err="1" smtClean="0">
              <a:solidFill>
                <a:schemeClr val="tx1"/>
              </a:solidFill>
            </a:rPr>
            <a:t>Crefisa</a:t>
          </a:r>
          <a:endParaRPr lang="es-HN" sz="1600" dirty="0" smtClean="0">
            <a:solidFill>
              <a:schemeClr val="tx1"/>
            </a:solidFill>
          </a:endParaRPr>
        </a:p>
      </dgm:t>
    </dgm:pt>
    <dgm:pt modelId="{3B023C99-08BA-4D11-9610-78A182D36389}" type="parTrans" cxnId="{C19155E5-327D-41A3-8D53-BEB89E53E271}">
      <dgm:prSet/>
      <dgm:spPr/>
      <dgm:t>
        <a:bodyPr/>
        <a:lstStyle/>
        <a:p>
          <a:endParaRPr lang="es-ES"/>
        </a:p>
      </dgm:t>
    </dgm:pt>
    <dgm:pt modelId="{FB05E122-5A6C-40D8-AFCE-127FBAD72FDB}" type="sibTrans" cxnId="{C19155E5-327D-41A3-8D53-BEB89E53E271}">
      <dgm:prSet/>
      <dgm:spPr/>
      <dgm:t>
        <a:bodyPr/>
        <a:lstStyle/>
        <a:p>
          <a:endParaRPr lang="es-ES"/>
        </a:p>
      </dgm:t>
    </dgm:pt>
    <dgm:pt modelId="{DC50CFAD-589C-4431-AC49-9A19BC7DA147}">
      <dgm:prSet phldrT="[Texto]" custT="1"/>
      <dgm:spPr/>
      <dgm:t>
        <a:bodyPr/>
        <a:lstStyle/>
        <a:p>
          <a:r>
            <a:rPr lang="es-HN" sz="1600" dirty="0" smtClean="0">
              <a:solidFill>
                <a:schemeClr val="tx1"/>
              </a:solidFill>
            </a:rPr>
            <a:t>Seguros Equidad</a:t>
          </a:r>
        </a:p>
      </dgm:t>
    </dgm:pt>
    <dgm:pt modelId="{EF20D4D4-4C4E-455C-8BD2-25F3631F1876}" type="parTrans" cxnId="{E1297CF0-0C5C-4A72-BD5C-D895BD48CCD8}">
      <dgm:prSet/>
      <dgm:spPr/>
      <dgm:t>
        <a:bodyPr/>
        <a:lstStyle/>
        <a:p>
          <a:endParaRPr lang="es-ES"/>
        </a:p>
      </dgm:t>
    </dgm:pt>
    <dgm:pt modelId="{AAB602CE-67BA-49D0-8F15-660B80F65A48}" type="sibTrans" cxnId="{E1297CF0-0C5C-4A72-BD5C-D895BD48CCD8}">
      <dgm:prSet/>
      <dgm:spPr/>
      <dgm:t>
        <a:bodyPr/>
        <a:lstStyle/>
        <a:p>
          <a:endParaRPr lang="es-ES"/>
        </a:p>
      </dgm:t>
    </dgm:pt>
    <dgm:pt modelId="{110B57F0-1243-4435-89D3-D074C21D0016}">
      <dgm:prSet phldrT="[Texto]" custT="1"/>
      <dgm:spPr/>
      <dgm:t>
        <a:bodyPr/>
        <a:lstStyle/>
        <a:p>
          <a:r>
            <a:rPr lang="es-HN" sz="1600" dirty="0" smtClean="0">
              <a:solidFill>
                <a:schemeClr val="tx1"/>
              </a:solidFill>
            </a:rPr>
            <a:t>Seguros del País</a:t>
          </a:r>
        </a:p>
      </dgm:t>
    </dgm:pt>
    <dgm:pt modelId="{A6C2C3CF-869E-4263-99F6-FD348DDE2303}" type="parTrans" cxnId="{C247B02F-05A0-412D-8540-94CE621616CE}">
      <dgm:prSet/>
      <dgm:spPr/>
      <dgm:t>
        <a:bodyPr/>
        <a:lstStyle/>
        <a:p>
          <a:endParaRPr lang="es-ES"/>
        </a:p>
      </dgm:t>
    </dgm:pt>
    <dgm:pt modelId="{5CADA021-586A-4881-A609-BEDDB483554A}" type="sibTrans" cxnId="{C247B02F-05A0-412D-8540-94CE621616CE}">
      <dgm:prSet/>
      <dgm:spPr/>
      <dgm:t>
        <a:bodyPr/>
        <a:lstStyle/>
        <a:p>
          <a:endParaRPr lang="es-ES"/>
        </a:p>
      </dgm:t>
    </dgm:pt>
    <dgm:pt modelId="{A8881DFA-FEF3-4A88-8D16-4B1ABB4D9828}">
      <dgm:prSet phldrT="[Texto]" custT="1"/>
      <dgm:spPr/>
      <dgm:t>
        <a:bodyPr/>
        <a:lstStyle/>
        <a:p>
          <a:r>
            <a:rPr lang="es-HN" sz="1600" dirty="0" smtClean="0">
              <a:solidFill>
                <a:schemeClr val="tx1"/>
              </a:solidFill>
            </a:rPr>
            <a:t>Seguros Cuscatlán</a:t>
          </a:r>
        </a:p>
        <a:p>
          <a:endParaRPr lang="es-HN" sz="1700" dirty="0" smtClean="0"/>
        </a:p>
      </dgm:t>
    </dgm:pt>
    <dgm:pt modelId="{1B936A78-20F6-4A25-BE0C-C99C1A19493D}" type="parTrans" cxnId="{1BD9E101-0C9C-4A69-9029-0AAEEF70D975}">
      <dgm:prSet/>
      <dgm:spPr/>
      <dgm:t>
        <a:bodyPr/>
        <a:lstStyle/>
        <a:p>
          <a:endParaRPr lang="es-ES"/>
        </a:p>
      </dgm:t>
    </dgm:pt>
    <dgm:pt modelId="{FD681D22-5652-4030-92BF-90A5D50030A1}" type="sibTrans" cxnId="{1BD9E101-0C9C-4A69-9029-0AAEEF70D975}">
      <dgm:prSet/>
      <dgm:spPr/>
      <dgm:t>
        <a:bodyPr/>
        <a:lstStyle/>
        <a:p>
          <a:endParaRPr lang="es-ES"/>
        </a:p>
      </dgm:t>
    </dgm:pt>
    <dgm:pt modelId="{82443E32-8DF9-4FA0-875F-EB6B55B0F01D}" type="pres">
      <dgm:prSet presAssocID="{F817935C-D219-4BA3-BC2E-893624F89F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A51586-DE8B-4058-8939-687B099D7279}" type="pres">
      <dgm:prSet presAssocID="{38D35C89-E782-42D8-8AEC-11F76B973665}" presName="compositeNode" presStyleCnt="0">
        <dgm:presLayoutVars>
          <dgm:bulletEnabled val="1"/>
        </dgm:presLayoutVars>
      </dgm:prSet>
      <dgm:spPr/>
    </dgm:pt>
    <dgm:pt modelId="{C6064372-5A32-4A05-B229-D0E70AE956F7}" type="pres">
      <dgm:prSet presAssocID="{38D35C89-E782-42D8-8AEC-11F76B973665}" presName="bgRect" presStyleLbl="node1" presStyleIdx="0" presStyleCnt="3" custScaleX="70997" custLinFactNeighborX="-2" custLinFactNeighborY="113"/>
      <dgm:spPr/>
      <dgm:t>
        <a:bodyPr/>
        <a:lstStyle/>
        <a:p>
          <a:endParaRPr lang="es-ES"/>
        </a:p>
      </dgm:t>
    </dgm:pt>
    <dgm:pt modelId="{8582D85B-0E90-4B46-B818-3FED42FFFB3F}" type="pres">
      <dgm:prSet presAssocID="{38D35C89-E782-42D8-8AEC-11F76B97366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D23709-3395-476F-9918-A9FD16AD5465}" type="pres">
      <dgm:prSet presAssocID="{38D35C89-E782-42D8-8AEC-11F76B97366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2BEC39-1562-4E73-82EB-46BC720C60AC}" type="pres">
      <dgm:prSet presAssocID="{7BC2A527-AE18-44BA-A82F-6E8E014410A0}" presName="hSp" presStyleCnt="0"/>
      <dgm:spPr/>
    </dgm:pt>
    <dgm:pt modelId="{E88342FE-1B38-444B-901D-61CF3A61BA91}" type="pres">
      <dgm:prSet presAssocID="{7BC2A527-AE18-44BA-A82F-6E8E014410A0}" presName="vProcSp" presStyleCnt="0"/>
      <dgm:spPr/>
    </dgm:pt>
    <dgm:pt modelId="{E1AF670A-B84C-4501-8669-C5E6E47B7FB2}" type="pres">
      <dgm:prSet presAssocID="{7BC2A527-AE18-44BA-A82F-6E8E014410A0}" presName="vSp1" presStyleCnt="0"/>
      <dgm:spPr/>
    </dgm:pt>
    <dgm:pt modelId="{0DE0D2C8-4013-4D12-B59B-9BFAE66918E0}" type="pres">
      <dgm:prSet presAssocID="{7BC2A527-AE18-44BA-A82F-6E8E014410A0}" presName="simulatedConn" presStyleLbl="solidFgAcc1" presStyleIdx="0" presStyleCnt="2" custLinFactNeighborX="20957" custLinFactNeighborY="7799"/>
      <dgm:spPr/>
    </dgm:pt>
    <dgm:pt modelId="{CC694865-15BA-49CC-9E97-F9B039F0C88C}" type="pres">
      <dgm:prSet presAssocID="{7BC2A527-AE18-44BA-A82F-6E8E014410A0}" presName="vSp2" presStyleCnt="0"/>
      <dgm:spPr/>
    </dgm:pt>
    <dgm:pt modelId="{4A03A224-2F97-4113-80EE-D2B6092806AC}" type="pres">
      <dgm:prSet presAssocID="{7BC2A527-AE18-44BA-A82F-6E8E014410A0}" presName="sibTrans" presStyleCnt="0"/>
      <dgm:spPr/>
    </dgm:pt>
    <dgm:pt modelId="{FAAB206C-578A-476C-9B50-05D68616D19F}" type="pres">
      <dgm:prSet presAssocID="{34BA5987-0391-4771-8AD3-412FCFEABEF0}" presName="compositeNode" presStyleCnt="0">
        <dgm:presLayoutVars>
          <dgm:bulletEnabled val="1"/>
        </dgm:presLayoutVars>
      </dgm:prSet>
      <dgm:spPr/>
    </dgm:pt>
    <dgm:pt modelId="{38549434-A4B9-4B7B-A0FA-27F1E8BF7D04}" type="pres">
      <dgm:prSet presAssocID="{34BA5987-0391-4771-8AD3-412FCFEABEF0}" presName="bgRect" presStyleLbl="node1" presStyleIdx="1" presStyleCnt="3" custScaleX="64429"/>
      <dgm:spPr/>
      <dgm:t>
        <a:bodyPr/>
        <a:lstStyle/>
        <a:p>
          <a:endParaRPr lang="es-ES"/>
        </a:p>
      </dgm:t>
    </dgm:pt>
    <dgm:pt modelId="{E0B449AF-5DA2-4AC3-B085-441BF4EE28C4}" type="pres">
      <dgm:prSet presAssocID="{34BA5987-0391-4771-8AD3-412FCFEABEF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5FA301-09B3-4E21-B426-1A634D141038}" type="pres">
      <dgm:prSet presAssocID="{34BA5987-0391-4771-8AD3-412FCFEABEF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FFB6D8-33FF-4157-9C76-BAB20D201C87}" type="pres">
      <dgm:prSet presAssocID="{23945FAB-50C9-4D63-A343-74BE0983138D}" presName="hSp" presStyleCnt="0"/>
      <dgm:spPr/>
    </dgm:pt>
    <dgm:pt modelId="{F5FB9610-8010-4CAB-B137-C7DF8139FB83}" type="pres">
      <dgm:prSet presAssocID="{23945FAB-50C9-4D63-A343-74BE0983138D}" presName="vProcSp" presStyleCnt="0"/>
      <dgm:spPr/>
    </dgm:pt>
    <dgm:pt modelId="{2DFBA4AA-7EB3-4142-B0C3-F29577757DAA}" type="pres">
      <dgm:prSet presAssocID="{23945FAB-50C9-4D63-A343-74BE0983138D}" presName="vSp1" presStyleCnt="0"/>
      <dgm:spPr/>
    </dgm:pt>
    <dgm:pt modelId="{DB2BEF3B-11D2-438D-9EA0-29EBB0403B7A}" type="pres">
      <dgm:prSet presAssocID="{23945FAB-50C9-4D63-A343-74BE0983138D}" presName="simulatedConn" presStyleLbl="solidFgAcc1" presStyleIdx="1" presStyleCnt="2"/>
      <dgm:spPr/>
    </dgm:pt>
    <dgm:pt modelId="{1AC8C619-F227-4A26-84D5-8201103C829C}" type="pres">
      <dgm:prSet presAssocID="{23945FAB-50C9-4D63-A343-74BE0983138D}" presName="vSp2" presStyleCnt="0"/>
      <dgm:spPr/>
    </dgm:pt>
    <dgm:pt modelId="{2A60A31A-BAAB-4DEF-BF2A-691C3F9715B8}" type="pres">
      <dgm:prSet presAssocID="{23945FAB-50C9-4D63-A343-74BE0983138D}" presName="sibTrans" presStyleCnt="0"/>
      <dgm:spPr/>
    </dgm:pt>
    <dgm:pt modelId="{78545C9E-C148-4E3E-A91B-B6CED21BBDD0}" type="pres">
      <dgm:prSet presAssocID="{9778B5FB-655F-4772-B4EB-8A774453605D}" presName="compositeNode" presStyleCnt="0">
        <dgm:presLayoutVars>
          <dgm:bulletEnabled val="1"/>
        </dgm:presLayoutVars>
      </dgm:prSet>
      <dgm:spPr/>
    </dgm:pt>
    <dgm:pt modelId="{F0B9B743-8A48-45AD-B22A-27621B027E3C}" type="pres">
      <dgm:prSet presAssocID="{9778B5FB-655F-4772-B4EB-8A774453605D}" presName="bgRect" presStyleLbl="node1" presStyleIdx="2" presStyleCnt="3" custScaleX="67836"/>
      <dgm:spPr/>
      <dgm:t>
        <a:bodyPr/>
        <a:lstStyle/>
        <a:p>
          <a:endParaRPr lang="es-ES"/>
        </a:p>
      </dgm:t>
    </dgm:pt>
    <dgm:pt modelId="{1299E23C-2BF7-41AD-89B7-C26263F34A26}" type="pres">
      <dgm:prSet presAssocID="{9778B5FB-655F-4772-B4EB-8A774453605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5EA517-7F03-48D6-93E0-2D81CAD8FD3E}" type="pres">
      <dgm:prSet presAssocID="{9778B5FB-655F-4772-B4EB-8A774453605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713CC6-9FE9-451D-9C0A-4E25AC79374B}" type="presOf" srcId="{34BA5987-0391-4771-8AD3-412FCFEABEF0}" destId="{E0B449AF-5DA2-4AC3-B085-441BF4EE28C4}" srcOrd="1" destOrd="0" presId="urn:microsoft.com/office/officeart/2005/8/layout/hProcess7"/>
    <dgm:cxn modelId="{B45B7FBF-3920-424C-A904-A8376ADD0DE1}" type="presOf" srcId="{C2754064-CB5F-4021-8C16-3DE1A52A8ECB}" destId="{F95EA517-7F03-48D6-93E0-2D81CAD8FD3E}" srcOrd="0" destOrd="4" presId="urn:microsoft.com/office/officeart/2005/8/layout/hProcess7"/>
    <dgm:cxn modelId="{EF951925-8189-45C3-901E-6153A7F92FDC}" srcId="{9778B5FB-655F-4772-B4EB-8A774453605D}" destId="{C8C5929F-8FC9-4936-BBDC-851D3505FF57}" srcOrd="0" destOrd="0" parTransId="{A83CDFFC-FF0C-4245-955D-988A8D5F0038}" sibTransId="{0369D27D-C7E2-4EF0-8B6B-5D4D5BC3102E}"/>
    <dgm:cxn modelId="{D481352F-5A95-4201-90C6-5D3530344954}" type="presOf" srcId="{57DCB02E-B6AE-476F-AE25-17E43DA6FFD4}" destId="{F95EA517-7F03-48D6-93E0-2D81CAD8FD3E}" srcOrd="0" destOrd="5" presId="urn:microsoft.com/office/officeart/2005/8/layout/hProcess7"/>
    <dgm:cxn modelId="{6DA15E7C-141B-4019-B07F-CA1FDCBA80C9}" type="presOf" srcId="{A8881DFA-FEF3-4A88-8D16-4B1ABB4D9828}" destId="{F95EA517-7F03-48D6-93E0-2D81CAD8FD3E}" srcOrd="0" destOrd="8" presId="urn:microsoft.com/office/officeart/2005/8/layout/hProcess7"/>
    <dgm:cxn modelId="{8BDD64CF-67AD-426F-9B49-8484E9F1ABF2}" type="presOf" srcId="{110B57F0-1243-4435-89D3-D074C21D0016}" destId="{F95EA517-7F03-48D6-93E0-2D81CAD8FD3E}" srcOrd="0" destOrd="7" presId="urn:microsoft.com/office/officeart/2005/8/layout/hProcess7"/>
    <dgm:cxn modelId="{F2A62A75-36FA-4BB5-A4A7-1EBE4C64C9CC}" srcId="{F817935C-D219-4BA3-BC2E-893624F89F95}" destId="{9778B5FB-655F-4772-B4EB-8A774453605D}" srcOrd="2" destOrd="0" parTransId="{BEC95D65-1D65-438F-B973-4258A0722B06}" sibTransId="{BAAACDDB-6E23-4391-8C76-C114C3FD4527}"/>
    <dgm:cxn modelId="{34BA8FAA-2810-4964-8F16-D1210469D0A2}" type="presOf" srcId="{34BA5987-0391-4771-8AD3-412FCFEABEF0}" destId="{38549434-A4B9-4B7B-A0FA-27F1E8BF7D04}" srcOrd="0" destOrd="0" presId="urn:microsoft.com/office/officeart/2005/8/layout/hProcess7"/>
    <dgm:cxn modelId="{C19155E5-327D-41A3-8D53-BEB89E53E271}" srcId="{9778B5FB-655F-4772-B4EB-8A774453605D}" destId="{57DCB02E-B6AE-476F-AE25-17E43DA6FFD4}" srcOrd="5" destOrd="0" parTransId="{3B023C99-08BA-4D11-9610-78A182D36389}" sibTransId="{FB05E122-5A6C-40D8-AFCE-127FBAD72FDB}"/>
    <dgm:cxn modelId="{449F5034-A222-4FAF-97DC-83DDD806B21F}" type="presOf" srcId="{DFDC20CA-660A-42B6-9B49-7A913EE95494}" destId="{F95EA517-7F03-48D6-93E0-2D81CAD8FD3E}" srcOrd="0" destOrd="3" presId="urn:microsoft.com/office/officeart/2005/8/layout/hProcess7"/>
    <dgm:cxn modelId="{48DA920C-8E79-4671-A245-C1A4BBAF379D}" type="presOf" srcId="{C8C5929F-8FC9-4936-BBDC-851D3505FF57}" destId="{F95EA517-7F03-48D6-93E0-2D81CAD8FD3E}" srcOrd="0" destOrd="0" presId="urn:microsoft.com/office/officeart/2005/8/layout/hProcess7"/>
    <dgm:cxn modelId="{1BD9E101-0C9C-4A69-9029-0AAEEF70D975}" srcId="{9778B5FB-655F-4772-B4EB-8A774453605D}" destId="{A8881DFA-FEF3-4A88-8D16-4B1ABB4D9828}" srcOrd="8" destOrd="0" parTransId="{1B936A78-20F6-4A25-BE0C-C99C1A19493D}" sibTransId="{FD681D22-5652-4030-92BF-90A5D50030A1}"/>
    <dgm:cxn modelId="{5C3A51C1-52EE-4663-A0C4-44CFCCEB811B}" type="presOf" srcId="{38D35C89-E782-42D8-8AEC-11F76B973665}" destId="{C6064372-5A32-4A05-B229-D0E70AE956F7}" srcOrd="0" destOrd="0" presId="urn:microsoft.com/office/officeart/2005/8/layout/hProcess7"/>
    <dgm:cxn modelId="{6889FEAC-DCBF-4E78-AC0E-BBEA76C2748E}" srcId="{9778B5FB-655F-4772-B4EB-8A774453605D}" destId="{AF3160AF-83E8-43AF-AF62-D3D18B17DA41}" srcOrd="2" destOrd="0" parTransId="{CE1AE3E9-B5DD-4FFD-A2DD-303DD09AE11C}" sibTransId="{1FC39A8A-A6F8-4CC8-A3B9-09C947E99B21}"/>
    <dgm:cxn modelId="{E1297CF0-0C5C-4A72-BD5C-D895BD48CCD8}" srcId="{9778B5FB-655F-4772-B4EB-8A774453605D}" destId="{DC50CFAD-589C-4431-AC49-9A19BC7DA147}" srcOrd="6" destOrd="0" parTransId="{EF20D4D4-4C4E-455C-8BD2-25F3631F1876}" sibTransId="{AAB602CE-67BA-49D0-8F15-660B80F65A48}"/>
    <dgm:cxn modelId="{C54B35FB-A453-4C39-988A-C3BC1EE77FE1}" type="presOf" srcId="{9778B5FB-655F-4772-B4EB-8A774453605D}" destId="{F0B9B743-8A48-45AD-B22A-27621B027E3C}" srcOrd="0" destOrd="0" presId="urn:microsoft.com/office/officeart/2005/8/layout/hProcess7"/>
    <dgm:cxn modelId="{FA96961C-F4D7-4E1D-B340-444AB81E2D67}" type="presOf" srcId="{42F1E692-F826-46C3-8DAC-DE9E425ADD01}" destId="{9C5FA301-09B3-4E21-B426-1A634D141038}" srcOrd="0" destOrd="0" presId="urn:microsoft.com/office/officeart/2005/8/layout/hProcess7"/>
    <dgm:cxn modelId="{915A39B7-2FD6-47EE-9CC2-261A0C90FBCE}" srcId="{F817935C-D219-4BA3-BC2E-893624F89F95}" destId="{38D35C89-E782-42D8-8AEC-11F76B973665}" srcOrd="0" destOrd="0" parTransId="{BB99216F-5344-4212-A4CD-974E60D1A3AD}" sibTransId="{7BC2A527-AE18-44BA-A82F-6E8E014410A0}"/>
    <dgm:cxn modelId="{388AEB46-9D37-431F-9DD9-DECD41379EAD}" srcId="{38D35C89-E782-42D8-8AEC-11F76B973665}" destId="{7F11A477-5F6A-49FD-ADB9-90D7A0500278}" srcOrd="0" destOrd="0" parTransId="{9D364FEC-55EF-4795-9D71-0B9A835C52A9}" sibTransId="{9CF5A8FD-34DC-4064-B599-11D75CB76623}"/>
    <dgm:cxn modelId="{7904437D-2A73-4C72-AE7A-C14DA5B3EABD}" srcId="{F817935C-D219-4BA3-BC2E-893624F89F95}" destId="{34BA5987-0391-4771-8AD3-412FCFEABEF0}" srcOrd="1" destOrd="0" parTransId="{4B2D9CB9-9626-4313-BAA3-A4500F6A1650}" sibTransId="{23945FAB-50C9-4D63-A343-74BE0983138D}"/>
    <dgm:cxn modelId="{C68C7ADE-4E83-4DF9-B766-15B29242A087}" type="presOf" srcId="{AF3160AF-83E8-43AF-AF62-D3D18B17DA41}" destId="{F95EA517-7F03-48D6-93E0-2D81CAD8FD3E}" srcOrd="0" destOrd="2" presId="urn:microsoft.com/office/officeart/2005/8/layout/hProcess7"/>
    <dgm:cxn modelId="{69CE93EF-BF1F-4B4E-A12E-45E0FB88DEED}" type="presOf" srcId="{9778B5FB-655F-4772-B4EB-8A774453605D}" destId="{1299E23C-2BF7-41AD-89B7-C26263F34A26}" srcOrd="1" destOrd="0" presId="urn:microsoft.com/office/officeart/2005/8/layout/hProcess7"/>
    <dgm:cxn modelId="{BD517535-1D1F-4EB9-BDF0-76E424A38359}" type="presOf" srcId="{F817935C-D219-4BA3-BC2E-893624F89F95}" destId="{82443E32-8DF9-4FA0-875F-EB6B55B0F01D}" srcOrd="0" destOrd="0" presId="urn:microsoft.com/office/officeart/2005/8/layout/hProcess7"/>
    <dgm:cxn modelId="{1471CCA2-E728-41D7-9520-11C4556F0929}" type="presOf" srcId="{69BC3C9B-8892-4A4D-9261-CB2BB5CA2791}" destId="{F95EA517-7F03-48D6-93E0-2D81CAD8FD3E}" srcOrd="0" destOrd="1" presId="urn:microsoft.com/office/officeart/2005/8/layout/hProcess7"/>
    <dgm:cxn modelId="{AF977228-570B-44D5-AEE4-AD45EDF9DAC3}" type="presOf" srcId="{7F11A477-5F6A-49FD-ADB9-90D7A0500278}" destId="{F5D23709-3395-476F-9918-A9FD16AD5465}" srcOrd="0" destOrd="0" presId="urn:microsoft.com/office/officeart/2005/8/layout/hProcess7"/>
    <dgm:cxn modelId="{F9E5A4EE-D8EC-42E9-A822-AB1A8CDE3FA2}" type="presOf" srcId="{38D35C89-E782-42D8-8AEC-11F76B973665}" destId="{8582D85B-0E90-4B46-B818-3FED42FFFB3F}" srcOrd="1" destOrd="0" presId="urn:microsoft.com/office/officeart/2005/8/layout/hProcess7"/>
    <dgm:cxn modelId="{C247B02F-05A0-412D-8540-94CE621616CE}" srcId="{9778B5FB-655F-4772-B4EB-8A774453605D}" destId="{110B57F0-1243-4435-89D3-D074C21D0016}" srcOrd="7" destOrd="0" parTransId="{A6C2C3CF-869E-4263-99F6-FD348DDE2303}" sibTransId="{5CADA021-586A-4881-A609-BEDDB483554A}"/>
    <dgm:cxn modelId="{028FC3B8-51AB-4215-B49E-3CB5DD180C36}" srcId="{9778B5FB-655F-4772-B4EB-8A774453605D}" destId="{69BC3C9B-8892-4A4D-9261-CB2BB5CA2791}" srcOrd="1" destOrd="0" parTransId="{61FC78F7-FFE2-47E6-B535-DED5A2B8278D}" sibTransId="{8A2B1B9C-41B7-4332-953B-E519FBA9D59E}"/>
    <dgm:cxn modelId="{0D9ABD3F-DE61-4E5F-BE07-B0FEFED8027C}" type="presOf" srcId="{DC50CFAD-589C-4431-AC49-9A19BC7DA147}" destId="{F95EA517-7F03-48D6-93E0-2D81CAD8FD3E}" srcOrd="0" destOrd="6" presId="urn:microsoft.com/office/officeart/2005/8/layout/hProcess7"/>
    <dgm:cxn modelId="{10650A4E-B0CB-40F3-AE7F-5B6728F0CB06}" srcId="{9778B5FB-655F-4772-B4EB-8A774453605D}" destId="{C2754064-CB5F-4021-8C16-3DE1A52A8ECB}" srcOrd="4" destOrd="0" parTransId="{048B4AA4-AB6B-40C1-A072-5646780F10C3}" sibTransId="{334F7E68-9F6E-45F9-B8B3-3EC197B953FD}"/>
    <dgm:cxn modelId="{EEF16A37-AEC6-4F0D-B4A6-6D40FF5BF597}" srcId="{34BA5987-0391-4771-8AD3-412FCFEABEF0}" destId="{42F1E692-F826-46C3-8DAC-DE9E425ADD01}" srcOrd="0" destOrd="0" parTransId="{B3A1E50E-BD7C-411B-B382-345A147FA2B8}" sibTransId="{1B0E2C52-8F52-489B-BC82-4370B39FA771}"/>
    <dgm:cxn modelId="{8A52CD64-2D18-44E7-8BA1-B8EB46A39E66}" srcId="{9778B5FB-655F-4772-B4EB-8A774453605D}" destId="{DFDC20CA-660A-42B6-9B49-7A913EE95494}" srcOrd="3" destOrd="0" parTransId="{B88687E6-F9CB-4F3A-882D-2F68D56D30BE}" sibTransId="{729530B8-21B5-4F4E-9E21-106D2022E682}"/>
    <dgm:cxn modelId="{8013C2B6-EC20-4B42-BA7E-FB9233735E47}" type="presParOf" srcId="{82443E32-8DF9-4FA0-875F-EB6B55B0F01D}" destId="{FBA51586-DE8B-4058-8939-687B099D7279}" srcOrd="0" destOrd="0" presId="urn:microsoft.com/office/officeart/2005/8/layout/hProcess7"/>
    <dgm:cxn modelId="{1E3573DD-9CCC-4ADC-88A7-763A12EA7D7D}" type="presParOf" srcId="{FBA51586-DE8B-4058-8939-687B099D7279}" destId="{C6064372-5A32-4A05-B229-D0E70AE956F7}" srcOrd="0" destOrd="0" presId="urn:microsoft.com/office/officeart/2005/8/layout/hProcess7"/>
    <dgm:cxn modelId="{D1CD6576-32F8-48C9-9690-947573F09178}" type="presParOf" srcId="{FBA51586-DE8B-4058-8939-687B099D7279}" destId="{8582D85B-0E90-4B46-B818-3FED42FFFB3F}" srcOrd="1" destOrd="0" presId="urn:microsoft.com/office/officeart/2005/8/layout/hProcess7"/>
    <dgm:cxn modelId="{3F7B2E16-9DD4-4ECE-81F7-9DEE8C998F54}" type="presParOf" srcId="{FBA51586-DE8B-4058-8939-687B099D7279}" destId="{F5D23709-3395-476F-9918-A9FD16AD5465}" srcOrd="2" destOrd="0" presId="urn:microsoft.com/office/officeart/2005/8/layout/hProcess7"/>
    <dgm:cxn modelId="{0AD2E8FA-AF7E-414C-A083-A529B474558B}" type="presParOf" srcId="{82443E32-8DF9-4FA0-875F-EB6B55B0F01D}" destId="{862BEC39-1562-4E73-82EB-46BC720C60AC}" srcOrd="1" destOrd="0" presId="urn:microsoft.com/office/officeart/2005/8/layout/hProcess7"/>
    <dgm:cxn modelId="{6FCF8735-8C04-48AC-A142-64558A07D220}" type="presParOf" srcId="{82443E32-8DF9-4FA0-875F-EB6B55B0F01D}" destId="{E88342FE-1B38-444B-901D-61CF3A61BA91}" srcOrd="2" destOrd="0" presId="urn:microsoft.com/office/officeart/2005/8/layout/hProcess7"/>
    <dgm:cxn modelId="{F61634CA-4FCD-40FD-B983-A1E4F889ECE2}" type="presParOf" srcId="{E88342FE-1B38-444B-901D-61CF3A61BA91}" destId="{E1AF670A-B84C-4501-8669-C5E6E47B7FB2}" srcOrd="0" destOrd="0" presId="urn:microsoft.com/office/officeart/2005/8/layout/hProcess7"/>
    <dgm:cxn modelId="{E8A1FB61-FDEF-499D-B892-7278E1DBF3EC}" type="presParOf" srcId="{E88342FE-1B38-444B-901D-61CF3A61BA91}" destId="{0DE0D2C8-4013-4D12-B59B-9BFAE66918E0}" srcOrd="1" destOrd="0" presId="urn:microsoft.com/office/officeart/2005/8/layout/hProcess7"/>
    <dgm:cxn modelId="{D4556911-0EE5-4458-98E7-02BD30B16281}" type="presParOf" srcId="{E88342FE-1B38-444B-901D-61CF3A61BA91}" destId="{CC694865-15BA-49CC-9E97-F9B039F0C88C}" srcOrd="2" destOrd="0" presId="urn:microsoft.com/office/officeart/2005/8/layout/hProcess7"/>
    <dgm:cxn modelId="{F24E281D-276E-4F14-84BA-BD58F874A6E3}" type="presParOf" srcId="{82443E32-8DF9-4FA0-875F-EB6B55B0F01D}" destId="{4A03A224-2F97-4113-80EE-D2B6092806AC}" srcOrd="3" destOrd="0" presId="urn:microsoft.com/office/officeart/2005/8/layout/hProcess7"/>
    <dgm:cxn modelId="{420C9998-0D09-4006-8FC0-BA660491B3EB}" type="presParOf" srcId="{82443E32-8DF9-4FA0-875F-EB6B55B0F01D}" destId="{FAAB206C-578A-476C-9B50-05D68616D19F}" srcOrd="4" destOrd="0" presId="urn:microsoft.com/office/officeart/2005/8/layout/hProcess7"/>
    <dgm:cxn modelId="{FA025090-D2CE-463D-9EAC-503AFBA4DAE4}" type="presParOf" srcId="{FAAB206C-578A-476C-9B50-05D68616D19F}" destId="{38549434-A4B9-4B7B-A0FA-27F1E8BF7D04}" srcOrd="0" destOrd="0" presId="urn:microsoft.com/office/officeart/2005/8/layout/hProcess7"/>
    <dgm:cxn modelId="{EAA42BF9-82B1-471B-836E-B90153FCEEED}" type="presParOf" srcId="{FAAB206C-578A-476C-9B50-05D68616D19F}" destId="{E0B449AF-5DA2-4AC3-B085-441BF4EE28C4}" srcOrd="1" destOrd="0" presId="urn:microsoft.com/office/officeart/2005/8/layout/hProcess7"/>
    <dgm:cxn modelId="{401C93A2-FE29-4B93-8C8D-5BA157247297}" type="presParOf" srcId="{FAAB206C-578A-476C-9B50-05D68616D19F}" destId="{9C5FA301-09B3-4E21-B426-1A634D141038}" srcOrd="2" destOrd="0" presId="urn:microsoft.com/office/officeart/2005/8/layout/hProcess7"/>
    <dgm:cxn modelId="{72E54BA2-1D03-42B3-AA54-CBC8920695AD}" type="presParOf" srcId="{82443E32-8DF9-4FA0-875F-EB6B55B0F01D}" destId="{A5FFB6D8-33FF-4157-9C76-BAB20D201C87}" srcOrd="5" destOrd="0" presId="urn:microsoft.com/office/officeart/2005/8/layout/hProcess7"/>
    <dgm:cxn modelId="{5B67033E-E950-4E8A-9231-E0615DA656A0}" type="presParOf" srcId="{82443E32-8DF9-4FA0-875F-EB6B55B0F01D}" destId="{F5FB9610-8010-4CAB-B137-C7DF8139FB83}" srcOrd="6" destOrd="0" presId="urn:microsoft.com/office/officeart/2005/8/layout/hProcess7"/>
    <dgm:cxn modelId="{F6D2E419-189A-4D08-B618-B5E7E1262CB1}" type="presParOf" srcId="{F5FB9610-8010-4CAB-B137-C7DF8139FB83}" destId="{2DFBA4AA-7EB3-4142-B0C3-F29577757DAA}" srcOrd="0" destOrd="0" presId="urn:microsoft.com/office/officeart/2005/8/layout/hProcess7"/>
    <dgm:cxn modelId="{1F9BF3D6-3F1E-4291-8FB2-F630307EAA09}" type="presParOf" srcId="{F5FB9610-8010-4CAB-B137-C7DF8139FB83}" destId="{DB2BEF3B-11D2-438D-9EA0-29EBB0403B7A}" srcOrd="1" destOrd="0" presId="urn:microsoft.com/office/officeart/2005/8/layout/hProcess7"/>
    <dgm:cxn modelId="{BC33A8D1-F2E4-404E-BA49-FE629181D811}" type="presParOf" srcId="{F5FB9610-8010-4CAB-B137-C7DF8139FB83}" destId="{1AC8C619-F227-4A26-84D5-8201103C829C}" srcOrd="2" destOrd="0" presId="urn:microsoft.com/office/officeart/2005/8/layout/hProcess7"/>
    <dgm:cxn modelId="{FE1F4AD1-D2CE-43BD-9228-270855D84635}" type="presParOf" srcId="{82443E32-8DF9-4FA0-875F-EB6B55B0F01D}" destId="{2A60A31A-BAAB-4DEF-BF2A-691C3F9715B8}" srcOrd="7" destOrd="0" presId="urn:microsoft.com/office/officeart/2005/8/layout/hProcess7"/>
    <dgm:cxn modelId="{1757BC65-72FA-4059-BF64-B1C8AAEE0827}" type="presParOf" srcId="{82443E32-8DF9-4FA0-875F-EB6B55B0F01D}" destId="{78545C9E-C148-4E3E-A91B-B6CED21BBDD0}" srcOrd="8" destOrd="0" presId="urn:microsoft.com/office/officeart/2005/8/layout/hProcess7"/>
    <dgm:cxn modelId="{24EFF1D3-BD7B-4C15-BEBC-66F782EA79D0}" type="presParOf" srcId="{78545C9E-C148-4E3E-A91B-B6CED21BBDD0}" destId="{F0B9B743-8A48-45AD-B22A-27621B027E3C}" srcOrd="0" destOrd="0" presId="urn:microsoft.com/office/officeart/2005/8/layout/hProcess7"/>
    <dgm:cxn modelId="{8FE13800-F9A9-49BF-B750-51041C1D492E}" type="presParOf" srcId="{78545C9E-C148-4E3E-A91B-B6CED21BBDD0}" destId="{1299E23C-2BF7-41AD-89B7-C26263F34A26}" srcOrd="1" destOrd="0" presId="urn:microsoft.com/office/officeart/2005/8/layout/hProcess7"/>
    <dgm:cxn modelId="{D90302B1-568D-4AFC-AB70-2D253A4CBA81}" type="presParOf" srcId="{78545C9E-C148-4E3E-A91B-B6CED21BBDD0}" destId="{F95EA517-7F03-48D6-93E0-2D81CAD8FD3E}" srcOrd="2" destOrd="0" presId="urn:microsoft.com/office/officeart/2005/8/layout/hProcess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D58EF-BE10-4C49-A192-CCA8650D2BD8}" type="datetimeFigureOut">
              <a:rPr lang="es-ES" smtClean="0"/>
              <a:pPr/>
              <a:t>16/05/2008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2DE4F-E320-4BC0-AF02-734D2D0C37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D96B0-5E57-4715-B5BF-8B256F049214}" type="datetimeFigureOut">
              <a:rPr lang="es-ES" smtClean="0"/>
              <a:pPr/>
              <a:t>16/05/2008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19E9E-DF62-4F4D-BCF0-59ED89A1FF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19E9E-DF62-4F4D-BCF0-59ED89A1FFDE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16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17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20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8D2F3-1676-45C8-A693-680F308CA786}" type="datetimeFigureOut">
              <a:rPr lang="es-ES"/>
              <a:pPr>
                <a:defRPr/>
              </a:pPr>
              <a:t>16/05/2008</a:t>
            </a:fld>
            <a:endParaRPr lang="es-ES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5C1B5-D5FF-4754-B2CD-452DF4F4F6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84D0-55A5-4DDB-9CDF-E49BDFAFC556}" type="datetimeFigureOut">
              <a:rPr lang="es-ES"/>
              <a:pPr>
                <a:defRPr/>
              </a:pPr>
              <a:t>16/05/2008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BB66F-6B3E-4A9E-B0D3-22D738D2EF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7E63E-0364-42CA-9DE2-DD6D7EC3B65B}" type="datetimeFigureOut">
              <a:rPr lang="es-ES"/>
              <a:pPr>
                <a:defRPr/>
              </a:pPr>
              <a:t>16/05/2008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1E6CB-828D-41F4-804D-779A7354AA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6306C7-0550-46B5-9BDF-A191DC021A0F}" type="datetimeFigureOut">
              <a:rPr lang="es-ES"/>
              <a:pPr>
                <a:defRPr/>
              </a:pPr>
              <a:t>16/05/2008</a:t>
            </a:fld>
            <a:endParaRPr lang="es-ES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8EA552-D1E7-4E07-8ABE-5FE20491B1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3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4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15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16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17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1B92-71EB-4E80-B30D-E5CFB5D14E34}" type="datetimeFigureOut">
              <a:rPr lang="es-ES"/>
              <a:pPr>
                <a:defRPr/>
              </a:pPr>
              <a:t>16/05/2008</a:t>
            </a:fld>
            <a:endParaRPr lang="es-ES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7EAD5-F370-48A2-953A-4EB61285D1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F40E0-05EB-4720-B1F6-382C26935E29}" type="datetimeFigureOut">
              <a:rPr lang="es-ES"/>
              <a:pPr>
                <a:defRPr/>
              </a:pPr>
              <a:t>16/05/2008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6361-D5F3-442A-856F-D8B80D2167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4C8D-E97A-4794-9D6E-FC82DBAFED18}" type="datetimeFigureOut">
              <a:rPr lang="es-ES"/>
              <a:pPr>
                <a:defRPr/>
              </a:pPr>
              <a:t>16/05/2008</a:t>
            </a:fld>
            <a:endParaRPr lang="es-E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4F68-562F-4DCE-874F-B9F38E0575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EC373C-F639-41A5-A529-8D4F0E8596A1}" type="datetimeFigureOut">
              <a:rPr lang="es-ES"/>
              <a:pPr>
                <a:defRPr/>
              </a:pPr>
              <a:t>16/05/2008</a:t>
            </a:fld>
            <a:endParaRPr lang="es-E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7C0337-DDAB-42AA-9B98-DAE2370D5F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2A13-A36E-4904-85E2-D348BB94F5E0}" type="datetimeFigureOut">
              <a:rPr lang="es-ES"/>
              <a:pPr>
                <a:defRPr/>
              </a:pPr>
              <a:t>16/05/2008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9189D-F58D-402B-92D4-50623D0CBA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D86677-C8BB-4B44-9777-078BBD79388E}" type="datetimeFigureOut">
              <a:rPr lang="es-ES"/>
              <a:pPr>
                <a:defRPr/>
              </a:pPr>
              <a:t>16/05/2008</a:t>
            </a:fld>
            <a:endParaRPr lang="es-ES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9F876A-2F4B-4D34-9926-8282EB1703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255B0C-F42A-4165-8A85-84F20BE41DA6}" type="datetimeFigureOut">
              <a:rPr lang="es-ES"/>
              <a:pPr>
                <a:defRPr/>
              </a:pPr>
              <a:t>16/05/2008</a:t>
            </a:fld>
            <a:endParaRPr lang="es-ES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4C22A2-F3FC-46A6-9B30-69C1FFA19B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8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F65DEAB-EE6D-4C8C-9A45-278D7938ACCC}" type="datetimeFigureOut">
              <a:rPr lang="es-ES"/>
              <a:pPr>
                <a:defRPr/>
              </a:pPr>
              <a:t>16/05/2008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F63E841-8672-4364-A40B-9B7978AF5F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26" r:id="rId4"/>
    <p:sldLayoutId id="2147484425" r:id="rId5"/>
    <p:sldLayoutId id="2147484430" r:id="rId6"/>
    <p:sldLayoutId id="2147484424" r:id="rId7"/>
    <p:sldLayoutId id="2147484431" r:id="rId8"/>
    <p:sldLayoutId id="2147484432" r:id="rId9"/>
    <p:sldLayoutId id="2147484423" r:id="rId10"/>
    <p:sldLayoutId id="21474844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Imagen1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3457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50" y="2357438"/>
            <a:ext cx="7407275" cy="14716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HN" dirty="0" smtClean="0"/>
              <a:t>Superintendencia de Seguros y Pensiones</a:t>
            </a:r>
            <a:endParaRPr lang="es-ES" dirty="0"/>
          </a:p>
        </p:txBody>
      </p:sp>
      <p:sp>
        <p:nvSpPr>
          <p:cNvPr id="8196" name="2 Subtítulo"/>
          <p:cNvSpPr>
            <a:spLocks noGrp="1"/>
          </p:cNvSpPr>
          <p:nvPr>
            <p:ph type="subTitle" idx="1"/>
          </p:nvPr>
        </p:nvSpPr>
        <p:spPr>
          <a:xfrm>
            <a:off x="1214438" y="4357688"/>
            <a:ext cx="6843712" cy="785812"/>
          </a:xfrm>
        </p:spPr>
        <p:txBody>
          <a:bodyPr/>
          <a:lstStyle/>
          <a:p>
            <a:pPr algn="ctr"/>
            <a:r>
              <a:rPr lang="es-HN" sz="3600" smtClean="0">
                <a:solidFill>
                  <a:schemeClr val="tx1"/>
                </a:solidFill>
                <a:latin typeface="Book Antiqua" pitchFamily="18" charset="0"/>
              </a:rPr>
              <a:t>Precondiciones para una Supervisión Efectiva</a:t>
            </a:r>
            <a:endParaRPr lang="es-ES" sz="3600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85813" y="57150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HN" sz="4400" dirty="0">
                <a:latin typeface="+mj-lt"/>
                <a:ea typeface="+mj-ea"/>
                <a:cs typeface="+mj-cs"/>
              </a:rPr>
              <a:t>REPÚBLICA DE HONDURAS</a:t>
            </a:r>
            <a:endParaRPr lang="es-E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7032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ACTIVIDADES IN-SITU</a:t>
            </a:r>
            <a:endParaRPr lang="es-ES" b="1" cap="none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7467600" cy="50609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HN" dirty="0" smtClean="0"/>
              <a:t>Inspecciones de campo por lo menos una vez al año.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Revisiones especiales 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Presentación de Hallazgos al Gobierno Corporativo y/o </a:t>
            </a:r>
            <a:r>
              <a:rPr lang="es-HN" dirty="0" smtClean="0"/>
              <a:t>Administración</a:t>
            </a:r>
            <a:endParaRPr lang="es-H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7032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ACTIVIDADES EXTRA-SITU</a:t>
            </a:r>
            <a:endParaRPr lang="es-ES" b="1" cap="none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7467600" cy="50609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HN" dirty="0" smtClean="0"/>
              <a:t>Evaluación </a:t>
            </a:r>
            <a:r>
              <a:rPr lang="es-HN" dirty="0" smtClean="0"/>
              <a:t>mensual de las Reservas Técnicas por Institución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Cálculo mensual del Margen de Solvencia por Institución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Análisis mensual de los Indicadores Técnicos y Financieros</a:t>
            </a:r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HN" dirty="0" smtClean="0"/>
              <a:t>Análisis de situación financiera, legal y técnica.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7032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ACTIVIDADES EXTRA-SITU</a:t>
            </a:r>
            <a:endParaRPr lang="es-ES" b="1" cap="none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7467600" cy="5060950"/>
          </a:xfrm>
        </p:spPr>
        <p:txBody>
          <a:bodyPr/>
          <a:lstStyle/>
          <a:p>
            <a:pPr algn="just"/>
            <a:r>
              <a:rPr lang="es-HN" dirty="0" smtClean="0"/>
              <a:t>Revisión y evaluación de Notas Técnicas de nuevos productos</a:t>
            </a:r>
            <a:r>
              <a:rPr lang="es-HN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Generación </a:t>
            </a:r>
            <a:r>
              <a:rPr lang="es-HN" dirty="0" smtClean="0"/>
              <a:t>de Boletín Estadístico Trimestral.</a:t>
            </a:r>
          </a:p>
          <a:p>
            <a:pPr algn="just"/>
            <a:r>
              <a:rPr lang="es-HN" dirty="0" smtClean="0"/>
              <a:t>Elaboración </a:t>
            </a:r>
            <a:r>
              <a:rPr lang="es-HN" dirty="0" smtClean="0"/>
              <a:t>de Proyectos de Resolución </a:t>
            </a:r>
            <a:r>
              <a:rPr lang="es-HN" dirty="0" smtClean="0"/>
              <a:t>sobre Normativa Prudencial y de </a:t>
            </a:r>
            <a:r>
              <a:rPr lang="es-HN" dirty="0" smtClean="0"/>
              <a:t>Supervisión en materia de seguros.</a:t>
            </a:r>
            <a:endParaRPr lang="es-HN" dirty="0" smtClean="0"/>
          </a:p>
          <a:p>
            <a:pPr algn="just">
              <a:lnSpc>
                <a:spcPct val="150000"/>
              </a:lnSpc>
            </a:pPr>
            <a:r>
              <a:rPr lang="es-HN" dirty="0" smtClean="0"/>
              <a:t>Monitoreo de la situación de las Inversiones. </a:t>
            </a:r>
          </a:p>
          <a:p>
            <a:pPr algn="just"/>
            <a:r>
              <a:rPr lang="es-HN" dirty="0" smtClean="0"/>
              <a:t>Control de Reaseguradores e Intermediarios de Reaseguro.</a:t>
            </a:r>
          </a:p>
          <a:p>
            <a:pPr algn="just">
              <a:lnSpc>
                <a:spcPct val="150000"/>
              </a:lnSpc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56040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TRANSPARENCIA</a:t>
            </a:r>
            <a:endParaRPr lang="es-ES" b="1" cap="none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HN" dirty="0" smtClean="0"/>
              <a:t>Publicación de Estados Financieros auditados, a través de prensa escrita (abril de cada año).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Publicación de Estados Financieros y sus indicadores en forma trimestral.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Base estadística actualizada (últimos cinco años).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Competencia técnica de supervisión de la Superintendencia.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ADMINISTRACIÓN DE ACTIVOS Y PASIVOS</a:t>
            </a:r>
            <a:endParaRPr lang="es-ES" b="1" cap="none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s-HN" dirty="0" smtClean="0"/>
              <a:t>Instrumentos elegibles de inversión</a:t>
            </a:r>
          </a:p>
          <a:p>
            <a:endParaRPr lang="es-HN" dirty="0" smtClean="0"/>
          </a:p>
          <a:p>
            <a:pPr>
              <a:buFont typeface="Wingdings" pitchFamily="2" charset="2"/>
              <a:buChar char="ü"/>
            </a:pPr>
            <a:r>
              <a:rPr lang="es-HN" sz="2000" dirty="0" smtClean="0"/>
              <a:t>Certificados de Depósito</a:t>
            </a:r>
          </a:p>
          <a:p>
            <a:pPr>
              <a:buFont typeface="Wingdings" pitchFamily="2" charset="2"/>
              <a:buChar char="ü"/>
            </a:pPr>
            <a:r>
              <a:rPr lang="es-HN" sz="2000" dirty="0" smtClean="0"/>
              <a:t>Letras del Banco Central de Honduras</a:t>
            </a:r>
          </a:p>
          <a:p>
            <a:pPr>
              <a:buFont typeface="Wingdings" pitchFamily="2" charset="2"/>
              <a:buChar char="ü"/>
            </a:pPr>
            <a:r>
              <a:rPr lang="es-HN" sz="2000" dirty="0" smtClean="0"/>
              <a:t>Bonos de Caja</a:t>
            </a:r>
          </a:p>
          <a:p>
            <a:pPr>
              <a:buFont typeface="Wingdings" pitchFamily="2" charset="2"/>
              <a:buChar char="ü"/>
            </a:pPr>
            <a:r>
              <a:rPr lang="es-HN" sz="2000" dirty="0" smtClean="0"/>
              <a:t>Bonos de Deuda </a:t>
            </a:r>
            <a:r>
              <a:rPr lang="es-HN" sz="2000" dirty="0" smtClean="0"/>
              <a:t>Interna (Gobierno </a:t>
            </a:r>
            <a:r>
              <a:rPr lang="es-HN" sz="2000" dirty="0" smtClean="0"/>
              <a:t>Central)</a:t>
            </a:r>
          </a:p>
          <a:p>
            <a:pPr>
              <a:buFont typeface="Wingdings" pitchFamily="2" charset="2"/>
              <a:buChar char="ü"/>
            </a:pPr>
            <a:r>
              <a:rPr lang="es-HN" sz="2000" dirty="0" smtClean="0"/>
              <a:t>Créditos</a:t>
            </a:r>
            <a:endParaRPr lang="es-ES" sz="2000" dirty="0" smtClean="0"/>
          </a:p>
          <a:p>
            <a:pPr>
              <a:buFont typeface="Wingdings" pitchFamily="2" charset="2"/>
              <a:buChar char="ü"/>
            </a:pPr>
            <a:r>
              <a:rPr lang="es-HN" sz="2000" dirty="0" smtClean="0"/>
              <a:t>Acciones</a:t>
            </a:r>
            <a:endParaRPr lang="es-H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MECANISMOS DE RESOLUCIÓN DE CONTROVERSIAS</a:t>
            </a:r>
            <a:endParaRPr lang="es-ES" b="1" cap="none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HN" smtClean="0"/>
              <a:t>Contrato de Seguro</a:t>
            </a:r>
          </a:p>
          <a:p>
            <a:pPr>
              <a:lnSpc>
                <a:spcPct val="150000"/>
              </a:lnSpc>
            </a:pPr>
            <a:r>
              <a:rPr lang="es-HN" smtClean="0"/>
              <a:t>Ley de Conciliación y Arbitraje</a:t>
            </a:r>
          </a:p>
          <a:p>
            <a:pPr>
              <a:lnSpc>
                <a:spcPct val="150000"/>
              </a:lnSpc>
            </a:pPr>
            <a:r>
              <a:rPr lang="es-HN" smtClean="0"/>
              <a:t>Ley de Protección al Consumidor</a:t>
            </a:r>
          </a:p>
          <a:p>
            <a:pPr>
              <a:lnSpc>
                <a:spcPct val="150000"/>
              </a:lnSpc>
            </a:pPr>
            <a:r>
              <a:rPr lang="es-HN" smtClean="0"/>
              <a:t>Centro de Arbitraje de la Cámara de Comercio</a:t>
            </a:r>
          </a:p>
          <a:p>
            <a:pPr>
              <a:lnSpc>
                <a:spcPct val="150000"/>
              </a:lnSpc>
            </a:pPr>
            <a:r>
              <a:rPr lang="es-HN" smtClean="0"/>
              <a:t>Fiscalía del Consumidor</a:t>
            </a:r>
          </a:p>
          <a:p>
            <a:pPr>
              <a:lnSpc>
                <a:spcPct val="150000"/>
              </a:lnSpc>
            </a:pPr>
            <a:r>
              <a:rPr lang="es-HN" smtClean="0"/>
              <a:t>Tribunales de Justicia de lo Civil</a:t>
            </a:r>
          </a:p>
          <a:p>
            <a:pPr>
              <a:lnSpc>
                <a:spcPct val="150000"/>
              </a:lnSpc>
            </a:pPr>
            <a:r>
              <a:rPr lang="es-HN" smtClean="0"/>
              <a:t>Unidad de Denuncias de la CNBS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ESTÁNDARES CONTABLES Y ACTUARIALES</a:t>
            </a:r>
            <a:endParaRPr lang="es-ES" b="1" cap="none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HN" dirty="0" smtClean="0"/>
              <a:t>Principios de Contabilidad Generalmente Aceptados en Honduras.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Normas Contables emitidas por el Supervisor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Notas Técnicas de productos de seguros registradas y evaluadas por la autoridad supervisora.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Los Contadores y Auditores tienen experiencia y son competentes en su ámbito de actuación. </a:t>
            </a:r>
          </a:p>
          <a:p>
            <a:pPr>
              <a:buFont typeface="Wingdings" pitchFamily="2" charset="2"/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70328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DIVULGACIÓN DEL MERCADO</a:t>
            </a:r>
            <a:endParaRPr lang="es-ES" b="1" cap="none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HN" dirty="0" smtClean="0"/>
              <a:t>La información estadística del sector está disponible en el sitio web del </a:t>
            </a:r>
            <a:r>
              <a:rPr lang="es-HN" dirty="0" smtClean="0"/>
              <a:t> Ente Supervisor.</a:t>
            </a:r>
          </a:p>
          <a:p>
            <a:pPr algn="just">
              <a:lnSpc>
                <a:spcPct val="150000"/>
              </a:lnSpc>
              <a:buNone/>
            </a:pPr>
            <a:endParaRPr lang="es-HN" dirty="0" smtClean="0"/>
          </a:p>
          <a:p>
            <a:pPr algn="just">
              <a:lnSpc>
                <a:spcPct val="150000"/>
              </a:lnSpc>
            </a:pPr>
            <a:r>
              <a:rPr lang="es-HN" dirty="0" smtClean="0"/>
              <a:t>La información económica es emitida y divulgada por el Banco Central de Honduras en el sitio web</a:t>
            </a:r>
            <a:r>
              <a:rPr lang="es-HN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es-HN" dirty="0" smtClean="0"/>
          </a:p>
          <a:p>
            <a:pPr algn="just">
              <a:lnSpc>
                <a:spcPct val="150000"/>
              </a:lnSpc>
            </a:pPr>
            <a:r>
              <a:rPr lang="es-HN" dirty="0" smtClean="0"/>
              <a:t>Boletines </a:t>
            </a:r>
            <a:r>
              <a:rPr lang="es-HN" dirty="0" smtClean="0"/>
              <a:t>mensuales disponibles en forma electrónica.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56040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HN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Proyectos Actuales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HN" dirty="0" smtClean="0"/>
              <a:t>Actualización Formato </a:t>
            </a:r>
            <a:r>
              <a:rPr lang="es-HN" dirty="0" smtClean="0"/>
              <a:t>de Informe de Supervisión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es-HN" sz="1600" dirty="0" smtClean="0"/>
          </a:p>
          <a:p>
            <a:pPr algn="just">
              <a:lnSpc>
                <a:spcPct val="150000"/>
              </a:lnSpc>
            </a:pPr>
            <a:r>
              <a:rPr lang="es-HN" dirty="0" smtClean="0"/>
              <a:t>Reglamento de Auditores Internos</a:t>
            </a:r>
          </a:p>
          <a:p>
            <a:pPr algn="just">
              <a:lnSpc>
                <a:spcPct val="150000"/>
              </a:lnSpc>
            </a:pPr>
            <a:endParaRPr lang="es-HN" sz="1600" dirty="0" smtClean="0"/>
          </a:p>
          <a:p>
            <a:pPr algn="just">
              <a:lnSpc>
                <a:spcPct val="150000"/>
              </a:lnSpc>
            </a:pPr>
            <a:r>
              <a:rPr lang="es-HN" dirty="0" smtClean="0"/>
              <a:t>Reglamento de Créditos a Partes Relacionadas</a:t>
            </a:r>
          </a:p>
          <a:p>
            <a:pPr algn="just">
              <a:lnSpc>
                <a:spcPct val="150000"/>
              </a:lnSpc>
            </a:pPr>
            <a:endParaRPr lang="es-HN" sz="1600" dirty="0" smtClean="0"/>
          </a:p>
          <a:p>
            <a:pPr algn="just">
              <a:lnSpc>
                <a:spcPct val="150000"/>
              </a:lnSpc>
            </a:pPr>
            <a:r>
              <a:rPr lang="es-HN" dirty="0" smtClean="0"/>
              <a:t>Reglamento de Administración de Riesgos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" name="4 Imagen" descr="Rio-Platano%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42938" y="333375"/>
            <a:ext cx="7467600" cy="66675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s-HN" sz="3600" dirty="0" smtClean="0"/>
              <a:t>¡Muchas gracias por su atención!</a:t>
            </a:r>
            <a:endParaRPr lang="es-ES" sz="36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714348" y="1214422"/>
            <a:ext cx="8001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/>
              <a:t>http://heraldohn.com/blog/bloglectores/2008/01/30/votemos-por-la-biosfera-del-rio-platano-como-maravilla-mundial/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s-HN" sz="2400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charset="0"/>
              </a:rPr>
              <a:t>ESTRUCTURA DEL SISTEMA </a:t>
            </a:r>
            <a:r>
              <a:rPr lang="es-HN" sz="2400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charset="0"/>
              </a:rPr>
              <a:t>FINANCIERO SUPERVISADO</a:t>
            </a:r>
            <a:endParaRPr lang="es-ES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28596" y="1142984"/>
          <a:ext cx="775813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357554" y="350043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800" dirty="0" smtClean="0"/>
              <a:t>BCH-CNBS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MARCO REGULATORIO</a:t>
            </a:r>
            <a:endParaRPr lang="es-ES" b="1" cap="none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57313"/>
            <a:ext cx="7859713" cy="476885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40000"/>
              </a:lnSpc>
            </a:pPr>
            <a:r>
              <a:rPr lang="es-HN" dirty="0" smtClean="0"/>
              <a:t>Ley del Banco Central de Honduras</a:t>
            </a:r>
            <a:endParaRPr lang="es-HN" dirty="0" smtClean="0"/>
          </a:p>
          <a:p>
            <a:pPr algn="just">
              <a:lnSpc>
                <a:spcPct val="140000"/>
              </a:lnSpc>
            </a:pPr>
            <a:r>
              <a:rPr lang="es-HN" dirty="0" smtClean="0"/>
              <a:t>Ley de la Comisión Nacional de Bancos y </a:t>
            </a:r>
            <a:r>
              <a:rPr lang="es-HN" dirty="0" smtClean="0"/>
              <a:t>Seguros</a:t>
            </a:r>
          </a:p>
          <a:p>
            <a:pPr algn="just">
              <a:lnSpc>
                <a:spcPct val="140000"/>
              </a:lnSpc>
            </a:pPr>
            <a:r>
              <a:rPr lang="es-HN" dirty="0" smtClean="0"/>
              <a:t> </a:t>
            </a:r>
            <a:r>
              <a:rPr lang="es-HN" dirty="0" smtClean="0"/>
              <a:t>Ley </a:t>
            </a:r>
            <a:r>
              <a:rPr lang="es-HN" dirty="0" smtClean="0"/>
              <a:t>de Instituciones de Seguros y Reaseguros (Decreto No. 22-2001)</a:t>
            </a:r>
          </a:p>
          <a:p>
            <a:pPr algn="just">
              <a:lnSpc>
                <a:spcPct val="140000"/>
              </a:lnSpc>
            </a:pPr>
            <a:r>
              <a:rPr lang="es-HN" dirty="0" smtClean="0"/>
              <a:t>Ley </a:t>
            </a:r>
            <a:r>
              <a:rPr lang="es-HN" dirty="0" smtClean="0"/>
              <a:t>del Sistema Financiero</a:t>
            </a:r>
          </a:p>
          <a:p>
            <a:pPr algn="just">
              <a:lnSpc>
                <a:spcPct val="140000"/>
              </a:lnSpc>
            </a:pPr>
            <a:r>
              <a:rPr lang="es-HN" dirty="0" smtClean="0"/>
              <a:t>Código de Comercio </a:t>
            </a:r>
          </a:p>
          <a:p>
            <a:pPr algn="just">
              <a:lnSpc>
                <a:spcPct val="140000"/>
              </a:lnSpc>
            </a:pPr>
            <a:r>
              <a:rPr lang="es-HN" dirty="0" smtClean="0"/>
              <a:t>Reglamento de Inversiones para Instituciones de Seguros (BCH)</a:t>
            </a:r>
          </a:p>
          <a:p>
            <a:pPr algn="just">
              <a:lnSpc>
                <a:spcPct val="140000"/>
              </a:lnSpc>
            </a:pPr>
            <a:r>
              <a:rPr lang="es-HN" dirty="0" smtClean="0"/>
              <a:t>Reglamento de Grupos Económicos (BCH)</a:t>
            </a:r>
          </a:p>
          <a:p>
            <a:pPr algn="just">
              <a:lnSpc>
                <a:spcPct val="140000"/>
              </a:lnSpc>
            </a:pPr>
            <a:r>
              <a:rPr lang="es-HN" dirty="0" smtClean="0"/>
              <a:t>Reglamento de Partes Relacionadas (BCH)</a:t>
            </a:r>
          </a:p>
          <a:p>
            <a:pPr algn="just">
              <a:lnSpc>
                <a:spcPct val="90000"/>
              </a:lnSpc>
            </a:pPr>
            <a:endParaRPr lang="es-HN" dirty="0" smtClean="0"/>
          </a:p>
          <a:p>
            <a:pPr algn="just">
              <a:lnSpc>
                <a:spcPct val="90000"/>
              </a:lnSpc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428604"/>
            <a:ext cx="7467600" cy="63184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MARCO REGULATORIO</a:t>
            </a:r>
            <a:endParaRPr lang="es-ES" b="1" cap="none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6688" cy="48736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HN" dirty="0" smtClean="0"/>
              <a:t>Reglamento de Constitución de Reservas Técnicas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Reglamento de Margen de Solvencia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Reglamento de Reaseguradores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Reglamento de Ajustadores de Pérdidas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Reglamento de otras formas de Comercialización de Seguros.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63184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MARCO REGULATORIO</a:t>
            </a:r>
            <a:endParaRPr lang="es-ES" b="1" cap="none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/>
            <a:r>
              <a:rPr lang="es-HN" dirty="0" smtClean="0"/>
              <a:t>Reglamento de Intermediarios de Seguros y Fianzas 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Reglamento de Gobierno Corporativo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Reglamento de Lavado de Activos</a:t>
            </a:r>
          </a:p>
          <a:p>
            <a:pPr algn="just"/>
            <a:r>
              <a:rPr lang="es-HN" dirty="0" smtClean="0"/>
              <a:t>Normas para la Administración de las Tecnologías de Información y Comunicaciones</a:t>
            </a:r>
          </a:p>
          <a:p>
            <a:pPr algn="just">
              <a:lnSpc>
                <a:spcPct val="150000"/>
              </a:lnSpc>
            </a:pPr>
            <a:r>
              <a:rPr lang="es-HN" dirty="0" smtClean="0"/>
              <a:t>Normas para Clasificación de Cartera Crediticia.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38" y="285750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ESTRUCTURA DEL SECTOR ASEGURADOR</a:t>
            </a:r>
            <a:endParaRPr lang="es-ES" b="1" cap="none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115328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064372-5A32-4A05-B229-D0E70AE95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6064372-5A32-4A05-B229-D0E70AE95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D23709-3395-476F-9918-A9FD16AD5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5D23709-3395-476F-9918-A9FD16AD5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0D2C8-4013-4D12-B59B-9BFAE6691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0DE0D2C8-4013-4D12-B59B-9BFAE6691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549434-A4B9-4B7B-A0FA-27F1E8BF7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38549434-A4B9-4B7B-A0FA-27F1E8BF7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5FA301-09B3-4E21-B426-1A634D141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9C5FA301-09B3-4E21-B426-1A634D141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2BEF3B-11D2-438D-9EA0-29EBB0403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DB2BEF3B-11D2-438D-9EA0-29EBB0403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B9B743-8A48-45AD-B22A-27621B027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F0B9B743-8A48-45AD-B22A-27621B027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EA517-7F03-48D6-93E0-2D81CAD8F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F95EA517-7F03-48D6-93E0-2D81CAD8F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HN" smtClean="0"/>
              <a:t>Supervisar, vigilar y controlar las operaciones de las Instituciones de Seguros, Intermediarios y Ajustadores de Seguros.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es-HN" sz="1400" smtClean="0"/>
          </a:p>
          <a:p>
            <a:pPr algn="just">
              <a:lnSpc>
                <a:spcPct val="150000"/>
              </a:lnSpc>
            </a:pPr>
            <a:r>
              <a:rPr lang="es-HN" smtClean="0"/>
              <a:t>Requerir a los supervisados información veraz, suficiente y oportuna.</a:t>
            </a:r>
          </a:p>
          <a:p>
            <a:pPr algn="just">
              <a:lnSpc>
                <a:spcPct val="150000"/>
              </a:lnSpc>
            </a:pPr>
            <a:endParaRPr lang="es-HN" sz="1400" smtClean="0"/>
          </a:p>
          <a:p>
            <a:pPr algn="just">
              <a:lnSpc>
                <a:spcPct val="150000"/>
              </a:lnSpc>
            </a:pPr>
            <a:r>
              <a:rPr lang="es-HN" smtClean="0"/>
              <a:t>Crear un registro público de modelos de pólizas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ATRIBUCIONES DE LA </a:t>
            </a:r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SUPERINTENDENCIA DE SEGUROS</a:t>
            </a:r>
            <a:endParaRPr lang="es-ES" b="1" cap="none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ATRIBUCIONES DE LA </a:t>
            </a:r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SUPERINTENDENCIA DE SEGUROS</a:t>
            </a:r>
            <a:endParaRPr lang="es-ES" b="1" cap="none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HN" dirty="0" smtClean="0"/>
              <a:t>Crear y mantener un registro de Instituciones de Reaseguro, Agentes, Sociedades de Corretaje de Seguro y Reaseguro</a:t>
            </a:r>
            <a:r>
              <a:rPr lang="es-HN" dirty="0" smtClean="0"/>
              <a:t>.</a:t>
            </a:r>
          </a:p>
          <a:p>
            <a:pPr marL="274320" indent="-274320" algn="just" fontAlgn="auto">
              <a:spcAft>
                <a:spcPts val="0"/>
              </a:spcAft>
              <a:buNone/>
              <a:defRPr/>
            </a:pPr>
            <a:endParaRPr lang="es-HN" dirty="0" smtClean="0"/>
          </a:p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s-HN" dirty="0" smtClean="0"/>
              <a:t>Elaborar y mantener estadísticas relativas a las Instituciones Supervisadas, y publicar un boletín trimestral</a:t>
            </a:r>
            <a:r>
              <a:rPr lang="es-HN" dirty="0" smtClean="0"/>
              <a:t>.</a:t>
            </a:r>
          </a:p>
          <a:p>
            <a:pPr marL="274320" indent="-274320" algn="just" fontAlgn="auto">
              <a:spcAft>
                <a:spcPts val="0"/>
              </a:spcAft>
              <a:buNone/>
              <a:defRPr/>
            </a:pPr>
            <a:endParaRPr lang="es-HN" dirty="0" smtClean="0"/>
          </a:p>
          <a:p>
            <a:pPr algn="just"/>
            <a:r>
              <a:rPr lang="es-HN" dirty="0" smtClean="0"/>
              <a:t>Evacuar </a:t>
            </a:r>
            <a:r>
              <a:rPr lang="es-HN" dirty="0" smtClean="0"/>
              <a:t>consultas y peticiones formuladas por Instituciones de Seguros, Accionistas, Tomadores ó Suscriptores y Beneficiarios.</a:t>
            </a:r>
          </a:p>
          <a:p>
            <a:pPr marL="274320" indent="-274320" algn="just" fontAlgn="auto">
              <a:lnSpc>
                <a:spcPct val="150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es-H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ATRIBUCIONES DE LA </a:t>
            </a:r>
            <a:r>
              <a:rPr lang="es-HN" b="1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SUPERINTENDENCIA DE SEGUROS</a:t>
            </a:r>
            <a:endParaRPr lang="es-ES" b="1" cap="none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7467600" cy="50609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HN" dirty="0" smtClean="0"/>
              <a:t>Actuar como organismo técnico oficial en seguros y demás materias afines.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es-HN" sz="1000" dirty="0" smtClean="0"/>
          </a:p>
          <a:p>
            <a:pPr algn="just">
              <a:lnSpc>
                <a:spcPct val="150000"/>
              </a:lnSpc>
            </a:pPr>
            <a:r>
              <a:rPr lang="es-HN" dirty="0" smtClean="0"/>
              <a:t>Cooperar con las instituciones de seguros y con el Estado en el estudio y resolución de problemas técnicos.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endParaRPr lang="es-HN" sz="1000" dirty="0" smtClean="0"/>
          </a:p>
          <a:p>
            <a:pPr algn="just">
              <a:lnSpc>
                <a:spcPct val="150000"/>
              </a:lnSpc>
            </a:pPr>
            <a:r>
              <a:rPr lang="es-HN" dirty="0" smtClean="0"/>
              <a:t>Autorizar las publicaciones sobre valuaciones de riesgos, indicadores técnicos y financieros.</a:t>
            </a:r>
          </a:p>
          <a:p>
            <a:pPr>
              <a:buFont typeface="Wingdings" pitchFamily="2" charset="2"/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663</TotalTime>
  <Words>719</Words>
  <Application>Microsoft Office PowerPoint</Application>
  <PresentationFormat>Presentación en pantalla (4:3)</PresentationFormat>
  <Paragraphs>138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Mirador</vt:lpstr>
      <vt:lpstr>Superintendencia de Seguros y Pensiones</vt:lpstr>
      <vt:lpstr>ESTRUCTURA DEL SISTEMA FINANCIERO SUPERVISADO</vt:lpstr>
      <vt:lpstr>MARCO REGULATORIO</vt:lpstr>
      <vt:lpstr>MARCO REGULATORIO</vt:lpstr>
      <vt:lpstr>MARCO REGULATORIO</vt:lpstr>
      <vt:lpstr>ESTRUCTURA DEL SECTOR ASEGURADOR</vt:lpstr>
      <vt:lpstr>ATRIBUCIONES DE LA SUPERINTENDENCIA DE SEGUROS</vt:lpstr>
      <vt:lpstr>ATRIBUCIONES DE LA SUPERINTENDENCIA DE SEGUROS</vt:lpstr>
      <vt:lpstr>ATRIBUCIONES DE LA SUPERINTENDENCIA DE SEGUROS</vt:lpstr>
      <vt:lpstr>ACTIVIDADES IN-SITU</vt:lpstr>
      <vt:lpstr>ACTIVIDADES EXTRA-SITU</vt:lpstr>
      <vt:lpstr>ACTIVIDADES EXTRA-SITU</vt:lpstr>
      <vt:lpstr>TRANSPARENCIA</vt:lpstr>
      <vt:lpstr>ADMINISTRACIÓN DE ACTIVOS Y PASIVOS</vt:lpstr>
      <vt:lpstr>MECANISMOS DE RESOLUCIÓN DE CONTROVERSIAS</vt:lpstr>
      <vt:lpstr>ESTÁNDARES CONTABLES Y ACTUARIALES</vt:lpstr>
      <vt:lpstr>DIVULGACIÓN DEL MERCADO</vt:lpstr>
      <vt:lpstr>Proyectos Actuales</vt:lpstr>
      <vt:lpstr>Diapositiva 19</vt:lpstr>
    </vt:vector>
  </TitlesOfParts>
  <Company>cnbs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Superintendencia de Seguros y Pensiones</dc:title>
  <dc:creator>Seguros</dc:creator>
  <cp:lastModifiedBy>Informatica</cp:lastModifiedBy>
  <cp:revision>60</cp:revision>
  <dcterms:created xsi:type="dcterms:W3CDTF">2008-05-12T16:25:55Z</dcterms:created>
  <dcterms:modified xsi:type="dcterms:W3CDTF">2008-05-16T16:22:46Z</dcterms:modified>
</cp:coreProperties>
</file>