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C9EA2-58ED-473B-844A-A0C27ECAE7E9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BE74-70D2-4E29-A0E8-02214A11FC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7FAA-700E-4801-834C-C5F5FB17467A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09600" cy="502920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E822-A5C0-4512-B36D-DF120C23765E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F559-F80F-4E7D-9283-E27FDE113F66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39C6-4F9C-434A-9BFB-9334249DCCB4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0EA9-ADBB-493E-954D-EA9B5D4C9737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81F0-DCB2-472F-B1F3-59607F164C52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0F2D-F486-48FE-8B8A-BBE5AB109E32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13B-5D23-4175-9F1A-7B7776E4FA5E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0B1-4D6B-42F7-9FA3-8C9FD0DFAC69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E217-7BA4-44D3-B1C9-86E722CEECF5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6A69-FD08-4896-A15D-F42CA28DBE20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47800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08E819-3145-415D-8BA0-C884E14E1A13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Seminario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/>
              <a:t>Regulación &amp; Supervisión DE CONDUCTA DE MERCADO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6030" y="4267200"/>
            <a:ext cx="71197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Licencias para</a:t>
            </a:r>
          </a:p>
          <a:p>
            <a:pPr algn="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Intermediarios de Seguros</a:t>
            </a:r>
            <a:endParaRPr lang="es-CL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pPr>
              <a:defRPr/>
            </a:pPr>
            <a:r>
              <a:rPr lang="es-CL" dirty="0" smtClean="0"/>
              <a:t>RESUMEN DE LA PRESENTACIÓN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391400" cy="3886200"/>
          </a:xfrm>
        </p:spPr>
        <p:txBody>
          <a:bodyPr>
            <a:normAutofit/>
          </a:bodyPr>
          <a:lstStyle/>
          <a:p>
            <a:pPr marL="461963" indent="-404813">
              <a:buFont typeface="Wingdings" panose="05000000000000000000" pitchFamily="2" charset="2"/>
              <a:buChar char="§"/>
              <a:defRPr/>
            </a:pPr>
            <a:r>
              <a:rPr lang="es-ES" dirty="0" smtClean="0"/>
              <a:t>Intermediarios de Seguros </a:t>
            </a:r>
            <a:r>
              <a:rPr lang="es-ES" dirty="0"/>
              <a:t>- Agentes / </a:t>
            </a:r>
            <a:r>
              <a:rPr lang="es-ES" dirty="0" smtClean="0"/>
              <a:t>Corredores</a:t>
            </a:r>
          </a:p>
          <a:p>
            <a:pPr marL="461963" indent="-404813">
              <a:buFont typeface="Wingdings" panose="05000000000000000000" pitchFamily="2" charset="2"/>
              <a:buChar char="§"/>
              <a:defRPr/>
            </a:pPr>
            <a:r>
              <a:rPr lang="es-ES" dirty="0" smtClean="0"/>
              <a:t>Tipos </a:t>
            </a:r>
            <a:r>
              <a:rPr lang="es-ES" dirty="0"/>
              <a:t>de </a:t>
            </a:r>
            <a:r>
              <a:rPr lang="es-ES" dirty="0" smtClean="0"/>
              <a:t>Licencias </a:t>
            </a:r>
          </a:p>
          <a:p>
            <a:pPr marL="461963" indent="-404813">
              <a:buFont typeface="Wingdings" panose="05000000000000000000" pitchFamily="2" charset="2"/>
              <a:buChar char="§"/>
              <a:defRPr/>
            </a:pPr>
            <a:r>
              <a:rPr lang="es-ES" dirty="0" smtClean="0"/>
              <a:t>Proceso de Otorgamiento de Licencias</a:t>
            </a:r>
          </a:p>
          <a:p>
            <a:pPr marL="461963" indent="-404813">
              <a:buFont typeface="Wingdings" panose="05000000000000000000" pitchFamily="2" charset="2"/>
              <a:buChar char="§"/>
              <a:defRPr/>
            </a:pPr>
            <a:r>
              <a:rPr lang="es-ES" dirty="0" smtClean="0"/>
              <a:t>Continuidad de Licencias </a:t>
            </a:r>
          </a:p>
          <a:p>
            <a:pPr marL="461963" indent="-404813">
              <a:buFont typeface="Wingdings" panose="05000000000000000000" pitchFamily="2" charset="2"/>
              <a:buChar char="§"/>
              <a:defRPr/>
            </a:pPr>
            <a:r>
              <a:rPr lang="es-ES" dirty="0" smtClean="0"/>
              <a:t>Base </a:t>
            </a:r>
            <a:r>
              <a:rPr lang="es-ES" dirty="0"/>
              <a:t>de </a:t>
            </a:r>
            <a:r>
              <a:rPr lang="es-ES" dirty="0" smtClean="0"/>
              <a:t>Datos de Licencias para Intermediarios de </a:t>
            </a:r>
            <a:r>
              <a:rPr lang="es-ES" dirty="0"/>
              <a:t>Seguros de </a:t>
            </a:r>
            <a:r>
              <a:rPr lang="es-ES" dirty="0" smtClean="0"/>
              <a:t>los Estados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477000" cy="548640"/>
          </a:xfrm>
        </p:spPr>
        <p:txBody>
          <a:bodyPr/>
          <a:lstStyle/>
          <a:p>
            <a:pPr marL="57150"/>
            <a:r>
              <a:rPr lang="es-ES" dirty="0" smtClean="0"/>
              <a:t>INTERMEDIARIOS DE SEGUROS – agentes/CORREDORES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766772"/>
          </a:xfrm>
        </p:spPr>
        <p:txBody>
          <a:bodyPr/>
          <a:lstStyle/>
          <a:p>
            <a:pPr marL="461963" indent="-404813">
              <a:buFont typeface="Wingdings" panose="05000000000000000000" pitchFamily="2" charset="2"/>
              <a:buChar char="§"/>
            </a:pPr>
            <a:r>
              <a:rPr lang="es-ES" dirty="0" smtClean="0"/>
              <a:t>Actividades Sujetas </a:t>
            </a:r>
            <a:r>
              <a:rPr lang="es-ES" dirty="0"/>
              <a:t>a </a:t>
            </a:r>
            <a:r>
              <a:rPr lang="es-ES" dirty="0" smtClean="0"/>
              <a:t>Autorización - Vender</a:t>
            </a:r>
            <a:r>
              <a:rPr lang="es-ES" dirty="0"/>
              <a:t>, </a:t>
            </a:r>
            <a:r>
              <a:rPr lang="es-ES" dirty="0" smtClean="0"/>
              <a:t>Solicitar </a:t>
            </a:r>
            <a:r>
              <a:rPr lang="es-ES" dirty="0"/>
              <a:t>o </a:t>
            </a:r>
            <a:r>
              <a:rPr lang="es-ES" dirty="0" smtClean="0"/>
              <a:t>Negociar </a:t>
            </a:r>
          </a:p>
          <a:p>
            <a:pPr marL="461963" indent="-404813">
              <a:buFont typeface="Wingdings" panose="05000000000000000000" pitchFamily="2" charset="2"/>
              <a:buChar char="§"/>
            </a:pPr>
            <a:r>
              <a:rPr lang="es-ES" dirty="0" smtClean="0"/>
              <a:t>Distinción </a:t>
            </a:r>
            <a:r>
              <a:rPr lang="es-ES" dirty="0"/>
              <a:t>de Agentes y Corredores </a:t>
            </a:r>
            <a:endParaRPr lang="es-ES" dirty="0" smtClean="0"/>
          </a:p>
          <a:p>
            <a:pPr marL="461963" indent="-404813">
              <a:buFont typeface="Wingdings" panose="05000000000000000000" pitchFamily="2" charset="2"/>
              <a:buChar char="§"/>
            </a:pPr>
            <a:r>
              <a:rPr lang="es-ES" dirty="0" smtClean="0"/>
              <a:t>Agentes Cautivos </a:t>
            </a:r>
            <a:r>
              <a:rPr lang="es-ES" dirty="0"/>
              <a:t>e Independientes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s-ES" dirty="0" smtClean="0"/>
              <a:t>tipos de licencias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>
            <a:normAutofit/>
          </a:bodyPr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Personas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Entidades Comerciales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Residentes </a:t>
            </a:r>
            <a:r>
              <a:rPr lang="es-ES" dirty="0"/>
              <a:t>y </a:t>
            </a:r>
            <a:r>
              <a:rPr lang="es-ES" dirty="0" smtClean="0"/>
              <a:t>No </a:t>
            </a:r>
            <a:r>
              <a:rPr lang="es-ES" dirty="0"/>
              <a:t>Residentes </a:t>
            </a:r>
            <a:endParaRPr lang="es-ES" dirty="0" smtClean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Seis Diferentes </a:t>
            </a:r>
            <a:r>
              <a:rPr lang="es-ES" dirty="0"/>
              <a:t>Líneas de </a:t>
            </a:r>
            <a:r>
              <a:rPr lang="es-CL" dirty="0" smtClean="0"/>
              <a:t>Autorización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1066800"/>
          </a:xfrm>
        </p:spPr>
        <p:txBody>
          <a:bodyPr/>
          <a:lstStyle/>
          <a:p>
            <a:r>
              <a:rPr lang="es-ES" dirty="0" smtClean="0"/>
              <a:t>Proceso </a:t>
            </a:r>
            <a:r>
              <a:rPr lang="es-ES" dirty="0"/>
              <a:t>de </a:t>
            </a:r>
            <a:r>
              <a:rPr lang="es-ES" dirty="0" smtClean="0"/>
              <a:t>OTORGAMIENTO </a:t>
            </a:r>
            <a:r>
              <a:rPr lang="es-ES" dirty="0"/>
              <a:t>de licencias del estado para individuos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20940" cy="4419600"/>
          </a:xfrm>
        </p:spPr>
        <p:txBody>
          <a:bodyPr>
            <a:normAutofit/>
          </a:bodyPr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s-CL" dirty="0" smtClean="0"/>
              <a:t>Educación Previa al Licenciamiento</a:t>
            </a:r>
            <a:endParaRPr lang="es-CL" dirty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CL" dirty="0" smtClean="0"/>
              <a:t>Presentación </a:t>
            </a:r>
            <a:r>
              <a:rPr lang="es-CL" dirty="0"/>
              <a:t>de la Solicitud </a:t>
            </a:r>
            <a:endParaRPr lang="es-CL" dirty="0" smtClean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CL" dirty="0" smtClean="0"/>
              <a:t>Evaluación </a:t>
            </a:r>
            <a:r>
              <a:rPr lang="es-CL" dirty="0"/>
              <a:t>por Línea de </a:t>
            </a:r>
            <a:r>
              <a:rPr lang="es-CL" dirty="0" smtClean="0"/>
              <a:t>Autorización</a:t>
            </a:r>
            <a:endParaRPr lang="es-CL" dirty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CL" dirty="0" smtClean="0"/>
              <a:t>Preguntas de Antecedentes </a:t>
            </a:r>
            <a:r>
              <a:rPr lang="es-CL" dirty="0"/>
              <a:t>y </a:t>
            </a:r>
            <a:r>
              <a:rPr lang="es-CL" dirty="0" smtClean="0"/>
              <a:t>Huellas </a:t>
            </a:r>
            <a:r>
              <a:rPr lang="es-CL" dirty="0"/>
              <a:t>D</a:t>
            </a:r>
            <a:r>
              <a:rPr lang="es-CL" dirty="0" smtClean="0"/>
              <a:t>actilares 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CL" dirty="0" smtClean="0"/>
              <a:t>Emisión </a:t>
            </a:r>
            <a:r>
              <a:rPr lang="es-CL" dirty="0"/>
              <a:t>de la Licencia </a:t>
            </a:r>
            <a:endParaRPr lang="es-CL" dirty="0" smtClean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CL" dirty="0" smtClean="0"/>
              <a:t>Nombramiento </a:t>
            </a:r>
            <a:r>
              <a:rPr lang="es-CL" dirty="0"/>
              <a:t>por la Compañía de Seguros </a:t>
            </a:r>
            <a:endParaRPr lang="es-CL" dirty="0" smtClean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CL" dirty="0"/>
              <a:t>A</a:t>
            </a:r>
            <a:r>
              <a:rPr lang="es-CL" dirty="0" smtClean="0"/>
              <a:t>filiación </a:t>
            </a:r>
            <a:r>
              <a:rPr lang="es-CL" dirty="0"/>
              <a:t>a la </a:t>
            </a:r>
            <a:r>
              <a:rPr lang="es-CL" dirty="0" smtClean="0"/>
              <a:t>Entidad Comercial</a:t>
            </a:r>
            <a:endParaRPr lang="es-CL" dirty="0"/>
          </a:p>
          <a:p>
            <a:pPr marL="457200" indent="-400050"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81900" cy="1066800"/>
          </a:xfrm>
        </p:spPr>
        <p:txBody>
          <a:bodyPr/>
          <a:lstStyle/>
          <a:p>
            <a:pPr algn="just"/>
            <a:r>
              <a:rPr lang="es-ES" dirty="0" smtClean="0"/>
              <a:t>Proceso </a:t>
            </a:r>
            <a:r>
              <a:rPr lang="es-ES" dirty="0"/>
              <a:t>de </a:t>
            </a:r>
            <a:r>
              <a:rPr lang="es-ES" dirty="0" smtClean="0"/>
              <a:t>OTORGAMIENTO DE LICENCIAS DEL estado </a:t>
            </a:r>
            <a:r>
              <a:rPr lang="es-ES" dirty="0"/>
              <a:t>para las </a:t>
            </a:r>
            <a:r>
              <a:rPr lang="es-ES" dirty="0" smtClean="0"/>
              <a:t>entidades COMERCIALES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20940" cy="4343400"/>
          </a:xfrm>
        </p:spPr>
        <p:txBody>
          <a:bodyPr>
            <a:normAutofit/>
          </a:bodyPr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Licencias para Entidades Comerciales por </a:t>
            </a:r>
            <a:r>
              <a:rPr lang="es-ES" dirty="0"/>
              <a:t>Línea de A</a:t>
            </a:r>
            <a:r>
              <a:rPr lang="es-ES" dirty="0" smtClean="0"/>
              <a:t>utorización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Presentación </a:t>
            </a:r>
            <a:r>
              <a:rPr lang="es-ES" dirty="0"/>
              <a:t>de la Solicitud </a:t>
            </a:r>
            <a:endParaRPr lang="es-ES" dirty="0" smtClean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Designación del Intermediario de Seguros Responsable 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Nombramientos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s-ES" dirty="0" smtClean="0"/>
              <a:t>Continuidad </a:t>
            </a:r>
            <a:r>
              <a:rPr lang="es-ES" dirty="0" smtClean="0"/>
              <a:t>DE Licencias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>
            <a:normAutofit/>
          </a:bodyPr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Ciclo </a:t>
            </a:r>
            <a:r>
              <a:rPr lang="es-ES" dirty="0"/>
              <a:t>de </a:t>
            </a:r>
            <a:r>
              <a:rPr lang="es-ES" dirty="0" smtClean="0"/>
              <a:t>Renovación de Dos Años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Requisitos </a:t>
            </a:r>
            <a:r>
              <a:rPr lang="es-ES" dirty="0"/>
              <a:t>de </a:t>
            </a:r>
            <a:r>
              <a:rPr lang="es-ES" dirty="0" smtClean="0"/>
              <a:t>Educación Continua 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Notificación Obligatoria </a:t>
            </a:r>
            <a:r>
              <a:rPr lang="es-ES" dirty="0"/>
              <a:t>de </a:t>
            </a:r>
            <a:r>
              <a:rPr lang="es-ES" dirty="0" smtClean="0"/>
              <a:t>Medidas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Término </a:t>
            </a:r>
            <a:r>
              <a:rPr lang="es-ES" dirty="0"/>
              <a:t>de </a:t>
            </a:r>
            <a:r>
              <a:rPr lang="es-ES" dirty="0" smtClean="0"/>
              <a:t>Nombramiento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s-ES" dirty="0" smtClean="0"/>
              <a:t>Suspensiones /Revocaciones /Readmisiones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pPr algn="just"/>
            <a:r>
              <a:rPr lang="es-ES" dirty="0" smtClean="0"/>
              <a:t>base </a:t>
            </a:r>
            <a:r>
              <a:rPr lang="es-ES" dirty="0"/>
              <a:t>de datos </a:t>
            </a:r>
            <a:r>
              <a:rPr lang="es-ES" dirty="0" smtClean="0"/>
              <a:t>DEL ESTADO de licencias PARA INTERMEDIARIOS DE SEGUROS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>
            <a:normAutofit/>
          </a:bodyPr>
          <a:lstStyle/>
          <a:p>
            <a:pPr marL="457200" indent="-400050" algn="just">
              <a:buFont typeface="Wingdings" panose="05000000000000000000" pitchFamily="2" charset="2"/>
              <a:buChar char="§"/>
            </a:pPr>
            <a:r>
              <a:rPr lang="es-ES" dirty="0" smtClean="0"/>
              <a:t>Información </a:t>
            </a:r>
            <a:r>
              <a:rPr lang="es-ES" dirty="0"/>
              <a:t>Demográfica de t</a:t>
            </a:r>
            <a:r>
              <a:rPr lang="es-ES" dirty="0" smtClean="0"/>
              <a:t>odos los Intermediarios de Seguros</a:t>
            </a:r>
          </a:p>
          <a:p>
            <a:pPr marL="457200" indent="-400050" algn="just">
              <a:buFont typeface="Wingdings" panose="05000000000000000000" pitchFamily="2" charset="2"/>
              <a:buChar char="§"/>
            </a:pPr>
            <a:r>
              <a:rPr lang="es-ES" dirty="0" smtClean="0"/>
              <a:t>Información </a:t>
            </a:r>
            <a:r>
              <a:rPr lang="es-ES" dirty="0"/>
              <a:t>de </a:t>
            </a:r>
            <a:r>
              <a:rPr lang="es-ES" dirty="0" smtClean="0"/>
              <a:t>Licencias </a:t>
            </a:r>
            <a:r>
              <a:rPr lang="es-ES" dirty="0"/>
              <a:t>- </a:t>
            </a:r>
            <a:r>
              <a:rPr lang="es-ES" dirty="0" smtClean="0"/>
              <a:t>Licencia </a:t>
            </a:r>
            <a:r>
              <a:rPr lang="es-ES" dirty="0"/>
              <a:t>del Estado, </a:t>
            </a:r>
            <a:r>
              <a:rPr lang="es-ES" dirty="0" smtClean="0"/>
              <a:t>Números </a:t>
            </a:r>
            <a:r>
              <a:rPr lang="es-ES" dirty="0"/>
              <a:t>de </a:t>
            </a:r>
            <a:r>
              <a:rPr lang="es-ES" dirty="0" smtClean="0"/>
              <a:t>Licencia</a:t>
            </a:r>
            <a:r>
              <a:rPr lang="es-ES" dirty="0"/>
              <a:t>, Líneas </a:t>
            </a:r>
            <a:r>
              <a:rPr lang="es-ES" dirty="0" smtClean="0"/>
              <a:t>Autorizadas</a:t>
            </a:r>
            <a:r>
              <a:rPr lang="es-ES" dirty="0"/>
              <a:t>, Estado de la </a:t>
            </a:r>
            <a:r>
              <a:rPr lang="es-ES" dirty="0" smtClean="0"/>
              <a:t>Licencia </a:t>
            </a:r>
          </a:p>
          <a:p>
            <a:pPr marL="457200" indent="-400050" algn="just">
              <a:buFont typeface="Wingdings" panose="05000000000000000000" pitchFamily="2" charset="2"/>
              <a:buChar char="§"/>
            </a:pPr>
            <a:r>
              <a:rPr lang="es-ES" dirty="0" smtClean="0"/>
              <a:t>Información </a:t>
            </a:r>
            <a:r>
              <a:rPr lang="es-ES" dirty="0"/>
              <a:t>S</a:t>
            </a:r>
            <a:r>
              <a:rPr lang="es-ES" dirty="0" smtClean="0"/>
              <a:t>obre el Nombramiento de </a:t>
            </a:r>
            <a:r>
              <a:rPr lang="es-ES" dirty="0"/>
              <a:t>la </a:t>
            </a:r>
            <a:r>
              <a:rPr lang="es-ES" dirty="0" smtClean="0"/>
              <a:t>Compañía - Fecha de Vigencia, Fecha de Término y Razón del Término de Nombramiento</a:t>
            </a:r>
          </a:p>
          <a:p>
            <a:pPr marL="457200" indent="-400050" algn="just">
              <a:buFont typeface="Wingdings" panose="05000000000000000000" pitchFamily="2" charset="2"/>
              <a:buChar char="§"/>
            </a:pPr>
            <a:r>
              <a:rPr lang="es-ES" dirty="0" smtClean="0"/>
              <a:t>Denuncias y Medidas Regulatorias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85800" y="1276350"/>
            <a:ext cx="7772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2pPr>
            <a:lvl3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3pPr>
            <a:lvl4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4pPr>
            <a:lvl5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9pPr>
          </a:lstStyle>
          <a:p>
            <a:pPr algn="ctr">
              <a:defRPr/>
            </a:pPr>
            <a:endParaRPr lang="en-US" sz="3200" dirty="0" smtClean="0"/>
          </a:p>
          <a:p>
            <a:pPr algn="ctr"/>
            <a:r>
              <a:rPr lang="es-CL" sz="3200" dirty="0">
                <a:latin typeface="Franklin Gothic Medium" panose="020B0603020102020204" pitchFamily="34" charset="0"/>
              </a:rPr>
              <a:t>PREGUNTAS/COMENTARIOS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>
              <a:lnSpc>
                <a:spcPct val="80000"/>
              </a:lnSpc>
              <a:defRPr/>
            </a:pPr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246</TotalTime>
  <Words>265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Seminar NAIC</vt:lpstr>
      <vt:lpstr>Seminario NAIC/ASSAL/SVS</vt:lpstr>
      <vt:lpstr>RESUMEN DE LA PRESENTACIÓN</vt:lpstr>
      <vt:lpstr>INTERMEDIARIOS DE SEGUROS – agentes/CORREDORES</vt:lpstr>
      <vt:lpstr>tipos de licencias</vt:lpstr>
      <vt:lpstr>Proceso de OTORGAMIENTO de licencias del estado para individuos</vt:lpstr>
      <vt:lpstr>Proceso de OTORGAMIENTO DE LICENCIAS DEL estado para las entidades COMERCIALES</vt:lpstr>
      <vt:lpstr>Continuidad DE Licencias</vt:lpstr>
      <vt:lpstr>base de datos DEL ESTADO de licencias PARA INTERMEDIARIOS DE SEGUROS</vt:lpstr>
      <vt:lpstr>Presentación de PowerPoint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Salashina Olga</cp:lastModifiedBy>
  <cp:revision>38</cp:revision>
  <dcterms:created xsi:type="dcterms:W3CDTF">2014-05-22T16:04:32Z</dcterms:created>
  <dcterms:modified xsi:type="dcterms:W3CDTF">2014-07-18T16:24:08Z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-1778526543</vt:i4>
  </property>
  <property fmtid="{D5CDD505-2E9C-101B-9397-08002B2CF9AE}" pid="3" name="_NewReviewCycle">
    <vt:lpwstr/>
  </property>
  <property fmtid="{D5CDD505-2E9C-101B-9397-08002B2CF9AE}" pid="4" name="_EmailSubject">
    <vt:lpwstr>MarketConduct Presentations</vt:lpwstr>
  </property>
  <property fmtid="{D5CDD505-2E9C-101B-9397-08002B2CF9AE}" pid="5" name="_AuthorEmail">
    <vt:lpwstr>DPerry@naic.org</vt:lpwstr>
  </property>
  <property fmtid="{D5CDD505-2E9C-101B-9397-08002B2CF9AE}" pid="6" name="_AuthorEmailDisplayName">
    <vt:lpwstr>Perry, Darlene</vt:lpwstr>
  </property>
  <property fmtid="{D5CDD505-2E9C-101B-9397-08002B2CF9AE}" pid="7" name="_PreviousAdHocReviewCycleID">
    <vt:i4>212271511</vt:i4>
  </property>
</Properties>
</file>