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C9EA2-58ED-473B-844A-A0C27ECAE7E9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BE74-70D2-4E29-A0E8-02214A11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7FAA-700E-4801-834C-C5F5FB17467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E822-A5C0-4512-B36D-DF120C23765E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F559-F80F-4E7D-9283-E27FDE113F66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39C6-4F9C-434A-9BFB-9334249DCCB4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0EA9-ADBB-493E-954D-EA9B5D4C9737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81F0-DCB2-472F-B1F3-59607F164C5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0F2D-F486-48FE-8B8A-BBE5AB109E32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13B-5D23-4175-9F1A-7B7776E4FA5E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0B1-4D6B-42F7-9FA3-8C9FD0DFAC69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E217-7BA4-44D3-B1C9-86E722CEECF5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6A69-FD08-4896-A15D-F42CA28DBE20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47800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08E819-3145-415D-8BA0-C884E14E1A13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9686" y="4267200"/>
            <a:ext cx="26661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Producer</a:t>
            </a: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Licensing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Presentation Overview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391400" cy="3886200"/>
          </a:xfrm>
        </p:spPr>
        <p:txBody>
          <a:bodyPr/>
          <a:lstStyle/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Producers - Agents/Brokers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License Types 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Licensing Process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License Continuation</a:t>
            </a:r>
          </a:p>
          <a:p>
            <a:pPr marL="461963" indent="-404813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State Producer Licensing Database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477000" cy="548640"/>
          </a:xfrm>
        </p:spPr>
        <p:txBody>
          <a:bodyPr/>
          <a:lstStyle/>
          <a:p>
            <a:pPr marL="57150"/>
            <a:r>
              <a:rPr lang="en-US" dirty="0" smtClean="0"/>
              <a:t>Producers – agents/brokers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66772"/>
          </a:xfrm>
        </p:spPr>
        <p:txBody>
          <a:bodyPr/>
          <a:lstStyle/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Licensable Activities – Sell, Solicit or Negotiate</a:t>
            </a:r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Distinction of Agents and Brokers</a:t>
            </a:r>
          </a:p>
          <a:p>
            <a:pPr marL="461963" indent="-404813">
              <a:buFont typeface="Wingdings" panose="05000000000000000000" pitchFamily="2" charset="2"/>
              <a:buChar char="§"/>
            </a:pPr>
            <a:r>
              <a:rPr lang="en-US" dirty="0" smtClean="0"/>
              <a:t>Captive and Independent Agents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/>
              <a:t>License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>
            <a:normAutofit/>
          </a:bodyPr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Individuals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Business Entities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Resident and Non-Resident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Six Different Lines of Authority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1066800"/>
          </a:xfrm>
        </p:spPr>
        <p:txBody>
          <a:bodyPr/>
          <a:lstStyle/>
          <a:p>
            <a:r>
              <a:rPr lang="en-US" dirty="0" smtClean="0"/>
              <a:t>State Licensing process                      for Individuals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419600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Pre-Licensing Education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Application Submission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Examination by Line of Authority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Background Questions and Fingerprints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Issuance of the License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 by Insurance Company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Affiliation with Business Entity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81900" cy="1066800"/>
          </a:xfrm>
        </p:spPr>
        <p:txBody>
          <a:bodyPr/>
          <a:lstStyle/>
          <a:p>
            <a:r>
              <a:rPr lang="en-US" dirty="0" smtClean="0"/>
              <a:t>State licensing process for business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520940" cy="4343400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Business Entities License by Line of Authority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Application Submission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Designated Responsible Producer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Appointments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/>
              <a:t>License Continuation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Two-Year Renewal Cycle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Continuing Education Requirements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/>
              <a:t>Mandatory Reporting of </a:t>
            </a:r>
            <a:r>
              <a:rPr lang="en-US" dirty="0" smtClean="0"/>
              <a:t>Actions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Appointment Terminations</a:t>
            </a:r>
            <a:endParaRPr lang="en-US" dirty="0"/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Suspensions/Revocations/Reinstatements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548640"/>
          </a:xfrm>
        </p:spPr>
        <p:txBody>
          <a:bodyPr/>
          <a:lstStyle/>
          <a:p>
            <a:r>
              <a:rPr lang="en-US" dirty="0" smtClean="0"/>
              <a:t>State producer licensing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766772"/>
          </a:xfrm>
        </p:spPr>
        <p:txBody>
          <a:bodyPr/>
          <a:lstStyle/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Demographic Information on all Producers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License Information – State Licensed, License Numbers, Authorized Lines,     License Status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Company Appointment Information – Effective Date, Termination Date and Reason for Appointment Termination</a:t>
            </a:r>
          </a:p>
          <a:p>
            <a:pPr marL="457200" indent="-400050">
              <a:buFont typeface="Wingdings" panose="05000000000000000000" pitchFamily="2" charset="2"/>
              <a:buChar char="§"/>
            </a:pPr>
            <a:r>
              <a:rPr lang="en-US" dirty="0" smtClean="0"/>
              <a:t>Complaints and Regulatory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5800" y="1276350"/>
            <a:ext cx="7772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2pPr>
            <a:lvl3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3pPr>
            <a:lvl4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4pPr>
            <a:lvl5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Haettenschweiler" pitchFamily="34" charset="0"/>
              </a:defRPr>
            </a:lvl9pPr>
          </a:lstStyle>
          <a:p>
            <a:pPr algn="ctr">
              <a:defRPr/>
            </a:pPr>
            <a:endParaRPr lang="en-US" sz="3200" dirty="0" smtClean="0"/>
          </a:p>
          <a:p>
            <a:pPr algn="ctr">
              <a:defRPr/>
            </a:pPr>
            <a:r>
              <a:rPr lang="en-US" sz="3200" dirty="0" smtClean="0"/>
              <a:t>Questions/Comments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lnSpc>
                <a:spcPct val="80000"/>
              </a:lnSpc>
              <a:defRPr/>
            </a:pPr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118</TotalTime>
  <Words>180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Seminar NAIC</vt:lpstr>
      <vt:lpstr>Seminar NAIC/ASSAL/SVS</vt:lpstr>
      <vt:lpstr>Presentation Overview</vt:lpstr>
      <vt:lpstr>Producers – agents/brokers</vt:lpstr>
      <vt:lpstr>License types</vt:lpstr>
      <vt:lpstr>State Licensing process                      for Individuals</vt:lpstr>
      <vt:lpstr>State licensing process for business entities</vt:lpstr>
      <vt:lpstr>License Continuation</vt:lpstr>
      <vt:lpstr>State producer licensing database</vt:lpstr>
      <vt:lpstr>PowerPoint Presentation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Seemann, Lacey</cp:lastModifiedBy>
  <cp:revision>20</cp:revision>
  <dcterms:created xsi:type="dcterms:W3CDTF">2014-05-22T16:04:32Z</dcterms:created>
  <dcterms:modified xsi:type="dcterms:W3CDTF">2014-07-10T15:21:42Z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212271511</vt:i4>
  </property>
  <property fmtid="{D5CDD505-2E9C-101B-9397-08002B2CF9AE}" pid="3" name="_NewReviewCycle">
    <vt:lpwstr/>
  </property>
  <property fmtid="{D5CDD505-2E9C-101B-9397-08002B2CF9AE}" pid="4" name="_EmailSubject">
    <vt:lpwstr>Template samples</vt:lpwstr>
  </property>
  <property fmtid="{D5CDD505-2E9C-101B-9397-08002B2CF9AE}" pid="5" name="_AuthorEmail">
    <vt:lpwstr>cleonard@naic.org</vt:lpwstr>
  </property>
  <property fmtid="{D5CDD505-2E9C-101B-9397-08002B2CF9AE}" pid="6" name="_AuthorEmailDisplayName">
    <vt:lpwstr>Leonard, Craig</vt:lpwstr>
  </property>
  <property fmtid="{D5CDD505-2E9C-101B-9397-08002B2CF9AE}" pid="7" name="_PreviousAdHocReviewCycleID">
    <vt:i4>337343239</vt:i4>
  </property>
</Properties>
</file>