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7" r:id="rId3"/>
    <p:sldId id="258" r:id="rId4"/>
    <p:sldId id="279" r:id="rId5"/>
    <p:sldId id="264" r:id="rId6"/>
    <p:sldId id="280" r:id="rId7"/>
    <p:sldId id="267" r:id="rId8"/>
    <p:sldId id="269" r:id="rId9"/>
    <p:sldId id="275" r:id="rId10"/>
    <p:sldId id="273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53184" autoAdjust="0"/>
  </p:normalViewPr>
  <p:slideViewPr>
    <p:cSldViewPr>
      <p:cViewPr>
        <p:scale>
          <a:sx n="96" d="100"/>
          <a:sy n="96" d="100"/>
        </p:scale>
        <p:origin x="-1070" y="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5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96536A-A3E6-466B-BDDD-5968A72E3E03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5233469-9811-422F-8260-1232008D6CBA}">
      <dgm:prSet/>
      <dgm:spPr/>
      <dgm:t>
        <a:bodyPr/>
        <a:lstStyle/>
        <a:p>
          <a:pPr algn="ctr"/>
          <a:r>
            <a:rPr lang="en-US" b="1" dirty="0" smtClean="0"/>
            <a:t>ICP 19</a:t>
          </a:r>
        </a:p>
        <a:p>
          <a:pPr algn="just"/>
          <a:r>
            <a:rPr lang="en-US" dirty="0" smtClean="0"/>
            <a:t>The supervisor requires that insurers and intermediaries, in their conduct of insurance business, treat customers fairly, both before a contract is entered into and through to the point at which all obligations under a contract have been satisfied.</a:t>
          </a:r>
          <a:endParaRPr lang="en-US" dirty="0"/>
        </a:p>
      </dgm:t>
    </dgm:pt>
    <dgm:pt modelId="{880FD0EC-4CFD-4079-B84D-67917EDE310E}" type="parTrans" cxnId="{FA65E9EB-AEC5-4621-B434-F7249CFE7130}">
      <dgm:prSet/>
      <dgm:spPr/>
      <dgm:t>
        <a:bodyPr/>
        <a:lstStyle/>
        <a:p>
          <a:endParaRPr lang="en-US"/>
        </a:p>
      </dgm:t>
    </dgm:pt>
    <dgm:pt modelId="{6AA37E1A-81CC-400D-8139-848F71DCAA02}" type="sibTrans" cxnId="{FA65E9EB-AEC5-4621-B434-F7249CFE7130}">
      <dgm:prSet/>
      <dgm:spPr/>
      <dgm:t>
        <a:bodyPr/>
        <a:lstStyle/>
        <a:p>
          <a:endParaRPr lang="en-US"/>
        </a:p>
      </dgm:t>
    </dgm:pt>
    <dgm:pt modelId="{83C6FF20-7449-4BD8-9BA2-4D46A694709F}" type="pres">
      <dgm:prSet presAssocID="{D196536A-A3E6-466B-BDDD-5968A72E3E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C3848C-FC2B-46CA-8652-0C7C62BDE87C}" type="pres">
      <dgm:prSet presAssocID="{45233469-9811-422F-8260-1232008D6CBA}" presName="parentText" presStyleLbl="node1" presStyleIdx="0" presStyleCnt="1" custLinFactNeighborX="-17978" custLinFactNeighborY="386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65E9EB-AEC5-4621-B434-F7249CFE7130}" srcId="{D196536A-A3E6-466B-BDDD-5968A72E3E03}" destId="{45233469-9811-422F-8260-1232008D6CBA}" srcOrd="0" destOrd="0" parTransId="{880FD0EC-4CFD-4079-B84D-67917EDE310E}" sibTransId="{6AA37E1A-81CC-400D-8139-848F71DCAA02}"/>
    <dgm:cxn modelId="{658A75E7-0801-49DB-A526-B831C1F23338}" type="presOf" srcId="{45233469-9811-422F-8260-1232008D6CBA}" destId="{39C3848C-FC2B-46CA-8652-0C7C62BDE87C}" srcOrd="0" destOrd="0" presId="urn:microsoft.com/office/officeart/2005/8/layout/vList2"/>
    <dgm:cxn modelId="{FF3D9973-3147-4A0E-97CB-FDE9114CC674}" type="presOf" srcId="{D196536A-A3E6-466B-BDDD-5968A72E3E03}" destId="{83C6FF20-7449-4BD8-9BA2-4D46A694709F}" srcOrd="0" destOrd="0" presId="urn:microsoft.com/office/officeart/2005/8/layout/vList2"/>
    <dgm:cxn modelId="{8CD43CF7-CA30-4034-B240-3F6C0FBD4C11}" type="presParOf" srcId="{83C6FF20-7449-4BD8-9BA2-4D46A694709F}" destId="{39C3848C-FC2B-46CA-8652-0C7C62BDE87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83592F-FB5D-4F6D-BE06-D69F11BF31D8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017A9D5-5DD1-457F-8645-CFCC775F10B4}">
      <dgm:prSet phldrT="[Text]"/>
      <dgm:spPr>
        <a:solidFill>
          <a:srgbClr val="92D050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Application and Background Check</a:t>
          </a:r>
          <a:endParaRPr lang="en-US" b="1" dirty="0">
            <a:solidFill>
              <a:schemeClr val="bg1"/>
            </a:solidFill>
          </a:endParaRPr>
        </a:p>
      </dgm:t>
    </dgm:pt>
    <dgm:pt modelId="{E9983CBB-88F3-412E-A14F-6E4FC5ED8479}" type="parTrans" cxnId="{2E2DE83C-538C-4F83-94AF-2DE59B022916}">
      <dgm:prSet/>
      <dgm:spPr/>
      <dgm:t>
        <a:bodyPr/>
        <a:lstStyle/>
        <a:p>
          <a:endParaRPr lang="en-US"/>
        </a:p>
      </dgm:t>
    </dgm:pt>
    <dgm:pt modelId="{30F8E9A8-DB8E-461B-8022-CE660F70351F}" type="sibTrans" cxnId="{2E2DE83C-538C-4F83-94AF-2DE59B022916}">
      <dgm:prSet/>
      <dgm:spPr>
        <a:solidFill>
          <a:srgbClr val="92D050"/>
        </a:solidFill>
      </dgm:spPr>
      <dgm:t>
        <a:bodyPr/>
        <a:lstStyle/>
        <a:p>
          <a:endParaRPr lang="en-US" dirty="0"/>
        </a:p>
      </dgm:t>
    </dgm:pt>
    <dgm:pt modelId="{9DE0415C-0E07-46C1-AC9F-2138B7AB5492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 smtClean="0"/>
            <a:t>Examination</a:t>
          </a:r>
          <a:endParaRPr lang="en-US" b="1" dirty="0"/>
        </a:p>
      </dgm:t>
    </dgm:pt>
    <dgm:pt modelId="{301BA224-B1EA-48F6-B9CA-685A6CF07FC7}" type="parTrans" cxnId="{7BB49C6C-4455-4D03-8EDC-049B45E07832}">
      <dgm:prSet/>
      <dgm:spPr/>
      <dgm:t>
        <a:bodyPr/>
        <a:lstStyle/>
        <a:p>
          <a:endParaRPr lang="en-US"/>
        </a:p>
      </dgm:t>
    </dgm:pt>
    <dgm:pt modelId="{473A0E11-3239-41BA-B5A7-C8D2DA916B54}" type="sibTrans" cxnId="{7BB49C6C-4455-4D03-8EDC-049B45E07832}">
      <dgm:prSet/>
      <dgm:spPr>
        <a:solidFill>
          <a:srgbClr val="00B050"/>
        </a:solidFill>
      </dgm:spPr>
      <dgm:t>
        <a:bodyPr/>
        <a:lstStyle/>
        <a:p>
          <a:endParaRPr lang="en-US" dirty="0"/>
        </a:p>
      </dgm:t>
    </dgm:pt>
    <dgm:pt modelId="{E14F3C69-2A47-4465-83A5-BCC4C1048676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 smtClean="0"/>
            <a:t>Continuing Education</a:t>
          </a:r>
          <a:endParaRPr lang="en-US" b="1" dirty="0"/>
        </a:p>
      </dgm:t>
    </dgm:pt>
    <dgm:pt modelId="{607C1C4D-200D-4DF4-9DF7-D2DF8AB3C144}" type="parTrans" cxnId="{AA76D654-2A57-4442-BF2F-FDB56348B749}">
      <dgm:prSet/>
      <dgm:spPr/>
      <dgm:t>
        <a:bodyPr/>
        <a:lstStyle/>
        <a:p>
          <a:endParaRPr lang="en-US"/>
        </a:p>
      </dgm:t>
    </dgm:pt>
    <dgm:pt modelId="{70753F30-E552-4C63-90B6-2453FCDB16D6}" type="sibTrans" cxnId="{AA76D654-2A57-4442-BF2F-FDB56348B749}">
      <dgm:prSet/>
      <dgm:spPr>
        <a:solidFill>
          <a:srgbClr val="0070C0"/>
        </a:solidFill>
      </dgm:spPr>
      <dgm:t>
        <a:bodyPr/>
        <a:lstStyle/>
        <a:p>
          <a:endParaRPr lang="en-US" dirty="0"/>
        </a:p>
      </dgm:t>
    </dgm:pt>
    <dgm:pt modelId="{4177CDC2-C20C-439D-BDFC-027918E0B128}">
      <dgm:prSet phldrT="[Text]"/>
      <dgm:spPr>
        <a:solidFill>
          <a:srgbClr val="002060"/>
        </a:solidFill>
      </dgm:spPr>
      <dgm:t>
        <a:bodyPr/>
        <a:lstStyle/>
        <a:p>
          <a:r>
            <a:rPr lang="en-US" b="1" dirty="0" smtClean="0"/>
            <a:t>Broad Enforcement Authority</a:t>
          </a:r>
          <a:endParaRPr lang="en-US" b="1" dirty="0"/>
        </a:p>
      </dgm:t>
    </dgm:pt>
    <dgm:pt modelId="{E218D7EE-5544-44F1-BA6E-84CE87F2866F}" type="parTrans" cxnId="{B661213B-7630-4CA3-B6DC-04B234ADB8E6}">
      <dgm:prSet/>
      <dgm:spPr/>
      <dgm:t>
        <a:bodyPr/>
        <a:lstStyle/>
        <a:p>
          <a:endParaRPr lang="en-US"/>
        </a:p>
      </dgm:t>
    </dgm:pt>
    <dgm:pt modelId="{15882BC3-117C-4923-B0B8-4CFE0AFFB122}" type="sibTrans" cxnId="{B661213B-7630-4CA3-B6DC-04B234ADB8E6}">
      <dgm:prSet/>
      <dgm:spPr>
        <a:solidFill>
          <a:srgbClr val="002060"/>
        </a:solidFill>
      </dgm:spPr>
      <dgm:t>
        <a:bodyPr/>
        <a:lstStyle/>
        <a:p>
          <a:endParaRPr lang="en-US" dirty="0"/>
        </a:p>
      </dgm:t>
    </dgm:pt>
    <dgm:pt modelId="{03D84EBB-AD17-4E9A-86D1-4F67F148BC28}">
      <dgm:prSet phldrT="[Text]"/>
      <dgm:spPr>
        <a:solidFill>
          <a:srgbClr val="7030A0"/>
        </a:solidFill>
      </dgm:spPr>
      <dgm:t>
        <a:bodyPr/>
        <a:lstStyle/>
        <a:p>
          <a:r>
            <a:rPr lang="en-US" b="1" dirty="0" smtClean="0"/>
            <a:t>License Renewal</a:t>
          </a:r>
          <a:endParaRPr lang="en-US" b="1" dirty="0"/>
        </a:p>
      </dgm:t>
    </dgm:pt>
    <dgm:pt modelId="{8A1C58E4-3440-4F38-9C1C-535BFE7555B6}" type="parTrans" cxnId="{67DFF97E-E72D-4366-A059-479B598F5DAC}">
      <dgm:prSet/>
      <dgm:spPr/>
      <dgm:t>
        <a:bodyPr/>
        <a:lstStyle/>
        <a:p>
          <a:endParaRPr lang="en-US"/>
        </a:p>
      </dgm:t>
    </dgm:pt>
    <dgm:pt modelId="{3E56024F-6D6F-4EA9-8570-0263EC0A8701}" type="sibTrans" cxnId="{67DFF97E-E72D-4366-A059-479B598F5DAC}">
      <dgm:prSet/>
      <dgm:spPr>
        <a:solidFill>
          <a:srgbClr val="7030A0"/>
        </a:solidFill>
      </dgm:spPr>
      <dgm:t>
        <a:bodyPr/>
        <a:lstStyle/>
        <a:p>
          <a:endParaRPr lang="en-US" dirty="0"/>
        </a:p>
      </dgm:t>
    </dgm:pt>
    <dgm:pt modelId="{AE0E7ADE-A75E-4D67-84C3-C9EF1C8ABBBE}">
      <dgm:prSet/>
      <dgm:spPr>
        <a:solidFill>
          <a:srgbClr val="00B0F0"/>
        </a:solidFill>
      </dgm:spPr>
      <dgm:t>
        <a:bodyPr/>
        <a:lstStyle/>
        <a:p>
          <a:r>
            <a:rPr lang="en-US" b="1" dirty="0" smtClean="0"/>
            <a:t>Company</a:t>
          </a:r>
        </a:p>
        <a:p>
          <a:r>
            <a:rPr lang="en-US" b="1" dirty="0" smtClean="0"/>
            <a:t>Appointment</a:t>
          </a:r>
          <a:endParaRPr lang="en-US" b="1" dirty="0"/>
        </a:p>
      </dgm:t>
    </dgm:pt>
    <dgm:pt modelId="{7FE87EDA-C9FC-4825-B875-E880840352CB}" type="parTrans" cxnId="{3D84BCC5-2A59-4756-A6BC-87D2D997C212}">
      <dgm:prSet/>
      <dgm:spPr/>
      <dgm:t>
        <a:bodyPr/>
        <a:lstStyle/>
        <a:p>
          <a:endParaRPr lang="en-US"/>
        </a:p>
      </dgm:t>
    </dgm:pt>
    <dgm:pt modelId="{31F66CFF-2657-4D8F-B7A0-67145CF764B5}" type="sibTrans" cxnId="{3D84BCC5-2A59-4756-A6BC-87D2D997C212}">
      <dgm:prSet/>
      <dgm:spPr>
        <a:solidFill>
          <a:srgbClr val="00B0F0"/>
        </a:solidFill>
      </dgm:spPr>
      <dgm:t>
        <a:bodyPr/>
        <a:lstStyle/>
        <a:p>
          <a:endParaRPr lang="en-US" dirty="0"/>
        </a:p>
      </dgm:t>
    </dgm:pt>
    <dgm:pt modelId="{FCFF8C6D-4E35-4161-B8E6-2E05CA6178CB}" type="pres">
      <dgm:prSet presAssocID="{B583592F-FB5D-4F6D-BE06-D69F11BF31D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CA96D5-CA0D-4C76-B38A-6F62CAFEEFE0}" type="pres">
      <dgm:prSet presAssocID="{2017A9D5-5DD1-457F-8645-CFCC775F10B4}" presName="node" presStyleLbl="node1" presStyleIdx="0" presStyleCnt="6" custRadScaleRad="91509" custRadScaleInc="-23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3199E-3041-442F-BA42-B97D6F5CA165}" type="pres">
      <dgm:prSet presAssocID="{30F8E9A8-DB8E-461B-8022-CE660F70351F}" presName="sibTrans" presStyleLbl="sibTrans2D1" presStyleIdx="0" presStyleCnt="6"/>
      <dgm:spPr/>
      <dgm:t>
        <a:bodyPr/>
        <a:lstStyle/>
        <a:p>
          <a:endParaRPr lang="en-US"/>
        </a:p>
      </dgm:t>
    </dgm:pt>
    <dgm:pt modelId="{9BD5FCE9-7145-4271-A0DD-647529692604}" type="pres">
      <dgm:prSet presAssocID="{30F8E9A8-DB8E-461B-8022-CE660F70351F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9E4DC586-8FD2-481D-8CB5-1F75BAF4B648}" type="pres">
      <dgm:prSet presAssocID="{9DE0415C-0E07-46C1-AC9F-2138B7AB549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FAEBC7-BE0D-4FA0-B1D8-3A0F638FE758}" type="pres">
      <dgm:prSet presAssocID="{473A0E11-3239-41BA-B5A7-C8D2DA916B54}" presName="sibTrans" presStyleLbl="sibTrans2D1" presStyleIdx="1" presStyleCnt="6"/>
      <dgm:spPr/>
      <dgm:t>
        <a:bodyPr/>
        <a:lstStyle/>
        <a:p>
          <a:endParaRPr lang="en-US"/>
        </a:p>
      </dgm:t>
    </dgm:pt>
    <dgm:pt modelId="{A179CCA8-EAA7-4B2A-B64A-EAB5B5397600}" type="pres">
      <dgm:prSet presAssocID="{473A0E11-3239-41BA-B5A7-C8D2DA916B54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DE76DE3C-1C1E-4411-A1D0-9D9C47E537FA}" type="pres">
      <dgm:prSet presAssocID="{AE0E7ADE-A75E-4D67-84C3-C9EF1C8ABBB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540D43-EAB9-4A61-BD01-C3E79BAA621E}" type="pres">
      <dgm:prSet presAssocID="{31F66CFF-2657-4D8F-B7A0-67145CF764B5}" presName="sibTrans" presStyleLbl="sibTrans2D1" presStyleIdx="2" presStyleCnt="6"/>
      <dgm:spPr/>
      <dgm:t>
        <a:bodyPr/>
        <a:lstStyle/>
        <a:p>
          <a:endParaRPr lang="en-US"/>
        </a:p>
      </dgm:t>
    </dgm:pt>
    <dgm:pt modelId="{15C13021-9E36-4140-9067-029F5EC0372A}" type="pres">
      <dgm:prSet presAssocID="{31F66CFF-2657-4D8F-B7A0-67145CF764B5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5C487F3E-2992-4D15-8F6A-CED2DDBA9C6B}" type="pres">
      <dgm:prSet presAssocID="{E14F3C69-2A47-4465-83A5-BCC4C1048676}" presName="node" presStyleLbl="node1" presStyleIdx="3" presStyleCnt="6" custRadScaleRad="93575" custRadScaleInc="22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5EF773-9C23-4F08-95CA-2C45468F78CE}" type="pres">
      <dgm:prSet presAssocID="{70753F30-E552-4C63-90B6-2453FCDB16D6}" presName="sibTrans" presStyleLbl="sibTrans2D1" presStyleIdx="3" presStyleCnt="6"/>
      <dgm:spPr/>
      <dgm:t>
        <a:bodyPr/>
        <a:lstStyle/>
        <a:p>
          <a:endParaRPr lang="en-US"/>
        </a:p>
      </dgm:t>
    </dgm:pt>
    <dgm:pt modelId="{EDD8B749-1D92-45B4-A544-0D05DB57964C}" type="pres">
      <dgm:prSet presAssocID="{70753F30-E552-4C63-90B6-2453FCDB16D6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D3EED3FE-BC2C-4607-8788-824DBAC7D1D9}" type="pres">
      <dgm:prSet presAssocID="{4177CDC2-C20C-439D-BDFC-027918E0B12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B55B9D-4F9B-47F3-9A68-A5B8D8B383D5}" type="pres">
      <dgm:prSet presAssocID="{15882BC3-117C-4923-B0B8-4CFE0AFFB122}" presName="sibTrans" presStyleLbl="sibTrans2D1" presStyleIdx="4" presStyleCnt="6"/>
      <dgm:spPr/>
      <dgm:t>
        <a:bodyPr/>
        <a:lstStyle/>
        <a:p>
          <a:endParaRPr lang="en-US"/>
        </a:p>
      </dgm:t>
    </dgm:pt>
    <dgm:pt modelId="{6FA8867B-0C65-4C77-8777-CDCB5C85A8BB}" type="pres">
      <dgm:prSet presAssocID="{15882BC3-117C-4923-B0B8-4CFE0AFFB122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C34D7661-0581-4716-8DB2-0FB49AFABBFA}" type="pres">
      <dgm:prSet presAssocID="{03D84EBB-AD17-4E9A-86D1-4F67F148BC2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DB73FD-C761-4D16-B33E-498591487E64}" type="pres">
      <dgm:prSet presAssocID="{3E56024F-6D6F-4EA9-8570-0263EC0A8701}" presName="sibTrans" presStyleLbl="sibTrans2D1" presStyleIdx="5" presStyleCnt="6"/>
      <dgm:spPr/>
      <dgm:t>
        <a:bodyPr/>
        <a:lstStyle/>
        <a:p>
          <a:endParaRPr lang="en-US"/>
        </a:p>
      </dgm:t>
    </dgm:pt>
    <dgm:pt modelId="{5BC15F14-04BE-4840-A4C5-62718E790043}" type="pres">
      <dgm:prSet presAssocID="{3E56024F-6D6F-4EA9-8570-0263EC0A8701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B661213B-7630-4CA3-B6DC-04B234ADB8E6}" srcId="{B583592F-FB5D-4F6D-BE06-D69F11BF31D8}" destId="{4177CDC2-C20C-439D-BDFC-027918E0B128}" srcOrd="4" destOrd="0" parTransId="{E218D7EE-5544-44F1-BA6E-84CE87F2866F}" sibTransId="{15882BC3-117C-4923-B0B8-4CFE0AFFB122}"/>
    <dgm:cxn modelId="{E440709E-A212-4477-986E-5E6FB03B6DD7}" type="presOf" srcId="{70753F30-E552-4C63-90B6-2453FCDB16D6}" destId="{5D5EF773-9C23-4F08-95CA-2C45468F78CE}" srcOrd="0" destOrd="0" presId="urn:microsoft.com/office/officeart/2005/8/layout/cycle2"/>
    <dgm:cxn modelId="{55452B3D-C08A-4277-8FCB-3E4D77722264}" type="presOf" srcId="{30F8E9A8-DB8E-461B-8022-CE660F70351F}" destId="{E643199E-3041-442F-BA42-B97D6F5CA165}" srcOrd="0" destOrd="0" presId="urn:microsoft.com/office/officeart/2005/8/layout/cycle2"/>
    <dgm:cxn modelId="{6E6FF7A1-7408-45DE-BA43-3FBF4929A92D}" type="presOf" srcId="{B583592F-FB5D-4F6D-BE06-D69F11BF31D8}" destId="{FCFF8C6D-4E35-4161-B8E6-2E05CA6178CB}" srcOrd="0" destOrd="0" presId="urn:microsoft.com/office/officeart/2005/8/layout/cycle2"/>
    <dgm:cxn modelId="{7BB49C6C-4455-4D03-8EDC-049B45E07832}" srcId="{B583592F-FB5D-4F6D-BE06-D69F11BF31D8}" destId="{9DE0415C-0E07-46C1-AC9F-2138B7AB5492}" srcOrd="1" destOrd="0" parTransId="{301BA224-B1EA-48F6-B9CA-685A6CF07FC7}" sibTransId="{473A0E11-3239-41BA-B5A7-C8D2DA916B54}"/>
    <dgm:cxn modelId="{6FE360DE-3670-4E6A-B41C-FAF983BB08A7}" type="presOf" srcId="{473A0E11-3239-41BA-B5A7-C8D2DA916B54}" destId="{A3FAEBC7-BE0D-4FA0-B1D8-3A0F638FE758}" srcOrd="0" destOrd="0" presId="urn:microsoft.com/office/officeart/2005/8/layout/cycle2"/>
    <dgm:cxn modelId="{2E2DE83C-538C-4F83-94AF-2DE59B022916}" srcId="{B583592F-FB5D-4F6D-BE06-D69F11BF31D8}" destId="{2017A9D5-5DD1-457F-8645-CFCC775F10B4}" srcOrd="0" destOrd="0" parTransId="{E9983CBB-88F3-412E-A14F-6E4FC5ED8479}" sibTransId="{30F8E9A8-DB8E-461B-8022-CE660F70351F}"/>
    <dgm:cxn modelId="{1457FAC2-B748-4B4B-AA48-7EE2ABFA615A}" type="presOf" srcId="{03D84EBB-AD17-4E9A-86D1-4F67F148BC28}" destId="{C34D7661-0581-4716-8DB2-0FB49AFABBFA}" srcOrd="0" destOrd="0" presId="urn:microsoft.com/office/officeart/2005/8/layout/cycle2"/>
    <dgm:cxn modelId="{AA76D654-2A57-4442-BF2F-FDB56348B749}" srcId="{B583592F-FB5D-4F6D-BE06-D69F11BF31D8}" destId="{E14F3C69-2A47-4465-83A5-BCC4C1048676}" srcOrd="3" destOrd="0" parTransId="{607C1C4D-200D-4DF4-9DF7-D2DF8AB3C144}" sibTransId="{70753F30-E552-4C63-90B6-2453FCDB16D6}"/>
    <dgm:cxn modelId="{C4F8BDC4-9AEA-4403-B5E8-AB9ADF74DD37}" type="presOf" srcId="{70753F30-E552-4C63-90B6-2453FCDB16D6}" destId="{EDD8B749-1D92-45B4-A544-0D05DB57964C}" srcOrd="1" destOrd="0" presId="urn:microsoft.com/office/officeart/2005/8/layout/cycle2"/>
    <dgm:cxn modelId="{1DF5A0E9-DADE-40A5-AFA6-E30C5874509A}" type="presOf" srcId="{AE0E7ADE-A75E-4D67-84C3-C9EF1C8ABBBE}" destId="{DE76DE3C-1C1E-4411-A1D0-9D9C47E537FA}" srcOrd="0" destOrd="0" presId="urn:microsoft.com/office/officeart/2005/8/layout/cycle2"/>
    <dgm:cxn modelId="{8312005A-2743-41B6-B7C3-97CD2262182C}" type="presOf" srcId="{15882BC3-117C-4923-B0B8-4CFE0AFFB122}" destId="{6FA8867B-0C65-4C77-8777-CDCB5C85A8BB}" srcOrd="1" destOrd="0" presId="urn:microsoft.com/office/officeart/2005/8/layout/cycle2"/>
    <dgm:cxn modelId="{A9164380-650B-48BF-843B-2BCB92114A1D}" type="presOf" srcId="{473A0E11-3239-41BA-B5A7-C8D2DA916B54}" destId="{A179CCA8-EAA7-4B2A-B64A-EAB5B5397600}" srcOrd="1" destOrd="0" presId="urn:microsoft.com/office/officeart/2005/8/layout/cycle2"/>
    <dgm:cxn modelId="{9BB2DA52-FE69-4293-B5E4-AA51D1B4BEE4}" type="presOf" srcId="{9DE0415C-0E07-46C1-AC9F-2138B7AB5492}" destId="{9E4DC586-8FD2-481D-8CB5-1F75BAF4B648}" srcOrd="0" destOrd="0" presId="urn:microsoft.com/office/officeart/2005/8/layout/cycle2"/>
    <dgm:cxn modelId="{8C7092D7-D675-4677-8F3F-FD98F70B3F3A}" type="presOf" srcId="{4177CDC2-C20C-439D-BDFC-027918E0B128}" destId="{D3EED3FE-BC2C-4607-8788-824DBAC7D1D9}" srcOrd="0" destOrd="0" presId="urn:microsoft.com/office/officeart/2005/8/layout/cycle2"/>
    <dgm:cxn modelId="{3BA57EDC-6C80-4CD9-A160-147A56998D35}" type="presOf" srcId="{3E56024F-6D6F-4EA9-8570-0263EC0A8701}" destId="{5BC15F14-04BE-4840-A4C5-62718E790043}" srcOrd="1" destOrd="0" presId="urn:microsoft.com/office/officeart/2005/8/layout/cycle2"/>
    <dgm:cxn modelId="{13808AF8-11E6-45B4-ACD6-D3B9112489ED}" type="presOf" srcId="{31F66CFF-2657-4D8F-B7A0-67145CF764B5}" destId="{15C13021-9E36-4140-9067-029F5EC0372A}" srcOrd="1" destOrd="0" presId="urn:microsoft.com/office/officeart/2005/8/layout/cycle2"/>
    <dgm:cxn modelId="{9699632B-BA56-4E0B-9D3D-27DC68C6EFDE}" type="presOf" srcId="{15882BC3-117C-4923-B0B8-4CFE0AFFB122}" destId="{F8B55B9D-4F9B-47F3-9A68-A5B8D8B383D5}" srcOrd="0" destOrd="0" presId="urn:microsoft.com/office/officeart/2005/8/layout/cycle2"/>
    <dgm:cxn modelId="{3D84BCC5-2A59-4756-A6BC-87D2D997C212}" srcId="{B583592F-FB5D-4F6D-BE06-D69F11BF31D8}" destId="{AE0E7ADE-A75E-4D67-84C3-C9EF1C8ABBBE}" srcOrd="2" destOrd="0" parTransId="{7FE87EDA-C9FC-4825-B875-E880840352CB}" sibTransId="{31F66CFF-2657-4D8F-B7A0-67145CF764B5}"/>
    <dgm:cxn modelId="{FFBE8D04-A991-40EA-9CEF-D41CDA1153A4}" type="presOf" srcId="{2017A9D5-5DD1-457F-8645-CFCC775F10B4}" destId="{6ACA96D5-CA0D-4C76-B38A-6F62CAFEEFE0}" srcOrd="0" destOrd="0" presId="urn:microsoft.com/office/officeart/2005/8/layout/cycle2"/>
    <dgm:cxn modelId="{B0E70AEF-11F9-470A-8051-712E5EBAA53D}" type="presOf" srcId="{3E56024F-6D6F-4EA9-8570-0263EC0A8701}" destId="{84DB73FD-C761-4D16-B33E-498591487E64}" srcOrd="0" destOrd="0" presId="urn:microsoft.com/office/officeart/2005/8/layout/cycle2"/>
    <dgm:cxn modelId="{B9296533-B3A8-420B-BD3F-BB8F71A5FA9F}" type="presOf" srcId="{30F8E9A8-DB8E-461B-8022-CE660F70351F}" destId="{9BD5FCE9-7145-4271-A0DD-647529692604}" srcOrd="1" destOrd="0" presId="urn:microsoft.com/office/officeart/2005/8/layout/cycle2"/>
    <dgm:cxn modelId="{67DFF97E-E72D-4366-A059-479B598F5DAC}" srcId="{B583592F-FB5D-4F6D-BE06-D69F11BF31D8}" destId="{03D84EBB-AD17-4E9A-86D1-4F67F148BC28}" srcOrd="5" destOrd="0" parTransId="{8A1C58E4-3440-4F38-9C1C-535BFE7555B6}" sibTransId="{3E56024F-6D6F-4EA9-8570-0263EC0A8701}"/>
    <dgm:cxn modelId="{C5117946-DB74-422C-85D1-89CB8BBD483C}" type="presOf" srcId="{E14F3C69-2A47-4465-83A5-BCC4C1048676}" destId="{5C487F3E-2992-4D15-8F6A-CED2DDBA9C6B}" srcOrd="0" destOrd="0" presId="urn:microsoft.com/office/officeart/2005/8/layout/cycle2"/>
    <dgm:cxn modelId="{16B74969-15CB-4E8A-A24B-1459996B2335}" type="presOf" srcId="{31F66CFF-2657-4D8F-B7A0-67145CF764B5}" destId="{7A540D43-EAB9-4A61-BD01-C3E79BAA621E}" srcOrd="0" destOrd="0" presId="urn:microsoft.com/office/officeart/2005/8/layout/cycle2"/>
    <dgm:cxn modelId="{FD99515D-3EB3-43EA-9C03-BF506678D398}" type="presParOf" srcId="{FCFF8C6D-4E35-4161-B8E6-2E05CA6178CB}" destId="{6ACA96D5-CA0D-4C76-B38A-6F62CAFEEFE0}" srcOrd="0" destOrd="0" presId="urn:microsoft.com/office/officeart/2005/8/layout/cycle2"/>
    <dgm:cxn modelId="{14D11DCC-6315-4C9C-B903-4BBB5AEF9E23}" type="presParOf" srcId="{FCFF8C6D-4E35-4161-B8E6-2E05CA6178CB}" destId="{E643199E-3041-442F-BA42-B97D6F5CA165}" srcOrd="1" destOrd="0" presId="urn:microsoft.com/office/officeart/2005/8/layout/cycle2"/>
    <dgm:cxn modelId="{5A6CC33B-2F4F-4592-9E81-AF289F24B4AF}" type="presParOf" srcId="{E643199E-3041-442F-BA42-B97D6F5CA165}" destId="{9BD5FCE9-7145-4271-A0DD-647529692604}" srcOrd="0" destOrd="0" presId="urn:microsoft.com/office/officeart/2005/8/layout/cycle2"/>
    <dgm:cxn modelId="{91E714AD-1EBD-474A-ADAE-EEDBA92491E9}" type="presParOf" srcId="{FCFF8C6D-4E35-4161-B8E6-2E05CA6178CB}" destId="{9E4DC586-8FD2-481D-8CB5-1F75BAF4B648}" srcOrd="2" destOrd="0" presId="urn:microsoft.com/office/officeart/2005/8/layout/cycle2"/>
    <dgm:cxn modelId="{98A2E75F-8E86-4646-B158-5A479B9B2AD5}" type="presParOf" srcId="{FCFF8C6D-4E35-4161-B8E6-2E05CA6178CB}" destId="{A3FAEBC7-BE0D-4FA0-B1D8-3A0F638FE758}" srcOrd="3" destOrd="0" presId="urn:microsoft.com/office/officeart/2005/8/layout/cycle2"/>
    <dgm:cxn modelId="{3E47675C-0BFE-454D-B5F9-68942A21D419}" type="presParOf" srcId="{A3FAEBC7-BE0D-4FA0-B1D8-3A0F638FE758}" destId="{A179CCA8-EAA7-4B2A-B64A-EAB5B5397600}" srcOrd="0" destOrd="0" presId="urn:microsoft.com/office/officeart/2005/8/layout/cycle2"/>
    <dgm:cxn modelId="{8DBD25D9-F985-457A-8EB7-D55F8B4A8130}" type="presParOf" srcId="{FCFF8C6D-4E35-4161-B8E6-2E05CA6178CB}" destId="{DE76DE3C-1C1E-4411-A1D0-9D9C47E537FA}" srcOrd="4" destOrd="0" presId="urn:microsoft.com/office/officeart/2005/8/layout/cycle2"/>
    <dgm:cxn modelId="{A77D53C0-5C36-42DD-84C8-BA5568C6EC57}" type="presParOf" srcId="{FCFF8C6D-4E35-4161-B8E6-2E05CA6178CB}" destId="{7A540D43-EAB9-4A61-BD01-C3E79BAA621E}" srcOrd="5" destOrd="0" presId="urn:microsoft.com/office/officeart/2005/8/layout/cycle2"/>
    <dgm:cxn modelId="{5DD9D998-3064-4D6F-BEEE-17502461BBF8}" type="presParOf" srcId="{7A540D43-EAB9-4A61-BD01-C3E79BAA621E}" destId="{15C13021-9E36-4140-9067-029F5EC0372A}" srcOrd="0" destOrd="0" presId="urn:microsoft.com/office/officeart/2005/8/layout/cycle2"/>
    <dgm:cxn modelId="{85A36F35-AC56-43D6-9ED4-4C9DEA96EF96}" type="presParOf" srcId="{FCFF8C6D-4E35-4161-B8E6-2E05CA6178CB}" destId="{5C487F3E-2992-4D15-8F6A-CED2DDBA9C6B}" srcOrd="6" destOrd="0" presId="urn:microsoft.com/office/officeart/2005/8/layout/cycle2"/>
    <dgm:cxn modelId="{B81BBB07-EBE2-47FA-94CE-2DC788D087F6}" type="presParOf" srcId="{FCFF8C6D-4E35-4161-B8E6-2E05CA6178CB}" destId="{5D5EF773-9C23-4F08-95CA-2C45468F78CE}" srcOrd="7" destOrd="0" presId="urn:microsoft.com/office/officeart/2005/8/layout/cycle2"/>
    <dgm:cxn modelId="{C3B02C95-083A-4176-8B98-0042DCC36AA1}" type="presParOf" srcId="{5D5EF773-9C23-4F08-95CA-2C45468F78CE}" destId="{EDD8B749-1D92-45B4-A544-0D05DB57964C}" srcOrd="0" destOrd="0" presId="urn:microsoft.com/office/officeart/2005/8/layout/cycle2"/>
    <dgm:cxn modelId="{1791FD26-EA71-4CE2-9356-A0816CBE616D}" type="presParOf" srcId="{FCFF8C6D-4E35-4161-B8E6-2E05CA6178CB}" destId="{D3EED3FE-BC2C-4607-8788-824DBAC7D1D9}" srcOrd="8" destOrd="0" presId="urn:microsoft.com/office/officeart/2005/8/layout/cycle2"/>
    <dgm:cxn modelId="{5FC9CC6D-FBF8-4E5B-BDB5-0AFBDA70FD9F}" type="presParOf" srcId="{FCFF8C6D-4E35-4161-B8E6-2E05CA6178CB}" destId="{F8B55B9D-4F9B-47F3-9A68-A5B8D8B383D5}" srcOrd="9" destOrd="0" presId="urn:microsoft.com/office/officeart/2005/8/layout/cycle2"/>
    <dgm:cxn modelId="{4E91EA26-C51B-4594-BCC4-E5F37086E9F9}" type="presParOf" srcId="{F8B55B9D-4F9B-47F3-9A68-A5B8D8B383D5}" destId="{6FA8867B-0C65-4C77-8777-CDCB5C85A8BB}" srcOrd="0" destOrd="0" presId="urn:microsoft.com/office/officeart/2005/8/layout/cycle2"/>
    <dgm:cxn modelId="{516B8D6E-7AD7-419A-B55F-B4ED13D92911}" type="presParOf" srcId="{FCFF8C6D-4E35-4161-B8E6-2E05CA6178CB}" destId="{C34D7661-0581-4716-8DB2-0FB49AFABBFA}" srcOrd="10" destOrd="0" presId="urn:microsoft.com/office/officeart/2005/8/layout/cycle2"/>
    <dgm:cxn modelId="{6E898487-D3D9-498F-B9FF-503DE76B4B34}" type="presParOf" srcId="{FCFF8C6D-4E35-4161-B8E6-2E05CA6178CB}" destId="{84DB73FD-C761-4D16-B33E-498591487E64}" srcOrd="11" destOrd="0" presId="urn:microsoft.com/office/officeart/2005/8/layout/cycle2"/>
    <dgm:cxn modelId="{56CC305C-93E6-4F5F-83A1-99287D6CE968}" type="presParOf" srcId="{84DB73FD-C761-4D16-B33E-498591487E64}" destId="{5BC15F14-04BE-4840-A4C5-62718E79004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C2567C-208B-4299-938A-885646F2EF4C}" type="doc">
      <dgm:prSet loTypeId="urn:microsoft.com/office/officeart/2005/8/layout/pyramid1" loCatId="pyramid" qsTypeId="urn:microsoft.com/office/officeart/2005/8/quickstyle/simple1" qsCatId="simple" csTypeId="urn:microsoft.com/office/officeart/2005/8/colors/colorful2" csCatId="colorful" phldr="1"/>
      <dgm:spPr/>
    </dgm:pt>
    <dgm:pt modelId="{D5E26A56-2E38-408B-88E2-8934CE6D2F5D}">
      <dgm:prSet phldrT="[Text]" custT="1"/>
      <dgm:spPr/>
      <dgm:t>
        <a:bodyPr/>
        <a:lstStyle/>
        <a:p>
          <a:r>
            <a:rPr lang="en-US" sz="2000" dirty="0" smtClean="0">
              <a:solidFill>
                <a:srgbClr val="FFFF00"/>
              </a:solidFill>
            </a:rPr>
            <a:t>Self-Audits</a:t>
          </a:r>
          <a:endParaRPr lang="en-US" sz="2000" dirty="0">
            <a:solidFill>
              <a:srgbClr val="FFFF00"/>
            </a:solidFill>
          </a:endParaRPr>
        </a:p>
      </dgm:t>
    </dgm:pt>
    <dgm:pt modelId="{144DA96D-7D72-4175-815E-2F0D5FA49D88}" type="parTrans" cxnId="{6A209090-3B4E-4B22-AE86-E67165BE0773}">
      <dgm:prSet/>
      <dgm:spPr/>
      <dgm:t>
        <a:bodyPr/>
        <a:lstStyle/>
        <a:p>
          <a:endParaRPr lang="en-US"/>
        </a:p>
      </dgm:t>
    </dgm:pt>
    <dgm:pt modelId="{53047638-FE0D-498D-824B-13B9A5F7DC99}" type="sibTrans" cxnId="{6A209090-3B4E-4B22-AE86-E67165BE0773}">
      <dgm:prSet/>
      <dgm:spPr/>
      <dgm:t>
        <a:bodyPr/>
        <a:lstStyle/>
        <a:p>
          <a:endParaRPr lang="en-US"/>
        </a:p>
      </dgm:t>
    </dgm:pt>
    <dgm:pt modelId="{8F25F150-1DD4-4AA0-93BC-CDCB3DF512CD}">
      <dgm:prSet phldrT="[Text]" custT="1"/>
      <dgm:spPr/>
      <dgm:t>
        <a:bodyPr/>
        <a:lstStyle/>
        <a:p>
          <a:r>
            <a:rPr lang="en-US" sz="2000" dirty="0" smtClean="0">
              <a:solidFill>
                <a:srgbClr val="FFFF00"/>
              </a:solidFill>
            </a:rPr>
            <a:t>Interrogatories</a:t>
          </a:r>
          <a:endParaRPr lang="en-US" sz="2000" dirty="0">
            <a:solidFill>
              <a:srgbClr val="FFFF00"/>
            </a:solidFill>
          </a:endParaRPr>
        </a:p>
      </dgm:t>
    </dgm:pt>
    <dgm:pt modelId="{0E093FAD-4E89-4978-BB67-4CBE6B69C1D1}" type="parTrans" cxnId="{6EFAE937-9194-49E0-9F3A-BCA5248AA227}">
      <dgm:prSet/>
      <dgm:spPr/>
      <dgm:t>
        <a:bodyPr/>
        <a:lstStyle/>
        <a:p>
          <a:endParaRPr lang="en-US"/>
        </a:p>
      </dgm:t>
    </dgm:pt>
    <dgm:pt modelId="{DCE3BECA-DA1E-45FC-8049-3D76663B3B54}" type="sibTrans" cxnId="{6EFAE937-9194-49E0-9F3A-BCA5248AA227}">
      <dgm:prSet/>
      <dgm:spPr/>
      <dgm:t>
        <a:bodyPr/>
        <a:lstStyle/>
        <a:p>
          <a:endParaRPr lang="en-US"/>
        </a:p>
      </dgm:t>
    </dgm:pt>
    <dgm:pt modelId="{74D78C07-AF62-40A1-B1A3-E6D1FCE3A0CE}">
      <dgm:prSet phldrT="[Text]" custT="1"/>
      <dgm:spPr/>
      <dgm:t>
        <a:bodyPr/>
        <a:lstStyle/>
        <a:p>
          <a:r>
            <a:rPr lang="en-US" sz="2000" dirty="0" smtClean="0">
              <a:solidFill>
                <a:srgbClr val="FFFF00"/>
              </a:solidFill>
            </a:rPr>
            <a:t>Education and Correspondence</a:t>
          </a:r>
          <a:endParaRPr lang="en-US" sz="2000" dirty="0">
            <a:solidFill>
              <a:srgbClr val="FFFF00"/>
            </a:solidFill>
          </a:endParaRPr>
        </a:p>
      </dgm:t>
    </dgm:pt>
    <dgm:pt modelId="{25CEF4A9-4846-4368-9037-577E0B20EA2F}" type="parTrans" cxnId="{C6038F79-9E60-4F44-ACF4-A1473E0E544D}">
      <dgm:prSet/>
      <dgm:spPr/>
      <dgm:t>
        <a:bodyPr/>
        <a:lstStyle/>
        <a:p>
          <a:endParaRPr lang="en-US"/>
        </a:p>
      </dgm:t>
    </dgm:pt>
    <dgm:pt modelId="{92386147-E1D0-4D69-B93B-44E1FD6B7461}" type="sibTrans" cxnId="{C6038F79-9E60-4F44-ACF4-A1473E0E544D}">
      <dgm:prSet/>
      <dgm:spPr/>
      <dgm:t>
        <a:bodyPr/>
        <a:lstStyle/>
        <a:p>
          <a:endParaRPr lang="en-US"/>
        </a:p>
      </dgm:t>
    </dgm:pt>
    <dgm:pt modelId="{107A84D6-A7D5-40B4-8552-DCC767087222}">
      <dgm:prSet phldrT="[Text]" custT="1"/>
      <dgm:spPr/>
      <dgm:t>
        <a:bodyPr/>
        <a:lstStyle/>
        <a:p>
          <a:r>
            <a:rPr lang="en-US" sz="2000" dirty="0" smtClean="0">
              <a:solidFill>
                <a:srgbClr val="FFFF00"/>
              </a:solidFill>
            </a:rPr>
            <a:t>Interviews</a:t>
          </a:r>
          <a:endParaRPr lang="en-US" sz="2000" dirty="0">
            <a:solidFill>
              <a:srgbClr val="FFFF00"/>
            </a:solidFill>
          </a:endParaRPr>
        </a:p>
      </dgm:t>
    </dgm:pt>
    <dgm:pt modelId="{ED189E6B-3DEC-4863-888E-4AE43F76DE41}" type="parTrans" cxnId="{6890E979-D64B-49F1-BC61-6C0A668C73A4}">
      <dgm:prSet/>
      <dgm:spPr/>
      <dgm:t>
        <a:bodyPr/>
        <a:lstStyle/>
        <a:p>
          <a:endParaRPr lang="en-US"/>
        </a:p>
      </dgm:t>
    </dgm:pt>
    <dgm:pt modelId="{0AA41D6A-CA4E-4460-B59E-94A1F250AA6D}" type="sibTrans" cxnId="{6890E979-D64B-49F1-BC61-6C0A668C73A4}">
      <dgm:prSet/>
      <dgm:spPr/>
      <dgm:t>
        <a:bodyPr/>
        <a:lstStyle/>
        <a:p>
          <a:endParaRPr lang="en-US"/>
        </a:p>
      </dgm:t>
    </dgm:pt>
    <dgm:pt modelId="{85A4E3A9-A231-4EAA-A293-F2B132B4BA94}">
      <dgm:prSet phldrT="[Text]" custT="1"/>
      <dgm:spPr/>
      <dgm:t>
        <a:bodyPr/>
        <a:lstStyle/>
        <a:p>
          <a:endParaRPr lang="en-US" sz="2000" dirty="0" smtClean="0">
            <a:solidFill>
              <a:srgbClr val="FFFF00"/>
            </a:solidFill>
          </a:endParaRPr>
        </a:p>
        <a:p>
          <a:r>
            <a:rPr lang="en-US" sz="2000" dirty="0" smtClean="0">
              <a:solidFill>
                <a:srgbClr val="FFFF00"/>
              </a:solidFill>
            </a:rPr>
            <a:t>Exams</a:t>
          </a:r>
          <a:endParaRPr lang="en-US" sz="2000" dirty="0">
            <a:solidFill>
              <a:srgbClr val="FFFF00"/>
            </a:solidFill>
          </a:endParaRPr>
        </a:p>
      </dgm:t>
    </dgm:pt>
    <dgm:pt modelId="{B456845E-D798-40D5-A989-CC5A6563EFF4}" type="sibTrans" cxnId="{B939A277-4121-4515-81D8-481CD88F46C7}">
      <dgm:prSet/>
      <dgm:spPr/>
      <dgm:t>
        <a:bodyPr/>
        <a:lstStyle/>
        <a:p>
          <a:endParaRPr lang="en-US"/>
        </a:p>
      </dgm:t>
    </dgm:pt>
    <dgm:pt modelId="{F1811FEE-24FB-4B20-8205-FC4E51F8B23D}" type="parTrans" cxnId="{B939A277-4121-4515-81D8-481CD88F46C7}">
      <dgm:prSet/>
      <dgm:spPr/>
      <dgm:t>
        <a:bodyPr/>
        <a:lstStyle/>
        <a:p>
          <a:endParaRPr lang="en-US"/>
        </a:p>
      </dgm:t>
    </dgm:pt>
    <dgm:pt modelId="{9ECB3C38-966A-4077-8C8E-6F824268C827}" type="pres">
      <dgm:prSet presAssocID="{E6C2567C-208B-4299-938A-885646F2EF4C}" presName="Name0" presStyleCnt="0">
        <dgm:presLayoutVars>
          <dgm:dir/>
          <dgm:animLvl val="lvl"/>
          <dgm:resizeHandles val="exact"/>
        </dgm:presLayoutVars>
      </dgm:prSet>
      <dgm:spPr/>
    </dgm:pt>
    <dgm:pt modelId="{7D85923C-8586-4309-B79B-F4536FBA8F33}" type="pres">
      <dgm:prSet presAssocID="{85A4E3A9-A231-4EAA-A293-F2B132B4BA94}" presName="Name8" presStyleCnt="0"/>
      <dgm:spPr/>
    </dgm:pt>
    <dgm:pt modelId="{F28E4683-1832-4E37-A226-253654EE7C3F}" type="pres">
      <dgm:prSet presAssocID="{85A4E3A9-A231-4EAA-A293-F2B132B4BA94}" presName="level" presStyleLbl="node1" presStyleIdx="0" presStyleCnt="5" custScaleX="9772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E79AEB-3F58-4845-A671-BDF121736460}" type="pres">
      <dgm:prSet presAssocID="{85A4E3A9-A231-4EAA-A293-F2B132B4BA9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8DEBE4-F1EC-479C-B78A-D4D104245595}" type="pres">
      <dgm:prSet presAssocID="{D5E26A56-2E38-408B-88E2-8934CE6D2F5D}" presName="Name8" presStyleCnt="0"/>
      <dgm:spPr/>
    </dgm:pt>
    <dgm:pt modelId="{58FB0D79-F7D6-4D05-BF72-33487E4B9BC5}" type="pres">
      <dgm:prSet presAssocID="{D5E26A56-2E38-408B-88E2-8934CE6D2F5D}" presName="level" presStyleLbl="node1" presStyleIdx="1" presStyleCnt="5" custScaleX="10118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6F9B0C-DC1F-4D92-9D48-1F125DFD7998}" type="pres">
      <dgm:prSet presAssocID="{D5E26A56-2E38-408B-88E2-8934CE6D2F5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55FF91-1F51-4F86-B251-D96990FDD42B}" type="pres">
      <dgm:prSet presAssocID="{8F25F150-1DD4-4AA0-93BC-CDCB3DF512CD}" presName="Name8" presStyleCnt="0"/>
      <dgm:spPr/>
    </dgm:pt>
    <dgm:pt modelId="{7BC8564A-A56A-420D-A420-8A19DC327399}" type="pres">
      <dgm:prSet presAssocID="{8F25F150-1DD4-4AA0-93BC-CDCB3DF512CD}" presName="level" presStyleLbl="node1" presStyleIdx="2" presStyleCnt="5" custScaleX="988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28E140-31E1-4E62-B422-407C78F80055}" type="pres">
      <dgm:prSet presAssocID="{8F25F150-1DD4-4AA0-93BC-CDCB3DF512C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84A217-6C9F-4AB3-A36A-31755A0E8048}" type="pres">
      <dgm:prSet presAssocID="{107A84D6-A7D5-40B4-8552-DCC767087222}" presName="Name8" presStyleCnt="0"/>
      <dgm:spPr/>
    </dgm:pt>
    <dgm:pt modelId="{EAAD4C8C-812D-45DC-B912-D04F113C8999}" type="pres">
      <dgm:prSet presAssocID="{107A84D6-A7D5-40B4-8552-DCC767087222}" presName="level" presStyleLbl="node1" presStyleIdx="3" presStyleCnt="5" custLinFactNeighborX="164" custLinFactNeighborY="203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DAD8D2-56D0-407F-931C-3167A5028389}" type="pres">
      <dgm:prSet presAssocID="{107A84D6-A7D5-40B4-8552-DCC76708722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9533ED-1081-48BF-9BB2-324B6EC64F1B}" type="pres">
      <dgm:prSet presAssocID="{74D78C07-AF62-40A1-B1A3-E6D1FCE3A0CE}" presName="Name8" presStyleCnt="0"/>
      <dgm:spPr/>
    </dgm:pt>
    <dgm:pt modelId="{C86F5BCA-96C0-4CF6-8D92-516BD481F9DD}" type="pres">
      <dgm:prSet presAssocID="{74D78C07-AF62-40A1-B1A3-E6D1FCE3A0CE}" presName="level" presStyleLbl="node1" presStyleIdx="4" presStyleCnt="5" custLinFactNeighborX="4129" custLinFactNeighborY="-367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AFB63F-AF57-4185-B8E4-72B8773AEAA5}" type="pres">
      <dgm:prSet presAssocID="{74D78C07-AF62-40A1-B1A3-E6D1FCE3A0C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90E979-D64B-49F1-BC61-6C0A668C73A4}" srcId="{E6C2567C-208B-4299-938A-885646F2EF4C}" destId="{107A84D6-A7D5-40B4-8552-DCC767087222}" srcOrd="3" destOrd="0" parTransId="{ED189E6B-3DEC-4863-888E-4AE43F76DE41}" sibTransId="{0AA41D6A-CA4E-4460-B59E-94A1F250AA6D}"/>
    <dgm:cxn modelId="{EA06B036-A9D4-4E2E-AE5A-9FB951368F23}" type="presOf" srcId="{D5E26A56-2E38-408B-88E2-8934CE6D2F5D}" destId="{D66F9B0C-DC1F-4D92-9D48-1F125DFD7998}" srcOrd="1" destOrd="0" presId="urn:microsoft.com/office/officeart/2005/8/layout/pyramid1"/>
    <dgm:cxn modelId="{B939A277-4121-4515-81D8-481CD88F46C7}" srcId="{E6C2567C-208B-4299-938A-885646F2EF4C}" destId="{85A4E3A9-A231-4EAA-A293-F2B132B4BA94}" srcOrd="0" destOrd="0" parTransId="{F1811FEE-24FB-4B20-8205-FC4E51F8B23D}" sibTransId="{B456845E-D798-40D5-A989-CC5A6563EFF4}"/>
    <dgm:cxn modelId="{7CF773C8-4D7F-42BF-AA99-3FD260E5B649}" type="presOf" srcId="{74D78C07-AF62-40A1-B1A3-E6D1FCE3A0CE}" destId="{C86F5BCA-96C0-4CF6-8D92-516BD481F9DD}" srcOrd="0" destOrd="0" presId="urn:microsoft.com/office/officeart/2005/8/layout/pyramid1"/>
    <dgm:cxn modelId="{6EFAE937-9194-49E0-9F3A-BCA5248AA227}" srcId="{E6C2567C-208B-4299-938A-885646F2EF4C}" destId="{8F25F150-1DD4-4AA0-93BC-CDCB3DF512CD}" srcOrd="2" destOrd="0" parTransId="{0E093FAD-4E89-4978-BB67-4CBE6B69C1D1}" sibTransId="{DCE3BECA-DA1E-45FC-8049-3D76663B3B54}"/>
    <dgm:cxn modelId="{91CF231B-6CF8-4964-9423-7A3F0F20A9BC}" type="presOf" srcId="{85A4E3A9-A231-4EAA-A293-F2B132B4BA94}" destId="{57E79AEB-3F58-4845-A671-BDF121736460}" srcOrd="1" destOrd="0" presId="urn:microsoft.com/office/officeart/2005/8/layout/pyramid1"/>
    <dgm:cxn modelId="{D88A809B-59F5-4E4F-BE0C-FD8E3D6BB6D7}" type="presOf" srcId="{107A84D6-A7D5-40B4-8552-DCC767087222}" destId="{EAAD4C8C-812D-45DC-B912-D04F113C8999}" srcOrd="0" destOrd="0" presId="urn:microsoft.com/office/officeart/2005/8/layout/pyramid1"/>
    <dgm:cxn modelId="{B928A64D-955F-4198-BAC0-F64BD38393FF}" type="presOf" srcId="{85A4E3A9-A231-4EAA-A293-F2B132B4BA94}" destId="{F28E4683-1832-4E37-A226-253654EE7C3F}" srcOrd="0" destOrd="0" presId="urn:microsoft.com/office/officeart/2005/8/layout/pyramid1"/>
    <dgm:cxn modelId="{51954073-859B-4BCD-9B53-C663AFEB1C6A}" type="presOf" srcId="{8F25F150-1DD4-4AA0-93BC-CDCB3DF512CD}" destId="{8428E140-31E1-4E62-B422-407C78F80055}" srcOrd="1" destOrd="0" presId="urn:microsoft.com/office/officeart/2005/8/layout/pyramid1"/>
    <dgm:cxn modelId="{C6038F79-9E60-4F44-ACF4-A1473E0E544D}" srcId="{E6C2567C-208B-4299-938A-885646F2EF4C}" destId="{74D78C07-AF62-40A1-B1A3-E6D1FCE3A0CE}" srcOrd="4" destOrd="0" parTransId="{25CEF4A9-4846-4368-9037-577E0B20EA2F}" sibTransId="{92386147-E1D0-4D69-B93B-44E1FD6B7461}"/>
    <dgm:cxn modelId="{D969BFDD-1AB7-454D-A4BF-9AD8F86108BD}" type="presOf" srcId="{8F25F150-1DD4-4AA0-93BC-CDCB3DF512CD}" destId="{7BC8564A-A56A-420D-A420-8A19DC327399}" srcOrd="0" destOrd="0" presId="urn:microsoft.com/office/officeart/2005/8/layout/pyramid1"/>
    <dgm:cxn modelId="{56216DCB-61A0-4759-B0F2-EC745D9E4464}" type="presOf" srcId="{107A84D6-A7D5-40B4-8552-DCC767087222}" destId="{CFDAD8D2-56D0-407F-931C-3167A5028389}" srcOrd="1" destOrd="0" presId="urn:microsoft.com/office/officeart/2005/8/layout/pyramid1"/>
    <dgm:cxn modelId="{944515A6-81C2-4F87-844A-B57B22543B73}" type="presOf" srcId="{D5E26A56-2E38-408B-88E2-8934CE6D2F5D}" destId="{58FB0D79-F7D6-4D05-BF72-33487E4B9BC5}" srcOrd="0" destOrd="0" presId="urn:microsoft.com/office/officeart/2005/8/layout/pyramid1"/>
    <dgm:cxn modelId="{032C876D-FBCB-4F6C-8AC3-4552B4C431CE}" type="presOf" srcId="{74D78C07-AF62-40A1-B1A3-E6D1FCE3A0CE}" destId="{BBAFB63F-AF57-4185-B8E4-72B8773AEAA5}" srcOrd="1" destOrd="0" presId="urn:microsoft.com/office/officeart/2005/8/layout/pyramid1"/>
    <dgm:cxn modelId="{6A209090-3B4E-4B22-AE86-E67165BE0773}" srcId="{E6C2567C-208B-4299-938A-885646F2EF4C}" destId="{D5E26A56-2E38-408B-88E2-8934CE6D2F5D}" srcOrd="1" destOrd="0" parTransId="{144DA96D-7D72-4175-815E-2F0D5FA49D88}" sibTransId="{53047638-FE0D-498D-824B-13B9A5F7DC99}"/>
    <dgm:cxn modelId="{A3048EEC-6F63-4D35-8EF8-36DC77639578}" type="presOf" srcId="{E6C2567C-208B-4299-938A-885646F2EF4C}" destId="{9ECB3C38-966A-4077-8C8E-6F824268C827}" srcOrd="0" destOrd="0" presId="urn:microsoft.com/office/officeart/2005/8/layout/pyramid1"/>
    <dgm:cxn modelId="{22B54B34-A4DF-4FB3-9565-4A730B9827A2}" type="presParOf" srcId="{9ECB3C38-966A-4077-8C8E-6F824268C827}" destId="{7D85923C-8586-4309-B79B-F4536FBA8F33}" srcOrd="0" destOrd="0" presId="urn:microsoft.com/office/officeart/2005/8/layout/pyramid1"/>
    <dgm:cxn modelId="{DF6E81AA-146D-4DF6-8099-E52AA331829D}" type="presParOf" srcId="{7D85923C-8586-4309-B79B-F4536FBA8F33}" destId="{F28E4683-1832-4E37-A226-253654EE7C3F}" srcOrd="0" destOrd="0" presId="urn:microsoft.com/office/officeart/2005/8/layout/pyramid1"/>
    <dgm:cxn modelId="{9979409C-C77E-485F-A472-A1313A4B009D}" type="presParOf" srcId="{7D85923C-8586-4309-B79B-F4536FBA8F33}" destId="{57E79AEB-3F58-4845-A671-BDF121736460}" srcOrd="1" destOrd="0" presId="urn:microsoft.com/office/officeart/2005/8/layout/pyramid1"/>
    <dgm:cxn modelId="{07EC5737-04EE-4DFD-ADFA-EBA9BC6774BE}" type="presParOf" srcId="{9ECB3C38-966A-4077-8C8E-6F824268C827}" destId="{D48DEBE4-F1EC-479C-B78A-D4D104245595}" srcOrd="1" destOrd="0" presId="urn:microsoft.com/office/officeart/2005/8/layout/pyramid1"/>
    <dgm:cxn modelId="{CCD271E8-FA06-4FFE-88C4-D5399C998F80}" type="presParOf" srcId="{D48DEBE4-F1EC-479C-B78A-D4D104245595}" destId="{58FB0D79-F7D6-4D05-BF72-33487E4B9BC5}" srcOrd="0" destOrd="0" presId="urn:microsoft.com/office/officeart/2005/8/layout/pyramid1"/>
    <dgm:cxn modelId="{E60BDD44-FCCD-4FD1-810F-A2D946CDA2EF}" type="presParOf" srcId="{D48DEBE4-F1EC-479C-B78A-D4D104245595}" destId="{D66F9B0C-DC1F-4D92-9D48-1F125DFD7998}" srcOrd="1" destOrd="0" presId="urn:microsoft.com/office/officeart/2005/8/layout/pyramid1"/>
    <dgm:cxn modelId="{3825761C-E05F-4FD5-A7D0-A4070BFCEEAB}" type="presParOf" srcId="{9ECB3C38-966A-4077-8C8E-6F824268C827}" destId="{3655FF91-1F51-4F86-B251-D96990FDD42B}" srcOrd="2" destOrd="0" presId="urn:microsoft.com/office/officeart/2005/8/layout/pyramid1"/>
    <dgm:cxn modelId="{034BB1B6-F6F2-4643-9768-4E14EA96EFED}" type="presParOf" srcId="{3655FF91-1F51-4F86-B251-D96990FDD42B}" destId="{7BC8564A-A56A-420D-A420-8A19DC327399}" srcOrd="0" destOrd="0" presId="urn:microsoft.com/office/officeart/2005/8/layout/pyramid1"/>
    <dgm:cxn modelId="{A5ABC17C-00E8-473F-841A-37DD908CA2F3}" type="presParOf" srcId="{3655FF91-1F51-4F86-B251-D96990FDD42B}" destId="{8428E140-31E1-4E62-B422-407C78F80055}" srcOrd="1" destOrd="0" presId="urn:microsoft.com/office/officeart/2005/8/layout/pyramid1"/>
    <dgm:cxn modelId="{DA6BB51B-BC9B-4F77-9083-0D9588AD5AC8}" type="presParOf" srcId="{9ECB3C38-966A-4077-8C8E-6F824268C827}" destId="{3884A217-6C9F-4AB3-A36A-31755A0E8048}" srcOrd="3" destOrd="0" presId="urn:microsoft.com/office/officeart/2005/8/layout/pyramid1"/>
    <dgm:cxn modelId="{332803BC-59E2-47DB-BF91-F6BD12E09CDD}" type="presParOf" srcId="{3884A217-6C9F-4AB3-A36A-31755A0E8048}" destId="{EAAD4C8C-812D-45DC-B912-D04F113C8999}" srcOrd="0" destOrd="0" presId="urn:microsoft.com/office/officeart/2005/8/layout/pyramid1"/>
    <dgm:cxn modelId="{1417904B-49FE-4ED7-9846-656C0CC21056}" type="presParOf" srcId="{3884A217-6C9F-4AB3-A36A-31755A0E8048}" destId="{CFDAD8D2-56D0-407F-931C-3167A5028389}" srcOrd="1" destOrd="0" presId="urn:microsoft.com/office/officeart/2005/8/layout/pyramid1"/>
    <dgm:cxn modelId="{8529BD5A-A651-4F20-AE51-8317DBEB32A0}" type="presParOf" srcId="{9ECB3C38-966A-4077-8C8E-6F824268C827}" destId="{AD9533ED-1081-48BF-9BB2-324B6EC64F1B}" srcOrd="4" destOrd="0" presId="urn:microsoft.com/office/officeart/2005/8/layout/pyramid1"/>
    <dgm:cxn modelId="{C973A1BF-97BF-4FA7-A927-03C6BEFB763E}" type="presParOf" srcId="{AD9533ED-1081-48BF-9BB2-324B6EC64F1B}" destId="{C86F5BCA-96C0-4CF6-8D92-516BD481F9DD}" srcOrd="0" destOrd="0" presId="urn:microsoft.com/office/officeart/2005/8/layout/pyramid1"/>
    <dgm:cxn modelId="{2D4A10B8-100C-4A25-B030-CCBE9A9701AE}" type="presParOf" srcId="{AD9533ED-1081-48BF-9BB2-324B6EC64F1B}" destId="{BBAFB63F-AF57-4185-B8E4-72B8773AEAA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EC8835-ED26-4906-BBED-A5B8715CF58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9A4662-891E-4C77-AF4D-D94A476C9F21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Remediation</a:t>
          </a:r>
          <a:endParaRPr lang="en-US" dirty="0"/>
        </a:p>
      </dgm:t>
    </dgm:pt>
    <dgm:pt modelId="{AEBDD953-5413-4EDA-847E-FD0BE9A1820D}" type="parTrans" cxnId="{25C12CC9-AA25-4686-8B5A-8AFA3AF26AF7}">
      <dgm:prSet/>
      <dgm:spPr/>
      <dgm:t>
        <a:bodyPr/>
        <a:lstStyle/>
        <a:p>
          <a:endParaRPr lang="en-US"/>
        </a:p>
      </dgm:t>
    </dgm:pt>
    <dgm:pt modelId="{E1731711-4AD8-49C2-85F6-213639027E87}" type="sibTrans" cxnId="{25C12CC9-AA25-4686-8B5A-8AFA3AF26AF7}">
      <dgm:prSet/>
      <dgm:spPr/>
      <dgm:t>
        <a:bodyPr/>
        <a:lstStyle/>
        <a:p>
          <a:endParaRPr lang="en-US"/>
        </a:p>
      </dgm:t>
    </dgm:pt>
    <dgm:pt modelId="{9D5051FB-98A0-4150-BE12-22805065DC38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Fines</a:t>
          </a:r>
          <a:endParaRPr lang="en-US" dirty="0"/>
        </a:p>
      </dgm:t>
    </dgm:pt>
    <dgm:pt modelId="{ACBEC321-7D35-4688-93CF-4D9558420EB7}" type="parTrans" cxnId="{C526A04F-7F16-469E-93AC-88E2B5AB4836}">
      <dgm:prSet/>
      <dgm:spPr/>
      <dgm:t>
        <a:bodyPr/>
        <a:lstStyle/>
        <a:p>
          <a:endParaRPr lang="en-US"/>
        </a:p>
      </dgm:t>
    </dgm:pt>
    <dgm:pt modelId="{FDA056AB-BEC9-43A0-A17C-D7AE5C7D5E7D}" type="sibTrans" cxnId="{C526A04F-7F16-469E-93AC-88E2B5AB4836}">
      <dgm:prSet/>
      <dgm:spPr/>
      <dgm:t>
        <a:bodyPr/>
        <a:lstStyle/>
        <a:p>
          <a:endParaRPr lang="en-US"/>
        </a:p>
      </dgm:t>
    </dgm:pt>
    <dgm:pt modelId="{FF3696AC-9B60-4D9F-B42C-59F6CDB044C3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New Procedures</a:t>
          </a:r>
          <a:endParaRPr lang="en-US" dirty="0"/>
        </a:p>
      </dgm:t>
    </dgm:pt>
    <dgm:pt modelId="{6982EA82-D7CB-4534-B194-E9D973D9063E}" type="parTrans" cxnId="{BC9638E6-2D57-4090-B7DE-70E3858F14F9}">
      <dgm:prSet/>
      <dgm:spPr/>
      <dgm:t>
        <a:bodyPr/>
        <a:lstStyle/>
        <a:p>
          <a:endParaRPr lang="en-US"/>
        </a:p>
      </dgm:t>
    </dgm:pt>
    <dgm:pt modelId="{D96E2CD6-CAF4-4BFE-A0FD-EA11333AB13C}" type="sibTrans" cxnId="{BC9638E6-2D57-4090-B7DE-70E3858F14F9}">
      <dgm:prSet/>
      <dgm:spPr/>
      <dgm:t>
        <a:bodyPr/>
        <a:lstStyle/>
        <a:p>
          <a:endParaRPr lang="en-US"/>
        </a:p>
      </dgm:t>
    </dgm:pt>
    <dgm:pt modelId="{05604529-B932-4A78-93DA-EA0D81170731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Self-Audit</a:t>
          </a:r>
          <a:endParaRPr lang="en-US" dirty="0"/>
        </a:p>
      </dgm:t>
    </dgm:pt>
    <dgm:pt modelId="{E511E12F-7E61-4266-AA52-8F6BB9C41126}" type="parTrans" cxnId="{61B24F64-3DDE-4673-B026-1C5A55B25D18}">
      <dgm:prSet/>
      <dgm:spPr/>
      <dgm:t>
        <a:bodyPr/>
        <a:lstStyle/>
        <a:p>
          <a:endParaRPr lang="en-US"/>
        </a:p>
      </dgm:t>
    </dgm:pt>
    <dgm:pt modelId="{9E9CDDE6-976E-4585-BF99-2EB9F14634DF}" type="sibTrans" cxnId="{61B24F64-3DDE-4673-B026-1C5A55B25D18}">
      <dgm:prSet/>
      <dgm:spPr/>
      <dgm:t>
        <a:bodyPr/>
        <a:lstStyle/>
        <a:p>
          <a:endParaRPr lang="en-US"/>
        </a:p>
      </dgm:t>
    </dgm:pt>
    <dgm:pt modelId="{DE197A18-A686-41A4-BEC3-7CF14DDA4FEE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Follow Up Exam</a:t>
          </a:r>
          <a:endParaRPr lang="en-US" dirty="0"/>
        </a:p>
      </dgm:t>
    </dgm:pt>
    <dgm:pt modelId="{5A4E0EBC-31B5-43B8-938C-A2ABB69E523F}" type="parTrans" cxnId="{2800FC09-BBAF-41A2-BCBD-CC4CD079A7AC}">
      <dgm:prSet/>
      <dgm:spPr/>
      <dgm:t>
        <a:bodyPr/>
        <a:lstStyle/>
        <a:p>
          <a:endParaRPr lang="en-US"/>
        </a:p>
      </dgm:t>
    </dgm:pt>
    <dgm:pt modelId="{50EC97F1-BB73-45E9-B9AE-D475670FB9C2}" type="sibTrans" cxnId="{2800FC09-BBAF-41A2-BCBD-CC4CD079A7AC}">
      <dgm:prSet/>
      <dgm:spPr/>
      <dgm:t>
        <a:bodyPr/>
        <a:lstStyle/>
        <a:p>
          <a:endParaRPr lang="en-US"/>
        </a:p>
      </dgm:t>
    </dgm:pt>
    <dgm:pt modelId="{4633729D-0953-4D2E-8AEB-8E72FA17720D}" type="pres">
      <dgm:prSet presAssocID="{4DEC8835-ED26-4906-BBED-A5B8715CF58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DF77D24-E736-4B35-BD24-B7FF45997F39}" type="pres">
      <dgm:prSet presAssocID="{4DEC8835-ED26-4906-BBED-A5B8715CF58D}" presName="matrix" presStyleCnt="0"/>
      <dgm:spPr/>
    </dgm:pt>
    <dgm:pt modelId="{DE05F14C-DAAC-4295-BB81-90E69D92221E}" type="pres">
      <dgm:prSet presAssocID="{4DEC8835-ED26-4906-BBED-A5B8715CF58D}" presName="tile1" presStyleLbl="node1" presStyleIdx="0" presStyleCnt="4" custLinFactNeighborX="0" custLinFactNeighborY="0"/>
      <dgm:spPr/>
      <dgm:t>
        <a:bodyPr/>
        <a:lstStyle/>
        <a:p>
          <a:endParaRPr lang="en-GB"/>
        </a:p>
      </dgm:t>
    </dgm:pt>
    <dgm:pt modelId="{88CD21E0-79E6-4D74-8B2D-B3D80ECF83AD}" type="pres">
      <dgm:prSet presAssocID="{4DEC8835-ED26-4906-BBED-A5B8715CF58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E043F8-4DD0-483D-A6C4-6D64023814E4}" type="pres">
      <dgm:prSet presAssocID="{4DEC8835-ED26-4906-BBED-A5B8715CF58D}" presName="tile2" presStyleLbl="node1" presStyleIdx="1" presStyleCnt="4"/>
      <dgm:spPr/>
      <dgm:t>
        <a:bodyPr/>
        <a:lstStyle/>
        <a:p>
          <a:endParaRPr lang="en-US"/>
        </a:p>
      </dgm:t>
    </dgm:pt>
    <dgm:pt modelId="{A75BA0A3-18E7-451A-AEC0-64614CA5ABE4}" type="pres">
      <dgm:prSet presAssocID="{4DEC8835-ED26-4906-BBED-A5B8715CF58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E56E4-CB75-4734-B73D-6229149B0F50}" type="pres">
      <dgm:prSet presAssocID="{4DEC8835-ED26-4906-BBED-A5B8715CF58D}" presName="tile3" presStyleLbl="node1" presStyleIdx="2" presStyleCnt="4"/>
      <dgm:spPr/>
      <dgm:t>
        <a:bodyPr/>
        <a:lstStyle/>
        <a:p>
          <a:endParaRPr lang="en-US"/>
        </a:p>
      </dgm:t>
    </dgm:pt>
    <dgm:pt modelId="{ADEF56F2-B1AA-4B92-9BAA-599157EC9C74}" type="pres">
      <dgm:prSet presAssocID="{4DEC8835-ED26-4906-BBED-A5B8715CF58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8D8981-B373-474E-8308-0D92D3D6B991}" type="pres">
      <dgm:prSet presAssocID="{4DEC8835-ED26-4906-BBED-A5B8715CF58D}" presName="tile4" presStyleLbl="node1" presStyleIdx="3" presStyleCnt="4"/>
      <dgm:spPr/>
      <dgm:t>
        <a:bodyPr/>
        <a:lstStyle/>
        <a:p>
          <a:endParaRPr lang="en-GB"/>
        </a:p>
      </dgm:t>
    </dgm:pt>
    <dgm:pt modelId="{531B6823-6FD3-40B8-8EA6-172B37FAC4E1}" type="pres">
      <dgm:prSet presAssocID="{4DEC8835-ED26-4906-BBED-A5B8715CF58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DA8B5C-BE70-4A23-85D4-74B3377370BD}" type="pres">
      <dgm:prSet presAssocID="{4DEC8835-ED26-4906-BBED-A5B8715CF58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DC949026-C428-4B1F-8DAA-1D8F046DFA4F}" type="presOf" srcId="{DE197A18-A686-41A4-BEC3-7CF14DDA4FEE}" destId="{531B6823-6FD3-40B8-8EA6-172B37FAC4E1}" srcOrd="1" destOrd="0" presId="urn:microsoft.com/office/officeart/2005/8/layout/matrix1"/>
    <dgm:cxn modelId="{2800FC09-BBAF-41A2-BCBD-CC4CD079A7AC}" srcId="{429A4662-891E-4C77-AF4D-D94A476C9F21}" destId="{DE197A18-A686-41A4-BEC3-7CF14DDA4FEE}" srcOrd="3" destOrd="0" parTransId="{5A4E0EBC-31B5-43B8-938C-A2ABB69E523F}" sibTransId="{50EC97F1-BB73-45E9-B9AE-D475670FB9C2}"/>
    <dgm:cxn modelId="{61B24F64-3DDE-4673-B026-1C5A55B25D18}" srcId="{429A4662-891E-4C77-AF4D-D94A476C9F21}" destId="{05604529-B932-4A78-93DA-EA0D81170731}" srcOrd="2" destOrd="0" parTransId="{E511E12F-7E61-4266-AA52-8F6BB9C41126}" sibTransId="{9E9CDDE6-976E-4585-BF99-2EB9F14634DF}"/>
    <dgm:cxn modelId="{A9B75A24-A43B-410E-80EE-55B32F83D8DB}" type="presOf" srcId="{05604529-B932-4A78-93DA-EA0D81170731}" destId="{ADEF56F2-B1AA-4B92-9BAA-599157EC9C74}" srcOrd="1" destOrd="0" presId="urn:microsoft.com/office/officeart/2005/8/layout/matrix1"/>
    <dgm:cxn modelId="{C526A04F-7F16-469E-93AC-88E2B5AB4836}" srcId="{429A4662-891E-4C77-AF4D-D94A476C9F21}" destId="{9D5051FB-98A0-4150-BE12-22805065DC38}" srcOrd="0" destOrd="0" parTransId="{ACBEC321-7D35-4688-93CF-4D9558420EB7}" sibTransId="{FDA056AB-BEC9-43A0-A17C-D7AE5C7D5E7D}"/>
    <dgm:cxn modelId="{83A0F4DE-1564-4D8A-A31D-A2259AEEBAEB}" type="presOf" srcId="{429A4662-891E-4C77-AF4D-D94A476C9F21}" destId="{73DA8B5C-BE70-4A23-85D4-74B3377370BD}" srcOrd="0" destOrd="0" presId="urn:microsoft.com/office/officeart/2005/8/layout/matrix1"/>
    <dgm:cxn modelId="{18A90B79-4EF4-4BAE-BFBE-CE9F9DCCB51E}" type="presOf" srcId="{9D5051FB-98A0-4150-BE12-22805065DC38}" destId="{DE05F14C-DAAC-4295-BB81-90E69D92221E}" srcOrd="0" destOrd="0" presId="urn:microsoft.com/office/officeart/2005/8/layout/matrix1"/>
    <dgm:cxn modelId="{CB406CC0-AC2E-4AC4-B716-4F9D2AFC9D68}" type="presOf" srcId="{FF3696AC-9B60-4D9F-B42C-59F6CDB044C3}" destId="{A75BA0A3-18E7-451A-AEC0-64614CA5ABE4}" srcOrd="1" destOrd="0" presId="urn:microsoft.com/office/officeart/2005/8/layout/matrix1"/>
    <dgm:cxn modelId="{4F743B62-F4A7-4B86-806C-150633CC834B}" type="presOf" srcId="{FF3696AC-9B60-4D9F-B42C-59F6CDB044C3}" destId="{B4E043F8-4DD0-483D-A6C4-6D64023814E4}" srcOrd="0" destOrd="0" presId="urn:microsoft.com/office/officeart/2005/8/layout/matrix1"/>
    <dgm:cxn modelId="{25C12CC9-AA25-4686-8B5A-8AFA3AF26AF7}" srcId="{4DEC8835-ED26-4906-BBED-A5B8715CF58D}" destId="{429A4662-891E-4C77-AF4D-D94A476C9F21}" srcOrd="0" destOrd="0" parTransId="{AEBDD953-5413-4EDA-847E-FD0BE9A1820D}" sibTransId="{E1731711-4AD8-49C2-85F6-213639027E87}"/>
    <dgm:cxn modelId="{C731AFE5-6D7C-4DA7-A643-39B06ED41AC2}" type="presOf" srcId="{05604529-B932-4A78-93DA-EA0D81170731}" destId="{E3EE56E4-CB75-4734-B73D-6229149B0F50}" srcOrd="0" destOrd="0" presId="urn:microsoft.com/office/officeart/2005/8/layout/matrix1"/>
    <dgm:cxn modelId="{BC9638E6-2D57-4090-B7DE-70E3858F14F9}" srcId="{429A4662-891E-4C77-AF4D-D94A476C9F21}" destId="{FF3696AC-9B60-4D9F-B42C-59F6CDB044C3}" srcOrd="1" destOrd="0" parTransId="{6982EA82-D7CB-4534-B194-E9D973D9063E}" sibTransId="{D96E2CD6-CAF4-4BFE-A0FD-EA11333AB13C}"/>
    <dgm:cxn modelId="{758EE3FE-9EA8-4054-BB08-3E980C7B77C7}" type="presOf" srcId="{4DEC8835-ED26-4906-BBED-A5B8715CF58D}" destId="{4633729D-0953-4D2E-8AEB-8E72FA17720D}" srcOrd="0" destOrd="0" presId="urn:microsoft.com/office/officeart/2005/8/layout/matrix1"/>
    <dgm:cxn modelId="{F8001906-40FE-471C-AD3F-C29FA78C644C}" type="presOf" srcId="{DE197A18-A686-41A4-BEC3-7CF14DDA4FEE}" destId="{488D8981-B373-474E-8308-0D92D3D6B991}" srcOrd="0" destOrd="0" presId="urn:microsoft.com/office/officeart/2005/8/layout/matrix1"/>
    <dgm:cxn modelId="{8FC29361-91A7-416C-A7D8-F9664869656D}" type="presOf" srcId="{9D5051FB-98A0-4150-BE12-22805065DC38}" destId="{88CD21E0-79E6-4D74-8B2D-B3D80ECF83AD}" srcOrd="1" destOrd="0" presId="urn:microsoft.com/office/officeart/2005/8/layout/matrix1"/>
    <dgm:cxn modelId="{6FA80843-03A5-4AE3-A6B9-71CD4D99F0D0}" type="presParOf" srcId="{4633729D-0953-4D2E-8AEB-8E72FA17720D}" destId="{DDF77D24-E736-4B35-BD24-B7FF45997F39}" srcOrd="0" destOrd="0" presId="urn:microsoft.com/office/officeart/2005/8/layout/matrix1"/>
    <dgm:cxn modelId="{42432CD2-7812-443E-BA02-C20A218ECC3E}" type="presParOf" srcId="{DDF77D24-E736-4B35-BD24-B7FF45997F39}" destId="{DE05F14C-DAAC-4295-BB81-90E69D92221E}" srcOrd="0" destOrd="0" presId="urn:microsoft.com/office/officeart/2005/8/layout/matrix1"/>
    <dgm:cxn modelId="{8F1BCACB-ACE5-496F-9F14-B86D60310546}" type="presParOf" srcId="{DDF77D24-E736-4B35-BD24-B7FF45997F39}" destId="{88CD21E0-79E6-4D74-8B2D-B3D80ECF83AD}" srcOrd="1" destOrd="0" presId="urn:microsoft.com/office/officeart/2005/8/layout/matrix1"/>
    <dgm:cxn modelId="{7257C824-F72A-47E7-9DA1-610DAD3457E9}" type="presParOf" srcId="{DDF77D24-E736-4B35-BD24-B7FF45997F39}" destId="{B4E043F8-4DD0-483D-A6C4-6D64023814E4}" srcOrd="2" destOrd="0" presId="urn:microsoft.com/office/officeart/2005/8/layout/matrix1"/>
    <dgm:cxn modelId="{90EB14D6-E29D-4528-A2EA-8F222984F994}" type="presParOf" srcId="{DDF77D24-E736-4B35-BD24-B7FF45997F39}" destId="{A75BA0A3-18E7-451A-AEC0-64614CA5ABE4}" srcOrd="3" destOrd="0" presId="urn:microsoft.com/office/officeart/2005/8/layout/matrix1"/>
    <dgm:cxn modelId="{50534B35-2BB3-4CD8-BBB2-474AA6DA973B}" type="presParOf" srcId="{DDF77D24-E736-4B35-BD24-B7FF45997F39}" destId="{E3EE56E4-CB75-4734-B73D-6229149B0F50}" srcOrd="4" destOrd="0" presId="urn:microsoft.com/office/officeart/2005/8/layout/matrix1"/>
    <dgm:cxn modelId="{39AFDB4D-1F76-4D0F-8CC8-F7FA1AEA92CE}" type="presParOf" srcId="{DDF77D24-E736-4B35-BD24-B7FF45997F39}" destId="{ADEF56F2-B1AA-4B92-9BAA-599157EC9C74}" srcOrd="5" destOrd="0" presId="urn:microsoft.com/office/officeart/2005/8/layout/matrix1"/>
    <dgm:cxn modelId="{2D72B623-332B-4159-8765-2EB24CAEFE47}" type="presParOf" srcId="{DDF77D24-E736-4B35-BD24-B7FF45997F39}" destId="{488D8981-B373-474E-8308-0D92D3D6B991}" srcOrd="6" destOrd="0" presId="urn:microsoft.com/office/officeart/2005/8/layout/matrix1"/>
    <dgm:cxn modelId="{5B00D261-61CB-4801-9B5C-938C81A40E51}" type="presParOf" srcId="{DDF77D24-E736-4B35-BD24-B7FF45997F39}" destId="{531B6823-6FD3-40B8-8EA6-172B37FAC4E1}" srcOrd="7" destOrd="0" presId="urn:microsoft.com/office/officeart/2005/8/layout/matrix1"/>
    <dgm:cxn modelId="{9B9A3E3D-DA89-4C3C-91E2-CBDA5ECF16F1}" type="presParOf" srcId="{4633729D-0953-4D2E-8AEB-8E72FA17720D}" destId="{73DA8B5C-BE70-4A23-85D4-74B3377370B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C3848C-FC2B-46CA-8652-0C7C62BDE87C}">
      <dsp:nvSpPr>
        <dsp:cNvPr id="0" name=""/>
        <dsp:cNvSpPr/>
      </dsp:nvSpPr>
      <dsp:spPr>
        <a:xfrm>
          <a:off x="0" y="83399"/>
          <a:ext cx="6096000" cy="3650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ICP 19</a:t>
          </a:r>
        </a:p>
        <a:p>
          <a:pPr lvl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The supervisor requires that insurers and intermediaries, in their conduct of insurance business, treat customers fairly, both before a contract is entered into and through to the point at which all obligations under a contract have been satisfied.</a:t>
          </a:r>
          <a:endParaRPr lang="en-US" sz="2600" kern="1200" dirty="0"/>
        </a:p>
      </dsp:txBody>
      <dsp:txXfrm>
        <a:off x="178198" y="261597"/>
        <a:ext cx="5739604" cy="32940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CA96D5-CA0D-4C76-B38A-6F62CAFEEFE0}">
      <dsp:nvSpPr>
        <dsp:cNvPr id="0" name=""/>
        <dsp:cNvSpPr/>
      </dsp:nvSpPr>
      <dsp:spPr>
        <a:xfrm>
          <a:off x="3124197" y="152405"/>
          <a:ext cx="1179574" cy="1179574"/>
        </a:xfrm>
        <a:prstGeom prst="ellipse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bg1"/>
              </a:solidFill>
            </a:rPr>
            <a:t>Application and Background Check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3296942" y="325150"/>
        <a:ext cx="834084" cy="834084"/>
      </dsp:txXfrm>
    </dsp:sp>
    <dsp:sp modelId="{E643199E-3041-442F-BA42-B97D6F5CA165}">
      <dsp:nvSpPr>
        <dsp:cNvPr id="0" name=""/>
        <dsp:cNvSpPr/>
      </dsp:nvSpPr>
      <dsp:spPr>
        <a:xfrm rot="1519161">
          <a:off x="4340505" y="907074"/>
          <a:ext cx="285430" cy="398106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4344618" y="968385"/>
        <a:ext cx="199801" cy="238864"/>
      </dsp:txXfrm>
    </dsp:sp>
    <dsp:sp modelId="{9E4DC586-8FD2-481D-8CB5-1F75BAF4B648}">
      <dsp:nvSpPr>
        <dsp:cNvPr id="0" name=""/>
        <dsp:cNvSpPr/>
      </dsp:nvSpPr>
      <dsp:spPr>
        <a:xfrm>
          <a:off x="4677274" y="887183"/>
          <a:ext cx="1179574" cy="1179574"/>
        </a:xfrm>
        <a:prstGeom prst="ellipse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Examination</a:t>
          </a:r>
          <a:endParaRPr lang="en-US" sz="1100" b="1" kern="1200" dirty="0"/>
        </a:p>
      </dsp:txBody>
      <dsp:txXfrm>
        <a:off x="4850019" y="1059928"/>
        <a:ext cx="834084" cy="834084"/>
      </dsp:txXfrm>
    </dsp:sp>
    <dsp:sp modelId="{A3FAEBC7-BE0D-4FA0-B1D8-3A0F638FE758}">
      <dsp:nvSpPr>
        <dsp:cNvPr id="0" name=""/>
        <dsp:cNvSpPr/>
      </dsp:nvSpPr>
      <dsp:spPr>
        <a:xfrm rot="5400000">
          <a:off x="5110477" y="2154283"/>
          <a:ext cx="313168" cy="398106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5157452" y="2186929"/>
        <a:ext cx="219218" cy="238864"/>
      </dsp:txXfrm>
    </dsp:sp>
    <dsp:sp modelId="{DE76DE3C-1C1E-4411-A1D0-9D9C47E537FA}">
      <dsp:nvSpPr>
        <dsp:cNvPr id="0" name=""/>
        <dsp:cNvSpPr/>
      </dsp:nvSpPr>
      <dsp:spPr>
        <a:xfrm>
          <a:off x="4677274" y="2657641"/>
          <a:ext cx="1179574" cy="1179574"/>
        </a:xfrm>
        <a:prstGeom prst="ellipse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Company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Appointment</a:t>
          </a:r>
          <a:endParaRPr lang="en-US" sz="1100" b="1" kern="1200" dirty="0"/>
        </a:p>
      </dsp:txBody>
      <dsp:txXfrm>
        <a:off x="4850019" y="2830386"/>
        <a:ext cx="834084" cy="834084"/>
      </dsp:txXfrm>
    </dsp:sp>
    <dsp:sp modelId="{7A540D43-EAB9-4A61-BD01-C3E79BAA621E}">
      <dsp:nvSpPr>
        <dsp:cNvPr id="0" name=""/>
        <dsp:cNvSpPr/>
      </dsp:nvSpPr>
      <dsp:spPr>
        <a:xfrm rot="9215279">
          <a:off x="4351030" y="3430355"/>
          <a:ext cx="293887" cy="398106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 rot="10800000">
        <a:off x="4434595" y="3490367"/>
        <a:ext cx="205721" cy="238864"/>
      </dsp:txXfrm>
    </dsp:sp>
    <dsp:sp modelId="{5C487F3E-2992-4D15-8F6A-CED2DDBA9C6B}">
      <dsp:nvSpPr>
        <dsp:cNvPr id="0" name=""/>
        <dsp:cNvSpPr/>
      </dsp:nvSpPr>
      <dsp:spPr>
        <a:xfrm>
          <a:off x="3124200" y="3429000"/>
          <a:ext cx="1179574" cy="1179574"/>
        </a:xfrm>
        <a:prstGeom prst="ellipse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Continuing Education</a:t>
          </a:r>
          <a:endParaRPr lang="en-US" sz="1100" b="1" kern="1200" dirty="0"/>
        </a:p>
      </dsp:txBody>
      <dsp:txXfrm>
        <a:off x="3296945" y="3601745"/>
        <a:ext cx="834084" cy="834084"/>
      </dsp:txXfrm>
    </dsp:sp>
    <dsp:sp modelId="{5D5EF773-9C23-4F08-95CA-2C45468F78CE}">
      <dsp:nvSpPr>
        <dsp:cNvPr id="0" name=""/>
        <dsp:cNvSpPr/>
      </dsp:nvSpPr>
      <dsp:spPr>
        <a:xfrm rot="12420392">
          <a:off x="2826637" y="3437590"/>
          <a:ext cx="275127" cy="398106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 rot="10800000">
        <a:off x="2904675" y="3535951"/>
        <a:ext cx="192589" cy="238864"/>
      </dsp:txXfrm>
    </dsp:sp>
    <dsp:sp modelId="{D3EED3FE-BC2C-4607-8788-824DBAC7D1D9}">
      <dsp:nvSpPr>
        <dsp:cNvPr id="0" name=""/>
        <dsp:cNvSpPr/>
      </dsp:nvSpPr>
      <dsp:spPr>
        <a:xfrm>
          <a:off x="1610751" y="2657641"/>
          <a:ext cx="1179574" cy="1179574"/>
        </a:xfrm>
        <a:prstGeom prst="ellipse">
          <a:avLst/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Broad Enforcement Authority</a:t>
          </a:r>
          <a:endParaRPr lang="en-US" sz="1100" b="1" kern="1200" dirty="0"/>
        </a:p>
      </dsp:txBody>
      <dsp:txXfrm>
        <a:off x="1783496" y="2830386"/>
        <a:ext cx="834084" cy="834084"/>
      </dsp:txXfrm>
    </dsp:sp>
    <dsp:sp modelId="{F8B55B9D-4F9B-47F3-9A68-A5B8D8B383D5}">
      <dsp:nvSpPr>
        <dsp:cNvPr id="0" name=""/>
        <dsp:cNvSpPr/>
      </dsp:nvSpPr>
      <dsp:spPr>
        <a:xfrm rot="16200000">
          <a:off x="2043954" y="2172010"/>
          <a:ext cx="313168" cy="398106"/>
        </a:xfrm>
        <a:prstGeom prst="righ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2090929" y="2298606"/>
        <a:ext cx="219218" cy="238864"/>
      </dsp:txXfrm>
    </dsp:sp>
    <dsp:sp modelId="{C34D7661-0581-4716-8DB2-0FB49AFABBFA}">
      <dsp:nvSpPr>
        <dsp:cNvPr id="0" name=""/>
        <dsp:cNvSpPr/>
      </dsp:nvSpPr>
      <dsp:spPr>
        <a:xfrm>
          <a:off x="1610751" y="887183"/>
          <a:ext cx="1179574" cy="1179574"/>
        </a:xfrm>
        <a:prstGeom prst="ellipse">
          <a:avLst/>
        </a:prstGeom>
        <a:solidFill>
          <a:srgbClr val="7030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License Renewal</a:t>
          </a:r>
          <a:endParaRPr lang="en-US" sz="1100" b="1" kern="1200" dirty="0"/>
        </a:p>
      </dsp:txBody>
      <dsp:txXfrm>
        <a:off x="1783496" y="1059928"/>
        <a:ext cx="834084" cy="834084"/>
      </dsp:txXfrm>
    </dsp:sp>
    <dsp:sp modelId="{84DB73FD-C761-4D16-B33E-498591487E64}">
      <dsp:nvSpPr>
        <dsp:cNvPr id="0" name=""/>
        <dsp:cNvSpPr/>
      </dsp:nvSpPr>
      <dsp:spPr>
        <a:xfrm rot="20046205">
          <a:off x="2817232" y="913822"/>
          <a:ext cx="266489" cy="398106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2821246" y="1010901"/>
        <a:ext cx="186542" cy="2388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8E4683-1832-4E37-A226-253654EE7C3F}">
      <dsp:nvSpPr>
        <dsp:cNvPr id="0" name=""/>
        <dsp:cNvSpPr/>
      </dsp:nvSpPr>
      <dsp:spPr>
        <a:xfrm>
          <a:off x="2228776" y="0"/>
          <a:ext cx="1082821" cy="801052"/>
        </a:xfrm>
        <a:prstGeom prst="trapezoid">
          <a:avLst>
            <a:gd name="adj" fmla="val 6916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solidFill>
              <a:srgbClr val="FFFF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00"/>
              </a:solidFill>
            </a:rPr>
            <a:t>Exams</a:t>
          </a:r>
          <a:endParaRPr lang="en-US" sz="2000" kern="1200" dirty="0">
            <a:solidFill>
              <a:srgbClr val="FFFF00"/>
            </a:solidFill>
          </a:endParaRPr>
        </a:p>
      </dsp:txBody>
      <dsp:txXfrm>
        <a:off x="2228776" y="0"/>
        <a:ext cx="1082821" cy="801052"/>
      </dsp:txXfrm>
    </dsp:sp>
    <dsp:sp modelId="{58FB0D79-F7D6-4D05-BF72-33487E4B9BC5}">
      <dsp:nvSpPr>
        <dsp:cNvPr id="0" name=""/>
        <dsp:cNvSpPr/>
      </dsp:nvSpPr>
      <dsp:spPr>
        <a:xfrm>
          <a:off x="1649015" y="801052"/>
          <a:ext cx="2242344" cy="801052"/>
        </a:xfrm>
        <a:prstGeom prst="trapezoid">
          <a:avLst>
            <a:gd name="adj" fmla="val 69164"/>
          </a:avLst>
        </a:prstGeom>
        <a:solidFill>
          <a:schemeClr val="accent2">
            <a:hueOff val="-1177638"/>
            <a:satOff val="-1573"/>
            <a:lumOff val="9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00"/>
              </a:solidFill>
            </a:rPr>
            <a:t>Self-Audits</a:t>
          </a:r>
          <a:endParaRPr lang="en-US" sz="2000" kern="1200" dirty="0">
            <a:solidFill>
              <a:srgbClr val="FFFF00"/>
            </a:solidFill>
          </a:endParaRPr>
        </a:p>
      </dsp:txBody>
      <dsp:txXfrm>
        <a:off x="2041425" y="801052"/>
        <a:ext cx="1457524" cy="801052"/>
      </dsp:txXfrm>
    </dsp:sp>
    <dsp:sp modelId="{7BC8564A-A56A-420D-A420-8A19DC327399}">
      <dsp:nvSpPr>
        <dsp:cNvPr id="0" name=""/>
        <dsp:cNvSpPr/>
      </dsp:nvSpPr>
      <dsp:spPr>
        <a:xfrm>
          <a:off x="1127571" y="1602105"/>
          <a:ext cx="3285231" cy="801052"/>
        </a:xfrm>
        <a:prstGeom prst="trapezoid">
          <a:avLst>
            <a:gd name="adj" fmla="val 69164"/>
          </a:avLst>
        </a:prstGeom>
        <a:solidFill>
          <a:schemeClr val="accent2">
            <a:hueOff val="-2355276"/>
            <a:satOff val="-3145"/>
            <a:lumOff val="1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00"/>
              </a:solidFill>
            </a:rPr>
            <a:t>Interrogatories</a:t>
          </a:r>
          <a:endParaRPr lang="en-US" sz="2000" kern="1200" dirty="0">
            <a:solidFill>
              <a:srgbClr val="FFFF00"/>
            </a:solidFill>
          </a:endParaRPr>
        </a:p>
      </dsp:txBody>
      <dsp:txXfrm>
        <a:off x="1702487" y="1602105"/>
        <a:ext cx="2135400" cy="801052"/>
      </dsp:txXfrm>
    </dsp:sp>
    <dsp:sp modelId="{EAAD4C8C-812D-45DC-B912-D04F113C8999}">
      <dsp:nvSpPr>
        <dsp:cNvPr id="0" name=""/>
        <dsp:cNvSpPr/>
      </dsp:nvSpPr>
      <dsp:spPr>
        <a:xfrm>
          <a:off x="561306" y="2419443"/>
          <a:ext cx="4432300" cy="801052"/>
        </a:xfrm>
        <a:prstGeom prst="trapezoid">
          <a:avLst>
            <a:gd name="adj" fmla="val 69164"/>
          </a:avLst>
        </a:prstGeom>
        <a:solidFill>
          <a:schemeClr val="accent2">
            <a:hueOff val="-3532913"/>
            <a:satOff val="-4718"/>
            <a:lumOff val="27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00"/>
              </a:solidFill>
            </a:rPr>
            <a:t>Interviews</a:t>
          </a:r>
          <a:endParaRPr lang="en-US" sz="2000" kern="1200" dirty="0">
            <a:solidFill>
              <a:srgbClr val="FFFF00"/>
            </a:solidFill>
          </a:endParaRPr>
        </a:p>
      </dsp:txBody>
      <dsp:txXfrm>
        <a:off x="1336958" y="2419443"/>
        <a:ext cx="2880995" cy="801052"/>
      </dsp:txXfrm>
    </dsp:sp>
    <dsp:sp modelId="{C86F5BCA-96C0-4CF6-8D92-516BD481F9DD}">
      <dsp:nvSpPr>
        <dsp:cNvPr id="0" name=""/>
        <dsp:cNvSpPr/>
      </dsp:nvSpPr>
      <dsp:spPr>
        <a:xfrm>
          <a:off x="0" y="3174739"/>
          <a:ext cx="5540374" cy="801052"/>
        </a:xfrm>
        <a:prstGeom prst="trapezoid">
          <a:avLst>
            <a:gd name="adj" fmla="val 69164"/>
          </a:avLst>
        </a:prstGeom>
        <a:solidFill>
          <a:schemeClr val="accent2">
            <a:hueOff val="-4710551"/>
            <a:satOff val="-6290"/>
            <a:lumOff val="37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00"/>
              </a:solidFill>
            </a:rPr>
            <a:t>Education and Correspondence</a:t>
          </a:r>
          <a:endParaRPr lang="en-US" sz="2000" kern="1200" dirty="0">
            <a:solidFill>
              <a:srgbClr val="FFFF00"/>
            </a:solidFill>
          </a:endParaRPr>
        </a:p>
      </dsp:txBody>
      <dsp:txXfrm>
        <a:off x="969565" y="3174739"/>
        <a:ext cx="3601243" cy="8010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05F14C-DAAC-4295-BB81-90E69D92221E}">
      <dsp:nvSpPr>
        <dsp:cNvPr id="0" name=""/>
        <dsp:cNvSpPr/>
      </dsp:nvSpPr>
      <dsp:spPr>
        <a:xfrm rot="16200000">
          <a:off x="584993" y="-584993"/>
          <a:ext cx="1790699" cy="2960687"/>
        </a:xfrm>
        <a:prstGeom prst="round1Rect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Fines</a:t>
          </a:r>
          <a:endParaRPr lang="en-US" sz="2200" kern="1200" dirty="0"/>
        </a:p>
      </dsp:txBody>
      <dsp:txXfrm rot="5400000">
        <a:off x="0" y="0"/>
        <a:ext cx="2960687" cy="1343024"/>
      </dsp:txXfrm>
    </dsp:sp>
    <dsp:sp modelId="{B4E043F8-4DD0-483D-A6C4-6D64023814E4}">
      <dsp:nvSpPr>
        <dsp:cNvPr id="0" name=""/>
        <dsp:cNvSpPr/>
      </dsp:nvSpPr>
      <dsp:spPr>
        <a:xfrm>
          <a:off x="2960687" y="0"/>
          <a:ext cx="2960687" cy="1790699"/>
        </a:xfrm>
        <a:prstGeom prst="round1Rect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New Procedures</a:t>
          </a:r>
          <a:endParaRPr lang="en-US" sz="2200" kern="1200" dirty="0"/>
        </a:p>
      </dsp:txBody>
      <dsp:txXfrm>
        <a:off x="2960687" y="0"/>
        <a:ext cx="2960687" cy="1343024"/>
      </dsp:txXfrm>
    </dsp:sp>
    <dsp:sp modelId="{E3EE56E4-CB75-4734-B73D-6229149B0F50}">
      <dsp:nvSpPr>
        <dsp:cNvPr id="0" name=""/>
        <dsp:cNvSpPr/>
      </dsp:nvSpPr>
      <dsp:spPr>
        <a:xfrm rot="10800000">
          <a:off x="0" y="1790699"/>
          <a:ext cx="2960687" cy="1790699"/>
        </a:xfrm>
        <a:prstGeom prst="round1Rect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Self-Audit</a:t>
          </a:r>
          <a:endParaRPr lang="en-US" sz="2200" kern="1200" dirty="0"/>
        </a:p>
      </dsp:txBody>
      <dsp:txXfrm rot="10800000">
        <a:off x="0" y="2238374"/>
        <a:ext cx="2960687" cy="1343024"/>
      </dsp:txXfrm>
    </dsp:sp>
    <dsp:sp modelId="{488D8981-B373-474E-8308-0D92D3D6B991}">
      <dsp:nvSpPr>
        <dsp:cNvPr id="0" name=""/>
        <dsp:cNvSpPr/>
      </dsp:nvSpPr>
      <dsp:spPr>
        <a:xfrm rot="5400000">
          <a:off x="3545681" y="1205705"/>
          <a:ext cx="1790699" cy="2960687"/>
        </a:xfrm>
        <a:prstGeom prst="round1Rect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Follow Up Exam</a:t>
          </a:r>
          <a:endParaRPr lang="en-US" sz="2200" kern="1200" dirty="0"/>
        </a:p>
      </dsp:txBody>
      <dsp:txXfrm rot="-5400000">
        <a:off x="2960687" y="2238373"/>
        <a:ext cx="2960687" cy="1343024"/>
      </dsp:txXfrm>
    </dsp:sp>
    <dsp:sp modelId="{73DA8B5C-BE70-4A23-85D4-74B3377370BD}">
      <dsp:nvSpPr>
        <dsp:cNvPr id="0" name=""/>
        <dsp:cNvSpPr/>
      </dsp:nvSpPr>
      <dsp:spPr>
        <a:xfrm>
          <a:off x="2072481" y="1343024"/>
          <a:ext cx="1776412" cy="895349"/>
        </a:xfrm>
        <a:prstGeom prst="roundRect">
          <a:avLst/>
        </a:prstGeom>
        <a:solidFill>
          <a:srgbClr val="FF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Remediation</a:t>
          </a:r>
          <a:endParaRPr lang="en-US" sz="2200" kern="1200" dirty="0"/>
        </a:p>
      </dsp:txBody>
      <dsp:txXfrm>
        <a:off x="2116188" y="1386731"/>
        <a:ext cx="1688998" cy="807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6B074-37A0-410B-9EDA-F62A00CA4AB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BA126-8050-4A71-A7FA-C7BA28B74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19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FC488A-91E3-4582-B9B1-48C2DA194A9B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5F1393D-36F2-4AD2-B15E-213F1201BB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751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356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609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/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501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119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9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31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793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604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30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17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7" name="Picture 7" descr="working_master_medium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65" y="6140288"/>
            <a:ext cx="1060731" cy="62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40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0C969BC4-502E-4E71-B58A-920F70BD8FD7}" type="datetime1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2014 National Association of Insurance Commissioners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821E9513-F7A8-49A6-8EDC-F06CCDF9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3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89E4B161-88D9-450A-8EB4-9D342B18C89A}" type="datetime1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2014 National Association of Insurance Commissioners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821E9513-F7A8-49A6-8EDC-F06CCDF9404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28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5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DC990DB3-696F-4966-BAE3-2A6DB612B285}" type="datetime1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2014 National Association of Insurance Commissioners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821E9513-F7A8-49A6-8EDC-F06CCDF9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6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7662A3CD-BAFB-48D1-B353-0F287EFB884B}" type="datetime1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2014 National Association of Insurance Commissioners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821E9513-F7A8-49A6-8EDC-F06CCDF940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8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E5B9797C-E0D7-4AFE-913D-35D004723FC4}" type="datetime1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2014 National Association of Insurance Commissioners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821E9513-F7A8-49A6-8EDC-F06CCDF9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0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36877D38-45C5-460A-AB63-F2DF809CB23A}" type="datetime1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2014 National Association of Insurance Commissioners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821E9513-F7A8-49A6-8EDC-F06CCDF9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3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EC633C2A-AA9B-454B-987F-A9D46A0DFCD5}" type="datetime1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2014 National Association of Insurance Commissioners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821E9513-F7A8-49A6-8EDC-F06CCDF9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F6278B2B-8598-464B-BDB5-0AB8BCC549DC}" type="datetime1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2014 National Association of Insurance Commissioners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821E9513-F7A8-49A6-8EDC-F06CCDF9404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621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3C13C1D7-8166-4557-A1A2-594959CA57DA}" type="datetime1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2014 National Association of Insurance Commissioners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821E9513-F7A8-49A6-8EDC-F06CCDF9404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97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5" name="Picture 7" descr="working_master_medium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32" y="6172200"/>
            <a:ext cx="1060731" cy="62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48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1417571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Session </a:t>
            </a:r>
            <a:r>
              <a:rPr lang="en-US" b="1" dirty="0" smtClean="0"/>
              <a:t>4 </a:t>
            </a:r>
            <a:r>
              <a:rPr lang="en-US" b="1" dirty="0"/>
              <a:t>– Conduct of B</a:t>
            </a:r>
            <a:r>
              <a:rPr lang="en-US" b="1" dirty="0" smtClean="0"/>
              <a:t>usiness 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ICP </a:t>
            </a:r>
            <a:r>
              <a:rPr lang="en-US" sz="4000" b="1" dirty="0"/>
              <a:t>19: Conduct of </a:t>
            </a:r>
            <a:r>
              <a:rPr lang="en-US" sz="4000" b="1" dirty="0" smtClean="0"/>
              <a:t>Business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5105400" y="6553200"/>
            <a:ext cx="403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© </a:t>
            </a:r>
            <a:r>
              <a:rPr lang="en-US" sz="1200" dirty="0" smtClean="0">
                <a:solidFill>
                  <a:schemeClr val="bg1"/>
                </a:solidFill>
              </a:rPr>
              <a:t>2017 National </a:t>
            </a:r>
            <a:r>
              <a:rPr lang="en-US" sz="1200" dirty="0">
                <a:solidFill>
                  <a:schemeClr val="bg1"/>
                </a:solidFill>
              </a:rPr>
              <a:t>Association of Insurance Commissioners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3200400"/>
            <a:ext cx="6477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2017 ASSAL Regional Seminar on Training for Insurance Supervisors of Latin America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600" b="1" dirty="0" smtClean="0">
                <a:latin typeface="+mj-lt"/>
              </a:rPr>
              <a:t>Elizabeth Kelleher Dwyer</a:t>
            </a:r>
          </a:p>
          <a:p>
            <a:pPr algn="ctr"/>
            <a:r>
              <a:rPr lang="en-US" sz="2000" dirty="0" smtClean="0"/>
              <a:t>Superintendent </a:t>
            </a:r>
            <a:r>
              <a:rPr lang="en-US" sz="2000" dirty="0"/>
              <a:t>of Insurance, Rhode Island Department of Business Regulation, Division of Insurance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627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19400"/>
            <a:ext cx="22796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Market conduct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Insurance core principles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45996009"/>
              </p:ext>
            </p:extLst>
          </p:nvPr>
        </p:nvGraphicFramePr>
        <p:xfrm>
          <a:off x="1524000" y="2514600"/>
          <a:ext cx="60960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0125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600200"/>
            <a:ext cx="7520940" cy="4614372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Underwriting </a:t>
            </a:r>
            <a:r>
              <a:rPr lang="en-US" dirty="0"/>
              <a:t>and rating practices are not unfairly discriminatory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Honest representation/marketing of policy benefits and disclosure of limitations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Company responds to consumer complaints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Consumers are given proper notice of cancellations and non-renewals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Company conducts reasonable and timely investigation of claims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Fair Treatment of Consumers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23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Rate and Form Review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Licensing of Intermediaries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Complaint Assistance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Market Analysis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Regulatory Interventions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Enforcement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Monitoring the Marketplace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95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7711440" cy="4766772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Rates must be adequate, not unfairly discriminatory or excessive</a:t>
            </a:r>
          </a:p>
          <a:p>
            <a:pPr marL="1211580" lvl="5" indent="-457200">
              <a:buClrTx/>
              <a:buFont typeface="Wingdings" panose="05000000000000000000" pitchFamily="2" charset="2"/>
              <a:buChar char="ü"/>
            </a:pPr>
            <a:r>
              <a:rPr lang="en-US" sz="2800" dirty="0"/>
              <a:t>Prior Approval</a:t>
            </a:r>
          </a:p>
          <a:p>
            <a:pPr marL="1211580" lvl="5" indent="-457200">
              <a:buClrTx/>
              <a:buFont typeface="Wingdings" panose="05000000000000000000" pitchFamily="2" charset="2"/>
              <a:buChar char="ü"/>
            </a:pPr>
            <a:r>
              <a:rPr lang="en-US" sz="2800" dirty="0"/>
              <a:t>File and Use</a:t>
            </a:r>
          </a:p>
          <a:p>
            <a:pPr marL="1211580" lvl="5" indent="-457200">
              <a:buClrTx/>
              <a:buFont typeface="Wingdings" panose="05000000000000000000" pitchFamily="2" charset="2"/>
              <a:buChar char="ü"/>
            </a:pPr>
            <a:r>
              <a:rPr lang="en-US" sz="2800" dirty="0"/>
              <a:t>Use and File</a:t>
            </a:r>
          </a:p>
          <a:p>
            <a:pPr marL="1211580" lvl="5" indent="-457200">
              <a:buClrTx/>
              <a:buFont typeface="Wingdings" panose="05000000000000000000" pitchFamily="2" charset="2"/>
              <a:buChar char="ü"/>
            </a:pPr>
            <a:r>
              <a:rPr lang="en-US" sz="2800" dirty="0"/>
              <a:t>Open Competition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System for Electronic Rate and Form Filing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Rate and Form Review</a:t>
            </a:r>
            <a:r>
              <a:rPr lang="en-US" dirty="0" smtClean="0">
                <a:solidFill>
                  <a:schemeClr val="bg1"/>
                </a:solidFill>
              </a:rPr>
              <a:t>	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063" y="3424238"/>
            <a:ext cx="15875" cy="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 descr="C:\Users\tmullen\AppData\Local\Microsoft\Windows\Temporary Internet Files\Content.IE5\CZOF6V3U\blockpage[2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380" y="3425190"/>
            <a:ext cx="15240" cy="7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576638"/>
            <a:ext cx="15875" cy="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863" y="3729038"/>
            <a:ext cx="15875" cy="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 descr="C:\Users\tmullen\AppData\Local\Microsoft\Windows\Temporary Internet Files\Content.IE5\F9X0MOCK\blockpage[3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380" y="3425190"/>
            <a:ext cx="15240" cy="7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063" y="3678238"/>
            <a:ext cx="15875" cy="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830638"/>
            <a:ext cx="15875" cy="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263" y="3881438"/>
            <a:ext cx="15875" cy="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663" y="4033838"/>
            <a:ext cx="15875" cy="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05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505700" cy="4766772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Oversight of intermediaries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77342111"/>
              </p:ext>
            </p:extLst>
          </p:nvPr>
        </p:nvGraphicFramePr>
        <p:xfrm>
          <a:off x="304800" y="1981200"/>
          <a:ext cx="7467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4073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Review of Complaint Data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Market Conduct Annual Statement (MCAS)</a:t>
            </a:r>
          </a:p>
          <a:p>
            <a:pPr marL="628650" lvl="3" indent="-457200">
              <a:buFont typeface="Wingdings" panose="05000000000000000000" pitchFamily="2" charset="2"/>
              <a:buChar char="v"/>
            </a:pPr>
            <a:r>
              <a:rPr lang="en-US" sz="2400" dirty="0" smtClean="0"/>
              <a:t>Three primary goals</a:t>
            </a:r>
          </a:p>
          <a:p>
            <a:pPr marL="628650" lvl="3" indent="-457200">
              <a:buFont typeface="Wingdings" panose="05000000000000000000" pitchFamily="2" charset="2"/>
              <a:buChar char="v"/>
            </a:pPr>
            <a:r>
              <a:rPr lang="en-US" sz="2400" dirty="0" smtClean="0"/>
              <a:t>Two analysis </a:t>
            </a:r>
            <a:r>
              <a:rPr lang="en-US" sz="2400" dirty="0"/>
              <a:t>roles—it’s used to compare companies to each other in order to find outliers; and it’s used to look more deeply at an individual company’s results to find trends and areas of concern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Level 1 Analysis</a:t>
            </a:r>
          </a:p>
          <a:p>
            <a:pPr marL="628650" lvl="3" indent="-457200">
              <a:buFont typeface="Wingdings" panose="05000000000000000000" pitchFamily="2" charset="2"/>
              <a:buChar char="v"/>
            </a:pPr>
            <a:r>
              <a:rPr lang="en-US" sz="2400" dirty="0"/>
              <a:t>U</a:t>
            </a:r>
            <a:r>
              <a:rPr lang="en-US" sz="2400" dirty="0" smtClean="0"/>
              <a:t>niform</a:t>
            </a:r>
            <a:r>
              <a:rPr lang="en-US" sz="2400" dirty="0"/>
              <a:t>, checklist-driven, process used to evaluate a specific company in the insurance marketplace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Level 2 Analysis</a:t>
            </a:r>
          </a:p>
          <a:p>
            <a:pPr marL="628650" lvl="3" indent="-457200">
              <a:buFont typeface="Wingdings" panose="05000000000000000000" pitchFamily="2" charset="2"/>
              <a:buChar char="v"/>
            </a:pPr>
            <a:r>
              <a:rPr lang="en-US" sz="2400" dirty="0"/>
              <a:t>U</a:t>
            </a:r>
            <a:r>
              <a:rPr lang="en-US" sz="2400" dirty="0" smtClean="0"/>
              <a:t>niform </a:t>
            </a:r>
            <a:r>
              <a:rPr lang="en-US" sz="2400" dirty="0"/>
              <a:t>process to perform a more detailed evaluation of a specific company in the insurance marketplace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Market Analysis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14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591758"/>
              </p:ext>
            </p:extLst>
          </p:nvPr>
        </p:nvGraphicFramePr>
        <p:xfrm>
          <a:off x="1676400" y="2209800"/>
          <a:ext cx="5540375" cy="4005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Regulatory Interventions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13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454909"/>
              </p:ext>
            </p:extLst>
          </p:nvPr>
        </p:nvGraphicFramePr>
        <p:xfrm>
          <a:off x="1600200" y="2590800"/>
          <a:ext cx="5921375" cy="3581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Enforcement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62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 NAIC</Template>
  <TotalTime>774</TotalTime>
  <Words>313</Words>
  <Application>Microsoft Office PowerPoint</Application>
  <PresentationFormat>On-screen Show (4:3)</PresentationFormat>
  <Paragraphs>75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Session 4 – Conduct of Business   ICP 19: Conduct of Business </vt:lpstr>
      <vt:lpstr>Market conduct Insurance core principles</vt:lpstr>
      <vt:lpstr>Fair Treatment of Consumers</vt:lpstr>
      <vt:lpstr>Monitoring the Marketplace</vt:lpstr>
      <vt:lpstr>Rate and Form Review </vt:lpstr>
      <vt:lpstr>Oversight of intermediaries</vt:lpstr>
      <vt:lpstr>Market Analysis</vt:lpstr>
      <vt:lpstr>Regulatory Interventions</vt:lpstr>
      <vt:lpstr>Enforcement</vt:lpstr>
      <vt:lpstr>Questions</vt:lpstr>
    </vt:vector>
  </TitlesOfParts>
  <Company>NAIC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NAIC/ASSAL/SVS</dc:title>
  <dc:creator>Santillanes, Paul</dc:creator>
  <cp:lastModifiedBy>Sutton, Rashmi</cp:lastModifiedBy>
  <cp:revision>115</cp:revision>
  <cp:lastPrinted>2017-11-14T19:42:21Z</cp:lastPrinted>
  <dcterms:created xsi:type="dcterms:W3CDTF">2014-05-22T15:38:17Z</dcterms:created>
  <dcterms:modified xsi:type="dcterms:W3CDTF">2017-11-15T18:18:09Z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-2106424832</vt:i4>
  </property>
  <property fmtid="{D5CDD505-2E9C-101B-9397-08002B2CF9AE}" pid="4" name="_EmailSubject">
    <vt:lpwstr>ASSAL Seminar Official Dinner - Nov 29</vt:lpwstr>
  </property>
  <property fmtid="{D5CDD505-2E9C-101B-9397-08002B2CF9AE}" pid="5" name="_AuthorEmail">
    <vt:lpwstr>rsutton@naic.org</vt:lpwstr>
  </property>
  <property fmtid="{D5CDD505-2E9C-101B-9397-08002B2CF9AE}" pid="6" name="_AuthorEmailDisplayName">
    <vt:lpwstr>Sutton, Rashmi</vt:lpwstr>
  </property>
  <property fmtid="{D5CDD505-2E9C-101B-9397-08002B2CF9AE}" pid="7" name="_PreviousAdHocReviewCycleID">
    <vt:i4>-73932526</vt:i4>
  </property>
</Properties>
</file>