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07" r:id="rId3"/>
    <p:sldId id="308" r:id="rId4"/>
    <p:sldId id="285" r:id="rId5"/>
    <p:sldId id="300" r:id="rId6"/>
    <p:sldId id="299" r:id="rId7"/>
    <p:sldId id="301" r:id="rId8"/>
    <p:sldId id="302" r:id="rId9"/>
    <p:sldId id="303" r:id="rId10"/>
    <p:sldId id="290" r:id="rId11"/>
    <p:sldId id="291" r:id="rId12"/>
    <p:sldId id="304" r:id="rId13"/>
    <p:sldId id="305" r:id="rId14"/>
    <p:sldId id="306" r:id="rId15"/>
    <p:sldId id="298" r:id="rId16"/>
    <p:sldId id="261" r:id="rId17"/>
  </p:sldIdLst>
  <p:sldSz cx="9144000" cy="5715000" type="screen16x10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375"/>
    <a:srgbClr val="EBEECA"/>
    <a:srgbClr val="9E7800"/>
    <a:srgbClr val="DAA600"/>
    <a:srgbClr val="E4761C"/>
    <a:srgbClr val="A85008"/>
    <a:srgbClr val="08238B"/>
    <a:srgbClr val="800E7B"/>
    <a:srgbClr val="B0ACAB"/>
    <a:srgbClr val="87C1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61" autoAdjust="0"/>
    <p:restoredTop sz="96989" autoAdjust="0"/>
  </p:normalViewPr>
  <p:slideViewPr>
    <p:cSldViewPr snapToGrid="0" snapToObjects="1">
      <p:cViewPr varScale="1">
        <p:scale>
          <a:sx n="94" d="100"/>
          <a:sy n="94" d="100"/>
        </p:scale>
        <p:origin x="792" y="7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DE34DF-AEBC-4275-8134-03D4A95EC1F3}" type="doc">
      <dgm:prSet loTypeId="urn:microsoft.com/office/officeart/2005/8/layout/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0C5E387-CE11-442E-B38C-141070AAABD6}">
      <dgm:prSet phldrT="[Texto]" custT="1"/>
      <dgm:spPr>
        <a:gradFill flip="none" rotWithShape="1">
          <a:gsLst>
            <a:gs pos="0">
              <a:srgbClr val="A85008"/>
            </a:gs>
            <a:gs pos="100000">
              <a:schemeClr val="accent6">
                <a:lumMod val="75000"/>
              </a:schemeClr>
            </a:gs>
          </a:gsLst>
          <a:lin ang="16200000" scaled="1"/>
          <a:tileRect/>
        </a:gra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400" dirty="0" smtClean="0"/>
            <a:t>Riesgo Técnico</a:t>
          </a:r>
        </a:p>
      </dgm:t>
    </dgm:pt>
    <dgm:pt modelId="{D9224B12-C8D9-4B83-A44F-73E6A703A036}" type="parTrans" cxnId="{1121AC7D-ABD5-4E3E-A5E2-3A07358AC727}">
      <dgm:prSet/>
      <dgm:spPr/>
      <dgm:t>
        <a:bodyPr/>
        <a:lstStyle/>
        <a:p>
          <a:endParaRPr lang="es-ES" sz="2400"/>
        </a:p>
      </dgm:t>
    </dgm:pt>
    <dgm:pt modelId="{F4497D6A-96F1-4682-95A8-DEA4C0B534DC}" type="sibTrans" cxnId="{1121AC7D-ABD5-4E3E-A5E2-3A07358AC727}">
      <dgm:prSet/>
      <dgm:spPr/>
      <dgm:t>
        <a:bodyPr/>
        <a:lstStyle/>
        <a:p>
          <a:endParaRPr lang="es-ES" sz="2400"/>
        </a:p>
      </dgm:t>
    </dgm:pt>
    <dgm:pt modelId="{C70E81D2-3A82-43C1-9BBF-D6B2DDE67B01}">
      <dgm:prSet phldrT="[Texto]" custT="1"/>
      <dgm:spPr>
        <a:gradFill rotWithShape="0">
          <a:gsLst>
            <a:gs pos="0">
              <a:schemeClr val="tx1">
                <a:lumMod val="65000"/>
                <a:lumOff val="35000"/>
              </a:schemeClr>
            </a:gs>
            <a:gs pos="100000">
              <a:schemeClr val="bg1">
                <a:lumMod val="65000"/>
              </a:schemeClr>
            </a:gs>
          </a:gsLst>
          <a:lin ang="16200000" scaled="1"/>
        </a:gra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400" dirty="0" smtClean="0"/>
            <a:t>Áreas técnicas operativas</a:t>
          </a:r>
        </a:p>
      </dgm:t>
    </dgm:pt>
    <dgm:pt modelId="{C3E6C582-991B-4823-AFAB-7402C28A10E0}" type="parTrans" cxnId="{AC179C5C-817D-48AD-98D5-26572F05A29A}">
      <dgm:prSet/>
      <dgm:spPr/>
      <dgm:t>
        <a:bodyPr/>
        <a:lstStyle/>
        <a:p>
          <a:endParaRPr lang="es-ES" sz="2400"/>
        </a:p>
      </dgm:t>
    </dgm:pt>
    <dgm:pt modelId="{76CC146D-FAC7-47D8-90EF-4D90008CEFC5}" type="sibTrans" cxnId="{AC179C5C-817D-48AD-98D5-26572F05A29A}">
      <dgm:prSet/>
      <dgm:spPr/>
      <dgm:t>
        <a:bodyPr/>
        <a:lstStyle/>
        <a:p>
          <a:endParaRPr lang="es-ES" sz="2400"/>
        </a:p>
      </dgm:t>
    </dgm:pt>
    <dgm:pt modelId="{320FDD00-784A-46DE-9B34-1694671F8A4D}">
      <dgm:prSet phldrT="[Texto]" custT="1"/>
      <dgm:spPr>
        <a:gradFill rotWithShape="0">
          <a:gsLst>
            <a:gs pos="0">
              <a:srgbClr val="9E7800"/>
            </a:gs>
            <a:gs pos="100000">
              <a:srgbClr val="DAA600"/>
            </a:gs>
          </a:gsLst>
          <a:lin ang="16200000" scaled="1"/>
        </a:gra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400" dirty="0" smtClean="0"/>
            <a:t>Funciones de Control</a:t>
          </a:r>
        </a:p>
      </dgm:t>
    </dgm:pt>
    <dgm:pt modelId="{58CB05A0-7E50-40AE-BF55-C8E9ED939D08}" type="parTrans" cxnId="{C45AD8F9-DD75-4B6B-B7ED-D7C7E6829657}">
      <dgm:prSet/>
      <dgm:spPr/>
      <dgm:t>
        <a:bodyPr/>
        <a:lstStyle/>
        <a:p>
          <a:endParaRPr lang="es-ES" sz="2400"/>
        </a:p>
      </dgm:t>
    </dgm:pt>
    <dgm:pt modelId="{E354C792-DED3-411E-89C0-2DB96FB7445D}" type="sibTrans" cxnId="{C45AD8F9-DD75-4B6B-B7ED-D7C7E6829657}">
      <dgm:prSet/>
      <dgm:spPr/>
      <dgm:t>
        <a:bodyPr/>
        <a:lstStyle/>
        <a:p>
          <a:endParaRPr lang="es-ES" sz="2400"/>
        </a:p>
      </dgm:t>
    </dgm:pt>
    <dgm:pt modelId="{572B1301-53D8-4540-8FCE-1F59090D3BC5}">
      <dgm:prSet phldrT="[Texto]" custT="1"/>
      <dgm:spPr>
        <a:gradFill rotWithShape="0">
          <a:gsLst>
            <a:gs pos="200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lin ang="16200000" scaled="1"/>
        </a:gradFill>
      </dgm:spPr>
      <dgm:t>
        <a:bodyPr/>
        <a:lstStyle/>
        <a:p>
          <a:r>
            <a:rPr lang="es-ES" sz="2400" dirty="0" smtClean="0">
              <a:latin typeface="+mj-lt"/>
            </a:rPr>
            <a:t>Documento Metodológico de Reservas Técnicas</a:t>
          </a:r>
          <a:endParaRPr lang="es-ES" sz="2400" dirty="0"/>
        </a:p>
      </dgm:t>
    </dgm:pt>
    <dgm:pt modelId="{3F115344-0B3A-41AB-8ECA-32FA209FB23D}" type="parTrans" cxnId="{D59D8CA8-ECC1-45D4-A6C8-C0880EB63B47}">
      <dgm:prSet/>
      <dgm:spPr/>
      <dgm:t>
        <a:bodyPr/>
        <a:lstStyle/>
        <a:p>
          <a:endParaRPr lang="es-ES" sz="2400"/>
        </a:p>
      </dgm:t>
    </dgm:pt>
    <dgm:pt modelId="{44D18068-8966-4CD1-9D4B-8247F251404D}" type="sibTrans" cxnId="{D59D8CA8-ECC1-45D4-A6C8-C0880EB63B47}">
      <dgm:prSet/>
      <dgm:spPr/>
      <dgm:t>
        <a:bodyPr/>
        <a:lstStyle/>
        <a:p>
          <a:endParaRPr lang="es-ES" sz="2400"/>
        </a:p>
      </dgm:t>
    </dgm:pt>
    <dgm:pt modelId="{604047DD-D5B7-49EA-8023-E94F78260A88}" type="pres">
      <dgm:prSet presAssocID="{5BDE34DF-AEBC-4275-8134-03D4A95EC1F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3238713-F9E5-4493-991C-ED50409BF83A}" type="pres">
      <dgm:prSet presAssocID="{50C5E387-CE11-442E-B38C-141070AAABD6}" presName="parentLin" presStyleCnt="0"/>
      <dgm:spPr/>
    </dgm:pt>
    <dgm:pt modelId="{3E3D1F6A-913A-4E2E-9991-F5C0E33C0DD0}" type="pres">
      <dgm:prSet presAssocID="{50C5E387-CE11-442E-B38C-141070AAABD6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3DC075E3-7A27-4F13-83F0-A5FCDFA6BB5D}" type="pres">
      <dgm:prSet presAssocID="{50C5E387-CE11-442E-B38C-141070AAABD6}" presName="parentText" presStyleLbl="node1" presStyleIdx="0" presStyleCnt="4" custScaleX="12238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4351F7-26C8-4B91-A260-ACEBE376B01C}" type="pres">
      <dgm:prSet presAssocID="{50C5E387-CE11-442E-B38C-141070AAABD6}" presName="negativeSpace" presStyleCnt="0"/>
      <dgm:spPr/>
    </dgm:pt>
    <dgm:pt modelId="{E4ED0AC4-C89D-4BD5-AC30-F6ECB04530E9}" type="pres">
      <dgm:prSet presAssocID="{50C5E387-CE11-442E-B38C-141070AAABD6}" presName="childText" presStyleLbl="conFgAcc1" presStyleIdx="0" presStyleCnt="4">
        <dgm:presLayoutVars>
          <dgm:bulletEnabled val="1"/>
        </dgm:presLayoutVars>
      </dgm:prSet>
      <dgm:spPr/>
    </dgm:pt>
    <dgm:pt modelId="{0459B59F-0556-4EA6-B604-C56CB4A5CD46}" type="pres">
      <dgm:prSet presAssocID="{F4497D6A-96F1-4682-95A8-DEA4C0B534DC}" presName="spaceBetweenRectangles" presStyleCnt="0"/>
      <dgm:spPr/>
    </dgm:pt>
    <dgm:pt modelId="{9EF95B14-4434-4611-B69D-5249927D4BD0}" type="pres">
      <dgm:prSet presAssocID="{C70E81D2-3A82-43C1-9BBF-D6B2DDE67B01}" presName="parentLin" presStyleCnt="0"/>
      <dgm:spPr/>
    </dgm:pt>
    <dgm:pt modelId="{065CB830-FD5D-4548-A17D-9731FB712296}" type="pres">
      <dgm:prSet presAssocID="{C70E81D2-3A82-43C1-9BBF-D6B2DDE67B01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A5276BE9-0395-497B-8B45-75B3593701B6}" type="pres">
      <dgm:prSet presAssocID="{C70E81D2-3A82-43C1-9BBF-D6B2DDE67B01}" presName="parentText" presStyleLbl="node1" presStyleIdx="1" presStyleCnt="4" custScaleX="12301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AD56D3-C5BE-4D35-B7EE-A23CE5CC0CB5}" type="pres">
      <dgm:prSet presAssocID="{C70E81D2-3A82-43C1-9BBF-D6B2DDE67B01}" presName="negativeSpace" presStyleCnt="0"/>
      <dgm:spPr/>
    </dgm:pt>
    <dgm:pt modelId="{A316006C-DFED-4374-8D81-93461BD6079B}" type="pres">
      <dgm:prSet presAssocID="{C70E81D2-3A82-43C1-9BBF-D6B2DDE67B01}" presName="childText" presStyleLbl="conFgAcc1" presStyleIdx="1" presStyleCnt="4">
        <dgm:presLayoutVars>
          <dgm:bulletEnabled val="1"/>
        </dgm:presLayoutVars>
      </dgm:prSet>
      <dgm:spPr/>
    </dgm:pt>
    <dgm:pt modelId="{EEF71542-B0AE-4908-BD29-4CF49DAD4C1C}" type="pres">
      <dgm:prSet presAssocID="{76CC146D-FAC7-47D8-90EF-4D90008CEFC5}" presName="spaceBetweenRectangles" presStyleCnt="0"/>
      <dgm:spPr/>
    </dgm:pt>
    <dgm:pt modelId="{97772915-596A-4D37-9160-3C090F340957}" type="pres">
      <dgm:prSet presAssocID="{320FDD00-784A-46DE-9B34-1694671F8A4D}" presName="parentLin" presStyleCnt="0"/>
      <dgm:spPr/>
    </dgm:pt>
    <dgm:pt modelId="{79373FBE-2459-4697-A550-C073D70641D2}" type="pres">
      <dgm:prSet presAssocID="{320FDD00-784A-46DE-9B34-1694671F8A4D}" presName="parentLeftMargin" presStyleLbl="node1" presStyleIdx="1" presStyleCnt="4"/>
      <dgm:spPr/>
      <dgm:t>
        <a:bodyPr/>
        <a:lstStyle/>
        <a:p>
          <a:endParaRPr lang="es-ES"/>
        </a:p>
      </dgm:t>
    </dgm:pt>
    <dgm:pt modelId="{456D6B2B-DA87-442B-AA04-7EE5DE91B18C}" type="pres">
      <dgm:prSet presAssocID="{320FDD00-784A-46DE-9B34-1694671F8A4D}" presName="parentText" presStyleLbl="node1" presStyleIdx="2" presStyleCnt="4" custScaleX="122426" custScaleY="9990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77A541-5865-4D57-9432-F1C742502F2A}" type="pres">
      <dgm:prSet presAssocID="{320FDD00-784A-46DE-9B34-1694671F8A4D}" presName="negativeSpace" presStyleCnt="0"/>
      <dgm:spPr/>
    </dgm:pt>
    <dgm:pt modelId="{581C9E0D-2942-4E96-8539-2E7A2C1FB52A}" type="pres">
      <dgm:prSet presAssocID="{320FDD00-784A-46DE-9B34-1694671F8A4D}" presName="childText" presStyleLbl="conFgAcc1" presStyleIdx="2" presStyleCnt="4">
        <dgm:presLayoutVars>
          <dgm:bulletEnabled val="1"/>
        </dgm:presLayoutVars>
      </dgm:prSet>
      <dgm:spPr/>
    </dgm:pt>
    <dgm:pt modelId="{2331A250-BEE7-45DE-AF66-6D0265AE913F}" type="pres">
      <dgm:prSet presAssocID="{E354C792-DED3-411E-89C0-2DB96FB7445D}" presName="spaceBetweenRectangles" presStyleCnt="0"/>
      <dgm:spPr/>
    </dgm:pt>
    <dgm:pt modelId="{AD5D023E-44DD-4520-B5A5-351DFA8E87A2}" type="pres">
      <dgm:prSet presAssocID="{572B1301-53D8-4540-8FCE-1F59090D3BC5}" presName="parentLin" presStyleCnt="0"/>
      <dgm:spPr/>
    </dgm:pt>
    <dgm:pt modelId="{6F18A8F3-0879-41E8-BC02-3D7024225197}" type="pres">
      <dgm:prSet presAssocID="{572B1301-53D8-4540-8FCE-1F59090D3BC5}" presName="parentLeftMargin" presStyleLbl="node1" presStyleIdx="2" presStyleCnt="4"/>
      <dgm:spPr/>
      <dgm:t>
        <a:bodyPr/>
        <a:lstStyle/>
        <a:p>
          <a:endParaRPr lang="es-ES"/>
        </a:p>
      </dgm:t>
    </dgm:pt>
    <dgm:pt modelId="{F37A8448-71AE-49C8-806C-5C89CBA20DBE}" type="pres">
      <dgm:prSet presAssocID="{572B1301-53D8-4540-8FCE-1F59090D3BC5}" presName="parentText" presStyleLbl="node1" presStyleIdx="3" presStyleCnt="4" custScaleX="121761" custScaleY="10731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EA9C55-BCE5-4667-A898-1DBACBB8923E}" type="pres">
      <dgm:prSet presAssocID="{572B1301-53D8-4540-8FCE-1F59090D3BC5}" presName="negativeSpace" presStyleCnt="0"/>
      <dgm:spPr/>
    </dgm:pt>
    <dgm:pt modelId="{6EB60FBC-C808-4170-894F-A020DAEBF127}" type="pres">
      <dgm:prSet presAssocID="{572B1301-53D8-4540-8FCE-1F59090D3BC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B09325F-040F-4597-96E3-714E4FDD1CA0}" type="presOf" srcId="{320FDD00-784A-46DE-9B34-1694671F8A4D}" destId="{456D6B2B-DA87-442B-AA04-7EE5DE91B18C}" srcOrd="1" destOrd="0" presId="urn:microsoft.com/office/officeart/2005/8/layout/list1"/>
    <dgm:cxn modelId="{1298DE43-0D80-4E63-AF84-F759C94194AF}" type="presOf" srcId="{C70E81D2-3A82-43C1-9BBF-D6B2DDE67B01}" destId="{065CB830-FD5D-4548-A17D-9731FB712296}" srcOrd="0" destOrd="0" presId="urn:microsoft.com/office/officeart/2005/8/layout/list1"/>
    <dgm:cxn modelId="{AC179C5C-817D-48AD-98D5-26572F05A29A}" srcId="{5BDE34DF-AEBC-4275-8134-03D4A95EC1F3}" destId="{C70E81D2-3A82-43C1-9BBF-D6B2DDE67B01}" srcOrd="1" destOrd="0" parTransId="{C3E6C582-991B-4823-AFAB-7402C28A10E0}" sibTransId="{76CC146D-FAC7-47D8-90EF-4D90008CEFC5}"/>
    <dgm:cxn modelId="{0D805C30-BF0A-430B-9B03-43945CEEBAE1}" type="presOf" srcId="{50C5E387-CE11-442E-B38C-141070AAABD6}" destId="{3DC075E3-7A27-4F13-83F0-A5FCDFA6BB5D}" srcOrd="1" destOrd="0" presId="urn:microsoft.com/office/officeart/2005/8/layout/list1"/>
    <dgm:cxn modelId="{D59D8CA8-ECC1-45D4-A6C8-C0880EB63B47}" srcId="{5BDE34DF-AEBC-4275-8134-03D4A95EC1F3}" destId="{572B1301-53D8-4540-8FCE-1F59090D3BC5}" srcOrd="3" destOrd="0" parTransId="{3F115344-0B3A-41AB-8ECA-32FA209FB23D}" sibTransId="{44D18068-8966-4CD1-9D4B-8247F251404D}"/>
    <dgm:cxn modelId="{A2018B55-2638-4C59-86B6-F6CF644C8182}" type="presOf" srcId="{50C5E387-CE11-442E-B38C-141070AAABD6}" destId="{3E3D1F6A-913A-4E2E-9991-F5C0E33C0DD0}" srcOrd="0" destOrd="0" presId="urn:microsoft.com/office/officeart/2005/8/layout/list1"/>
    <dgm:cxn modelId="{D1CE3F33-E46C-4815-A808-870FAC4A9E48}" type="presOf" srcId="{5BDE34DF-AEBC-4275-8134-03D4A95EC1F3}" destId="{604047DD-D5B7-49EA-8023-E94F78260A88}" srcOrd="0" destOrd="0" presId="urn:microsoft.com/office/officeart/2005/8/layout/list1"/>
    <dgm:cxn modelId="{EB8B4B7C-79B1-4D7C-A5A0-895A6A490374}" type="presOf" srcId="{572B1301-53D8-4540-8FCE-1F59090D3BC5}" destId="{F37A8448-71AE-49C8-806C-5C89CBA20DBE}" srcOrd="1" destOrd="0" presId="urn:microsoft.com/office/officeart/2005/8/layout/list1"/>
    <dgm:cxn modelId="{C45AD8F9-DD75-4B6B-B7ED-D7C7E6829657}" srcId="{5BDE34DF-AEBC-4275-8134-03D4A95EC1F3}" destId="{320FDD00-784A-46DE-9B34-1694671F8A4D}" srcOrd="2" destOrd="0" parTransId="{58CB05A0-7E50-40AE-BF55-C8E9ED939D08}" sibTransId="{E354C792-DED3-411E-89C0-2DB96FB7445D}"/>
    <dgm:cxn modelId="{5187F0E6-0478-485E-A88A-64DBF836518A}" type="presOf" srcId="{572B1301-53D8-4540-8FCE-1F59090D3BC5}" destId="{6F18A8F3-0879-41E8-BC02-3D7024225197}" srcOrd="0" destOrd="0" presId="urn:microsoft.com/office/officeart/2005/8/layout/list1"/>
    <dgm:cxn modelId="{AFD99D93-9AFD-4A34-8497-1BE153B175E7}" type="presOf" srcId="{C70E81D2-3A82-43C1-9BBF-D6B2DDE67B01}" destId="{A5276BE9-0395-497B-8B45-75B3593701B6}" srcOrd="1" destOrd="0" presId="urn:microsoft.com/office/officeart/2005/8/layout/list1"/>
    <dgm:cxn modelId="{1121AC7D-ABD5-4E3E-A5E2-3A07358AC727}" srcId="{5BDE34DF-AEBC-4275-8134-03D4A95EC1F3}" destId="{50C5E387-CE11-442E-B38C-141070AAABD6}" srcOrd="0" destOrd="0" parTransId="{D9224B12-C8D9-4B83-A44F-73E6A703A036}" sibTransId="{F4497D6A-96F1-4682-95A8-DEA4C0B534DC}"/>
    <dgm:cxn modelId="{6FD7F47C-D29C-4A6B-AFB3-D68C1A743720}" type="presOf" srcId="{320FDD00-784A-46DE-9B34-1694671F8A4D}" destId="{79373FBE-2459-4697-A550-C073D70641D2}" srcOrd="0" destOrd="0" presId="urn:microsoft.com/office/officeart/2005/8/layout/list1"/>
    <dgm:cxn modelId="{A9923DE5-E733-4B88-B474-85402EE292AF}" type="presParOf" srcId="{604047DD-D5B7-49EA-8023-E94F78260A88}" destId="{A3238713-F9E5-4493-991C-ED50409BF83A}" srcOrd="0" destOrd="0" presId="urn:microsoft.com/office/officeart/2005/8/layout/list1"/>
    <dgm:cxn modelId="{B79EF2F2-2591-4380-B309-D8E7CF6C73E2}" type="presParOf" srcId="{A3238713-F9E5-4493-991C-ED50409BF83A}" destId="{3E3D1F6A-913A-4E2E-9991-F5C0E33C0DD0}" srcOrd="0" destOrd="0" presId="urn:microsoft.com/office/officeart/2005/8/layout/list1"/>
    <dgm:cxn modelId="{AB265D50-4C8C-4250-9DEF-84B7A5452525}" type="presParOf" srcId="{A3238713-F9E5-4493-991C-ED50409BF83A}" destId="{3DC075E3-7A27-4F13-83F0-A5FCDFA6BB5D}" srcOrd="1" destOrd="0" presId="urn:microsoft.com/office/officeart/2005/8/layout/list1"/>
    <dgm:cxn modelId="{9338716A-B431-4A93-8702-684E27D96CD3}" type="presParOf" srcId="{604047DD-D5B7-49EA-8023-E94F78260A88}" destId="{174351F7-26C8-4B91-A260-ACEBE376B01C}" srcOrd="1" destOrd="0" presId="urn:microsoft.com/office/officeart/2005/8/layout/list1"/>
    <dgm:cxn modelId="{F49B6448-5C6B-4D34-9464-1AA5D63EA205}" type="presParOf" srcId="{604047DD-D5B7-49EA-8023-E94F78260A88}" destId="{E4ED0AC4-C89D-4BD5-AC30-F6ECB04530E9}" srcOrd="2" destOrd="0" presId="urn:microsoft.com/office/officeart/2005/8/layout/list1"/>
    <dgm:cxn modelId="{D6778C82-8974-4A94-A18A-C4D90E267CE8}" type="presParOf" srcId="{604047DD-D5B7-49EA-8023-E94F78260A88}" destId="{0459B59F-0556-4EA6-B604-C56CB4A5CD46}" srcOrd="3" destOrd="0" presId="urn:microsoft.com/office/officeart/2005/8/layout/list1"/>
    <dgm:cxn modelId="{CC6FE276-7D29-4F11-902F-F3ABA4D5623D}" type="presParOf" srcId="{604047DD-D5B7-49EA-8023-E94F78260A88}" destId="{9EF95B14-4434-4611-B69D-5249927D4BD0}" srcOrd="4" destOrd="0" presId="urn:microsoft.com/office/officeart/2005/8/layout/list1"/>
    <dgm:cxn modelId="{8770B63A-B7F3-492C-A153-25889981ED8D}" type="presParOf" srcId="{9EF95B14-4434-4611-B69D-5249927D4BD0}" destId="{065CB830-FD5D-4548-A17D-9731FB712296}" srcOrd="0" destOrd="0" presId="urn:microsoft.com/office/officeart/2005/8/layout/list1"/>
    <dgm:cxn modelId="{245EC303-C399-4F74-98CA-88C47FAB2916}" type="presParOf" srcId="{9EF95B14-4434-4611-B69D-5249927D4BD0}" destId="{A5276BE9-0395-497B-8B45-75B3593701B6}" srcOrd="1" destOrd="0" presId="urn:microsoft.com/office/officeart/2005/8/layout/list1"/>
    <dgm:cxn modelId="{D9BE113D-F697-40BD-8AE8-79F97D6A2C44}" type="presParOf" srcId="{604047DD-D5B7-49EA-8023-E94F78260A88}" destId="{70AD56D3-C5BE-4D35-B7EE-A23CE5CC0CB5}" srcOrd="5" destOrd="0" presId="urn:microsoft.com/office/officeart/2005/8/layout/list1"/>
    <dgm:cxn modelId="{04E77C4C-A8E4-4A99-9B26-7A2F67C35DB8}" type="presParOf" srcId="{604047DD-D5B7-49EA-8023-E94F78260A88}" destId="{A316006C-DFED-4374-8D81-93461BD6079B}" srcOrd="6" destOrd="0" presId="urn:microsoft.com/office/officeart/2005/8/layout/list1"/>
    <dgm:cxn modelId="{E8B4D7CA-E1DD-41C8-92EB-296C70FE82C1}" type="presParOf" srcId="{604047DD-D5B7-49EA-8023-E94F78260A88}" destId="{EEF71542-B0AE-4908-BD29-4CF49DAD4C1C}" srcOrd="7" destOrd="0" presId="urn:microsoft.com/office/officeart/2005/8/layout/list1"/>
    <dgm:cxn modelId="{145E89E9-2FE5-4A06-834A-5579451AB2F5}" type="presParOf" srcId="{604047DD-D5B7-49EA-8023-E94F78260A88}" destId="{97772915-596A-4D37-9160-3C090F340957}" srcOrd="8" destOrd="0" presId="urn:microsoft.com/office/officeart/2005/8/layout/list1"/>
    <dgm:cxn modelId="{FE11CE9A-A267-4C6B-8781-8C353B8A8DD0}" type="presParOf" srcId="{97772915-596A-4D37-9160-3C090F340957}" destId="{79373FBE-2459-4697-A550-C073D70641D2}" srcOrd="0" destOrd="0" presId="urn:microsoft.com/office/officeart/2005/8/layout/list1"/>
    <dgm:cxn modelId="{9AF92C5C-1C59-4E77-B0EB-1764DEFABF08}" type="presParOf" srcId="{97772915-596A-4D37-9160-3C090F340957}" destId="{456D6B2B-DA87-442B-AA04-7EE5DE91B18C}" srcOrd="1" destOrd="0" presId="urn:microsoft.com/office/officeart/2005/8/layout/list1"/>
    <dgm:cxn modelId="{F3604612-F4A4-498B-8B00-9D2F0689306E}" type="presParOf" srcId="{604047DD-D5B7-49EA-8023-E94F78260A88}" destId="{5377A541-5865-4D57-9432-F1C742502F2A}" srcOrd="9" destOrd="0" presId="urn:microsoft.com/office/officeart/2005/8/layout/list1"/>
    <dgm:cxn modelId="{B9A0966E-E5CD-42C4-89E2-F7C7F2332103}" type="presParOf" srcId="{604047DD-D5B7-49EA-8023-E94F78260A88}" destId="{581C9E0D-2942-4E96-8539-2E7A2C1FB52A}" srcOrd="10" destOrd="0" presId="urn:microsoft.com/office/officeart/2005/8/layout/list1"/>
    <dgm:cxn modelId="{B8CC61FC-4C54-403F-8334-14ACD9D46E1B}" type="presParOf" srcId="{604047DD-D5B7-49EA-8023-E94F78260A88}" destId="{2331A250-BEE7-45DE-AF66-6D0265AE913F}" srcOrd="11" destOrd="0" presId="urn:microsoft.com/office/officeart/2005/8/layout/list1"/>
    <dgm:cxn modelId="{AA215A63-8A49-4632-9822-6D5FDA8247C0}" type="presParOf" srcId="{604047DD-D5B7-49EA-8023-E94F78260A88}" destId="{AD5D023E-44DD-4520-B5A5-351DFA8E87A2}" srcOrd="12" destOrd="0" presId="urn:microsoft.com/office/officeart/2005/8/layout/list1"/>
    <dgm:cxn modelId="{C181E54A-4CF4-4C73-A083-64693D705919}" type="presParOf" srcId="{AD5D023E-44DD-4520-B5A5-351DFA8E87A2}" destId="{6F18A8F3-0879-41E8-BC02-3D7024225197}" srcOrd="0" destOrd="0" presId="urn:microsoft.com/office/officeart/2005/8/layout/list1"/>
    <dgm:cxn modelId="{57908AC5-A998-4464-8232-97A8DF56866D}" type="presParOf" srcId="{AD5D023E-44DD-4520-B5A5-351DFA8E87A2}" destId="{F37A8448-71AE-49C8-806C-5C89CBA20DBE}" srcOrd="1" destOrd="0" presId="urn:microsoft.com/office/officeart/2005/8/layout/list1"/>
    <dgm:cxn modelId="{70F360DD-3A1A-4849-AB1B-E75E30841AB1}" type="presParOf" srcId="{604047DD-D5B7-49EA-8023-E94F78260A88}" destId="{08EA9C55-BCE5-4667-A898-1DBACBB8923E}" srcOrd="13" destOrd="0" presId="urn:microsoft.com/office/officeart/2005/8/layout/list1"/>
    <dgm:cxn modelId="{58112D8F-0FB8-44B7-91D0-4F8DA3FF18FC}" type="presParOf" srcId="{604047DD-D5B7-49EA-8023-E94F78260A88}" destId="{6EB60FBC-C808-4170-894F-A020DAEBF12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0138817-9D04-44D9-9BEF-B3637F458F0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C73BC00-9063-4AE9-91A8-100F20F563E7}">
      <dgm:prSet phldrT="[Texto]"/>
      <dgm:spPr/>
      <dgm:t>
        <a:bodyPr/>
        <a:lstStyle/>
        <a:p>
          <a:r>
            <a: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Subcontratación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C8E352-419E-4843-ADEB-0CBB2A9C52CF}" type="parTrans" cxnId="{C3E2D6B4-DCC0-4203-B81D-CD4360110132}">
      <dgm:prSet/>
      <dgm:spPr/>
      <dgm:t>
        <a:bodyPr/>
        <a:lstStyle/>
        <a:p>
          <a:endParaRPr lang="es-ES"/>
        </a:p>
      </dgm:t>
    </dgm:pt>
    <dgm:pt modelId="{698F4784-7141-453C-834E-E1BE26697CC9}" type="sibTrans" cxnId="{C3E2D6B4-DCC0-4203-B81D-CD4360110132}">
      <dgm:prSet/>
      <dgm:spPr/>
      <dgm:t>
        <a:bodyPr/>
        <a:lstStyle/>
        <a:p>
          <a:endParaRPr lang="es-ES"/>
        </a:p>
      </dgm:t>
    </dgm:pt>
    <dgm:pt modelId="{BA88B901-4869-43AC-9B7B-3F3F2DA58C51}">
      <dgm:prSet phldrT="[Texto]"/>
      <dgm:spPr/>
      <dgm:t>
        <a:bodyPr anchor="ctr"/>
        <a:lstStyle/>
        <a:p>
          <a:r>
            <a:rPr lang="es-PE" dirty="0" smtClean="0">
              <a:latin typeface="Calibri" panose="020F0502020204030204" pitchFamily="34" charset="0"/>
              <a:cs typeface="Calibri" panose="020F0502020204030204" pitchFamily="34" charset="0"/>
            </a:rPr>
            <a:t>▪ </a:t>
          </a:r>
          <a:r>
            <a:rPr lang="es-PE" dirty="0" smtClean="0">
              <a:latin typeface="Arial Narrow" panose="020B0606020202030204" pitchFamily="34" charset="0"/>
            </a:rPr>
            <a:t>Se debe asegurar el cumplimiento de las obligaciones (designar personal). </a:t>
          </a:r>
          <a:endParaRPr lang="es-ES" dirty="0"/>
        </a:p>
      </dgm:t>
    </dgm:pt>
    <dgm:pt modelId="{B818E180-503C-4D9A-B3AC-7D7714592761}" type="parTrans" cxnId="{9B359C50-8CB4-4617-ACEE-F238B19E4BED}">
      <dgm:prSet/>
      <dgm:spPr/>
      <dgm:t>
        <a:bodyPr/>
        <a:lstStyle/>
        <a:p>
          <a:endParaRPr lang="es-ES"/>
        </a:p>
      </dgm:t>
    </dgm:pt>
    <dgm:pt modelId="{C47A236A-086F-4131-AD35-D16CA75D5F18}" type="sibTrans" cxnId="{9B359C50-8CB4-4617-ACEE-F238B19E4BED}">
      <dgm:prSet/>
      <dgm:spPr/>
      <dgm:t>
        <a:bodyPr/>
        <a:lstStyle/>
        <a:p>
          <a:endParaRPr lang="es-ES"/>
        </a:p>
      </dgm:t>
    </dgm:pt>
    <dgm:pt modelId="{89BE8E1B-D8DF-4DA3-A023-D2D4EC318647}">
      <dgm:prSet/>
      <dgm:spPr/>
      <dgm:t>
        <a:bodyPr anchor="ctr"/>
        <a:lstStyle/>
        <a:p>
          <a:r>
            <a:rPr lang="es-PE" dirty="0" smtClean="0">
              <a:latin typeface="Calibri" panose="020F0502020204030204" pitchFamily="34" charset="0"/>
              <a:cs typeface="Calibri" panose="020F0502020204030204" pitchFamily="34" charset="0"/>
            </a:rPr>
            <a:t>▪  </a:t>
          </a:r>
          <a:r>
            <a:rPr lang="es-PE" dirty="0" smtClean="0">
              <a:latin typeface="Arial Narrow" panose="020B0606020202030204" pitchFamily="34" charset="0"/>
            </a:rPr>
            <a:t>De acuerdo con la naturaleza, escala y complejidad.</a:t>
          </a:r>
          <a:endParaRPr lang="es-ES" dirty="0">
            <a:latin typeface="Arial Narrow" panose="020B0606020202030204" pitchFamily="34" charset="0"/>
          </a:endParaRPr>
        </a:p>
      </dgm:t>
    </dgm:pt>
    <dgm:pt modelId="{187BDBFA-776C-4ACE-BCEB-5286366B4C20}" type="parTrans" cxnId="{37E4960E-63A8-4072-B6BE-1A3FDD254BC7}">
      <dgm:prSet/>
      <dgm:spPr/>
      <dgm:t>
        <a:bodyPr/>
        <a:lstStyle/>
        <a:p>
          <a:endParaRPr lang="es-ES"/>
        </a:p>
      </dgm:t>
    </dgm:pt>
    <dgm:pt modelId="{F2F54C39-3545-433D-A6AC-96406A72F32C}" type="sibTrans" cxnId="{37E4960E-63A8-4072-B6BE-1A3FDD254BC7}">
      <dgm:prSet/>
      <dgm:spPr/>
      <dgm:t>
        <a:bodyPr/>
        <a:lstStyle/>
        <a:p>
          <a:endParaRPr lang="es-ES"/>
        </a:p>
      </dgm:t>
    </dgm:pt>
    <dgm:pt modelId="{89D82308-6B4B-494E-A70C-DDE268CFE4A6}">
      <dgm:prSet/>
      <dgm:spPr/>
      <dgm:t>
        <a:bodyPr anchor="ctr"/>
        <a:lstStyle/>
        <a:p>
          <a:pPr marL="177800" indent="-177800"/>
          <a:r>
            <a:rPr lang="es-PE" dirty="0" smtClean="0">
              <a:latin typeface="Calibri" panose="020F0502020204030204" pitchFamily="34" charset="0"/>
              <a:cs typeface="Calibri" panose="020F0502020204030204" pitchFamily="34" charset="0"/>
            </a:rPr>
            <a:t>▪  </a:t>
          </a:r>
          <a:r>
            <a:rPr lang="es-PE" dirty="0" smtClean="0">
              <a:latin typeface="Arial Narrow" panose="020B0606020202030204" pitchFamily="34" charset="0"/>
            </a:rPr>
            <a:t>Considerada como Significativa: Aprobación por Directorio, Informe de Riesgos</a:t>
          </a:r>
          <a:r>
            <a:rPr lang="es-ES_tradnl" dirty="0" smtClean="0">
              <a:latin typeface="Arial Narrow" panose="020B0606020202030204" pitchFamily="34" charset="0"/>
            </a:rPr>
            <a:t>.</a:t>
          </a:r>
          <a:endParaRPr lang="es-ES" dirty="0">
            <a:latin typeface="Arial Narrow" panose="020B0606020202030204" pitchFamily="34" charset="0"/>
          </a:endParaRPr>
        </a:p>
      </dgm:t>
    </dgm:pt>
    <dgm:pt modelId="{008BA4CD-E3AF-495D-ABB1-BEE8BBBF132A}" type="parTrans" cxnId="{8F77BFA2-E754-4AA6-951E-96C4C4D7FEE6}">
      <dgm:prSet/>
      <dgm:spPr/>
      <dgm:t>
        <a:bodyPr/>
        <a:lstStyle/>
        <a:p>
          <a:endParaRPr lang="es-ES"/>
        </a:p>
      </dgm:t>
    </dgm:pt>
    <dgm:pt modelId="{D0578722-4A31-46E7-90CB-77D9BF03522A}" type="sibTrans" cxnId="{8F77BFA2-E754-4AA6-951E-96C4C4D7FEE6}">
      <dgm:prSet/>
      <dgm:spPr/>
      <dgm:t>
        <a:bodyPr/>
        <a:lstStyle/>
        <a:p>
          <a:endParaRPr lang="es-ES"/>
        </a:p>
      </dgm:t>
    </dgm:pt>
    <dgm:pt modelId="{08B61A8F-536D-44D3-A3E1-513BD371EAFB}">
      <dgm:prSet/>
      <dgm:spPr/>
      <dgm:t>
        <a:bodyPr/>
        <a:lstStyle/>
        <a:p>
          <a:r>
            <a: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Sistemas de Información y Tecnología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5BF878FE-7AD6-48A7-98D2-14C0A9B312A0}" type="parTrans" cxnId="{543C0358-4F12-4DA2-A71A-BBB2E83CE5C5}">
      <dgm:prSet/>
      <dgm:spPr/>
      <dgm:t>
        <a:bodyPr/>
        <a:lstStyle/>
        <a:p>
          <a:endParaRPr lang="es-ES"/>
        </a:p>
      </dgm:t>
    </dgm:pt>
    <dgm:pt modelId="{5E3D6135-3000-4E07-864A-6E99B43AF27C}" type="sibTrans" cxnId="{543C0358-4F12-4DA2-A71A-BBB2E83CE5C5}">
      <dgm:prSet/>
      <dgm:spPr/>
      <dgm:t>
        <a:bodyPr/>
        <a:lstStyle/>
        <a:p>
          <a:endParaRPr lang="es-ES"/>
        </a:p>
      </dgm:t>
    </dgm:pt>
    <dgm:pt modelId="{AF52E7F3-3C3B-4314-BDFE-91BD79D956CB}">
      <dgm:prSet/>
      <dgm:spPr/>
      <dgm:t>
        <a:bodyPr anchor="ctr"/>
        <a:lstStyle/>
        <a:p>
          <a:r>
            <a:rPr lang="es-PE" dirty="0" smtClean="0">
              <a:latin typeface="Calibri" panose="020F0502020204030204" pitchFamily="34" charset="0"/>
              <a:cs typeface="Calibri" panose="020F0502020204030204" pitchFamily="34" charset="0"/>
            </a:rPr>
            <a:t>▪  </a:t>
          </a:r>
          <a:r>
            <a:rPr lang="es-PE" dirty="0" smtClean="0">
              <a:latin typeface="Arial Narrow" panose="020B0606020202030204" pitchFamily="34" charset="0"/>
            </a:rPr>
            <a:t>Preparados para los procedimientos actuariales y estadísticos</a:t>
          </a:r>
          <a:endParaRPr lang="es-ES" dirty="0">
            <a:latin typeface="Arial Narrow" panose="020B0606020202030204" pitchFamily="34" charset="0"/>
          </a:endParaRPr>
        </a:p>
      </dgm:t>
    </dgm:pt>
    <dgm:pt modelId="{ED66C3B3-CB02-4BE9-BF29-6A993FFAED1D}" type="parTrans" cxnId="{58EBA70E-69A7-484D-AAE4-CFE9C22FBCD8}">
      <dgm:prSet/>
      <dgm:spPr/>
      <dgm:t>
        <a:bodyPr/>
        <a:lstStyle/>
        <a:p>
          <a:endParaRPr lang="es-ES"/>
        </a:p>
      </dgm:t>
    </dgm:pt>
    <dgm:pt modelId="{EC498F89-E5DF-47E3-9D48-2DFBC8969370}" type="sibTrans" cxnId="{58EBA70E-69A7-484D-AAE4-CFE9C22FBCD8}">
      <dgm:prSet/>
      <dgm:spPr/>
      <dgm:t>
        <a:bodyPr/>
        <a:lstStyle/>
        <a:p>
          <a:endParaRPr lang="es-ES"/>
        </a:p>
      </dgm:t>
    </dgm:pt>
    <dgm:pt modelId="{2C81F616-9911-4032-8273-F2DFBDBE0D75}">
      <dgm:prSet/>
      <dgm:spPr/>
      <dgm:t>
        <a:bodyPr anchor="ctr"/>
        <a:lstStyle/>
        <a:p>
          <a:pPr marL="177800" indent="-177800"/>
          <a:r>
            <a:rPr lang="es-PE" dirty="0" smtClean="0">
              <a:latin typeface="Calibri" panose="020F0502020204030204" pitchFamily="34" charset="0"/>
              <a:cs typeface="Calibri" panose="020F0502020204030204" pitchFamily="34" charset="0"/>
            </a:rPr>
            <a:t>▪  </a:t>
          </a:r>
          <a:r>
            <a:rPr lang="es-PE" dirty="0" smtClean="0">
              <a:latin typeface="Arial Narrow" panose="020B0606020202030204" pitchFamily="34" charset="0"/>
            </a:rPr>
            <a:t>Apoyo para la realización de las actividades de las áreas técnicas operativas, la función actuarial y la función de gestión de riesgos técnicos.</a:t>
          </a:r>
        </a:p>
      </dgm:t>
    </dgm:pt>
    <dgm:pt modelId="{E62EC96E-DA14-42A8-9B42-35C1A5EC4CB8}" type="parTrans" cxnId="{28DBB513-2280-4D2F-9562-3BAFD1884DFC}">
      <dgm:prSet/>
      <dgm:spPr/>
      <dgm:t>
        <a:bodyPr/>
        <a:lstStyle/>
        <a:p>
          <a:endParaRPr lang="es-ES"/>
        </a:p>
      </dgm:t>
    </dgm:pt>
    <dgm:pt modelId="{05D449A6-9EC0-499C-9B3B-24E8DE5F1C39}" type="sibTrans" cxnId="{28DBB513-2280-4D2F-9562-3BAFD1884DFC}">
      <dgm:prSet/>
      <dgm:spPr/>
      <dgm:t>
        <a:bodyPr/>
        <a:lstStyle/>
        <a:p>
          <a:endParaRPr lang="es-ES"/>
        </a:p>
      </dgm:t>
    </dgm:pt>
    <dgm:pt modelId="{B2A96D94-CB8D-4348-9826-8E0E2189FABC}">
      <dgm:prSet/>
      <dgm:spPr/>
      <dgm:t>
        <a:bodyPr anchor="ctr"/>
        <a:lstStyle/>
        <a:p>
          <a:r>
            <a:rPr lang="es-PE" dirty="0" smtClean="0">
              <a:latin typeface="Calibri" panose="020F0502020204030204" pitchFamily="34" charset="0"/>
              <a:cs typeface="Calibri" panose="020F0502020204030204" pitchFamily="34" charset="0"/>
            </a:rPr>
            <a:t>▪  </a:t>
          </a:r>
          <a:r>
            <a:rPr lang="es-PE" dirty="0" smtClean="0">
              <a:latin typeface="Arial Narrow" panose="020B0606020202030204" pitchFamily="34" charset="0"/>
            </a:rPr>
            <a:t>Mecanismos de seguridad de la información.</a:t>
          </a:r>
          <a:endParaRPr lang="es-PE" dirty="0"/>
        </a:p>
      </dgm:t>
    </dgm:pt>
    <dgm:pt modelId="{1F7840A5-361C-4A43-A920-F9119C5E6E3B}" type="parTrans" cxnId="{0CA52C6B-6BFE-4A89-9742-90E12BAE5E11}">
      <dgm:prSet/>
      <dgm:spPr/>
      <dgm:t>
        <a:bodyPr/>
        <a:lstStyle/>
        <a:p>
          <a:endParaRPr lang="es-ES"/>
        </a:p>
      </dgm:t>
    </dgm:pt>
    <dgm:pt modelId="{7FB90DFF-AF4B-47F9-AEBE-92AE4CCF0271}" type="sibTrans" cxnId="{0CA52C6B-6BFE-4A89-9742-90E12BAE5E11}">
      <dgm:prSet/>
      <dgm:spPr/>
      <dgm:t>
        <a:bodyPr/>
        <a:lstStyle/>
        <a:p>
          <a:endParaRPr lang="es-ES"/>
        </a:p>
      </dgm:t>
    </dgm:pt>
    <dgm:pt modelId="{1B051296-BE74-4B79-BEAF-C8DEA3868951}" type="pres">
      <dgm:prSet presAssocID="{20138817-9D04-44D9-9BEF-B3637F458F0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3CE13887-52EB-46B1-9F0D-0865126CCE0E}" type="pres">
      <dgm:prSet presAssocID="{7C73BC00-9063-4AE9-91A8-100F20F563E7}" presName="thickLine" presStyleLbl="alignNode1" presStyleIdx="0" presStyleCnt="2"/>
      <dgm:spPr/>
    </dgm:pt>
    <dgm:pt modelId="{BC343D95-78AE-4999-9CFF-91D8146C4FC8}" type="pres">
      <dgm:prSet presAssocID="{7C73BC00-9063-4AE9-91A8-100F20F563E7}" presName="horz1" presStyleCnt="0"/>
      <dgm:spPr/>
    </dgm:pt>
    <dgm:pt modelId="{3A8A6F3D-A7FE-4E72-928B-4DB8E71DD55C}" type="pres">
      <dgm:prSet presAssocID="{7C73BC00-9063-4AE9-91A8-100F20F563E7}" presName="tx1" presStyleLbl="revTx" presStyleIdx="0" presStyleCnt="8"/>
      <dgm:spPr/>
      <dgm:t>
        <a:bodyPr/>
        <a:lstStyle/>
        <a:p>
          <a:endParaRPr lang="es-ES"/>
        </a:p>
      </dgm:t>
    </dgm:pt>
    <dgm:pt modelId="{F8C4D2D3-3E16-4502-8525-2CB51F5BBD92}" type="pres">
      <dgm:prSet presAssocID="{7C73BC00-9063-4AE9-91A8-100F20F563E7}" presName="vert1" presStyleCnt="0"/>
      <dgm:spPr/>
    </dgm:pt>
    <dgm:pt modelId="{06CD9D12-BB96-47D9-B15B-A5BE24D8C108}" type="pres">
      <dgm:prSet presAssocID="{BA88B901-4869-43AC-9B7B-3F3F2DA58C51}" presName="vertSpace2a" presStyleCnt="0"/>
      <dgm:spPr/>
    </dgm:pt>
    <dgm:pt modelId="{A3903284-BF08-41B3-B28A-5A40BE6DEA99}" type="pres">
      <dgm:prSet presAssocID="{BA88B901-4869-43AC-9B7B-3F3F2DA58C51}" presName="horz2" presStyleCnt="0"/>
      <dgm:spPr/>
    </dgm:pt>
    <dgm:pt modelId="{7592C0F8-DB16-4FD8-850A-8EFFD455D22F}" type="pres">
      <dgm:prSet presAssocID="{BA88B901-4869-43AC-9B7B-3F3F2DA58C51}" presName="horzSpace2" presStyleCnt="0"/>
      <dgm:spPr/>
    </dgm:pt>
    <dgm:pt modelId="{AB3ADC7D-4218-425A-8F28-3F514776FB18}" type="pres">
      <dgm:prSet presAssocID="{BA88B901-4869-43AC-9B7B-3F3F2DA58C51}" presName="tx2" presStyleLbl="revTx" presStyleIdx="1" presStyleCnt="8"/>
      <dgm:spPr/>
      <dgm:t>
        <a:bodyPr/>
        <a:lstStyle/>
        <a:p>
          <a:endParaRPr lang="es-ES"/>
        </a:p>
      </dgm:t>
    </dgm:pt>
    <dgm:pt modelId="{DB1F0404-0464-4B25-B78F-94D371F75D25}" type="pres">
      <dgm:prSet presAssocID="{BA88B901-4869-43AC-9B7B-3F3F2DA58C51}" presName="vert2" presStyleCnt="0"/>
      <dgm:spPr/>
    </dgm:pt>
    <dgm:pt modelId="{5A3FF698-034A-4325-8CCD-BEC745B016B6}" type="pres">
      <dgm:prSet presAssocID="{BA88B901-4869-43AC-9B7B-3F3F2DA58C51}" presName="thinLine2b" presStyleLbl="callout" presStyleIdx="0" presStyleCnt="6"/>
      <dgm:spPr/>
    </dgm:pt>
    <dgm:pt modelId="{E201A1C6-C2C4-4D8A-BCC2-A521F384FC6F}" type="pres">
      <dgm:prSet presAssocID="{BA88B901-4869-43AC-9B7B-3F3F2DA58C51}" presName="vertSpace2b" presStyleCnt="0"/>
      <dgm:spPr/>
    </dgm:pt>
    <dgm:pt modelId="{C678ABCB-72DB-41C5-B889-7897710D6811}" type="pres">
      <dgm:prSet presAssocID="{89BE8E1B-D8DF-4DA3-A023-D2D4EC318647}" presName="horz2" presStyleCnt="0"/>
      <dgm:spPr/>
    </dgm:pt>
    <dgm:pt modelId="{897F709D-59C3-4EAF-98E3-0C281DDB8702}" type="pres">
      <dgm:prSet presAssocID="{89BE8E1B-D8DF-4DA3-A023-D2D4EC318647}" presName="horzSpace2" presStyleCnt="0"/>
      <dgm:spPr/>
    </dgm:pt>
    <dgm:pt modelId="{C0F6FA21-95DC-46BC-AB02-2E106BF2CC85}" type="pres">
      <dgm:prSet presAssocID="{89BE8E1B-D8DF-4DA3-A023-D2D4EC318647}" presName="tx2" presStyleLbl="revTx" presStyleIdx="2" presStyleCnt="8"/>
      <dgm:spPr/>
      <dgm:t>
        <a:bodyPr/>
        <a:lstStyle/>
        <a:p>
          <a:endParaRPr lang="es-ES"/>
        </a:p>
      </dgm:t>
    </dgm:pt>
    <dgm:pt modelId="{D9720A97-3DB4-4263-A3D4-43C153E97114}" type="pres">
      <dgm:prSet presAssocID="{89BE8E1B-D8DF-4DA3-A023-D2D4EC318647}" presName="vert2" presStyleCnt="0"/>
      <dgm:spPr/>
    </dgm:pt>
    <dgm:pt modelId="{3A1F2131-4E1D-4DFA-B0C6-43822A8FC996}" type="pres">
      <dgm:prSet presAssocID="{89BE8E1B-D8DF-4DA3-A023-D2D4EC318647}" presName="thinLine2b" presStyleLbl="callout" presStyleIdx="1" presStyleCnt="6"/>
      <dgm:spPr/>
    </dgm:pt>
    <dgm:pt modelId="{1D6B75E8-79DC-4707-B3DE-9671626B744C}" type="pres">
      <dgm:prSet presAssocID="{89BE8E1B-D8DF-4DA3-A023-D2D4EC318647}" presName="vertSpace2b" presStyleCnt="0"/>
      <dgm:spPr/>
    </dgm:pt>
    <dgm:pt modelId="{0DD4BC9D-57C1-4B20-83EC-EC5CC943E47B}" type="pres">
      <dgm:prSet presAssocID="{89D82308-6B4B-494E-A70C-DDE268CFE4A6}" presName="horz2" presStyleCnt="0"/>
      <dgm:spPr/>
    </dgm:pt>
    <dgm:pt modelId="{96C3D933-D162-458D-A3F5-EFD5C530ED0E}" type="pres">
      <dgm:prSet presAssocID="{89D82308-6B4B-494E-A70C-DDE268CFE4A6}" presName="horzSpace2" presStyleCnt="0"/>
      <dgm:spPr/>
    </dgm:pt>
    <dgm:pt modelId="{0255E6ED-810F-4FD9-B26F-A3F592A18D75}" type="pres">
      <dgm:prSet presAssocID="{89D82308-6B4B-494E-A70C-DDE268CFE4A6}" presName="tx2" presStyleLbl="revTx" presStyleIdx="3" presStyleCnt="8"/>
      <dgm:spPr/>
      <dgm:t>
        <a:bodyPr/>
        <a:lstStyle/>
        <a:p>
          <a:endParaRPr lang="es-ES"/>
        </a:p>
      </dgm:t>
    </dgm:pt>
    <dgm:pt modelId="{44D7798A-1334-4A5F-971A-D943E3C25DC6}" type="pres">
      <dgm:prSet presAssocID="{89D82308-6B4B-494E-A70C-DDE268CFE4A6}" presName="vert2" presStyleCnt="0"/>
      <dgm:spPr/>
    </dgm:pt>
    <dgm:pt modelId="{4E2E23BD-297D-45BE-98BB-026D5602E84E}" type="pres">
      <dgm:prSet presAssocID="{89D82308-6B4B-494E-A70C-DDE268CFE4A6}" presName="thinLine2b" presStyleLbl="callout" presStyleIdx="2" presStyleCnt="6"/>
      <dgm:spPr/>
    </dgm:pt>
    <dgm:pt modelId="{3FA803A2-1EBC-4141-B363-CCD76A04F736}" type="pres">
      <dgm:prSet presAssocID="{89D82308-6B4B-494E-A70C-DDE268CFE4A6}" presName="vertSpace2b" presStyleCnt="0"/>
      <dgm:spPr/>
    </dgm:pt>
    <dgm:pt modelId="{D2DF076A-696D-4C8A-A695-EC28DA30EBD7}" type="pres">
      <dgm:prSet presAssocID="{08B61A8F-536D-44D3-A3E1-513BD371EAFB}" presName="thickLine" presStyleLbl="alignNode1" presStyleIdx="1" presStyleCnt="2"/>
      <dgm:spPr/>
    </dgm:pt>
    <dgm:pt modelId="{63D76B46-B40F-4BDD-9061-E432B7A201CC}" type="pres">
      <dgm:prSet presAssocID="{08B61A8F-536D-44D3-A3E1-513BD371EAFB}" presName="horz1" presStyleCnt="0"/>
      <dgm:spPr/>
    </dgm:pt>
    <dgm:pt modelId="{5A9BD55D-98DD-403C-93CB-178801B37DBD}" type="pres">
      <dgm:prSet presAssocID="{08B61A8F-536D-44D3-A3E1-513BD371EAFB}" presName="tx1" presStyleLbl="revTx" presStyleIdx="4" presStyleCnt="8"/>
      <dgm:spPr/>
      <dgm:t>
        <a:bodyPr/>
        <a:lstStyle/>
        <a:p>
          <a:endParaRPr lang="es-ES"/>
        </a:p>
      </dgm:t>
    </dgm:pt>
    <dgm:pt modelId="{B9972B1B-369F-4C29-B7F9-4C7EB5A92A77}" type="pres">
      <dgm:prSet presAssocID="{08B61A8F-536D-44D3-A3E1-513BD371EAFB}" presName="vert1" presStyleCnt="0"/>
      <dgm:spPr/>
    </dgm:pt>
    <dgm:pt modelId="{7F440435-5B85-4FDD-A794-08C71851DF46}" type="pres">
      <dgm:prSet presAssocID="{AF52E7F3-3C3B-4314-BDFE-91BD79D956CB}" presName="vertSpace2a" presStyleCnt="0"/>
      <dgm:spPr/>
    </dgm:pt>
    <dgm:pt modelId="{A769CB19-A6C4-4996-BF76-424D8B76D791}" type="pres">
      <dgm:prSet presAssocID="{AF52E7F3-3C3B-4314-BDFE-91BD79D956CB}" presName="horz2" presStyleCnt="0"/>
      <dgm:spPr/>
    </dgm:pt>
    <dgm:pt modelId="{F99773F5-6258-4CF7-8266-A6D28F6D46D9}" type="pres">
      <dgm:prSet presAssocID="{AF52E7F3-3C3B-4314-BDFE-91BD79D956CB}" presName="horzSpace2" presStyleCnt="0"/>
      <dgm:spPr/>
    </dgm:pt>
    <dgm:pt modelId="{1A4F6C5D-D8FF-4C65-86D2-5EBDB6EC2302}" type="pres">
      <dgm:prSet presAssocID="{AF52E7F3-3C3B-4314-BDFE-91BD79D956CB}" presName="tx2" presStyleLbl="revTx" presStyleIdx="5" presStyleCnt="8"/>
      <dgm:spPr/>
      <dgm:t>
        <a:bodyPr/>
        <a:lstStyle/>
        <a:p>
          <a:endParaRPr lang="es-ES"/>
        </a:p>
      </dgm:t>
    </dgm:pt>
    <dgm:pt modelId="{6931B8BE-9FB7-40A5-A538-87FEC6E04DAE}" type="pres">
      <dgm:prSet presAssocID="{AF52E7F3-3C3B-4314-BDFE-91BD79D956CB}" presName="vert2" presStyleCnt="0"/>
      <dgm:spPr/>
    </dgm:pt>
    <dgm:pt modelId="{4C90471F-2D6A-4AC3-881B-95ADB8F51E00}" type="pres">
      <dgm:prSet presAssocID="{AF52E7F3-3C3B-4314-BDFE-91BD79D956CB}" presName="thinLine2b" presStyleLbl="callout" presStyleIdx="3" presStyleCnt="6"/>
      <dgm:spPr/>
    </dgm:pt>
    <dgm:pt modelId="{A30655C5-D436-434C-A453-DB6989D554E1}" type="pres">
      <dgm:prSet presAssocID="{AF52E7F3-3C3B-4314-BDFE-91BD79D956CB}" presName="vertSpace2b" presStyleCnt="0"/>
      <dgm:spPr/>
    </dgm:pt>
    <dgm:pt modelId="{809222B9-E047-4B57-B1D1-1DAD3D06C7D6}" type="pres">
      <dgm:prSet presAssocID="{2C81F616-9911-4032-8273-F2DFBDBE0D75}" presName="horz2" presStyleCnt="0"/>
      <dgm:spPr/>
    </dgm:pt>
    <dgm:pt modelId="{E532E564-391E-4814-90BC-EBB0E0D5C0FF}" type="pres">
      <dgm:prSet presAssocID="{2C81F616-9911-4032-8273-F2DFBDBE0D75}" presName="horzSpace2" presStyleCnt="0"/>
      <dgm:spPr/>
    </dgm:pt>
    <dgm:pt modelId="{8E3209E8-7A54-4F88-B886-904FAC93BE6F}" type="pres">
      <dgm:prSet presAssocID="{2C81F616-9911-4032-8273-F2DFBDBE0D75}" presName="tx2" presStyleLbl="revTx" presStyleIdx="6" presStyleCnt="8"/>
      <dgm:spPr/>
      <dgm:t>
        <a:bodyPr/>
        <a:lstStyle/>
        <a:p>
          <a:endParaRPr lang="es-ES"/>
        </a:p>
      </dgm:t>
    </dgm:pt>
    <dgm:pt modelId="{1B337F0C-01D2-4413-A856-6643BCB5C96A}" type="pres">
      <dgm:prSet presAssocID="{2C81F616-9911-4032-8273-F2DFBDBE0D75}" presName="vert2" presStyleCnt="0"/>
      <dgm:spPr/>
    </dgm:pt>
    <dgm:pt modelId="{FF3BAEEA-7440-4FB9-83DC-F6F00BCB6DAF}" type="pres">
      <dgm:prSet presAssocID="{2C81F616-9911-4032-8273-F2DFBDBE0D75}" presName="thinLine2b" presStyleLbl="callout" presStyleIdx="4" presStyleCnt="6"/>
      <dgm:spPr/>
    </dgm:pt>
    <dgm:pt modelId="{E8B4BFDA-DD0F-445D-A446-EDA10514C2E9}" type="pres">
      <dgm:prSet presAssocID="{2C81F616-9911-4032-8273-F2DFBDBE0D75}" presName="vertSpace2b" presStyleCnt="0"/>
      <dgm:spPr/>
    </dgm:pt>
    <dgm:pt modelId="{899CD76F-DFFE-45C2-AA4C-6B78EF2F94A0}" type="pres">
      <dgm:prSet presAssocID="{B2A96D94-CB8D-4348-9826-8E0E2189FABC}" presName="horz2" presStyleCnt="0"/>
      <dgm:spPr/>
    </dgm:pt>
    <dgm:pt modelId="{2EE1996D-2BCE-410C-851E-41B82C337427}" type="pres">
      <dgm:prSet presAssocID="{B2A96D94-CB8D-4348-9826-8E0E2189FABC}" presName="horzSpace2" presStyleCnt="0"/>
      <dgm:spPr/>
    </dgm:pt>
    <dgm:pt modelId="{F1A9D0DE-C557-488A-8725-616DE7A469A3}" type="pres">
      <dgm:prSet presAssocID="{B2A96D94-CB8D-4348-9826-8E0E2189FABC}" presName="tx2" presStyleLbl="revTx" presStyleIdx="7" presStyleCnt="8"/>
      <dgm:spPr/>
      <dgm:t>
        <a:bodyPr/>
        <a:lstStyle/>
        <a:p>
          <a:endParaRPr lang="es-ES"/>
        </a:p>
      </dgm:t>
    </dgm:pt>
    <dgm:pt modelId="{28DC9961-A26F-433F-AF62-31D4007891D1}" type="pres">
      <dgm:prSet presAssocID="{B2A96D94-CB8D-4348-9826-8E0E2189FABC}" presName="vert2" presStyleCnt="0"/>
      <dgm:spPr/>
    </dgm:pt>
    <dgm:pt modelId="{9060CD67-EC56-45A6-BCC8-9C5B24D66201}" type="pres">
      <dgm:prSet presAssocID="{B2A96D94-CB8D-4348-9826-8E0E2189FABC}" presName="thinLine2b" presStyleLbl="callout" presStyleIdx="5" presStyleCnt="6"/>
      <dgm:spPr/>
    </dgm:pt>
    <dgm:pt modelId="{023F4EB3-17D4-4644-A9B2-782816F0712F}" type="pres">
      <dgm:prSet presAssocID="{B2A96D94-CB8D-4348-9826-8E0E2189FABC}" presName="vertSpace2b" presStyleCnt="0"/>
      <dgm:spPr/>
    </dgm:pt>
  </dgm:ptLst>
  <dgm:cxnLst>
    <dgm:cxn modelId="{58EBA70E-69A7-484D-AAE4-CFE9C22FBCD8}" srcId="{08B61A8F-536D-44D3-A3E1-513BD371EAFB}" destId="{AF52E7F3-3C3B-4314-BDFE-91BD79D956CB}" srcOrd="0" destOrd="0" parTransId="{ED66C3B3-CB02-4BE9-BF29-6A993FFAED1D}" sibTransId="{EC498F89-E5DF-47E3-9D48-2DFBC8969370}"/>
    <dgm:cxn modelId="{839F6A8F-E2AB-48E4-9D89-9DB828300641}" type="presOf" srcId="{AF52E7F3-3C3B-4314-BDFE-91BD79D956CB}" destId="{1A4F6C5D-D8FF-4C65-86D2-5EBDB6EC2302}" srcOrd="0" destOrd="0" presId="urn:microsoft.com/office/officeart/2008/layout/LinedList"/>
    <dgm:cxn modelId="{28DBB513-2280-4D2F-9562-3BAFD1884DFC}" srcId="{08B61A8F-536D-44D3-A3E1-513BD371EAFB}" destId="{2C81F616-9911-4032-8273-F2DFBDBE0D75}" srcOrd="1" destOrd="0" parTransId="{E62EC96E-DA14-42A8-9B42-35C1A5EC4CB8}" sibTransId="{05D449A6-9EC0-499C-9B3B-24E8DE5F1C39}"/>
    <dgm:cxn modelId="{8F77BFA2-E754-4AA6-951E-96C4C4D7FEE6}" srcId="{7C73BC00-9063-4AE9-91A8-100F20F563E7}" destId="{89D82308-6B4B-494E-A70C-DDE268CFE4A6}" srcOrd="2" destOrd="0" parTransId="{008BA4CD-E3AF-495D-ABB1-BEE8BBBF132A}" sibTransId="{D0578722-4A31-46E7-90CB-77D9BF03522A}"/>
    <dgm:cxn modelId="{0CA52C6B-6BFE-4A89-9742-90E12BAE5E11}" srcId="{08B61A8F-536D-44D3-A3E1-513BD371EAFB}" destId="{B2A96D94-CB8D-4348-9826-8E0E2189FABC}" srcOrd="2" destOrd="0" parTransId="{1F7840A5-361C-4A43-A920-F9119C5E6E3B}" sibTransId="{7FB90DFF-AF4B-47F9-AEBE-92AE4CCF0271}"/>
    <dgm:cxn modelId="{439D7544-F360-429F-8692-40D09629C473}" type="presOf" srcId="{2C81F616-9911-4032-8273-F2DFBDBE0D75}" destId="{8E3209E8-7A54-4F88-B886-904FAC93BE6F}" srcOrd="0" destOrd="0" presId="urn:microsoft.com/office/officeart/2008/layout/LinedList"/>
    <dgm:cxn modelId="{D6BD935D-CB90-4EB1-AF5B-CDB5DF85BCE1}" type="presOf" srcId="{08B61A8F-536D-44D3-A3E1-513BD371EAFB}" destId="{5A9BD55D-98DD-403C-93CB-178801B37DBD}" srcOrd="0" destOrd="0" presId="urn:microsoft.com/office/officeart/2008/layout/LinedList"/>
    <dgm:cxn modelId="{37E4960E-63A8-4072-B6BE-1A3FDD254BC7}" srcId="{7C73BC00-9063-4AE9-91A8-100F20F563E7}" destId="{89BE8E1B-D8DF-4DA3-A023-D2D4EC318647}" srcOrd="1" destOrd="0" parTransId="{187BDBFA-776C-4ACE-BCEB-5286366B4C20}" sibTransId="{F2F54C39-3545-433D-A6AC-96406A72F32C}"/>
    <dgm:cxn modelId="{9B359C50-8CB4-4617-ACEE-F238B19E4BED}" srcId="{7C73BC00-9063-4AE9-91A8-100F20F563E7}" destId="{BA88B901-4869-43AC-9B7B-3F3F2DA58C51}" srcOrd="0" destOrd="0" parTransId="{B818E180-503C-4D9A-B3AC-7D7714592761}" sibTransId="{C47A236A-086F-4131-AD35-D16CA75D5F18}"/>
    <dgm:cxn modelId="{0856E25B-06E9-4160-BA9D-1273B9E756CB}" type="presOf" srcId="{89D82308-6B4B-494E-A70C-DDE268CFE4A6}" destId="{0255E6ED-810F-4FD9-B26F-A3F592A18D75}" srcOrd="0" destOrd="0" presId="urn:microsoft.com/office/officeart/2008/layout/LinedList"/>
    <dgm:cxn modelId="{C3E2D6B4-DCC0-4203-B81D-CD4360110132}" srcId="{20138817-9D04-44D9-9BEF-B3637F458F03}" destId="{7C73BC00-9063-4AE9-91A8-100F20F563E7}" srcOrd="0" destOrd="0" parTransId="{CAC8E352-419E-4843-ADEB-0CBB2A9C52CF}" sibTransId="{698F4784-7141-453C-834E-E1BE26697CC9}"/>
    <dgm:cxn modelId="{543C0358-4F12-4DA2-A71A-BBB2E83CE5C5}" srcId="{20138817-9D04-44D9-9BEF-B3637F458F03}" destId="{08B61A8F-536D-44D3-A3E1-513BD371EAFB}" srcOrd="1" destOrd="0" parTransId="{5BF878FE-7AD6-48A7-98D2-14C0A9B312A0}" sibTransId="{5E3D6135-3000-4E07-864A-6E99B43AF27C}"/>
    <dgm:cxn modelId="{057D7F06-3964-40CB-BC5D-26EA0031E931}" type="presOf" srcId="{20138817-9D04-44D9-9BEF-B3637F458F03}" destId="{1B051296-BE74-4B79-BEAF-C8DEA3868951}" srcOrd="0" destOrd="0" presId="urn:microsoft.com/office/officeart/2008/layout/LinedList"/>
    <dgm:cxn modelId="{69204F71-48FF-4D57-A35E-D6116C7B4812}" type="presOf" srcId="{89BE8E1B-D8DF-4DA3-A023-D2D4EC318647}" destId="{C0F6FA21-95DC-46BC-AB02-2E106BF2CC85}" srcOrd="0" destOrd="0" presId="urn:microsoft.com/office/officeart/2008/layout/LinedList"/>
    <dgm:cxn modelId="{B010A13D-0B1E-498B-9BB1-CB5D690299B1}" type="presOf" srcId="{7C73BC00-9063-4AE9-91A8-100F20F563E7}" destId="{3A8A6F3D-A7FE-4E72-928B-4DB8E71DD55C}" srcOrd="0" destOrd="0" presId="urn:microsoft.com/office/officeart/2008/layout/LinedList"/>
    <dgm:cxn modelId="{A3BE4176-E5AC-4CCC-ACAC-39D378823A4E}" type="presOf" srcId="{BA88B901-4869-43AC-9B7B-3F3F2DA58C51}" destId="{AB3ADC7D-4218-425A-8F28-3F514776FB18}" srcOrd="0" destOrd="0" presId="urn:microsoft.com/office/officeart/2008/layout/LinedList"/>
    <dgm:cxn modelId="{091FBC2E-BCFA-49D0-BCFB-0C218CC41078}" type="presOf" srcId="{B2A96D94-CB8D-4348-9826-8E0E2189FABC}" destId="{F1A9D0DE-C557-488A-8725-616DE7A469A3}" srcOrd="0" destOrd="0" presId="urn:microsoft.com/office/officeart/2008/layout/LinedList"/>
    <dgm:cxn modelId="{A8C690B5-0517-4610-B7E2-968DEA155109}" type="presParOf" srcId="{1B051296-BE74-4B79-BEAF-C8DEA3868951}" destId="{3CE13887-52EB-46B1-9F0D-0865126CCE0E}" srcOrd="0" destOrd="0" presId="urn:microsoft.com/office/officeart/2008/layout/LinedList"/>
    <dgm:cxn modelId="{9D5E62D6-B473-4DCE-AA51-37B9BD3A809B}" type="presParOf" srcId="{1B051296-BE74-4B79-BEAF-C8DEA3868951}" destId="{BC343D95-78AE-4999-9CFF-91D8146C4FC8}" srcOrd="1" destOrd="0" presId="urn:microsoft.com/office/officeart/2008/layout/LinedList"/>
    <dgm:cxn modelId="{A91039C1-3C66-422F-9D44-697D1564AC94}" type="presParOf" srcId="{BC343D95-78AE-4999-9CFF-91D8146C4FC8}" destId="{3A8A6F3D-A7FE-4E72-928B-4DB8E71DD55C}" srcOrd="0" destOrd="0" presId="urn:microsoft.com/office/officeart/2008/layout/LinedList"/>
    <dgm:cxn modelId="{3B0FA3BD-6EFD-4943-A47E-70C9965F0487}" type="presParOf" srcId="{BC343D95-78AE-4999-9CFF-91D8146C4FC8}" destId="{F8C4D2D3-3E16-4502-8525-2CB51F5BBD92}" srcOrd="1" destOrd="0" presId="urn:microsoft.com/office/officeart/2008/layout/LinedList"/>
    <dgm:cxn modelId="{10DB9012-B464-499C-A5B8-B0045AC83E84}" type="presParOf" srcId="{F8C4D2D3-3E16-4502-8525-2CB51F5BBD92}" destId="{06CD9D12-BB96-47D9-B15B-A5BE24D8C108}" srcOrd="0" destOrd="0" presId="urn:microsoft.com/office/officeart/2008/layout/LinedList"/>
    <dgm:cxn modelId="{623640E5-633A-44A6-9659-12B9A104459A}" type="presParOf" srcId="{F8C4D2D3-3E16-4502-8525-2CB51F5BBD92}" destId="{A3903284-BF08-41B3-B28A-5A40BE6DEA99}" srcOrd="1" destOrd="0" presId="urn:microsoft.com/office/officeart/2008/layout/LinedList"/>
    <dgm:cxn modelId="{9375A7EE-656B-4E32-B478-F42B64467CB4}" type="presParOf" srcId="{A3903284-BF08-41B3-B28A-5A40BE6DEA99}" destId="{7592C0F8-DB16-4FD8-850A-8EFFD455D22F}" srcOrd="0" destOrd="0" presId="urn:microsoft.com/office/officeart/2008/layout/LinedList"/>
    <dgm:cxn modelId="{3ED3BADA-E5ED-43F9-922C-31FD528A5BFA}" type="presParOf" srcId="{A3903284-BF08-41B3-B28A-5A40BE6DEA99}" destId="{AB3ADC7D-4218-425A-8F28-3F514776FB18}" srcOrd="1" destOrd="0" presId="urn:microsoft.com/office/officeart/2008/layout/LinedList"/>
    <dgm:cxn modelId="{F5435528-CFDB-4390-91EC-0C9ED9FBAC99}" type="presParOf" srcId="{A3903284-BF08-41B3-B28A-5A40BE6DEA99}" destId="{DB1F0404-0464-4B25-B78F-94D371F75D25}" srcOrd="2" destOrd="0" presId="urn:microsoft.com/office/officeart/2008/layout/LinedList"/>
    <dgm:cxn modelId="{1D8CD56D-9329-4C8B-8DF5-4871A2BAE826}" type="presParOf" srcId="{F8C4D2D3-3E16-4502-8525-2CB51F5BBD92}" destId="{5A3FF698-034A-4325-8CCD-BEC745B016B6}" srcOrd="2" destOrd="0" presId="urn:microsoft.com/office/officeart/2008/layout/LinedList"/>
    <dgm:cxn modelId="{3132FC17-9F85-4D7F-89D0-6984903C63FF}" type="presParOf" srcId="{F8C4D2D3-3E16-4502-8525-2CB51F5BBD92}" destId="{E201A1C6-C2C4-4D8A-BCC2-A521F384FC6F}" srcOrd="3" destOrd="0" presId="urn:microsoft.com/office/officeart/2008/layout/LinedList"/>
    <dgm:cxn modelId="{25C2A623-2CBC-4DC9-8F09-11BFD1305F10}" type="presParOf" srcId="{F8C4D2D3-3E16-4502-8525-2CB51F5BBD92}" destId="{C678ABCB-72DB-41C5-B889-7897710D6811}" srcOrd="4" destOrd="0" presId="urn:microsoft.com/office/officeart/2008/layout/LinedList"/>
    <dgm:cxn modelId="{77FAEE9A-5921-4C11-8F3E-2CFABCF5FDCF}" type="presParOf" srcId="{C678ABCB-72DB-41C5-B889-7897710D6811}" destId="{897F709D-59C3-4EAF-98E3-0C281DDB8702}" srcOrd="0" destOrd="0" presId="urn:microsoft.com/office/officeart/2008/layout/LinedList"/>
    <dgm:cxn modelId="{74A853D6-FDE3-48B2-809C-0B712357474F}" type="presParOf" srcId="{C678ABCB-72DB-41C5-B889-7897710D6811}" destId="{C0F6FA21-95DC-46BC-AB02-2E106BF2CC85}" srcOrd="1" destOrd="0" presId="urn:microsoft.com/office/officeart/2008/layout/LinedList"/>
    <dgm:cxn modelId="{9F8B3071-FB1E-4F5C-9D46-D6868CC7A66C}" type="presParOf" srcId="{C678ABCB-72DB-41C5-B889-7897710D6811}" destId="{D9720A97-3DB4-4263-A3D4-43C153E97114}" srcOrd="2" destOrd="0" presId="urn:microsoft.com/office/officeart/2008/layout/LinedList"/>
    <dgm:cxn modelId="{2F3E5083-C25B-41AD-8BA9-227FB27179C2}" type="presParOf" srcId="{F8C4D2D3-3E16-4502-8525-2CB51F5BBD92}" destId="{3A1F2131-4E1D-4DFA-B0C6-43822A8FC996}" srcOrd="5" destOrd="0" presId="urn:microsoft.com/office/officeart/2008/layout/LinedList"/>
    <dgm:cxn modelId="{81884376-5186-4F7B-A157-81F18EB822EC}" type="presParOf" srcId="{F8C4D2D3-3E16-4502-8525-2CB51F5BBD92}" destId="{1D6B75E8-79DC-4707-B3DE-9671626B744C}" srcOrd="6" destOrd="0" presId="urn:microsoft.com/office/officeart/2008/layout/LinedList"/>
    <dgm:cxn modelId="{229D327A-6B97-419D-B242-8D3C7BEF463A}" type="presParOf" srcId="{F8C4D2D3-3E16-4502-8525-2CB51F5BBD92}" destId="{0DD4BC9D-57C1-4B20-83EC-EC5CC943E47B}" srcOrd="7" destOrd="0" presId="urn:microsoft.com/office/officeart/2008/layout/LinedList"/>
    <dgm:cxn modelId="{3DFDA9ED-3234-4054-AD9D-16F06E0EF526}" type="presParOf" srcId="{0DD4BC9D-57C1-4B20-83EC-EC5CC943E47B}" destId="{96C3D933-D162-458D-A3F5-EFD5C530ED0E}" srcOrd="0" destOrd="0" presId="urn:microsoft.com/office/officeart/2008/layout/LinedList"/>
    <dgm:cxn modelId="{4536B39E-59EA-4EFD-A5FC-B91A7300A173}" type="presParOf" srcId="{0DD4BC9D-57C1-4B20-83EC-EC5CC943E47B}" destId="{0255E6ED-810F-4FD9-B26F-A3F592A18D75}" srcOrd="1" destOrd="0" presId="urn:microsoft.com/office/officeart/2008/layout/LinedList"/>
    <dgm:cxn modelId="{1E4F1468-2DF7-451E-8A52-A56F11D2C67B}" type="presParOf" srcId="{0DD4BC9D-57C1-4B20-83EC-EC5CC943E47B}" destId="{44D7798A-1334-4A5F-971A-D943E3C25DC6}" srcOrd="2" destOrd="0" presId="urn:microsoft.com/office/officeart/2008/layout/LinedList"/>
    <dgm:cxn modelId="{4000B5DB-8EBD-4F5A-83D2-1C97D962CAFF}" type="presParOf" srcId="{F8C4D2D3-3E16-4502-8525-2CB51F5BBD92}" destId="{4E2E23BD-297D-45BE-98BB-026D5602E84E}" srcOrd="8" destOrd="0" presId="urn:microsoft.com/office/officeart/2008/layout/LinedList"/>
    <dgm:cxn modelId="{2E55161C-1E43-4C8B-A593-9DE8B36356C0}" type="presParOf" srcId="{F8C4D2D3-3E16-4502-8525-2CB51F5BBD92}" destId="{3FA803A2-1EBC-4141-B363-CCD76A04F736}" srcOrd="9" destOrd="0" presId="urn:microsoft.com/office/officeart/2008/layout/LinedList"/>
    <dgm:cxn modelId="{576E0007-991D-4E5B-B88C-E16E29B5C549}" type="presParOf" srcId="{1B051296-BE74-4B79-BEAF-C8DEA3868951}" destId="{D2DF076A-696D-4C8A-A695-EC28DA30EBD7}" srcOrd="2" destOrd="0" presId="urn:microsoft.com/office/officeart/2008/layout/LinedList"/>
    <dgm:cxn modelId="{596CEF73-387D-4E8B-B4BF-53DE51D307EE}" type="presParOf" srcId="{1B051296-BE74-4B79-BEAF-C8DEA3868951}" destId="{63D76B46-B40F-4BDD-9061-E432B7A201CC}" srcOrd="3" destOrd="0" presId="urn:microsoft.com/office/officeart/2008/layout/LinedList"/>
    <dgm:cxn modelId="{421E52EF-7BF1-4BB1-89B8-F9E0F6C34A9B}" type="presParOf" srcId="{63D76B46-B40F-4BDD-9061-E432B7A201CC}" destId="{5A9BD55D-98DD-403C-93CB-178801B37DBD}" srcOrd="0" destOrd="0" presId="urn:microsoft.com/office/officeart/2008/layout/LinedList"/>
    <dgm:cxn modelId="{9B8B4437-DC36-4DC9-8F5F-99465FB0509C}" type="presParOf" srcId="{63D76B46-B40F-4BDD-9061-E432B7A201CC}" destId="{B9972B1B-369F-4C29-B7F9-4C7EB5A92A77}" srcOrd="1" destOrd="0" presId="urn:microsoft.com/office/officeart/2008/layout/LinedList"/>
    <dgm:cxn modelId="{FC1057C4-9071-4E23-BBB5-C6F0EA08FAEE}" type="presParOf" srcId="{B9972B1B-369F-4C29-B7F9-4C7EB5A92A77}" destId="{7F440435-5B85-4FDD-A794-08C71851DF46}" srcOrd="0" destOrd="0" presId="urn:microsoft.com/office/officeart/2008/layout/LinedList"/>
    <dgm:cxn modelId="{C631321B-5E41-48B2-A5FB-E8C087C9EC4E}" type="presParOf" srcId="{B9972B1B-369F-4C29-B7F9-4C7EB5A92A77}" destId="{A769CB19-A6C4-4996-BF76-424D8B76D791}" srcOrd="1" destOrd="0" presId="urn:microsoft.com/office/officeart/2008/layout/LinedList"/>
    <dgm:cxn modelId="{BA7BFC3E-1D7D-4838-8624-70FE9781F7B8}" type="presParOf" srcId="{A769CB19-A6C4-4996-BF76-424D8B76D791}" destId="{F99773F5-6258-4CF7-8266-A6D28F6D46D9}" srcOrd="0" destOrd="0" presId="urn:microsoft.com/office/officeart/2008/layout/LinedList"/>
    <dgm:cxn modelId="{E9178FC6-0A1D-4888-A1EE-124A7261C2BB}" type="presParOf" srcId="{A769CB19-A6C4-4996-BF76-424D8B76D791}" destId="{1A4F6C5D-D8FF-4C65-86D2-5EBDB6EC2302}" srcOrd="1" destOrd="0" presId="urn:microsoft.com/office/officeart/2008/layout/LinedList"/>
    <dgm:cxn modelId="{A7AB7F35-2821-4966-9B7B-02A39EAE3D34}" type="presParOf" srcId="{A769CB19-A6C4-4996-BF76-424D8B76D791}" destId="{6931B8BE-9FB7-40A5-A538-87FEC6E04DAE}" srcOrd="2" destOrd="0" presId="urn:microsoft.com/office/officeart/2008/layout/LinedList"/>
    <dgm:cxn modelId="{62090B19-1D2A-47BD-9C01-506DD1F6DCBF}" type="presParOf" srcId="{B9972B1B-369F-4C29-B7F9-4C7EB5A92A77}" destId="{4C90471F-2D6A-4AC3-881B-95ADB8F51E00}" srcOrd="2" destOrd="0" presId="urn:microsoft.com/office/officeart/2008/layout/LinedList"/>
    <dgm:cxn modelId="{0034C8E8-A02B-4D43-8AEB-CDE0964F0F41}" type="presParOf" srcId="{B9972B1B-369F-4C29-B7F9-4C7EB5A92A77}" destId="{A30655C5-D436-434C-A453-DB6989D554E1}" srcOrd="3" destOrd="0" presId="urn:microsoft.com/office/officeart/2008/layout/LinedList"/>
    <dgm:cxn modelId="{304BEBF3-54C4-426D-BCA6-F8D7DA76699C}" type="presParOf" srcId="{B9972B1B-369F-4C29-B7F9-4C7EB5A92A77}" destId="{809222B9-E047-4B57-B1D1-1DAD3D06C7D6}" srcOrd="4" destOrd="0" presId="urn:microsoft.com/office/officeart/2008/layout/LinedList"/>
    <dgm:cxn modelId="{70E648DA-B840-416C-8E04-154901D8143D}" type="presParOf" srcId="{809222B9-E047-4B57-B1D1-1DAD3D06C7D6}" destId="{E532E564-391E-4814-90BC-EBB0E0D5C0FF}" srcOrd="0" destOrd="0" presId="urn:microsoft.com/office/officeart/2008/layout/LinedList"/>
    <dgm:cxn modelId="{72BB15A4-BCDD-4BEE-9A62-19F045D2A05B}" type="presParOf" srcId="{809222B9-E047-4B57-B1D1-1DAD3D06C7D6}" destId="{8E3209E8-7A54-4F88-B886-904FAC93BE6F}" srcOrd="1" destOrd="0" presId="urn:microsoft.com/office/officeart/2008/layout/LinedList"/>
    <dgm:cxn modelId="{352F8853-75FF-43C7-B944-7DA1F2347E52}" type="presParOf" srcId="{809222B9-E047-4B57-B1D1-1DAD3D06C7D6}" destId="{1B337F0C-01D2-4413-A856-6643BCB5C96A}" srcOrd="2" destOrd="0" presId="urn:microsoft.com/office/officeart/2008/layout/LinedList"/>
    <dgm:cxn modelId="{769AB8B0-0888-4744-94AC-5684546D1A9E}" type="presParOf" srcId="{B9972B1B-369F-4C29-B7F9-4C7EB5A92A77}" destId="{FF3BAEEA-7440-4FB9-83DC-F6F00BCB6DAF}" srcOrd="5" destOrd="0" presId="urn:microsoft.com/office/officeart/2008/layout/LinedList"/>
    <dgm:cxn modelId="{55846F17-08CB-4523-8F2A-9A1658F58941}" type="presParOf" srcId="{B9972B1B-369F-4C29-B7F9-4C7EB5A92A77}" destId="{E8B4BFDA-DD0F-445D-A446-EDA10514C2E9}" srcOrd="6" destOrd="0" presId="urn:microsoft.com/office/officeart/2008/layout/LinedList"/>
    <dgm:cxn modelId="{017E1FEA-B7B6-4021-A666-E242459B9BC3}" type="presParOf" srcId="{B9972B1B-369F-4C29-B7F9-4C7EB5A92A77}" destId="{899CD76F-DFFE-45C2-AA4C-6B78EF2F94A0}" srcOrd="7" destOrd="0" presId="urn:microsoft.com/office/officeart/2008/layout/LinedList"/>
    <dgm:cxn modelId="{0C1CA00D-E550-4B3E-8EE0-4B1E3B516464}" type="presParOf" srcId="{899CD76F-DFFE-45C2-AA4C-6B78EF2F94A0}" destId="{2EE1996D-2BCE-410C-851E-41B82C337427}" srcOrd="0" destOrd="0" presId="urn:microsoft.com/office/officeart/2008/layout/LinedList"/>
    <dgm:cxn modelId="{CD7F9500-409A-4194-B7FA-FAE8D7ABD689}" type="presParOf" srcId="{899CD76F-DFFE-45C2-AA4C-6B78EF2F94A0}" destId="{F1A9D0DE-C557-488A-8725-616DE7A469A3}" srcOrd="1" destOrd="0" presId="urn:microsoft.com/office/officeart/2008/layout/LinedList"/>
    <dgm:cxn modelId="{F20C4C32-E615-4850-A18F-1A60BA0E29E3}" type="presParOf" srcId="{899CD76F-DFFE-45C2-AA4C-6B78EF2F94A0}" destId="{28DC9961-A26F-433F-AF62-31D4007891D1}" srcOrd="2" destOrd="0" presId="urn:microsoft.com/office/officeart/2008/layout/LinedList"/>
    <dgm:cxn modelId="{459278B2-D2B6-4ACF-AFD7-604E1279D013}" type="presParOf" srcId="{B9972B1B-369F-4C29-B7F9-4C7EB5A92A77}" destId="{9060CD67-EC56-45A6-BCC8-9C5B24D66201}" srcOrd="8" destOrd="0" presId="urn:microsoft.com/office/officeart/2008/layout/LinedList"/>
    <dgm:cxn modelId="{4CE08479-4E95-42C5-980F-177D7FF154C7}" type="presParOf" srcId="{B9972B1B-369F-4C29-B7F9-4C7EB5A92A77}" destId="{023F4EB3-17D4-4644-A9B2-782816F0712F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AFAEC6-6CD6-4028-9116-84AA39D544D1}" type="doc">
      <dgm:prSet loTypeId="urn:microsoft.com/office/officeart/2005/8/layout/vList4" loCatId="pictur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3630359B-7299-4B0C-9764-7F72EBF35148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just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PE" sz="1900" dirty="0" smtClean="0">
              <a:latin typeface="+mj-lt"/>
              <a:cs typeface="Calibri" panose="020F0502020204030204" pitchFamily="34" charset="0"/>
            </a:rPr>
            <a:t>▪ </a:t>
          </a:r>
          <a:r>
            <a:rPr lang="es-PE" sz="1900" dirty="0" smtClean="0">
              <a:latin typeface="+mj-lt"/>
            </a:rPr>
            <a:t>Nombrar al funcionario titular de la función actuarial. </a:t>
          </a:r>
        </a:p>
        <a:p>
          <a:pPr marL="0" marR="0" indent="0" algn="just" defTabSz="7112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PE" sz="1900" dirty="0" smtClean="0">
              <a:latin typeface="+mj-lt"/>
              <a:cs typeface="Calibri" panose="020F0502020204030204" pitchFamily="34" charset="0"/>
            </a:rPr>
            <a:t>▪ </a:t>
          </a:r>
          <a:r>
            <a:rPr lang="es-ES_tradnl" sz="1900" dirty="0" smtClean="0">
              <a:latin typeface="+mj-lt"/>
            </a:rPr>
            <a:t>Disponer medidas para monitorear exposición a los</a:t>
          </a:r>
        </a:p>
        <a:p>
          <a:pPr marL="0" marR="0" indent="0" algn="just" defTabSz="7112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_tradnl" sz="1900" dirty="0" smtClean="0">
              <a:latin typeface="+mj-lt"/>
            </a:rPr>
            <a:t>   principales riesgos técnicos.</a:t>
          </a:r>
        </a:p>
        <a:p>
          <a:pPr marL="0" marR="0" indent="0" algn="just" defTabSz="711200" eaLnBrk="1" fontAlgn="auto" latinLnBrk="0" hangingPunct="1">
            <a:lnSpc>
              <a:spcPct val="114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PE" sz="1900" dirty="0" smtClean="0">
              <a:latin typeface="+mj-lt"/>
              <a:cs typeface="Calibri" panose="020F0502020204030204" pitchFamily="34" charset="0"/>
            </a:rPr>
            <a:t>▪ </a:t>
          </a:r>
          <a:r>
            <a:rPr lang="es-ES_tradnl" sz="1900" dirty="0" smtClean="0">
              <a:latin typeface="+mj-lt"/>
            </a:rPr>
            <a:t>Aprobar y revisar periódicamente:</a:t>
          </a:r>
          <a:endParaRPr lang="es-ES" sz="1900" dirty="0">
            <a:latin typeface="+mj-lt"/>
          </a:endParaRPr>
        </a:p>
      </dgm:t>
    </dgm:pt>
    <dgm:pt modelId="{AB15070E-BBB7-42A5-BBE7-945850D44A27}" type="parTrans" cxnId="{F1E90BD1-B680-49CF-A95D-4BDD9CE22A07}">
      <dgm:prSet/>
      <dgm:spPr/>
      <dgm:t>
        <a:bodyPr/>
        <a:lstStyle/>
        <a:p>
          <a:endParaRPr lang="es-ES"/>
        </a:p>
      </dgm:t>
    </dgm:pt>
    <dgm:pt modelId="{447673B4-491B-49CC-83E3-24733D46DD11}" type="sibTrans" cxnId="{F1E90BD1-B680-49CF-A95D-4BDD9CE22A07}">
      <dgm:prSet/>
      <dgm:spPr/>
      <dgm:t>
        <a:bodyPr/>
        <a:lstStyle/>
        <a:p>
          <a:endParaRPr lang="es-ES"/>
        </a:p>
      </dgm:t>
    </dgm:pt>
    <dgm:pt modelId="{7276E218-8324-48C8-B2FC-4E484BADA0F8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marL="622300" indent="-177800" algn="just" defTabSz="533400">
            <a:lnSpc>
              <a:spcPct val="114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_tradnl" sz="1600" dirty="0" smtClean="0">
              <a:latin typeface="+mj-lt"/>
            </a:rPr>
            <a:t> Estrategias, objetivos y lineamientos (incluye apetito por riesgo)</a:t>
          </a:r>
          <a:endParaRPr lang="es-ES" sz="1600" dirty="0">
            <a:latin typeface="+mj-lt"/>
          </a:endParaRPr>
        </a:p>
      </dgm:t>
    </dgm:pt>
    <dgm:pt modelId="{75337E6D-50BA-4361-B9E4-461E8618EC52}" type="parTrans" cxnId="{0107342A-D4C0-4E9A-970F-57354F917283}">
      <dgm:prSet/>
      <dgm:spPr/>
      <dgm:t>
        <a:bodyPr/>
        <a:lstStyle/>
        <a:p>
          <a:endParaRPr lang="es-ES"/>
        </a:p>
      </dgm:t>
    </dgm:pt>
    <dgm:pt modelId="{5F4AB551-21F6-4734-ADDB-05B1F3BA4686}" type="sibTrans" cxnId="{0107342A-D4C0-4E9A-970F-57354F917283}">
      <dgm:prSet/>
      <dgm:spPr/>
      <dgm:t>
        <a:bodyPr/>
        <a:lstStyle/>
        <a:p>
          <a:endParaRPr lang="es-ES"/>
        </a:p>
      </dgm:t>
    </dgm:pt>
    <dgm:pt modelId="{2CDFAF51-FB75-4505-BF1E-656191B0A827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marL="622300" indent="-177800" algn="just" defTabSz="533400">
            <a:lnSpc>
              <a:spcPct val="114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_tradnl" sz="1600" dirty="0" smtClean="0">
              <a:latin typeface="+mj-lt"/>
            </a:rPr>
            <a:t> Políticas, procedimientos y manuales (tarificación, suscripción, reservas   técnicas, reaseguro y gestión de siniestros).</a:t>
          </a:r>
          <a:endParaRPr lang="es-ES" sz="1600" dirty="0">
            <a:latin typeface="+mj-lt"/>
          </a:endParaRPr>
        </a:p>
      </dgm:t>
    </dgm:pt>
    <dgm:pt modelId="{06EF456D-63A0-46DE-97D4-05E7A8D6B40C}" type="parTrans" cxnId="{91D72172-EF08-483B-80A8-DFA86D3B607F}">
      <dgm:prSet/>
      <dgm:spPr/>
      <dgm:t>
        <a:bodyPr/>
        <a:lstStyle/>
        <a:p>
          <a:endParaRPr lang="es-ES"/>
        </a:p>
      </dgm:t>
    </dgm:pt>
    <dgm:pt modelId="{86EDC5B8-6A03-4C5F-987D-F3997970989F}" type="sibTrans" cxnId="{91D72172-EF08-483B-80A8-DFA86D3B607F}">
      <dgm:prSet/>
      <dgm:spPr/>
      <dgm:t>
        <a:bodyPr/>
        <a:lstStyle/>
        <a:p>
          <a:endParaRPr lang="es-ES"/>
        </a:p>
      </dgm:t>
    </dgm:pt>
    <dgm:pt modelId="{E7ECC5D6-911E-4597-AF8C-ECAC61C84FF7}">
      <dgm:prSet phldrT="[Texto]" custT="1"/>
      <dgm:spPr>
        <a:solidFill>
          <a:srgbClr val="6666FF"/>
        </a:solidFill>
      </dgm:spPr>
      <dgm:t>
        <a:bodyPr/>
        <a:lstStyle/>
        <a:p>
          <a:pPr marL="177800" indent="-177800" algn="just"/>
          <a:r>
            <a:rPr lang="es-PE" sz="1800" dirty="0" smtClean="0">
              <a:latin typeface="+mj-lt"/>
              <a:cs typeface="Calibri" panose="020F0502020204030204" pitchFamily="34" charset="0"/>
            </a:rPr>
            <a:t>▪ </a:t>
          </a:r>
          <a:r>
            <a:rPr lang="es-PE" sz="1800" dirty="0" smtClean="0">
              <a:latin typeface="+mj-lt"/>
            </a:rPr>
            <a:t>Implementar la gestión actuarial y la gestión de riesgos técnicos.</a:t>
          </a:r>
        </a:p>
        <a:p>
          <a:pPr marL="177800" indent="-177800" algn="just"/>
          <a:r>
            <a:rPr lang="es-PE" sz="1800" dirty="0" smtClean="0">
              <a:latin typeface="+mj-lt"/>
              <a:cs typeface="Calibri" panose="020F0502020204030204" pitchFamily="34" charset="0"/>
            </a:rPr>
            <a:t>▪ </a:t>
          </a:r>
          <a:r>
            <a:rPr lang="es-PE" sz="1800" dirty="0" smtClean="0">
              <a:latin typeface="+mj-lt"/>
            </a:rPr>
            <a:t>Las áreas técnicas operativas deberán informar a la función actuarial y a la función de gestión de riesgos técnicos de cualquier hecho relevante que afecte al cumplimiento de sus respectivas obligaciones.</a:t>
          </a:r>
          <a:endParaRPr lang="es-ES" sz="1800" dirty="0">
            <a:latin typeface="+mj-lt"/>
          </a:endParaRPr>
        </a:p>
      </dgm:t>
    </dgm:pt>
    <dgm:pt modelId="{035EFFEF-DC8B-4B9B-A59E-197C5C582288}" type="parTrans" cxnId="{213A08A3-D6C3-4A71-832B-5289D69BB5CA}">
      <dgm:prSet/>
      <dgm:spPr/>
      <dgm:t>
        <a:bodyPr/>
        <a:lstStyle/>
        <a:p>
          <a:endParaRPr lang="es-ES"/>
        </a:p>
      </dgm:t>
    </dgm:pt>
    <dgm:pt modelId="{7D04B27E-5C4A-4246-9E9C-EB389D2C7D9D}" type="sibTrans" cxnId="{213A08A3-D6C3-4A71-832B-5289D69BB5CA}">
      <dgm:prSet/>
      <dgm:spPr/>
      <dgm:t>
        <a:bodyPr/>
        <a:lstStyle/>
        <a:p>
          <a:endParaRPr lang="es-ES"/>
        </a:p>
      </dgm:t>
    </dgm:pt>
    <dgm:pt modelId="{20F4C968-67DB-45AC-B6E4-5F3347735492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marL="622300" indent="-177800" algn="just" defTabSz="533400">
            <a:lnSpc>
              <a:spcPct val="114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_tradnl" sz="1600" dirty="0" smtClean="0">
              <a:latin typeface="+mj-lt"/>
            </a:rPr>
            <a:t> Recursos y estructura (evitar conflictos de interés).</a:t>
          </a:r>
          <a:endParaRPr lang="es-ES" sz="1600" dirty="0">
            <a:latin typeface="+mj-lt"/>
          </a:endParaRPr>
        </a:p>
      </dgm:t>
    </dgm:pt>
    <dgm:pt modelId="{0F413275-8115-4FA8-AA5B-A2C32BD1935E}" type="parTrans" cxnId="{E0AF4EA2-6FB5-4B99-8D8F-FCECEEA7AD87}">
      <dgm:prSet/>
      <dgm:spPr/>
      <dgm:t>
        <a:bodyPr/>
        <a:lstStyle/>
        <a:p>
          <a:endParaRPr lang="es-ES"/>
        </a:p>
      </dgm:t>
    </dgm:pt>
    <dgm:pt modelId="{FB748E41-03D1-47FE-9B84-06B8773FE987}" type="sibTrans" cxnId="{E0AF4EA2-6FB5-4B99-8D8F-FCECEEA7AD87}">
      <dgm:prSet/>
      <dgm:spPr/>
      <dgm:t>
        <a:bodyPr/>
        <a:lstStyle/>
        <a:p>
          <a:endParaRPr lang="es-ES"/>
        </a:p>
      </dgm:t>
    </dgm:pt>
    <dgm:pt modelId="{EC34153D-DDD3-4EFF-9362-0E0199B674F9}" type="pres">
      <dgm:prSet presAssocID="{BAAFAEC6-6CD6-4028-9116-84AA39D544D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B70EA54-EE13-447B-A9DE-9AF10CCAC91D}" type="pres">
      <dgm:prSet presAssocID="{3630359B-7299-4B0C-9764-7F72EBF35148}" presName="comp" presStyleCnt="0"/>
      <dgm:spPr/>
    </dgm:pt>
    <dgm:pt modelId="{96DDBE9F-E55A-4129-B8BB-C2E11F708EF8}" type="pres">
      <dgm:prSet presAssocID="{3630359B-7299-4B0C-9764-7F72EBF35148}" presName="box" presStyleLbl="node1" presStyleIdx="0" presStyleCnt="2" custScaleY="109978" custLinFactNeighborX="1527" custLinFactNeighborY="-5736"/>
      <dgm:spPr/>
      <dgm:t>
        <a:bodyPr/>
        <a:lstStyle/>
        <a:p>
          <a:endParaRPr lang="es-ES"/>
        </a:p>
      </dgm:t>
    </dgm:pt>
    <dgm:pt modelId="{DBD629CE-D92B-460D-8AA4-1E19D82990DB}" type="pres">
      <dgm:prSet presAssocID="{3630359B-7299-4B0C-9764-7F72EBF35148}" presName="img" presStyleLbl="fgImgPlace1" presStyleIdx="0" presStyleCnt="2" custScaleX="89829" custLinFactNeighborX="-584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C1E0D407-BE05-4FE4-A28C-316B5BC1D4BA}" type="pres">
      <dgm:prSet presAssocID="{3630359B-7299-4B0C-9764-7F72EBF35148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7591F6-4711-4ABD-AC63-3C85DAD0B618}" type="pres">
      <dgm:prSet presAssocID="{447673B4-491B-49CC-83E3-24733D46DD11}" presName="spacer" presStyleCnt="0"/>
      <dgm:spPr/>
    </dgm:pt>
    <dgm:pt modelId="{19828504-80BB-4107-9EE4-E374CBDB3E0C}" type="pres">
      <dgm:prSet presAssocID="{E7ECC5D6-911E-4597-AF8C-ECAC61C84FF7}" presName="comp" presStyleCnt="0"/>
      <dgm:spPr/>
    </dgm:pt>
    <dgm:pt modelId="{772E2F12-5E57-4217-BDA1-42CE7B14CCA1}" type="pres">
      <dgm:prSet presAssocID="{E7ECC5D6-911E-4597-AF8C-ECAC61C84FF7}" presName="box" presStyleLbl="node1" presStyleIdx="1" presStyleCnt="2" custScaleY="70225" custLinFactNeighborY="75"/>
      <dgm:spPr/>
      <dgm:t>
        <a:bodyPr/>
        <a:lstStyle/>
        <a:p>
          <a:endParaRPr lang="es-ES"/>
        </a:p>
      </dgm:t>
    </dgm:pt>
    <dgm:pt modelId="{C5649EF3-CF19-47E1-9726-BEF9A11EEF50}" type="pres">
      <dgm:prSet presAssocID="{E7ECC5D6-911E-4597-AF8C-ECAC61C84FF7}" presName="img" presStyleLbl="fgImgPlace1" presStyleIdx="1" presStyleCnt="2" custScaleX="82640" custScaleY="4172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C288F8CA-DA9C-42CF-842F-FF405D6B0492}" type="pres">
      <dgm:prSet presAssocID="{E7ECC5D6-911E-4597-AF8C-ECAC61C84FF7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107342A-D4C0-4E9A-970F-57354F917283}" srcId="{3630359B-7299-4B0C-9764-7F72EBF35148}" destId="{7276E218-8324-48C8-B2FC-4E484BADA0F8}" srcOrd="0" destOrd="0" parTransId="{75337E6D-50BA-4361-B9E4-461E8618EC52}" sibTransId="{5F4AB551-21F6-4734-ADDB-05B1F3BA4686}"/>
    <dgm:cxn modelId="{91D72172-EF08-483B-80A8-DFA86D3B607F}" srcId="{3630359B-7299-4B0C-9764-7F72EBF35148}" destId="{2CDFAF51-FB75-4505-BF1E-656191B0A827}" srcOrd="1" destOrd="0" parTransId="{06EF456D-63A0-46DE-97D4-05E7A8D6B40C}" sibTransId="{86EDC5B8-6A03-4C5F-987D-F3997970989F}"/>
    <dgm:cxn modelId="{F1E90BD1-B680-49CF-A95D-4BDD9CE22A07}" srcId="{BAAFAEC6-6CD6-4028-9116-84AA39D544D1}" destId="{3630359B-7299-4B0C-9764-7F72EBF35148}" srcOrd="0" destOrd="0" parTransId="{AB15070E-BBB7-42A5-BBE7-945850D44A27}" sibTransId="{447673B4-491B-49CC-83E3-24733D46DD11}"/>
    <dgm:cxn modelId="{41C71957-8F7D-41E1-95D3-701B1C6FB197}" type="presOf" srcId="{E7ECC5D6-911E-4597-AF8C-ECAC61C84FF7}" destId="{772E2F12-5E57-4217-BDA1-42CE7B14CCA1}" srcOrd="0" destOrd="0" presId="urn:microsoft.com/office/officeart/2005/8/layout/vList4"/>
    <dgm:cxn modelId="{C876B987-4E77-4047-B0F5-1B1C146B7706}" type="presOf" srcId="{3630359B-7299-4B0C-9764-7F72EBF35148}" destId="{96DDBE9F-E55A-4129-B8BB-C2E11F708EF8}" srcOrd="0" destOrd="0" presId="urn:microsoft.com/office/officeart/2005/8/layout/vList4"/>
    <dgm:cxn modelId="{D0FC9A7A-3CF6-48EB-9F3E-A95461935F97}" type="presOf" srcId="{3630359B-7299-4B0C-9764-7F72EBF35148}" destId="{C1E0D407-BE05-4FE4-A28C-316B5BC1D4BA}" srcOrd="1" destOrd="0" presId="urn:microsoft.com/office/officeart/2005/8/layout/vList4"/>
    <dgm:cxn modelId="{B0B408A8-9883-4D71-9AEB-D38A332D9A0B}" type="presOf" srcId="{7276E218-8324-48C8-B2FC-4E484BADA0F8}" destId="{C1E0D407-BE05-4FE4-A28C-316B5BC1D4BA}" srcOrd="1" destOrd="1" presId="urn:microsoft.com/office/officeart/2005/8/layout/vList4"/>
    <dgm:cxn modelId="{A0855BB6-DD8B-45D7-9247-B9D64E5788BA}" type="presOf" srcId="{2CDFAF51-FB75-4505-BF1E-656191B0A827}" destId="{C1E0D407-BE05-4FE4-A28C-316B5BC1D4BA}" srcOrd="1" destOrd="2" presId="urn:microsoft.com/office/officeart/2005/8/layout/vList4"/>
    <dgm:cxn modelId="{63A36FAF-795B-47A0-B2EF-932832C31FAC}" type="presOf" srcId="{BAAFAEC6-6CD6-4028-9116-84AA39D544D1}" destId="{EC34153D-DDD3-4EFF-9362-0E0199B674F9}" srcOrd="0" destOrd="0" presId="urn:microsoft.com/office/officeart/2005/8/layout/vList4"/>
    <dgm:cxn modelId="{BEC5E4B8-ED93-4033-84DA-37127B400268}" type="presOf" srcId="{2CDFAF51-FB75-4505-BF1E-656191B0A827}" destId="{96DDBE9F-E55A-4129-B8BB-C2E11F708EF8}" srcOrd="0" destOrd="2" presId="urn:microsoft.com/office/officeart/2005/8/layout/vList4"/>
    <dgm:cxn modelId="{213A08A3-D6C3-4A71-832B-5289D69BB5CA}" srcId="{BAAFAEC6-6CD6-4028-9116-84AA39D544D1}" destId="{E7ECC5D6-911E-4597-AF8C-ECAC61C84FF7}" srcOrd="1" destOrd="0" parTransId="{035EFFEF-DC8B-4B9B-A59E-197C5C582288}" sibTransId="{7D04B27E-5C4A-4246-9E9C-EB389D2C7D9D}"/>
    <dgm:cxn modelId="{15F84A2A-78CD-4BFE-92BA-13264A1BCE1C}" type="presOf" srcId="{20F4C968-67DB-45AC-B6E4-5F3347735492}" destId="{C1E0D407-BE05-4FE4-A28C-316B5BC1D4BA}" srcOrd="1" destOrd="3" presId="urn:microsoft.com/office/officeart/2005/8/layout/vList4"/>
    <dgm:cxn modelId="{E0AF4EA2-6FB5-4B99-8D8F-FCECEEA7AD87}" srcId="{3630359B-7299-4B0C-9764-7F72EBF35148}" destId="{20F4C968-67DB-45AC-B6E4-5F3347735492}" srcOrd="2" destOrd="0" parTransId="{0F413275-8115-4FA8-AA5B-A2C32BD1935E}" sibTransId="{FB748E41-03D1-47FE-9B84-06B8773FE987}"/>
    <dgm:cxn modelId="{A291F727-3C4C-44A7-9FE0-08A09992D33A}" type="presOf" srcId="{20F4C968-67DB-45AC-B6E4-5F3347735492}" destId="{96DDBE9F-E55A-4129-B8BB-C2E11F708EF8}" srcOrd="0" destOrd="3" presId="urn:microsoft.com/office/officeart/2005/8/layout/vList4"/>
    <dgm:cxn modelId="{4FC35A9C-BF71-44CF-9737-64BB7934E990}" type="presOf" srcId="{E7ECC5D6-911E-4597-AF8C-ECAC61C84FF7}" destId="{C288F8CA-DA9C-42CF-842F-FF405D6B0492}" srcOrd="1" destOrd="0" presId="urn:microsoft.com/office/officeart/2005/8/layout/vList4"/>
    <dgm:cxn modelId="{69B7905B-8B18-40F8-B2AD-951322C57950}" type="presOf" srcId="{7276E218-8324-48C8-B2FC-4E484BADA0F8}" destId="{96DDBE9F-E55A-4129-B8BB-C2E11F708EF8}" srcOrd="0" destOrd="1" presId="urn:microsoft.com/office/officeart/2005/8/layout/vList4"/>
    <dgm:cxn modelId="{45D43B6C-37EF-4FFB-BB17-F98A2EEDD76D}" type="presParOf" srcId="{EC34153D-DDD3-4EFF-9362-0E0199B674F9}" destId="{5B70EA54-EE13-447B-A9DE-9AF10CCAC91D}" srcOrd="0" destOrd="0" presId="urn:microsoft.com/office/officeart/2005/8/layout/vList4"/>
    <dgm:cxn modelId="{3D5C2C09-A17B-4122-B054-0F205602F922}" type="presParOf" srcId="{5B70EA54-EE13-447B-A9DE-9AF10CCAC91D}" destId="{96DDBE9F-E55A-4129-B8BB-C2E11F708EF8}" srcOrd="0" destOrd="0" presId="urn:microsoft.com/office/officeart/2005/8/layout/vList4"/>
    <dgm:cxn modelId="{D9F342C5-B19E-4171-8077-0B592709987C}" type="presParOf" srcId="{5B70EA54-EE13-447B-A9DE-9AF10CCAC91D}" destId="{DBD629CE-D92B-460D-8AA4-1E19D82990DB}" srcOrd="1" destOrd="0" presId="urn:microsoft.com/office/officeart/2005/8/layout/vList4"/>
    <dgm:cxn modelId="{507425E5-45EC-4F44-83B0-3A1A89903C12}" type="presParOf" srcId="{5B70EA54-EE13-447B-A9DE-9AF10CCAC91D}" destId="{C1E0D407-BE05-4FE4-A28C-316B5BC1D4BA}" srcOrd="2" destOrd="0" presId="urn:microsoft.com/office/officeart/2005/8/layout/vList4"/>
    <dgm:cxn modelId="{96C71424-07E5-4EEF-ACE8-3F8ED39E31CE}" type="presParOf" srcId="{EC34153D-DDD3-4EFF-9362-0E0199B674F9}" destId="{F17591F6-4711-4ABD-AC63-3C85DAD0B618}" srcOrd="1" destOrd="0" presId="urn:microsoft.com/office/officeart/2005/8/layout/vList4"/>
    <dgm:cxn modelId="{62AD3795-5848-4962-B9A0-E45511112B66}" type="presParOf" srcId="{EC34153D-DDD3-4EFF-9362-0E0199B674F9}" destId="{19828504-80BB-4107-9EE4-E374CBDB3E0C}" srcOrd="2" destOrd="0" presId="urn:microsoft.com/office/officeart/2005/8/layout/vList4"/>
    <dgm:cxn modelId="{FEBF17F6-47BF-4136-8671-C68A987CB0F7}" type="presParOf" srcId="{19828504-80BB-4107-9EE4-E374CBDB3E0C}" destId="{772E2F12-5E57-4217-BDA1-42CE7B14CCA1}" srcOrd="0" destOrd="0" presId="urn:microsoft.com/office/officeart/2005/8/layout/vList4"/>
    <dgm:cxn modelId="{975EDED3-5130-42F0-95A8-0506E4F7CECB}" type="presParOf" srcId="{19828504-80BB-4107-9EE4-E374CBDB3E0C}" destId="{C5649EF3-CF19-47E1-9726-BEF9A11EEF50}" srcOrd="1" destOrd="0" presId="urn:microsoft.com/office/officeart/2005/8/layout/vList4"/>
    <dgm:cxn modelId="{0C77F0C5-4132-4670-85B1-6E09FCEA0433}" type="presParOf" srcId="{19828504-80BB-4107-9EE4-E374CBDB3E0C}" destId="{C288F8CA-DA9C-42CF-842F-FF405D6B0492}" srcOrd="2" destOrd="0" presId="urn:microsoft.com/office/officeart/2005/8/layout/vList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AFAEC6-6CD6-4028-9116-84AA39D544D1}" type="doc">
      <dgm:prSet loTypeId="urn:microsoft.com/office/officeart/2005/8/layout/vList4" loCatId="pictur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C34153D-DDD3-4EFF-9362-0E0199B674F9}" type="pres">
      <dgm:prSet presAssocID="{BAAFAEC6-6CD6-4028-9116-84AA39D544D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63A36FAF-795B-47A0-B2EF-932832C31FAC}" type="presOf" srcId="{BAAFAEC6-6CD6-4028-9116-84AA39D544D1}" destId="{EC34153D-DDD3-4EFF-9362-0E0199B674F9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C5D69E-22F2-4710-8D29-798B5995FA7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26514AE-6E56-4437-90A3-5BFD510F3755}">
      <dgm:prSet phldrT="[Texto]"/>
      <dgm:spPr/>
      <dgm:t>
        <a:bodyPr/>
        <a:lstStyle/>
        <a:p>
          <a:r>
            <a: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Función Actuarial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5A6E22-40D1-4DA9-8B57-0D084EF1DA1D}" type="parTrans" cxnId="{9DAC5447-D2E6-421E-89E4-502CE6DB59F8}">
      <dgm:prSet/>
      <dgm:spPr/>
      <dgm:t>
        <a:bodyPr/>
        <a:lstStyle/>
        <a:p>
          <a:endParaRPr lang="es-ES"/>
        </a:p>
      </dgm:t>
    </dgm:pt>
    <dgm:pt modelId="{615EB6AB-9F1A-4057-B233-45C6B4DEB9A6}" type="sibTrans" cxnId="{9DAC5447-D2E6-421E-89E4-502CE6DB59F8}">
      <dgm:prSet/>
      <dgm:spPr/>
      <dgm:t>
        <a:bodyPr/>
        <a:lstStyle/>
        <a:p>
          <a:endParaRPr lang="es-ES"/>
        </a:p>
      </dgm:t>
    </dgm:pt>
    <dgm:pt modelId="{58FA7C70-2874-4A0C-A7A9-234B071FA9AC}">
      <dgm:prSet phldrT="[Texto]"/>
      <dgm:spPr/>
      <dgm:t>
        <a:bodyPr anchor="ctr"/>
        <a:lstStyle/>
        <a:p>
          <a:pPr marL="177800" indent="-177800">
            <a:tabLst>
              <a:tab pos="177800" algn="l"/>
            </a:tabLst>
          </a:pPr>
          <a:r>
            <a:rPr lang="es-ES_tradnl" dirty="0" smtClean="0">
              <a:latin typeface="Calibri" panose="020F0502020204030204" pitchFamily="34" charset="0"/>
              <a:cs typeface="Calibri" panose="020F0502020204030204" pitchFamily="34" charset="0"/>
            </a:rPr>
            <a:t>▪  </a:t>
          </a:r>
          <a:r>
            <a:rPr lang="es-ES_tradnl" dirty="0" smtClean="0">
              <a:latin typeface="Arial Narrow" pitchFamily="34" charset="0"/>
            </a:rPr>
            <a:t>Coordinar el cálculo de las reservas técnicas.</a:t>
          </a:r>
          <a:endParaRPr lang="es-ES" dirty="0"/>
        </a:p>
      </dgm:t>
    </dgm:pt>
    <dgm:pt modelId="{0085E754-3AC2-463E-890A-EE1106F44069}" type="parTrans" cxnId="{D4930986-30EC-4DA3-BE88-759950568C39}">
      <dgm:prSet/>
      <dgm:spPr/>
      <dgm:t>
        <a:bodyPr/>
        <a:lstStyle/>
        <a:p>
          <a:endParaRPr lang="es-ES"/>
        </a:p>
      </dgm:t>
    </dgm:pt>
    <dgm:pt modelId="{52B26C13-6BED-47B7-BEA8-906D09AB88BB}" type="sibTrans" cxnId="{D4930986-30EC-4DA3-BE88-759950568C39}">
      <dgm:prSet/>
      <dgm:spPr/>
      <dgm:t>
        <a:bodyPr/>
        <a:lstStyle/>
        <a:p>
          <a:endParaRPr lang="es-ES"/>
        </a:p>
      </dgm:t>
    </dgm:pt>
    <dgm:pt modelId="{D4018CC8-7A52-4831-9153-42DE6C808B99}">
      <dgm:prSet phldrT="[Texto]"/>
      <dgm:spPr/>
      <dgm:t>
        <a:bodyPr anchor="ctr"/>
        <a:lstStyle/>
        <a:p>
          <a:pPr marL="177800" indent="-177800"/>
          <a:r>
            <a:rPr lang="es-ES_tradnl" dirty="0" smtClean="0">
              <a:latin typeface="Calibri" panose="020F0502020204030204" pitchFamily="34" charset="0"/>
              <a:cs typeface="Calibri" panose="020F0502020204030204" pitchFamily="34" charset="0"/>
            </a:rPr>
            <a:t>▪  </a:t>
          </a:r>
          <a:r>
            <a:rPr lang="es-ES_tradnl" dirty="0" smtClean="0">
              <a:latin typeface="Arial Narrow" pitchFamily="34" charset="0"/>
            </a:rPr>
            <a:t>Cerciorarse de la adecuación de las metodologías y los modelos de base utilizados.</a:t>
          </a:r>
          <a:endParaRPr lang="es-ES" dirty="0"/>
        </a:p>
      </dgm:t>
    </dgm:pt>
    <dgm:pt modelId="{BEF14212-74BF-49D5-8D45-8FD4C729CFEF}" type="parTrans" cxnId="{3805AA2A-7DA4-424F-B1AC-38733DB819BD}">
      <dgm:prSet/>
      <dgm:spPr/>
      <dgm:t>
        <a:bodyPr/>
        <a:lstStyle/>
        <a:p>
          <a:endParaRPr lang="es-ES"/>
        </a:p>
      </dgm:t>
    </dgm:pt>
    <dgm:pt modelId="{61A8696E-1B5C-4C7A-BA8C-89ADDE61C0C3}" type="sibTrans" cxnId="{3805AA2A-7DA4-424F-B1AC-38733DB819BD}">
      <dgm:prSet/>
      <dgm:spPr/>
      <dgm:t>
        <a:bodyPr/>
        <a:lstStyle/>
        <a:p>
          <a:endParaRPr lang="es-ES"/>
        </a:p>
      </dgm:t>
    </dgm:pt>
    <dgm:pt modelId="{6C7C616B-CA2E-46B1-A27D-B3E149942E66}">
      <dgm:prSet phldrT="[Texto]"/>
      <dgm:spPr/>
      <dgm:t>
        <a:bodyPr anchor="ctr"/>
        <a:lstStyle/>
        <a:p>
          <a:r>
            <a:rPr lang="es-ES_tradnl" dirty="0" smtClean="0">
              <a:latin typeface="Calibri" panose="020F0502020204030204" pitchFamily="34" charset="0"/>
              <a:cs typeface="Calibri" panose="020F0502020204030204" pitchFamily="34" charset="0"/>
            </a:rPr>
            <a:t>▪  </a:t>
          </a:r>
          <a:r>
            <a:rPr lang="es-ES_tradnl" dirty="0" smtClean="0">
              <a:latin typeface="Arial Narrow" pitchFamily="34" charset="0"/>
            </a:rPr>
            <a:t>Evaluar la suficiencia y la calidad de los datos .</a:t>
          </a:r>
          <a:endParaRPr lang="es-ES" dirty="0"/>
        </a:p>
      </dgm:t>
    </dgm:pt>
    <dgm:pt modelId="{FD953BD3-CBD6-47B6-9FFF-764855545097}" type="parTrans" cxnId="{19C4CC89-AB0C-4A74-835B-0798826AB100}">
      <dgm:prSet/>
      <dgm:spPr/>
      <dgm:t>
        <a:bodyPr/>
        <a:lstStyle/>
        <a:p>
          <a:endParaRPr lang="es-ES"/>
        </a:p>
      </dgm:t>
    </dgm:pt>
    <dgm:pt modelId="{44648567-1532-41CF-A928-E99C65065F15}" type="sibTrans" cxnId="{19C4CC89-AB0C-4A74-835B-0798826AB100}">
      <dgm:prSet/>
      <dgm:spPr/>
      <dgm:t>
        <a:bodyPr/>
        <a:lstStyle/>
        <a:p>
          <a:endParaRPr lang="es-ES"/>
        </a:p>
      </dgm:t>
    </dgm:pt>
    <dgm:pt modelId="{D80E253B-2F43-4B97-893F-E173F00E1781}">
      <dgm:prSet phldrT="[Texto]"/>
      <dgm:spPr/>
      <dgm:t>
        <a:bodyPr anchor="ctr"/>
        <a:lstStyle/>
        <a:p>
          <a:r>
            <a:rPr lang="es-ES_tradnl" dirty="0" smtClean="0">
              <a:latin typeface="Calibri" panose="020F0502020204030204" pitchFamily="34" charset="0"/>
              <a:cs typeface="Calibri" panose="020F0502020204030204" pitchFamily="34" charset="0"/>
            </a:rPr>
            <a:t>▪  </a:t>
          </a:r>
          <a:r>
            <a:rPr lang="es-ES_tradnl" dirty="0" smtClean="0">
              <a:latin typeface="Arial Narrow" pitchFamily="34" charset="0"/>
            </a:rPr>
            <a:t>Evaluar las reservas técnicas.</a:t>
          </a:r>
          <a:endParaRPr lang="es-ES" dirty="0"/>
        </a:p>
      </dgm:t>
    </dgm:pt>
    <dgm:pt modelId="{65ED3915-9720-4224-96EC-D7A30D454143}" type="parTrans" cxnId="{9C65255B-211A-49A8-BF48-00E432D7FE6E}">
      <dgm:prSet/>
      <dgm:spPr/>
      <dgm:t>
        <a:bodyPr/>
        <a:lstStyle/>
        <a:p>
          <a:endParaRPr lang="es-ES"/>
        </a:p>
      </dgm:t>
    </dgm:pt>
    <dgm:pt modelId="{FB152355-DD0C-4B83-99A6-2315CDDA04E6}" type="sibTrans" cxnId="{9C65255B-211A-49A8-BF48-00E432D7FE6E}">
      <dgm:prSet/>
      <dgm:spPr/>
      <dgm:t>
        <a:bodyPr/>
        <a:lstStyle/>
        <a:p>
          <a:endParaRPr lang="es-ES"/>
        </a:p>
      </dgm:t>
    </dgm:pt>
    <dgm:pt modelId="{A248D128-C547-4313-BD65-32B7C46F3EF5}">
      <dgm:prSet phldrT="[Texto]"/>
      <dgm:spPr/>
      <dgm:t>
        <a:bodyPr anchor="ctr"/>
        <a:lstStyle/>
        <a:p>
          <a:pPr marL="177800" indent="-177800"/>
          <a:r>
            <a:rPr lang="es-ES_tradnl" dirty="0" smtClean="0">
              <a:latin typeface="Calibri" panose="020F0502020204030204" pitchFamily="34" charset="0"/>
              <a:cs typeface="Calibri" panose="020F0502020204030204" pitchFamily="34" charset="0"/>
            </a:rPr>
            <a:t>▪  </a:t>
          </a:r>
          <a:r>
            <a:rPr lang="es-ES_tradnl" dirty="0" smtClean="0">
              <a:latin typeface="Arial Narrow" pitchFamily="34" charset="0"/>
            </a:rPr>
            <a:t>Pronunciarse sobre la política general de reservas técnicas, de tarificación, de suscripción y de gestión de siniestros.</a:t>
          </a:r>
          <a:endParaRPr lang="es-ES" dirty="0"/>
        </a:p>
      </dgm:t>
    </dgm:pt>
    <dgm:pt modelId="{4C44E08D-E1C7-4B42-BE38-DB05AF44EBCF}" type="parTrans" cxnId="{9B122C77-7DD0-4DF6-8DD0-6A8C6B7997E9}">
      <dgm:prSet/>
      <dgm:spPr/>
      <dgm:t>
        <a:bodyPr/>
        <a:lstStyle/>
        <a:p>
          <a:endParaRPr lang="es-ES"/>
        </a:p>
      </dgm:t>
    </dgm:pt>
    <dgm:pt modelId="{D70F4502-0CC0-424F-BE2E-D210D6B1F8AA}" type="sibTrans" cxnId="{9B122C77-7DD0-4DF6-8DD0-6A8C6B7997E9}">
      <dgm:prSet/>
      <dgm:spPr/>
      <dgm:t>
        <a:bodyPr/>
        <a:lstStyle/>
        <a:p>
          <a:endParaRPr lang="es-ES"/>
        </a:p>
      </dgm:t>
    </dgm:pt>
    <dgm:pt modelId="{D8282978-F542-4952-B336-55EDC0485950}">
      <dgm:prSet phldrT="[Texto]"/>
      <dgm:spPr/>
      <dgm:t>
        <a:bodyPr anchor="ctr"/>
        <a:lstStyle/>
        <a:p>
          <a:pPr marL="177800" indent="-177800"/>
          <a:r>
            <a:rPr lang="es-ES_tradnl" dirty="0" smtClean="0">
              <a:latin typeface="Calibri" panose="020F0502020204030204" pitchFamily="34" charset="0"/>
              <a:cs typeface="Calibri" panose="020F0502020204030204" pitchFamily="34" charset="0"/>
            </a:rPr>
            <a:t>▪  </a:t>
          </a:r>
          <a:r>
            <a:rPr lang="es-ES_tradnl" dirty="0" smtClean="0">
              <a:latin typeface="Arial Narrow" pitchFamily="34" charset="0"/>
            </a:rPr>
            <a:t>Pronunciarse sobre política de reaseguros y la adecuación de los contratos de reaseguro.</a:t>
          </a:r>
          <a:endParaRPr lang="es-ES" dirty="0"/>
        </a:p>
      </dgm:t>
    </dgm:pt>
    <dgm:pt modelId="{DBA74D34-32DA-4FAC-8EBC-D31AEB94C14B}" type="parTrans" cxnId="{D01710F8-B956-44FF-A52F-D6A296A896B0}">
      <dgm:prSet/>
      <dgm:spPr/>
      <dgm:t>
        <a:bodyPr/>
        <a:lstStyle/>
        <a:p>
          <a:endParaRPr lang="es-ES"/>
        </a:p>
      </dgm:t>
    </dgm:pt>
    <dgm:pt modelId="{7EE42FFB-83CE-46CC-B330-7DC629700773}" type="sibTrans" cxnId="{D01710F8-B956-44FF-A52F-D6A296A896B0}">
      <dgm:prSet/>
      <dgm:spPr/>
      <dgm:t>
        <a:bodyPr/>
        <a:lstStyle/>
        <a:p>
          <a:endParaRPr lang="es-ES"/>
        </a:p>
      </dgm:t>
    </dgm:pt>
    <dgm:pt modelId="{A2EE9A9D-543E-412B-B844-60D5E3B58C76}">
      <dgm:prSet phldrT="[Texto]"/>
      <dgm:spPr/>
      <dgm:t>
        <a:bodyPr anchor="ctr"/>
        <a:lstStyle/>
        <a:p>
          <a:r>
            <a:rPr lang="es-ES_tradnl" dirty="0" smtClean="0">
              <a:latin typeface="Calibri" panose="020F0502020204030204" pitchFamily="34" charset="0"/>
              <a:cs typeface="Calibri" panose="020F0502020204030204" pitchFamily="34" charset="0"/>
            </a:rPr>
            <a:t>▪  </a:t>
          </a:r>
          <a:r>
            <a:rPr lang="es-ES_tradnl" dirty="0" smtClean="0">
              <a:latin typeface="Arial Narrow" pitchFamily="34" charset="0"/>
            </a:rPr>
            <a:t>Contribuir a la aplicación efectiva del sistema de gestión de riesgos.</a:t>
          </a:r>
          <a:endParaRPr lang="es-ES" dirty="0"/>
        </a:p>
      </dgm:t>
    </dgm:pt>
    <dgm:pt modelId="{87F48D31-7760-433D-9164-217777E58D00}" type="parTrans" cxnId="{B10DB656-9C28-41F9-8ECA-9D76242C677F}">
      <dgm:prSet/>
      <dgm:spPr/>
      <dgm:t>
        <a:bodyPr/>
        <a:lstStyle/>
        <a:p>
          <a:endParaRPr lang="es-ES"/>
        </a:p>
      </dgm:t>
    </dgm:pt>
    <dgm:pt modelId="{B5FFB201-BE29-41BB-93D5-F934C125CE27}" type="sibTrans" cxnId="{B10DB656-9C28-41F9-8ECA-9D76242C677F}">
      <dgm:prSet/>
      <dgm:spPr/>
      <dgm:t>
        <a:bodyPr/>
        <a:lstStyle/>
        <a:p>
          <a:endParaRPr lang="es-ES"/>
        </a:p>
      </dgm:t>
    </dgm:pt>
    <dgm:pt modelId="{99B2BEB0-FBE3-4F6F-9BBF-3AC97C8F147B}" type="pres">
      <dgm:prSet presAssocID="{DDC5D69E-22F2-4710-8D29-798B5995FA7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D1103189-8FD1-48FA-A580-9822D619BC95}" type="pres">
      <dgm:prSet presAssocID="{926514AE-6E56-4437-90A3-5BFD510F3755}" presName="thickLine" presStyleLbl="alignNode1" presStyleIdx="0" presStyleCnt="1"/>
      <dgm:spPr/>
    </dgm:pt>
    <dgm:pt modelId="{62F31E85-7D04-44E4-9486-EEB19B33E2E9}" type="pres">
      <dgm:prSet presAssocID="{926514AE-6E56-4437-90A3-5BFD510F3755}" presName="horz1" presStyleCnt="0"/>
      <dgm:spPr/>
    </dgm:pt>
    <dgm:pt modelId="{B2725420-49EF-4D00-8740-82C6A14F3A22}" type="pres">
      <dgm:prSet presAssocID="{926514AE-6E56-4437-90A3-5BFD510F3755}" presName="tx1" presStyleLbl="revTx" presStyleIdx="0" presStyleCnt="8"/>
      <dgm:spPr/>
      <dgm:t>
        <a:bodyPr/>
        <a:lstStyle/>
        <a:p>
          <a:endParaRPr lang="es-ES"/>
        </a:p>
      </dgm:t>
    </dgm:pt>
    <dgm:pt modelId="{554623F2-8676-46EE-87A1-960A6EF02208}" type="pres">
      <dgm:prSet presAssocID="{926514AE-6E56-4437-90A3-5BFD510F3755}" presName="vert1" presStyleCnt="0"/>
      <dgm:spPr/>
    </dgm:pt>
    <dgm:pt modelId="{8A11D3E8-0155-4710-99A4-ED151296F648}" type="pres">
      <dgm:prSet presAssocID="{58FA7C70-2874-4A0C-A7A9-234B071FA9AC}" presName="vertSpace2a" presStyleCnt="0"/>
      <dgm:spPr/>
    </dgm:pt>
    <dgm:pt modelId="{30A6AF2D-2DAA-4D09-A9EE-3F2FCF914081}" type="pres">
      <dgm:prSet presAssocID="{58FA7C70-2874-4A0C-A7A9-234B071FA9AC}" presName="horz2" presStyleCnt="0"/>
      <dgm:spPr/>
    </dgm:pt>
    <dgm:pt modelId="{BCF500EB-87B1-451D-AD02-6C6B5ED2B523}" type="pres">
      <dgm:prSet presAssocID="{58FA7C70-2874-4A0C-A7A9-234B071FA9AC}" presName="horzSpace2" presStyleCnt="0"/>
      <dgm:spPr/>
    </dgm:pt>
    <dgm:pt modelId="{8447215A-9CD7-473B-969F-CF58FD46AB74}" type="pres">
      <dgm:prSet presAssocID="{58FA7C70-2874-4A0C-A7A9-234B071FA9AC}" presName="tx2" presStyleLbl="revTx" presStyleIdx="1" presStyleCnt="8"/>
      <dgm:spPr/>
      <dgm:t>
        <a:bodyPr/>
        <a:lstStyle/>
        <a:p>
          <a:endParaRPr lang="es-ES"/>
        </a:p>
      </dgm:t>
    </dgm:pt>
    <dgm:pt modelId="{9E2DEDFF-7764-47AC-AB0C-1FD680F89D32}" type="pres">
      <dgm:prSet presAssocID="{58FA7C70-2874-4A0C-A7A9-234B071FA9AC}" presName="vert2" presStyleCnt="0"/>
      <dgm:spPr/>
    </dgm:pt>
    <dgm:pt modelId="{D508307B-514D-4117-9C49-5EC62AC60E2F}" type="pres">
      <dgm:prSet presAssocID="{58FA7C70-2874-4A0C-A7A9-234B071FA9AC}" presName="thinLine2b" presStyleLbl="callout" presStyleIdx="0" presStyleCnt="7"/>
      <dgm:spPr/>
    </dgm:pt>
    <dgm:pt modelId="{4AA096AB-0FCE-4F04-B120-55FC97C5098E}" type="pres">
      <dgm:prSet presAssocID="{58FA7C70-2874-4A0C-A7A9-234B071FA9AC}" presName="vertSpace2b" presStyleCnt="0"/>
      <dgm:spPr/>
    </dgm:pt>
    <dgm:pt modelId="{23212D68-6DD2-4FA6-B031-9FFD9520A9D1}" type="pres">
      <dgm:prSet presAssocID="{D4018CC8-7A52-4831-9153-42DE6C808B99}" presName="horz2" presStyleCnt="0"/>
      <dgm:spPr/>
    </dgm:pt>
    <dgm:pt modelId="{4AF60238-3E38-43A8-BB1F-C487542722AD}" type="pres">
      <dgm:prSet presAssocID="{D4018CC8-7A52-4831-9153-42DE6C808B99}" presName="horzSpace2" presStyleCnt="0"/>
      <dgm:spPr/>
    </dgm:pt>
    <dgm:pt modelId="{F2C1D7D2-DDC8-45C7-B9D1-0322235C04BF}" type="pres">
      <dgm:prSet presAssocID="{D4018CC8-7A52-4831-9153-42DE6C808B99}" presName="tx2" presStyleLbl="revTx" presStyleIdx="2" presStyleCnt="8"/>
      <dgm:spPr/>
      <dgm:t>
        <a:bodyPr/>
        <a:lstStyle/>
        <a:p>
          <a:endParaRPr lang="es-ES"/>
        </a:p>
      </dgm:t>
    </dgm:pt>
    <dgm:pt modelId="{41D69F02-68DC-44BD-A38D-5E4BEE25C4A6}" type="pres">
      <dgm:prSet presAssocID="{D4018CC8-7A52-4831-9153-42DE6C808B99}" presName="vert2" presStyleCnt="0"/>
      <dgm:spPr/>
    </dgm:pt>
    <dgm:pt modelId="{11EB8D92-8530-4609-B78E-3DD990E841E6}" type="pres">
      <dgm:prSet presAssocID="{D4018CC8-7A52-4831-9153-42DE6C808B99}" presName="thinLine2b" presStyleLbl="callout" presStyleIdx="1" presStyleCnt="7"/>
      <dgm:spPr/>
    </dgm:pt>
    <dgm:pt modelId="{B2347E60-B9BB-46A1-BF83-4578B2389274}" type="pres">
      <dgm:prSet presAssocID="{D4018CC8-7A52-4831-9153-42DE6C808B99}" presName="vertSpace2b" presStyleCnt="0"/>
      <dgm:spPr/>
    </dgm:pt>
    <dgm:pt modelId="{D62B0A65-977A-4583-A532-B81054811672}" type="pres">
      <dgm:prSet presAssocID="{6C7C616B-CA2E-46B1-A27D-B3E149942E66}" presName="horz2" presStyleCnt="0"/>
      <dgm:spPr/>
    </dgm:pt>
    <dgm:pt modelId="{4BAC7F51-7828-4DAA-A3D5-ED7A60FD54A3}" type="pres">
      <dgm:prSet presAssocID="{6C7C616B-CA2E-46B1-A27D-B3E149942E66}" presName="horzSpace2" presStyleCnt="0"/>
      <dgm:spPr/>
    </dgm:pt>
    <dgm:pt modelId="{A0D73F11-2272-4615-8B7D-A2FA2CD85B1C}" type="pres">
      <dgm:prSet presAssocID="{6C7C616B-CA2E-46B1-A27D-B3E149942E66}" presName="tx2" presStyleLbl="revTx" presStyleIdx="3" presStyleCnt="8"/>
      <dgm:spPr/>
      <dgm:t>
        <a:bodyPr/>
        <a:lstStyle/>
        <a:p>
          <a:endParaRPr lang="es-ES"/>
        </a:p>
      </dgm:t>
    </dgm:pt>
    <dgm:pt modelId="{C1BA4DB8-1954-4856-B279-849936A519E3}" type="pres">
      <dgm:prSet presAssocID="{6C7C616B-CA2E-46B1-A27D-B3E149942E66}" presName="vert2" presStyleCnt="0"/>
      <dgm:spPr/>
    </dgm:pt>
    <dgm:pt modelId="{D47C7BF9-B662-41C4-BCAD-6C729A82DBE0}" type="pres">
      <dgm:prSet presAssocID="{6C7C616B-CA2E-46B1-A27D-B3E149942E66}" presName="thinLine2b" presStyleLbl="callout" presStyleIdx="2" presStyleCnt="7"/>
      <dgm:spPr/>
    </dgm:pt>
    <dgm:pt modelId="{5E6D8E90-5F67-4E31-AF9F-A7F45FE8DA89}" type="pres">
      <dgm:prSet presAssocID="{6C7C616B-CA2E-46B1-A27D-B3E149942E66}" presName="vertSpace2b" presStyleCnt="0"/>
      <dgm:spPr/>
    </dgm:pt>
    <dgm:pt modelId="{DE3EDEA2-C4CF-451A-AF3D-D08AABA450B2}" type="pres">
      <dgm:prSet presAssocID="{D80E253B-2F43-4B97-893F-E173F00E1781}" presName="horz2" presStyleCnt="0"/>
      <dgm:spPr/>
    </dgm:pt>
    <dgm:pt modelId="{68F9B6F8-6723-4602-BB1C-410C0F07186B}" type="pres">
      <dgm:prSet presAssocID="{D80E253B-2F43-4B97-893F-E173F00E1781}" presName="horzSpace2" presStyleCnt="0"/>
      <dgm:spPr/>
    </dgm:pt>
    <dgm:pt modelId="{A2FC1770-F4A2-4499-90F8-F676249094A1}" type="pres">
      <dgm:prSet presAssocID="{D80E253B-2F43-4B97-893F-E173F00E1781}" presName="tx2" presStyleLbl="revTx" presStyleIdx="4" presStyleCnt="8"/>
      <dgm:spPr/>
      <dgm:t>
        <a:bodyPr/>
        <a:lstStyle/>
        <a:p>
          <a:endParaRPr lang="es-ES"/>
        </a:p>
      </dgm:t>
    </dgm:pt>
    <dgm:pt modelId="{6841B5B9-2493-4C7F-B16E-2762EE618C1C}" type="pres">
      <dgm:prSet presAssocID="{D80E253B-2F43-4B97-893F-E173F00E1781}" presName="vert2" presStyleCnt="0"/>
      <dgm:spPr/>
    </dgm:pt>
    <dgm:pt modelId="{1A59B983-7B52-469E-A5FF-C5F0D1D11DA4}" type="pres">
      <dgm:prSet presAssocID="{D80E253B-2F43-4B97-893F-E173F00E1781}" presName="thinLine2b" presStyleLbl="callout" presStyleIdx="3" presStyleCnt="7"/>
      <dgm:spPr/>
    </dgm:pt>
    <dgm:pt modelId="{AB22E571-7A7F-4627-A060-553057CDBD1E}" type="pres">
      <dgm:prSet presAssocID="{D80E253B-2F43-4B97-893F-E173F00E1781}" presName="vertSpace2b" presStyleCnt="0"/>
      <dgm:spPr/>
    </dgm:pt>
    <dgm:pt modelId="{996557BC-E5F7-4778-BD79-257FA8C8E186}" type="pres">
      <dgm:prSet presAssocID="{A248D128-C547-4313-BD65-32B7C46F3EF5}" presName="horz2" presStyleCnt="0"/>
      <dgm:spPr/>
    </dgm:pt>
    <dgm:pt modelId="{2B8E717C-036F-45C9-BC64-0C1C957B5021}" type="pres">
      <dgm:prSet presAssocID="{A248D128-C547-4313-BD65-32B7C46F3EF5}" presName="horzSpace2" presStyleCnt="0"/>
      <dgm:spPr/>
    </dgm:pt>
    <dgm:pt modelId="{3A8365E1-841B-4B13-82AB-450C68DC6CB4}" type="pres">
      <dgm:prSet presAssocID="{A248D128-C547-4313-BD65-32B7C46F3EF5}" presName="tx2" presStyleLbl="revTx" presStyleIdx="5" presStyleCnt="8"/>
      <dgm:spPr/>
      <dgm:t>
        <a:bodyPr/>
        <a:lstStyle/>
        <a:p>
          <a:endParaRPr lang="es-ES"/>
        </a:p>
      </dgm:t>
    </dgm:pt>
    <dgm:pt modelId="{37CF7D37-9006-4453-8BEA-58183B7E5729}" type="pres">
      <dgm:prSet presAssocID="{A248D128-C547-4313-BD65-32B7C46F3EF5}" presName="vert2" presStyleCnt="0"/>
      <dgm:spPr/>
    </dgm:pt>
    <dgm:pt modelId="{2AABAC19-2B8C-40A3-ACAB-D4C95E5E5342}" type="pres">
      <dgm:prSet presAssocID="{A248D128-C547-4313-BD65-32B7C46F3EF5}" presName="thinLine2b" presStyleLbl="callout" presStyleIdx="4" presStyleCnt="7"/>
      <dgm:spPr/>
    </dgm:pt>
    <dgm:pt modelId="{92930A25-0105-4072-86FE-B3B2C7A1B87A}" type="pres">
      <dgm:prSet presAssocID="{A248D128-C547-4313-BD65-32B7C46F3EF5}" presName="vertSpace2b" presStyleCnt="0"/>
      <dgm:spPr/>
    </dgm:pt>
    <dgm:pt modelId="{B212C349-8C67-4069-AD6F-46F8D476A630}" type="pres">
      <dgm:prSet presAssocID="{D8282978-F542-4952-B336-55EDC0485950}" presName="horz2" presStyleCnt="0"/>
      <dgm:spPr/>
    </dgm:pt>
    <dgm:pt modelId="{1FE9FAA7-5C8D-4F07-A101-97AA030517B0}" type="pres">
      <dgm:prSet presAssocID="{D8282978-F542-4952-B336-55EDC0485950}" presName="horzSpace2" presStyleCnt="0"/>
      <dgm:spPr/>
    </dgm:pt>
    <dgm:pt modelId="{51C0AD33-BC00-4E72-BC46-08A6DEA4A08F}" type="pres">
      <dgm:prSet presAssocID="{D8282978-F542-4952-B336-55EDC0485950}" presName="tx2" presStyleLbl="revTx" presStyleIdx="6" presStyleCnt="8"/>
      <dgm:spPr/>
      <dgm:t>
        <a:bodyPr/>
        <a:lstStyle/>
        <a:p>
          <a:endParaRPr lang="es-ES"/>
        </a:p>
      </dgm:t>
    </dgm:pt>
    <dgm:pt modelId="{00DB78C1-6367-461E-81AF-D09F5BBDFC80}" type="pres">
      <dgm:prSet presAssocID="{D8282978-F542-4952-B336-55EDC0485950}" presName="vert2" presStyleCnt="0"/>
      <dgm:spPr/>
    </dgm:pt>
    <dgm:pt modelId="{72EB39F9-73F3-44C4-AC88-32E9C60CEBC7}" type="pres">
      <dgm:prSet presAssocID="{D8282978-F542-4952-B336-55EDC0485950}" presName="thinLine2b" presStyleLbl="callout" presStyleIdx="5" presStyleCnt="7"/>
      <dgm:spPr/>
    </dgm:pt>
    <dgm:pt modelId="{1EAEDD68-EB4B-4130-9BD8-5629D0394151}" type="pres">
      <dgm:prSet presAssocID="{D8282978-F542-4952-B336-55EDC0485950}" presName="vertSpace2b" presStyleCnt="0"/>
      <dgm:spPr/>
    </dgm:pt>
    <dgm:pt modelId="{6054B08E-00A9-440B-B357-6FEF16D6A745}" type="pres">
      <dgm:prSet presAssocID="{A2EE9A9D-543E-412B-B844-60D5E3B58C76}" presName="horz2" presStyleCnt="0"/>
      <dgm:spPr/>
    </dgm:pt>
    <dgm:pt modelId="{D740EF72-0AF6-4221-AE06-035369E71E51}" type="pres">
      <dgm:prSet presAssocID="{A2EE9A9D-543E-412B-B844-60D5E3B58C76}" presName="horzSpace2" presStyleCnt="0"/>
      <dgm:spPr/>
    </dgm:pt>
    <dgm:pt modelId="{D5D5B3C1-9E98-491A-A2F8-682EA4EBC147}" type="pres">
      <dgm:prSet presAssocID="{A2EE9A9D-543E-412B-B844-60D5E3B58C76}" presName="tx2" presStyleLbl="revTx" presStyleIdx="7" presStyleCnt="8"/>
      <dgm:spPr/>
      <dgm:t>
        <a:bodyPr/>
        <a:lstStyle/>
        <a:p>
          <a:endParaRPr lang="es-ES"/>
        </a:p>
      </dgm:t>
    </dgm:pt>
    <dgm:pt modelId="{0E04A0F6-0FC1-4C2B-BB33-F249113A317D}" type="pres">
      <dgm:prSet presAssocID="{A2EE9A9D-543E-412B-B844-60D5E3B58C76}" presName="vert2" presStyleCnt="0"/>
      <dgm:spPr/>
    </dgm:pt>
    <dgm:pt modelId="{518DBA4D-832B-427A-9E6F-3024392CA6C7}" type="pres">
      <dgm:prSet presAssocID="{A2EE9A9D-543E-412B-B844-60D5E3B58C76}" presName="thinLine2b" presStyleLbl="callout" presStyleIdx="6" presStyleCnt="7"/>
      <dgm:spPr/>
    </dgm:pt>
    <dgm:pt modelId="{279B5ADF-676F-432C-A3A9-D68A2D28B551}" type="pres">
      <dgm:prSet presAssocID="{A2EE9A9D-543E-412B-B844-60D5E3B58C76}" presName="vertSpace2b" presStyleCnt="0"/>
      <dgm:spPr/>
    </dgm:pt>
  </dgm:ptLst>
  <dgm:cxnLst>
    <dgm:cxn modelId="{90A016EB-7291-4172-AE00-5C875B3DB54F}" type="presOf" srcId="{926514AE-6E56-4437-90A3-5BFD510F3755}" destId="{B2725420-49EF-4D00-8740-82C6A14F3A22}" srcOrd="0" destOrd="0" presId="urn:microsoft.com/office/officeart/2008/layout/LinedList"/>
    <dgm:cxn modelId="{D01710F8-B956-44FF-A52F-D6A296A896B0}" srcId="{926514AE-6E56-4437-90A3-5BFD510F3755}" destId="{D8282978-F542-4952-B336-55EDC0485950}" srcOrd="5" destOrd="0" parTransId="{DBA74D34-32DA-4FAC-8EBC-D31AEB94C14B}" sibTransId="{7EE42FFB-83CE-46CC-B330-7DC629700773}"/>
    <dgm:cxn modelId="{5E7B78F8-A47C-4102-A924-92039F6FC149}" type="presOf" srcId="{58FA7C70-2874-4A0C-A7A9-234B071FA9AC}" destId="{8447215A-9CD7-473B-969F-CF58FD46AB74}" srcOrd="0" destOrd="0" presId="urn:microsoft.com/office/officeart/2008/layout/LinedList"/>
    <dgm:cxn modelId="{19C4CC89-AB0C-4A74-835B-0798826AB100}" srcId="{926514AE-6E56-4437-90A3-5BFD510F3755}" destId="{6C7C616B-CA2E-46B1-A27D-B3E149942E66}" srcOrd="2" destOrd="0" parTransId="{FD953BD3-CBD6-47B6-9FFF-764855545097}" sibTransId="{44648567-1532-41CF-A928-E99C65065F15}"/>
    <dgm:cxn modelId="{9DAC5447-D2E6-421E-89E4-502CE6DB59F8}" srcId="{DDC5D69E-22F2-4710-8D29-798B5995FA73}" destId="{926514AE-6E56-4437-90A3-5BFD510F3755}" srcOrd="0" destOrd="0" parTransId="{D25A6E22-40D1-4DA9-8B57-0D084EF1DA1D}" sibTransId="{615EB6AB-9F1A-4057-B233-45C6B4DEB9A6}"/>
    <dgm:cxn modelId="{9C65255B-211A-49A8-BF48-00E432D7FE6E}" srcId="{926514AE-6E56-4437-90A3-5BFD510F3755}" destId="{D80E253B-2F43-4B97-893F-E173F00E1781}" srcOrd="3" destOrd="0" parTransId="{65ED3915-9720-4224-96EC-D7A30D454143}" sibTransId="{FB152355-DD0C-4B83-99A6-2315CDDA04E6}"/>
    <dgm:cxn modelId="{3805AA2A-7DA4-424F-B1AC-38733DB819BD}" srcId="{926514AE-6E56-4437-90A3-5BFD510F3755}" destId="{D4018CC8-7A52-4831-9153-42DE6C808B99}" srcOrd="1" destOrd="0" parTransId="{BEF14212-74BF-49D5-8D45-8FD4C729CFEF}" sibTransId="{61A8696E-1B5C-4C7A-BA8C-89ADDE61C0C3}"/>
    <dgm:cxn modelId="{6C9A0037-378D-47D3-B847-22A07932B78C}" type="presOf" srcId="{A2EE9A9D-543E-412B-B844-60D5E3B58C76}" destId="{D5D5B3C1-9E98-491A-A2F8-682EA4EBC147}" srcOrd="0" destOrd="0" presId="urn:microsoft.com/office/officeart/2008/layout/LinedList"/>
    <dgm:cxn modelId="{B10DB656-9C28-41F9-8ECA-9D76242C677F}" srcId="{926514AE-6E56-4437-90A3-5BFD510F3755}" destId="{A2EE9A9D-543E-412B-B844-60D5E3B58C76}" srcOrd="6" destOrd="0" parTransId="{87F48D31-7760-433D-9164-217777E58D00}" sibTransId="{B5FFB201-BE29-41BB-93D5-F934C125CE27}"/>
    <dgm:cxn modelId="{F59A0735-5757-4E6E-85F8-641407EB2224}" type="presOf" srcId="{A248D128-C547-4313-BD65-32B7C46F3EF5}" destId="{3A8365E1-841B-4B13-82AB-450C68DC6CB4}" srcOrd="0" destOrd="0" presId="urn:microsoft.com/office/officeart/2008/layout/LinedList"/>
    <dgm:cxn modelId="{0BDE4F21-1358-479D-BFB6-F20C31875B63}" type="presOf" srcId="{D4018CC8-7A52-4831-9153-42DE6C808B99}" destId="{F2C1D7D2-DDC8-45C7-B9D1-0322235C04BF}" srcOrd="0" destOrd="0" presId="urn:microsoft.com/office/officeart/2008/layout/LinedList"/>
    <dgm:cxn modelId="{9B122C77-7DD0-4DF6-8DD0-6A8C6B7997E9}" srcId="{926514AE-6E56-4437-90A3-5BFD510F3755}" destId="{A248D128-C547-4313-BD65-32B7C46F3EF5}" srcOrd="4" destOrd="0" parTransId="{4C44E08D-E1C7-4B42-BE38-DB05AF44EBCF}" sibTransId="{D70F4502-0CC0-424F-BE2E-D210D6B1F8AA}"/>
    <dgm:cxn modelId="{D4930986-30EC-4DA3-BE88-759950568C39}" srcId="{926514AE-6E56-4437-90A3-5BFD510F3755}" destId="{58FA7C70-2874-4A0C-A7A9-234B071FA9AC}" srcOrd="0" destOrd="0" parTransId="{0085E754-3AC2-463E-890A-EE1106F44069}" sibTransId="{52B26C13-6BED-47B7-BEA8-906D09AB88BB}"/>
    <dgm:cxn modelId="{99C151FC-D542-4536-956A-51AF766E1A14}" type="presOf" srcId="{D8282978-F542-4952-B336-55EDC0485950}" destId="{51C0AD33-BC00-4E72-BC46-08A6DEA4A08F}" srcOrd="0" destOrd="0" presId="urn:microsoft.com/office/officeart/2008/layout/LinedList"/>
    <dgm:cxn modelId="{101B4B0B-8C1F-4B24-9622-A121CE5B96BB}" type="presOf" srcId="{D80E253B-2F43-4B97-893F-E173F00E1781}" destId="{A2FC1770-F4A2-4499-90F8-F676249094A1}" srcOrd="0" destOrd="0" presId="urn:microsoft.com/office/officeart/2008/layout/LinedList"/>
    <dgm:cxn modelId="{ACE54E6E-AD92-473D-AD04-6A36A678D944}" type="presOf" srcId="{6C7C616B-CA2E-46B1-A27D-B3E149942E66}" destId="{A0D73F11-2272-4615-8B7D-A2FA2CD85B1C}" srcOrd="0" destOrd="0" presId="urn:microsoft.com/office/officeart/2008/layout/LinedList"/>
    <dgm:cxn modelId="{464CAC1E-2527-459D-BA0E-E4868C6F0879}" type="presOf" srcId="{DDC5D69E-22F2-4710-8D29-798B5995FA73}" destId="{99B2BEB0-FBE3-4F6F-9BBF-3AC97C8F147B}" srcOrd="0" destOrd="0" presId="urn:microsoft.com/office/officeart/2008/layout/LinedList"/>
    <dgm:cxn modelId="{1C02EF9E-C5C4-4C6B-89A6-B59CAF95608C}" type="presParOf" srcId="{99B2BEB0-FBE3-4F6F-9BBF-3AC97C8F147B}" destId="{D1103189-8FD1-48FA-A580-9822D619BC95}" srcOrd="0" destOrd="0" presId="urn:microsoft.com/office/officeart/2008/layout/LinedList"/>
    <dgm:cxn modelId="{5AA97F6B-54A7-485C-9360-AAA718B8D7EE}" type="presParOf" srcId="{99B2BEB0-FBE3-4F6F-9BBF-3AC97C8F147B}" destId="{62F31E85-7D04-44E4-9486-EEB19B33E2E9}" srcOrd="1" destOrd="0" presId="urn:microsoft.com/office/officeart/2008/layout/LinedList"/>
    <dgm:cxn modelId="{9439D34F-C99D-45CE-875A-1D58D52312C0}" type="presParOf" srcId="{62F31E85-7D04-44E4-9486-EEB19B33E2E9}" destId="{B2725420-49EF-4D00-8740-82C6A14F3A22}" srcOrd="0" destOrd="0" presId="urn:microsoft.com/office/officeart/2008/layout/LinedList"/>
    <dgm:cxn modelId="{592F461A-3830-4718-A3EE-B09B43783537}" type="presParOf" srcId="{62F31E85-7D04-44E4-9486-EEB19B33E2E9}" destId="{554623F2-8676-46EE-87A1-960A6EF02208}" srcOrd="1" destOrd="0" presId="urn:microsoft.com/office/officeart/2008/layout/LinedList"/>
    <dgm:cxn modelId="{D30DE833-72FD-432E-A34C-E9A049B349EC}" type="presParOf" srcId="{554623F2-8676-46EE-87A1-960A6EF02208}" destId="{8A11D3E8-0155-4710-99A4-ED151296F648}" srcOrd="0" destOrd="0" presId="urn:microsoft.com/office/officeart/2008/layout/LinedList"/>
    <dgm:cxn modelId="{EDE4F1F7-E9BE-4A49-A63E-582879826D41}" type="presParOf" srcId="{554623F2-8676-46EE-87A1-960A6EF02208}" destId="{30A6AF2D-2DAA-4D09-A9EE-3F2FCF914081}" srcOrd="1" destOrd="0" presId="urn:microsoft.com/office/officeart/2008/layout/LinedList"/>
    <dgm:cxn modelId="{4026DC86-BA3F-4F1A-BE50-E54BF26E0821}" type="presParOf" srcId="{30A6AF2D-2DAA-4D09-A9EE-3F2FCF914081}" destId="{BCF500EB-87B1-451D-AD02-6C6B5ED2B523}" srcOrd="0" destOrd="0" presId="urn:microsoft.com/office/officeart/2008/layout/LinedList"/>
    <dgm:cxn modelId="{2C8F390D-AD1B-4F00-82C6-34CAE58713DE}" type="presParOf" srcId="{30A6AF2D-2DAA-4D09-A9EE-3F2FCF914081}" destId="{8447215A-9CD7-473B-969F-CF58FD46AB74}" srcOrd="1" destOrd="0" presId="urn:microsoft.com/office/officeart/2008/layout/LinedList"/>
    <dgm:cxn modelId="{0D910E01-255C-4027-8827-3247FE88F643}" type="presParOf" srcId="{30A6AF2D-2DAA-4D09-A9EE-3F2FCF914081}" destId="{9E2DEDFF-7764-47AC-AB0C-1FD680F89D32}" srcOrd="2" destOrd="0" presId="urn:microsoft.com/office/officeart/2008/layout/LinedList"/>
    <dgm:cxn modelId="{95738A9D-AC04-4BAC-9A40-B6284C285D1F}" type="presParOf" srcId="{554623F2-8676-46EE-87A1-960A6EF02208}" destId="{D508307B-514D-4117-9C49-5EC62AC60E2F}" srcOrd="2" destOrd="0" presId="urn:microsoft.com/office/officeart/2008/layout/LinedList"/>
    <dgm:cxn modelId="{B29CA030-0206-437F-B13A-D6C782B74610}" type="presParOf" srcId="{554623F2-8676-46EE-87A1-960A6EF02208}" destId="{4AA096AB-0FCE-4F04-B120-55FC97C5098E}" srcOrd="3" destOrd="0" presId="urn:microsoft.com/office/officeart/2008/layout/LinedList"/>
    <dgm:cxn modelId="{7FF73701-3F31-4F3E-80E3-91DAE69F297E}" type="presParOf" srcId="{554623F2-8676-46EE-87A1-960A6EF02208}" destId="{23212D68-6DD2-4FA6-B031-9FFD9520A9D1}" srcOrd="4" destOrd="0" presId="urn:microsoft.com/office/officeart/2008/layout/LinedList"/>
    <dgm:cxn modelId="{8D6CE1DE-1BFF-4BBE-BE57-4D8464D6F2AC}" type="presParOf" srcId="{23212D68-6DD2-4FA6-B031-9FFD9520A9D1}" destId="{4AF60238-3E38-43A8-BB1F-C487542722AD}" srcOrd="0" destOrd="0" presId="urn:microsoft.com/office/officeart/2008/layout/LinedList"/>
    <dgm:cxn modelId="{8FA1F2A2-F917-4E49-9E04-CFF40A2E9AFC}" type="presParOf" srcId="{23212D68-6DD2-4FA6-B031-9FFD9520A9D1}" destId="{F2C1D7D2-DDC8-45C7-B9D1-0322235C04BF}" srcOrd="1" destOrd="0" presId="urn:microsoft.com/office/officeart/2008/layout/LinedList"/>
    <dgm:cxn modelId="{1FB75332-B2EB-438B-951F-0CC451B8B8C2}" type="presParOf" srcId="{23212D68-6DD2-4FA6-B031-9FFD9520A9D1}" destId="{41D69F02-68DC-44BD-A38D-5E4BEE25C4A6}" srcOrd="2" destOrd="0" presId="urn:microsoft.com/office/officeart/2008/layout/LinedList"/>
    <dgm:cxn modelId="{BE58D638-ADE6-4C37-945D-93EB8CC31833}" type="presParOf" srcId="{554623F2-8676-46EE-87A1-960A6EF02208}" destId="{11EB8D92-8530-4609-B78E-3DD990E841E6}" srcOrd="5" destOrd="0" presId="urn:microsoft.com/office/officeart/2008/layout/LinedList"/>
    <dgm:cxn modelId="{5A03AEF3-7F40-4AC0-90A3-96CD988490A0}" type="presParOf" srcId="{554623F2-8676-46EE-87A1-960A6EF02208}" destId="{B2347E60-B9BB-46A1-BF83-4578B2389274}" srcOrd="6" destOrd="0" presId="urn:microsoft.com/office/officeart/2008/layout/LinedList"/>
    <dgm:cxn modelId="{7D27353E-A95F-49F8-8E3F-83B256B55FD6}" type="presParOf" srcId="{554623F2-8676-46EE-87A1-960A6EF02208}" destId="{D62B0A65-977A-4583-A532-B81054811672}" srcOrd="7" destOrd="0" presId="urn:microsoft.com/office/officeart/2008/layout/LinedList"/>
    <dgm:cxn modelId="{B0C8AC67-A3EA-4CCC-882D-98338BE336F8}" type="presParOf" srcId="{D62B0A65-977A-4583-A532-B81054811672}" destId="{4BAC7F51-7828-4DAA-A3D5-ED7A60FD54A3}" srcOrd="0" destOrd="0" presId="urn:microsoft.com/office/officeart/2008/layout/LinedList"/>
    <dgm:cxn modelId="{D15AC0A7-5E04-4832-9F8A-FF7ED37AC218}" type="presParOf" srcId="{D62B0A65-977A-4583-A532-B81054811672}" destId="{A0D73F11-2272-4615-8B7D-A2FA2CD85B1C}" srcOrd="1" destOrd="0" presId="urn:microsoft.com/office/officeart/2008/layout/LinedList"/>
    <dgm:cxn modelId="{F5B1BD17-2DDE-41E3-B171-8D165AF50DB0}" type="presParOf" srcId="{D62B0A65-977A-4583-A532-B81054811672}" destId="{C1BA4DB8-1954-4856-B279-849936A519E3}" srcOrd="2" destOrd="0" presId="urn:microsoft.com/office/officeart/2008/layout/LinedList"/>
    <dgm:cxn modelId="{B725DC44-A7A5-477F-8939-03ACF626665D}" type="presParOf" srcId="{554623F2-8676-46EE-87A1-960A6EF02208}" destId="{D47C7BF9-B662-41C4-BCAD-6C729A82DBE0}" srcOrd="8" destOrd="0" presId="urn:microsoft.com/office/officeart/2008/layout/LinedList"/>
    <dgm:cxn modelId="{2176EF9B-282A-4537-AC08-F3CB27AEC8E4}" type="presParOf" srcId="{554623F2-8676-46EE-87A1-960A6EF02208}" destId="{5E6D8E90-5F67-4E31-AF9F-A7F45FE8DA89}" srcOrd="9" destOrd="0" presId="urn:microsoft.com/office/officeart/2008/layout/LinedList"/>
    <dgm:cxn modelId="{40F212BF-4754-49BA-8AD7-5C3CDAC0D8ED}" type="presParOf" srcId="{554623F2-8676-46EE-87A1-960A6EF02208}" destId="{DE3EDEA2-C4CF-451A-AF3D-D08AABA450B2}" srcOrd="10" destOrd="0" presId="urn:microsoft.com/office/officeart/2008/layout/LinedList"/>
    <dgm:cxn modelId="{492BC184-1781-41FB-92E9-19BDF7FAB113}" type="presParOf" srcId="{DE3EDEA2-C4CF-451A-AF3D-D08AABA450B2}" destId="{68F9B6F8-6723-4602-BB1C-410C0F07186B}" srcOrd="0" destOrd="0" presId="urn:microsoft.com/office/officeart/2008/layout/LinedList"/>
    <dgm:cxn modelId="{3FE5D42B-0810-4CF7-AEB2-AAAE407A8E5C}" type="presParOf" srcId="{DE3EDEA2-C4CF-451A-AF3D-D08AABA450B2}" destId="{A2FC1770-F4A2-4499-90F8-F676249094A1}" srcOrd="1" destOrd="0" presId="urn:microsoft.com/office/officeart/2008/layout/LinedList"/>
    <dgm:cxn modelId="{F88DF9F5-9917-4790-84D9-F1C9FA3CEF27}" type="presParOf" srcId="{DE3EDEA2-C4CF-451A-AF3D-D08AABA450B2}" destId="{6841B5B9-2493-4C7F-B16E-2762EE618C1C}" srcOrd="2" destOrd="0" presId="urn:microsoft.com/office/officeart/2008/layout/LinedList"/>
    <dgm:cxn modelId="{31E18515-323A-44CB-8762-9E4741D96F2C}" type="presParOf" srcId="{554623F2-8676-46EE-87A1-960A6EF02208}" destId="{1A59B983-7B52-469E-A5FF-C5F0D1D11DA4}" srcOrd="11" destOrd="0" presId="urn:microsoft.com/office/officeart/2008/layout/LinedList"/>
    <dgm:cxn modelId="{8B2E6DD1-5B40-4602-9919-FF5AE1F3BDFA}" type="presParOf" srcId="{554623F2-8676-46EE-87A1-960A6EF02208}" destId="{AB22E571-7A7F-4627-A060-553057CDBD1E}" srcOrd="12" destOrd="0" presId="urn:microsoft.com/office/officeart/2008/layout/LinedList"/>
    <dgm:cxn modelId="{3DB7D71F-B33D-46A6-859D-7650299D462E}" type="presParOf" srcId="{554623F2-8676-46EE-87A1-960A6EF02208}" destId="{996557BC-E5F7-4778-BD79-257FA8C8E186}" srcOrd="13" destOrd="0" presId="urn:microsoft.com/office/officeart/2008/layout/LinedList"/>
    <dgm:cxn modelId="{EB1DE15F-8D5B-419C-8E3A-469C633BF3F1}" type="presParOf" srcId="{996557BC-E5F7-4778-BD79-257FA8C8E186}" destId="{2B8E717C-036F-45C9-BC64-0C1C957B5021}" srcOrd="0" destOrd="0" presId="urn:microsoft.com/office/officeart/2008/layout/LinedList"/>
    <dgm:cxn modelId="{91C4E3E5-F162-4693-8B03-266140715A89}" type="presParOf" srcId="{996557BC-E5F7-4778-BD79-257FA8C8E186}" destId="{3A8365E1-841B-4B13-82AB-450C68DC6CB4}" srcOrd="1" destOrd="0" presId="urn:microsoft.com/office/officeart/2008/layout/LinedList"/>
    <dgm:cxn modelId="{3DFC76A1-E957-4260-82A9-32CD1D8B20CA}" type="presParOf" srcId="{996557BC-E5F7-4778-BD79-257FA8C8E186}" destId="{37CF7D37-9006-4453-8BEA-58183B7E5729}" srcOrd="2" destOrd="0" presId="urn:microsoft.com/office/officeart/2008/layout/LinedList"/>
    <dgm:cxn modelId="{6D580E50-B96E-4DDA-88F3-9E87EDB14E2C}" type="presParOf" srcId="{554623F2-8676-46EE-87A1-960A6EF02208}" destId="{2AABAC19-2B8C-40A3-ACAB-D4C95E5E5342}" srcOrd="14" destOrd="0" presId="urn:microsoft.com/office/officeart/2008/layout/LinedList"/>
    <dgm:cxn modelId="{CA3E1946-729B-4E2A-911D-5E2106BD356F}" type="presParOf" srcId="{554623F2-8676-46EE-87A1-960A6EF02208}" destId="{92930A25-0105-4072-86FE-B3B2C7A1B87A}" srcOrd="15" destOrd="0" presId="urn:microsoft.com/office/officeart/2008/layout/LinedList"/>
    <dgm:cxn modelId="{F3131D01-D046-42E9-93E2-765D53E12FF9}" type="presParOf" srcId="{554623F2-8676-46EE-87A1-960A6EF02208}" destId="{B212C349-8C67-4069-AD6F-46F8D476A630}" srcOrd="16" destOrd="0" presId="urn:microsoft.com/office/officeart/2008/layout/LinedList"/>
    <dgm:cxn modelId="{89CEB273-A1FA-4C13-85B9-318078551DE0}" type="presParOf" srcId="{B212C349-8C67-4069-AD6F-46F8D476A630}" destId="{1FE9FAA7-5C8D-4F07-A101-97AA030517B0}" srcOrd="0" destOrd="0" presId="urn:microsoft.com/office/officeart/2008/layout/LinedList"/>
    <dgm:cxn modelId="{8DB8091C-316C-4950-B047-1546B88620FE}" type="presParOf" srcId="{B212C349-8C67-4069-AD6F-46F8D476A630}" destId="{51C0AD33-BC00-4E72-BC46-08A6DEA4A08F}" srcOrd="1" destOrd="0" presId="urn:microsoft.com/office/officeart/2008/layout/LinedList"/>
    <dgm:cxn modelId="{0728ADC0-EF20-46B4-A986-73A7EB0D9457}" type="presParOf" srcId="{B212C349-8C67-4069-AD6F-46F8D476A630}" destId="{00DB78C1-6367-461E-81AF-D09F5BBDFC80}" srcOrd="2" destOrd="0" presId="urn:microsoft.com/office/officeart/2008/layout/LinedList"/>
    <dgm:cxn modelId="{552EE01C-1E3E-431D-B944-E13AA13B1A99}" type="presParOf" srcId="{554623F2-8676-46EE-87A1-960A6EF02208}" destId="{72EB39F9-73F3-44C4-AC88-32E9C60CEBC7}" srcOrd="17" destOrd="0" presId="urn:microsoft.com/office/officeart/2008/layout/LinedList"/>
    <dgm:cxn modelId="{E8D3CFAD-5719-4CFF-9C7C-4C7290DA7D7C}" type="presParOf" srcId="{554623F2-8676-46EE-87A1-960A6EF02208}" destId="{1EAEDD68-EB4B-4130-9BD8-5629D0394151}" srcOrd="18" destOrd="0" presId="urn:microsoft.com/office/officeart/2008/layout/LinedList"/>
    <dgm:cxn modelId="{541C172A-FDB8-4C1F-9464-21072A4DB868}" type="presParOf" srcId="{554623F2-8676-46EE-87A1-960A6EF02208}" destId="{6054B08E-00A9-440B-B357-6FEF16D6A745}" srcOrd="19" destOrd="0" presId="urn:microsoft.com/office/officeart/2008/layout/LinedList"/>
    <dgm:cxn modelId="{5531D284-EC5D-481D-8DE8-31D55EC28B16}" type="presParOf" srcId="{6054B08E-00A9-440B-B357-6FEF16D6A745}" destId="{D740EF72-0AF6-4221-AE06-035369E71E51}" srcOrd="0" destOrd="0" presId="urn:microsoft.com/office/officeart/2008/layout/LinedList"/>
    <dgm:cxn modelId="{C61AC912-8C57-46C7-8AE8-980EC877842F}" type="presParOf" srcId="{6054B08E-00A9-440B-B357-6FEF16D6A745}" destId="{D5D5B3C1-9E98-491A-A2F8-682EA4EBC147}" srcOrd="1" destOrd="0" presId="urn:microsoft.com/office/officeart/2008/layout/LinedList"/>
    <dgm:cxn modelId="{8404831B-CA0E-4131-AB20-9F858C69F265}" type="presParOf" srcId="{6054B08E-00A9-440B-B357-6FEF16D6A745}" destId="{0E04A0F6-0FC1-4C2B-BB33-F249113A317D}" srcOrd="2" destOrd="0" presId="urn:microsoft.com/office/officeart/2008/layout/LinedList"/>
    <dgm:cxn modelId="{75690669-7CE0-41E3-953B-CD3849C24320}" type="presParOf" srcId="{554623F2-8676-46EE-87A1-960A6EF02208}" destId="{518DBA4D-832B-427A-9E6F-3024392CA6C7}" srcOrd="20" destOrd="0" presId="urn:microsoft.com/office/officeart/2008/layout/LinedList"/>
    <dgm:cxn modelId="{14E4AC9C-DB6F-44D5-8421-855755EC2875}" type="presParOf" srcId="{554623F2-8676-46EE-87A1-960A6EF02208}" destId="{279B5ADF-676F-432C-A3A9-D68A2D28B551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F12288-2394-4752-B579-B6861A04AF8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B74FC96-AFBC-4634-9575-EA5FE86B9F0C}">
      <dgm:prSet phldrT="[Texto]"/>
      <dgm:spPr/>
      <dgm:t>
        <a:bodyPr/>
        <a:lstStyle/>
        <a:p>
          <a:r>
            <a: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Función de Riesgos Técnicos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EB1148-22F1-4CE4-B3A3-B3D938F6D181}" type="parTrans" cxnId="{FAF12A14-9BEA-498B-8AE7-D055692B3FD3}">
      <dgm:prSet/>
      <dgm:spPr/>
      <dgm:t>
        <a:bodyPr/>
        <a:lstStyle/>
        <a:p>
          <a:endParaRPr lang="es-ES"/>
        </a:p>
      </dgm:t>
    </dgm:pt>
    <dgm:pt modelId="{5E83EB61-7B1F-4D48-BC06-2852C01070B6}" type="sibTrans" cxnId="{FAF12A14-9BEA-498B-8AE7-D055692B3FD3}">
      <dgm:prSet/>
      <dgm:spPr/>
      <dgm:t>
        <a:bodyPr/>
        <a:lstStyle/>
        <a:p>
          <a:endParaRPr lang="es-ES"/>
        </a:p>
      </dgm:t>
    </dgm:pt>
    <dgm:pt modelId="{E78346E1-8331-4306-A721-3A242090973B}">
      <dgm:prSet phldrT="[Texto]" custT="1"/>
      <dgm:spPr/>
      <dgm:t>
        <a:bodyPr anchor="ctr"/>
        <a:lstStyle/>
        <a:p>
          <a:r>
            <a:rPr lang="es-ES_tradnl" sz="1600" dirty="0" smtClean="0">
              <a:latin typeface="Calibri" panose="020F0502020204030204" pitchFamily="34" charset="0"/>
              <a:cs typeface="Calibri" panose="020F0502020204030204" pitchFamily="34" charset="0"/>
            </a:rPr>
            <a:t>▪  </a:t>
          </a:r>
          <a:r>
            <a:rPr lang="es-ES_tradnl" sz="1600" dirty="0" smtClean="0">
              <a:latin typeface="Arial Narrow" panose="020B0606020202030204" pitchFamily="34" charset="0"/>
            </a:rPr>
            <a:t>Identificar y evaluar los riesgos técnicos</a:t>
          </a:r>
          <a:r>
            <a:rPr lang="es-US" sz="1600" dirty="0" smtClean="0">
              <a:latin typeface="Arial Narrow" panose="020B0606020202030204" pitchFamily="34" charset="0"/>
            </a:rPr>
            <a:t>.</a:t>
          </a:r>
          <a:endParaRPr lang="es-ES" sz="1600" dirty="0"/>
        </a:p>
      </dgm:t>
    </dgm:pt>
    <dgm:pt modelId="{DC9E2836-99B2-4B9A-B809-64DB6E06C712}" type="parTrans" cxnId="{CB0E8D0C-21CD-4588-A482-A40D8E124911}">
      <dgm:prSet/>
      <dgm:spPr/>
      <dgm:t>
        <a:bodyPr/>
        <a:lstStyle/>
        <a:p>
          <a:endParaRPr lang="es-ES"/>
        </a:p>
      </dgm:t>
    </dgm:pt>
    <dgm:pt modelId="{41779316-2DBA-4BD5-8247-FAAF4E3AD021}" type="sibTrans" cxnId="{CB0E8D0C-21CD-4588-A482-A40D8E124911}">
      <dgm:prSet/>
      <dgm:spPr/>
      <dgm:t>
        <a:bodyPr/>
        <a:lstStyle/>
        <a:p>
          <a:endParaRPr lang="es-ES"/>
        </a:p>
      </dgm:t>
    </dgm:pt>
    <dgm:pt modelId="{D8F19D50-32AE-4197-9528-B1BB07C6C1F1}">
      <dgm:prSet phldrT="[Texto]" custT="1"/>
      <dgm:spPr/>
      <dgm:t>
        <a:bodyPr anchor="ctr"/>
        <a:lstStyle/>
        <a:p>
          <a:pPr marL="177800" indent="-177800"/>
          <a:r>
            <a:rPr lang="es-ES_tradnl" sz="1600" dirty="0" smtClean="0">
              <a:latin typeface="Calibri" panose="020F0502020204030204" pitchFamily="34" charset="0"/>
              <a:cs typeface="Calibri" panose="020F0502020204030204" pitchFamily="34" charset="0"/>
            </a:rPr>
            <a:t>▪  </a:t>
          </a:r>
          <a:r>
            <a:rPr lang="es-ES" sz="1600" dirty="0" smtClean="0">
              <a:latin typeface="Arial Narrow" panose="020B0606020202030204" pitchFamily="34" charset="0"/>
            </a:rPr>
            <a:t>Monitoreo </a:t>
          </a:r>
          <a:r>
            <a:rPr lang="es-ES_tradnl" sz="1600" dirty="0" smtClean="0">
              <a:latin typeface="Arial Narrow" panose="020B0606020202030204" pitchFamily="34" charset="0"/>
            </a:rPr>
            <a:t>de los indicadores y lineamientos para el seguimiento y control del apetito y la tolerancia al riesgo técnico</a:t>
          </a:r>
          <a:r>
            <a:rPr lang="es-US" sz="1600" dirty="0" smtClean="0">
              <a:latin typeface="Arial Narrow" panose="020B0606020202030204" pitchFamily="34" charset="0"/>
            </a:rPr>
            <a:t>.</a:t>
          </a:r>
          <a:endParaRPr lang="es-ES" sz="1600" dirty="0"/>
        </a:p>
      </dgm:t>
    </dgm:pt>
    <dgm:pt modelId="{FE00CF1A-B4E8-4BC6-AE95-CA13EB60877B}" type="parTrans" cxnId="{391C75EC-65ED-42E0-A47B-7B7B83EB44D5}">
      <dgm:prSet/>
      <dgm:spPr/>
      <dgm:t>
        <a:bodyPr/>
        <a:lstStyle/>
        <a:p>
          <a:endParaRPr lang="es-ES"/>
        </a:p>
      </dgm:t>
    </dgm:pt>
    <dgm:pt modelId="{F360AD2B-EF3E-4DC1-91A6-C3AA166AF159}" type="sibTrans" cxnId="{391C75EC-65ED-42E0-A47B-7B7B83EB44D5}">
      <dgm:prSet/>
      <dgm:spPr/>
      <dgm:t>
        <a:bodyPr/>
        <a:lstStyle/>
        <a:p>
          <a:endParaRPr lang="es-ES"/>
        </a:p>
      </dgm:t>
    </dgm:pt>
    <dgm:pt modelId="{F90D0381-60DC-444E-97C7-EC18CECAAB4B}">
      <dgm:prSet phldrT="[Texto]" custT="1"/>
      <dgm:spPr/>
      <dgm:t>
        <a:bodyPr anchor="ctr"/>
        <a:lstStyle/>
        <a:p>
          <a:r>
            <a:rPr lang="es-ES_tradnl" sz="1600" dirty="0" smtClean="0">
              <a:latin typeface="Calibri" panose="020F0502020204030204" pitchFamily="34" charset="0"/>
              <a:cs typeface="Calibri" panose="020F0502020204030204" pitchFamily="34" charset="0"/>
            </a:rPr>
            <a:t>▪  </a:t>
          </a:r>
          <a:r>
            <a:rPr lang="es-ES_tradnl" sz="1600" dirty="0" smtClean="0">
              <a:latin typeface="Arial Narrow" panose="020B0606020202030204" pitchFamily="34" charset="0"/>
            </a:rPr>
            <a:t>Evaluar los requerimientos patrimoniales por riesgo técnico</a:t>
          </a:r>
          <a:r>
            <a:rPr lang="es-US" sz="1600" dirty="0" smtClean="0">
              <a:latin typeface="Arial Narrow" panose="020B0606020202030204" pitchFamily="34" charset="0"/>
            </a:rPr>
            <a:t>.</a:t>
          </a:r>
          <a:endParaRPr lang="es-ES" sz="1600" dirty="0"/>
        </a:p>
      </dgm:t>
    </dgm:pt>
    <dgm:pt modelId="{DC04E267-A752-4FBE-84C1-092433D31B33}" type="parTrans" cxnId="{D2821E2E-68EB-4922-9892-990E7446536C}">
      <dgm:prSet/>
      <dgm:spPr/>
      <dgm:t>
        <a:bodyPr/>
        <a:lstStyle/>
        <a:p>
          <a:endParaRPr lang="es-ES"/>
        </a:p>
      </dgm:t>
    </dgm:pt>
    <dgm:pt modelId="{CC60BE53-1C5C-4481-AEC9-05AD2E5431CE}" type="sibTrans" cxnId="{D2821E2E-68EB-4922-9892-990E7446536C}">
      <dgm:prSet/>
      <dgm:spPr/>
      <dgm:t>
        <a:bodyPr/>
        <a:lstStyle/>
        <a:p>
          <a:endParaRPr lang="es-ES"/>
        </a:p>
      </dgm:t>
    </dgm:pt>
    <dgm:pt modelId="{6D5E8E7E-FB25-4D20-B0DB-55E979859E58}">
      <dgm:prSet phldrT="[Texto]" custT="1"/>
      <dgm:spPr/>
      <dgm:t>
        <a:bodyPr anchor="ctr"/>
        <a:lstStyle/>
        <a:p>
          <a:pPr marL="177800" indent="-177800"/>
          <a:r>
            <a:rPr lang="es-ES_tradnl" sz="1600" dirty="0" smtClean="0">
              <a:latin typeface="Calibri" panose="020F0502020204030204" pitchFamily="34" charset="0"/>
              <a:cs typeface="Calibri" panose="020F0502020204030204" pitchFamily="34" charset="0"/>
            </a:rPr>
            <a:t>▪  </a:t>
          </a:r>
          <a:r>
            <a:rPr lang="es-ES_tradnl" sz="1600" dirty="0" smtClean="0">
              <a:latin typeface="Arial Narrow" panose="020B0606020202030204" pitchFamily="34" charset="0"/>
            </a:rPr>
            <a:t>Participar en la implementación efectiva del sistema de gestión de los riesgos técnicos.</a:t>
          </a:r>
          <a:endParaRPr lang="es-ES" sz="1600" dirty="0"/>
        </a:p>
      </dgm:t>
    </dgm:pt>
    <dgm:pt modelId="{D985636D-18F4-47CE-83DB-D3D6432CB1FE}" type="parTrans" cxnId="{9434530E-C313-47B0-A584-A46F7229FA00}">
      <dgm:prSet/>
      <dgm:spPr/>
      <dgm:t>
        <a:bodyPr/>
        <a:lstStyle/>
        <a:p>
          <a:endParaRPr lang="es-ES"/>
        </a:p>
      </dgm:t>
    </dgm:pt>
    <dgm:pt modelId="{ED1C3192-4880-4F1A-B09E-327188C8532C}" type="sibTrans" cxnId="{9434530E-C313-47B0-A584-A46F7229FA00}">
      <dgm:prSet/>
      <dgm:spPr/>
      <dgm:t>
        <a:bodyPr/>
        <a:lstStyle/>
        <a:p>
          <a:endParaRPr lang="es-ES"/>
        </a:p>
      </dgm:t>
    </dgm:pt>
    <dgm:pt modelId="{4E819CD9-523B-4E59-AB13-2B7952460DDB}">
      <dgm:prSet phldrT="[Texto]" custT="1"/>
      <dgm:spPr/>
      <dgm:t>
        <a:bodyPr anchor="ctr"/>
        <a:lstStyle/>
        <a:p>
          <a:pPr marL="177800" indent="-177800"/>
          <a:r>
            <a:rPr lang="es-ES_tradnl" sz="1600" dirty="0" smtClean="0">
              <a:latin typeface="Calibri" panose="020F0502020204030204" pitchFamily="34" charset="0"/>
              <a:cs typeface="Calibri" panose="020F0502020204030204" pitchFamily="34" charset="0"/>
            </a:rPr>
            <a:t>▪  </a:t>
          </a:r>
          <a:r>
            <a:rPr lang="es-ES_tradnl" sz="1600" dirty="0" smtClean="0">
              <a:latin typeface="Arial Narrow" panose="020B0606020202030204" pitchFamily="34" charset="0"/>
            </a:rPr>
            <a:t>Informar al comité de riesgos, a la gerencia general y a las áreas técnicas operativa</a:t>
          </a:r>
          <a:r>
            <a:rPr lang="es-US" sz="1600" dirty="0" smtClean="0">
              <a:latin typeface="Arial Narrow" panose="020B0606020202030204" pitchFamily="34" charset="0"/>
            </a:rPr>
            <a:t>s</a:t>
          </a:r>
          <a:r>
            <a:rPr lang="es-ES_tradnl" sz="1600" dirty="0" smtClean="0">
              <a:latin typeface="Arial Narrow" panose="020B0606020202030204" pitchFamily="34" charset="0"/>
            </a:rPr>
            <a:t>.</a:t>
          </a:r>
          <a:endParaRPr lang="es-ES" sz="1600" dirty="0"/>
        </a:p>
      </dgm:t>
    </dgm:pt>
    <dgm:pt modelId="{67EA9B35-E869-4441-B0E4-DE4286A0620D}" type="parTrans" cxnId="{2FFBD67F-F0B6-474C-8EDE-D568E169D563}">
      <dgm:prSet/>
      <dgm:spPr/>
      <dgm:t>
        <a:bodyPr/>
        <a:lstStyle/>
        <a:p>
          <a:endParaRPr lang="es-ES"/>
        </a:p>
      </dgm:t>
    </dgm:pt>
    <dgm:pt modelId="{98819E3D-CBBB-4234-896E-BDA54206B338}" type="sibTrans" cxnId="{2FFBD67F-F0B6-474C-8EDE-D568E169D563}">
      <dgm:prSet/>
      <dgm:spPr/>
      <dgm:t>
        <a:bodyPr/>
        <a:lstStyle/>
        <a:p>
          <a:endParaRPr lang="es-ES"/>
        </a:p>
      </dgm:t>
    </dgm:pt>
    <dgm:pt modelId="{72D63F33-B189-42D3-99A7-CA217C155936}" type="pres">
      <dgm:prSet presAssocID="{96F12288-2394-4752-B579-B6861A04AF8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CEF6C82D-950B-4848-AEEA-4CE5EC4A11D7}" type="pres">
      <dgm:prSet presAssocID="{3B74FC96-AFBC-4634-9575-EA5FE86B9F0C}" presName="thickLine" presStyleLbl="alignNode1" presStyleIdx="0" presStyleCnt="1"/>
      <dgm:spPr/>
    </dgm:pt>
    <dgm:pt modelId="{FFFAEE48-9488-4077-BF36-FB16597E11FB}" type="pres">
      <dgm:prSet presAssocID="{3B74FC96-AFBC-4634-9575-EA5FE86B9F0C}" presName="horz1" presStyleCnt="0"/>
      <dgm:spPr/>
    </dgm:pt>
    <dgm:pt modelId="{7CE7A538-B856-4D9E-A72C-869F7F351705}" type="pres">
      <dgm:prSet presAssocID="{3B74FC96-AFBC-4634-9575-EA5FE86B9F0C}" presName="tx1" presStyleLbl="revTx" presStyleIdx="0" presStyleCnt="6"/>
      <dgm:spPr/>
      <dgm:t>
        <a:bodyPr/>
        <a:lstStyle/>
        <a:p>
          <a:endParaRPr lang="es-ES"/>
        </a:p>
      </dgm:t>
    </dgm:pt>
    <dgm:pt modelId="{9871E53B-9508-4FDC-ABD1-25F15CB482D2}" type="pres">
      <dgm:prSet presAssocID="{3B74FC96-AFBC-4634-9575-EA5FE86B9F0C}" presName="vert1" presStyleCnt="0"/>
      <dgm:spPr/>
    </dgm:pt>
    <dgm:pt modelId="{DE664B0A-385D-48D4-AF8F-E8567FF8BF94}" type="pres">
      <dgm:prSet presAssocID="{E78346E1-8331-4306-A721-3A242090973B}" presName="vertSpace2a" presStyleCnt="0"/>
      <dgm:spPr/>
    </dgm:pt>
    <dgm:pt modelId="{ADBA0A3A-E437-4F6C-82E4-0AD43191E4BA}" type="pres">
      <dgm:prSet presAssocID="{E78346E1-8331-4306-A721-3A242090973B}" presName="horz2" presStyleCnt="0"/>
      <dgm:spPr/>
    </dgm:pt>
    <dgm:pt modelId="{BED6161C-4F38-4BFA-9B26-9D588D4A372E}" type="pres">
      <dgm:prSet presAssocID="{E78346E1-8331-4306-A721-3A242090973B}" presName="horzSpace2" presStyleCnt="0"/>
      <dgm:spPr/>
    </dgm:pt>
    <dgm:pt modelId="{A4485231-98F9-4EBE-9D2B-FF19439C49A6}" type="pres">
      <dgm:prSet presAssocID="{E78346E1-8331-4306-A721-3A242090973B}" presName="tx2" presStyleLbl="revTx" presStyleIdx="1" presStyleCnt="6"/>
      <dgm:spPr/>
      <dgm:t>
        <a:bodyPr/>
        <a:lstStyle/>
        <a:p>
          <a:endParaRPr lang="es-ES"/>
        </a:p>
      </dgm:t>
    </dgm:pt>
    <dgm:pt modelId="{813326DC-9806-4581-B595-EFBFFBA209E3}" type="pres">
      <dgm:prSet presAssocID="{E78346E1-8331-4306-A721-3A242090973B}" presName="vert2" presStyleCnt="0"/>
      <dgm:spPr/>
    </dgm:pt>
    <dgm:pt modelId="{FAE7E174-4DAA-4B7B-A267-FE1B0277EE43}" type="pres">
      <dgm:prSet presAssocID="{E78346E1-8331-4306-A721-3A242090973B}" presName="thinLine2b" presStyleLbl="callout" presStyleIdx="0" presStyleCnt="5"/>
      <dgm:spPr/>
    </dgm:pt>
    <dgm:pt modelId="{99CC97F5-DE0D-43A4-84D4-921246109A01}" type="pres">
      <dgm:prSet presAssocID="{E78346E1-8331-4306-A721-3A242090973B}" presName="vertSpace2b" presStyleCnt="0"/>
      <dgm:spPr/>
    </dgm:pt>
    <dgm:pt modelId="{6C32C77E-88B9-434A-BF71-6CF842ACE52D}" type="pres">
      <dgm:prSet presAssocID="{D8F19D50-32AE-4197-9528-B1BB07C6C1F1}" presName="horz2" presStyleCnt="0"/>
      <dgm:spPr/>
    </dgm:pt>
    <dgm:pt modelId="{2F91D6AD-6E0E-47AB-B5C0-8B5D9EF31CF9}" type="pres">
      <dgm:prSet presAssocID="{D8F19D50-32AE-4197-9528-B1BB07C6C1F1}" presName="horzSpace2" presStyleCnt="0"/>
      <dgm:spPr/>
    </dgm:pt>
    <dgm:pt modelId="{3F9022B8-912C-43AD-8848-B0683FAF0335}" type="pres">
      <dgm:prSet presAssocID="{D8F19D50-32AE-4197-9528-B1BB07C6C1F1}" presName="tx2" presStyleLbl="revTx" presStyleIdx="2" presStyleCnt="6"/>
      <dgm:spPr/>
      <dgm:t>
        <a:bodyPr/>
        <a:lstStyle/>
        <a:p>
          <a:endParaRPr lang="es-ES"/>
        </a:p>
      </dgm:t>
    </dgm:pt>
    <dgm:pt modelId="{E65FD5EB-867C-46AD-9760-C3D014AA75BE}" type="pres">
      <dgm:prSet presAssocID="{D8F19D50-32AE-4197-9528-B1BB07C6C1F1}" presName="vert2" presStyleCnt="0"/>
      <dgm:spPr/>
    </dgm:pt>
    <dgm:pt modelId="{0492AF9D-D378-40C6-BBE3-484B92ADE0C3}" type="pres">
      <dgm:prSet presAssocID="{D8F19D50-32AE-4197-9528-B1BB07C6C1F1}" presName="thinLine2b" presStyleLbl="callout" presStyleIdx="1" presStyleCnt="5"/>
      <dgm:spPr/>
    </dgm:pt>
    <dgm:pt modelId="{4D5F423B-365B-4ACC-9A01-66C237395D81}" type="pres">
      <dgm:prSet presAssocID="{D8F19D50-32AE-4197-9528-B1BB07C6C1F1}" presName="vertSpace2b" presStyleCnt="0"/>
      <dgm:spPr/>
    </dgm:pt>
    <dgm:pt modelId="{9176640F-5A48-458C-B6B5-4F2034EE352C}" type="pres">
      <dgm:prSet presAssocID="{F90D0381-60DC-444E-97C7-EC18CECAAB4B}" presName="horz2" presStyleCnt="0"/>
      <dgm:spPr/>
    </dgm:pt>
    <dgm:pt modelId="{1C1B70D8-2E5E-46A4-AD15-0ABD37086284}" type="pres">
      <dgm:prSet presAssocID="{F90D0381-60DC-444E-97C7-EC18CECAAB4B}" presName="horzSpace2" presStyleCnt="0"/>
      <dgm:spPr/>
    </dgm:pt>
    <dgm:pt modelId="{32616388-02E0-44B0-9033-9DE69D0CE1B3}" type="pres">
      <dgm:prSet presAssocID="{F90D0381-60DC-444E-97C7-EC18CECAAB4B}" presName="tx2" presStyleLbl="revTx" presStyleIdx="3" presStyleCnt="6"/>
      <dgm:spPr/>
      <dgm:t>
        <a:bodyPr/>
        <a:lstStyle/>
        <a:p>
          <a:endParaRPr lang="es-ES"/>
        </a:p>
      </dgm:t>
    </dgm:pt>
    <dgm:pt modelId="{5AD17928-4AF2-4FF0-AB72-A717C04A91E2}" type="pres">
      <dgm:prSet presAssocID="{F90D0381-60DC-444E-97C7-EC18CECAAB4B}" presName="vert2" presStyleCnt="0"/>
      <dgm:spPr/>
    </dgm:pt>
    <dgm:pt modelId="{785E814C-A4FD-44AF-BBBA-590C30A60467}" type="pres">
      <dgm:prSet presAssocID="{F90D0381-60DC-444E-97C7-EC18CECAAB4B}" presName="thinLine2b" presStyleLbl="callout" presStyleIdx="2" presStyleCnt="5"/>
      <dgm:spPr/>
    </dgm:pt>
    <dgm:pt modelId="{04AE3741-BDB2-4190-B67D-4653EEC6FB29}" type="pres">
      <dgm:prSet presAssocID="{F90D0381-60DC-444E-97C7-EC18CECAAB4B}" presName="vertSpace2b" presStyleCnt="0"/>
      <dgm:spPr/>
    </dgm:pt>
    <dgm:pt modelId="{8B6FF322-01CB-432C-BF08-6686D8A4C625}" type="pres">
      <dgm:prSet presAssocID="{6D5E8E7E-FB25-4D20-B0DB-55E979859E58}" presName="horz2" presStyleCnt="0"/>
      <dgm:spPr/>
    </dgm:pt>
    <dgm:pt modelId="{D708610B-6894-4720-981C-00DA98CAB216}" type="pres">
      <dgm:prSet presAssocID="{6D5E8E7E-FB25-4D20-B0DB-55E979859E58}" presName="horzSpace2" presStyleCnt="0"/>
      <dgm:spPr/>
    </dgm:pt>
    <dgm:pt modelId="{F723F166-4F51-4153-B5A0-E06CB0BAC2B2}" type="pres">
      <dgm:prSet presAssocID="{6D5E8E7E-FB25-4D20-B0DB-55E979859E58}" presName="tx2" presStyleLbl="revTx" presStyleIdx="4" presStyleCnt="6"/>
      <dgm:spPr/>
      <dgm:t>
        <a:bodyPr/>
        <a:lstStyle/>
        <a:p>
          <a:endParaRPr lang="es-ES"/>
        </a:p>
      </dgm:t>
    </dgm:pt>
    <dgm:pt modelId="{FCFED6A1-C668-4CD7-8268-B927A0328C92}" type="pres">
      <dgm:prSet presAssocID="{6D5E8E7E-FB25-4D20-B0DB-55E979859E58}" presName="vert2" presStyleCnt="0"/>
      <dgm:spPr/>
    </dgm:pt>
    <dgm:pt modelId="{1998ACA8-E05A-406B-A3B1-2A1548208E15}" type="pres">
      <dgm:prSet presAssocID="{6D5E8E7E-FB25-4D20-B0DB-55E979859E58}" presName="thinLine2b" presStyleLbl="callout" presStyleIdx="3" presStyleCnt="5"/>
      <dgm:spPr/>
    </dgm:pt>
    <dgm:pt modelId="{23DBE874-4EB8-4F62-96B4-B271D163EEA3}" type="pres">
      <dgm:prSet presAssocID="{6D5E8E7E-FB25-4D20-B0DB-55E979859E58}" presName="vertSpace2b" presStyleCnt="0"/>
      <dgm:spPr/>
    </dgm:pt>
    <dgm:pt modelId="{FE62AEFD-8735-4D41-8E09-66C81B2DFB0F}" type="pres">
      <dgm:prSet presAssocID="{4E819CD9-523B-4E59-AB13-2B7952460DDB}" presName="horz2" presStyleCnt="0"/>
      <dgm:spPr/>
    </dgm:pt>
    <dgm:pt modelId="{C50CE851-AF64-4B96-A389-7195BC981CE7}" type="pres">
      <dgm:prSet presAssocID="{4E819CD9-523B-4E59-AB13-2B7952460DDB}" presName="horzSpace2" presStyleCnt="0"/>
      <dgm:spPr/>
    </dgm:pt>
    <dgm:pt modelId="{0BF487C8-C57A-4879-B0CB-68BD6E3C398D}" type="pres">
      <dgm:prSet presAssocID="{4E819CD9-523B-4E59-AB13-2B7952460DDB}" presName="tx2" presStyleLbl="revTx" presStyleIdx="5" presStyleCnt="6"/>
      <dgm:spPr/>
      <dgm:t>
        <a:bodyPr/>
        <a:lstStyle/>
        <a:p>
          <a:endParaRPr lang="es-ES"/>
        </a:p>
      </dgm:t>
    </dgm:pt>
    <dgm:pt modelId="{09CD7991-BE34-47CE-963B-6411D795069A}" type="pres">
      <dgm:prSet presAssocID="{4E819CD9-523B-4E59-AB13-2B7952460DDB}" presName="vert2" presStyleCnt="0"/>
      <dgm:spPr/>
    </dgm:pt>
    <dgm:pt modelId="{416A9708-2E83-48E3-AFEE-C48DF6A6E18D}" type="pres">
      <dgm:prSet presAssocID="{4E819CD9-523B-4E59-AB13-2B7952460DDB}" presName="thinLine2b" presStyleLbl="callout" presStyleIdx="4" presStyleCnt="5"/>
      <dgm:spPr/>
    </dgm:pt>
    <dgm:pt modelId="{C846F6A8-33DD-4CB7-A1BF-5A71B72D2ACE}" type="pres">
      <dgm:prSet presAssocID="{4E819CD9-523B-4E59-AB13-2B7952460DDB}" presName="vertSpace2b" presStyleCnt="0"/>
      <dgm:spPr/>
    </dgm:pt>
  </dgm:ptLst>
  <dgm:cxnLst>
    <dgm:cxn modelId="{555A2E00-9B31-49A7-B81D-77C98E76B174}" type="presOf" srcId="{3B74FC96-AFBC-4634-9575-EA5FE86B9F0C}" destId="{7CE7A538-B856-4D9E-A72C-869F7F351705}" srcOrd="0" destOrd="0" presId="urn:microsoft.com/office/officeart/2008/layout/LinedList"/>
    <dgm:cxn modelId="{FAF12A14-9BEA-498B-8AE7-D055692B3FD3}" srcId="{96F12288-2394-4752-B579-B6861A04AF8B}" destId="{3B74FC96-AFBC-4634-9575-EA5FE86B9F0C}" srcOrd="0" destOrd="0" parTransId="{71EB1148-22F1-4CE4-B3A3-B3D938F6D181}" sibTransId="{5E83EB61-7B1F-4D48-BC06-2852C01070B6}"/>
    <dgm:cxn modelId="{0384A989-2DA6-4236-8ABF-752EF6F7B404}" type="presOf" srcId="{6D5E8E7E-FB25-4D20-B0DB-55E979859E58}" destId="{F723F166-4F51-4153-B5A0-E06CB0BAC2B2}" srcOrd="0" destOrd="0" presId="urn:microsoft.com/office/officeart/2008/layout/LinedList"/>
    <dgm:cxn modelId="{2FFBD67F-F0B6-474C-8EDE-D568E169D563}" srcId="{3B74FC96-AFBC-4634-9575-EA5FE86B9F0C}" destId="{4E819CD9-523B-4E59-AB13-2B7952460DDB}" srcOrd="4" destOrd="0" parTransId="{67EA9B35-E869-4441-B0E4-DE4286A0620D}" sibTransId="{98819E3D-CBBB-4234-896E-BDA54206B338}"/>
    <dgm:cxn modelId="{0848D3DF-D0CE-41AF-9645-9F9C9D329193}" type="presOf" srcId="{F90D0381-60DC-444E-97C7-EC18CECAAB4B}" destId="{32616388-02E0-44B0-9033-9DE69D0CE1B3}" srcOrd="0" destOrd="0" presId="urn:microsoft.com/office/officeart/2008/layout/LinedList"/>
    <dgm:cxn modelId="{9434530E-C313-47B0-A584-A46F7229FA00}" srcId="{3B74FC96-AFBC-4634-9575-EA5FE86B9F0C}" destId="{6D5E8E7E-FB25-4D20-B0DB-55E979859E58}" srcOrd="3" destOrd="0" parTransId="{D985636D-18F4-47CE-83DB-D3D6432CB1FE}" sibTransId="{ED1C3192-4880-4F1A-B09E-327188C8532C}"/>
    <dgm:cxn modelId="{FBF88CA4-F369-4A2F-89E8-1D58EF9C053A}" type="presOf" srcId="{4E819CD9-523B-4E59-AB13-2B7952460DDB}" destId="{0BF487C8-C57A-4879-B0CB-68BD6E3C398D}" srcOrd="0" destOrd="0" presId="urn:microsoft.com/office/officeart/2008/layout/LinedList"/>
    <dgm:cxn modelId="{9D93A70B-2BC4-4637-8D2F-46D6218A2B11}" type="presOf" srcId="{E78346E1-8331-4306-A721-3A242090973B}" destId="{A4485231-98F9-4EBE-9D2B-FF19439C49A6}" srcOrd="0" destOrd="0" presId="urn:microsoft.com/office/officeart/2008/layout/LinedList"/>
    <dgm:cxn modelId="{D2821E2E-68EB-4922-9892-990E7446536C}" srcId="{3B74FC96-AFBC-4634-9575-EA5FE86B9F0C}" destId="{F90D0381-60DC-444E-97C7-EC18CECAAB4B}" srcOrd="2" destOrd="0" parTransId="{DC04E267-A752-4FBE-84C1-092433D31B33}" sibTransId="{CC60BE53-1C5C-4481-AEC9-05AD2E5431CE}"/>
    <dgm:cxn modelId="{54661D62-351F-4215-9A9F-ACAFAF7ECE12}" type="presOf" srcId="{D8F19D50-32AE-4197-9528-B1BB07C6C1F1}" destId="{3F9022B8-912C-43AD-8848-B0683FAF0335}" srcOrd="0" destOrd="0" presId="urn:microsoft.com/office/officeart/2008/layout/LinedList"/>
    <dgm:cxn modelId="{3070638D-4E61-4174-B6EA-F4B55B9142DB}" type="presOf" srcId="{96F12288-2394-4752-B579-B6861A04AF8B}" destId="{72D63F33-B189-42D3-99A7-CA217C155936}" srcOrd="0" destOrd="0" presId="urn:microsoft.com/office/officeart/2008/layout/LinedList"/>
    <dgm:cxn modelId="{391C75EC-65ED-42E0-A47B-7B7B83EB44D5}" srcId="{3B74FC96-AFBC-4634-9575-EA5FE86B9F0C}" destId="{D8F19D50-32AE-4197-9528-B1BB07C6C1F1}" srcOrd="1" destOrd="0" parTransId="{FE00CF1A-B4E8-4BC6-AE95-CA13EB60877B}" sibTransId="{F360AD2B-EF3E-4DC1-91A6-C3AA166AF159}"/>
    <dgm:cxn modelId="{CB0E8D0C-21CD-4588-A482-A40D8E124911}" srcId="{3B74FC96-AFBC-4634-9575-EA5FE86B9F0C}" destId="{E78346E1-8331-4306-A721-3A242090973B}" srcOrd="0" destOrd="0" parTransId="{DC9E2836-99B2-4B9A-B809-64DB6E06C712}" sibTransId="{41779316-2DBA-4BD5-8247-FAAF4E3AD021}"/>
    <dgm:cxn modelId="{DBA1042C-4D91-429A-A39C-0E09C0105D36}" type="presParOf" srcId="{72D63F33-B189-42D3-99A7-CA217C155936}" destId="{CEF6C82D-950B-4848-AEEA-4CE5EC4A11D7}" srcOrd="0" destOrd="0" presId="urn:microsoft.com/office/officeart/2008/layout/LinedList"/>
    <dgm:cxn modelId="{E1558830-327A-4C64-B2C9-6C2B88864CB5}" type="presParOf" srcId="{72D63F33-B189-42D3-99A7-CA217C155936}" destId="{FFFAEE48-9488-4077-BF36-FB16597E11FB}" srcOrd="1" destOrd="0" presId="urn:microsoft.com/office/officeart/2008/layout/LinedList"/>
    <dgm:cxn modelId="{CFA9588E-2AFB-4178-99F0-32D42E8D927D}" type="presParOf" srcId="{FFFAEE48-9488-4077-BF36-FB16597E11FB}" destId="{7CE7A538-B856-4D9E-A72C-869F7F351705}" srcOrd="0" destOrd="0" presId="urn:microsoft.com/office/officeart/2008/layout/LinedList"/>
    <dgm:cxn modelId="{4D099A0F-6DF6-42C5-BF40-0A9B96738A21}" type="presParOf" srcId="{FFFAEE48-9488-4077-BF36-FB16597E11FB}" destId="{9871E53B-9508-4FDC-ABD1-25F15CB482D2}" srcOrd="1" destOrd="0" presId="urn:microsoft.com/office/officeart/2008/layout/LinedList"/>
    <dgm:cxn modelId="{7FB9C1CB-72C1-45DE-B18E-79DC449E27B0}" type="presParOf" srcId="{9871E53B-9508-4FDC-ABD1-25F15CB482D2}" destId="{DE664B0A-385D-48D4-AF8F-E8567FF8BF94}" srcOrd="0" destOrd="0" presId="urn:microsoft.com/office/officeart/2008/layout/LinedList"/>
    <dgm:cxn modelId="{6AF468AA-191B-4100-B9C8-4C56B46A5A89}" type="presParOf" srcId="{9871E53B-9508-4FDC-ABD1-25F15CB482D2}" destId="{ADBA0A3A-E437-4F6C-82E4-0AD43191E4BA}" srcOrd="1" destOrd="0" presId="urn:microsoft.com/office/officeart/2008/layout/LinedList"/>
    <dgm:cxn modelId="{23996311-0D35-4B6F-9A68-32F6A9AE73D5}" type="presParOf" srcId="{ADBA0A3A-E437-4F6C-82E4-0AD43191E4BA}" destId="{BED6161C-4F38-4BFA-9B26-9D588D4A372E}" srcOrd="0" destOrd="0" presId="urn:microsoft.com/office/officeart/2008/layout/LinedList"/>
    <dgm:cxn modelId="{82BB9D26-5F99-4A23-A62F-5BBB1981A214}" type="presParOf" srcId="{ADBA0A3A-E437-4F6C-82E4-0AD43191E4BA}" destId="{A4485231-98F9-4EBE-9D2B-FF19439C49A6}" srcOrd="1" destOrd="0" presId="urn:microsoft.com/office/officeart/2008/layout/LinedList"/>
    <dgm:cxn modelId="{689E0C15-DD59-47C9-A1C0-3AA49BD311B1}" type="presParOf" srcId="{ADBA0A3A-E437-4F6C-82E4-0AD43191E4BA}" destId="{813326DC-9806-4581-B595-EFBFFBA209E3}" srcOrd="2" destOrd="0" presId="urn:microsoft.com/office/officeart/2008/layout/LinedList"/>
    <dgm:cxn modelId="{795D866D-28D7-4743-80E0-358A5846196A}" type="presParOf" srcId="{9871E53B-9508-4FDC-ABD1-25F15CB482D2}" destId="{FAE7E174-4DAA-4B7B-A267-FE1B0277EE43}" srcOrd="2" destOrd="0" presId="urn:microsoft.com/office/officeart/2008/layout/LinedList"/>
    <dgm:cxn modelId="{A02E1E13-1099-4EE0-BEFA-3EE415D3CF6D}" type="presParOf" srcId="{9871E53B-9508-4FDC-ABD1-25F15CB482D2}" destId="{99CC97F5-DE0D-43A4-84D4-921246109A01}" srcOrd="3" destOrd="0" presId="urn:microsoft.com/office/officeart/2008/layout/LinedList"/>
    <dgm:cxn modelId="{B9CBA807-1503-4E77-9051-8C96B2F0E78C}" type="presParOf" srcId="{9871E53B-9508-4FDC-ABD1-25F15CB482D2}" destId="{6C32C77E-88B9-434A-BF71-6CF842ACE52D}" srcOrd="4" destOrd="0" presId="urn:microsoft.com/office/officeart/2008/layout/LinedList"/>
    <dgm:cxn modelId="{1580002A-C349-4FFE-BC21-5EDBB1853F39}" type="presParOf" srcId="{6C32C77E-88B9-434A-BF71-6CF842ACE52D}" destId="{2F91D6AD-6E0E-47AB-B5C0-8B5D9EF31CF9}" srcOrd="0" destOrd="0" presId="urn:microsoft.com/office/officeart/2008/layout/LinedList"/>
    <dgm:cxn modelId="{26244F16-50B0-4693-A2AE-B18C828D74DD}" type="presParOf" srcId="{6C32C77E-88B9-434A-BF71-6CF842ACE52D}" destId="{3F9022B8-912C-43AD-8848-B0683FAF0335}" srcOrd="1" destOrd="0" presId="urn:microsoft.com/office/officeart/2008/layout/LinedList"/>
    <dgm:cxn modelId="{458C1192-5026-4412-A1C3-5BDD55F8FB36}" type="presParOf" srcId="{6C32C77E-88B9-434A-BF71-6CF842ACE52D}" destId="{E65FD5EB-867C-46AD-9760-C3D014AA75BE}" srcOrd="2" destOrd="0" presId="urn:microsoft.com/office/officeart/2008/layout/LinedList"/>
    <dgm:cxn modelId="{B1772189-6379-4A96-812C-9AF58B53E0F4}" type="presParOf" srcId="{9871E53B-9508-4FDC-ABD1-25F15CB482D2}" destId="{0492AF9D-D378-40C6-BBE3-484B92ADE0C3}" srcOrd="5" destOrd="0" presId="urn:microsoft.com/office/officeart/2008/layout/LinedList"/>
    <dgm:cxn modelId="{12169504-CEBD-4EB1-B80E-9852EB8E7806}" type="presParOf" srcId="{9871E53B-9508-4FDC-ABD1-25F15CB482D2}" destId="{4D5F423B-365B-4ACC-9A01-66C237395D81}" srcOrd="6" destOrd="0" presId="urn:microsoft.com/office/officeart/2008/layout/LinedList"/>
    <dgm:cxn modelId="{9BAA3049-5619-464F-B725-3B7888BF8AAE}" type="presParOf" srcId="{9871E53B-9508-4FDC-ABD1-25F15CB482D2}" destId="{9176640F-5A48-458C-B6B5-4F2034EE352C}" srcOrd="7" destOrd="0" presId="urn:microsoft.com/office/officeart/2008/layout/LinedList"/>
    <dgm:cxn modelId="{07806F64-7DFD-4A77-8F23-D383F69B5895}" type="presParOf" srcId="{9176640F-5A48-458C-B6B5-4F2034EE352C}" destId="{1C1B70D8-2E5E-46A4-AD15-0ABD37086284}" srcOrd="0" destOrd="0" presId="urn:microsoft.com/office/officeart/2008/layout/LinedList"/>
    <dgm:cxn modelId="{71427D4A-791D-49CB-A158-D938FC22A54E}" type="presParOf" srcId="{9176640F-5A48-458C-B6B5-4F2034EE352C}" destId="{32616388-02E0-44B0-9033-9DE69D0CE1B3}" srcOrd="1" destOrd="0" presId="urn:microsoft.com/office/officeart/2008/layout/LinedList"/>
    <dgm:cxn modelId="{7ABBCBC3-5138-4E66-AE26-0717A0A1F0D0}" type="presParOf" srcId="{9176640F-5A48-458C-B6B5-4F2034EE352C}" destId="{5AD17928-4AF2-4FF0-AB72-A717C04A91E2}" srcOrd="2" destOrd="0" presId="urn:microsoft.com/office/officeart/2008/layout/LinedList"/>
    <dgm:cxn modelId="{1BFD2225-4747-400F-ABCB-8C97BF82FCD3}" type="presParOf" srcId="{9871E53B-9508-4FDC-ABD1-25F15CB482D2}" destId="{785E814C-A4FD-44AF-BBBA-590C30A60467}" srcOrd="8" destOrd="0" presId="urn:microsoft.com/office/officeart/2008/layout/LinedList"/>
    <dgm:cxn modelId="{30E3D010-C6E2-434B-86C0-5463AEEF4185}" type="presParOf" srcId="{9871E53B-9508-4FDC-ABD1-25F15CB482D2}" destId="{04AE3741-BDB2-4190-B67D-4653EEC6FB29}" srcOrd="9" destOrd="0" presId="urn:microsoft.com/office/officeart/2008/layout/LinedList"/>
    <dgm:cxn modelId="{6877B90A-627D-43AC-878D-DFA2C74C457C}" type="presParOf" srcId="{9871E53B-9508-4FDC-ABD1-25F15CB482D2}" destId="{8B6FF322-01CB-432C-BF08-6686D8A4C625}" srcOrd="10" destOrd="0" presId="urn:microsoft.com/office/officeart/2008/layout/LinedList"/>
    <dgm:cxn modelId="{7A5A62D4-A06A-4AAA-A4B6-B53788858EEE}" type="presParOf" srcId="{8B6FF322-01CB-432C-BF08-6686D8A4C625}" destId="{D708610B-6894-4720-981C-00DA98CAB216}" srcOrd="0" destOrd="0" presId="urn:microsoft.com/office/officeart/2008/layout/LinedList"/>
    <dgm:cxn modelId="{52C4568F-7A10-418F-A398-53FFCD821823}" type="presParOf" srcId="{8B6FF322-01CB-432C-BF08-6686D8A4C625}" destId="{F723F166-4F51-4153-B5A0-E06CB0BAC2B2}" srcOrd="1" destOrd="0" presId="urn:microsoft.com/office/officeart/2008/layout/LinedList"/>
    <dgm:cxn modelId="{96593F4C-1B34-4FBB-84F8-A85D2040A51A}" type="presParOf" srcId="{8B6FF322-01CB-432C-BF08-6686D8A4C625}" destId="{FCFED6A1-C668-4CD7-8268-B927A0328C92}" srcOrd="2" destOrd="0" presId="urn:microsoft.com/office/officeart/2008/layout/LinedList"/>
    <dgm:cxn modelId="{72A6B7B0-5ABA-406D-A4D1-B12C5D70B28B}" type="presParOf" srcId="{9871E53B-9508-4FDC-ABD1-25F15CB482D2}" destId="{1998ACA8-E05A-406B-A3B1-2A1548208E15}" srcOrd="11" destOrd="0" presId="urn:microsoft.com/office/officeart/2008/layout/LinedList"/>
    <dgm:cxn modelId="{2385C0AA-5440-45F9-A802-C8E12FED9CC4}" type="presParOf" srcId="{9871E53B-9508-4FDC-ABD1-25F15CB482D2}" destId="{23DBE874-4EB8-4F62-96B4-B271D163EEA3}" srcOrd="12" destOrd="0" presId="urn:microsoft.com/office/officeart/2008/layout/LinedList"/>
    <dgm:cxn modelId="{ECDDBE56-76CB-4D1D-8FC3-6C0E6B0112F4}" type="presParOf" srcId="{9871E53B-9508-4FDC-ABD1-25F15CB482D2}" destId="{FE62AEFD-8735-4D41-8E09-66C81B2DFB0F}" srcOrd="13" destOrd="0" presId="urn:microsoft.com/office/officeart/2008/layout/LinedList"/>
    <dgm:cxn modelId="{4606AC84-7040-4F04-A760-2551D8EFF4C8}" type="presParOf" srcId="{FE62AEFD-8735-4D41-8E09-66C81B2DFB0F}" destId="{C50CE851-AF64-4B96-A389-7195BC981CE7}" srcOrd="0" destOrd="0" presId="urn:microsoft.com/office/officeart/2008/layout/LinedList"/>
    <dgm:cxn modelId="{9FF21ABA-A4FC-49DB-BF5B-F6F6366E26EF}" type="presParOf" srcId="{FE62AEFD-8735-4D41-8E09-66C81B2DFB0F}" destId="{0BF487C8-C57A-4879-B0CB-68BD6E3C398D}" srcOrd="1" destOrd="0" presId="urn:microsoft.com/office/officeart/2008/layout/LinedList"/>
    <dgm:cxn modelId="{FC09C945-2717-40A8-8D25-0E5F8B0EB4F6}" type="presParOf" srcId="{FE62AEFD-8735-4D41-8E09-66C81B2DFB0F}" destId="{09CD7991-BE34-47CE-963B-6411D795069A}" srcOrd="2" destOrd="0" presId="urn:microsoft.com/office/officeart/2008/layout/LinedList"/>
    <dgm:cxn modelId="{3A7C700F-B157-48CA-BA69-63975F88A575}" type="presParOf" srcId="{9871E53B-9508-4FDC-ABD1-25F15CB482D2}" destId="{416A9708-2E83-48E3-AFEE-C48DF6A6E18D}" srcOrd="14" destOrd="0" presId="urn:microsoft.com/office/officeart/2008/layout/LinedList"/>
    <dgm:cxn modelId="{ADE1BE39-BDD7-45BA-8292-89DB85DA3AAA}" type="presParOf" srcId="{9871E53B-9508-4FDC-ABD1-25F15CB482D2}" destId="{C846F6A8-33DD-4CB7-A1BF-5A71B72D2ACE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138817-9D04-44D9-9BEF-B3637F458F0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C73BC00-9063-4AE9-91A8-100F20F563E7}">
      <dgm:prSet phldrT="[Texto]" custT="1"/>
      <dgm:spPr/>
      <dgm:t>
        <a:bodyPr/>
        <a:lstStyle/>
        <a:p>
          <a:r>
            <a:rPr lang="es-E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Informe Anual de Riesgos</a:t>
          </a:r>
          <a:endParaRPr lang="es-E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C8E352-419E-4843-ADEB-0CBB2A9C52CF}" type="parTrans" cxnId="{C3E2D6B4-DCC0-4203-B81D-CD4360110132}">
      <dgm:prSet/>
      <dgm:spPr/>
      <dgm:t>
        <a:bodyPr/>
        <a:lstStyle/>
        <a:p>
          <a:endParaRPr lang="es-ES"/>
        </a:p>
      </dgm:t>
    </dgm:pt>
    <dgm:pt modelId="{698F4784-7141-453C-834E-E1BE26697CC9}" type="sibTrans" cxnId="{C3E2D6B4-DCC0-4203-B81D-CD4360110132}">
      <dgm:prSet/>
      <dgm:spPr/>
      <dgm:t>
        <a:bodyPr/>
        <a:lstStyle/>
        <a:p>
          <a:endParaRPr lang="es-ES"/>
        </a:p>
      </dgm:t>
    </dgm:pt>
    <dgm:pt modelId="{BA88B901-4869-43AC-9B7B-3F3F2DA58C51}">
      <dgm:prSet phldrT="[Texto]" custT="1"/>
      <dgm:spPr/>
      <dgm:t>
        <a:bodyPr anchor="ctr"/>
        <a:lstStyle/>
        <a:p>
          <a:r>
            <a:rPr lang="es-PE" sz="1800" dirty="0" smtClean="0">
              <a:latin typeface="Calibri" panose="020F0502020204030204" pitchFamily="34" charset="0"/>
              <a:cs typeface="Calibri" panose="020F0502020204030204" pitchFamily="34" charset="0"/>
            </a:rPr>
            <a:t>▪  </a:t>
          </a:r>
          <a:r>
            <a:rPr lang="es-PE" sz="1800" dirty="0" smtClean="0">
              <a:latin typeface="Arial Narrow" panose="020B0606020202030204" pitchFamily="34" charset="0"/>
            </a:rPr>
            <a:t>Identificación y evaluación de los riesgos técnicos.</a:t>
          </a:r>
          <a:endParaRPr lang="es-ES" sz="1800" dirty="0"/>
        </a:p>
      </dgm:t>
    </dgm:pt>
    <dgm:pt modelId="{B818E180-503C-4D9A-B3AC-7D7714592761}" type="parTrans" cxnId="{9B359C50-8CB4-4617-ACEE-F238B19E4BED}">
      <dgm:prSet/>
      <dgm:spPr/>
      <dgm:t>
        <a:bodyPr/>
        <a:lstStyle/>
        <a:p>
          <a:endParaRPr lang="es-ES"/>
        </a:p>
      </dgm:t>
    </dgm:pt>
    <dgm:pt modelId="{C47A236A-086F-4131-AD35-D16CA75D5F18}" type="sibTrans" cxnId="{9B359C50-8CB4-4617-ACEE-F238B19E4BED}">
      <dgm:prSet/>
      <dgm:spPr/>
      <dgm:t>
        <a:bodyPr/>
        <a:lstStyle/>
        <a:p>
          <a:endParaRPr lang="es-ES"/>
        </a:p>
      </dgm:t>
    </dgm:pt>
    <dgm:pt modelId="{67D39DFA-551A-41C1-BD28-1D288F216AA5}">
      <dgm:prSet custT="1"/>
      <dgm:spPr/>
      <dgm:t>
        <a:bodyPr anchor="ctr"/>
        <a:lstStyle/>
        <a:p>
          <a:pPr marL="177800" indent="-177800"/>
          <a:r>
            <a:rPr lang="es-PE" sz="1800" dirty="0" smtClean="0">
              <a:latin typeface="Calibri" panose="020F0502020204030204" pitchFamily="34" charset="0"/>
              <a:cs typeface="Calibri" panose="020F0502020204030204" pitchFamily="34" charset="0"/>
            </a:rPr>
            <a:t>▪  </a:t>
          </a:r>
          <a:r>
            <a:rPr lang="es-PE" sz="1800" dirty="0" smtClean="0">
              <a:latin typeface="Arial Narrow" panose="020B0606020202030204" pitchFamily="34" charset="0"/>
            </a:rPr>
            <a:t>Descripción de las deficiencias encontradas y las medidas de tratamiento y control.</a:t>
          </a:r>
          <a:endParaRPr lang="es-PE" sz="1800" dirty="0">
            <a:latin typeface="Arial Narrow" panose="020B0606020202030204" pitchFamily="34" charset="0"/>
          </a:endParaRPr>
        </a:p>
      </dgm:t>
    </dgm:pt>
    <dgm:pt modelId="{F57C287F-F5CC-47F2-8586-56C08614CDD3}" type="parTrans" cxnId="{E79E186E-418E-46AE-8F7A-92460E24D070}">
      <dgm:prSet/>
      <dgm:spPr/>
      <dgm:t>
        <a:bodyPr/>
        <a:lstStyle/>
        <a:p>
          <a:endParaRPr lang="es-ES"/>
        </a:p>
      </dgm:t>
    </dgm:pt>
    <dgm:pt modelId="{818653B2-975C-4DE3-AA0E-CA2874E12B49}" type="sibTrans" cxnId="{E79E186E-418E-46AE-8F7A-92460E24D070}">
      <dgm:prSet/>
      <dgm:spPr/>
      <dgm:t>
        <a:bodyPr/>
        <a:lstStyle/>
        <a:p>
          <a:endParaRPr lang="es-ES"/>
        </a:p>
      </dgm:t>
    </dgm:pt>
    <dgm:pt modelId="{92C8EFAE-8BAE-4E24-A6B7-87825DEAC0B7}">
      <dgm:prSet custT="1"/>
      <dgm:spPr/>
      <dgm:t>
        <a:bodyPr anchor="ctr"/>
        <a:lstStyle/>
        <a:p>
          <a:pPr marL="177800" indent="-177800"/>
          <a:r>
            <a:rPr lang="es-PE" sz="1800" dirty="0" smtClean="0">
              <a:latin typeface="Calibri" panose="020F0502020204030204" pitchFamily="34" charset="0"/>
              <a:cs typeface="Calibri" panose="020F0502020204030204" pitchFamily="34" charset="0"/>
            </a:rPr>
            <a:t>▪  </a:t>
          </a:r>
          <a:r>
            <a:rPr lang="es-PE" sz="1800" dirty="0" smtClean="0">
              <a:latin typeface="Arial Narrow" panose="020B0606020202030204" pitchFamily="34" charset="0"/>
            </a:rPr>
            <a:t>Análisis de sensibilidad y pruebas de estrés respecto de los principales riesgos técnicos.</a:t>
          </a:r>
          <a:endParaRPr lang="es-PE" sz="1800" dirty="0">
            <a:latin typeface="Arial Narrow" panose="020B0606020202030204" pitchFamily="34" charset="0"/>
          </a:endParaRPr>
        </a:p>
      </dgm:t>
    </dgm:pt>
    <dgm:pt modelId="{7459113B-800A-4C22-BB25-B3FF0AF4C6BB}" type="parTrans" cxnId="{ECDCBA23-BA64-406C-8E47-72FAAB11F071}">
      <dgm:prSet/>
      <dgm:spPr/>
      <dgm:t>
        <a:bodyPr/>
        <a:lstStyle/>
        <a:p>
          <a:endParaRPr lang="es-ES"/>
        </a:p>
      </dgm:t>
    </dgm:pt>
    <dgm:pt modelId="{B292E16E-8AC8-4D04-BF3D-078A7C9E8EAD}" type="sibTrans" cxnId="{ECDCBA23-BA64-406C-8E47-72FAAB11F071}">
      <dgm:prSet/>
      <dgm:spPr/>
      <dgm:t>
        <a:bodyPr/>
        <a:lstStyle/>
        <a:p>
          <a:endParaRPr lang="es-ES"/>
        </a:p>
      </dgm:t>
    </dgm:pt>
    <dgm:pt modelId="{E47ECF32-2DFC-474C-B066-1628FAC8DFF0}">
      <dgm:prSet custT="1"/>
      <dgm:spPr/>
      <dgm:t>
        <a:bodyPr anchor="ctr"/>
        <a:lstStyle/>
        <a:p>
          <a:pPr marL="177800" indent="-177800"/>
          <a:r>
            <a:rPr lang="es-PE" sz="1800" dirty="0" smtClean="0">
              <a:latin typeface="Calibri" panose="020F0502020204030204" pitchFamily="34" charset="0"/>
              <a:cs typeface="Calibri" panose="020F0502020204030204" pitchFamily="34" charset="0"/>
            </a:rPr>
            <a:t>▪  </a:t>
          </a:r>
          <a:r>
            <a:rPr lang="es-PE" sz="1800" dirty="0" smtClean="0">
              <a:latin typeface="Arial Narrow" panose="020B0606020202030204" pitchFamily="34" charset="0"/>
            </a:rPr>
            <a:t>Lista de las personas pertenecientes a las áreas técnicas operativas, según línea de negocio y/o tipo de reserva</a:t>
          </a:r>
          <a:r>
            <a:rPr lang="es-PE" sz="2200" dirty="0" smtClean="0">
              <a:latin typeface="Arial Narrow" panose="020B0606020202030204" pitchFamily="34" charset="0"/>
            </a:rPr>
            <a:t>.</a:t>
          </a:r>
          <a:endParaRPr lang="es-PE" sz="2200" dirty="0">
            <a:latin typeface="Arial Narrow" panose="020B0606020202030204" pitchFamily="34" charset="0"/>
          </a:endParaRPr>
        </a:p>
      </dgm:t>
    </dgm:pt>
    <dgm:pt modelId="{24FC2B86-9303-4BEC-9DEA-0B02E99C063F}" type="parTrans" cxnId="{4B59C95F-1C4D-43E4-8A95-D8F9E0852BDD}">
      <dgm:prSet/>
      <dgm:spPr/>
      <dgm:t>
        <a:bodyPr/>
        <a:lstStyle/>
        <a:p>
          <a:endParaRPr lang="es-ES"/>
        </a:p>
      </dgm:t>
    </dgm:pt>
    <dgm:pt modelId="{BB192BD6-25C2-414D-B69C-86759FFFFB2B}" type="sibTrans" cxnId="{4B59C95F-1C4D-43E4-8A95-D8F9E0852BDD}">
      <dgm:prSet/>
      <dgm:spPr/>
      <dgm:t>
        <a:bodyPr/>
        <a:lstStyle/>
        <a:p>
          <a:endParaRPr lang="es-ES"/>
        </a:p>
      </dgm:t>
    </dgm:pt>
    <dgm:pt modelId="{1B051296-BE74-4B79-BEAF-C8DEA3868951}" type="pres">
      <dgm:prSet presAssocID="{20138817-9D04-44D9-9BEF-B3637F458F0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3CE13887-52EB-46B1-9F0D-0865126CCE0E}" type="pres">
      <dgm:prSet presAssocID="{7C73BC00-9063-4AE9-91A8-100F20F563E7}" presName="thickLine" presStyleLbl="alignNode1" presStyleIdx="0" presStyleCnt="1"/>
      <dgm:spPr/>
    </dgm:pt>
    <dgm:pt modelId="{BC343D95-78AE-4999-9CFF-91D8146C4FC8}" type="pres">
      <dgm:prSet presAssocID="{7C73BC00-9063-4AE9-91A8-100F20F563E7}" presName="horz1" presStyleCnt="0"/>
      <dgm:spPr/>
    </dgm:pt>
    <dgm:pt modelId="{3A8A6F3D-A7FE-4E72-928B-4DB8E71DD55C}" type="pres">
      <dgm:prSet presAssocID="{7C73BC00-9063-4AE9-91A8-100F20F563E7}" presName="tx1" presStyleLbl="revTx" presStyleIdx="0" presStyleCnt="5"/>
      <dgm:spPr/>
      <dgm:t>
        <a:bodyPr/>
        <a:lstStyle/>
        <a:p>
          <a:endParaRPr lang="es-ES"/>
        </a:p>
      </dgm:t>
    </dgm:pt>
    <dgm:pt modelId="{F8C4D2D3-3E16-4502-8525-2CB51F5BBD92}" type="pres">
      <dgm:prSet presAssocID="{7C73BC00-9063-4AE9-91A8-100F20F563E7}" presName="vert1" presStyleCnt="0"/>
      <dgm:spPr/>
    </dgm:pt>
    <dgm:pt modelId="{06CD9D12-BB96-47D9-B15B-A5BE24D8C108}" type="pres">
      <dgm:prSet presAssocID="{BA88B901-4869-43AC-9B7B-3F3F2DA58C51}" presName="vertSpace2a" presStyleCnt="0"/>
      <dgm:spPr/>
    </dgm:pt>
    <dgm:pt modelId="{A3903284-BF08-41B3-B28A-5A40BE6DEA99}" type="pres">
      <dgm:prSet presAssocID="{BA88B901-4869-43AC-9B7B-3F3F2DA58C51}" presName="horz2" presStyleCnt="0"/>
      <dgm:spPr/>
    </dgm:pt>
    <dgm:pt modelId="{7592C0F8-DB16-4FD8-850A-8EFFD455D22F}" type="pres">
      <dgm:prSet presAssocID="{BA88B901-4869-43AC-9B7B-3F3F2DA58C51}" presName="horzSpace2" presStyleCnt="0"/>
      <dgm:spPr/>
    </dgm:pt>
    <dgm:pt modelId="{AB3ADC7D-4218-425A-8F28-3F514776FB18}" type="pres">
      <dgm:prSet presAssocID="{BA88B901-4869-43AC-9B7B-3F3F2DA58C51}" presName="tx2" presStyleLbl="revTx" presStyleIdx="1" presStyleCnt="5"/>
      <dgm:spPr/>
      <dgm:t>
        <a:bodyPr/>
        <a:lstStyle/>
        <a:p>
          <a:endParaRPr lang="es-ES"/>
        </a:p>
      </dgm:t>
    </dgm:pt>
    <dgm:pt modelId="{DB1F0404-0464-4B25-B78F-94D371F75D25}" type="pres">
      <dgm:prSet presAssocID="{BA88B901-4869-43AC-9B7B-3F3F2DA58C51}" presName="vert2" presStyleCnt="0"/>
      <dgm:spPr/>
    </dgm:pt>
    <dgm:pt modelId="{5A3FF698-034A-4325-8CCD-BEC745B016B6}" type="pres">
      <dgm:prSet presAssocID="{BA88B901-4869-43AC-9B7B-3F3F2DA58C51}" presName="thinLine2b" presStyleLbl="callout" presStyleIdx="0" presStyleCnt="4"/>
      <dgm:spPr/>
    </dgm:pt>
    <dgm:pt modelId="{E201A1C6-C2C4-4D8A-BCC2-A521F384FC6F}" type="pres">
      <dgm:prSet presAssocID="{BA88B901-4869-43AC-9B7B-3F3F2DA58C51}" presName="vertSpace2b" presStyleCnt="0"/>
      <dgm:spPr/>
    </dgm:pt>
    <dgm:pt modelId="{1BE4F659-6B7F-4369-A948-5F9A1F48F7B0}" type="pres">
      <dgm:prSet presAssocID="{67D39DFA-551A-41C1-BD28-1D288F216AA5}" presName="horz2" presStyleCnt="0"/>
      <dgm:spPr/>
    </dgm:pt>
    <dgm:pt modelId="{B18FF3E6-EFD9-4C28-BF48-86744FC6F747}" type="pres">
      <dgm:prSet presAssocID="{67D39DFA-551A-41C1-BD28-1D288F216AA5}" presName="horzSpace2" presStyleCnt="0"/>
      <dgm:spPr/>
    </dgm:pt>
    <dgm:pt modelId="{2B13BC37-8A96-4498-B582-E4AB2263E3B6}" type="pres">
      <dgm:prSet presAssocID="{67D39DFA-551A-41C1-BD28-1D288F216AA5}" presName="tx2" presStyleLbl="revTx" presStyleIdx="2" presStyleCnt="5"/>
      <dgm:spPr/>
      <dgm:t>
        <a:bodyPr/>
        <a:lstStyle/>
        <a:p>
          <a:endParaRPr lang="es-ES"/>
        </a:p>
      </dgm:t>
    </dgm:pt>
    <dgm:pt modelId="{4171FBBF-BC22-4AC8-909A-2CDCD4E56559}" type="pres">
      <dgm:prSet presAssocID="{67D39DFA-551A-41C1-BD28-1D288F216AA5}" presName="vert2" presStyleCnt="0"/>
      <dgm:spPr/>
    </dgm:pt>
    <dgm:pt modelId="{630E8D60-EB28-4E8A-975A-1770B0785C24}" type="pres">
      <dgm:prSet presAssocID="{67D39DFA-551A-41C1-BD28-1D288F216AA5}" presName="thinLine2b" presStyleLbl="callout" presStyleIdx="1" presStyleCnt="4"/>
      <dgm:spPr/>
    </dgm:pt>
    <dgm:pt modelId="{E71D1DF9-4786-413D-BA13-DE46E72DA6E4}" type="pres">
      <dgm:prSet presAssocID="{67D39DFA-551A-41C1-BD28-1D288F216AA5}" presName="vertSpace2b" presStyleCnt="0"/>
      <dgm:spPr/>
    </dgm:pt>
    <dgm:pt modelId="{493BCE46-18DA-49D3-A1D5-FA287FA57957}" type="pres">
      <dgm:prSet presAssocID="{92C8EFAE-8BAE-4E24-A6B7-87825DEAC0B7}" presName="horz2" presStyleCnt="0"/>
      <dgm:spPr/>
    </dgm:pt>
    <dgm:pt modelId="{E25C851E-F383-4FBD-82D6-C805B3C667F6}" type="pres">
      <dgm:prSet presAssocID="{92C8EFAE-8BAE-4E24-A6B7-87825DEAC0B7}" presName="horzSpace2" presStyleCnt="0"/>
      <dgm:spPr/>
    </dgm:pt>
    <dgm:pt modelId="{C8A84F67-B3FD-43FC-B0FC-9A0624CB3CF0}" type="pres">
      <dgm:prSet presAssocID="{92C8EFAE-8BAE-4E24-A6B7-87825DEAC0B7}" presName="tx2" presStyleLbl="revTx" presStyleIdx="3" presStyleCnt="5"/>
      <dgm:spPr/>
      <dgm:t>
        <a:bodyPr/>
        <a:lstStyle/>
        <a:p>
          <a:endParaRPr lang="es-ES"/>
        </a:p>
      </dgm:t>
    </dgm:pt>
    <dgm:pt modelId="{C98770F8-95C9-43C8-B0EA-01A52B40A0E9}" type="pres">
      <dgm:prSet presAssocID="{92C8EFAE-8BAE-4E24-A6B7-87825DEAC0B7}" presName="vert2" presStyleCnt="0"/>
      <dgm:spPr/>
    </dgm:pt>
    <dgm:pt modelId="{59391D21-587F-4487-A066-A5A2A0652440}" type="pres">
      <dgm:prSet presAssocID="{92C8EFAE-8BAE-4E24-A6B7-87825DEAC0B7}" presName="thinLine2b" presStyleLbl="callout" presStyleIdx="2" presStyleCnt="4"/>
      <dgm:spPr/>
    </dgm:pt>
    <dgm:pt modelId="{08254DBF-FB41-4133-BD89-D4EEBD29846F}" type="pres">
      <dgm:prSet presAssocID="{92C8EFAE-8BAE-4E24-A6B7-87825DEAC0B7}" presName="vertSpace2b" presStyleCnt="0"/>
      <dgm:spPr/>
    </dgm:pt>
    <dgm:pt modelId="{5E328E97-058D-4ABC-9B5E-7A179C25A516}" type="pres">
      <dgm:prSet presAssocID="{E47ECF32-2DFC-474C-B066-1628FAC8DFF0}" presName="horz2" presStyleCnt="0"/>
      <dgm:spPr/>
    </dgm:pt>
    <dgm:pt modelId="{2AE003BA-6EE6-4B33-8738-8C7B356BC6C4}" type="pres">
      <dgm:prSet presAssocID="{E47ECF32-2DFC-474C-B066-1628FAC8DFF0}" presName="horzSpace2" presStyleCnt="0"/>
      <dgm:spPr/>
    </dgm:pt>
    <dgm:pt modelId="{5C7B31BF-68C0-4FE1-8AF5-DAB32597D6C1}" type="pres">
      <dgm:prSet presAssocID="{E47ECF32-2DFC-474C-B066-1628FAC8DFF0}" presName="tx2" presStyleLbl="revTx" presStyleIdx="4" presStyleCnt="5"/>
      <dgm:spPr/>
      <dgm:t>
        <a:bodyPr/>
        <a:lstStyle/>
        <a:p>
          <a:endParaRPr lang="es-ES"/>
        </a:p>
      </dgm:t>
    </dgm:pt>
    <dgm:pt modelId="{245CA865-D4FC-40FC-8B28-EB1E37B5D53B}" type="pres">
      <dgm:prSet presAssocID="{E47ECF32-2DFC-474C-B066-1628FAC8DFF0}" presName="vert2" presStyleCnt="0"/>
      <dgm:spPr/>
    </dgm:pt>
    <dgm:pt modelId="{787B0F30-2D73-4FBF-978B-26857D2D431D}" type="pres">
      <dgm:prSet presAssocID="{E47ECF32-2DFC-474C-B066-1628FAC8DFF0}" presName="thinLine2b" presStyleLbl="callout" presStyleIdx="3" presStyleCnt="4"/>
      <dgm:spPr/>
    </dgm:pt>
    <dgm:pt modelId="{AC7B2954-655A-4AE7-A4EC-52933A362302}" type="pres">
      <dgm:prSet presAssocID="{E47ECF32-2DFC-474C-B066-1628FAC8DFF0}" presName="vertSpace2b" presStyleCnt="0"/>
      <dgm:spPr/>
    </dgm:pt>
  </dgm:ptLst>
  <dgm:cxnLst>
    <dgm:cxn modelId="{A3BE4176-E5AC-4CCC-ACAC-39D378823A4E}" type="presOf" srcId="{BA88B901-4869-43AC-9B7B-3F3F2DA58C51}" destId="{AB3ADC7D-4218-425A-8F28-3F514776FB18}" srcOrd="0" destOrd="0" presId="urn:microsoft.com/office/officeart/2008/layout/LinedList"/>
    <dgm:cxn modelId="{E79E186E-418E-46AE-8F7A-92460E24D070}" srcId="{7C73BC00-9063-4AE9-91A8-100F20F563E7}" destId="{67D39DFA-551A-41C1-BD28-1D288F216AA5}" srcOrd="1" destOrd="0" parTransId="{F57C287F-F5CC-47F2-8586-56C08614CDD3}" sibTransId="{818653B2-975C-4DE3-AA0E-CA2874E12B49}"/>
    <dgm:cxn modelId="{4B59C95F-1C4D-43E4-8A95-D8F9E0852BDD}" srcId="{7C73BC00-9063-4AE9-91A8-100F20F563E7}" destId="{E47ECF32-2DFC-474C-B066-1628FAC8DFF0}" srcOrd="3" destOrd="0" parTransId="{24FC2B86-9303-4BEC-9DEA-0B02E99C063F}" sibTransId="{BB192BD6-25C2-414D-B69C-86759FFFFB2B}"/>
    <dgm:cxn modelId="{51CCD109-CBA1-4558-AC9D-0FD4B22B423A}" type="presOf" srcId="{E47ECF32-2DFC-474C-B066-1628FAC8DFF0}" destId="{5C7B31BF-68C0-4FE1-8AF5-DAB32597D6C1}" srcOrd="0" destOrd="0" presId="urn:microsoft.com/office/officeart/2008/layout/LinedList"/>
    <dgm:cxn modelId="{B010A13D-0B1E-498B-9BB1-CB5D690299B1}" type="presOf" srcId="{7C73BC00-9063-4AE9-91A8-100F20F563E7}" destId="{3A8A6F3D-A7FE-4E72-928B-4DB8E71DD55C}" srcOrd="0" destOrd="0" presId="urn:microsoft.com/office/officeart/2008/layout/LinedList"/>
    <dgm:cxn modelId="{9B359C50-8CB4-4617-ACEE-F238B19E4BED}" srcId="{7C73BC00-9063-4AE9-91A8-100F20F563E7}" destId="{BA88B901-4869-43AC-9B7B-3F3F2DA58C51}" srcOrd="0" destOrd="0" parTransId="{B818E180-503C-4D9A-B3AC-7D7714592761}" sibTransId="{C47A236A-086F-4131-AD35-D16CA75D5F18}"/>
    <dgm:cxn modelId="{ECDCBA23-BA64-406C-8E47-72FAAB11F071}" srcId="{7C73BC00-9063-4AE9-91A8-100F20F563E7}" destId="{92C8EFAE-8BAE-4E24-A6B7-87825DEAC0B7}" srcOrd="2" destOrd="0" parTransId="{7459113B-800A-4C22-BB25-B3FF0AF4C6BB}" sibTransId="{B292E16E-8AC8-4D04-BF3D-078A7C9E8EAD}"/>
    <dgm:cxn modelId="{63EC3A2C-8AB9-4406-AAEF-3090DCEBCBEE}" type="presOf" srcId="{92C8EFAE-8BAE-4E24-A6B7-87825DEAC0B7}" destId="{C8A84F67-B3FD-43FC-B0FC-9A0624CB3CF0}" srcOrd="0" destOrd="0" presId="urn:microsoft.com/office/officeart/2008/layout/LinedList"/>
    <dgm:cxn modelId="{00F51C11-D110-4002-AD62-609DA9AC8C16}" type="presOf" srcId="{67D39DFA-551A-41C1-BD28-1D288F216AA5}" destId="{2B13BC37-8A96-4498-B582-E4AB2263E3B6}" srcOrd="0" destOrd="0" presId="urn:microsoft.com/office/officeart/2008/layout/LinedList"/>
    <dgm:cxn modelId="{057D7F06-3964-40CB-BC5D-26EA0031E931}" type="presOf" srcId="{20138817-9D04-44D9-9BEF-B3637F458F03}" destId="{1B051296-BE74-4B79-BEAF-C8DEA3868951}" srcOrd="0" destOrd="0" presId="urn:microsoft.com/office/officeart/2008/layout/LinedList"/>
    <dgm:cxn modelId="{C3E2D6B4-DCC0-4203-B81D-CD4360110132}" srcId="{20138817-9D04-44D9-9BEF-B3637F458F03}" destId="{7C73BC00-9063-4AE9-91A8-100F20F563E7}" srcOrd="0" destOrd="0" parTransId="{CAC8E352-419E-4843-ADEB-0CBB2A9C52CF}" sibTransId="{698F4784-7141-453C-834E-E1BE26697CC9}"/>
    <dgm:cxn modelId="{A8C690B5-0517-4610-B7E2-968DEA155109}" type="presParOf" srcId="{1B051296-BE74-4B79-BEAF-C8DEA3868951}" destId="{3CE13887-52EB-46B1-9F0D-0865126CCE0E}" srcOrd="0" destOrd="0" presId="urn:microsoft.com/office/officeart/2008/layout/LinedList"/>
    <dgm:cxn modelId="{9D5E62D6-B473-4DCE-AA51-37B9BD3A809B}" type="presParOf" srcId="{1B051296-BE74-4B79-BEAF-C8DEA3868951}" destId="{BC343D95-78AE-4999-9CFF-91D8146C4FC8}" srcOrd="1" destOrd="0" presId="urn:microsoft.com/office/officeart/2008/layout/LinedList"/>
    <dgm:cxn modelId="{A91039C1-3C66-422F-9D44-697D1564AC94}" type="presParOf" srcId="{BC343D95-78AE-4999-9CFF-91D8146C4FC8}" destId="{3A8A6F3D-A7FE-4E72-928B-4DB8E71DD55C}" srcOrd="0" destOrd="0" presId="urn:microsoft.com/office/officeart/2008/layout/LinedList"/>
    <dgm:cxn modelId="{3B0FA3BD-6EFD-4943-A47E-70C9965F0487}" type="presParOf" srcId="{BC343D95-78AE-4999-9CFF-91D8146C4FC8}" destId="{F8C4D2D3-3E16-4502-8525-2CB51F5BBD92}" srcOrd="1" destOrd="0" presId="urn:microsoft.com/office/officeart/2008/layout/LinedList"/>
    <dgm:cxn modelId="{10DB9012-B464-499C-A5B8-B0045AC83E84}" type="presParOf" srcId="{F8C4D2D3-3E16-4502-8525-2CB51F5BBD92}" destId="{06CD9D12-BB96-47D9-B15B-A5BE24D8C108}" srcOrd="0" destOrd="0" presId="urn:microsoft.com/office/officeart/2008/layout/LinedList"/>
    <dgm:cxn modelId="{623640E5-633A-44A6-9659-12B9A104459A}" type="presParOf" srcId="{F8C4D2D3-3E16-4502-8525-2CB51F5BBD92}" destId="{A3903284-BF08-41B3-B28A-5A40BE6DEA99}" srcOrd="1" destOrd="0" presId="urn:microsoft.com/office/officeart/2008/layout/LinedList"/>
    <dgm:cxn modelId="{9375A7EE-656B-4E32-B478-F42B64467CB4}" type="presParOf" srcId="{A3903284-BF08-41B3-B28A-5A40BE6DEA99}" destId="{7592C0F8-DB16-4FD8-850A-8EFFD455D22F}" srcOrd="0" destOrd="0" presId="urn:microsoft.com/office/officeart/2008/layout/LinedList"/>
    <dgm:cxn modelId="{3ED3BADA-E5ED-43F9-922C-31FD528A5BFA}" type="presParOf" srcId="{A3903284-BF08-41B3-B28A-5A40BE6DEA99}" destId="{AB3ADC7D-4218-425A-8F28-3F514776FB18}" srcOrd="1" destOrd="0" presId="urn:microsoft.com/office/officeart/2008/layout/LinedList"/>
    <dgm:cxn modelId="{F5435528-CFDB-4390-91EC-0C9ED9FBAC99}" type="presParOf" srcId="{A3903284-BF08-41B3-B28A-5A40BE6DEA99}" destId="{DB1F0404-0464-4B25-B78F-94D371F75D25}" srcOrd="2" destOrd="0" presId="urn:microsoft.com/office/officeart/2008/layout/LinedList"/>
    <dgm:cxn modelId="{1D8CD56D-9329-4C8B-8DF5-4871A2BAE826}" type="presParOf" srcId="{F8C4D2D3-3E16-4502-8525-2CB51F5BBD92}" destId="{5A3FF698-034A-4325-8CCD-BEC745B016B6}" srcOrd="2" destOrd="0" presId="urn:microsoft.com/office/officeart/2008/layout/LinedList"/>
    <dgm:cxn modelId="{3132FC17-9F85-4D7F-89D0-6984903C63FF}" type="presParOf" srcId="{F8C4D2D3-3E16-4502-8525-2CB51F5BBD92}" destId="{E201A1C6-C2C4-4D8A-BCC2-A521F384FC6F}" srcOrd="3" destOrd="0" presId="urn:microsoft.com/office/officeart/2008/layout/LinedList"/>
    <dgm:cxn modelId="{E6DE61FB-2B82-4338-AA90-FD99E88FD161}" type="presParOf" srcId="{F8C4D2D3-3E16-4502-8525-2CB51F5BBD92}" destId="{1BE4F659-6B7F-4369-A948-5F9A1F48F7B0}" srcOrd="4" destOrd="0" presId="urn:microsoft.com/office/officeart/2008/layout/LinedList"/>
    <dgm:cxn modelId="{863E380D-BB51-48C5-A472-B0A8CA327582}" type="presParOf" srcId="{1BE4F659-6B7F-4369-A948-5F9A1F48F7B0}" destId="{B18FF3E6-EFD9-4C28-BF48-86744FC6F747}" srcOrd="0" destOrd="0" presId="urn:microsoft.com/office/officeart/2008/layout/LinedList"/>
    <dgm:cxn modelId="{D9C046A3-B4F1-4BB3-9444-B6EA50B7837C}" type="presParOf" srcId="{1BE4F659-6B7F-4369-A948-5F9A1F48F7B0}" destId="{2B13BC37-8A96-4498-B582-E4AB2263E3B6}" srcOrd="1" destOrd="0" presId="urn:microsoft.com/office/officeart/2008/layout/LinedList"/>
    <dgm:cxn modelId="{007EEDCC-7C0B-47E7-B116-9F2E230238B5}" type="presParOf" srcId="{1BE4F659-6B7F-4369-A948-5F9A1F48F7B0}" destId="{4171FBBF-BC22-4AC8-909A-2CDCD4E56559}" srcOrd="2" destOrd="0" presId="urn:microsoft.com/office/officeart/2008/layout/LinedList"/>
    <dgm:cxn modelId="{2738E76D-AE10-4D78-A456-C78403614F6D}" type="presParOf" srcId="{F8C4D2D3-3E16-4502-8525-2CB51F5BBD92}" destId="{630E8D60-EB28-4E8A-975A-1770B0785C24}" srcOrd="5" destOrd="0" presId="urn:microsoft.com/office/officeart/2008/layout/LinedList"/>
    <dgm:cxn modelId="{607FDDC4-3FA9-4F37-A3BB-533501693CE2}" type="presParOf" srcId="{F8C4D2D3-3E16-4502-8525-2CB51F5BBD92}" destId="{E71D1DF9-4786-413D-BA13-DE46E72DA6E4}" srcOrd="6" destOrd="0" presId="urn:microsoft.com/office/officeart/2008/layout/LinedList"/>
    <dgm:cxn modelId="{D31246DA-423F-4B67-947D-F5512A34B185}" type="presParOf" srcId="{F8C4D2D3-3E16-4502-8525-2CB51F5BBD92}" destId="{493BCE46-18DA-49D3-A1D5-FA287FA57957}" srcOrd="7" destOrd="0" presId="urn:microsoft.com/office/officeart/2008/layout/LinedList"/>
    <dgm:cxn modelId="{919BA611-E5B4-4A0B-BD88-D393A5891391}" type="presParOf" srcId="{493BCE46-18DA-49D3-A1D5-FA287FA57957}" destId="{E25C851E-F383-4FBD-82D6-C805B3C667F6}" srcOrd="0" destOrd="0" presId="urn:microsoft.com/office/officeart/2008/layout/LinedList"/>
    <dgm:cxn modelId="{D3AFB747-1B09-4CB3-A3EF-3E01C54A8442}" type="presParOf" srcId="{493BCE46-18DA-49D3-A1D5-FA287FA57957}" destId="{C8A84F67-B3FD-43FC-B0FC-9A0624CB3CF0}" srcOrd="1" destOrd="0" presId="urn:microsoft.com/office/officeart/2008/layout/LinedList"/>
    <dgm:cxn modelId="{2696F741-9FF3-4EE4-BA21-0DEC49A40A72}" type="presParOf" srcId="{493BCE46-18DA-49D3-A1D5-FA287FA57957}" destId="{C98770F8-95C9-43C8-B0EA-01A52B40A0E9}" srcOrd="2" destOrd="0" presId="urn:microsoft.com/office/officeart/2008/layout/LinedList"/>
    <dgm:cxn modelId="{8DF67A98-23A1-42DB-B035-CECD2C1F9286}" type="presParOf" srcId="{F8C4D2D3-3E16-4502-8525-2CB51F5BBD92}" destId="{59391D21-587F-4487-A066-A5A2A0652440}" srcOrd="8" destOrd="0" presId="urn:microsoft.com/office/officeart/2008/layout/LinedList"/>
    <dgm:cxn modelId="{957C0F13-2C1E-424D-AF86-28C5971E1884}" type="presParOf" srcId="{F8C4D2D3-3E16-4502-8525-2CB51F5BBD92}" destId="{08254DBF-FB41-4133-BD89-D4EEBD29846F}" srcOrd="9" destOrd="0" presId="urn:microsoft.com/office/officeart/2008/layout/LinedList"/>
    <dgm:cxn modelId="{51AC55CC-785F-4C3D-A220-C26E2E0CCA72}" type="presParOf" srcId="{F8C4D2D3-3E16-4502-8525-2CB51F5BBD92}" destId="{5E328E97-058D-4ABC-9B5E-7A179C25A516}" srcOrd="10" destOrd="0" presId="urn:microsoft.com/office/officeart/2008/layout/LinedList"/>
    <dgm:cxn modelId="{073B0AD9-D1E1-4657-B64D-C4C97BD244F0}" type="presParOf" srcId="{5E328E97-058D-4ABC-9B5E-7A179C25A516}" destId="{2AE003BA-6EE6-4B33-8738-8C7B356BC6C4}" srcOrd="0" destOrd="0" presId="urn:microsoft.com/office/officeart/2008/layout/LinedList"/>
    <dgm:cxn modelId="{205FDC6D-FFDB-4A8B-B6F0-99ABBC187E0B}" type="presParOf" srcId="{5E328E97-058D-4ABC-9B5E-7A179C25A516}" destId="{5C7B31BF-68C0-4FE1-8AF5-DAB32597D6C1}" srcOrd="1" destOrd="0" presId="urn:microsoft.com/office/officeart/2008/layout/LinedList"/>
    <dgm:cxn modelId="{0579BB61-6025-4CEC-8DA0-69484A63BF7C}" type="presParOf" srcId="{5E328E97-058D-4ABC-9B5E-7A179C25A516}" destId="{245CA865-D4FC-40FC-8B28-EB1E37B5D53B}" srcOrd="2" destOrd="0" presId="urn:microsoft.com/office/officeart/2008/layout/LinedList"/>
    <dgm:cxn modelId="{08215B4D-354C-4F99-9134-ED115DA45552}" type="presParOf" srcId="{F8C4D2D3-3E16-4502-8525-2CB51F5BBD92}" destId="{787B0F30-2D73-4FBF-978B-26857D2D431D}" srcOrd="11" destOrd="0" presId="urn:microsoft.com/office/officeart/2008/layout/LinedList"/>
    <dgm:cxn modelId="{7A46D30B-AEC3-4EA8-9F3D-35781067CA94}" type="presParOf" srcId="{F8C4D2D3-3E16-4502-8525-2CB51F5BBD92}" destId="{AC7B2954-655A-4AE7-A4EC-52933A362302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A9742F0-4376-41A3-80CB-33A0DAEAE5E4}" type="doc">
      <dgm:prSet loTypeId="urn:microsoft.com/office/officeart/2005/8/layout/vList5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PE"/>
        </a:p>
      </dgm:t>
    </dgm:pt>
    <dgm:pt modelId="{8532B8C1-D398-49DD-A897-92CF0200E7EE}">
      <dgm:prSet phldrT="[Texto]" custT="1"/>
      <dgm:spPr>
        <a:gradFill rotWithShape="0">
          <a:gsLst>
            <a:gs pos="0">
              <a:schemeClr val="accent6">
                <a:lumMod val="50000"/>
              </a:schemeClr>
            </a:gs>
            <a:gs pos="100000">
              <a:schemeClr val="accent6">
                <a:lumMod val="75000"/>
              </a:schemeClr>
            </a:gs>
          </a:gsLst>
          <a:lin ang="16200000" scaled="0"/>
        </a:gradFill>
      </dgm:spPr>
      <dgm:t>
        <a:bodyPr/>
        <a:lstStyle/>
        <a:p>
          <a:r>
            <a:rPr lang="es-PE" sz="3600" dirty="0" smtClean="0"/>
            <a:t>Completos</a:t>
          </a:r>
          <a:endParaRPr lang="es-PE" sz="4000" dirty="0"/>
        </a:p>
      </dgm:t>
    </dgm:pt>
    <dgm:pt modelId="{A1DDA509-259E-4863-9D03-2AAA7E2555BA}" type="parTrans" cxnId="{F593129C-6687-4322-9D61-85294B85ADB6}">
      <dgm:prSet/>
      <dgm:spPr/>
      <dgm:t>
        <a:bodyPr/>
        <a:lstStyle/>
        <a:p>
          <a:endParaRPr lang="es-PE"/>
        </a:p>
      </dgm:t>
    </dgm:pt>
    <dgm:pt modelId="{4E97D33F-A575-463F-8BBD-0B3AC90D2475}" type="sibTrans" cxnId="{F593129C-6687-4322-9D61-85294B85ADB6}">
      <dgm:prSet/>
      <dgm:spPr/>
      <dgm:t>
        <a:bodyPr/>
        <a:lstStyle/>
        <a:p>
          <a:endParaRPr lang="es-PE"/>
        </a:p>
      </dgm:t>
    </dgm:pt>
    <dgm:pt modelId="{50C7DB5C-C1C9-4034-9B7E-319DD68F640B}">
      <dgm:prSet phldrT="[Texto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s-PE" dirty="0" smtClean="0"/>
            <a:t>Información histórica disponible</a:t>
          </a:r>
          <a:endParaRPr lang="es-PE" dirty="0"/>
        </a:p>
      </dgm:t>
    </dgm:pt>
    <dgm:pt modelId="{182DDA70-E6DD-4048-9045-18BEFD2AC3FA}" type="parTrans" cxnId="{5DE4FD4C-C3B7-43F4-B1AA-58EC11F80FCF}">
      <dgm:prSet/>
      <dgm:spPr/>
      <dgm:t>
        <a:bodyPr/>
        <a:lstStyle/>
        <a:p>
          <a:endParaRPr lang="es-PE"/>
        </a:p>
      </dgm:t>
    </dgm:pt>
    <dgm:pt modelId="{DBEC6EAE-0043-4396-ABF1-3F71CAD8F863}" type="sibTrans" cxnId="{5DE4FD4C-C3B7-43F4-B1AA-58EC11F80FCF}">
      <dgm:prSet/>
      <dgm:spPr/>
      <dgm:t>
        <a:bodyPr/>
        <a:lstStyle/>
        <a:p>
          <a:endParaRPr lang="es-PE"/>
        </a:p>
      </dgm:t>
    </dgm:pt>
    <dgm:pt modelId="{F2732112-043D-47C1-9A42-DB01DA75E9A7}">
      <dgm:prSet phldrT="[Texto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s-PE" dirty="0" smtClean="0"/>
            <a:t>Disponibles por líneas de negocio</a:t>
          </a:r>
          <a:endParaRPr lang="es-PE" dirty="0"/>
        </a:p>
      </dgm:t>
    </dgm:pt>
    <dgm:pt modelId="{216A0E3C-DF30-4046-AC00-9E6D8B777DAF}" type="parTrans" cxnId="{11896117-D570-4AF2-B198-C2015A3E4112}">
      <dgm:prSet/>
      <dgm:spPr/>
      <dgm:t>
        <a:bodyPr/>
        <a:lstStyle/>
        <a:p>
          <a:endParaRPr lang="es-PE"/>
        </a:p>
      </dgm:t>
    </dgm:pt>
    <dgm:pt modelId="{5210B997-1D2E-4520-84AC-E35A19623398}" type="sibTrans" cxnId="{11896117-D570-4AF2-B198-C2015A3E4112}">
      <dgm:prSet/>
      <dgm:spPr/>
      <dgm:t>
        <a:bodyPr/>
        <a:lstStyle/>
        <a:p>
          <a:endParaRPr lang="es-PE"/>
        </a:p>
      </dgm:t>
    </dgm:pt>
    <dgm:pt modelId="{064FE761-B6CF-4FE0-89F3-B7D7F23267DC}">
      <dgm:prSet phldrT="[Texto]" custT="1"/>
      <dgm:spPr>
        <a:gradFill rotWithShape="0">
          <a:gsLst>
            <a:gs pos="0">
              <a:schemeClr val="tx1">
                <a:lumMod val="65000"/>
                <a:lumOff val="35000"/>
              </a:schemeClr>
            </a:gs>
            <a:gs pos="100000">
              <a:schemeClr val="bg1">
                <a:lumMod val="65000"/>
              </a:schemeClr>
            </a:gs>
          </a:gsLst>
          <a:lin ang="16200000" scaled="0"/>
        </a:gradFill>
      </dgm:spPr>
      <dgm:t>
        <a:bodyPr/>
        <a:lstStyle/>
        <a:p>
          <a:r>
            <a:rPr lang="es-PE" sz="3600" dirty="0" smtClean="0"/>
            <a:t>Exactos</a:t>
          </a:r>
          <a:endParaRPr lang="es-PE" sz="4000" dirty="0"/>
        </a:p>
      </dgm:t>
    </dgm:pt>
    <dgm:pt modelId="{855E6205-26DF-4FDB-8790-815550E5443C}" type="parTrans" cxnId="{CBBCDE88-5FEE-4518-9998-63CB6EABD932}">
      <dgm:prSet/>
      <dgm:spPr/>
      <dgm:t>
        <a:bodyPr/>
        <a:lstStyle/>
        <a:p>
          <a:endParaRPr lang="es-PE"/>
        </a:p>
      </dgm:t>
    </dgm:pt>
    <dgm:pt modelId="{E23A9B99-D8C7-455B-9123-A64E68C152A0}" type="sibTrans" cxnId="{CBBCDE88-5FEE-4518-9998-63CB6EABD932}">
      <dgm:prSet/>
      <dgm:spPr/>
      <dgm:t>
        <a:bodyPr/>
        <a:lstStyle/>
        <a:p>
          <a:endParaRPr lang="es-PE"/>
        </a:p>
      </dgm:t>
    </dgm:pt>
    <dgm:pt modelId="{36E1009B-BE86-47BE-8297-72CACB06AC81}">
      <dgm:prSet phldrT="[Texto]"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r>
            <a:rPr lang="es-PE" dirty="0" smtClean="0"/>
            <a:t>Sin errores significativos</a:t>
          </a:r>
          <a:endParaRPr lang="es-PE" dirty="0"/>
        </a:p>
      </dgm:t>
    </dgm:pt>
    <dgm:pt modelId="{0F7596CF-BCD0-4607-99AE-C2E7CB910CDC}" type="parTrans" cxnId="{2F415C61-229B-4A33-A02E-F22AD2F6C89E}">
      <dgm:prSet/>
      <dgm:spPr/>
      <dgm:t>
        <a:bodyPr/>
        <a:lstStyle/>
        <a:p>
          <a:endParaRPr lang="es-PE"/>
        </a:p>
      </dgm:t>
    </dgm:pt>
    <dgm:pt modelId="{BDB1BF93-0A83-4FE2-B22B-5937406D7D52}" type="sibTrans" cxnId="{2F415C61-229B-4A33-A02E-F22AD2F6C89E}">
      <dgm:prSet/>
      <dgm:spPr/>
      <dgm:t>
        <a:bodyPr/>
        <a:lstStyle/>
        <a:p>
          <a:endParaRPr lang="es-PE"/>
        </a:p>
      </dgm:t>
    </dgm:pt>
    <dgm:pt modelId="{9C5D7970-C057-48F7-A5ED-499810C651E0}">
      <dgm:prSet phldrT="[Texto]"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r>
            <a:rPr lang="es-PE" dirty="0" smtClean="0"/>
            <a:t>Datos para estimación coherentes</a:t>
          </a:r>
          <a:endParaRPr lang="es-PE" dirty="0"/>
        </a:p>
      </dgm:t>
    </dgm:pt>
    <dgm:pt modelId="{4EBC2854-319C-42CD-BB83-4686FA0BCE08}" type="parTrans" cxnId="{9B9BDFDB-9697-4804-8B6B-31A38850EE72}">
      <dgm:prSet/>
      <dgm:spPr/>
      <dgm:t>
        <a:bodyPr/>
        <a:lstStyle/>
        <a:p>
          <a:endParaRPr lang="es-PE"/>
        </a:p>
      </dgm:t>
    </dgm:pt>
    <dgm:pt modelId="{EC088354-5B2A-40EC-B63B-9F2509CB7447}" type="sibTrans" cxnId="{9B9BDFDB-9697-4804-8B6B-31A38850EE72}">
      <dgm:prSet/>
      <dgm:spPr/>
      <dgm:t>
        <a:bodyPr/>
        <a:lstStyle/>
        <a:p>
          <a:endParaRPr lang="es-PE"/>
        </a:p>
      </dgm:t>
    </dgm:pt>
    <dgm:pt modelId="{416B9B23-4A55-4CBF-B3EC-34210DBF337D}">
      <dgm:prSet phldrT="[Texto]" custT="1"/>
      <dgm:spPr>
        <a:gradFill rotWithShape="0">
          <a:gsLst>
            <a:gs pos="0">
              <a:srgbClr val="9E7800"/>
            </a:gs>
            <a:gs pos="100000">
              <a:srgbClr val="DAA600"/>
            </a:gs>
          </a:gsLst>
          <a:lin ang="16200000" scaled="0"/>
        </a:gradFill>
      </dgm:spPr>
      <dgm:t>
        <a:bodyPr/>
        <a:lstStyle/>
        <a:p>
          <a:r>
            <a:rPr lang="es-PE" sz="3600" dirty="0" smtClean="0"/>
            <a:t>Adecuados</a:t>
          </a:r>
          <a:endParaRPr lang="es-PE" sz="4000" dirty="0"/>
        </a:p>
      </dgm:t>
    </dgm:pt>
    <dgm:pt modelId="{4EF27094-387C-4C2A-8333-792220580174}" type="parTrans" cxnId="{C6802201-7205-4F32-9F68-9166C5B2DB48}">
      <dgm:prSet/>
      <dgm:spPr/>
      <dgm:t>
        <a:bodyPr/>
        <a:lstStyle/>
        <a:p>
          <a:endParaRPr lang="es-PE"/>
        </a:p>
      </dgm:t>
    </dgm:pt>
    <dgm:pt modelId="{90BA40F1-506D-4B38-8E41-1C5F4E75D799}" type="sibTrans" cxnId="{C6802201-7205-4F32-9F68-9166C5B2DB48}">
      <dgm:prSet/>
      <dgm:spPr/>
      <dgm:t>
        <a:bodyPr/>
        <a:lstStyle/>
        <a:p>
          <a:endParaRPr lang="es-PE"/>
        </a:p>
      </dgm:t>
    </dgm:pt>
    <dgm:pt modelId="{AD64012C-E86A-429A-A7F4-492352677CDF}">
      <dgm:prSet phldrT="[Texto]"/>
      <dgm:spPr>
        <a:solidFill>
          <a:srgbClr val="EBE375">
            <a:alpha val="89804"/>
          </a:srgbClr>
        </a:solidFill>
      </dgm:spPr>
      <dgm:t>
        <a:bodyPr/>
        <a:lstStyle/>
        <a:p>
          <a:r>
            <a:rPr lang="es-PE" dirty="0" smtClean="0"/>
            <a:t>Coherentes con los fines por lo que serán utilizados</a:t>
          </a:r>
          <a:endParaRPr lang="es-PE" dirty="0"/>
        </a:p>
      </dgm:t>
    </dgm:pt>
    <dgm:pt modelId="{3F50D525-BFE8-4E32-A967-81EFED611930}" type="parTrans" cxnId="{5F714522-0D75-4E0C-BFD8-4957F2F5F083}">
      <dgm:prSet/>
      <dgm:spPr/>
      <dgm:t>
        <a:bodyPr/>
        <a:lstStyle/>
        <a:p>
          <a:endParaRPr lang="es-PE"/>
        </a:p>
      </dgm:t>
    </dgm:pt>
    <dgm:pt modelId="{E9C5C354-2689-4BA3-AFFB-4FC76A49046A}" type="sibTrans" cxnId="{5F714522-0D75-4E0C-BFD8-4957F2F5F083}">
      <dgm:prSet/>
      <dgm:spPr/>
      <dgm:t>
        <a:bodyPr/>
        <a:lstStyle/>
        <a:p>
          <a:endParaRPr lang="es-PE"/>
        </a:p>
      </dgm:t>
    </dgm:pt>
    <dgm:pt modelId="{3F71971B-B01B-40D8-9207-388D938D5E27}">
      <dgm:prSet phldrT="[Texto]"/>
      <dgm:spPr>
        <a:solidFill>
          <a:srgbClr val="EBE375">
            <a:alpha val="89804"/>
          </a:srgbClr>
        </a:solidFill>
      </dgm:spPr>
      <dgm:t>
        <a:bodyPr/>
        <a:lstStyle/>
        <a:p>
          <a:r>
            <a:rPr lang="es-PE" dirty="0" smtClean="0"/>
            <a:t>Sin error de estimación significativo</a:t>
          </a:r>
          <a:endParaRPr lang="es-PE" dirty="0"/>
        </a:p>
      </dgm:t>
    </dgm:pt>
    <dgm:pt modelId="{980690E7-61B1-41D9-A06B-CA4340E33C94}" type="parTrans" cxnId="{9936C763-B3B8-4D0B-8436-656A78DE917B}">
      <dgm:prSet/>
      <dgm:spPr/>
      <dgm:t>
        <a:bodyPr/>
        <a:lstStyle/>
        <a:p>
          <a:endParaRPr lang="es-PE"/>
        </a:p>
      </dgm:t>
    </dgm:pt>
    <dgm:pt modelId="{5B4DA553-6B21-4599-BBEB-EFEBF7F50768}" type="sibTrans" cxnId="{9936C763-B3B8-4D0B-8436-656A78DE917B}">
      <dgm:prSet/>
      <dgm:spPr/>
      <dgm:t>
        <a:bodyPr/>
        <a:lstStyle/>
        <a:p>
          <a:endParaRPr lang="es-PE"/>
        </a:p>
      </dgm:t>
    </dgm:pt>
    <dgm:pt modelId="{7AB85E7D-BD8D-44EF-8EF6-0D831A27D4A2}">
      <dgm:prSet phldrT="[Texto]"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r>
            <a:rPr lang="es-PE" dirty="0" smtClean="0"/>
            <a:t>Registro oportuno</a:t>
          </a:r>
          <a:endParaRPr lang="es-PE" dirty="0"/>
        </a:p>
      </dgm:t>
    </dgm:pt>
    <dgm:pt modelId="{F5B0E144-390A-41AE-9F31-60D0BFB200AF}" type="parTrans" cxnId="{2BE8779C-21E2-48F4-8B35-FCF219A7A8C3}">
      <dgm:prSet/>
      <dgm:spPr/>
      <dgm:t>
        <a:bodyPr/>
        <a:lstStyle/>
        <a:p>
          <a:endParaRPr lang="es-PE"/>
        </a:p>
      </dgm:t>
    </dgm:pt>
    <dgm:pt modelId="{4148595F-220F-47C6-994A-381222F2BCBF}" type="sibTrans" cxnId="{2BE8779C-21E2-48F4-8B35-FCF219A7A8C3}">
      <dgm:prSet/>
      <dgm:spPr/>
      <dgm:t>
        <a:bodyPr/>
        <a:lstStyle/>
        <a:p>
          <a:endParaRPr lang="es-PE"/>
        </a:p>
      </dgm:t>
    </dgm:pt>
    <dgm:pt modelId="{6F124131-5D70-4C9B-BEBB-FD4294F73286}">
      <dgm:prSet phldrT="[Texto]"/>
      <dgm:spPr>
        <a:solidFill>
          <a:srgbClr val="EBE375">
            <a:alpha val="89804"/>
          </a:srgbClr>
        </a:solidFill>
      </dgm:spPr>
      <dgm:t>
        <a:bodyPr/>
        <a:lstStyle/>
        <a:p>
          <a:r>
            <a:rPr lang="es-PE" dirty="0" smtClean="0"/>
            <a:t>Coherentes con hipótesis de técnicas actuariales</a:t>
          </a:r>
          <a:endParaRPr lang="es-PE" dirty="0"/>
        </a:p>
      </dgm:t>
    </dgm:pt>
    <dgm:pt modelId="{A43303AF-AED7-46E8-A096-A56489971F38}" type="parTrans" cxnId="{5621FB9C-9E7E-4533-B6A6-386C6E76DA78}">
      <dgm:prSet/>
      <dgm:spPr/>
      <dgm:t>
        <a:bodyPr/>
        <a:lstStyle/>
        <a:p>
          <a:endParaRPr lang="es-PE"/>
        </a:p>
      </dgm:t>
    </dgm:pt>
    <dgm:pt modelId="{2A8149AF-6953-4690-B5D4-D6606DE2F537}" type="sibTrans" cxnId="{5621FB9C-9E7E-4533-B6A6-386C6E76DA78}">
      <dgm:prSet/>
      <dgm:spPr/>
      <dgm:t>
        <a:bodyPr/>
        <a:lstStyle/>
        <a:p>
          <a:endParaRPr lang="es-PE"/>
        </a:p>
      </dgm:t>
    </dgm:pt>
    <dgm:pt modelId="{F276D691-69CF-42C6-8297-279A0982B9CF}">
      <dgm:prSet phldrT="[Texto]"/>
      <dgm:spPr>
        <a:solidFill>
          <a:srgbClr val="EBE375">
            <a:alpha val="89804"/>
          </a:srgbClr>
        </a:solidFill>
      </dgm:spPr>
      <dgm:t>
        <a:bodyPr/>
        <a:lstStyle/>
        <a:p>
          <a:r>
            <a:rPr lang="es-PE" dirty="0" smtClean="0"/>
            <a:t>Reflejar riesgos</a:t>
          </a:r>
          <a:endParaRPr lang="es-PE" dirty="0"/>
        </a:p>
      </dgm:t>
    </dgm:pt>
    <dgm:pt modelId="{5783EB99-6353-473A-BF41-2D096B696984}" type="parTrans" cxnId="{9B85A7D4-4EA2-4C58-8D27-795C9CA5D381}">
      <dgm:prSet/>
      <dgm:spPr/>
      <dgm:t>
        <a:bodyPr/>
        <a:lstStyle/>
        <a:p>
          <a:endParaRPr lang="es-PE"/>
        </a:p>
      </dgm:t>
    </dgm:pt>
    <dgm:pt modelId="{C390C33C-C2B4-4E8A-984F-278A1C57865A}" type="sibTrans" cxnId="{9B85A7D4-4EA2-4C58-8D27-795C9CA5D381}">
      <dgm:prSet/>
      <dgm:spPr/>
      <dgm:t>
        <a:bodyPr/>
        <a:lstStyle/>
        <a:p>
          <a:endParaRPr lang="es-PE"/>
        </a:p>
      </dgm:t>
    </dgm:pt>
    <dgm:pt modelId="{5279B546-5820-4453-9BED-34024CAC3AB9}">
      <dgm:prSet phldrT="[Texto]"/>
      <dgm:spPr>
        <a:solidFill>
          <a:srgbClr val="EBE375">
            <a:alpha val="89804"/>
          </a:srgbClr>
        </a:solidFill>
      </dgm:spPr>
      <dgm:t>
        <a:bodyPr/>
        <a:lstStyle/>
        <a:p>
          <a:r>
            <a:rPr lang="es-PE" dirty="0" smtClean="0"/>
            <a:t>Transparencia y estructura</a:t>
          </a:r>
          <a:endParaRPr lang="es-PE" dirty="0"/>
        </a:p>
      </dgm:t>
    </dgm:pt>
    <dgm:pt modelId="{74109072-33CC-434F-B50A-6FCB6A4B13C5}" type="parTrans" cxnId="{D4F90675-D8E8-4353-8302-11005D12D74D}">
      <dgm:prSet/>
      <dgm:spPr/>
      <dgm:t>
        <a:bodyPr/>
        <a:lstStyle/>
        <a:p>
          <a:endParaRPr lang="es-PE"/>
        </a:p>
      </dgm:t>
    </dgm:pt>
    <dgm:pt modelId="{04A2C47D-8A0A-4B90-B20C-D2A9DD133418}" type="sibTrans" cxnId="{D4F90675-D8E8-4353-8302-11005D12D74D}">
      <dgm:prSet/>
      <dgm:spPr/>
      <dgm:t>
        <a:bodyPr/>
        <a:lstStyle/>
        <a:p>
          <a:endParaRPr lang="es-PE"/>
        </a:p>
      </dgm:t>
    </dgm:pt>
    <dgm:pt modelId="{429D2F86-F578-4A16-9541-ACBFEE49C38A}" type="pres">
      <dgm:prSet presAssocID="{7A9742F0-4376-41A3-80CB-33A0DAEAE5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B350BBD8-E95F-4ADB-BF43-64B22B7D6190}" type="pres">
      <dgm:prSet presAssocID="{8532B8C1-D398-49DD-A897-92CF0200E7EE}" presName="linNode" presStyleCnt="0"/>
      <dgm:spPr/>
      <dgm:t>
        <a:bodyPr/>
        <a:lstStyle/>
        <a:p>
          <a:endParaRPr lang="es-ES"/>
        </a:p>
      </dgm:t>
    </dgm:pt>
    <dgm:pt modelId="{F29F4EF4-3637-4A2F-90F4-05EB88E80E22}" type="pres">
      <dgm:prSet presAssocID="{8532B8C1-D398-49DD-A897-92CF0200E7EE}" presName="parentText" presStyleLbl="node1" presStyleIdx="0" presStyleCnt="3" custScaleY="62037" custLinFactNeighborY="-68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2037077-6B8A-449A-9FDD-5A5C7E7A80C2}" type="pres">
      <dgm:prSet presAssocID="{8532B8C1-D398-49DD-A897-92CF0200E7EE}" presName="descendantText" presStyleLbl="alignAccFollowNode1" presStyleIdx="0" presStyleCnt="3" custScaleY="5318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295A4FE-E0FD-4491-BBD9-165FA91497AD}" type="pres">
      <dgm:prSet presAssocID="{4E97D33F-A575-463F-8BBD-0B3AC90D2475}" presName="sp" presStyleCnt="0"/>
      <dgm:spPr/>
      <dgm:t>
        <a:bodyPr/>
        <a:lstStyle/>
        <a:p>
          <a:endParaRPr lang="es-ES"/>
        </a:p>
      </dgm:t>
    </dgm:pt>
    <dgm:pt modelId="{2505FF9A-EB09-4839-82F1-E824B3A86E40}" type="pres">
      <dgm:prSet presAssocID="{064FE761-B6CF-4FE0-89F3-B7D7F23267DC}" presName="linNode" presStyleCnt="0"/>
      <dgm:spPr/>
      <dgm:t>
        <a:bodyPr/>
        <a:lstStyle/>
        <a:p>
          <a:endParaRPr lang="es-ES"/>
        </a:p>
      </dgm:t>
    </dgm:pt>
    <dgm:pt modelId="{FC1C0951-2C52-4329-87B5-76DF2FFBF633}" type="pres">
      <dgm:prSet presAssocID="{064FE761-B6CF-4FE0-89F3-B7D7F23267DC}" presName="parentText" presStyleLbl="node1" presStyleIdx="1" presStyleCnt="3" custScaleY="6528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2312048-516B-4624-80DA-B1306CA96B58}" type="pres">
      <dgm:prSet presAssocID="{064FE761-B6CF-4FE0-89F3-B7D7F23267DC}" presName="descendantText" presStyleLbl="alignAccFollowNode1" presStyleIdx="1" presStyleCnt="3" custScaleY="6476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7D807E3-E3CB-45D8-978D-BFC48B43F811}" type="pres">
      <dgm:prSet presAssocID="{E23A9B99-D8C7-455B-9123-A64E68C152A0}" presName="sp" presStyleCnt="0"/>
      <dgm:spPr/>
      <dgm:t>
        <a:bodyPr/>
        <a:lstStyle/>
        <a:p>
          <a:endParaRPr lang="es-ES"/>
        </a:p>
      </dgm:t>
    </dgm:pt>
    <dgm:pt modelId="{F80E03BF-08EB-4F76-A158-A1AFDF4C33B2}" type="pres">
      <dgm:prSet presAssocID="{416B9B23-4A55-4CBF-B3EC-34210DBF337D}" presName="linNode" presStyleCnt="0"/>
      <dgm:spPr/>
      <dgm:t>
        <a:bodyPr/>
        <a:lstStyle/>
        <a:p>
          <a:endParaRPr lang="es-ES"/>
        </a:p>
      </dgm:t>
    </dgm:pt>
    <dgm:pt modelId="{3527B5A4-68B9-4121-B47B-C6C1833C0565}" type="pres">
      <dgm:prSet presAssocID="{416B9B23-4A55-4CBF-B3EC-34210DBF337D}" presName="parentText" presStyleLbl="node1" presStyleIdx="2" presStyleCnt="3" custScaleY="89847" custLinFactNeighborY="68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46A1082-29D4-48B6-B2F1-BD7EC0ACAD0E}" type="pres">
      <dgm:prSet presAssocID="{416B9B23-4A55-4CBF-B3EC-34210DBF337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5621FB9C-9E7E-4533-B6A6-386C6E76DA78}" srcId="{416B9B23-4A55-4CBF-B3EC-34210DBF337D}" destId="{6F124131-5D70-4C9B-BEBB-FD4294F73286}" srcOrd="2" destOrd="0" parTransId="{A43303AF-AED7-46E8-A096-A56489971F38}" sibTransId="{2A8149AF-6953-4690-B5D4-D6606DE2F537}"/>
    <dgm:cxn modelId="{B1C7AEC4-7F65-4786-96DB-8304F39DE5B9}" type="presOf" srcId="{6F124131-5D70-4C9B-BEBB-FD4294F73286}" destId="{646A1082-29D4-48B6-B2F1-BD7EC0ACAD0E}" srcOrd="0" destOrd="2" presId="urn:microsoft.com/office/officeart/2005/8/layout/vList5"/>
    <dgm:cxn modelId="{88559C75-4D78-4002-9599-42E6F2DD9A3E}" type="presOf" srcId="{3F71971B-B01B-40D8-9207-388D938D5E27}" destId="{646A1082-29D4-48B6-B2F1-BD7EC0ACAD0E}" srcOrd="0" destOrd="1" presId="urn:microsoft.com/office/officeart/2005/8/layout/vList5"/>
    <dgm:cxn modelId="{4D076468-B7A5-474A-87A0-1EBCB309A0D8}" type="presOf" srcId="{AD64012C-E86A-429A-A7F4-492352677CDF}" destId="{646A1082-29D4-48B6-B2F1-BD7EC0ACAD0E}" srcOrd="0" destOrd="0" presId="urn:microsoft.com/office/officeart/2005/8/layout/vList5"/>
    <dgm:cxn modelId="{1267A9A1-993B-4FCC-A36C-4D9DE5FF789C}" type="presOf" srcId="{7AB85E7D-BD8D-44EF-8EF6-0D831A27D4A2}" destId="{A2312048-516B-4624-80DA-B1306CA96B58}" srcOrd="0" destOrd="2" presId="urn:microsoft.com/office/officeart/2005/8/layout/vList5"/>
    <dgm:cxn modelId="{D4F90675-D8E8-4353-8302-11005D12D74D}" srcId="{416B9B23-4A55-4CBF-B3EC-34210DBF337D}" destId="{5279B546-5820-4453-9BED-34024CAC3AB9}" srcOrd="4" destOrd="0" parTransId="{74109072-33CC-434F-B50A-6FCB6A4B13C5}" sibTransId="{04A2C47D-8A0A-4B90-B20C-D2A9DD133418}"/>
    <dgm:cxn modelId="{E47E34BA-A84B-4338-900A-FCB6E936B406}" type="presOf" srcId="{F2732112-043D-47C1-9A42-DB01DA75E9A7}" destId="{B2037077-6B8A-449A-9FDD-5A5C7E7A80C2}" srcOrd="0" destOrd="1" presId="urn:microsoft.com/office/officeart/2005/8/layout/vList5"/>
    <dgm:cxn modelId="{B25D87AC-DE42-4D0D-B29B-E7306A31778D}" type="presOf" srcId="{8532B8C1-D398-49DD-A897-92CF0200E7EE}" destId="{F29F4EF4-3637-4A2F-90F4-05EB88E80E22}" srcOrd="0" destOrd="0" presId="urn:microsoft.com/office/officeart/2005/8/layout/vList5"/>
    <dgm:cxn modelId="{2F415C61-229B-4A33-A02E-F22AD2F6C89E}" srcId="{064FE761-B6CF-4FE0-89F3-B7D7F23267DC}" destId="{36E1009B-BE86-47BE-8297-72CACB06AC81}" srcOrd="0" destOrd="0" parTransId="{0F7596CF-BCD0-4607-99AE-C2E7CB910CDC}" sibTransId="{BDB1BF93-0A83-4FE2-B22B-5937406D7D52}"/>
    <dgm:cxn modelId="{9B9BDFDB-9697-4804-8B6B-31A38850EE72}" srcId="{064FE761-B6CF-4FE0-89F3-B7D7F23267DC}" destId="{9C5D7970-C057-48F7-A5ED-499810C651E0}" srcOrd="1" destOrd="0" parTransId="{4EBC2854-319C-42CD-BB83-4686FA0BCE08}" sibTransId="{EC088354-5B2A-40EC-B63B-9F2509CB7447}"/>
    <dgm:cxn modelId="{4437E00C-CFFC-4F7D-9EC9-7C46787E1D0B}" type="presOf" srcId="{416B9B23-4A55-4CBF-B3EC-34210DBF337D}" destId="{3527B5A4-68B9-4121-B47B-C6C1833C0565}" srcOrd="0" destOrd="0" presId="urn:microsoft.com/office/officeart/2005/8/layout/vList5"/>
    <dgm:cxn modelId="{8878EDC2-A844-41A8-BB7F-61F3B952A31B}" type="presOf" srcId="{7A9742F0-4376-41A3-80CB-33A0DAEAE5E4}" destId="{429D2F86-F578-4A16-9541-ACBFEE49C38A}" srcOrd="0" destOrd="0" presId="urn:microsoft.com/office/officeart/2005/8/layout/vList5"/>
    <dgm:cxn modelId="{0D2CFE6C-895C-45C4-A60C-5E4A0CE23617}" type="presOf" srcId="{5279B546-5820-4453-9BED-34024CAC3AB9}" destId="{646A1082-29D4-48B6-B2F1-BD7EC0ACAD0E}" srcOrd="0" destOrd="4" presId="urn:microsoft.com/office/officeart/2005/8/layout/vList5"/>
    <dgm:cxn modelId="{5F714522-0D75-4E0C-BFD8-4957F2F5F083}" srcId="{416B9B23-4A55-4CBF-B3EC-34210DBF337D}" destId="{AD64012C-E86A-429A-A7F4-492352677CDF}" srcOrd="0" destOrd="0" parTransId="{3F50D525-BFE8-4E32-A967-81EFED611930}" sibTransId="{E9C5C354-2689-4BA3-AFFB-4FC76A49046A}"/>
    <dgm:cxn modelId="{C6802201-7205-4F32-9F68-9166C5B2DB48}" srcId="{7A9742F0-4376-41A3-80CB-33A0DAEAE5E4}" destId="{416B9B23-4A55-4CBF-B3EC-34210DBF337D}" srcOrd="2" destOrd="0" parTransId="{4EF27094-387C-4C2A-8333-792220580174}" sibTransId="{90BA40F1-506D-4B38-8E41-1C5F4E75D799}"/>
    <dgm:cxn modelId="{CBBCDE88-5FEE-4518-9998-63CB6EABD932}" srcId="{7A9742F0-4376-41A3-80CB-33A0DAEAE5E4}" destId="{064FE761-B6CF-4FE0-89F3-B7D7F23267DC}" srcOrd="1" destOrd="0" parTransId="{855E6205-26DF-4FDB-8790-815550E5443C}" sibTransId="{E23A9B99-D8C7-455B-9123-A64E68C152A0}"/>
    <dgm:cxn modelId="{88905365-8DC4-4EF8-901C-A93B8D709DE5}" type="presOf" srcId="{064FE761-B6CF-4FE0-89F3-B7D7F23267DC}" destId="{FC1C0951-2C52-4329-87B5-76DF2FFBF633}" srcOrd="0" destOrd="0" presId="urn:microsoft.com/office/officeart/2005/8/layout/vList5"/>
    <dgm:cxn modelId="{9936C763-B3B8-4D0B-8436-656A78DE917B}" srcId="{416B9B23-4A55-4CBF-B3EC-34210DBF337D}" destId="{3F71971B-B01B-40D8-9207-388D938D5E27}" srcOrd="1" destOrd="0" parTransId="{980690E7-61B1-41D9-A06B-CA4340E33C94}" sibTransId="{5B4DA553-6B21-4599-BBEB-EFEBF7F50768}"/>
    <dgm:cxn modelId="{11896117-D570-4AF2-B198-C2015A3E4112}" srcId="{8532B8C1-D398-49DD-A897-92CF0200E7EE}" destId="{F2732112-043D-47C1-9A42-DB01DA75E9A7}" srcOrd="1" destOrd="0" parTransId="{216A0E3C-DF30-4046-AC00-9E6D8B777DAF}" sibTransId="{5210B997-1D2E-4520-84AC-E35A19623398}"/>
    <dgm:cxn modelId="{6A71ED25-6B45-4AE7-9536-EFD45128D715}" type="presOf" srcId="{50C7DB5C-C1C9-4034-9B7E-319DD68F640B}" destId="{B2037077-6B8A-449A-9FDD-5A5C7E7A80C2}" srcOrd="0" destOrd="0" presId="urn:microsoft.com/office/officeart/2005/8/layout/vList5"/>
    <dgm:cxn modelId="{2BE8779C-21E2-48F4-8B35-FCF219A7A8C3}" srcId="{064FE761-B6CF-4FE0-89F3-B7D7F23267DC}" destId="{7AB85E7D-BD8D-44EF-8EF6-0D831A27D4A2}" srcOrd="2" destOrd="0" parTransId="{F5B0E144-390A-41AE-9F31-60D0BFB200AF}" sibTransId="{4148595F-220F-47C6-994A-381222F2BCBF}"/>
    <dgm:cxn modelId="{9B85A7D4-4EA2-4C58-8D27-795C9CA5D381}" srcId="{416B9B23-4A55-4CBF-B3EC-34210DBF337D}" destId="{F276D691-69CF-42C6-8297-279A0982B9CF}" srcOrd="3" destOrd="0" parTransId="{5783EB99-6353-473A-BF41-2D096B696984}" sibTransId="{C390C33C-C2B4-4E8A-984F-278A1C57865A}"/>
    <dgm:cxn modelId="{6CE776FA-51E4-4DA2-B70D-AB4C7F1467A9}" type="presOf" srcId="{F276D691-69CF-42C6-8297-279A0982B9CF}" destId="{646A1082-29D4-48B6-B2F1-BD7EC0ACAD0E}" srcOrd="0" destOrd="3" presId="urn:microsoft.com/office/officeart/2005/8/layout/vList5"/>
    <dgm:cxn modelId="{2640FAED-6BE0-4685-8182-C1B773D0093D}" type="presOf" srcId="{9C5D7970-C057-48F7-A5ED-499810C651E0}" destId="{A2312048-516B-4624-80DA-B1306CA96B58}" srcOrd="0" destOrd="1" presId="urn:microsoft.com/office/officeart/2005/8/layout/vList5"/>
    <dgm:cxn modelId="{F593129C-6687-4322-9D61-85294B85ADB6}" srcId="{7A9742F0-4376-41A3-80CB-33A0DAEAE5E4}" destId="{8532B8C1-D398-49DD-A897-92CF0200E7EE}" srcOrd="0" destOrd="0" parTransId="{A1DDA509-259E-4863-9D03-2AAA7E2555BA}" sibTransId="{4E97D33F-A575-463F-8BBD-0B3AC90D2475}"/>
    <dgm:cxn modelId="{5DE4FD4C-C3B7-43F4-B1AA-58EC11F80FCF}" srcId="{8532B8C1-D398-49DD-A897-92CF0200E7EE}" destId="{50C7DB5C-C1C9-4034-9B7E-319DD68F640B}" srcOrd="0" destOrd="0" parTransId="{182DDA70-E6DD-4048-9045-18BEFD2AC3FA}" sibTransId="{DBEC6EAE-0043-4396-ABF1-3F71CAD8F863}"/>
    <dgm:cxn modelId="{9317170A-0010-4555-85BE-69E6CC928FDD}" type="presOf" srcId="{36E1009B-BE86-47BE-8297-72CACB06AC81}" destId="{A2312048-516B-4624-80DA-B1306CA96B58}" srcOrd="0" destOrd="0" presId="urn:microsoft.com/office/officeart/2005/8/layout/vList5"/>
    <dgm:cxn modelId="{E53B47FB-013C-41B5-AAD2-0AE69C29F1C3}" type="presParOf" srcId="{429D2F86-F578-4A16-9541-ACBFEE49C38A}" destId="{B350BBD8-E95F-4ADB-BF43-64B22B7D6190}" srcOrd="0" destOrd="0" presId="urn:microsoft.com/office/officeart/2005/8/layout/vList5"/>
    <dgm:cxn modelId="{50654A8E-B1A2-450B-9742-329627ACF82A}" type="presParOf" srcId="{B350BBD8-E95F-4ADB-BF43-64B22B7D6190}" destId="{F29F4EF4-3637-4A2F-90F4-05EB88E80E22}" srcOrd="0" destOrd="0" presId="urn:microsoft.com/office/officeart/2005/8/layout/vList5"/>
    <dgm:cxn modelId="{327E8C52-7400-4472-AB93-0BF8CEA0FAD5}" type="presParOf" srcId="{B350BBD8-E95F-4ADB-BF43-64B22B7D6190}" destId="{B2037077-6B8A-449A-9FDD-5A5C7E7A80C2}" srcOrd="1" destOrd="0" presId="urn:microsoft.com/office/officeart/2005/8/layout/vList5"/>
    <dgm:cxn modelId="{EC334584-8FE6-4667-B602-09A4E7BB1FEE}" type="presParOf" srcId="{429D2F86-F578-4A16-9541-ACBFEE49C38A}" destId="{3295A4FE-E0FD-4491-BBD9-165FA91497AD}" srcOrd="1" destOrd="0" presId="urn:microsoft.com/office/officeart/2005/8/layout/vList5"/>
    <dgm:cxn modelId="{E1D69E10-39C6-4C8C-A8C1-FDED4AC43840}" type="presParOf" srcId="{429D2F86-F578-4A16-9541-ACBFEE49C38A}" destId="{2505FF9A-EB09-4839-82F1-E824B3A86E40}" srcOrd="2" destOrd="0" presId="urn:microsoft.com/office/officeart/2005/8/layout/vList5"/>
    <dgm:cxn modelId="{0F7D3D88-223A-4651-A93A-72B0E665E908}" type="presParOf" srcId="{2505FF9A-EB09-4839-82F1-E824B3A86E40}" destId="{FC1C0951-2C52-4329-87B5-76DF2FFBF633}" srcOrd="0" destOrd="0" presId="urn:microsoft.com/office/officeart/2005/8/layout/vList5"/>
    <dgm:cxn modelId="{6936B026-0B06-49D5-A623-6C623E07E98C}" type="presParOf" srcId="{2505FF9A-EB09-4839-82F1-E824B3A86E40}" destId="{A2312048-516B-4624-80DA-B1306CA96B58}" srcOrd="1" destOrd="0" presId="urn:microsoft.com/office/officeart/2005/8/layout/vList5"/>
    <dgm:cxn modelId="{99785130-32A9-4017-A10E-4445968F5154}" type="presParOf" srcId="{429D2F86-F578-4A16-9541-ACBFEE49C38A}" destId="{F7D807E3-E3CB-45D8-978D-BFC48B43F811}" srcOrd="3" destOrd="0" presId="urn:microsoft.com/office/officeart/2005/8/layout/vList5"/>
    <dgm:cxn modelId="{EB2FA84B-D8F6-4BDB-9A3A-D0E730147B34}" type="presParOf" srcId="{429D2F86-F578-4A16-9541-ACBFEE49C38A}" destId="{F80E03BF-08EB-4F76-A158-A1AFDF4C33B2}" srcOrd="4" destOrd="0" presId="urn:microsoft.com/office/officeart/2005/8/layout/vList5"/>
    <dgm:cxn modelId="{91251FF3-96F9-4A3C-87AA-1CAF10E4202B}" type="presParOf" srcId="{F80E03BF-08EB-4F76-A158-A1AFDF4C33B2}" destId="{3527B5A4-68B9-4121-B47B-C6C1833C0565}" srcOrd="0" destOrd="0" presId="urn:microsoft.com/office/officeart/2005/8/layout/vList5"/>
    <dgm:cxn modelId="{234527AE-38B8-4283-8114-28402B2CD422}" type="presParOf" srcId="{F80E03BF-08EB-4F76-A158-A1AFDF4C33B2}" destId="{646A1082-29D4-48B6-B2F1-BD7EC0ACAD0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A9742F0-4376-41A3-80CB-33A0DAEAE5E4}" type="doc">
      <dgm:prSet loTypeId="urn:microsoft.com/office/officeart/2005/8/layout/vList5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PE"/>
        </a:p>
      </dgm:t>
    </dgm:pt>
    <dgm:pt modelId="{8532B8C1-D398-49DD-A897-92CF0200E7EE}">
      <dgm:prSet phldrT="[Texto]" custT="1"/>
      <dgm:spPr>
        <a:gradFill rotWithShape="0">
          <a:gsLst>
            <a:gs pos="0">
              <a:schemeClr val="accent6">
                <a:lumMod val="50000"/>
              </a:schemeClr>
            </a:gs>
            <a:gs pos="100000">
              <a:schemeClr val="accent6">
                <a:lumMod val="75000"/>
              </a:schemeClr>
            </a:gs>
          </a:gsLst>
          <a:lin ang="16200000" scaled="0"/>
        </a:gradFill>
      </dgm:spPr>
      <dgm:t>
        <a:bodyPr/>
        <a:lstStyle/>
        <a:p>
          <a:r>
            <a:rPr lang="es-PE" sz="3600" dirty="0" smtClean="0"/>
            <a:t>Realistas y Adecuados</a:t>
          </a:r>
          <a:endParaRPr lang="es-PE" sz="3600" dirty="0"/>
        </a:p>
      </dgm:t>
    </dgm:pt>
    <dgm:pt modelId="{A1DDA509-259E-4863-9D03-2AAA7E2555BA}" type="parTrans" cxnId="{F593129C-6687-4322-9D61-85294B85ADB6}">
      <dgm:prSet/>
      <dgm:spPr/>
      <dgm:t>
        <a:bodyPr/>
        <a:lstStyle/>
        <a:p>
          <a:endParaRPr lang="es-PE" sz="1600"/>
        </a:p>
      </dgm:t>
    </dgm:pt>
    <dgm:pt modelId="{4E97D33F-A575-463F-8BBD-0B3AC90D2475}" type="sibTrans" cxnId="{F593129C-6687-4322-9D61-85294B85ADB6}">
      <dgm:prSet/>
      <dgm:spPr/>
      <dgm:t>
        <a:bodyPr/>
        <a:lstStyle/>
        <a:p>
          <a:endParaRPr lang="es-PE" sz="1600"/>
        </a:p>
      </dgm:t>
    </dgm:pt>
    <dgm:pt modelId="{50C7DB5C-C1C9-4034-9B7E-319DD68F640B}">
      <dgm:prSet phldrT="[Texto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s-ES_tradnl" sz="1600" dirty="0" smtClean="0">
              <a:latin typeface="Arial Narrow" panose="020B0606020202030204" pitchFamily="34" charset="0"/>
            </a:rPr>
            <a:t>La empresa debe sustentarlos identificando su relevancia, incertidumbre y circunstancias en las que no aplicarían. Deben ser aplicados de forma coherente en el tiempo, sin cambios arbitrarios.</a:t>
          </a:r>
          <a:endParaRPr lang="es-PE" sz="1600" dirty="0"/>
        </a:p>
      </dgm:t>
    </dgm:pt>
    <dgm:pt modelId="{182DDA70-E6DD-4048-9045-18BEFD2AC3FA}" type="parTrans" cxnId="{5DE4FD4C-C3B7-43F4-B1AA-58EC11F80FCF}">
      <dgm:prSet/>
      <dgm:spPr/>
      <dgm:t>
        <a:bodyPr/>
        <a:lstStyle/>
        <a:p>
          <a:endParaRPr lang="es-PE" sz="1600"/>
        </a:p>
      </dgm:t>
    </dgm:pt>
    <dgm:pt modelId="{DBEC6EAE-0043-4396-ABF1-3F71CAD8F863}" type="sibTrans" cxnId="{5DE4FD4C-C3B7-43F4-B1AA-58EC11F80FCF}">
      <dgm:prSet/>
      <dgm:spPr/>
      <dgm:t>
        <a:bodyPr/>
        <a:lstStyle/>
        <a:p>
          <a:endParaRPr lang="es-PE" sz="1600"/>
        </a:p>
      </dgm:t>
    </dgm:pt>
    <dgm:pt modelId="{416B9B23-4A55-4CBF-B3EC-34210DBF337D}">
      <dgm:prSet phldrT="[Texto]" custT="1"/>
      <dgm:spPr>
        <a:gradFill rotWithShape="0">
          <a:gsLst>
            <a:gs pos="0">
              <a:srgbClr val="9E7800"/>
            </a:gs>
            <a:gs pos="100000">
              <a:srgbClr val="DAA600"/>
            </a:gs>
          </a:gsLst>
          <a:lin ang="16200000" scaled="0"/>
        </a:gradFill>
      </dgm:spPr>
      <dgm:t>
        <a:bodyPr/>
        <a:lstStyle/>
        <a:p>
          <a:r>
            <a:rPr lang="es-PE" sz="3600" dirty="0" smtClean="0"/>
            <a:t>Opciones</a:t>
          </a:r>
          <a:endParaRPr lang="es-PE" sz="3600" dirty="0"/>
        </a:p>
      </dgm:t>
    </dgm:pt>
    <dgm:pt modelId="{4EF27094-387C-4C2A-8333-792220580174}" type="parTrans" cxnId="{C6802201-7205-4F32-9F68-9166C5B2DB48}">
      <dgm:prSet/>
      <dgm:spPr/>
      <dgm:t>
        <a:bodyPr/>
        <a:lstStyle/>
        <a:p>
          <a:endParaRPr lang="es-PE" sz="1600"/>
        </a:p>
      </dgm:t>
    </dgm:pt>
    <dgm:pt modelId="{90BA40F1-506D-4B38-8E41-1C5F4E75D799}" type="sibTrans" cxnId="{C6802201-7205-4F32-9F68-9166C5B2DB48}">
      <dgm:prSet/>
      <dgm:spPr/>
      <dgm:t>
        <a:bodyPr/>
        <a:lstStyle/>
        <a:p>
          <a:endParaRPr lang="es-PE" sz="1600"/>
        </a:p>
      </dgm:t>
    </dgm:pt>
    <dgm:pt modelId="{AD64012C-E86A-429A-A7F4-492352677CDF}">
      <dgm:prSet phldrT="[Texto]" custT="1"/>
      <dgm:spPr>
        <a:solidFill>
          <a:srgbClr val="EBE375">
            <a:alpha val="89804"/>
          </a:srgbClr>
        </a:solidFill>
      </dgm:spPr>
      <dgm:t>
        <a:bodyPr/>
        <a:lstStyle/>
        <a:p>
          <a:r>
            <a:rPr lang="es-ES_tradnl" sz="1800" dirty="0" smtClean="0">
              <a:latin typeface="Arial Narrow" panose="020B0606020202030204" pitchFamily="34" charset="0"/>
            </a:rPr>
            <a:t>La empresa debe tener en cuenta el valor de las garantías financieras y de las posibles opciones contractuales por parte del tomador</a:t>
          </a:r>
          <a:endParaRPr lang="es-PE" sz="1800" dirty="0"/>
        </a:p>
      </dgm:t>
    </dgm:pt>
    <dgm:pt modelId="{3F50D525-BFE8-4E32-A967-81EFED611930}" type="parTrans" cxnId="{5F714522-0D75-4E0C-BFD8-4957F2F5F083}">
      <dgm:prSet/>
      <dgm:spPr/>
      <dgm:t>
        <a:bodyPr/>
        <a:lstStyle/>
        <a:p>
          <a:endParaRPr lang="es-PE" sz="1600"/>
        </a:p>
      </dgm:t>
    </dgm:pt>
    <dgm:pt modelId="{E9C5C354-2689-4BA3-AFFB-4FC76A49046A}" type="sibTrans" cxnId="{5F714522-0D75-4E0C-BFD8-4957F2F5F083}">
      <dgm:prSet/>
      <dgm:spPr/>
      <dgm:t>
        <a:bodyPr/>
        <a:lstStyle/>
        <a:p>
          <a:endParaRPr lang="es-PE" sz="1600"/>
        </a:p>
      </dgm:t>
    </dgm:pt>
    <dgm:pt modelId="{429D2F86-F578-4A16-9541-ACBFEE49C38A}" type="pres">
      <dgm:prSet presAssocID="{7A9742F0-4376-41A3-80CB-33A0DAEAE5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B350BBD8-E95F-4ADB-BF43-64B22B7D6190}" type="pres">
      <dgm:prSet presAssocID="{8532B8C1-D398-49DD-A897-92CF0200E7EE}" presName="linNode" presStyleCnt="0"/>
      <dgm:spPr/>
      <dgm:t>
        <a:bodyPr/>
        <a:lstStyle/>
        <a:p>
          <a:endParaRPr lang="es-ES"/>
        </a:p>
      </dgm:t>
    </dgm:pt>
    <dgm:pt modelId="{F29F4EF4-3637-4A2F-90F4-05EB88E80E22}" type="pres">
      <dgm:prSet presAssocID="{8532B8C1-D398-49DD-A897-92CF0200E7EE}" presName="parentText" presStyleLbl="node1" presStyleIdx="0" presStyleCnt="2" custScaleY="62037" custLinFactNeighborY="-68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2037077-6B8A-449A-9FDD-5A5C7E7A80C2}" type="pres">
      <dgm:prSet presAssocID="{8532B8C1-D398-49DD-A897-92CF0200E7EE}" presName="descendantText" presStyleLbl="alignAccFollowNode1" presStyleIdx="0" presStyleCnt="2" custScaleY="5318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295A4FE-E0FD-4491-BBD9-165FA91497AD}" type="pres">
      <dgm:prSet presAssocID="{4E97D33F-A575-463F-8BBD-0B3AC90D2475}" presName="sp" presStyleCnt="0"/>
      <dgm:spPr/>
      <dgm:t>
        <a:bodyPr/>
        <a:lstStyle/>
        <a:p>
          <a:endParaRPr lang="es-ES"/>
        </a:p>
      </dgm:t>
    </dgm:pt>
    <dgm:pt modelId="{F80E03BF-08EB-4F76-A158-A1AFDF4C33B2}" type="pres">
      <dgm:prSet presAssocID="{416B9B23-4A55-4CBF-B3EC-34210DBF337D}" presName="linNode" presStyleCnt="0"/>
      <dgm:spPr/>
      <dgm:t>
        <a:bodyPr/>
        <a:lstStyle/>
        <a:p>
          <a:endParaRPr lang="es-ES"/>
        </a:p>
      </dgm:t>
    </dgm:pt>
    <dgm:pt modelId="{3527B5A4-68B9-4121-B47B-C6C1833C0565}" type="pres">
      <dgm:prSet presAssocID="{416B9B23-4A55-4CBF-B3EC-34210DBF337D}" presName="parentText" presStyleLbl="node1" presStyleIdx="1" presStyleCnt="2" custScaleY="58910" custLinFactNeighborY="86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46A1082-29D4-48B6-B2F1-BD7EC0ACAD0E}" type="pres">
      <dgm:prSet presAssocID="{416B9B23-4A55-4CBF-B3EC-34210DBF337D}" presName="descendantText" presStyleLbl="alignAccFollowNode1" presStyleIdx="1" presStyleCnt="2" custScaleY="5250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4D076468-B7A5-474A-87A0-1EBCB309A0D8}" type="presOf" srcId="{AD64012C-E86A-429A-A7F4-492352677CDF}" destId="{646A1082-29D4-48B6-B2F1-BD7EC0ACAD0E}" srcOrd="0" destOrd="0" presId="urn:microsoft.com/office/officeart/2005/8/layout/vList5"/>
    <dgm:cxn modelId="{B25D87AC-DE42-4D0D-B29B-E7306A31778D}" type="presOf" srcId="{8532B8C1-D398-49DD-A897-92CF0200E7EE}" destId="{F29F4EF4-3637-4A2F-90F4-05EB88E80E22}" srcOrd="0" destOrd="0" presId="urn:microsoft.com/office/officeart/2005/8/layout/vList5"/>
    <dgm:cxn modelId="{4437E00C-CFFC-4F7D-9EC9-7C46787E1D0B}" type="presOf" srcId="{416B9B23-4A55-4CBF-B3EC-34210DBF337D}" destId="{3527B5A4-68B9-4121-B47B-C6C1833C0565}" srcOrd="0" destOrd="0" presId="urn:microsoft.com/office/officeart/2005/8/layout/vList5"/>
    <dgm:cxn modelId="{8878EDC2-A844-41A8-BB7F-61F3B952A31B}" type="presOf" srcId="{7A9742F0-4376-41A3-80CB-33A0DAEAE5E4}" destId="{429D2F86-F578-4A16-9541-ACBFEE49C38A}" srcOrd="0" destOrd="0" presId="urn:microsoft.com/office/officeart/2005/8/layout/vList5"/>
    <dgm:cxn modelId="{5F714522-0D75-4E0C-BFD8-4957F2F5F083}" srcId="{416B9B23-4A55-4CBF-B3EC-34210DBF337D}" destId="{AD64012C-E86A-429A-A7F4-492352677CDF}" srcOrd="0" destOrd="0" parTransId="{3F50D525-BFE8-4E32-A967-81EFED611930}" sibTransId="{E9C5C354-2689-4BA3-AFFB-4FC76A49046A}"/>
    <dgm:cxn modelId="{C6802201-7205-4F32-9F68-9166C5B2DB48}" srcId="{7A9742F0-4376-41A3-80CB-33A0DAEAE5E4}" destId="{416B9B23-4A55-4CBF-B3EC-34210DBF337D}" srcOrd="1" destOrd="0" parTransId="{4EF27094-387C-4C2A-8333-792220580174}" sibTransId="{90BA40F1-506D-4B38-8E41-1C5F4E75D799}"/>
    <dgm:cxn modelId="{6A71ED25-6B45-4AE7-9536-EFD45128D715}" type="presOf" srcId="{50C7DB5C-C1C9-4034-9B7E-319DD68F640B}" destId="{B2037077-6B8A-449A-9FDD-5A5C7E7A80C2}" srcOrd="0" destOrd="0" presId="urn:microsoft.com/office/officeart/2005/8/layout/vList5"/>
    <dgm:cxn modelId="{F593129C-6687-4322-9D61-85294B85ADB6}" srcId="{7A9742F0-4376-41A3-80CB-33A0DAEAE5E4}" destId="{8532B8C1-D398-49DD-A897-92CF0200E7EE}" srcOrd="0" destOrd="0" parTransId="{A1DDA509-259E-4863-9D03-2AAA7E2555BA}" sibTransId="{4E97D33F-A575-463F-8BBD-0B3AC90D2475}"/>
    <dgm:cxn modelId="{5DE4FD4C-C3B7-43F4-B1AA-58EC11F80FCF}" srcId="{8532B8C1-D398-49DD-A897-92CF0200E7EE}" destId="{50C7DB5C-C1C9-4034-9B7E-319DD68F640B}" srcOrd="0" destOrd="0" parTransId="{182DDA70-E6DD-4048-9045-18BEFD2AC3FA}" sibTransId="{DBEC6EAE-0043-4396-ABF1-3F71CAD8F863}"/>
    <dgm:cxn modelId="{E53B47FB-013C-41B5-AAD2-0AE69C29F1C3}" type="presParOf" srcId="{429D2F86-F578-4A16-9541-ACBFEE49C38A}" destId="{B350BBD8-E95F-4ADB-BF43-64B22B7D6190}" srcOrd="0" destOrd="0" presId="urn:microsoft.com/office/officeart/2005/8/layout/vList5"/>
    <dgm:cxn modelId="{50654A8E-B1A2-450B-9742-329627ACF82A}" type="presParOf" srcId="{B350BBD8-E95F-4ADB-BF43-64B22B7D6190}" destId="{F29F4EF4-3637-4A2F-90F4-05EB88E80E22}" srcOrd="0" destOrd="0" presId="urn:microsoft.com/office/officeart/2005/8/layout/vList5"/>
    <dgm:cxn modelId="{327E8C52-7400-4472-AB93-0BF8CEA0FAD5}" type="presParOf" srcId="{B350BBD8-E95F-4ADB-BF43-64B22B7D6190}" destId="{B2037077-6B8A-449A-9FDD-5A5C7E7A80C2}" srcOrd="1" destOrd="0" presId="urn:microsoft.com/office/officeart/2005/8/layout/vList5"/>
    <dgm:cxn modelId="{EC334584-8FE6-4667-B602-09A4E7BB1FEE}" type="presParOf" srcId="{429D2F86-F578-4A16-9541-ACBFEE49C38A}" destId="{3295A4FE-E0FD-4491-BBD9-165FA91497AD}" srcOrd="1" destOrd="0" presId="urn:microsoft.com/office/officeart/2005/8/layout/vList5"/>
    <dgm:cxn modelId="{EB2FA84B-D8F6-4BDB-9A3A-D0E730147B34}" type="presParOf" srcId="{429D2F86-F578-4A16-9541-ACBFEE49C38A}" destId="{F80E03BF-08EB-4F76-A158-A1AFDF4C33B2}" srcOrd="2" destOrd="0" presId="urn:microsoft.com/office/officeart/2005/8/layout/vList5"/>
    <dgm:cxn modelId="{91251FF3-96F9-4A3C-87AA-1CAF10E4202B}" type="presParOf" srcId="{F80E03BF-08EB-4F76-A158-A1AFDF4C33B2}" destId="{3527B5A4-68B9-4121-B47B-C6C1833C0565}" srcOrd="0" destOrd="0" presId="urn:microsoft.com/office/officeart/2005/8/layout/vList5"/>
    <dgm:cxn modelId="{234527AE-38B8-4283-8114-28402B2CD422}" type="presParOf" srcId="{F80E03BF-08EB-4F76-A158-A1AFDF4C33B2}" destId="{646A1082-29D4-48B6-B2F1-BD7EC0ACAD0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0138817-9D04-44D9-9BEF-B3637F458F0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C73BC00-9063-4AE9-91A8-100F20F563E7}">
      <dgm:prSet phldrT="[Texto]" custT="1"/>
      <dgm:spPr/>
      <dgm:t>
        <a:bodyPr/>
        <a:lstStyle/>
        <a:p>
          <a:r>
            <a:rPr lang="es-E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Aspectos</a:t>
          </a:r>
          <a:endParaRPr lang="es-E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C8E352-419E-4843-ADEB-0CBB2A9C52CF}" type="parTrans" cxnId="{C3E2D6B4-DCC0-4203-B81D-CD4360110132}">
      <dgm:prSet/>
      <dgm:spPr/>
      <dgm:t>
        <a:bodyPr/>
        <a:lstStyle/>
        <a:p>
          <a:endParaRPr lang="es-ES"/>
        </a:p>
      </dgm:t>
    </dgm:pt>
    <dgm:pt modelId="{698F4784-7141-453C-834E-E1BE26697CC9}" type="sibTrans" cxnId="{C3E2D6B4-DCC0-4203-B81D-CD4360110132}">
      <dgm:prSet/>
      <dgm:spPr/>
      <dgm:t>
        <a:bodyPr/>
        <a:lstStyle/>
        <a:p>
          <a:endParaRPr lang="es-ES"/>
        </a:p>
      </dgm:t>
    </dgm:pt>
    <dgm:pt modelId="{BA88B901-4869-43AC-9B7B-3F3F2DA58C51}">
      <dgm:prSet phldrT="[Texto]"/>
      <dgm:spPr/>
      <dgm:t>
        <a:bodyPr anchor="ctr"/>
        <a:lstStyle/>
        <a:p>
          <a:r>
            <a:rPr lang="es-ES_tradnl" dirty="0" smtClean="0">
              <a:latin typeface="Calibri" panose="020F0502020204030204" pitchFamily="34" charset="0"/>
              <a:cs typeface="Calibri" panose="020F0502020204030204" pitchFamily="34" charset="0"/>
            </a:rPr>
            <a:t>▪ </a:t>
          </a:r>
          <a:r>
            <a:rPr lang="es-ES_tradnl" dirty="0" smtClean="0">
              <a:latin typeface="Arial Narrow" panose="020B0606020202030204" pitchFamily="34" charset="0"/>
            </a:rPr>
            <a:t>Constitución de reservas técnicas, y evaluación de su suficiencia.</a:t>
          </a:r>
          <a:endParaRPr lang="es-ES" dirty="0"/>
        </a:p>
      </dgm:t>
    </dgm:pt>
    <dgm:pt modelId="{B818E180-503C-4D9A-B3AC-7D7714592761}" type="parTrans" cxnId="{9B359C50-8CB4-4617-ACEE-F238B19E4BED}">
      <dgm:prSet/>
      <dgm:spPr/>
      <dgm:t>
        <a:bodyPr/>
        <a:lstStyle/>
        <a:p>
          <a:endParaRPr lang="es-ES"/>
        </a:p>
      </dgm:t>
    </dgm:pt>
    <dgm:pt modelId="{C47A236A-086F-4131-AD35-D16CA75D5F18}" type="sibTrans" cxnId="{9B359C50-8CB4-4617-ACEE-F238B19E4BED}">
      <dgm:prSet/>
      <dgm:spPr/>
      <dgm:t>
        <a:bodyPr/>
        <a:lstStyle/>
        <a:p>
          <a:endParaRPr lang="es-ES"/>
        </a:p>
      </dgm:t>
    </dgm:pt>
    <dgm:pt modelId="{89BE8E1B-D8DF-4DA3-A023-D2D4EC318647}">
      <dgm:prSet/>
      <dgm:spPr/>
      <dgm:t>
        <a:bodyPr anchor="ctr"/>
        <a:lstStyle/>
        <a:p>
          <a:r>
            <a:rPr lang="es-ES_tradnl" dirty="0" smtClean="0">
              <a:latin typeface="Calibri" panose="020F0502020204030204" pitchFamily="34" charset="0"/>
              <a:cs typeface="Calibri" panose="020F0502020204030204" pitchFamily="34" charset="0"/>
            </a:rPr>
            <a:t>▪ </a:t>
          </a:r>
          <a:r>
            <a:rPr lang="es-ES_tradnl" dirty="0" smtClean="0">
              <a:latin typeface="Arial Narrow" panose="020B0606020202030204" pitchFamily="34" charset="0"/>
            </a:rPr>
            <a:t>Suscripción y tarificación (por producto) de los riesgos en los que opera la empresa.</a:t>
          </a:r>
          <a:endParaRPr lang="es-ES" dirty="0">
            <a:latin typeface="Arial Narrow" panose="020B0606020202030204" pitchFamily="34" charset="0"/>
          </a:endParaRPr>
        </a:p>
      </dgm:t>
    </dgm:pt>
    <dgm:pt modelId="{187BDBFA-776C-4ACE-BCEB-5286366B4C20}" type="parTrans" cxnId="{37E4960E-63A8-4072-B6BE-1A3FDD254BC7}">
      <dgm:prSet/>
      <dgm:spPr/>
      <dgm:t>
        <a:bodyPr/>
        <a:lstStyle/>
        <a:p>
          <a:endParaRPr lang="es-ES"/>
        </a:p>
      </dgm:t>
    </dgm:pt>
    <dgm:pt modelId="{F2F54C39-3545-433D-A6AC-96406A72F32C}" type="sibTrans" cxnId="{37E4960E-63A8-4072-B6BE-1A3FDD254BC7}">
      <dgm:prSet/>
      <dgm:spPr/>
      <dgm:t>
        <a:bodyPr/>
        <a:lstStyle/>
        <a:p>
          <a:endParaRPr lang="es-ES"/>
        </a:p>
      </dgm:t>
    </dgm:pt>
    <dgm:pt modelId="{89D82308-6B4B-494E-A70C-DDE268CFE4A6}">
      <dgm:prSet/>
      <dgm:spPr/>
      <dgm:t>
        <a:bodyPr anchor="ctr"/>
        <a:lstStyle/>
        <a:p>
          <a:r>
            <a:rPr lang="es-ES_tradnl" dirty="0" smtClean="0">
              <a:latin typeface="Calibri" panose="020F0502020204030204" pitchFamily="34" charset="0"/>
              <a:cs typeface="Calibri" panose="020F0502020204030204" pitchFamily="34" charset="0"/>
            </a:rPr>
            <a:t>▪ </a:t>
          </a:r>
          <a:r>
            <a:rPr lang="es-ES_tradnl" dirty="0" smtClean="0">
              <a:latin typeface="Arial Narrow" panose="020B0606020202030204" pitchFamily="34" charset="0"/>
            </a:rPr>
            <a:t>Monitoreo de la siniestralidad.</a:t>
          </a:r>
          <a:endParaRPr lang="es-ES" dirty="0">
            <a:latin typeface="Arial Narrow" panose="020B0606020202030204" pitchFamily="34" charset="0"/>
          </a:endParaRPr>
        </a:p>
      </dgm:t>
    </dgm:pt>
    <dgm:pt modelId="{008BA4CD-E3AF-495D-ABB1-BEE8BBBF132A}" type="parTrans" cxnId="{8F77BFA2-E754-4AA6-951E-96C4C4D7FEE6}">
      <dgm:prSet/>
      <dgm:spPr/>
      <dgm:t>
        <a:bodyPr/>
        <a:lstStyle/>
        <a:p>
          <a:endParaRPr lang="es-ES"/>
        </a:p>
      </dgm:t>
    </dgm:pt>
    <dgm:pt modelId="{D0578722-4A31-46E7-90CB-77D9BF03522A}" type="sibTrans" cxnId="{8F77BFA2-E754-4AA6-951E-96C4C4D7FEE6}">
      <dgm:prSet/>
      <dgm:spPr/>
      <dgm:t>
        <a:bodyPr/>
        <a:lstStyle/>
        <a:p>
          <a:endParaRPr lang="es-ES"/>
        </a:p>
      </dgm:t>
    </dgm:pt>
    <dgm:pt modelId="{FE5EE9EB-A75B-4CC3-A27A-A4B4BE42BE64}">
      <dgm:prSet/>
      <dgm:spPr/>
      <dgm:t>
        <a:bodyPr anchor="ctr"/>
        <a:lstStyle/>
        <a:p>
          <a:r>
            <a:rPr lang="es-ES_tradnl" dirty="0" smtClean="0">
              <a:latin typeface="Calibri" panose="020F0502020204030204" pitchFamily="34" charset="0"/>
              <a:cs typeface="Calibri" panose="020F0502020204030204" pitchFamily="34" charset="0"/>
            </a:rPr>
            <a:t>▪ </a:t>
          </a:r>
          <a:r>
            <a:rPr lang="es-ES_tradnl" dirty="0" smtClean="0">
              <a:latin typeface="Arial Narrow" panose="020B0606020202030204" pitchFamily="34" charset="0"/>
            </a:rPr>
            <a:t>Diseño de los productos de seguro.</a:t>
          </a:r>
          <a:endParaRPr lang="es-ES" dirty="0">
            <a:latin typeface="Arial Narrow" panose="020B0606020202030204" pitchFamily="34" charset="0"/>
          </a:endParaRPr>
        </a:p>
      </dgm:t>
    </dgm:pt>
    <dgm:pt modelId="{A0EC03A2-2444-4109-9C4D-80A7FAB7499F}" type="parTrans" cxnId="{7C71DA73-56E4-4779-BB3D-053D1BB1D69F}">
      <dgm:prSet/>
      <dgm:spPr/>
      <dgm:t>
        <a:bodyPr/>
        <a:lstStyle/>
        <a:p>
          <a:endParaRPr lang="es-ES"/>
        </a:p>
      </dgm:t>
    </dgm:pt>
    <dgm:pt modelId="{4F821A7A-757C-45F8-B44C-C56A3C735DFD}" type="sibTrans" cxnId="{7C71DA73-56E4-4779-BB3D-053D1BB1D69F}">
      <dgm:prSet/>
      <dgm:spPr/>
      <dgm:t>
        <a:bodyPr/>
        <a:lstStyle/>
        <a:p>
          <a:endParaRPr lang="es-ES"/>
        </a:p>
      </dgm:t>
    </dgm:pt>
    <dgm:pt modelId="{03B0D784-F52D-4A88-99E4-378944763363}">
      <dgm:prSet/>
      <dgm:spPr/>
      <dgm:t>
        <a:bodyPr anchor="ctr"/>
        <a:lstStyle/>
        <a:p>
          <a:r>
            <a:rPr lang="es-ES_tradnl" dirty="0" smtClean="0">
              <a:latin typeface="Calibri" panose="020F0502020204030204" pitchFamily="34" charset="0"/>
              <a:cs typeface="Calibri" panose="020F0502020204030204" pitchFamily="34" charset="0"/>
            </a:rPr>
            <a:t>▪ </a:t>
          </a:r>
          <a:r>
            <a:rPr lang="es-ES_tradnl" dirty="0" smtClean="0">
              <a:latin typeface="Arial Narrow" panose="020B0606020202030204" pitchFamily="34" charset="0"/>
            </a:rPr>
            <a:t>Gestión de siniestros.</a:t>
          </a:r>
          <a:endParaRPr lang="es-ES" dirty="0">
            <a:latin typeface="Arial Narrow" panose="020B0606020202030204" pitchFamily="34" charset="0"/>
          </a:endParaRPr>
        </a:p>
      </dgm:t>
    </dgm:pt>
    <dgm:pt modelId="{F92097F0-E674-4484-95A0-0AF12C2719B7}" type="parTrans" cxnId="{B8075B8C-BF0E-429B-9FCF-9F36E83D6AB9}">
      <dgm:prSet/>
      <dgm:spPr/>
      <dgm:t>
        <a:bodyPr/>
        <a:lstStyle/>
        <a:p>
          <a:endParaRPr lang="es-ES"/>
        </a:p>
      </dgm:t>
    </dgm:pt>
    <dgm:pt modelId="{49EAC67F-B7D0-4706-B43B-2246665CC61D}" type="sibTrans" cxnId="{B8075B8C-BF0E-429B-9FCF-9F36E83D6AB9}">
      <dgm:prSet/>
      <dgm:spPr/>
      <dgm:t>
        <a:bodyPr/>
        <a:lstStyle/>
        <a:p>
          <a:endParaRPr lang="es-ES"/>
        </a:p>
      </dgm:t>
    </dgm:pt>
    <dgm:pt modelId="{6060D805-C0A5-4597-9C83-E6ECBBA9E3C0}">
      <dgm:prSet/>
      <dgm:spPr/>
      <dgm:t>
        <a:bodyPr anchor="ctr"/>
        <a:lstStyle/>
        <a:p>
          <a:r>
            <a:rPr lang="es-ES_tradnl" dirty="0" smtClean="0">
              <a:latin typeface="Calibri" panose="020F0502020204030204" pitchFamily="34" charset="0"/>
              <a:cs typeface="Calibri" panose="020F0502020204030204" pitchFamily="34" charset="0"/>
            </a:rPr>
            <a:t>▪ </a:t>
          </a:r>
          <a:r>
            <a:rPr lang="es-ES_tradnl" dirty="0" smtClean="0">
              <a:latin typeface="Arial Narrow" panose="020B0606020202030204" pitchFamily="34" charset="0"/>
            </a:rPr>
            <a:t>Gestión de riesgos técnicos.</a:t>
          </a:r>
          <a:endParaRPr lang="es-ES" dirty="0">
            <a:latin typeface="Arial Narrow" panose="020B0606020202030204" pitchFamily="34" charset="0"/>
          </a:endParaRPr>
        </a:p>
      </dgm:t>
    </dgm:pt>
    <dgm:pt modelId="{CE115A9B-4CBD-45C3-A950-AF5FCC94A9CD}" type="parTrans" cxnId="{19E12698-1DBA-4A5E-8BA1-5B0F6B9F28B4}">
      <dgm:prSet/>
      <dgm:spPr/>
      <dgm:t>
        <a:bodyPr/>
        <a:lstStyle/>
        <a:p>
          <a:endParaRPr lang="es-ES"/>
        </a:p>
      </dgm:t>
    </dgm:pt>
    <dgm:pt modelId="{4E645EF4-46B3-4692-9F06-DD5456316F91}" type="sibTrans" cxnId="{19E12698-1DBA-4A5E-8BA1-5B0F6B9F28B4}">
      <dgm:prSet/>
      <dgm:spPr/>
      <dgm:t>
        <a:bodyPr/>
        <a:lstStyle/>
        <a:p>
          <a:endParaRPr lang="es-ES"/>
        </a:p>
      </dgm:t>
    </dgm:pt>
    <dgm:pt modelId="{DEA81D16-010F-425B-82A2-02AA37F371EC}">
      <dgm:prSet/>
      <dgm:spPr/>
      <dgm:t>
        <a:bodyPr anchor="ctr"/>
        <a:lstStyle/>
        <a:p>
          <a:r>
            <a:rPr lang="es-ES_tradnl" dirty="0" smtClean="0">
              <a:latin typeface="Calibri" panose="020F0502020204030204" pitchFamily="34" charset="0"/>
              <a:cs typeface="Calibri" panose="020F0502020204030204" pitchFamily="34" charset="0"/>
            </a:rPr>
            <a:t>▪ </a:t>
          </a:r>
          <a:r>
            <a:rPr lang="es-ES_tradnl" dirty="0" smtClean="0">
              <a:latin typeface="Arial Narrow" panose="020B0606020202030204" pitchFamily="34" charset="0"/>
            </a:rPr>
            <a:t>Gestión del reaseguro.</a:t>
          </a:r>
          <a:endParaRPr lang="es-ES" dirty="0">
            <a:latin typeface="Arial Narrow" panose="020B0606020202030204" pitchFamily="34" charset="0"/>
          </a:endParaRPr>
        </a:p>
      </dgm:t>
    </dgm:pt>
    <dgm:pt modelId="{47CEEAA7-02E1-4C48-81B2-4A7013C37869}" type="parTrans" cxnId="{CD66D78B-C355-4050-ACC8-D4317974FC89}">
      <dgm:prSet/>
      <dgm:spPr/>
      <dgm:t>
        <a:bodyPr/>
        <a:lstStyle/>
        <a:p>
          <a:endParaRPr lang="es-ES"/>
        </a:p>
      </dgm:t>
    </dgm:pt>
    <dgm:pt modelId="{EF253F07-0990-4F73-8C05-3658343EF45C}" type="sibTrans" cxnId="{CD66D78B-C355-4050-ACC8-D4317974FC89}">
      <dgm:prSet/>
      <dgm:spPr/>
      <dgm:t>
        <a:bodyPr/>
        <a:lstStyle/>
        <a:p>
          <a:endParaRPr lang="es-ES"/>
        </a:p>
      </dgm:t>
    </dgm:pt>
    <dgm:pt modelId="{E2A909A6-64F8-42AA-8100-FF8EAA8E2191}">
      <dgm:prSet/>
      <dgm:spPr/>
      <dgm:t>
        <a:bodyPr anchor="ctr"/>
        <a:lstStyle/>
        <a:p>
          <a:r>
            <a:rPr lang="es-ES_tradnl" dirty="0" smtClean="0">
              <a:latin typeface="Calibri" panose="020F0502020204030204" pitchFamily="34" charset="0"/>
              <a:cs typeface="Calibri" panose="020F0502020204030204" pitchFamily="34" charset="0"/>
            </a:rPr>
            <a:t>▪ </a:t>
          </a:r>
          <a:r>
            <a:rPr lang="es-ES_tradnl" dirty="0" smtClean="0">
              <a:latin typeface="Arial Narrow" panose="020B0606020202030204" pitchFamily="34" charset="0"/>
            </a:rPr>
            <a:t>Gestión y monitoreo de los procesos de una subcontratación significativa de los riesgos técnicos.</a:t>
          </a:r>
          <a:endParaRPr lang="es-ES" dirty="0">
            <a:latin typeface="Arial Narrow" panose="020B0606020202030204" pitchFamily="34" charset="0"/>
          </a:endParaRPr>
        </a:p>
      </dgm:t>
    </dgm:pt>
    <dgm:pt modelId="{A569908D-D9A9-4B7B-A656-C406FE798AC0}" type="parTrans" cxnId="{88FC90C6-AD17-43C1-8C99-1428AFB28AD2}">
      <dgm:prSet/>
      <dgm:spPr/>
      <dgm:t>
        <a:bodyPr/>
        <a:lstStyle/>
        <a:p>
          <a:endParaRPr lang="es-ES"/>
        </a:p>
      </dgm:t>
    </dgm:pt>
    <dgm:pt modelId="{FDCD6B9E-5285-483A-9EE4-74EEDF42CF4C}" type="sibTrans" cxnId="{88FC90C6-AD17-43C1-8C99-1428AFB28AD2}">
      <dgm:prSet/>
      <dgm:spPr/>
      <dgm:t>
        <a:bodyPr/>
        <a:lstStyle/>
        <a:p>
          <a:endParaRPr lang="es-ES"/>
        </a:p>
      </dgm:t>
    </dgm:pt>
    <dgm:pt modelId="{1B051296-BE74-4B79-BEAF-C8DEA3868951}" type="pres">
      <dgm:prSet presAssocID="{20138817-9D04-44D9-9BEF-B3637F458F0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3CE13887-52EB-46B1-9F0D-0865126CCE0E}" type="pres">
      <dgm:prSet presAssocID="{7C73BC00-9063-4AE9-91A8-100F20F563E7}" presName="thickLine" presStyleLbl="alignNode1" presStyleIdx="0" presStyleCnt="1"/>
      <dgm:spPr/>
    </dgm:pt>
    <dgm:pt modelId="{BC343D95-78AE-4999-9CFF-91D8146C4FC8}" type="pres">
      <dgm:prSet presAssocID="{7C73BC00-9063-4AE9-91A8-100F20F563E7}" presName="horz1" presStyleCnt="0"/>
      <dgm:spPr/>
    </dgm:pt>
    <dgm:pt modelId="{3A8A6F3D-A7FE-4E72-928B-4DB8E71DD55C}" type="pres">
      <dgm:prSet presAssocID="{7C73BC00-9063-4AE9-91A8-100F20F563E7}" presName="tx1" presStyleLbl="revTx" presStyleIdx="0" presStyleCnt="9"/>
      <dgm:spPr/>
      <dgm:t>
        <a:bodyPr/>
        <a:lstStyle/>
        <a:p>
          <a:endParaRPr lang="es-ES"/>
        </a:p>
      </dgm:t>
    </dgm:pt>
    <dgm:pt modelId="{F8C4D2D3-3E16-4502-8525-2CB51F5BBD92}" type="pres">
      <dgm:prSet presAssocID="{7C73BC00-9063-4AE9-91A8-100F20F563E7}" presName="vert1" presStyleCnt="0"/>
      <dgm:spPr/>
    </dgm:pt>
    <dgm:pt modelId="{06CD9D12-BB96-47D9-B15B-A5BE24D8C108}" type="pres">
      <dgm:prSet presAssocID="{BA88B901-4869-43AC-9B7B-3F3F2DA58C51}" presName="vertSpace2a" presStyleCnt="0"/>
      <dgm:spPr/>
    </dgm:pt>
    <dgm:pt modelId="{A3903284-BF08-41B3-B28A-5A40BE6DEA99}" type="pres">
      <dgm:prSet presAssocID="{BA88B901-4869-43AC-9B7B-3F3F2DA58C51}" presName="horz2" presStyleCnt="0"/>
      <dgm:spPr/>
    </dgm:pt>
    <dgm:pt modelId="{7592C0F8-DB16-4FD8-850A-8EFFD455D22F}" type="pres">
      <dgm:prSet presAssocID="{BA88B901-4869-43AC-9B7B-3F3F2DA58C51}" presName="horzSpace2" presStyleCnt="0"/>
      <dgm:spPr/>
    </dgm:pt>
    <dgm:pt modelId="{AB3ADC7D-4218-425A-8F28-3F514776FB18}" type="pres">
      <dgm:prSet presAssocID="{BA88B901-4869-43AC-9B7B-3F3F2DA58C51}" presName="tx2" presStyleLbl="revTx" presStyleIdx="1" presStyleCnt="9"/>
      <dgm:spPr/>
      <dgm:t>
        <a:bodyPr/>
        <a:lstStyle/>
        <a:p>
          <a:endParaRPr lang="es-ES"/>
        </a:p>
      </dgm:t>
    </dgm:pt>
    <dgm:pt modelId="{DB1F0404-0464-4B25-B78F-94D371F75D25}" type="pres">
      <dgm:prSet presAssocID="{BA88B901-4869-43AC-9B7B-3F3F2DA58C51}" presName="vert2" presStyleCnt="0"/>
      <dgm:spPr/>
    </dgm:pt>
    <dgm:pt modelId="{5A3FF698-034A-4325-8CCD-BEC745B016B6}" type="pres">
      <dgm:prSet presAssocID="{BA88B901-4869-43AC-9B7B-3F3F2DA58C51}" presName="thinLine2b" presStyleLbl="callout" presStyleIdx="0" presStyleCnt="8"/>
      <dgm:spPr/>
    </dgm:pt>
    <dgm:pt modelId="{E201A1C6-C2C4-4D8A-BCC2-A521F384FC6F}" type="pres">
      <dgm:prSet presAssocID="{BA88B901-4869-43AC-9B7B-3F3F2DA58C51}" presName="vertSpace2b" presStyleCnt="0"/>
      <dgm:spPr/>
    </dgm:pt>
    <dgm:pt modelId="{C678ABCB-72DB-41C5-B889-7897710D6811}" type="pres">
      <dgm:prSet presAssocID="{89BE8E1B-D8DF-4DA3-A023-D2D4EC318647}" presName="horz2" presStyleCnt="0"/>
      <dgm:spPr/>
    </dgm:pt>
    <dgm:pt modelId="{897F709D-59C3-4EAF-98E3-0C281DDB8702}" type="pres">
      <dgm:prSet presAssocID="{89BE8E1B-D8DF-4DA3-A023-D2D4EC318647}" presName="horzSpace2" presStyleCnt="0"/>
      <dgm:spPr/>
    </dgm:pt>
    <dgm:pt modelId="{C0F6FA21-95DC-46BC-AB02-2E106BF2CC85}" type="pres">
      <dgm:prSet presAssocID="{89BE8E1B-D8DF-4DA3-A023-D2D4EC318647}" presName="tx2" presStyleLbl="revTx" presStyleIdx="2" presStyleCnt="9"/>
      <dgm:spPr/>
      <dgm:t>
        <a:bodyPr/>
        <a:lstStyle/>
        <a:p>
          <a:endParaRPr lang="es-ES"/>
        </a:p>
      </dgm:t>
    </dgm:pt>
    <dgm:pt modelId="{D9720A97-3DB4-4263-A3D4-43C153E97114}" type="pres">
      <dgm:prSet presAssocID="{89BE8E1B-D8DF-4DA3-A023-D2D4EC318647}" presName="vert2" presStyleCnt="0"/>
      <dgm:spPr/>
    </dgm:pt>
    <dgm:pt modelId="{3A1F2131-4E1D-4DFA-B0C6-43822A8FC996}" type="pres">
      <dgm:prSet presAssocID="{89BE8E1B-D8DF-4DA3-A023-D2D4EC318647}" presName="thinLine2b" presStyleLbl="callout" presStyleIdx="1" presStyleCnt="8"/>
      <dgm:spPr/>
    </dgm:pt>
    <dgm:pt modelId="{1D6B75E8-79DC-4707-B3DE-9671626B744C}" type="pres">
      <dgm:prSet presAssocID="{89BE8E1B-D8DF-4DA3-A023-D2D4EC318647}" presName="vertSpace2b" presStyleCnt="0"/>
      <dgm:spPr/>
    </dgm:pt>
    <dgm:pt modelId="{0DD4BC9D-57C1-4B20-83EC-EC5CC943E47B}" type="pres">
      <dgm:prSet presAssocID="{89D82308-6B4B-494E-A70C-DDE268CFE4A6}" presName="horz2" presStyleCnt="0"/>
      <dgm:spPr/>
    </dgm:pt>
    <dgm:pt modelId="{96C3D933-D162-458D-A3F5-EFD5C530ED0E}" type="pres">
      <dgm:prSet presAssocID="{89D82308-6B4B-494E-A70C-DDE268CFE4A6}" presName="horzSpace2" presStyleCnt="0"/>
      <dgm:spPr/>
    </dgm:pt>
    <dgm:pt modelId="{0255E6ED-810F-4FD9-B26F-A3F592A18D75}" type="pres">
      <dgm:prSet presAssocID="{89D82308-6B4B-494E-A70C-DDE268CFE4A6}" presName="tx2" presStyleLbl="revTx" presStyleIdx="3" presStyleCnt="9"/>
      <dgm:spPr/>
      <dgm:t>
        <a:bodyPr/>
        <a:lstStyle/>
        <a:p>
          <a:endParaRPr lang="es-ES"/>
        </a:p>
      </dgm:t>
    </dgm:pt>
    <dgm:pt modelId="{44D7798A-1334-4A5F-971A-D943E3C25DC6}" type="pres">
      <dgm:prSet presAssocID="{89D82308-6B4B-494E-A70C-DDE268CFE4A6}" presName="vert2" presStyleCnt="0"/>
      <dgm:spPr/>
    </dgm:pt>
    <dgm:pt modelId="{4E2E23BD-297D-45BE-98BB-026D5602E84E}" type="pres">
      <dgm:prSet presAssocID="{89D82308-6B4B-494E-A70C-DDE268CFE4A6}" presName="thinLine2b" presStyleLbl="callout" presStyleIdx="2" presStyleCnt="8"/>
      <dgm:spPr/>
    </dgm:pt>
    <dgm:pt modelId="{3FA803A2-1EBC-4141-B363-CCD76A04F736}" type="pres">
      <dgm:prSet presAssocID="{89D82308-6B4B-494E-A70C-DDE268CFE4A6}" presName="vertSpace2b" presStyleCnt="0"/>
      <dgm:spPr/>
    </dgm:pt>
    <dgm:pt modelId="{E37E9D8E-DFE2-446D-B714-C7A0BC1A591A}" type="pres">
      <dgm:prSet presAssocID="{FE5EE9EB-A75B-4CC3-A27A-A4B4BE42BE64}" presName="horz2" presStyleCnt="0"/>
      <dgm:spPr/>
    </dgm:pt>
    <dgm:pt modelId="{F4ECD5DE-4A18-489F-A093-3A91A3EB2B78}" type="pres">
      <dgm:prSet presAssocID="{FE5EE9EB-A75B-4CC3-A27A-A4B4BE42BE64}" presName="horzSpace2" presStyleCnt="0"/>
      <dgm:spPr/>
    </dgm:pt>
    <dgm:pt modelId="{D6105A1E-630F-4838-A560-790C9F6DAAAD}" type="pres">
      <dgm:prSet presAssocID="{FE5EE9EB-A75B-4CC3-A27A-A4B4BE42BE64}" presName="tx2" presStyleLbl="revTx" presStyleIdx="4" presStyleCnt="9"/>
      <dgm:spPr/>
      <dgm:t>
        <a:bodyPr/>
        <a:lstStyle/>
        <a:p>
          <a:endParaRPr lang="es-ES"/>
        </a:p>
      </dgm:t>
    </dgm:pt>
    <dgm:pt modelId="{B08C532C-1938-4092-8901-8425645363D6}" type="pres">
      <dgm:prSet presAssocID="{FE5EE9EB-A75B-4CC3-A27A-A4B4BE42BE64}" presName="vert2" presStyleCnt="0"/>
      <dgm:spPr/>
    </dgm:pt>
    <dgm:pt modelId="{55FC4D0C-5E0E-40DF-833D-DD8E0E60F129}" type="pres">
      <dgm:prSet presAssocID="{FE5EE9EB-A75B-4CC3-A27A-A4B4BE42BE64}" presName="thinLine2b" presStyleLbl="callout" presStyleIdx="3" presStyleCnt="8"/>
      <dgm:spPr/>
    </dgm:pt>
    <dgm:pt modelId="{941DEAE4-19E1-4929-9DA8-D7EEE8397B8C}" type="pres">
      <dgm:prSet presAssocID="{FE5EE9EB-A75B-4CC3-A27A-A4B4BE42BE64}" presName="vertSpace2b" presStyleCnt="0"/>
      <dgm:spPr/>
    </dgm:pt>
    <dgm:pt modelId="{BDDFB71A-613A-4039-9862-06E337D63FF6}" type="pres">
      <dgm:prSet presAssocID="{03B0D784-F52D-4A88-99E4-378944763363}" presName="horz2" presStyleCnt="0"/>
      <dgm:spPr/>
    </dgm:pt>
    <dgm:pt modelId="{58BEA0C8-4103-4631-AAD4-AE86923323BA}" type="pres">
      <dgm:prSet presAssocID="{03B0D784-F52D-4A88-99E4-378944763363}" presName="horzSpace2" presStyleCnt="0"/>
      <dgm:spPr/>
    </dgm:pt>
    <dgm:pt modelId="{496869AA-D37B-4BED-B491-F71D7E84633D}" type="pres">
      <dgm:prSet presAssocID="{03B0D784-F52D-4A88-99E4-378944763363}" presName="tx2" presStyleLbl="revTx" presStyleIdx="5" presStyleCnt="9"/>
      <dgm:spPr/>
      <dgm:t>
        <a:bodyPr/>
        <a:lstStyle/>
        <a:p>
          <a:endParaRPr lang="es-ES"/>
        </a:p>
      </dgm:t>
    </dgm:pt>
    <dgm:pt modelId="{E6F36803-9446-4B86-95B5-2FB9867E5730}" type="pres">
      <dgm:prSet presAssocID="{03B0D784-F52D-4A88-99E4-378944763363}" presName="vert2" presStyleCnt="0"/>
      <dgm:spPr/>
    </dgm:pt>
    <dgm:pt modelId="{0A13D2FC-2B2A-4BD9-B000-09840E69A54C}" type="pres">
      <dgm:prSet presAssocID="{03B0D784-F52D-4A88-99E4-378944763363}" presName="thinLine2b" presStyleLbl="callout" presStyleIdx="4" presStyleCnt="8"/>
      <dgm:spPr/>
    </dgm:pt>
    <dgm:pt modelId="{62632E1D-B5FA-4E17-9733-DFB23DCE9A71}" type="pres">
      <dgm:prSet presAssocID="{03B0D784-F52D-4A88-99E4-378944763363}" presName="vertSpace2b" presStyleCnt="0"/>
      <dgm:spPr/>
    </dgm:pt>
    <dgm:pt modelId="{5F64489B-BEDF-4C79-90AC-E112ADE7E208}" type="pres">
      <dgm:prSet presAssocID="{6060D805-C0A5-4597-9C83-E6ECBBA9E3C0}" presName="horz2" presStyleCnt="0"/>
      <dgm:spPr/>
    </dgm:pt>
    <dgm:pt modelId="{6D54ECC5-9B61-49E3-A6A6-10B740235E65}" type="pres">
      <dgm:prSet presAssocID="{6060D805-C0A5-4597-9C83-E6ECBBA9E3C0}" presName="horzSpace2" presStyleCnt="0"/>
      <dgm:spPr/>
    </dgm:pt>
    <dgm:pt modelId="{12F46568-16D5-4A4A-8CB0-66E7061284CA}" type="pres">
      <dgm:prSet presAssocID="{6060D805-C0A5-4597-9C83-E6ECBBA9E3C0}" presName="tx2" presStyleLbl="revTx" presStyleIdx="6" presStyleCnt="9"/>
      <dgm:spPr/>
      <dgm:t>
        <a:bodyPr/>
        <a:lstStyle/>
        <a:p>
          <a:endParaRPr lang="es-ES"/>
        </a:p>
      </dgm:t>
    </dgm:pt>
    <dgm:pt modelId="{D82EFAA6-75C1-40E5-B926-F20911D05CF5}" type="pres">
      <dgm:prSet presAssocID="{6060D805-C0A5-4597-9C83-E6ECBBA9E3C0}" presName="vert2" presStyleCnt="0"/>
      <dgm:spPr/>
    </dgm:pt>
    <dgm:pt modelId="{03C41CE9-4515-4790-8DB6-0D418FCB5B15}" type="pres">
      <dgm:prSet presAssocID="{6060D805-C0A5-4597-9C83-E6ECBBA9E3C0}" presName="thinLine2b" presStyleLbl="callout" presStyleIdx="5" presStyleCnt="8"/>
      <dgm:spPr/>
    </dgm:pt>
    <dgm:pt modelId="{CB9D12A0-612B-438E-82ED-67AD557559A4}" type="pres">
      <dgm:prSet presAssocID="{6060D805-C0A5-4597-9C83-E6ECBBA9E3C0}" presName="vertSpace2b" presStyleCnt="0"/>
      <dgm:spPr/>
    </dgm:pt>
    <dgm:pt modelId="{4E46951A-FA00-4FE8-9AD3-29A2A63A8BD3}" type="pres">
      <dgm:prSet presAssocID="{DEA81D16-010F-425B-82A2-02AA37F371EC}" presName="horz2" presStyleCnt="0"/>
      <dgm:spPr/>
    </dgm:pt>
    <dgm:pt modelId="{BBA283DE-FE33-49D2-AFBD-6C8818F7FD6E}" type="pres">
      <dgm:prSet presAssocID="{DEA81D16-010F-425B-82A2-02AA37F371EC}" presName="horzSpace2" presStyleCnt="0"/>
      <dgm:spPr/>
    </dgm:pt>
    <dgm:pt modelId="{E65EB0D4-B06B-47ED-AD19-8B96BDF7FB3B}" type="pres">
      <dgm:prSet presAssocID="{DEA81D16-010F-425B-82A2-02AA37F371EC}" presName="tx2" presStyleLbl="revTx" presStyleIdx="7" presStyleCnt="9"/>
      <dgm:spPr/>
      <dgm:t>
        <a:bodyPr/>
        <a:lstStyle/>
        <a:p>
          <a:endParaRPr lang="es-ES"/>
        </a:p>
      </dgm:t>
    </dgm:pt>
    <dgm:pt modelId="{F30DD2F1-2E67-4FB9-AC48-CF869B090727}" type="pres">
      <dgm:prSet presAssocID="{DEA81D16-010F-425B-82A2-02AA37F371EC}" presName="vert2" presStyleCnt="0"/>
      <dgm:spPr/>
    </dgm:pt>
    <dgm:pt modelId="{CA345A52-FD7E-45D6-8061-606DFD227F85}" type="pres">
      <dgm:prSet presAssocID="{DEA81D16-010F-425B-82A2-02AA37F371EC}" presName="thinLine2b" presStyleLbl="callout" presStyleIdx="6" presStyleCnt="8"/>
      <dgm:spPr/>
    </dgm:pt>
    <dgm:pt modelId="{95E8F032-7B1C-4671-AF1C-C7C9DA3FDBE3}" type="pres">
      <dgm:prSet presAssocID="{DEA81D16-010F-425B-82A2-02AA37F371EC}" presName="vertSpace2b" presStyleCnt="0"/>
      <dgm:spPr/>
    </dgm:pt>
    <dgm:pt modelId="{E495D3FF-3F8C-448D-AFFA-B2C60CFEF7F0}" type="pres">
      <dgm:prSet presAssocID="{E2A909A6-64F8-42AA-8100-FF8EAA8E2191}" presName="horz2" presStyleCnt="0"/>
      <dgm:spPr/>
    </dgm:pt>
    <dgm:pt modelId="{42699060-1164-49EF-86A7-A7875D2554F7}" type="pres">
      <dgm:prSet presAssocID="{E2A909A6-64F8-42AA-8100-FF8EAA8E2191}" presName="horzSpace2" presStyleCnt="0"/>
      <dgm:spPr/>
    </dgm:pt>
    <dgm:pt modelId="{80156121-F057-43EE-A71B-9CEEF5A59787}" type="pres">
      <dgm:prSet presAssocID="{E2A909A6-64F8-42AA-8100-FF8EAA8E2191}" presName="tx2" presStyleLbl="revTx" presStyleIdx="8" presStyleCnt="9"/>
      <dgm:spPr/>
      <dgm:t>
        <a:bodyPr/>
        <a:lstStyle/>
        <a:p>
          <a:endParaRPr lang="es-ES"/>
        </a:p>
      </dgm:t>
    </dgm:pt>
    <dgm:pt modelId="{0DD050E1-67CD-4C4E-90C7-FF03408E0B8E}" type="pres">
      <dgm:prSet presAssocID="{E2A909A6-64F8-42AA-8100-FF8EAA8E2191}" presName="vert2" presStyleCnt="0"/>
      <dgm:spPr/>
    </dgm:pt>
    <dgm:pt modelId="{8D17E07F-02CE-4168-8232-703162EB6A87}" type="pres">
      <dgm:prSet presAssocID="{E2A909A6-64F8-42AA-8100-FF8EAA8E2191}" presName="thinLine2b" presStyleLbl="callout" presStyleIdx="7" presStyleCnt="8"/>
      <dgm:spPr/>
    </dgm:pt>
    <dgm:pt modelId="{7D3866A1-7CA9-47CB-902E-0E4799F7240B}" type="pres">
      <dgm:prSet presAssocID="{E2A909A6-64F8-42AA-8100-FF8EAA8E2191}" presName="vertSpace2b" presStyleCnt="0"/>
      <dgm:spPr/>
    </dgm:pt>
  </dgm:ptLst>
  <dgm:cxnLst>
    <dgm:cxn modelId="{A30D403F-4B32-4C69-8C5A-F9FDBE7289D7}" type="presOf" srcId="{DEA81D16-010F-425B-82A2-02AA37F371EC}" destId="{E65EB0D4-B06B-47ED-AD19-8B96BDF7FB3B}" srcOrd="0" destOrd="0" presId="urn:microsoft.com/office/officeart/2008/layout/LinedList"/>
    <dgm:cxn modelId="{B8075B8C-BF0E-429B-9FCF-9F36E83D6AB9}" srcId="{7C73BC00-9063-4AE9-91A8-100F20F563E7}" destId="{03B0D784-F52D-4A88-99E4-378944763363}" srcOrd="4" destOrd="0" parTransId="{F92097F0-E674-4484-95A0-0AF12C2719B7}" sibTransId="{49EAC67F-B7D0-4706-B43B-2246665CC61D}"/>
    <dgm:cxn modelId="{5332FFA9-9F39-4EB2-B79A-F42337823702}" type="presOf" srcId="{E2A909A6-64F8-42AA-8100-FF8EAA8E2191}" destId="{80156121-F057-43EE-A71B-9CEEF5A59787}" srcOrd="0" destOrd="0" presId="urn:microsoft.com/office/officeart/2008/layout/LinedList"/>
    <dgm:cxn modelId="{8F77BFA2-E754-4AA6-951E-96C4C4D7FEE6}" srcId="{7C73BC00-9063-4AE9-91A8-100F20F563E7}" destId="{89D82308-6B4B-494E-A70C-DDE268CFE4A6}" srcOrd="2" destOrd="0" parTransId="{008BA4CD-E3AF-495D-ABB1-BEE8BBBF132A}" sibTransId="{D0578722-4A31-46E7-90CB-77D9BF03522A}"/>
    <dgm:cxn modelId="{37E4960E-63A8-4072-B6BE-1A3FDD254BC7}" srcId="{7C73BC00-9063-4AE9-91A8-100F20F563E7}" destId="{89BE8E1B-D8DF-4DA3-A023-D2D4EC318647}" srcOrd="1" destOrd="0" parTransId="{187BDBFA-776C-4ACE-BCEB-5286366B4C20}" sibTransId="{F2F54C39-3545-433D-A6AC-96406A72F32C}"/>
    <dgm:cxn modelId="{9B359C50-8CB4-4617-ACEE-F238B19E4BED}" srcId="{7C73BC00-9063-4AE9-91A8-100F20F563E7}" destId="{BA88B901-4869-43AC-9B7B-3F3F2DA58C51}" srcOrd="0" destOrd="0" parTransId="{B818E180-503C-4D9A-B3AC-7D7714592761}" sibTransId="{C47A236A-086F-4131-AD35-D16CA75D5F18}"/>
    <dgm:cxn modelId="{DA742996-9F6A-4D89-B1FA-650B08793B36}" type="presOf" srcId="{03B0D784-F52D-4A88-99E4-378944763363}" destId="{496869AA-D37B-4BED-B491-F71D7E84633D}" srcOrd="0" destOrd="0" presId="urn:microsoft.com/office/officeart/2008/layout/LinedList"/>
    <dgm:cxn modelId="{B10FD058-F12E-4C7C-BF77-95C1127772AB}" type="presOf" srcId="{FE5EE9EB-A75B-4CC3-A27A-A4B4BE42BE64}" destId="{D6105A1E-630F-4838-A560-790C9F6DAAAD}" srcOrd="0" destOrd="0" presId="urn:microsoft.com/office/officeart/2008/layout/LinedList"/>
    <dgm:cxn modelId="{7C71DA73-56E4-4779-BB3D-053D1BB1D69F}" srcId="{7C73BC00-9063-4AE9-91A8-100F20F563E7}" destId="{FE5EE9EB-A75B-4CC3-A27A-A4B4BE42BE64}" srcOrd="3" destOrd="0" parTransId="{A0EC03A2-2444-4109-9C4D-80A7FAB7499F}" sibTransId="{4F821A7A-757C-45F8-B44C-C56A3C735DFD}"/>
    <dgm:cxn modelId="{CD66D78B-C355-4050-ACC8-D4317974FC89}" srcId="{7C73BC00-9063-4AE9-91A8-100F20F563E7}" destId="{DEA81D16-010F-425B-82A2-02AA37F371EC}" srcOrd="6" destOrd="0" parTransId="{47CEEAA7-02E1-4C48-81B2-4A7013C37869}" sibTransId="{EF253F07-0990-4F73-8C05-3658343EF45C}"/>
    <dgm:cxn modelId="{6EB2D3D8-00FE-4260-98D6-FA50EA0DE94D}" type="presOf" srcId="{6060D805-C0A5-4597-9C83-E6ECBBA9E3C0}" destId="{12F46568-16D5-4A4A-8CB0-66E7061284CA}" srcOrd="0" destOrd="0" presId="urn:microsoft.com/office/officeart/2008/layout/LinedList"/>
    <dgm:cxn modelId="{0856E25B-06E9-4160-BA9D-1273B9E756CB}" type="presOf" srcId="{89D82308-6B4B-494E-A70C-DDE268CFE4A6}" destId="{0255E6ED-810F-4FD9-B26F-A3F592A18D75}" srcOrd="0" destOrd="0" presId="urn:microsoft.com/office/officeart/2008/layout/LinedList"/>
    <dgm:cxn modelId="{C3E2D6B4-DCC0-4203-B81D-CD4360110132}" srcId="{20138817-9D04-44D9-9BEF-B3637F458F03}" destId="{7C73BC00-9063-4AE9-91A8-100F20F563E7}" srcOrd="0" destOrd="0" parTransId="{CAC8E352-419E-4843-ADEB-0CBB2A9C52CF}" sibTransId="{698F4784-7141-453C-834E-E1BE26697CC9}"/>
    <dgm:cxn modelId="{057D7F06-3964-40CB-BC5D-26EA0031E931}" type="presOf" srcId="{20138817-9D04-44D9-9BEF-B3637F458F03}" destId="{1B051296-BE74-4B79-BEAF-C8DEA3868951}" srcOrd="0" destOrd="0" presId="urn:microsoft.com/office/officeart/2008/layout/LinedList"/>
    <dgm:cxn modelId="{88FC90C6-AD17-43C1-8C99-1428AFB28AD2}" srcId="{7C73BC00-9063-4AE9-91A8-100F20F563E7}" destId="{E2A909A6-64F8-42AA-8100-FF8EAA8E2191}" srcOrd="7" destOrd="0" parTransId="{A569908D-D9A9-4B7B-A656-C406FE798AC0}" sibTransId="{FDCD6B9E-5285-483A-9EE4-74EEDF42CF4C}"/>
    <dgm:cxn modelId="{69204F71-48FF-4D57-A35E-D6116C7B4812}" type="presOf" srcId="{89BE8E1B-D8DF-4DA3-A023-D2D4EC318647}" destId="{C0F6FA21-95DC-46BC-AB02-2E106BF2CC85}" srcOrd="0" destOrd="0" presId="urn:microsoft.com/office/officeart/2008/layout/LinedList"/>
    <dgm:cxn modelId="{B010A13D-0B1E-498B-9BB1-CB5D690299B1}" type="presOf" srcId="{7C73BC00-9063-4AE9-91A8-100F20F563E7}" destId="{3A8A6F3D-A7FE-4E72-928B-4DB8E71DD55C}" srcOrd="0" destOrd="0" presId="urn:microsoft.com/office/officeart/2008/layout/LinedList"/>
    <dgm:cxn modelId="{19E12698-1DBA-4A5E-8BA1-5B0F6B9F28B4}" srcId="{7C73BC00-9063-4AE9-91A8-100F20F563E7}" destId="{6060D805-C0A5-4597-9C83-E6ECBBA9E3C0}" srcOrd="5" destOrd="0" parTransId="{CE115A9B-4CBD-45C3-A950-AF5FCC94A9CD}" sibTransId="{4E645EF4-46B3-4692-9F06-DD5456316F91}"/>
    <dgm:cxn modelId="{A3BE4176-E5AC-4CCC-ACAC-39D378823A4E}" type="presOf" srcId="{BA88B901-4869-43AC-9B7B-3F3F2DA58C51}" destId="{AB3ADC7D-4218-425A-8F28-3F514776FB18}" srcOrd="0" destOrd="0" presId="urn:microsoft.com/office/officeart/2008/layout/LinedList"/>
    <dgm:cxn modelId="{A8C690B5-0517-4610-B7E2-968DEA155109}" type="presParOf" srcId="{1B051296-BE74-4B79-BEAF-C8DEA3868951}" destId="{3CE13887-52EB-46B1-9F0D-0865126CCE0E}" srcOrd="0" destOrd="0" presId="urn:microsoft.com/office/officeart/2008/layout/LinedList"/>
    <dgm:cxn modelId="{9D5E62D6-B473-4DCE-AA51-37B9BD3A809B}" type="presParOf" srcId="{1B051296-BE74-4B79-BEAF-C8DEA3868951}" destId="{BC343D95-78AE-4999-9CFF-91D8146C4FC8}" srcOrd="1" destOrd="0" presId="urn:microsoft.com/office/officeart/2008/layout/LinedList"/>
    <dgm:cxn modelId="{A91039C1-3C66-422F-9D44-697D1564AC94}" type="presParOf" srcId="{BC343D95-78AE-4999-9CFF-91D8146C4FC8}" destId="{3A8A6F3D-A7FE-4E72-928B-4DB8E71DD55C}" srcOrd="0" destOrd="0" presId="urn:microsoft.com/office/officeart/2008/layout/LinedList"/>
    <dgm:cxn modelId="{3B0FA3BD-6EFD-4943-A47E-70C9965F0487}" type="presParOf" srcId="{BC343D95-78AE-4999-9CFF-91D8146C4FC8}" destId="{F8C4D2D3-3E16-4502-8525-2CB51F5BBD92}" srcOrd="1" destOrd="0" presId="urn:microsoft.com/office/officeart/2008/layout/LinedList"/>
    <dgm:cxn modelId="{10DB9012-B464-499C-A5B8-B0045AC83E84}" type="presParOf" srcId="{F8C4D2D3-3E16-4502-8525-2CB51F5BBD92}" destId="{06CD9D12-BB96-47D9-B15B-A5BE24D8C108}" srcOrd="0" destOrd="0" presId="urn:microsoft.com/office/officeart/2008/layout/LinedList"/>
    <dgm:cxn modelId="{623640E5-633A-44A6-9659-12B9A104459A}" type="presParOf" srcId="{F8C4D2D3-3E16-4502-8525-2CB51F5BBD92}" destId="{A3903284-BF08-41B3-B28A-5A40BE6DEA99}" srcOrd="1" destOrd="0" presId="urn:microsoft.com/office/officeart/2008/layout/LinedList"/>
    <dgm:cxn modelId="{9375A7EE-656B-4E32-B478-F42B64467CB4}" type="presParOf" srcId="{A3903284-BF08-41B3-B28A-5A40BE6DEA99}" destId="{7592C0F8-DB16-4FD8-850A-8EFFD455D22F}" srcOrd="0" destOrd="0" presId="urn:microsoft.com/office/officeart/2008/layout/LinedList"/>
    <dgm:cxn modelId="{3ED3BADA-E5ED-43F9-922C-31FD528A5BFA}" type="presParOf" srcId="{A3903284-BF08-41B3-B28A-5A40BE6DEA99}" destId="{AB3ADC7D-4218-425A-8F28-3F514776FB18}" srcOrd="1" destOrd="0" presId="urn:microsoft.com/office/officeart/2008/layout/LinedList"/>
    <dgm:cxn modelId="{F5435528-CFDB-4390-91EC-0C9ED9FBAC99}" type="presParOf" srcId="{A3903284-BF08-41B3-B28A-5A40BE6DEA99}" destId="{DB1F0404-0464-4B25-B78F-94D371F75D25}" srcOrd="2" destOrd="0" presId="urn:microsoft.com/office/officeart/2008/layout/LinedList"/>
    <dgm:cxn modelId="{1D8CD56D-9329-4C8B-8DF5-4871A2BAE826}" type="presParOf" srcId="{F8C4D2D3-3E16-4502-8525-2CB51F5BBD92}" destId="{5A3FF698-034A-4325-8CCD-BEC745B016B6}" srcOrd="2" destOrd="0" presId="urn:microsoft.com/office/officeart/2008/layout/LinedList"/>
    <dgm:cxn modelId="{3132FC17-9F85-4D7F-89D0-6984903C63FF}" type="presParOf" srcId="{F8C4D2D3-3E16-4502-8525-2CB51F5BBD92}" destId="{E201A1C6-C2C4-4D8A-BCC2-A521F384FC6F}" srcOrd="3" destOrd="0" presId="urn:microsoft.com/office/officeart/2008/layout/LinedList"/>
    <dgm:cxn modelId="{25C2A623-2CBC-4DC9-8F09-11BFD1305F10}" type="presParOf" srcId="{F8C4D2D3-3E16-4502-8525-2CB51F5BBD92}" destId="{C678ABCB-72DB-41C5-B889-7897710D6811}" srcOrd="4" destOrd="0" presId="urn:microsoft.com/office/officeart/2008/layout/LinedList"/>
    <dgm:cxn modelId="{77FAEE9A-5921-4C11-8F3E-2CFABCF5FDCF}" type="presParOf" srcId="{C678ABCB-72DB-41C5-B889-7897710D6811}" destId="{897F709D-59C3-4EAF-98E3-0C281DDB8702}" srcOrd="0" destOrd="0" presId="urn:microsoft.com/office/officeart/2008/layout/LinedList"/>
    <dgm:cxn modelId="{74A853D6-FDE3-48B2-809C-0B712357474F}" type="presParOf" srcId="{C678ABCB-72DB-41C5-B889-7897710D6811}" destId="{C0F6FA21-95DC-46BC-AB02-2E106BF2CC85}" srcOrd="1" destOrd="0" presId="urn:microsoft.com/office/officeart/2008/layout/LinedList"/>
    <dgm:cxn modelId="{9F8B3071-FB1E-4F5C-9D46-D6868CC7A66C}" type="presParOf" srcId="{C678ABCB-72DB-41C5-B889-7897710D6811}" destId="{D9720A97-3DB4-4263-A3D4-43C153E97114}" srcOrd="2" destOrd="0" presId="urn:microsoft.com/office/officeart/2008/layout/LinedList"/>
    <dgm:cxn modelId="{2F3E5083-C25B-41AD-8BA9-227FB27179C2}" type="presParOf" srcId="{F8C4D2D3-3E16-4502-8525-2CB51F5BBD92}" destId="{3A1F2131-4E1D-4DFA-B0C6-43822A8FC996}" srcOrd="5" destOrd="0" presId="urn:microsoft.com/office/officeart/2008/layout/LinedList"/>
    <dgm:cxn modelId="{81884376-5186-4F7B-A157-81F18EB822EC}" type="presParOf" srcId="{F8C4D2D3-3E16-4502-8525-2CB51F5BBD92}" destId="{1D6B75E8-79DC-4707-B3DE-9671626B744C}" srcOrd="6" destOrd="0" presId="urn:microsoft.com/office/officeart/2008/layout/LinedList"/>
    <dgm:cxn modelId="{229D327A-6B97-419D-B242-8D3C7BEF463A}" type="presParOf" srcId="{F8C4D2D3-3E16-4502-8525-2CB51F5BBD92}" destId="{0DD4BC9D-57C1-4B20-83EC-EC5CC943E47B}" srcOrd="7" destOrd="0" presId="urn:microsoft.com/office/officeart/2008/layout/LinedList"/>
    <dgm:cxn modelId="{3DFDA9ED-3234-4054-AD9D-16F06E0EF526}" type="presParOf" srcId="{0DD4BC9D-57C1-4B20-83EC-EC5CC943E47B}" destId="{96C3D933-D162-458D-A3F5-EFD5C530ED0E}" srcOrd="0" destOrd="0" presId="urn:microsoft.com/office/officeart/2008/layout/LinedList"/>
    <dgm:cxn modelId="{4536B39E-59EA-4EFD-A5FC-B91A7300A173}" type="presParOf" srcId="{0DD4BC9D-57C1-4B20-83EC-EC5CC943E47B}" destId="{0255E6ED-810F-4FD9-B26F-A3F592A18D75}" srcOrd="1" destOrd="0" presId="urn:microsoft.com/office/officeart/2008/layout/LinedList"/>
    <dgm:cxn modelId="{1E4F1468-2DF7-451E-8A52-A56F11D2C67B}" type="presParOf" srcId="{0DD4BC9D-57C1-4B20-83EC-EC5CC943E47B}" destId="{44D7798A-1334-4A5F-971A-D943E3C25DC6}" srcOrd="2" destOrd="0" presId="urn:microsoft.com/office/officeart/2008/layout/LinedList"/>
    <dgm:cxn modelId="{4000B5DB-8EBD-4F5A-83D2-1C97D962CAFF}" type="presParOf" srcId="{F8C4D2D3-3E16-4502-8525-2CB51F5BBD92}" destId="{4E2E23BD-297D-45BE-98BB-026D5602E84E}" srcOrd="8" destOrd="0" presId="urn:microsoft.com/office/officeart/2008/layout/LinedList"/>
    <dgm:cxn modelId="{2E55161C-1E43-4C8B-A593-9DE8B36356C0}" type="presParOf" srcId="{F8C4D2D3-3E16-4502-8525-2CB51F5BBD92}" destId="{3FA803A2-1EBC-4141-B363-CCD76A04F736}" srcOrd="9" destOrd="0" presId="urn:microsoft.com/office/officeart/2008/layout/LinedList"/>
    <dgm:cxn modelId="{B3E4187C-39DB-4449-B4CD-3EA230758C16}" type="presParOf" srcId="{F8C4D2D3-3E16-4502-8525-2CB51F5BBD92}" destId="{E37E9D8E-DFE2-446D-B714-C7A0BC1A591A}" srcOrd="10" destOrd="0" presId="urn:microsoft.com/office/officeart/2008/layout/LinedList"/>
    <dgm:cxn modelId="{D6FC9A04-35D9-4423-B4BC-7A43C082ED29}" type="presParOf" srcId="{E37E9D8E-DFE2-446D-B714-C7A0BC1A591A}" destId="{F4ECD5DE-4A18-489F-A093-3A91A3EB2B78}" srcOrd="0" destOrd="0" presId="urn:microsoft.com/office/officeart/2008/layout/LinedList"/>
    <dgm:cxn modelId="{C9908D6E-F863-49CD-95F6-897792AB96AA}" type="presParOf" srcId="{E37E9D8E-DFE2-446D-B714-C7A0BC1A591A}" destId="{D6105A1E-630F-4838-A560-790C9F6DAAAD}" srcOrd="1" destOrd="0" presId="urn:microsoft.com/office/officeart/2008/layout/LinedList"/>
    <dgm:cxn modelId="{A33A88FC-A7C3-497B-B2EB-87A30D5F7602}" type="presParOf" srcId="{E37E9D8E-DFE2-446D-B714-C7A0BC1A591A}" destId="{B08C532C-1938-4092-8901-8425645363D6}" srcOrd="2" destOrd="0" presId="urn:microsoft.com/office/officeart/2008/layout/LinedList"/>
    <dgm:cxn modelId="{2CBEB864-D839-4F58-B0FA-75C08E2387A6}" type="presParOf" srcId="{F8C4D2D3-3E16-4502-8525-2CB51F5BBD92}" destId="{55FC4D0C-5E0E-40DF-833D-DD8E0E60F129}" srcOrd="11" destOrd="0" presId="urn:microsoft.com/office/officeart/2008/layout/LinedList"/>
    <dgm:cxn modelId="{8A435A3D-ABD9-469E-80CC-E61BDB2ACB19}" type="presParOf" srcId="{F8C4D2D3-3E16-4502-8525-2CB51F5BBD92}" destId="{941DEAE4-19E1-4929-9DA8-D7EEE8397B8C}" srcOrd="12" destOrd="0" presId="urn:microsoft.com/office/officeart/2008/layout/LinedList"/>
    <dgm:cxn modelId="{08073609-D281-48C9-90A3-DB66C2FB5077}" type="presParOf" srcId="{F8C4D2D3-3E16-4502-8525-2CB51F5BBD92}" destId="{BDDFB71A-613A-4039-9862-06E337D63FF6}" srcOrd="13" destOrd="0" presId="urn:microsoft.com/office/officeart/2008/layout/LinedList"/>
    <dgm:cxn modelId="{B5D911F7-1E9F-425C-B4FB-32BABB9DAE5C}" type="presParOf" srcId="{BDDFB71A-613A-4039-9862-06E337D63FF6}" destId="{58BEA0C8-4103-4631-AAD4-AE86923323BA}" srcOrd="0" destOrd="0" presId="urn:microsoft.com/office/officeart/2008/layout/LinedList"/>
    <dgm:cxn modelId="{4C2AC97F-4544-45B8-9FD1-7CD0C57138C2}" type="presParOf" srcId="{BDDFB71A-613A-4039-9862-06E337D63FF6}" destId="{496869AA-D37B-4BED-B491-F71D7E84633D}" srcOrd="1" destOrd="0" presId="urn:microsoft.com/office/officeart/2008/layout/LinedList"/>
    <dgm:cxn modelId="{FF066E52-2CF9-4931-817D-61BD8736DF8D}" type="presParOf" srcId="{BDDFB71A-613A-4039-9862-06E337D63FF6}" destId="{E6F36803-9446-4B86-95B5-2FB9867E5730}" srcOrd="2" destOrd="0" presId="urn:microsoft.com/office/officeart/2008/layout/LinedList"/>
    <dgm:cxn modelId="{EE5A66D1-405D-4019-BD5E-2FCDA4A5F3D4}" type="presParOf" srcId="{F8C4D2D3-3E16-4502-8525-2CB51F5BBD92}" destId="{0A13D2FC-2B2A-4BD9-B000-09840E69A54C}" srcOrd="14" destOrd="0" presId="urn:microsoft.com/office/officeart/2008/layout/LinedList"/>
    <dgm:cxn modelId="{A0168E58-7A29-4ECE-BD2E-6F5106FF1E3F}" type="presParOf" srcId="{F8C4D2D3-3E16-4502-8525-2CB51F5BBD92}" destId="{62632E1D-B5FA-4E17-9733-DFB23DCE9A71}" srcOrd="15" destOrd="0" presId="urn:microsoft.com/office/officeart/2008/layout/LinedList"/>
    <dgm:cxn modelId="{968BB71F-A87B-4781-9789-8CDEFF056A70}" type="presParOf" srcId="{F8C4D2D3-3E16-4502-8525-2CB51F5BBD92}" destId="{5F64489B-BEDF-4C79-90AC-E112ADE7E208}" srcOrd="16" destOrd="0" presId="urn:microsoft.com/office/officeart/2008/layout/LinedList"/>
    <dgm:cxn modelId="{8E786848-85A9-4508-9884-9AA22600741A}" type="presParOf" srcId="{5F64489B-BEDF-4C79-90AC-E112ADE7E208}" destId="{6D54ECC5-9B61-49E3-A6A6-10B740235E65}" srcOrd="0" destOrd="0" presId="urn:microsoft.com/office/officeart/2008/layout/LinedList"/>
    <dgm:cxn modelId="{23F4C3E1-A15E-4A81-BE30-F8C30C4320E4}" type="presParOf" srcId="{5F64489B-BEDF-4C79-90AC-E112ADE7E208}" destId="{12F46568-16D5-4A4A-8CB0-66E7061284CA}" srcOrd="1" destOrd="0" presId="urn:microsoft.com/office/officeart/2008/layout/LinedList"/>
    <dgm:cxn modelId="{EBAD2859-334E-4D79-A517-330DCB66B05E}" type="presParOf" srcId="{5F64489B-BEDF-4C79-90AC-E112ADE7E208}" destId="{D82EFAA6-75C1-40E5-B926-F20911D05CF5}" srcOrd="2" destOrd="0" presId="urn:microsoft.com/office/officeart/2008/layout/LinedList"/>
    <dgm:cxn modelId="{79430C89-D025-4BD9-BF3E-2D4457EC09EF}" type="presParOf" srcId="{F8C4D2D3-3E16-4502-8525-2CB51F5BBD92}" destId="{03C41CE9-4515-4790-8DB6-0D418FCB5B15}" srcOrd="17" destOrd="0" presId="urn:microsoft.com/office/officeart/2008/layout/LinedList"/>
    <dgm:cxn modelId="{0B177266-C978-45C1-B596-D04D3581BAB0}" type="presParOf" srcId="{F8C4D2D3-3E16-4502-8525-2CB51F5BBD92}" destId="{CB9D12A0-612B-438E-82ED-67AD557559A4}" srcOrd="18" destOrd="0" presId="urn:microsoft.com/office/officeart/2008/layout/LinedList"/>
    <dgm:cxn modelId="{19B5440F-5976-4964-B271-48D91E3C675D}" type="presParOf" srcId="{F8C4D2D3-3E16-4502-8525-2CB51F5BBD92}" destId="{4E46951A-FA00-4FE8-9AD3-29A2A63A8BD3}" srcOrd="19" destOrd="0" presId="urn:microsoft.com/office/officeart/2008/layout/LinedList"/>
    <dgm:cxn modelId="{AE1227FC-7191-4F4D-B8C8-0B11DEF5C07A}" type="presParOf" srcId="{4E46951A-FA00-4FE8-9AD3-29A2A63A8BD3}" destId="{BBA283DE-FE33-49D2-AFBD-6C8818F7FD6E}" srcOrd="0" destOrd="0" presId="urn:microsoft.com/office/officeart/2008/layout/LinedList"/>
    <dgm:cxn modelId="{CA2F34C0-A8C0-41F1-891C-1E5CD5047D88}" type="presParOf" srcId="{4E46951A-FA00-4FE8-9AD3-29A2A63A8BD3}" destId="{E65EB0D4-B06B-47ED-AD19-8B96BDF7FB3B}" srcOrd="1" destOrd="0" presId="urn:microsoft.com/office/officeart/2008/layout/LinedList"/>
    <dgm:cxn modelId="{EF6223D6-D971-4135-95D1-806145B4391D}" type="presParOf" srcId="{4E46951A-FA00-4FE8-9AD3-29A2A63A8BD3}" destId="{F30DD2F1-2E67-4FB9-AC48-CF869B090727}" srcOrd="2" destOrd="0" presId="urn:microsoft.com/office/officeart/2008/layout/LinedList"/>
    <dgm:cxn modelId="{19A2C69C-5586-48E0-87E8-45C0173C8BDD}" type="presParOf" srcId="{F8C4D2D3-3E16-4502-8525-2CB51F5BBD92}" destId="{CA345A52-FD7E-45D6-8061-606DFD227F85}" srcOrd="20" destOrd="0" presId="urn:microsoft.com/office/officeart/2008/layout/LinedList"/>
    <dgm:cxn modelId="{08304410-2DC0-4BFD-A61E-C5D0F47F6AD6}" type="presParOf" srcId="{F8C4D2D3-3E16-4502-8525-2CB51F5BBD92}" destId="{95E8F032-7B1C-4671-AF1C-C7C9DA3FDBE3}" srcOrd="21" destOrd="0" presId="urn:microsoft.com/office/officeart/2008/layout/LinedList"/>
    <dgm:cxn modelId="{CED8B7C1-7FB4-4BFF-BC3B-DE6BE1B6CF0B}" type="presParOf" srcId="{F8C4D2D3-3E16-4502-8525-2CB51F5BBD92}" destId="{E495D3FF-3F8C-448D-AFFA-B2C60CFEF7F0}" srcOrd="22" destOrd="0" presId="urn:microsoft.com/office/officeart/2008/layout/LinedList"/>
    <dgm:cxn modelId="{971ECB90-7FDA-4370-ACC6-920BF7E93DF3}" type="presParOf" srcId="{E495D3FF-3F8C-448D-AFFA-B2C60CFEF7F0}" destId="{42699060-1164-49EF-86A7-A7875D2554F7}" srcOrd="0" destOrd="0" presId="urn:microsoft.com/office/officeart/2008/layout/LinedList"/>
    <dgm:cxn modelId="{26FAE3C1-05B6-4610-9DDB-FB5F51497FA1}" type="presParOf" srcId="{E495D3FF-3F8C-448D-AFFA-B2C60CFEF7F0}" destId="{80156121-F057-43EE-A71B-9CEEF5A59787}" srcOrd="1" destOrd="0" presId="urn:microsoft.com/office/officeart/2008/layout/LinedList"/>
    <dgm:cxn modelId="{A1C03C3B-39AF-4B2D-B1A8-9269F7F92CB9}" type="presParOf" srcId="{E495D3FF-3F8C-448D-AFFA-B2C60CFEF7F0}" destId="{0DD050E1-67CD-4C4E-90C7-FF03408E0B8E}" srcOrd="2" destOrd="0" presId="urn:microsoft.com/office/officeart/2008/layout/LinedList"/>
    <dgm:cxn modelId="{1A6FB12D-87F5-4B26-A35E-47BC1C971C22}" type="presParOf" srcId="{F8C4D2D3-3E16-4502-8525-2CB51F5BBD92}" destId="{8D17E07F-02CE-4168-8232-703162EB6A87}" srcOrd="23" destOrd="0" presId="urn:microsoft.com/office/officeart/2008/layout/LinedList"/>
    <dgm:cxn modelId="{34080D34-BE38-429F-B51D-A8F8F8806134}" type="presParOf" srcId="{F8C4D2D3-3E16-4502-8525-2CB51F5BBD92}" destId="{7D3866A1-7CA9-47CB-902E-0E4799F7240B}" srcOrd="24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ED0AC4-C89D-4BD5-AC30-F6ECB04530E9}">
      <dsp:nvSpPr>
        <dsp:cNvPr id="0" name=""/>
        <dsp:cNvSpPr/>
      </dsp:nvSpPr>
      <dsp:spPr>
        <a:xfrm>
          <a:off x="0" y="441213"/>
          <a:ext cx="766064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C075E3-7A27-4F13-83F0-A5FCDFA6BB5D}">
      <dsp:nvSpPr>
        <dsp:cNvPr id="0" name=""/>
        <dsp:cNvSpPr/>
      </dsp:nvSpPr>
      <dsp:spPr>
        <a:xfrm>
          <a:off x="383032" y="86973"/>
          <a:ext cx="6562617" cy="708480"/>
        </a:xfrm>
        <a:prstGeom prst="roundRect">
          <a:avLst/>
        </a:prstGeom>
        <a:gradFill flip="none" rotWithShape="1">
          <a:gsLst>
            <a:gs pos="0">
              <a:srgbClr val="A85008"/>
            </a:gs>
            <a:gs pos="100000">
              <a:schemeClr val="accent6">
                <a:lumMod val="75000"/>
              </a:schemeClr>
            </a:gs>
          </a:gsLst>
          <a:lin ang="162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2688" tIns="0" rIns="202688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400" kern="1200" dirty="0" smtClean="0"/>
            <a:t>Riesgo Técnico</a:t>
          </a:r>
        </a:p>
      </dsp:txBody>
      <dsp:txXfrm>
        <a:off x="417617" y="121558"/>
        <a:ext cx="6493447" cy="639310"/>
      </dsp:txXfrm>
    </dsp:sp>
    <dsp:sp modelId="{A316006C-DFED-4374-8D81-93461BD6079B}">
      <dsp:nvSpPr>
        <dsp:cNvPr id="0" name=""/>
        <dsp:cNvSpPr/>
      </dsp:nvSpPr>
      <dsp:spPr>
        <a:xfrm>
          <a:off x="0" y="1529853"/>
          <a:ext cx="766064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276BE9-0395-497B-8B45-75B3593701B6}">
      <dsp:nvSpPr>
        <dsp:cNvPr id="0" name=""/>
        <dsp:cNvSpPr/>
      </dsp:nvSpPr>
      <dsp:spPr>
        <a:xfrm>
          <a:off x="383032" y="1175613"/>
          <a:ext cx="6596400" cy="708480"/>
        </a:xfrm>
        <a:prstGeom prst="roundRect">
          <a:avLst/>
        </a:prstGeom>
        <a:gradFill rotWithShape="0">
          <a:gsLst>
            <a:gs pos="0">
              <a:schemeClr val="tx1">
                <a:lumMod val="65000"/>
                <a:lumOff val="35000"/>
              </a:schemeClr>
            </a:gs>
            <a:gs pos="100000">
              <a:schemeClr val="bg1">
                <a:lumMod val="65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2688" tIns="0" rIns="202688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400" kern="1200" dirty="0" smtClean="0"/>
            <a:t>Áreas técnicas operativas</a:t>
          </a:r>
        </a:p>
      </dsp:txBody>
      <dsp:txXfrm>
        <a:off x="417617" y="1210198"/>
        <a:ext cx="6527230" cy="639310"/>
      </dsp:txXfrm>
    </dsp:sp>
    <dsp:sp modelId="{581C9E0D-2942-4E96-8539-2E7A2C1FB52A}">
      <dsp:nvSpPr>
        <dsp:cNvPr id="0" name=""/>
        <dsp:cNvSpPr/>
      </dsp:nvSpPr>
      <dsp:spPr>
        <a:xfrm>
          <a:off x="0" y="2617827"/>
          <a:ext cx="766064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6D6B2B-DA87-442B-AA04-7EE5DE91B18C}">
      <dsp:nvSpPr>
        <dsp:cNvPr id="0" name=""/>
        <dsp:cNvSpPr/>
      </dsp:nvSpPr>
      <dsp:spPr>
        <a:xfrm>
          <a:off x="383032" y="2264253"/>
          <a:ext cx="6565030" cy="707814"/>
        </a:xfrm>
        <a:prstGeom prst="roundRect">
          <a:avLst/>
        </a:prstGeom>
        <a:gradFill rotWithShape="0">
          <a:gsLst>
            <a:gs pos="0">
              <a:srgbClr val="9E7800"/>
            </a:gs>
            <a:gs pos="100000">
              <a:srgbClr val="DAA600"/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2688" tIns="0" rIns="202688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400" kern="1200" dirty="0" smtClean="0"/>
            <a:t>Funciones de Control</a:t>
          </a:r>
        </a:p>
      </dsp:txBody>
      <dsp:txXfrm>
        <a:off x="417585" y="2298806"/>
        <a:ext cx="6495924" cy="638708"/>
      </dsp:txXfrm>
    </dsp:sp>
    <dsp:sp modelId="{6EB60FBC-C808-4170-894F-A020DAEBF127}">
      <dsp:nvSpPr>
        <dsp:cNvPr id="0" name=""/>
        <dsp:cNvSpPr/>
      </dsp:nvSpPr>
      <dsp:spPr>
        <a:xfrm>
          <a:off x="0" y="3758306"/>
          <a:ext cx="766064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7A8448-71AE-49C8-806C-5C89CBA20DBE}">
      <dsp:nvSpPr>
        <dsp:cNvPr id="0" name=""/>
        <dsp:cNvSpPr/>
      </dsp:nvSpPr>
      <dsp:spPr>
        <a:xfrm>
          <a:off x="383032" y="3352227"/>
          <a:ext cx="6529370" cy="760319"/>
        </a:xfrm>
        <a:prstGeom prst="roundRect">
          <a:avLst/>
        </a:prstGeom>
        <a:gradFill rotWithShape="0">
          <a:gsLst>
            <a:gs pos="200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2688" tIns="0" rIns="20268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+mj-lt"/>
            </a:rPr>
            <a:t>Documento Metodológico de Reservas Técnicas</a:t>
          </a:r>
          <a:endParaRPr lang="es-ES" sz="2400" kern="1200" dirty="0"/>
        </a:p>
      </dsp:txBody>
      <dsp:txXfrm>
        <a:off x="420148" y="3389343"/>
        <a:ext cx="6455138" cy="68608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E13887-52EB-46B1-9F0D-0865126CCE0E}">
      <dsp:nvSpPr>
        <dsp:cNvPr id="0" name=""/>
        <dsp:cNvSpPr/>
      </dsp:nvSpPr>
      <dsp:spPr>
        <a:xfrm>
          <a:off x="0" y="0"/>
          <a:ext cx="79513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8A6F3D-A7FE-4E72-928B-4DB8E71DD55C}">
      <dsp:nvSpPr>
        <dsp:cNvPr id="0" name=""/>
        <dsp:cNvSpPr/>
      </dsp:nvSpPr>
      <dsp:spPr>
        <a:xfrm>
          <a:off x="0" y="0"/>
          <a:ext cx="1590270" cy="203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Subcontratación</a:t>
          </a:r>
          <a:endParaRPr lang="es-ES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1590270" cy="2032000"/>
      </dsp:txXfrm>
    </dsp:sp>
    <dsp:sp modelId="{AB3ADC7D-4218-425A-8F28-3F514776FB18}">
      <dsp:nvSpPr>
        <dsp:cNvPr id="0" name=""/>
        <dsp:cNvSpPr/>
      </dsp:nvSpPr>
      <dsp:spPr>
        <a:xfrm>
          <a:off x="1709541" y="31750"/>
          <a:ext cx="6241812" cy="634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▪ </a:t>
          </a:r>
          <a:r>
            <a:rPr lang="es-PE" sz="1700" kern="1200" dirty="0" smtClean="0">
              <a:latin typeface="Arial Narrow" panose="020B0606020202030204" pitchFamily="34" charset="0"/>
            </a:rPr>
            <a:t>Se debe asegurar el cumplimiento de las obligaciones (designar personal). </a:t>
          </a:r>
          <a:endParaRPr lang="es-ES" sz="1700" kern="1200" dirty="0"/>
        </a:p>
      </dsp:txBody>
      <dsp:txXfrm>
        <a:off x="1709541" y="31750"/>
        <a:ext cx="6241812" cy="634999"/>
      </dsp:txXfrm>
    </dsp:sp>
    <dsp:sp modelId="{5A3FF698-034A-4325-8CCD-BEC745B016B6}">
      <dsp:nvSpPr>
        <dsp:cNvPr id="0" name=""/>
        <dsp:cNvSpPr/>
      </dsp:nvSpPr>
      <dsp:spPr>
        <a:xfrm>
          <a:off x="1590270" y="666749"/>
          <a:ext cx="63610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F6FA21-95DC-46BC-AB02-2E106BF2CC85}">
      <dsp:nvSpPr>
        <dsp:cNvPr id="0" name=""/>
        <dsp:cNvSpPr/>
      </dsp:nvSpPr>
      <dsp:spPr>
        <a:xfrm>
          <a:off x="1709541" y="698499"/>
          <a:ext cx="6241812" cy="634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▪  </a:t>
          </a:r>
          <a:r>
            <a:rPr lang="es-PE" sz="1700" kern="1200" dirty="0" smtClean="0">
              <a:latin typeface="Arial Narrow" panose="020B0606020202030204" pitchFamily="34" charset="0"/>
            </a:rPr>
            <a:t>De acuerdo con la naturaleza, escala y complejidad.</a:t>
          </a:r>
          <a:endParaRPr lang="es-ES" sz="1700" kern="1200" dirty="0">
            <a:latin typeface="Arial Narrow" panose="020B0606020202030204" pitchFamily="34" charset="0"/>
          </a:endParaRPr>
        </a:p>
      </dsp:txBody>
      <dsp:txXfrm>
        <a:off x="1709541" y="698499"/>
        <a:ext cx="6241812" cy="634999"/>
      </dsp:txXfrm>
    </dsp:sp>
    <dsp:sp modelId="{3A1F2131-4E1D-4DFA-B0C6-43822A8FC996}">
      <dsp:nvSpPr>
        <dsp:cNvPr id="0" name=""/>
        <dsp:cNvSpPr/>
      </dsp:nvSpPr>
      <dsp:spPr>
        <a:xfrm>
          <a:off x="1590270" y="1333499"/>
          <a:ext cx="63610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55E6ED-810F-4FD9-B26F-A3F592A18D75}">
      <dsp:nvSpPr>
        <dsp:cNvPr id="0" name=""/>
        <dsp:cNvSpPr/>
      </dsp:nvSpPr>
      <dsp:spPr>
        <a:xfrm>
          <a:off x="1709541" y="1365249"/>
          <a:ext cx="6241812" cy="634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7800" lvl="0" indent="-17780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▪  </a:t>
          </a:r>
          <a:r>
            <a:rPr lang="es-PE" sz="1700" kern="1200" dirty="0" smtClean="0">
              <a:latin typeface="Arial Narrow" panose="020B0606020202030204" pitchFamily="34" charset="0"/>
            </a:rPr>
            <a:t>Considerada como Significativa: Aprobación por Directorio, Informe de Riesgos</a:t>
          </a:r>
          <a:r>
            <a:rPr lang="es-ES_tradnl" sz="1700" kern="1200" dirty="0" smtClean="0">
              <a:latin typeface="Arial Narrow" panose="020B0606020202030204" pitchFamily="34" charset="0"/>
            </a:rPr>
            <a:t>.</a:t>
          </a:r>
          <a:endParaRPr lang="es-ES" sz="1700" kern="1200" dirty="0">
            <a:latin typeface="Arial Narrow" panose="020B0606020202030204" pitchFamily="34" charset="0"/>
          </a:endParaRPr>
        </a:p>
      </dsp:txBody>
      <dsp:txXfrm>
        <a:off x="1709541" y="1365249"/>
        <a:ext cx="6241812" cy="634999"/>
      </dsp:txXfrm>
    </dsp:sp>
    <dsp:sp modelId="{4E2E23BD-297D-45BE-98BB-026D5602E84E}">
      <dsp:nvSpPr>
        <dsp:cNvPr id="0" name=""/>
        <dsp:cNvSpPr/>
      </dsp:nvSpPr>
      <dsp:spPr>
        <a:xfrm>
          <a:off x="1590270" y="2000249"/>
          <a:ext cx="63610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DF076A-696D-4C8A-A695-EC28DA30EBD7}">
      <dsp:nvSpPr>
        <dsp:cNvPr id="0" name=""/>
        <dsp:cNvSpPr/>
      </dsp:nvSpPr>
      <dsp:spPr>
        <a:xfrm>
          <a:off x="0" y="2032000"/>
          <a:ext cx="79513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9BD55D-98DD-403C-93CB-178801B37DBD}">
      <dsp:nvSpPr>
        <dsp:cNvPr id="0" name=""/>
        <dsp:cNvSpPr/>
      </dsp:nvSpPr>
      <dsp:spPr>
        <a:xfrm>
          <a:off x="0" y="2032000"/>
          <a:ext cx="1590270" cy="203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Sistemas de Información y Tecnología</a:t>
          </a:r>
          <a:endParaRPr lang="es-ES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0" y="2032000"/>
        <a:ext cx="1590270" cy="2032000"/>
      </dsp:txXfrm>
    </dsp:sp>
    <dsp:sp modelId="{1A4F6C5D-D8FF-4C65-86D2-5EBDB6EC2302}">
      <dsp:nvSpPr>
        <dsp:cNvPr id="0" name=""/>
        <dsp:cNvSpPr/>
      </dsp:nvSpPr>
      <dsp:spPr>
        <a:xfrm>
          <a:off x="1709541" y="2063750"/>
          <a:ext cx="6241812" cy="634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▪  </a:t>
          </a:r>
          <a:r>
            <a:rPr lang="es-PE" sz="1700" kern="1200" dirty="0" smtClean="0">
              <a:latin typeface="Arial Narrow" panose="020B0606020202030204" pitchFamily="34" charset="0"/>
            </a:rPr>
            <a:t>Preparados para los procedimientos actuariales y estadísticos</a:t>
          </a:r>
          <a:endParaRPr lang="es-ES" sz="1700" kern="1200" dirty="0">
            <a:latin typeface="Arial Narrow" panose="020B0606020202030204" pitchFamily="34" charset="0"/>
          </a:endParaRPr>
        </a:p>
      </dsp:txBody>
      <dsp:txXfrm>
        <a:off x="1709541" y="2063750"/>
        <a:ext cx="6241812" cy="634999"/>
      </dsp:txXfrm>
    </dsp:sp>
    <dsp:sp modelId="{4C90471F-2D6A-4AC3-881B-95ADB8F51E00}">
      <dsp:nvSpPr>
        <dsp:cNvPr id="0" name=""/>
        <dsp:cNvSpPr/>
      </dsp:nvSpPr>
      <dsp:spPr>
        <a:xfrm>
          <a:off x="1590270" y="2698749"/>
          <a:ext cx="63610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3209E8-7A54-4F88-B886-904FAC93BE6F}">
      <dsp:nvSpPr>
        <dsp:cNvPr id="0" name=""/>
        <dsp:cNvSpPr/>
      </dsp:nvSpPr>
      <dsp:spPr>
        <a:xfrm>
          <a:off x="1709541" y="2730499"/>
          <a:ext cx="6241812" cy="634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7800" lvl="0" indent="-17780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▪  </a:t>
          </a:r>
          <a:r>
            <a:rPr lang="es-PE" sz="1700" kern="1200" dirty="0" smtClean="0">
              <a:latin typeface="Arial Narrow" panose="020B0606020202030204" pitchFamily="34" charset="0"/>
            </a:rPr>
            <a:t>Apoyo para la realización de las actividades de las áreas técnicas operativas, la función actuarial y la función de gestión de riesgos técnicos.</a:t>
          </a:r>
        </a:p>
      </dsp:txBody>
      <dsp:txXfrm>
        <a:off x="1709541" y="2730499"/>
        <a:ext cx="6241812" cy="634999"/>
      </dsp:txXfrm>
    </dsp:sp>
    <dsp:sp modelId="{FF3BAEEA-7440-4FB9-83DC-F6F00BCB6DAF}">
      <dsp:nvSpPr>
        <dsp:cNvPr id="0" name=""/>
        <dsp:cNvSpPr/>
      </dsp:nvSpPr>
      <dsp:spPr>
        <a:xfrm>
          <a:off x="1590270" y="3365499"/>
          <a:ext cx="63610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A9D0DE-C557-488A-8725-616DE7A469A3}">
      <dsp:nvSpPr>
        <dsp:cNvPr id="0" name=""/>
        <dsp:cNvSpPr/>
      </dsp:nvSpPr>
      <dsp:spPr>
        <a:xfrm>
          <a:off x="1709541" y="3397249"/>
          <a:ext cx="6241812" cy="634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▪  </a:t>
          </a:r>
          <a:r>
            <a:rPr lang="es-PE" sz="1700" kern="1200" dirty="0" smtClean="0">
              <a:latin typeface="Arial Narrow" panose="020B0606020202030204" pitchFamily="34" charset="0"/>
            </a:rPr>
            <a:t>Mecanismos de seguridad de la información.</a:t>
          </a:r>
          <a:endParaRPr lang="es-PE" sz="1700" kern="1200" dirty="0"/>
        </a:p>
      </dsp:txBody>
      <dsp:txXfrm>
        <a:off x="1709541" y="3397249"/>
        <a:ext cx="6241812" cy="634999"/>
      </dsp:txXfrm>
    </dsp:sp>
    <dsp:sp modelId="{9060CD67-EC56-45A6-BCC8-9C5B24D66201}">
      <dsp:nvSpPr>
        <dsp:cNvPr id="0" name=""/>
        <dsp:cNvSpPr/>
      </dsp:nvSpPr>
      <dsp:spPr>
        <a:xfrm>
          <a:off x="1590270" y="4032250"/>
          <a:ext cx="63610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DDBE9F-E55A-4129-B8BB-C2E11F708EF8}">
      <dsp:nvSpPr>
        <dsp:cNvPr id="0" name=""/>
        <dsp:cNvSpPr/>
      </dsp:nvSpPr>
      <dsp:spPr>
        <a:xfrm>
          <a:off x="0" y="0"/>
          <a:ext cx="8296567" cy="2622686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just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PE" sz="1900" kern="1200" dirty="0" smtClean="0">
              <a:latin typeface="+mj-lt"/>
              <a:cs typeface="Calibri" panose="020F0502020204030204" pitchFamily="34" charset="0"/>
            </a:rPr>
            <a:t>▪ </a:t>
          </a:r>
          <a:r>
            <a:rPr lang="es-PE" sz="1900" kern="1200" dirty="0" smtClean="0">
              <a:latin typeface="+mj-lt"/>
            </a:rPr>
            <a:t>Nombrar al funcionario titular de la función actuarial. </a:t>
          </a:r>
        </a:p>
        <a:p>
          <a:pPr marL="0" marR="0" lvl="0" indent="0" algn="just" defTabSz="7112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PE" sz="1900" kern="1200" dirty="0" smtClean="0">
              <a:latin typeface="+mj-lt"/>
              <a:cs typeface="Calibri" panose="020F0502020204030204" pitchFamily="34" charset="0"/>
            </a:rPr>
            <a:t>▪ </a:t>
          </a:r>
          <a:r>
            <a:rPr lang="es-ES_tradnl" sz="1900" kern="1200" dirty="0" smtClean="0">
              <a:latin typeface="+mj-lt"/>
            </a:rPr>
            <a:t>Disponer medidas para monitorear exposición a los</a:t>
          </a:r>
        </a:p>
        <a:p>
          <a:pPr marL="0" marR="0" lvl="0" indent="0" algn="just" defTabSz="7112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_tradnl" sz="1900" kern="1200" dirty="0" smtClean="0">
              <a:latin typeface="+mj-lt"/>
            </a:rPr>
            <a:t>   principales riesgos técnicos.</a:t>
          </a:r>
        </a:p>
        <a:p>
          <a:pPr marL="0" marR="0" lvl="0" indent="0" algn="just" defTabSz="711200" eaLnBrk="1" fontAlgn="auto" latinLnBrk="0" hangingPunct="1">
            <a:lnSpc>
              <a:spcPct val="114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PE" sz="1900" kern="1200" dirty="0" smtClean="0">
              <a:latin typeface="+mj-lt"/>
              <a:cs typeface="Calibri" panose="020F0502020204030204" pitchFamily="34" charset="0"/>
            </a:rPr>
            <a:t>▪ </a:t>
          </a:r>
          <a:r>
            <a:rPr lang="es-ES_tradnl" sz="1900" kern="1200" dirty="0" smtClean="0">
              <a:latin typeface="+mj-lt"/>
            </a:rPr>
            <a:t>Aprobar y revisar periódicamente:</a:t>
          </a:r>
          <a:endParaRPr lang="es-ES" sz="1900" kern="1200" dirty="0">
            <a:latin typeface="+mj-lt"/>
          </a:endParaRPr>
        </a:p>
        <a:p>
          <a:pPr marL="622300" lvl="1" indent="-177800" algn="just" defTabSz="533400">
            <a:lnSpc>
              <a:spcPct val="114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s-ES_tradnl" sz="1600" kern="1200" dirty="0" smtClean="0">
              <a:latin typeface="+mj-lt"/>
            </a:rPr>
            <a:t> Estrategias, objetivos y lineamientos (incluye apetito por riesgo)</a:t>
          </a:r>
          <a:endParaRPr lang="es-ES" sz="1600" kern="1200" dirty="0">
            <a:latin typeface="+mj-lt"/>
          </a:endParaRPr>
        </a:p>
        <a:p>
          <a:pPr marL="622300" lvl="1" indent="-177800" algn="just" defTabSz="533400">
            <a:lnSpc>
              <a:spcPct val="114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s-ES_tradnl" sz="1600" kern="1200" dirty="0" smtClean="0">
              <a:latin typeface="+mj-lt"/>
            </a:rPr>
            <a:t> Políticas, procedimientos y manuales (tarificación, suscripción, reservas   técnicas, reaseguro y gestión de siniestros).</a:t>
          </a:r>
          <a:endParaRPr lang="es-ES" sz="1600" kern="1200" dirty="0">
            <a:latin typeface="+mj-lt"/>
          </a:endParaRPr>
        </a:p>
        <a:p>
          <a:pPr marL="622300" lvl="1" indent="-177800" algn="just" defTabSz="533400">
            <a:lnSpc>
              <a:spcPct val="114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s-ES_tradnl" sz="1600" kern="1200" dirty="0" smtClean="0">
              <a:latin typeface="+mj-lt"/>
            </a:rPr>
            <a:t> Recursos y estructura (evitar conflictos de interés).</a:t>
          </a:r>
          <a:endParaRPr lang="es-ES" sz="1600" kern="1200" dirty="0">
            <a:latin typeface="+mj-lt"/>
          </a:endParaRPr>
        </a:p>
      </dsp:txBody>
      <dsp:txXfrm>
        <a:off x="1897787" y="0"/>
        <a:ext cx="6398779" cy="2622686"/>
      </dsp:txXfrm>
    </dsp:sp>
    <dsp:sp modelId="{DBD629CE-D92B-460D-8AA4-1E19D82990DB}">
      <dsp:nvSpPr>
        <dsp:cNvPr id="0" name=""/>
        <dsp:cNvSpPr/>
      </dsp:nvSpPr>
      <dsp:spPr>
        <a:xfrm>
          <a:off x="225937" y="357448"/>
          <a:ext cx="1490544" cy="19077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72E2F12-5E57-4217-BDA1-42CE7B14CCA1}">
      <dsp:nvSpPr>
        <dsp:cNvPr id="0" name=""/>
        <dsp:cNvSpPr/>
      </dsp:nvSpPr>
      <dsp:spPr>
        <a:xfrm>
          <a:off x="0" y="2862948"/>
          <a:ext cx="8296567" cy="1674681"/>
        </a:xfrm>
        <a:prstGeom prst="roundRect">
          <a:avLst>
            <a:gd name="adj" fmla="val 10000"/>
          </a:avLst>
        </a:prstGeom>
        <a:solidFill>
          <a:srgbClr val="66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7800" lvl="0" indent="-17780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kern="1200" dirty="0" smtClean="0">
              <a:latin typeface="+mj-lt"/>
              <a:cs typeface="Calibri" panose="020F0502020204030204" pitchFamily="34" charset="0"/>
            </a:rPr>
            <a:t>▪ </a:t>
          </a:r>
          <a:r>
            <a:rPr lang="es-PE" sz="1800" kern="1200" dirty="0" smtClean="0">
              <a:latin typeface="+mj-lt"/>
            </a:rPr>
            <a:t>Implementar la gestión actuarial y la gestión de riesgos técnicos.</a:t>
          </a:r>
        </a:p>
        <a:p>
          <a:pPr marL="177800" lvl="0" indent="-17780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kern="1200" dirty="0" smtClean="0">
              <a:latin typeface="+mj-lt"/>
              <a:cs typeface="Calibri" panose="020F0502020204030204" pitchFamily="34" charset="0"/>
            </a:rPr>
            <a:t>▪ </a:t>
          </a:r>
          <a:r>
            <a:rPr lang="es-PE" sz="1800" kern="1200" dirty="0" smtClean="0">
              <a:latin typeface="+mj-lt"/>
            </a:rPr>
            <a:t>Las áreas técnicas operativas deberán informar a la función actuarial y a la función de gestión de riesgos técnicos de cualquier hecho relevante que afecte al cumplimiento de sus respectivas obligaciones.</a:t>
          </a:r>
          <a:endParaRPr lang="es-ES" sz="1800" kern="1200" dirty="0">
            <a:latin typeface="+mj-lt"/>
          </a:endParaRPr>
        </a:p>
      </dsp:txBody>
      <dsp:txXfrm>
        <a:off x="1897787" y="2862948"/>
        <a:ext cx="6398779" cy="1674681"/>
      </dsp:txXfrm>
    </dsp:sp>
    <dsp:sp modelId="{C5649EF3-CF19-47E1-9726-BEF9A11EEF50}">
      <dsp:nvSpPr>
        <dsp:cNvPr id="0" name=""/>
        <dsp:cNvSpPr/>
      </dsp:nvSpPr>
      <dsp:spPr>
        <a:xfrm>
          <a:off x="382502" y="3300526"/>
          <a:ext cx="1371256" cy="7959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03189-8FD1-48FA-A580-9822D619BC95}">
      <dsp:nvSpPr>
        <dsp:cNvPr id="0" name=""/>
        <dsp:cNvSpPr/>
      </dsp:nvSpPr>
      <dsp:spPr>
        <a:xfrm>
          <a:off x="0" y="0"/>
          <a:ext cx="79513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725420-49EF-4D00-8740-82C6A14F3A22}">
      <dsp:nvSpPr>
        <dsp:cNvPr id="0" name=""/>
        <dsp:cNvSpPr/>
      </dsp:nvSpPr>
      <dsp:spPr>
        <a:xfrm>
          <a:off x="0" y="0"/>
          <a:ext cx="1590270" cy="4356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Función Actuarial</a:t>
          </a:r>
          <a:endParaRPr lang="es-ES" sz="2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1590270" cy="4356100"/>
      </dsp:txXfrm>
    </dsp:sp>
    <dsp:sp modelId="{8447215A-9CD7-473B-969F-CF58FD46AB74}">
      <dsp:nvSpPr>
        <dsp:cNvPr id="0" name=""/>
        <dsp:cNvSpPr/>
      </dsp:nvSpPr>
      <dsp:spPr>
        <a:xfrm>
          <a:off x="1709540" y="29405"/>
          <a:ext cx="6241812" cy="588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7800" lvl="0" indent="-17780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177800" algn="l"/>
            </a:tabLst>
          </a:pPr>
          <a:r>
            <a:rPr lang="es-ES_tradnl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▪  </a:t>
          </a:r>
          <a:r>
            <a:rPr lang="es-ES_tradnl" sz="1600" kern="1200" dirty="0" smtClean="0">
              <a:latin typeface="Arial Narrow" pitchFamily="34" charset="0"/>
            </a:rPr>
            <a:t>Coordinar el cálculo de las reservas técnicas.</a:t>
          </a:r>
          <a:endParaRPr lang="es-ES" sz="1600" kern="1200" dirty="0"/>
        </a:p>
      </dsp:txBody>
      <dsp:txXfrm>
        <a:off x="1709540" y="29405"/>
        <a:ext cx="6241812" cy="588116"/>
      </dsp:txXfrm>
    </dsp:sp>
    <dsp:sp modelId="{D508307B-514D-4117-9C49-5EC62AC60E2F}">
      <dsp:nvSpPr>
        <dsp:cNvPr id="0" name=""/>
        <dsp:cNvSpPr/>
      </dsp:nvSpPr>
      <dsp:spPr>
        <a:xfrm>
          <a:off x="1590270" y="617521"/>
          <a:ext cx="63610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C1D7D2-DDC8-45C7-B9D1-0322235C04BF}">
      <dsp:nvSpPr>
        <dsp:cNvPr id="0" name=""/>
        <dsp:cNvSpPr/>
      </dsp:nvSpPr>
      <dsp:spPr>
        <a:xfrm>
          <a:off x="1709540" y="646927"/>
          <a:ext cx="6241812" cy="588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7800" lvl="0" indent="-17780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▪  </a:t>
          </a:r>
          <a:r>
            <a:rPr lang="es-ES_tradnl" sz="1600" kern="1200" dirty="0" smtClean="0">
              <a:latin typeface="Arial Narrow" pitchFamily="34" charset="0"/>
            </a:rPr>
            <a:t>Cerciorarse de la adecuación de las metodologías y los modelos de base utilizados.</a:t>
          </a:r>
          <a:endParaRPr lang="es-ES" sz="1600" kern="1200" dirty="0"/>
        </a:p>
      </dsp:txBody>
      <dsp:txXfrm>
        <a:off x="1709540" y="646927"/>
        <a:ext cx="6241812" cy="588116"/>
      </dsp:txXfrm>
    </dsp:sp>
    <dsp:sp modelId="{11EB8D92-8530-4609-B78E-3DD990E841E6}">
      <dsp:nvSpPr>
        <dsp:cNvPr id="0" name=""/>
        <dsp:cNvSpPr/>
      </dsp:nvSpPr>
      <dsp:spPr>
        <a:xfrm>
          <a:off x="1590270" y="1235043"/>
          <a:ext cx="63610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D73F11-2272-4615-8B7D-A2FA2CD85B1C}">
      <dsp:nvSpPr>
        <dsp:cNvPr id="0" name=""/>
        <dsp:cNvSpPr/>
      </dsp:nvSpPr>
      <dsp:spPr>
        <a:xfrm>
          <a:off x="1709540" y="1264449"/>
          <a:ext cx="6241812" cy="588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▪  </a:t>
          </a:r>
          <a:r>
            <a:rPr lang="es-ES_tradnl" sz="1600" kern="1200" dirty="0" smtClean="0">
              <a:latin typeface="Arial Narrow" pitchFamily="34" charset="0"/>
            </a:rPr>
            <a:t>Evaluar la suficiencia y la calidad de los datos .</a:t>
          </a:r>
          <a:endParaRPr lang="es-ES" sz="1600" kern="1200" dirty="0"/>
        </a:p>
      </dsp:txBody>
      <dsp:txXfrm>
        <a:off x="1709540" y="1264449"/>
        <a:ext cx="6241812" cy="588116"/>
      </dsp:txXfrm>
    </dsp:sp>
    <dsp:sp modelId="{D47C7BF9-B662-41C4-BCAD-6C729A82DBE0}">
      <dsp:nvSpPr>
        <dsp:cNvPr id="0" name=""/>
        <dsp:cNvSpPr/>
      </dsp:nvSpPr>
      <dsp:spPr>
        <a:xfrm>
          <a:off x="1590270" y="1852565"/>
          <a:ext cx="63610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FC1770-F4A2-4499-90F8-F676249094A1}">
      <dsp:nvSpPr>
        <dsp:cNvPr id="0" name=""/>
        <dsp:cNvSpPr/>
      </dsp:nvSpPr>
      <dsp:spPr>
        <a:xfrm>
          <a:off x="1709540" y="1881971"/>
          <a:ext cx="6241812" cy="588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▪  </a:t>
          </a:r>
          <a:r>
            <a:rPr lang="es-ES_tradnl" sz="1600" kern="1200" dirty="0" smtClean="0">
              <a:latin typeface="Arial Narrow" pitchFamily="34" charset="0"/>
            </a:rPr>
            <a:t>Evaluar las reservas técnicas.</a:t>
          </a:r>
          <a:endParaRPr lang="es-ES" sz="1600" kern="1200" dirty="0"/>
        </a:p>
      </dsp:txBody>
      <dsp:txXfrm>
        <a:off x="1709540" y="1881971"/>
        <a:ext cx="6241812" cy="588116"/>
      </dsp:txXfrm>
    </dsp:sp>
    <dsp:sp modelId="{1A59B983-7B52-469E-A5FF-C5F0D1D11DA4}">
      <dsp:nvSpPr>
        <dsp:cNvPr id="0" name=""/>
        <dsp:cNvSpPr/>
      </dsp:nvSpPr>
      <dsp:spPr>
        <a:xfrm>
          <a:off x="1590270" y="2470087"/>
          <a:ext cx="63610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8365E1-841B-4B13-82AB-450C68DC6CB4}">
      <dsp:nvSpPr>
        <dsp:cNvPr id="0" name=""/>
        <dsp:cNvSpPr/>
      </dsp:nvSpPr>
      <dsp:spPr>
        <a:xfrm>
          <a:off x="1709540" y="2499493"/>
          <a:ext cx="6241812" cy="588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7800" lvl="0" indent="-17780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▪  </a:t>
          </a:r>
          <a:r>
            <a:rPr lang="es-ES_tradnl" sz="1600" kern="1200" dirty="0" smtClean="0">
              <a:latin typeface="Arial Narrow" pitchFamily="34" charset="0"/>
            </a:rPr>
            <a:t>Pronunciarse sobre la política general de reservas técnicas, de tarificación, de suscripción y de gestión de siniestros.</a:t>
          </a:r>
          <a:endParaRPr lang="es-ES" sz="1600" kern="1200" dirty="0"/>
        </a:p>
      </dsp:txBody>
      <dsp:txXfrm>
        <a:off x="1709540" y="2499493"/>
        <a:ext cx="6241812" cy="588116"/>
      </dsp:txXfrm>
    </dsp:sp>
    <dsp:sp modelId="{2AABAC19-2B8C-40A3-ACAB-D4C95E5E5342}">
      <dsp:nvSpPr>
        <dsp:cNvPr id="0" name=""/>
        <dsp:cNvSpPr/>
      </dsp:nvSpPr>
      <dsp:spPr>
        <a:xfrm>
          <a:off x="1590270" y="3087609"/>
          <a:ext cx="63610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C0AD33-BC00-4E72-BC46-08A6DEA4A08F}">
      <dsp:nvSpPr>
        <dsp:cNvPr id="0" name=""/>
        <dsp:cNvSpPr/>
      </dsp:nvSpPr>
      <dsp:spPr>
        <a:xfrm>
          <a:off x="1709540" y="3117015"/>
          <a:ext cx="6241812" cy="588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7800" lvl="0" indent="-17780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▪  </a:t>
          </a:r>
          <a:r>
            <a:rPr lang="es-ES_tradnl" sz="1600" kern="1200" dirty="0" smtClean="0">
              <a:latin typeface="Arial Narrow" pitchFamily="34" charset="0"/>
            </a:rPr>
            <a:t>Pronunciarse sobre política de reaseguros y la adecuación de los contratos de reaseguro.</a:t>
          </a:r>
          <a:endParaRPr lang="es-ES" sz="1600" kern="1200" dirty="0"/>
        </a:p>
      </dsp:txBody>
      <dsp:txXfrm>
        <a:off x="1709540" y="3117015"/>
        <a:ext cx="6241812" cy="588116"/>
      </dsp:txXfrm>
    </dsp:sp>
    <dsp:sp modelId="{72EB39F9-73F3-44C4-AC88-32E9C60CEBC7}">
      <dsp:nvSpPr>
        <dsp:cNvPr id="0" name=""/>
        <dsp:cNvSpPr/>
      </dsp:nvSpPr>
      <dsp:spPr>
        <a:xfrm>
          <a:off x="1590270" y="3705131"/>
          <a:ext cx="63610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D5B3C1-9E98-491A-A2F8-682EA4EBC147}">
      <dsp:nvSpPr>
        <dsp:cNvPr id="0" name=""/>
        <dsp:cNvSpPr/>
      </dsp:nvSpPr>
      <dsp:spPr>
        <a:xfrm>
          <a:off x="1709540" y="3734536"/>
          <a:ext cx="6241812" cy="588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▪  </a:t>
          </a:r>
          <a:r>
            <a:rPr lang="es-ES_tradnl" sz="1600" kern="1200" dirty="0" smtClean="0">
              <a:latin typeface="Arial Narrow" pitchFamily="34" charset="0"/>
            </a:rPr>
            <a:t>Contribuir a la aplicación efectiva del sistema de gestión de riesgos.</a:t>
          </a:r>
          <a:endParaRPr lang="es-ES" sz="1600" kern="1200" dirty="0"/>
        </a:p>
      </dsp:txBody>
      <dsp:txXfrm>
        <a:off x="1709540" y="3734536"/>
        <a:ext cx="6241812" cy="588116"/>
      </dsp:txXfrm>
    </dsp:sp>
    <dsp:sp modelId="{518DBA4D-832B-427A-9E6F-3024392CA6C7}">
      <dsp:nvSpPr>
        <dsp:cNvPr id="0" name=""/>
        <dsp:cNvSpPr/>
      </dsp:nvSpPr>
      <dsp:spPr>
        <a:xfrm>
          <a:off x="1590270" y="4322652"/>
          <a:ext cx="63610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6C82D-950B-4848-AEEA-4CE5EC4A11D7}">
      <dsp:nvSpPr>
        <dsp:cNvPr id="0" name=""/>
        <dsp:cNvSpPr/>
      </dsp:nvSpPr>
      <dsp:spPr>
        <a:xfrm>
          <a:off x="0" y="1323"/>
          <a:ext cx="79513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E7A538-B856-4D9E-A72C-869F7F351705}">
      <dsp:nvSpPr>
        <dsp:cNvPr id="0" name=""/>
        <dsp:cNvSpPr/>
      </dsp:nvSpPr>
      <dsp:spPr>
        <a:xfrm>
          <a:off x="0" y="1323"/>
          <a:ext cx="1590270" cy="2707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Función de Riesgos Técnicos</a:t>
          </a:r>
          <a:endParaRPr lang="es-ES" sz="3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323"/>
        <a:ext cx="1590270" cy="2707533"/>
      </dsp:txXfrm>
    </dsp:sp>
    <dsp:sp modelId="{A4485231-98F9-4EBE-9D2B-FF19439C49A6}">
      <dsp:nvSpPr>
        <dsp:cNvPr id="0" name=""/>
        <dsp:cNvSpPr/>
      </dsp:nvSpPr>
      <dsp:spPr>
        <a:xfrm>
          <a:off x="1709540" y="26838"/>
          <a:ext cx="6241812" cy="510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▪  </a:t>
          </a:r>
          <a:r>
            <a:rPr lang="es-ES_tradnl" sz="1600" kern="1200" dirty="0" smtClean="0">
              <a:latin typeface="Arial Narrow" panose="020B0606020202030204" pitchFamily="34" charset="0"/>
            </a:rPr>
            <a:t>Identificar y evaluar los riesgos técnicos</a:t>
          </a:r>
          <a:r>
            <a:rPr lang="es-US" sz="1600" kern="1200" dirty="0" smtClean="0">
              <a:latin typeface="Arial Narrow" panose="020B0606020202030204" pitchFamily="34" charset="0"/>
            </a:rPr>
            <a:t>.</a:t>
          </a:r>
          <a:endParaRPr lang="es-ES" sz="1600" kern="1200" dirty="0"/>
        </a:p>
      </dsp:txBody>
      <dsp:txXfrm>
        <a:off x="1709540" y="26838"/>
        <a:ext cx="6241812" cy="510306"/>
      </dsp:txXfrm>
    </dsp:sp>
    <dsp:sp modelId="{FAE7E174-4DAA-4B7B-A267-FE1B0277EE43}">
      <dsp:nvSpPr>
        <dsp:cNvPr id="0" name=""/>
        <dsp:cNvSpPr/>
      </dsp:nvSpPr>
      <dsp:spPr>
        <a:xfrm>
          <a:off x="1590270" y="537145"/>
          <a:ext cx="63610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9022B8-912C-43AD-8848-B0683FAF0335}">
      <dsp:nvSpPr>
        <dsp:cNvPr id="0" name=""/>
        <dsp:cNvSpPr/>
      </dsp:nvSpPr>
      <dsp:spPr>
        <a:xfrm>
          <a:off x="1709540" y="562660"/>
          <a:ext cx="6241812" cy="510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7800" lvl="0" indent="-17780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▪  </a:t>
          </a:r>
          <a:r>
            <a:rPr lang="es-ES" sz="1600" kern="1200" dirty="0" smtClean="0">
              <a:latin typeface="Arial Narrow" panose="020B0606020202030204" pitchFamily="34" charset="0"/>
            </a:rPr>
            <a:t>Monitoreo </a:t>
          </a:r>
          <a:r>
            <a:rPr lang="es-ES_tradnl" sz="1600" kern="1200" dirty="0" smtClean="0">
              <a:latin typeface="Arial Narrow" panose="020B0606020202030204" pitchFamily="34" charset="0"/>
            </a:rPr>
            <a:t>de los indicadores y lineamientos para el seguimiento y control del apetito y la tolerancia al riesgo técnico</a:t>
          </a:r>
          <a:r>
            <a:rPr lang="es-US" sz="1600" kern="1200" dirty="0" smtClean="0">
              <a:latin typeface="Arial Narrow" panose="020B0606020202030204" pitchFamily="34" charset="0"/>
            </a:rPr>
            <a:t>.</a:t>
          </a:r>
          <a:endParaRPr lang="es-ES" sz="1600" kern="1200" dirty="0"/>
        </a:p>
      </dsp:txBody>
      <dsp:txXfrm>
        <a:off x="1709540" y="562660"/>
        <a:ext cx="6241812" cy="510306"/>
      </dsp:txXfrm>
    </dsp:sp>
    <dsp:sp modelId="{0492AF9D-D378-40C6-BBE3-484B92ADE0C3}">
      <dsp:nvSpPr>
        <dsp:cNvPr id="0" name=""/>
        <dsp:cNvSpPr/>
      </dsp:nvSpPr>
      <dsp:spPr>
        <a:xfrm>
          <a:off x="1590270" y="1072967"/>
          <a:ext cx="63610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616388-02E0-44B0-9033-9DE69D0CE1B3}">
      <dsp:nvSpPr>
        <dsp:cNvPr id="0" name=""/>
        <dsp:cNvSpPr/>
      </dsp:nvSpPr>
      <dsp:spPr>
        <a:xfrm>
          <a:off x="1709540" y="1098482"/>
          <a:ext cx="6241812" cy="510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▪  </a:t>
          </a:r>
          <a:r>
            <a:rPr lang="es-ES_tradnl" sz="1600" kern="1200" dirty="0" smtClean="0">
              <a:latin typeface="Arial Narrow" panose="020B0606020202030204" pitchFamily="34" charset="0"/>
            </a:rPr>
            <a:t>Evaluar los requerimientos patrimoniales por riesgo técnico</a:t>
          </a:r>
          <a:r>
            <a:rPr lang="es-US" sz="1600" kern="1200" dirty="0" smtClean="0">
              <a:latin typeface="Arial Narrow" panose="020B0606020202030204" pitchFamily="34" charset="0"/>
            </a:rPr>
            <a:t>.</a:t>
          </a:r>
          <a:endParaRPr lang="es-ES" sz="1600" kern="1200" dirty="0"/>
        </a:p>
      </dsp:txBody>
      <dsp:txXfrm>
        <a:off x="1709540" y="1098482"/>
        <a:ext cx="6241812" cy="510306"/>
      </dsp:txXfrm>
    </dsp:sp>
    <dsp:sp modelId="{785E814C-A4FD-44AF-BBBA-590C30A60467}">
      <dsp:nvSpPr>
        <dsp:cNvPr id="0" name=""/>
        <dsp:cNvSpPr/>
      </dsp:nvSpPr>
      <dsp:spPr>
        <a:xfrm>
          <a:off x="1590270" y="1608789"/>
          <a:ext cx="63610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23F166-4F51-4153-B5A0-E06CB0BAC2B2}">
      <dsp:nvSpPr>
        <dsp:cNvPr id="0" name=""/>
        <dsp:cNvSpPr/>
      </dsp:nvSpPr>
      <dsp:spPr>
        <a:xfrm>
          <a:off x="1709540" y="1634304"/>
          <a:ext cx="6241812" cy="510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7800" lvl="0" indent="-17780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▪  </a:t>
          </a:r>
          <a:r>
            <a:rPr lang="es-ES_tradnl" sz="1600" kern="1200" dirty="0" smtClean="0">
              <a:latin typeface="Arial Narrow" panose="020B0606020202030204" pitchFamily="34" charset="0"/>
            </a:rPr>
            <a:t>Participar en la implementación efectiva del sistema de gestión de los riesgos técnicos.</a:t>
          </a:r>
          <a:endParaRPr lang="es-ES" sz="1600" kern="1200" dirty="0"/>
        </a:p>
      </dsp:txBody>
      <dsp:txXfrm>
        <a:off x="1709540" y="1634304"/>
        <a:ext cx="6241812" cy="510306"/>
      </dsp:txXfrm>
    </dsp:sp>
    <dsp:sp modelId="{1998ACA8-E05A-406B-A3B1-2A1548208E15}">
      <dsp:nvSpPr>
        <dsp:cNvPr id="0" name=""/>
        <dsp:cNvSpPr/>
      </dsp:nvSpPr>
      <dsp:spPr>
        <a:xfrm>
          <a:off x="1590270" y="2144610"/>
          <a:ext cx="63610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F487C8-C57A-4879-B0CB-68BD6E3C398D}">
      <dsp:nvSpPr>
        <dsp:cNvPr id="0" name=""/>
        <dsp:cNvSpPr/>
      </dsp:nvSpPr>
      <dsp:spPr>
        <a:xfrm>
          <a:off x="1709540" y="2170126"/>
          <a:ext cx="6241812" cy="510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7800" lvl="0" indent="-17780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▪  </a:t>
          </a:r>
          <a:r>
            <a:rPr lang="es-ES_tradnl" sz="1600" kern="1200" dirty="0" smtClean="0">
              <a:latin typeface="Arial Narrow" panose="020B0606020202030204" pitchFamily="34" charset="0"/>
            </a:rPr>
            <a:t>Informar al comité de riesgos, a la gerencia general y a las áreas técnicas operativa</a:t>
          </a:r>
          <a:r>
            <a:rPr lang="es-US" sz="1600" kern="1200" dirty="0" smtClean="0">
              <a:latin typeface="Arial Narrow" panose="020B0606020202030204" pitchFamily="34" charset="0"/>
            </a:rPr>
            <a:t>s</a:t>
          </a:r>
          <a:r>
            <a:rPr lang="es-ES_tradnl" sz="1600" kern="1200" dirty="0" smtClean="0">
              <a:latin typeface="Arial Narrow" panose="020B0606020202030204" pitchFamily="34" charset="0"/>
            </a:rPr>
            <a:t>.</a:t>
          </a:r>
          <a:endParaRPr lang="es-ES" sz="1600" kern="1200" dirty="0"/>
        </a:p>
      </dsp:txBody>
      <dsp:txXfrm>
        <a:off x="1709540" y="2170126"/>
        <a:ext cx="6241812" cy="510306"/>
      </dsp:txXfrm>
    </dsp:sp>
    <dsp:sp modelId="{416A9708-2E83-48E3-AFEE-C48DF6A6E18D}">
      <dsp:nvSpPr>
        <dsp:cNvPr id="0" name=""/>
        <dsp:cNvSpPr/>
      </dsp:nvSpPr>
      <dsp:spPr>
        <a:xfrm>
          <a:off x="1590270" y="2680432"/>
          <a:ext cx="63610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E13887-52EB-46B1-9F0D-0865126CCE0E}">
      <dsp:nvSpPr>
        <dsp:cNvPr id="0" name=""/>
        <dsp:cNvSpPr/>
      </dsp:nvSpPr>
      <dsp:spPr>
        <a:xfrm>
          <a:off x="0" y="0"/>
          <a:ext cx="79513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8A6F3D-A7FE-4E72-928B-4DB8E71DD55C}">
      <dsp:nvSpPr>
        <dsp:cNvPr id="0" name=""/>
        <dsp:cNvSpPr/>
      </dsp:nvSpPr>
      <dsp:spPr>
        <a:xfrm>
          <a:off x="0" y="0"/>
          <a:ext cx="1590270" cy="40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Informe Anual de Riesgos</a:t>
          </a:r>
          <a:endParaRPr lang="es-E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1590270" cy="4064000"/>
      </dsp:txXfrm>
    </dsp:sp>
    <dsp:sp modelId="{AB3ADC7D-4218-425A-8F28-3F514776FB18}">
      <dsp:nvSpPr>
        <dsp:cNvPr id="0" name=""/>
        <dsp:cNvSpPr/>
      </dsp:nvSpPr>
      <dsp:spPr>
        <a:xfrm>
          <a:off x="1709540" y="47773"/>
          <a:ext cx="6241811" cy="955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▪  </a:t>
          </a:r>
          <a:r>
            <a:rPr lang="es-PE" sz="1800" kern="1200" dirty="0" smtClean="0">
              <a:latin typeface="Arial Narrow" panose="020B0606020202030204" pitchFamily="34" charset="0"/>
            </a:rPr>
            <a:t>Identificación y evaluación de los riesgos técnicos.</a:t>
          </a:r>
          <a:endParaRPr lang="es-ES" sz="1800" kern="1200" dirty="0"/>
        </a:p>
      </dsp:txBody>
      <dsp:txXfrm>
        <a:off x="1709540" y="47773"/>
        <a:ext cx="6241811" cy="955476"/>
      </dsp:txXfrm>
    </dsp:sp>
    <dsp:sp modelId="{5A3FF698-034A-4325-8CCD-BEC745B016B6}">
      <dsp:nvSpPr>
        <dsp:cNvPr id="0" name=""/>
        <dsp:cNvSpPr/>
      </dsp:nvSpPr>
      <dsp:spPr>
        <a:xfrm>
          <a:off x="1590270" y="1003250"/>
          <a:ext cx="63610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13BC37-8A96-4498-B582-E4AB2263E3B6}">
      <dsp:nvSpPr>
        <dsp:cNvPr id="0" name=""/>
        <dsp:cNvSpPr/>
      </dsp:nvSpPr>
      <dsp:spPr>
        <a:xfrm>
          <a:off x="1709540" y="1051024"/>
          <a:ext cx="6241811" cy="955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7800" lvl="0" indent="-17780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▪  </a:t>
          </a:r>
          <a:r>
            <a:rPr lang="es-PE" sz="1800" kern="1200" dirty="0" smtClean="0">
              <a:latin typeface="Arial Narrow" panose="020B0606020202030204" pitchFamily="34" charset="0"/>
            </a:rPr>
            <a:t>Descripción de las deficiencias encontradas y las medidas de tratamiento y control.</a:t>
          </a:r>
          <a:endParaRPr lang="es-PE" sz="1800" kern="1200" dirty="0">
            <a:latin typeface="Arial Narrow" panose="020B0606020202030204" pitchFamily="34" charset="0"/>
          </a:endParaRPr>
        </a:p>
      </dsp:txBody>
      <dsp:txXfrm>
        <a:off x="1709540" y="1051024"/>
        <a:ext cx="6241811" cy="955476"/>
      </dsp:txXfrm>
    </dsp:sp>
    <dsp:sp modelId="{630E8D60-EB28-4E8A-975A-1770B0785C24}">
      <dsp:nvSpPr>
        <dsp:cNvPr id="0" name=""/>
        <dsp:cNvSpPr/>
      </dsp:nvSpPr>
      <dsp:spPr>
        <a:xfrm>
          <a:off x="1590270" y="2006500"/>
          <a:ext cx="63610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A84F67-B3FD-43FC-B0FC-9A0624CB3CF0}">
      <dsp:nvSpPr>
        <dsp:cNvPr id="0" name=""/>
        <dsp:cNvSpPr/>
      </dsp:nvSpPr>
      <dsp:spPr>
        <a:xfrm>
          <a:off x="1709540" y="2054274"/>
          <a:ext cx="6241811" cy="955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7800" lvl="0" indent="-17780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▪  </a:t>
          </a:r>
          <a:r>
            <a:rPr lang="es-PE" sz="1800" kern="1200" dirty="0" smtClean="0">
              <a:latin typeface="Arial Narrow" panose="020B0606020202030204" pitchFamily="34" charset="0"/>
            </a:rPr>
            <a:t>Análisis de sensibilidad y pruebas de estrés respecto de los principales riesgos técnicos.</a:t>
          </a:r>
          <a:endParaRPr lang="es-PE" sz="1800" kern="1200" dirty="0">
            <a:latin typeface="Arial Narrow" panose="020B0606020202030204" pitchFamily="34" charset="0"/>
          </a:endParaRPr>
        </a:p>
      </dsp:txBody>
      <dsp:txXfrm>
        <a:off x="1709540" y="2054274"/>
        <a:ext cx="6241811" cy="955476"/>
      </dsp:txXfrm>
    </dsp:sp>
    <dsp:sp modelId="{59391D21-587F-4487-A066-A5A2A0652440}">
      <dsp:nvSpPr>
        <dsp:cNvPr id="0" name=""/>
        <dsp:cNvSpPr/>
      </dsp:nvSpPr>
      <dsp:spPr>
        <a:xfrm>
          <a:off x="1590270" y="3009751"/>
          <a:ext cx="63610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7B31BF-68C0-4FE1-8AF5-DAB32597D6C1}">
      <dsp:nvSpPr>
        <dsp:cNvPr id="0" name=""/>
        <dsp:cNvSpPr/>
      </dsp:nvSpPr>
      <dsp:spPr>
        <a:xfrm>
          <a:off x="1709540" y="3057524"/>
          <a:ext cx="6241811" cy="955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7800" lvl="0" indent="-17780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▪  </a:t>
          </a:r>
          <a:r>
            <a:rPr lang="es-PE" sz="1800" kern="1200" dirty="0" smtClean="0">
              <a:latin typeface="Arial Narrow" panose="020B0606020202030204" pitchFamily="34" charset="0"/>
            </a:rPr>
            <a:t>Lista de las personas pertenecientes a las áreas técnicas operativas, según línea de negocio y/o tipo de reserva</a:t>
          </a:r>
          <a:r>
            <a:rPr lang="es-PE" sz="2200" kern="1200" dirty="0" smtClean="0">
              <a:latin typeface="Arial Narrow" panose="020B0606020202030204" pitchFamily="34" charset="0"/>
            </a:rPr>
            <a:t>.</a:t>
          </a:r>
          <a:endParaRPr lang="es-PE" sz="2200" kern="1200" dirty="0">
            <a:latin typeface="Arial Narrow" panose="020B0606020202030204" pitchFamily="34" charset="0"/>
          </a:endParaRPr>
        </a:p>
      </dsp:txBody>
      <dsp:txXfrm>
        <a:off x="1709540" y="3057524"/>
        <a:ext cx="6241811" cy="955476"/>
      </dsp:txXfrm>
    </dsp:sp>
    <dsp:sp modelId="{787B0F30-2D73-4FBF-978B-26857D2D431D}">
      <dsp:nvSpPr>
        <dsp:cNvPr id="0" name=""/>
        <dsp:cNvSpPr/>
      </dsp:nvSpPr>
      <dsp:spPr>
        <a:xfrm>
          <a:off x="1590270" y="4013001"/>
          <a:ext cx="63610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037077-6B8A-449A-9FDD-5A5C7E7A80C2}">
      <dsp:nvSpPr>
        <dsp:cNvPr id="0" name=""/>
        <dsp:cNvSpPr/>
      </dsp:nvSpPr>
      <dsp:spPr>
        <a:xfrm rot="5400000">
          <a:off x="5009902" y="-1964337"/>
          <a:ext cx="794035" cy="5088866"/>
        </a:xfrm>
        <a:prstGeom prst="round2SameRect">
          <a:avLst/>
        </a:prstGeom>
        <a:solidFill>
          <a:schemeClr val="accent6">
            <a:lumMod val="60000"/>
            <a:lumOff val="4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kern="1200" dirty="0" smtClean="0"/>
            <a:t>Información histórica disponible</a:t>
          </a:r>
          <a:endParaRPr lang="es-P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kern="1200" dirty="0" smtClean="0"/>
            <a:t>Disponibles por líneas de negocio</a:t>
          </a:r>
          <a:endParaRPr lang="es-PE" sz="1600" kern="1200" dirty="0"/>
        </a:p>
      </dsp:txBody>
      <dsp:txXfrm rot="-5400000">
        <a:off x="2862487" y="221840"/>
        <a:ext cx="5050104" cy="716511"/>
      </dsp:txXfrm>
    </dsp:sp>
    <dsp:sp modelId="{F29F4EF4-3637-4A2F-90F4-05EB88E80E22}">
      <dsp:nvSpPr>
        <dsp:cNvPr id="0" name=""/>
        <dsp:cNvSpPr/>
      </dsp:nvSpPr>
      <dsp:spPr>
        <a:xfrm>
          <a:off x="0" y="0"/>
          <a:ext cx="2862487" cy="1157654"/>
        </a:xfrm>
        <a:prstGeom prst="roundRect">
          <a:avLst/>
        </a:prstGeom>
        <a:gradFill rotWithShape="0">
          <a:gsLst>
            <a:gs pos="0">
              <a:schemeClr val="accent6">
                <a:lumMod val="50000"/>
              </a:schemeClr>
            </a:gs>
            <a:gs pos="100000">
              <a:schemeClr val="accent6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600" kern="1200" dirty="0" smtClean="0"/>
            <a:t>Completos</a:t>
          </a:r>
          <a:endParaRPr lang="es-PE" sz="4000" kern="1200" dirty="0"/>
        </a:p>
      </dsp:txBody>
      <dsp:txXfrm>
        <a:off x="56512" y="56512"/>
        <a:ext cx="2749463" cy="1044630"/>
      </dsp:txXfrm>
    </dsp:sp>
    <dsp:sp modelId="{A2312048-516B-4624-80DA-B1306CA96B58}">
      <dsp:nvSpPr>
        <dsp:cNvPr id="0" name=""/>
        <dsp:cNvSpPr/>
      </dsp:nvSpPr>
      <dsp:spPr>
        <a:xfrm rot="5400000">
          <a:off x="4923473" y="-683092"/>
          <a:ext cx="966893" cy="5088866"/>
        </a:xfrm>
        <a:prstGeom prst="round2SameRect">
          <a:avLst/>
        </a:prstGeom>
        <a:solidFill>
          <a:schemeClr val="bg1">
            <a:lumMod val="7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kern="1200" dirty="0" smtClean="0"/>
            <a:t>Sin errores significativos</a:t>
          </a:r>
          <a:endParaRPr lang="es-P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kern="1200" dirty="0" smtClean="0"/>
            <a:t>Datos para estimación coherentes</a:t>
          </a:r>
          <a:endParaRPr lang="es-P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kern="1200" dirty="0" smtClean="0"/>
            <a:t>Registro oportuno</a:t>
          </a:r>
          <a:endParaRPr lang="es-PE" sz="1600" kern="1200" dirty="0"/>
        </a:p>
      </dsp:txBody>
      <dsp:txXfrm rot="-5400000">
        <a:off x="2862487" y="1425094"/>
        <a:ext cx="5041666" cy="872493"/>
      </dsp:txXfrm>
    </dsp:sp>
    <dsp:sp modelId="{FC1C0951-2C52-4329-87B5-76DF2FFBF633}">
      <dsp:nvSpPr>
        <dsp:cNvPr id="0" name=""/>
        <dsp:cNvSpPr/>
      </dsp:nvSpPr>
      <dsp:spPr>
        <a:xfrm>
          <a:off x="0" y="1252227"/>
          <a:ext cx="2862487" cy="1218227"/>
        </a:xfrm>
        <a:prstGeom prst="roundRect">
          <a:avLst/>
        </a:prstGeom>
        <a:gradFill rotWithShape="0">
          <a:gsLst>
            <a:gs pos="0">
              <a:schemeClr val="tx1">
                <a:lumMod val="65000"/>
                <a:lumOff val="35000"/>
              </a:schemeClr>
            </a:gs>
            <a:gs pos="100000">
              <a:schemeClr val="bg1">
                <a:lumMod val="6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600" kern="1200" dirty="0" smtClean="0"/>
            <a:t>Exactos</a:t>
          </a:r>
          <a:endParaRPr lang="es-PE" sz="4000" kern="1200" dirty="0"/>
        </a:p>
      </dsp:txBody>
      <dsp:txXfrm>
        <a:off x="59469" y="1311696"/>
        <a:ext cx="2743549" cy="1099289"/>
      </dsp:txXfrm>
    </dsp:sp>
    <dsp:sp modelId="{646A1082-29D4-48B6-B2F1-BD7EC0ACAD0E}">
      <dsp:nvSpPr>
        <dsp:cNvPr id="0" name=""/>
        <dsp:cNvSpPr/>
      </dsp:nvSpPr>
      <dsp:spPr>
        <a:xfrm rot="5400000">
          <a:off x="4660492" y="857629"/>
          <a:ext cx="1492857" cy="5088866"/>
        </a:xfrm>
        <a:prstGeom prst="round2SameRect">
          <a:avLst/>
        </a:prstGeom>
        <a:solidFill>
          <a:srgbClr val="EBE375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kern="1200" dirty="0" smtClean="0"/>
            <a:t>Coherentes con los fines por lo que serán utilizados</a:t>
          </a:r>
          <a:endParaRPr lang="es-P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kern="1200" dirty="0" smtClean="0"/>
            <a:t>Sin error de estimación significativo</a:t>
          </a:r>
          <a:endParaRPr lang="es-P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kern="1200" dirty="0" smtClean="0"/>
            <a:t>Coherentes con hipótesis de técnicas actuariales</a:t>
          </a:r>
          <a:endParaRPr lang="es-P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kern="1200" dirty="0" smtClean="0"/>
            <a:t>Reflejar riesgos</a:t>
          </a:r>
          <a:endParaRPr lang="es-P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kern="1200" dirty="0" smtClean="0"/>
            <a:t>Transparencia y estructura</a:t>
          </a:r>
          <a:endParaRPr lang="es-PE" sz="1600" kern="1200" dirty="0"/>
        </a:p>
      </dsp:txBody>
      <dsp:txXfrm rot="-5400000">
        <a:off x="2862488" y="2728509"/>
        <a:ext cx="5015991" cy="1347107"/>
      </dsp:txXfrm>
    </dsp:sp>
    <dsp:sp modelId="{3527B5A4-68B9-4121-B47B-C6C1833C0565}">
      <dsp:nvSpPr>
        <dsp:cNvPr id="0" name=""/>
        <dsp:cNvSpPr/>
      </dsp:nvSpPr>
      <dsp:spPr>
        <a:xfrm>
          <a:off x="0" y="2565026"/>
          <a:ext cx="2862487" cy="1676609"/>
        </a:xfrm>
        <a:prstGeom prst="roundRect">
          <a:avLst/>
        </a:prstGeom>
        <a:gradFill rotWithShape="0">
          <a:gsLst>
            <a:gs pos="0">
              <a:srgbClr val="9E7800"/>
            </a:gs>
            <a:gs pos="100000">
              <a:srgbClr val="DAA6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600" kern="1200" dirty="0" smtClean="0"/>
            <a:t>Adecuados</a:t>
          </a:r>
          <a:endParaRPr lang="es-PE" sz="4000" kern="1200" dirty="0"/>
        </a:p>
      </dsp:txBody>
      <dsp:txXfrm>
        <a:off x="81845" y="2646871"/>
        <a:ext cx="2698797" cy="151291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037077-6B8A-449A-9FDD-5A5C7E7A80C2}">
      <dsp:nvSpPr>
        <dsp:cNvPr id="0" name=""/>
        <dsp:cNvSpPr/>
      </dsp:nvSpPr>
      <dsp:spPr>
        <a:xfrm rot="5400000">
          <a:off x="4845725" y="-1726163"/>
          <a:ext cx="1122389" cy="5088866"/>
        </a:xfrm>
        <a:prstGeom prst="round2SameRect">
          <a:avLst/>
        </a:prstGeom>
        <a:solidFill>
          <a:schemeClr val="accent6">
            <a:lumMod val="60000"/>
            <a:lumOff val="4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dirty="0" smtClean="0">
              <a:latin typeface="Arial Narrow" panose="020B0606020202030204" pitchFamily="34" charset="0"/>
            </a:rPr>
            <a:t>La empresa debe sustentarlos identificando su relevancia, incertidumbre y circunstancias en las que no aplicarían. Deben ser aplicados de forma coherente en el tiempo, sin cambios arbitrarios.</a:t>
          </a:r>
          <a:endParaRPr lang="es-PE" sz="1600" kern="1200" dirty="0"/>
        </a:p>
      </dsp:txBody>
      <dsp:txXfrm rot="-5400000">
        <a:off x="2862487" y="311866"/>
        <a:ext cx="5034075" cy="1012807"/>
      </dsp:txXfrm>
    </dsp:sp>
    <dsp:sp modelId="{F29F4EF4-3637-4A2F-90F4-05EB88E80E22}">
      <dsp:nvSpPr>
        <dsp:cNvPr id="0" name=""/>
        <dsp:cNvSpPr/>
      </dsp:nvSpPr>
      <dsp:spPr>
        <a:xfrm>
          <a:off x="0" y="0"/>
          <a:ext cx="2862487" cy="1636374"/>
        </a:xfrm>
        <a:prstGeom prst="roundRect">
          <a:avLst/>
        </a:prstGeom>
        <a:gradFill rotWithShape="0">
          <a:gsLst>
            <a:gs pos="0">
              <a:schemeClr val="accent6">
                <a:lumMod val="50000"/>
              </a:schemeClr>
            </a:gs>
            <a:gs pos="100000">
              <a:schemeClr val="accent6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600" kern="1200" dirty="0" smtClean="0"/>
            <a:t>Realistas y Adecuados</a:t>
          </a:r>
          <a:endParaRPr lang="es-PE" sz="3600" kern="1200" dirty="0"/>
        </a:p>
      </dsp:txBody>
      <dsp:txXfrm>
        <a:off x="79881" y="79881"/>
        <a:ext cx="2702725" cy="1476612"/>
      </dsp:txXfrm>
    </dsp:sp>
    <dsp:sp modelId="{646A1082-29D4-48B6-B2F1-BD7EC0ACAD0E}">
      <dsp:nvSpPr>
        <dsp:cNvPr id="0" name=""/>
        <dsp:cNvSpPr/>
      </dsp:nvSpPr>
      <dsp:spPr>
        <a:xfrm rot="5400000">
          <a:off x="4852995" y="856"/>
          <a:ext cx="1107850" cy="5088866"/>
        </a:xfrm>
        <a:prstGeom prst="round2SameRect">
          <a:avLst/>
        </a:prstGeom>
        <a:solidFill>
          <a:srgbClr val="EBE375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800" kern="1200" dirty="0" smtClean="0">
              <a:latin typeface="Arial Narrow" panose="020B0606020202030204" pitchFamily="34" charset="0"/>
            </a:rPr>
            <a:t>La empresa debe tener en cuenta el valor de las garantías financieras y de las posibles opciones contractuales por parte del tomador</a:t>
          </a:r>
          <a:endParaRPr lang="es-PE" sz="1800" kern="1200" dirty="0"/>
        </a:p>
      </dsp:txBody>
      <dsp:txXfrm rot="-5400000">
        <a:off x="2862488" y="2045445"/>
        <a:ext cx="5034785" cy="999688"/>
      </dsp:txXfrm>
    </dsp:sp>
    <dsp:sp modelId="{3527B5A4-68B9-4121-B47B-C6C1833C0565}">
      <dsp:nvSpPr>
        <dsp:cNvPr id="0" name=""/>
        <dsp:cNvSpPr/>
      </dsp:nvSpPr>
      <dsp:spPr>
        <a:xfrm>
          <a:off x="0" y="1768426"/>
          <a:ext cx="2862487" cy="1553892"/>
        </a:xfrm>
        <a:prstGeom prst="roundRect">
          <a:avLst/>
        </a:prstGeom>
        <a:gradFill rotWithShape="0">
          <a:gsLst>
            <a:gs pos="0">
              <a:srgbClr val="9E7800"/>
            </a:gs>
            <a:gs pos="100000">
              <a:srgbClr val="DAA6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600" kern="1200" dirty="0" smtClean="0"/>
            <a:t>Opciones</a:t>
          </a:r>
          <a:endParaRPr lang="es-PE" sz="3600" kern="1200" dirty="0"/>
        </a:p>
      </dsp:txBody>
      <dsp:txXfrm>
        <a:off x="75855" y="1844281"/>
        <a:ext cx="2710777" cy="140218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E13887-52EB-46B1-9F0D-0865126CCE0E}">
      <dsp:nvSpPr>
        <dsp:cNvPr id="0" name=""/>
        <dsp:cNvSpPr/>
      </dsp:nvSpPr>
      <dsp:spPr>
        <a:xfrm>
          <a:off x="0" y="0"/>
          <a:ext cx="79513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8A6F3D-A7FE-4E72-928B-4DB8E71DD55C}">
      <dsp:nvSpPr>
        <dsp:cNvPr id="0" name=""/>
        <dsp:cNvSpPr/>
      </dsp:nvSpPr>
      <dsp:spPr>
        <a:xfrm>
          <a:off x="0" y="0"/>
          <a:ext cx="1590270" cy="40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Aspectos</a:t>
          </a:r>
          <a:endParaRPr lang="es-E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1590270" cy="4064000"/>
      </dsp:txXfrm>
    </dsp:sp>
    <dsp:sp modelId="{AB3ADC7D-4218-425A-8F28-3F514776FB18}">
      <dsp:nvSpPr>
        <dsp:cNvPr id="0" name=""/>
        <dsp:cNvSpPr/>
      </dsp:nvSpPr>
      <dsp:spPr>
        <a:xfrm>
          <a:off x="1709540" y="24035"/>
          <a:ext cx="6241811" cy="480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▪ </a:t>
          </a:r>
          <a:r>
            <a:rPr lang="es-ES_tradnl" sz="1300" kern="1200" dirty="0" smtClean="0">
              <a:latin typeface="Arial Narrow" panose="020B0606020202030204" pitchFamily="34" charset="0"/>
            </a:rPr>
            <a:t>Constitución de reservas técnicas, y evaluación de su suficiencia.</a:t>
          </a:r>
          <a:endParaRPr lang="es-ES" sz="1300" kern="1200" dirty="0"/>
        </a:p>
      </dsp:txBody>
      <dsp:txXfrm>
        <a:off x="1709540" y="24035"/>
        <a:ext cx="6241811" cy="480714"/>
      </dsp:txXfrm>
    </dsp:sp>
    <dsp:sp modelId="{5A3FF698-034A-4325-8CCD-BEC745B016B6}">
      <dsp:nvSpPr>
        <dsp:cNvPr id="0" name=""/>
        <dsp:cNvSpPr/>
      </dsp:nvSpPr>
      <dsp:spPr>
        <a:xfrm>
          <a:off x="1590270" y="504750"/>
          <a:ext cx="63610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F6FA21-95DC-46BC-AB02-2E106BF2CC85}">
      <dsp:nvSpPr>
        <dsp:cNvPr id="0" name=""/>
        <dsp:cNvSpPr/>
      </dsp:nvSpPr>
      <dsp:spPr>
        <a:xfrm>
          <a:off x="1709540" y="528786"/>
          <a:ext cx="6241811" cy="480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▪ </a:t>
          </a:r>
          <a:r>
            <a:rPr lang="es-ES_tradnl" sz="1300" kern="1200" dirty="0" smtClean="0">
              <a:latin typeface="Arial Narrow" panose="020B0606020202030204" pitchFamily="34" charset="0"/>
            </a:rPr>
            <a:t>Suscripción y tarificación (por producto) de los riesgos en los que opera la empresa.</a:t>
          </a:r>
          <a:endParaRPr lang="es-ES" sz="1300" kern="1200" dirty="0">
            <a:latin typeface="Arial Narrow" panose="020B0606020202030204" pitchFamily="34" charset="0"/>
          </a:endParaRPr>
        </a:p>
      </dsp:txBody>
      <dsp:txXfrm>
        <a:off x="1709540" y="528786"/>
        <a:ext cx="6241811" cy="480714"/>
      </dsp:txXfrm>
    </dsp:sp>
    <dsp:sp modelId="{3A1F2131-4E1D-4DFA-B0C6-43822A8FC996}">
      <dsp:nvSpPr>
        <dsp:cNvPr id="0" name=""/>
        <dsp:cNvSpPr/>
      </dsp:nvSpPr>
      <dsp:spPr>
        <a:xfrm>
          <a:off x="1590270" y="1009501"/>
          <a:ext cx="63610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55E6ED-810F-4FD9-B26F-A3F592A18D75}">
      <dsp:nvSpPr>
        <dsp:cNvPr id="0" name=""/>
        <dsp:cNvSpPr/>
      </dsp:nvSpPr>
      <dsp:spPr>
        <a:xfrm>
          <a:off x="1709540" y="1033536"/>
          <a:ext cx="6241811" cy="480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▪ </a:t>
          </a:r>
          <a:r>
            <a:rPr lang="es-ES_tradnl" sz="1300" kern="1200" dirty="0" smtClean="0">
              <a:latin typeface="Arial Narrow" panose="020B0606020202030204" pitchFamily="34" charset="0"/>
            </a:rPr>
            <a:t>Monitoreo de la siniestralidad.</a:t>
          </a:r>
          <a:endParaRPr lang="es-ES" sz="1300" kern="1200" dirty="0">
            <a:latin typeface="Arial Narrow" panose="020B0606020202030204" pitchFamily="34" charset="0"/>
          </a:endParaRPr>
        </a:p>
      </dsp:txBody>
      <dsp:txXfrm>
        <a:off x="1709540" y="1033536"/>
        <a:ext cx="6241811" cy="480714"/>
      </dsp:txXfrm>
    </dsp:sp>
    <dsp:sp modelId="{4E2E23BD-297D-45BE-98BB-026D5602E84E}">
      <dsp:nvSpPr>
        <dsp:cNvPr id="0" name=""/>
        <dsp:cNvSpPr/>
      </dsp:nvSpPr>
      <dsp:spPr>
        <a:xfrm>
          <a:off x="1590270" y="1514251"/>
          <a:ext cx="63610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105A1E-630F-4838-A560-790C9F6DAAAD}">
      <dsp:nvSpPr>
        <dsp:cNvPr id="0" name=""/>
        <dsp:cNvSpPr/>
      </dsp:nvSpPr>
      <dsp:spPr>
        <a:xfrm>
          <a:off x="1709540" y="1538287"/>
          <a:ext cx="6241811" cy="480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▪ </a:t>
          </a:r>
          <a:r>
            <a:rPr lang="es-ES_tradnl" sz="1300" kern="1200" dirty="0" smtClean="0">
              <a:latin typeface="Arial Narrow" panose="020B0606020202030204" pitchFamily="34" charset="0"/>
            </a:rPr>
            <a:t>Diseño de los productos de seguro.</a:t>
          </a:r>
          <a:endParaRPr lang="es-ES" sz="1300" kern="1200" dirty="0">
            <a:latin typeface="Arial Narrow" panose="020B0606020202030204" pitchFamily="34" charset="0"/>
          </a:endParaRPr>
        </a:p>
      </dsp:txBody>
      <dsp:txXfrm>
        <a:off x="1709540" y="1538287"/>
        <a:ext cx="6241811" cy="480714"/>
      </dsp:txXfrm>
    </dsp:sp>
    <dsp:sp modelId="{55FC4D0C-5E0E-40DF-833D-DD8E0E60F129}">
      <dsp:nvSpPr>
        <dsp:cNvPr id="0" name=""/>
        <dsp:cNvSpPr/>
      </dsp:nvSpPr>
      <dsp:spPr>
        <a:xfrm>
          <a:off x="1590270" y="2019002"/>
          <a:ext cx="63610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6869AA-D37B-4BED-B491-F71D7E84633D}">
      <dsp:nvSpPr>
        <dsp:cNvPr id="0" name=""/>
        <dsp:cNvSpPr/>
      </dsp:nvSpPr>
      <dsp:spPr>
        <a:xfrm>
          <a:off x="1709540" y="2043038"/>
          <a:ext cx="6241811" cy="480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▪ </a:t>
          </a:r>
          <a:r>
            <a:rPr lang="es-ES_tradnl" sz="1300" kern="1200" dirty="0" smtClean="0">
              <a:latin typeface="Arial Narrow" panose="020B0606020202030204" pitchFamily="34" charset="0"/>
            </a:rPr>
            <a:t>Gestión de siniestros.</a:t>
          </a:r>
          <a:endParaRPr lang="es-ES" sz="1300" kern="1200" dirty="0">
            <a:latin typeface="Arial Narrow" panose="020B0606020202030204" pitchFamily="34" charset="0"/>
          </a:endParaRPr>
        </a:p>
      </dsp:txBody>
      <dsp:txXfrm>
        <a:off x="1709540" y="2043038"/>
        <a:ext cx="6241811" cy="480714"/>
      </dsp:txXfrm>
    </dsp:sp>
    <dsp:sp modelId="{0A13D2FC-2B2A-4BD9-B000-09840E69A54C}">
      <dsp:nvSpPr>
        <dsp:cNvPr id="0" name=""/>
        <dsp:cNvSpPr/>
      </dsp:nvSpPr>
      <dsp:spPr>
        <a:xfrm>
          <a:off x="1590270" y="2523752"/>
          <a:ext cx="63610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F46568-16D5-4A4A-8CB0-66E7061284CA}">
      <dsp:nvSpPr>
        <dsp:cNvPr id="0" name=""/>
        <dsp:cNvSpPr/>
      </dsp:nvSpPr>
      <dsp:spPr>
        <a:xfrm>
          <a:off x="1709540" y="2547788"/>
          <a:ext cx="6241811" cy="480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▪ </a:t>
          </a:r>
          <a:r>
            <a:rPr lang="es-ES_tradnl" sz="1300" kern="1200" dirty="0" smtClean="0">
              <a:latin typeface="Arial Narrow" panose="020B0606020202030204" pitchFamily="34" charset="0"/>
            </a:rPr>
            <a:t>Gestión de riesgos técnicos.</a:t>
          </a:r>
          <a:endParaRPr lang="es-ES" sz="1300" kern="1200" dirty="0">
            <a:latin typeface="Arial Narrow" panose="020B0606020202030204" pitchFamily="34" charset="0"/>
          </a:endParaRPr>
        </a:p>
      </dsp:txBody>
      <dsp:txXfrm>
        <a:off x="1709540" y="2547788"/>
        <a:ext cx="6241811" cy="480714"/>
      </dsp:txXfrm>
    </dsp:sp>
    <dsp:sp modelId="{03C41CE9-4515-4790-8DB6-0D418FCB5B15}">
      <dsp:nvSpPr>
        <dsp:cNvPr id="0" name=""/>
        <dsp:cNvSpPr/>
      </dsp:nvSpPr>
      <dsp:spPr>
        <a:xfrm>
          <a:off x="1590270" y="3028503"/>
          <a:ext cx="63610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5EB0D4-B06B-47ED-AD19-8B96BDF7FB3B}">
      <dsp:nvSpPr>
        <dsp:cNvPr id="0" name=""/>
        <dsp:cNvSpPr/>
      </dsp:nvSpPr>
      <dsp:spPr>
        <a:xfrm>
          <a:off x="1709540" y="3052539"/>
          <a:ext cx="6241811" cy="480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▪ </a:t>
          </a:r>
          <a:r>
            <a:rPr lang="es-ES_tradnl" sz="1300" kern="1200" dirty="0" smtClean="0">
              <a:latin typeface="Arial Narrow" panose="020B0606020202030204" pitchFamily="34" charset="0"/>
            </a:rPr>
            <a:t>Gestión del reaseguro.</a:t>
          </a:r>
          <a:endParaRPr lang="es-ES" sz="1300" kern="1200" dirty="0">
            <a:latin typeface="Arial Narrow" panose="020B0606020202030204" pitchFamily="34" charset="0"/>
          </a:endParaRPr>
        </a:p>
      </dsp:txBody>
      <dsp:txXfrm>
        <a:off x="1709540" y="3052539"/>
        <a:ext cx="6241811" cy="480714"/>
      </dsp:txXfrm>
    </dsp:sp>
    <dsp:sp modelId="{CA345A52-FD7E-45D6-8061-606DFD227F85}">
      <dsp:nvSpPr>
        <dsp:cNvPr id="0" name=""/>
        <dsp:cNvSpPr/>
      </dsp:nvSpPr>
      <dsp:spPr>
        <a:xfrm>
          <a:off x="1590270" y="3533254"/>
          <a:ext cx="63610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156121-F057-43EE-A71B-9CEEF5A59787}">
      <dsp:nvSpPr>
        <dsp:cNvPr id="0" name=""/>
        <dsp:cNvSpPr/>
      </dsp:nvSpPr>
      <dsp:spPr>
        <a:xfrm>
          <a:off x="1709540" y="3557289"/>
          <a:ext cx="6241811" cy="480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▪ </a:t>
          </a:r>
          <a:r>
            <a:rPr lang="es-ES_tradnl" sz="1300" kern="1200" dirty="0" smtClean="0">
              <a:latin typeface="Arial Narrow" panose="020B0606020202030204" pitchFamily="34" charset="0"/>
            </a:rPr>
            <a:t>Gestión y monitoreo de los procesos de una subcontratación significativa de los riesgos técnicos.</a:t>
          </a:r>
          <a:endParaRPr lang="es-ES" sz="1300" kern="1200" dirty="0">
            <a:latin typeface="Arial Narrow" panose="020B0606020202030204" pitchFamily="34" charset="0"/>
          </a:endParaRPr>
        </a:p>
      </dsp:txBody>
      <dsp:txXfrm>
        <a:off x="1709540" y="3557289"/>
        <a:ext cx="6241811" cy="480714"/>
      </dsp:txXfrm>
    </dsp:sp>
    <dsp:sp modelId="{8D17E07F-02CE-4168-8232-703162EB6A87}">
      <dsp:nvSpPr>
        <dsp:cNvPr id="0" name=""/>
        <dsp:cNvSpPr/>
      </dsp:nvSpPr>
      <dsp:spPr>
        <a:xfrm>
          <a:off x="1590270" y="4038004"/>
          <a:ext cx="63610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E7C3-9E15-0643-B35C-D9B721219680}" type="datetimeFigureOut">
              <a:rPr lang="es-ES" smtClean="0"/>
              <a:t>26/11/2017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CB04-93BF-8746-93D0-002F7BF68F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2171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E7C3-9E15-0643-B35C-D9B721219680}" type="datetimeFigureOut">
              <a:rPr lang="es-ES" smtClean="0"/>
              <a:t>26/11/2017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CB04-93BF-8746-93D0-002F7BF68F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6546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E7C3-9E15-0643-B35C-D9B721219680}" type="datetimeFigureOut">
              <a:rPr lang="es-ES" smtClean="0"/>
              <a:t>26/11/2017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CB04-93BF-8746-93D0-002F7BF68F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3026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E7C3-9E15-0643-B35C-D9B721219680}" type="datetimeFigureOut">
              <a:rPr lang="es-ES" smtClean="0"/>
              <a:t>26/11/2017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CB04-93BF-8746-93D0-002F7BF68F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5771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E7C3-9E15-0643-B35C-D9B721219680}" type="datetimeFigureOut">
              <a:rPr lang="es-ES" smtClean="0"/>
              <a:t>26/11/2017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CB04-93BF-8746-93D0-002F7BF68F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228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E7C3-9E15-0643-B35C-D9B721219680}" type="datetimeFigureOut">
              <a:rPr lang="es-ES" smtClean="0"/>
              <a:t>26/11/2017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CB04-93BF-8746-93D0-002F7BF68F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71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E7C3-9E15-0643-B35C-D9B721219680}" type="datetimeFigureOut">
              <a:rPr lang="es-ES" smtClean="0"/>
              <a:t>26/11/2017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CB04-93BF-8746-93D0-002F7BF68F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4121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E7C3-9E15-0643-B35C-D9B721219680}" type="datetimeFigureOut">
              <a:rPr lang="es-ES" smtClean="0"/>
              <a:t>26/11/2017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CB04-93BF-8746-93D0-002F7BF68F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2845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E7C3-9E15-0643-B35C-D9B721219680}" type="datetimeFigureOut">
              <a:rPr lang="es-ES" smtClean="0"/>
              <a:t>26/11/2017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CB04-93BF-8746-93D0-002F7BF68F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1516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E7C3-9E15-0643-B35C-D9B721219680}" type="datetimeFigureOut">
              <a:rPr lang="es-ES" smtClean="0"/>
              <a:t>26/11/2017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CB04-93BF-8746-93D0-002F7BF68F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5464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E7C3-9E15-0643-B35C-D9B721219680}" type="datetimeFigureOut">
              <a:rPr lang="es-ES" smtClean="0"/>
              <a:t>26/11/2017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CB04-93BF-8746-93D0-002F7BF68F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0718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CE7C3-9E15-0643-B35C-D9B721219680}" type="datetimeFigureOut">
              <a:rPr lang="es-ES" smtClean="0"/>
              <a:t>26/11/2017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1CB04-93BF-8746-93D0-002F7BF68F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72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image" Target="../media/image7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2.jpeg"/><Relationship Id="rId5" Type="http://schemas.microsoft.com/office/2007/relationships/hdphoto" Target="../media/hdphoto2.wdp"/><Relationship Id="rId1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4.wdp"/><Relationship Id="rId1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hdphoto" Target="../media/hdphoto8.wdp"/><Relationship Id="rId5" Type="http://schemas.openxmlformats.org/officeDocument/2006/relationships/diagramColors" Target="../diagrams/colors5.xml"/><Relationship Id="rId10" Type="http://schemas.openxmlformats.org/officeDocument/2006/relationships/image" Target="../media/image18.jpe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/>
          <p:cNvCxnSpPr/>
          <p:nvPr/>
        </p:nvCxnSpPr>
        <p:spPr>
          <a:xfrm>
            <a:off x="580736" y="338332"/>
            <a:ext cx="7951353" cy="0"/>
          </a:xfrm>
          <a:prstGeom prst="line">
            <a:avLst/>
          </a:prstGeom>
          <a:ln w="95250" cap="rnd" cmpd="sng">
            <a:solidFill>
              <a:srgbClr val="B0ACA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580736" y="5320626"/>
            <a:ext cx="7951353" cy="0"/>
          </a:xfrm>
          <a:prstGeom prst="line">
            <a:avLst/>
          </a:prstGeom>
          <a:ln w="57150" cap="rnd" cmpd="sng">
            <a:solidFill>
              <a:srgbClr val="B0ACA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491" y="2041742"/>
            <a:ext cx="5581255" cy="149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38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80733" y="255932"/>
            <a:ext cx="7951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rgbClr val="08238B"/>
                </a:solidFill>
              </a:rPr>
              <a:t>Calidad de Datos</a:t>
            </a:r>
            <a:endParaRPr lang="es-ES" sz="4000" b="1" dirty="0">
              <a:solidFill>
                <a:srgbClr val="08238B"/>
              </a:solidFill>
            </a:endParaRPr>
          </a:p>
        </p:txBody>
      </p:sp>
      <p:cxnSp>
        <p:nvCxnSpPr>
          <p:cNvPr id="3" name="Conector recto 2"/>
          <p:cNvCxnSpPr/>
          <p:nvPr/>
        </p:nvCxnSpPr>
        <p:spPr>
          <a:xfrm>
            <a:off x="580734" y="915812"/>
            <a:ext cx="7951354" cy="0"/>
          </a:xfrm>
          <a:prstGeom prst="line">
            <a:avLst/>
          </a:prstGeom>
          <a:ln w="76200" cap="rnd" cmpd="sng">
            <a:solidFill>
              <a:srgbClr val="B0ACAB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1 Diagrama"/>
          <p:cNvGraphicFramePr/>
          <p:nvPr>
            <p:extLst>
              <p:ext uri="{D42A27DB-BD31-4B8C-83A1-F6EECF244321}">
                <p14:modId xmlns:p14="http://schemas.microsoft.com/office/powerpoint/2010/main" val="2020550747"/>
              </p:ext>
            </p:extLst>
          </p:nvPr>
        </p:nvGraphicFramePr>
        <p:xfrm>
          <a:off x="580734" y="1219201"/>
          <a:ext cx="7951354" cy="424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679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80733" y="255932"/>
            <a:ext cx="7951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rgbClr val="08238B"/>
                </a:solidFill>
              </a:rPr>
              <a:t>Supuestos y Parámetros</a:t>
            </a:r>
            <a:endParaRPr lang="es-ES" sz="4000" b="1" dirty="0">
              <a:solidFill>
                <a:srgbClr val="08238B"/>
              </a:solidFill>
            </a:endParaRPr>
          </a:p>
        </p:txBody>
      </p:sp>
      <p:cxnSp>
        <p:nvCxnSpPr>
          <p:cNvPr id="3" name="Conector recto 2"/>
          <p:cNvCxnSpPr/>
          <p:nvPr/>
        </p:nvCxnSpPr>
        <p:spPr>
          <a:xfrm>
            <a:off x="580734" y="915812"/>
            <a:ext cx="7951354" cy="0"/>
          </a:xfrm>
          <a:prstGeom prst="line">
            <a:avLst/>
          </a:prstGeom>
          <a:ln w="76200" cap="rnd" cmpd="sng">
            <a:solidFill>
              <a:srgbClr val="B0ACAB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1 Diagrama"/>
          <p:cNvGraphicFramePr/>
          <p:nvPr>
            <p:extLst>
              <p:ext uri="{D42A27DB-BD31-4B8C-83A1-F6EECF244321}">
                <p14:modId xmlns:p14="http://schemas.microsoft.com/office/powerpoint/2010/main" val="3379743903"/>
              </p:ext>
            </p:extLst>
          </p:nvPr>
        </p:nvGraphicFramePr>
        <p:xfrm>
          <a:off x="580733" y="1452881"/>
          <a:ext cx="7951354" cy="3322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683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80733" y="255932"/>
            <a:ext cx="7951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08238B"/>
                </a:solidFill>
              </a:rPr>
              <a:t>Manuales de Políticas y Procedimientos</a:t>
            </a:r>
            <a:endParaRPr lang="es-ES" sz="3600" b="1" dirty="0">
              <a:solidFill>
                <a:srgbClr val="08238B"/>
              </a:solidFill>
            </a:endParaRPr>
          </a:p>
        </p:txBody>
      </p:sp>
      <p:cxnSp>
        <p:nvCxnSpPr>
          <p:cNvPr id="3" name="Conector recto 2"/>
          <p:cNvCxnSpPr/>
          <p:nvPr/>
        </p:nvCxnSpPr>
        <p:spPr>
          <a:xfrm>
            <a:off x="580734" y="915812"/>
            <a:ext cx="7951354" cy="0"/>
          </a:xfrm>
          <a:prstGeom prst="line">
            <a:avLst/>
          </a:prstGeom>
          <a:ln w="76200" cap="rnd" cmpd="sng">
            <a:solidFill>
              <a:srgbClr val="B0ACAB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a 1"/>
          <p:cNvGraphicFramePr/>
          <p:nvPr>
            <p:extLst/>
          </p:nvPr>
        </p:nvGraphicFramePr>
        <p:xfrm>
          <a:off x="580735" y="1181100"/>
          <a:ext cx="79513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41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80733" y="255932"/>
            <a:ext cx="7951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08238B"/>
                </a:solidFill>
              </a:rPr>
              <a:t>Aspectos Finales</a:t>
            </a:r>
            <a:endParaRPr lang="es-ES" sz="3600" b="1" dirty="0">
              <a:solidFill>
                <a:srgbClr val="08238B"/>
              </a:solidFill>
            </a:endParaRPr>
          </a:p>
        </p:txBody>
      </p:sp>
      <p:cxnSp>
        <p:nvCxnSpPr>
          <p:cNvPr id="3" name="Conector recto 2"/>
          <p:cNvCxnSpPr/>
          <p:nvPr/>
        </p:nvCxnSpPr>
        <p:spPr>
          <a:xfrm>
            <a:off x="580734" y="915812"/>
            <a:ext cx="7951354" cy="0"/>
          </a:xfrm>
          <a:prstGeom prst="line">
            <a:avLst/>
          </a:prstGeom>
          <a:ln w="76200" cap="rnd" cmpd="sng">
            <a:solidFill>
              <a:srgbClr val="B0ACAB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779449632"/>
              </p:ext>
            </p:extLst>
          </p:nvPr>
        </p:nvGraphicFramePr>
        <p:xfrm>
          <a:off x="580733" y="1181100"/>
          <a:ext cx="795135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656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80733" y="255932"/>
            <a:ext cx="7951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08238B"/>
                </a:solidFill>
              </a:rPr>
              <a:t>Reglamentos</a:t>
            </a:r>
            <a:endParaRPr lang="es-ES" sz="3600" b="1" dirty="0">
              <a:solidFill>
                <a:srgbClr val="08238B"/>
              </a:solidFill>
            </a:endParaRPr>
          </a:p>
        </p:txBody>
      </p:sp>
      <p:cxnSp>
        <p:nvCxnSpPr>
          <p:cNvPr id="3" name="Conector recto 2"/>
          <p:cNvCxnSpPr/>
          <p:nvPr/>
        </p:nvCxnSpPr>
        <p:spPr>
          <a:xfrm>
            <a:off x="580734" y="915812"/>
            <a:ext cx="7951354" cy="0"/>
          </a:xfrm>
          <a:prstGeom prst="line">
            <a:avLst/>
          </a:prstGeom>
          <a:ln w="76200" cap="rnd" cmpd="sng">
            <a:solidFill>
              <a:srgbClr val="B0ACAB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580734" y="1513840"/>
            <a:ext cx="75980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dirty="0" smtClean="0"/>
              <a:t>Reglamento de la Gestión Actuarial para Empresas de Seguros</a:t>
            </a:r>
          </a:p>
          <a:p>
            <a:r>
              <a:rPr lang="es-PE" dirty="0" smtClean="0"/>
              <a:t>      Resolución SBS N° 3863-2016-SBS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P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dirty="0" smtClean="0"/>
              <a:t>Reglamento de Gobierno Corporativo y de la Gestión Integral de Riesgos</a:t>
            </a:r>
          </a:p>
          <a:p>
            <a:r>
              <a:rPr lang="es-PE" dirty="0" smtClean="0"/>
              <a:t>      Resolución SBS N° 272-2017-SBS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14063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958" y="1216876"/>
            <a:ext cx="4265102" cy="1099603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747520" y="3068320"/>
            <a:ext cx="5628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 smtClean="0">
                <a:solidFill>
                  <a:schemeClr val="tx2"/>
                </a:solidFill>
              </a:rPr>
              <a:t>GRACIAS</a:t>
            </a:r>
            <a:endParaRPr lang="es-PE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72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164353" y="-62254"/>
            <a:ext cx="9412941" cy="5827058"/>
          </a:xfrm>
          <a:prstGeom prst="rect">
            <a:avLst/>
          </a:prstGeom>
          <a:solidFill>
            <a:srgbClr val="082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267407" y="4158508"/>
            <a:ext cx="4790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chemeClr val="bg1"/>
                </a:solidFill>
              </a:rPr>
              <a:t>Los Laureles 214, </a:t>
            </a:r>
          </a:p>
          <a:p>
            <a:r>
              <a:rPr lang="es-ES" sz="1200" b="1" dirty="0" smtClean="0">
                <a:solidFill>
                  <a:schemeClr val="bg1"/>
                </a:solidFill>
              </a:rPr>
              <a:t>San Isidro, Lima – Perú</a:t>
            </a:r>
          </a:p>
          <a:p>
            <a:endParaRPr lang="es-ES" sz="1200" b="1" dirty="0">
              <a:solidFill>
                <a:schemeClr val="bg1"/>
              </a:solidFill>
            </a:endParaRPr>
          </a:p>
          <a:p>
            <a:r>
              <a:rPr lang="es-ES" sz="1200" b="1" dirty="0" smtClean="0">
                <a:solidFill>
                  <a:schemeClr val="bg1"/>
                </a:solidFill>
              </a:rPr>
              <a:t>Central telefónica: </a:t>
            </a:r>
            <a:r>
              <a:rPr lang="pt-BR" sz="1200" b="1" dirty="0">
                <a:solidFill>
                  <a:schemeClr val="bg1"/>
                </a:solidFill>
              </a:rPr>
              <a:t>(01) </a:t>
            </a:r>
            <a:r>
              <a:rPr lang="pt-BR" sz="1200" b="1" dirty="0" smtClean="0">
                <a:solidFill>
                  <a:schemeClr val="bg1"/>
                </a:solidFill>
              </a:rPr>
              <a:t>630-9000</a:t>
            </a:r>
            <a:endParaRPr lang="es-ES" sz="1200" b="1" dirty="0">
              <a:solidFill>
                <a:schemeClr val="bg1"/>
              </a:solidFill>
            </a:endParaRPr>
          </a:p>
          <a:p>
            <a:endParaRPr lang="es-ES" sz="1200" b="1" dirty="0">
              <a:solidFill>
                <a:schemeClr val="bg1"/>
              </a:solidFill>
            </a:endParaRPr>
          </a:p>
          <a:p>
            <a:r>
              <a:rPr lang="es-ES" sz="1200" b="1" dirty="0" err="1">
                <a:solidFill>
                  <a:schemeClr val="bg1"/>
                </a:solidFill>
              </a:rPr>
              <a:t>www.sbs.gob.pe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6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31358" r="25868"/>
          <a:stretch/>
        </p:blipFill>
        <p:spPr>
          <a:xfrm>
            <a:off x="6077415" y="0"/>
            <a:ext cx="3066586" cy="5175185"/>
          </a:xfrm>
          <a:prstGeom prst="rect">
            <a:avLst/>
          </a:prstGeom>
        </p:spPr>
      </p:pic>
      <p:cxnSp>
        <p:nvCxnSpPr>
          <p:cNvPr id="10" name="Conector recto 9"/>
          <p:cNvCxnSpPr/>
          <p:nvPr/>
        </p:nvCxnSpPr>
        <p:spPr>
          <a:xfrm>
            <a:off x="669930" y="4791674"/>
            <a:ext cx="5236018" cy="0"/>
          </a:xfrm>
          <a:prstGeom prst="line">
            <a:avLst/>
          </a:prstGeom>
          <a:ln w="57150" cap="rnd" cmpd="sng">
            <a:solidFill>
              <a:srgbClr val="B0ACA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669930" y="2979554"/>
            <a:ext cx="52360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8238B"/>
                </a:solidFill>
              </a:rPr>
              <a:t>Gestión de Riesgos y </a:t>
            </a:r>
          </a:p>
          <a:p>
            <a:pPr algn="ctr"/>
            <a:r>
              <a:rPr lang="es-ES" sz="2800" b="1" dirty="0" smtClean="0">
                <a:solidFill>
                  <a:srgbClr val="08238B"/>
                </a:solidFill>
              </a:rPr>
              <a:t>Control Interno: </a:t>
            </a:r>
          </a:p>
          <a:p>
            <a:pPr algn="ctr"/>
            <a:r>
              <a:rPr lang="es-ES" sz="2800" b="1" dirty="0">
                <a:solidFill>
                  <a:srgbClr val="08238B"/>
                </a:solidFill>
              </a:rPr>
              <a:t>Función Actuarial </a:t>
            </a:r>
            <a:endParaRPr lang="es-ES" sz="2800" b="1" dirty="0" smtClean="0">
              <a:solidFill>
                <a:srgbClr val="08238B"/>
              </a:solidFill>
            </a:endParaRPr>
          </a:p>
          <a:p>
            <a:pPr algn="ctr"/>
            <a:r>
              <a:rPr lang="es-ES" sz="2800" b="1" dirty="0" smtClean="0">
                <a:solidFill>
                  <a:srgbClr val="08238B"/>
                </a:solidFill>
              </a:rPr>
              <a:t>Experiencia </a:t>
            </a:r>
            <a:r>
              <a:rPr lang="es-ES" sz="2800" b="1" dirty="0">
                <a:solidFill>
                  <a:srgbClr val="08238B"/>
                </a:solidFill>
              </a:rPr>
              <a:t>Peruana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838" y="444717"/>
            <a:ext cx="2307431" cy="59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5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80733" y="255932"/>
            <a:ext cx="7951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rgbClr val="08238B"/>
                </a:solidFill>
              </a:rPr>
              <a:t>Agenda</a:t>
            </a:r>
            <a:endParaRPr lang="es-ES" sz="4000" b="1" dirty="0">
              <a:solidFill>
                <a:srgbClr val="08238B"/>
              </a:solidFill>
            </a:endParaRPr>
          </a:p>
        </p:txBody>
      </p:sp>
      <p:cxnSp>
        <p:nvCxnSpPr>
          <p:cNvPr id="3" name="Conector recto 2"/>
          <p:cNvCxnSpPr/>
          <p:nvPr/>
        </p:nvCxnSpPr>
        <p:spPr>
          <a:xfrm>
            <a:off x="580734" y="915812"/>
            <a:ext cx="7951354" cy="0"/>
          </a:xfrm>
          <a:prstGeom prst="line">
            <a:avLst/>
          </a:prstGeom>
          <a:ln w="76200" cap="rnd" cmpd="sng">
            <a:solidFill>
              <a:srgbClr val="B0ACAB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ángulo redondeado 5"/>
          <p:cNvSpPr/>
          <p:nvPr/>
        </p:nvSpPr>
        <p:spPr>
          <a:xfrm>
            <a:off x="580724" y="1083698"/>
            <a:ext cx="7872387" cy="54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PE" sz="2400" b="1" dirty="0" smtClean="0"/>
              <a:t>Definiciones</a:t>
            </a:r>
            <a:endParaRPr lang="es-PE" sz="2400" b="1" dirty="0"/>
          </a:p>
        </p:txBody>
      </p:sp>
      <p:sp>
        <p:nvSpPr>
          <p:cNvPr id="10" name="Rectángulo redondeado 9"/>
          <p:cNvSpPr/>
          <p:nvPr/>
        </p:nvSpPr>
        <p:spPr>
          <a:xfrm>
            <a:off x="580719" y="1704308"/>
            <a:ext cx="7872387" cy="540000"/>
          </a:xfrm>
          <a:prstGeom prst="roundRect">
            <a:avLst/>
          </a:prstGeom>
          <a:ln w="12700"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PE" sz="2400" b="1" dirty="0">
                <a:solidFill>
                  <a:schemeClr val="dk1"/>
                </a:solidFill>
              </a:rPr>
              <a:t>Órganos de gobierno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580734" y="2324918"/>
            <a:ext cx="7872387" cy="540000"/>
          </a:xfrm>
          <a:prstGeom prst="roundRect">
            <a:avLst/>
          </a:prstGeom>
          <a:ln w="12700"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PE" sz="2400" b="1" dirty="0">
                <a:solidFill>
                  <a:schemeClr val="dk1"/>
                </a:solidFill>
              </a:rPr>
              <a:t>Funciones de control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580713" y="2945353"/>
            <a:ext cx="7872387" cy="54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PE" sz="2400" b="1" dirty="0">
                <a:solidFill>
                  <a:schemeClr val="dk1"/>
                </a:solidFill>
              </a:rPr>
              <a:t>Calidad de datos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580734" y="3565963"/>
            <a:ext cx="7872387" cy="540000"/>
          </a:xfrm>
          <a:prstGeom prst="roundRect">
            <a:avLst/>
          </a:prstGeom>
          <a:ln w="12700"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PE" sz="2400" b="1" dirty="0">
                <a:solidFill>
                  <a:schemeClr val="dk1"/>
                </a:solidFill>
              </a:rPr>
              <a:t>Supuestos y parámetros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580712" y="4186398"/>
            <a:ext cx="7872387" cy="540000"/>
          </a:xfrm>
          <a:prstGeom prst="roundRect">
            <a:avLst/>
          </a:prstGeom>
          <a:ln w="12700"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PE" sz="2400" b="1" dirty="0">
                <a:solidFill>
                  <a:schemeClr val="dk1"/>
                </a:solidFill>
              </a:rPr>
              <a:t>Manuales</a:t>
            </a:r>
          </a:p>
        </p:txBody>
      </p:sp>
      <p:sp>
        <p:nvSpPr>
          <p:cNvPr id="16" name="Rectángulo redondeado 15"/>
          <p:cNvSpPr/>
          <p:nvPr/>
        </p:nvSpPr>
        <p:spPr>
          <a:xfrm>
            <a:off x="580711" y="4808804"/>
            <a:ext cx="7872387" cy="54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PE" sz="2400" b="1" dirty="0">
                <a:solidFill>
                  <a:schemeClr val="dk1"/>
                </a:solidFill>
              </a:rPr>
              <a:t>Aspectos finales</a:t>
            </a:r>
          </a:p>
        </p:txBody>
      </p:sp>
    </p:spTree>
    <p:extLst>
      <p:ext uri="{BB962C8B-B14F-4D97-AF65-F5344CB8AC3E}">
        <p14:creationId xmlns:p14="http://schemas.microsoft.com/office/powerpoint/2010/main" val="217863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80733" y="255932"/>
            <a:ext cx="7951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rgbClr val="08238B"/>
                </a:solidFill>
              </a:rPr>
              <a:t>Definiciones</a:t>
            </a:r>
            <a:endParaRPr lang="es-ES" sz="4000" b="1" dirty="0">
              <a:solidFill>
                <a:srgbClr val="08238B"/>
              </a:solidFill>
            </a:endParaRPr>
          </a:p>
        </p:txBody>
      </p:sp>
      <p:cxnSp>
        <p:nvCxnSpPr>
          <p:cNvPr id="3" name="Conector recto 2"/>
          <p:cNvCxnSpPr/>
          <p:nvPr/>
        </p:nvCxnSpPr>
        <p:spPr>
          <a:xfrm>
            <a:off x="580734" y="915812"/>
            <a:ext cx="7951354" cy="0"/>
          </a:xfrm>
          <a:prstGeom prst="line">
            <a:avLst/>
          </a:prstGeom>
          <a:ln w="76200" cap="rnd" cmpd="sng">
            <a:solidFill>
              <a:srgbClr val="B0ACAB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751378079"/>
              </p:ext>
            </p:extLst>
          </p:nvPr>
        </p:nvGraphicFramePr>
        <p:xfrm>
          <a:off x="680720" y="1076960"/>
          <a:ext cx="7660640" cy="445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540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80733" y="255932"/>
            <a:ext cx="7951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rgbClr val="08238B"/>
                </a:solidFill>
              </a:rPr>
              <a:t>Órganos de Gobierno</a:t>
            </a:r>
            <a:endParaRPr lang="es-ES" sz="4000" b="1" dirty="0">
              <a:solidFill>
                <a:srgbClr val="08238B"/>
              </a:solidFill>
            </a:endParaRPr>
          </a:p>
        </p:txBody>
      </p:sp>
      <p:cxnSp>
        <p:nvCxnSpPr>
          <p:cNvPr id="3" name="Conector recto 2"/>
          <p:cNvCxnSpPr/>
          <p:nvPr/>
        </p:nvCxnSpPr>
        <p:spPr>
          <a:xfrm>
            <a:off x="580734" y="915812"/>
            <a:ext cx="7951354" cy="0"/>
          </a:xfrm>
          <a:prstGeom prst="line">
            <a:avLst/>
          </a:prstGeom>
          <a:ln w="76200" cap="rnd" cmpd="sng">
            <a:solidFill>
              <a:srgbClr val="B0ACAB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a 1"/>
          <p:cNvGraphicFramePr/>
          <p:nvPr>
            <p:extLst/>
          </p:nvPr>
        </p:nvGraphicFramePr>
        <p:xfrm>
          <a:off x="580733" y="1069340"/>
          <a:ext cx="8296567" cy="4538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83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80733" y="255932"/>
            <a:ext cx="7951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rgbClr val="08238B"/>
                </a:solidFill>
              </a:rPr>
              <a:t>Funciones de Control</a:t>
            </a:r>
            <a:endParaRPr lang="es-ES" sz="4000" b="1" dirty="0">
              <a:solidFill>
                <a:srgbClr val="08238B"/>
              </a:solidFill>
            </a:endParaRPr>
          </a:p>
        </p:txBody>
      </p:sp>
      <p:cxnSp>
        <p:nvCxnSpPr>
          <p:cNvPr id="3" name="Conector recto 2"/>
          <p:cNvCxnSpPr/>
          <p:nvPr/>
        </p:nvCxnSpPr>
        <p:spPr>
          <a:xfrm>
            <a:off x="580734" y="915812"/>
            <a:ext cx="7951354" cy="0"/>
          </a:xfrm>
          <a:prstGeom prst="line">
            <a:avLst/>
          </a:prstGeom>
          <a:ln w="76200" cap="rnd" cmpd="sng">
            <a:solidFill>
              <a:srgbClr val="B0ACAB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a 1"/>
          <p:cNvGraphicFramePr/>
          <p:nvPr>
            <p:extLst/>
          </p:nvPr>
        </p:nvGraphicFramePr>
        <p:xfrm>
          <a:off x="580733" y="1069340"/>
          <a:ext cx="7831747" cy="4538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>
            <p:extLst/>
          </p:nvPr>
        </p:nvGraphicFramePr>
        <p:xfrm>
          <a:off x="580733" y="1069340"/>
          <a:ext cx="7951353" cy="4356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Picture 2" descr="http://m.c.lnkd.licdn.com/mpr/mpr/AAEAAQAAAAAAAAKCAAAAJGM1MzFjNTdhLTdiNWEtNDIyNi05NWE3LTlhNGRmNjgxMWNjZg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" y="2317717"/>
            <a:ext cx="2042160" cy="153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77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80733" y="255932"/>
            <a:ext cx="7951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rgbClr val="08238B"/>
                </a:solidFill>
              </a:rPr>
              <a:t>Funciones de Control</a:t>
            </a:r>
            <a:endParaRPr lang="es-ES" sz="4000" b="1" dirty="0">
              <a:solidFill>
                <a:srgbClr val="08238B"/>
              </a:solidFill>
            </a:endParaRPr>
          </a:p>
        </p:txBody>
      </p:sp>
      <p:cxnSp>
        <p:nvCxnSpPr>
          <p:cNvPr id="3" name="Conector recto 2"/>
          <p:cNvCxnSpPr/>
          <p:nvPr/>
        </p:nvCxnSpPr>
        <p:spPr>
          <a:xfrm>
            <a:off x="580734" y="915812"/>
            <a:ext cx="7951354" cy="0"/>
          </a:xfrm>
          <a:prstGeom prst="line">
            <a:avLst/>
          </a:prstGeom>
          <a:ln w="76200" cap="rnd" cmpd="sng">
            <a:solidFill>
              <a:srgbClr val="B0ACAB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upo 6"/>
          <p:cNvGrpSpPr/>
          <p:nvPr/>
        </p:nvGrpSpPr>
        <p:grpSpPr>
          <a:xfrm>
            <a:off x="2184586" y="1396295"/>
            <a:ext cx="6807014" cy="4094185"/>
            <a:chOff x="1691680" y="769938"/>
            <a:chExt cx="5748765" cy="4300208"/>
          </a:xfrm>
        </p:grpSpPr>
        <p:sp>
          <p:nvSpPr>
            <p:cNvPr id="8" name="17 Flecha derecha"/>
            <p:cNvSpPr/>
            <p:nvPr/>
          </p:nvSpPr>
          <p:spPr>
            <a:xfrm>
              <a:off x="4643928" y="4186443"/>
              <a:ext cx="1818536" cy="150371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lasticWrap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6405" y="1851670"/>
              <a:ext cx="964845" cy="1385684"/>
            </a:xfrm>
            <a:prstGeom prst="ellipse">
              <a:avLst/>
            </a:prstGeom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lasticWrap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2143290"/>
              <a:ext cx="1445980" cy="9300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4" descr="https://encrypted-tbn0.gstatic.com/images?q=tbn:ANd9GcQ1PDthnTSMOfgYep16HXOgrweIMGbLYIR5I-y7zWzRAbwyKrhZc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lasticWrap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2563" y="769938"/>
              <a:ext cx="1419952" cy="9300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9" descr="http://globedia.com/imagenes/noticias/2014/3/19/gestion-del-conocimiento_1_1_2019193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lasticWrap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8845" y="777558"/>
              <a:ext cx="1445980" cy="9300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4465" y="2143290"/>
              <a:ext cx="1445980" cy="9780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13 Flecha abajo"/>
            <p:cNvSpPr/>
            <p:nvPr/>
          </p:nvSpPr>
          <p:spPr>
            <a:xfrm rot="16200000">
              <a:off x="5328723" y="2255992"/>
              <a:ext cx="316904" cy="605904"/>
            </a:xfrm>
            <a:prstGeom prst="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5" name="20 Flecha abajo"/>
            <p:cNvSpPr/>
            <p:nvPr/>
          </p:nvSpPr>
          <p:spPr>
            <a:xfrm rot="5400000">
              <a:off x="3486572" y="2254186"/>
              <a:ext cx="316904" cy="594320"/>
            </a:xfrm>
            <a:prstGeom prst="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6" name="21 Flecha abajo"/>
            <p:cNvSpPr/>
            <p:nvPr/>
          </p:nvSpPr>
          <p:spPr>
            <a:xfrm rot="8100000">
              <a:off x="3747570" y="1714316"/>
              <a:ext cx="363786" cy="432048"/>
            </a:xfrm>
            <a:prstGeom prst="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7" name="22 Flecha abajo"/>
            <p:cNvSpPr/>
            <p:nvPr/>
          </p:nvSpPr>
          <p:spPr>
            <a:xfrm rot="-8100000">
              <a:off x="5014204" y="1712867"/>
              <a:ext cx="363786" cy="432048"/>
            </a:xfrm>
            <a:prstGeom prst="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18" name="Picture 24" descr="http://previews.123rf.com/images/donets/donets1507/donets150700492/42380711-Firmar-informe-icono-Vector-Foto-de-archivo.jp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PlasticWrap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58" t="15218" r="7773" b="11154"/>
            <a:stretch/>
          </p:blipFill>
          <p:spPr bwMode="auto">
            <a:xfrm>
              <a:off x="3720920" y="3704083"/>
              <a:ext cx="1386982" cy="1366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6" descr="http://asomifperu.com/foro/images/sbs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artisticPlasticWrap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73" r="32855" b="48147"/>
            <a:stretch/>
          </p:blipFill>
          <p:spPr bwMode="auto">
            <a:xfrm>
              <a:off x="6462464" y="3787010"/>
              <a:ext cx="722990" cy="927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15 Flecha a la derecha con bandas"/>
            <p:cNvSpPr/>
            <p:nvPr/>
          </p:nvSpPr>
          <p:spPr>
            <a:xfrm rot="5400000">
              <a:off x="4384199" y="3350540"/>
              <a:ext cx="405035" cy="273665"/>
            </a:xfrm>
            <a:prstGeom prst="striped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1" name="16 Rectángulo"/>
            <p:cNvSpPr/>
            <p:nvPr/>
          </p:nvSpPr>
          <p:spPr>
            <a:xfrm>
              <a:off x="5117790" y="3881426"/>
              <a:ext cx="1344674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s-ES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90 días</a:t>
              </a:r>
            </a:p>
            <a:p>
              <a:pPr algn="ctr"/>
              <a:endParaRPr lang="es-ES" sz="105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  <a:p>
              <a:pPr algn="ctr"/>
              <a:r>
                <a:rPr lang="es-ES" sz="1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calendarios</a:t>
              </a:r>
              <a:endParaRPr lang="es-ES" sz="1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artisticPlasticWrap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402" y="3751338"/>
              <a:ext cx="1093518" cy="1046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CuadroTexto 22"/>
          <p:cNvSpPr txBox="1"/>
          <p:nvPr/>
        </p:nvSpPr>
        <p:spPr>
          <a:xfrm>
            <a:off x="32397" y="2816461"/>
            <a:ext cx="1741710" cy="830997"/>
          </a:xfrm>
          <a:prstGeom prst="rect">
            <a:avLst/>
          </a:prstGeom>
          <a:noFill/>
          <a:ln w="12700">
            <a:solidFill>
              <a:srgbClr val="08238B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FUNCIÓN </a:t>
            </a:r>
          </a:p>
          <a:p>
            <a:pPr algn="ctr"/>
            <a:r>
              <a:rPr lang="es-PE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ACTUARIAL</a:t>
            </a:r>
            <a:endParaRPr lang="es-PE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Abrir llave 5"/>
          <p:cNvSpPr/>
          <p:nvPr/>
        </p:nvSpPr>
        <p:spPr>
          <a:xfrm>
            <a:off x="1843420" y="1143000"/>
            <a:ext cx="414248" cy="443638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356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80733" y="255932"/>
            <a:ext cx="7951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rgbClr val="08238B"/>
                </a:solidFill>
              </a:rPr>
              <a:t>Funciones de Control</a:t>
            </a:r>
            <a:endParaRPr lang="es-ES" sz="4000" b="1" dirty="0">
              <a:solidFill>
                <a:srgbClr val="08238B"/>
              </a:solidFill>
            </a:endParaRPr>
          </a:p>
        </p:txBody>
      </p:sp>
      <p:cxnSp>
        <p:nvCxnSpPr>
          <p:cNvPr id="3" name="Conector recto 2"/>
          <p:cNvCxnSpPr/>
          <p:nvPr/>
        </p:nvCxnSpPr>
        <p:spPr>
          <a:xfrm>
            <a:off x="580734" y="915812"/>
            <a:ext cx="7951354" cy="0"/>
          </a:xfrm>
          <a:prstGeom prst="line">
            <a:avLst/>
          </a:prstGeom>
          <a:ln w="76200" cap="rnd" cmpd="sng">
            <a:solidFill>
              <a:srgbClr val="B0ACAB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Diagrama 4"/>
          <p:cNvGraphicFramePr/>
          <p:nvPr>
            <p:extLst/>
          </p:nvPr>
        </p:nvGraphicFramePr>
        <p:xfrm>
          <a:off x="580733" y="1028700"/>
          <a:ext cx="7951353" cy="2710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3 Flecha izquierda y arriba"/>
          <p:cNvSpPr/>
          <p:nvPr/>
        </p:nvSpPr>
        <p:spPr>
          <a:xfrm rot="18932979">
            <a:off x="2806745" y="4263230"/>
            <a:ext cx="864096" cy="864178"/>
          </a:xfrm>
          <a:prstGeom prst="leftUpArrow">
            <a:avLst>
              <a:gd name="adj1" fmla="val 13963"/>
              <a:gd name="adj2" fmla="val 17411"/>
              <a:gd name="adj3" fmla="val 25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16 CuadroTexto"/>
          <p:cNvSpPr txBox="1"/>
          <p:nvPr/>
        </p:nvSpPr>
        <p:spPr>
          <a:xfrm>
            <a:off x="3453829" y="5117565"/>
            <a:ext cx="1301150" cy="40011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ES" sz="2000" b="1" spc="50" dirty="0" smtClean="0">
                <a:ln w="127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Narrow" panose="020B0606020202030204" pitchFamily="34" charset="0"/>
              </a:rPr>
              <a:t>Semestral</a:t>
            </a:r>
            <a:endParaRPr lang="es-ES" sz="2000" b="1" spc="50" dirty="0">
              <a:ln w="127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Narrow" panose="020B0606020202030204" pitchFamily="34" charset="0"/>
            </a:endParaRPr>
          </a:p>
        </p:txBody>
      </p:sp>
      <p:sp>
        <p:nvSpPr>
          <p:cNvPr id="26" name="13 Flecha derecha"/>
          <p:cNvSpPr/>
          <p:nvPr/>
        </p:nvSpPr>
        <p:spPr>
          <a:xfrm>
            <a:off x="3491880" y="4558986"/>
            <a:ext cx="1380282" cy="18982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7" name="CuadroTexto 26"/>
          <p:cNvSpPr txBox="1"/>
          <p:nvPr/>
        </p:nvSpPr>
        <p:spPr>
          <a:xfrm>
            <a:off x="467524" y="3940294"/>
            <a:ext cx="2592308" cy="612520"/>
          </a:xfrm>
          <a:prstGeom prst="rect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L="342900" indent="-342900" algn="just" eaLnBrk="0" hangingPunct="0">
              <a:spcBef>
                <a:spcPct val="20000"/>
              </a:spcBef>
              <a:buBlip>
                <a:blip r:embed="rId7"/>
              </a:buBlip>
              <a:defRPr sz="1800">
                <a:solidFill>
                  <a:schemeClr val="dk1"/>
                </a:solidFill>
                <a:latin typeface="Arial Narrow" panose="020B0606020202030204" pitchFamily="34" charset="0"/>
              </a:defRPr>
            </a:lvl1pPr>
            <a:lvl2pPr marL="177800" lvl="1" indent="-177800" algn="just" eaLnBrk="0" hangingPunct="0">
              <a:spcBef>
                <a:spcPct val="20000"/>
              </a:spcBef>
              <a:buBlip>
                <a:blip r:embed="rId7"/>
              </a:buBlip>
              <a:defRPr>
                <a:solidFill>
                  <a:schemeClr val="dk1"/>
                </a:solidFill>
                <a:latin typeface="Arial Narrow" pitchFamily="34" charset="0"/>
              </a:defRPr>
            </a:lvl2pPr>
            <a:lvl3pPr marL="1143000" indent="-228600" algn="just" eaLnBrk="0" hangingPunct="0">
              <a:spcBef>
                <a:spcPct val="20000"/>
              </a:spcBef>
              <a:buBlip>
                <a:blip r:embed="rId7"/>
              </a:buBlip>
              <a:defRPr sz="1600">
                <a:solidFill>
                  <a:schemeClr val="dk1"/>
                </a:solidFill>
                <a:latin typeface="+mn-lt"/>
              </a:defRPr>
            </a:lvl3pPr>
            <a:lvl4pPr marL="1600200" indent="-228600" algn="just" eaLnBrk="0" hangingPunct="0">
              <a:spcBef>
                <a:spcPct val="20000"/>
              </a:spcBef>
              <a:buBlip>
                <a:blip r:embed="rId7"/>
              </a:buBlip>
              <a:defRPr sz="1400">
                <a:solidFill>
                  <a:schemeClr val="dk1"/>
                </a:solidFill>
                <a:latin typeface="+mn-lt"/>
              </a:defRPr>
            </a:lvl4pPr>
            <a:lvl5pPr marL="2057400" indent="-228600" algn="just" eaLnBrk="0" hangingPunct="0">
              <a:spcBef>
                <a:spcPct val="20000"/>
              </a:spcBef>
              <a:buBlip>
                <a:blip r:embed="rId7"/>
              </a:buBlip>
              <a:defRPr sz="1400">
                <a:solidFill>
                  <a:schemeClr val="dk1"/>
                </a:solidFill>
                <a:latin typeface="+mn-lt"/>
              </a:defRPr>
            </a:lvl5pPr>
            <a:lvl6pPr marL="2514600" indent="-228600" algn="just" fontAlgn="base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400">
                <a:solidFill>
                  <a:schemeClr val="dk1"/>
                </a:solidFill>
                <a:latin typeface="+mn-lt"/>
              </a:defRPr>
            </a:lvl6pPr>
            <a:lvl7pPr marL="2971800" indent="-228600" algn="just" fontAlgn="base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400">
                <a:solidFill>
                  <a:schemeClr val="dk1"/>
                </a:solidFill>
                <a:latin typeface="+mn-lt"/>
              </a:defRPr>
            </a:lvl7pPr>
            <a:lvl8pPr marL="3429000" indent="-228600" algn="just" fontAlgn="base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400">
                <a:solidFill>
                  <a:schemeClr val="dk1"/>
                </a:solidFill>
                <a:latin typeface="+mn-lt"/>
              </a:defRPr>
            </a:lvl8pPr>
            <a:lvl9pPr marL="3886200" indent="-228600" algn="just" fontAlgn="base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400">
                <a:solidFill>
                  <a:schemeClr val="dk1"/>
                </a:solidFill>
                <a:latin typeface="+mn-lt"/>
              </a:defRPr>
            </a:lvl9pPr>
          </a:lstStyle>
          <a:p>
            <a:pPr marL="0" lvl="2" indent="0">
              <a:buNone/>
            </a:pPr>
            <a:r>
              <a:rPr lang="es-ES_tradnl" dirty="0">
                <a:latin typeface="Arial Narrow" panose="020B0606020202030204" pitchFamily="34" charset="0"/>
              </a:rPr>
              <a:t>La exposición, su incidencia e impacto</a:t>
            </a:r>
            <a:r>
              <a:rPr lang="es-ES_tradnl" dirty="0" smtClean="0">
                <a:latin typeface="Arial Narrow" panose="020B0606020202030204" pitchFamily="34" charset="0"/>
              </a:rPr>
              <a:t>.</a:t>
            </a:r>
            <a:endParaRPr lang="es-US" dirty="0">
              <a:latin typeface="Arial Narrow" panose="020B0606020202030204" pitchFamily="34" charset="0"/>
            </a:endParaRPr>
          </a:p>
        </p:txBody>
      </p:sp>
      <p:pic>
        <p:nvPicPr>
          <p:cNvPr id="28" name="Picture 2" descr="http://static.wixstatic.com/media/2996c7_9d64c3749b224774adcaf1ef187771b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829" y="4084310"/>
            <a:ext cx="907153" cy="109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14 Flecha derecha"/>
          <p:cNvSpPr/>
          <p:nvPr/>
        </p:nvSpPr>
        <p:spPr>
          <a:xfrm>
            <a:off x="5292080" y="4562460"/>
            <a:ext cx="1584176" cy="150371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0" name="1 CuadroTexto"/>
          <p:cNvSpPr txBox="1"/>
          <p:nvPr/>
        </p:nvSpPr>
        <p:spPr>
          <a:xfrm>
            <a:off x="5004373" y="4871344"/>
            <a:ext cx="1299730" cy="646331"/>
          </a:xfrm>
          <a:prstGeom prst="rect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ES" dirty="0" smtClean="0">
                <a:latin typeface="Arial Narrow" panose="020B0606020202030204" pitchFamily="34" charset="0"/>
              </a:rPr>
              <a:t>Comité de Riesgos</a:t>
            </a:r>
            <a:endParaRPr lang="es-ES" dirty="0">
              <a:latin typeface="Arial Narrow" panose="020B0606020202030204" pitchFamily="34" charset="0"/>
            </a:endParaRPr>
          </a:p>
        </p:txBody>
      </p:sp>
      <p:sp>
        <p:nvSpPr>
          <p:cNvPr id="32" name="18 CuadroTexto"/>
          <p:cNvSpPr txBox="1"/>
          <p:nvPr/>
        </p:nvSpPr>
        <p:spPr>
          <a:xfrm>
            <a:off x="6955389" y="5148343"/>
            <a:ext cx="1678243" cy="369332"/>
          </a:xfrm>
          <a:prstGeom prst="rect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ES" dirty="0" smtClean="0">
                <a:latin typeface="Arial Narrow" panose="020B0606020202030204" pitchFamily="34" charset="0"/>
              </a:rPr>
              <a:t>Directorio</a:t>
            </a:r>
            <a:endParaRPr lang="es-ES" dirty="0">
              <a:latin typeface="Arial Narrow" panose="020B0606020202030204" pitchFamily="34" charset="0"/>
            </a:endParaRPr>
          </a:p>
        </p:txBody>
      </p:sp>
      <p:sp>
        <p:nvSpPr>
          <p:cNvPr id="33" name="2 Rectángulo"/>
          <p:cNvSpPr/>
          <p:nvPr/>
        </p:nvSpPr>
        <p:spPr>
          <a:xfrm>
            <a:off x="460375" y="4748812"/>
            <a:ext cx="2599457" cy="830997"/>
          </a:xfrm>
          <a:prstGeom prst="rect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lvl="2" algn="just" eaLnBrk="0" hangingPunct="0">
              <a:spcBef>
                <a:spcPct val="20000"/>
              </a:spcBef>
            </a:pPr>
            <a:r>
              <a:rPr lang="es-ES_tradnl" sz="1600" dirty="0">
                <a:solidFill>
                  <a:schemeClr val="dk1"/>
                </a:solidFill>
                <a:latin typeface="Arial Narrow" panose="020B0606020202030204" pitchFamily="34" charset="0"/>
              </a:rPr>
              <a:t>Las desviaciones con respecto al nivel de tolerancia: causas y medidas correctivas.</a:t>
            </a:r>
            <a:endParaRPr lang="es-US" sz="1600" dirty="0">
              <a:solidFill>
                <a:schemeClr val="dk1"/>
              </a:solidFill>
              <a:latin typeface="Arial Narrow" panose="020B0606020202030204" pitchFamily="34" charset="0"/>
            </a:endParaRPr>
          </a:p>
        </p:txBody>
      </p:sp>
      <p:pic>
        <p:nvPicPr>
          <p:cNvPr id="34" name="Picture 6" descr="http://2.bp.blogspot.com/-k1plu08m90U/UcT1NhL9w0I/AAAAAAAACE0/v-tzaVQEjA4/s1600/analisis+preliminar+de+riesgo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213" y="4207451"/>
            <a:ext cx="1533995" cy="66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://jcvalda.files.wordpress.com/2012/07/reunion-a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388" y="3940294"/>
            <a:ext cx="1678243" cy="117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35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80733" y="255932"/>
            <a:ext cx="7951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08238B"/>
                </a:solidFill>
              </a:rPr>
              <a:t>Funciones de Control</a:t>
            </a:r>
            <a:endParaRPr lang="es-ES" sz="3600" b="1" dirty="0">
              <a:solidFill>
                <a:srgbClr val="08238B"/>
              </a:solidFill>
            </a:endParaRPr>
          </a:p>
        </p:txBody>
      </p:sp>
      <p:cxnSp>
        <p:nvCxnSpPr>
          <p:cNvPr id="3" name="Conector recto 2"/>
          <p:cNvCxnSpPr/>
          <p:nvPr/>
        </p:nvCxnSpPr>
        <p:spPr>
          <a:xfrm>
            <a:off x="580734" y="915812"/>
            <a:ext cx="7951354" cy="0"/>
          </a:xfrm>
          <a:prstGeom prst="line">
            <a:avLst/>
          </a:prstGeom>
          <a:ln w="76200" cap="rnd" cmpd="sng">
            <a:solidFill>
              <a:srgbClr val="B0ACAB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a 1"/>
          <p:cNvGraphicFramePr/>
          <p:nvPr>
            <p:extLst/>
          </p:nvPr>
        </p:nvGraphicFramePr>
        <p:xfrm>
          <a:off x="580735" y="1181100"/>
          <a:ext cx="79513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930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765</Words>
  <Application>Microsoft Office PowerPoint</Application>
  <PresentationFormat>Presentación en pantalla (16:10)</PresentationFormat>
  <Paragraphs>111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Arial Narrow</vt:lpstr>
      <vt:lpstr>Calibri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Probrands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Estudio de Diseño</dc:creator>
  <cp:lastModifiedBy>PEPE</cp:lastModifiedBy>
  <cp:revision>100</cp:revision>
  <dcterms:created xsi:type="dcterms:W3CDTF">2015-12-22T22:37:12Z</dcterms:created>
  <dcterms:modified xsi:type="dcterms:W3CDTF">2017-11-27T04:02:53Z</dcterms:modified>
</cp:coreProperties>
</file>