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diagrams/quickStyle19.xml" ContentType="application/vnd.openxmlformats-officedocument.drawingml.diagramStyl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diagrams/colors3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diagrams/data30.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40.xml" ContentType="application/vnd.openxmlformats-officedocument.presentationml.notesSlide+xml"/>
  <Override PartName="/ppt/diagrams/layout34.xml" ContentType="application/vnd.openxmlformats-officedocument.drawingml.diagramLayout+xml"/>
  <Override PartName="/ppt/diagrams/colors3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notesSlides/notesSlide53.xml" ContentType="application/vnd.openxmlformats-officedocument.presentationml.notesSlid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notesSlides/notesSlide47.xml" ContentType="application/vnd.openxmlformats-officedocument.presentationml.notesSlid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notesSlides/notesSlide36.xml" ContentType="application/vnd.openxmlformats-officedocument.presentationml.notesSlide+xml"/>
  <Override PartName="/ppt/diagrams/quickStyle37.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8"/>
  </p:notesMasterIdLst>
  <p:sldIdLst>
    <p:sldId id="273" r:id="rId2"/>
    <p:sldId id="277" r:id="rId3"/>
    <p:sldId id="274" r:id="rId4"/>
    <p:sldId id="316" r:id="rId5"/>
    <p:sldId id="310" r:id="rId6"/>
    <p:sldId id="353" r:id="rId7"/>
    <p:sldId id="354" r:id="rId8"/>
    <p:sldId id="311" r:id="rId9"/>
    <p:sldId id="278" r:id="rId10"/>
    <p:sldId id="304" r:id="rId11"/>
    <p:sldId id="305" r:id="rId12"/>
    <p:sldId id="306" r:id="rId13"/>
    <p:sldId id="275" r:id="rId14"/>
    <p:sldId id="366" r:id="rId15"/>
    <p:sldId id="368" r:id="rId16"/>
    <p:sldId id="367" r:id="rId17"/>
    <p:sldId id="369" r:id="rId18"/>
    <p:sldId id="280" r:id="rId19"/>
    <p:sldId id="370" r:id="rId20"/>
    <p:sldId id="371" r:id="rId21"/>
    <p:sldId id="282" r:id="rId22"/>
    <p:sldId id="301" r:id="rId23"/>
    <p:sldId id="258" r:id="rId24"/>
    <p:sldId id="262" r:id="rId25"/>
    <p:sldId id="322" r:id="rId26"/>
    <p:sldId id="266" r:id="rId27"/>
    <p:sldId id="324" r:id="rId28"/>
    <p:sldId id="327" r:id="rId29"/>
    <p:sldId id="372" r:id="rId30"/>
    <p:sldId id="328" r:id="rId31"/>
    <p:sldId id="355" r:id="rId32"/>
    <p:sldId id="356" r:id="rId33"/>
    <p:sldId id="357" r:id="rId34"/>
    <p:sldId id="358" r:id="rId35"/>
    <p:sldId id="359" r:id="rId36"/>
    <p:sldId id="360" r:id="rId37"/>
    <p:sldId id="361" r:id="rId38"/>
    <p:sldId id="362" r:id="rId39"/>
    <p:sldId id="349" r:id="rId40"/>
    <p:sldId id="373" r:id="rId41"/>
    <p:sldId id="350" r:id="rId42"/>
    <p:sldId id="374" r:id="rId43"/>
    <p:sldId id="339" r:id="rId44"/>
    <p:sldId id="340" r:id="rId45"/>
    <p:sldId id="352" r:id="rId46"/>
    <p:sldId id="375" r:id="rId47"/>
    <p:sldId id="345" r:id="rId48"/>
    <p:sldId id="346" r:id="rId49"/>
    <p:sldId id="347" r:id="rId50"/>
    <p:sldId id="348" r:id="rId51"/>
    <p:sldId id="343" r:id="rId52"/>
    <p:sldId id="344" r:id="rId53"/>
    <p:sldId id="337" r:id="rId54"/>
    <p:sldId id="342" r:id="rId55"/>
    <p:sldId id="335" r:id="rId56"/>
    <p:sldId id="336" r:id="rId57"/>
  </p:sldIdLst>
  <p:sldSz cx="9144000" cy="6858000" type="screen4x3"/>
  <p:notesSz cx="7013575" cy="9299575"/>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E6E2"/>
    <a:srgbClr val="11FFC1"/>
    <a:srgbClr val="00CC99"/>
    <a:srgbClr val="E9EEF3"/>
    <a:srgbClr val="A4BBD0"/>
    <a:srgbClr val="6D92B3"/>
    <a:srgbClr val="6088AC"/>
    <a:srgbClr val="4D7395"/>
    <a:srgbClr val="E5FFF1"/>
    <a:srgbClr val="B3FFD5"/>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7" autoAdjust="0"/>
    <p:restoredTop sz="86477" autoAdjust="0"/>
  </p:normalViewPr>
  <p:slideViewPr>
    <p:cSldViewPr>
      <p:cViewPr varScale="1">
        <p:scale>
          <a:sx n="51" d="100"/>
          <a:sy n="51" d="100"/>
        </p:scale>
        <p:origin x="-1140" y="-90"/>
      </p:cViewPr>
      <p:guideLst>
        <p:guide orient="horz" pos="2160"/>
        <p:guide pos="2880"/>
      </p:guideLst>
    </p:cSldViewPr>
  </p:slideViewPr>
  <p:outlineViewPr>
    <p:cViewPr>
      <p:scale>
        <a:sx n="33" d="100"/>
        <a:sy n="33" d="100"/>
      </p:scale>
      <p:origin x="246" y="242052"/>
    </p:cViewPr>
  </p:outlineViewPr>
  <p:notesTextViewPr>
    <p:cViewPr>
      <p:scale>
        <a:sx n="100" d="100"/>
        <a:sy n="100" d="100"/>
      </p:scale>
      <p:origin x="0" y="0"/>
    </p:cViewPr>
  </p:notesTextViewPr>
  <p:sorterViewPr>
    <p:cViewPr>
      <p:scale>
        <a:sx n="66" d="100"/>
        <a:sy n="66" d="100"/>
      </p:scale>
      <p:origin x="0" y="29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ata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diagrams/_rels/data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E6690-C449-49DE-B3DA-9F8F89DE2D9D}"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s-MX"/>
        </a:p>
      </dgm:t>
    </dgm:pt>
    <dgm:pt modelId="{F315C220-675A-4524-A765-E1F6990FD3C0}">
      <dgm:prSet/>
      <dgm:spPr/>
      <dgm:t>
        <a:bodyPr/>
        <a:lstStyle/>
        <a:p>
          <a:pPr rtl="0"/>
          <a:r>
            <a:rPr lang="es-MX" dirty="0" smtClean="0"/>
            <a:t>Paradigmas (Últimos cinco años)</a:t>
          </a:r>
          <a:endParaRPr lang="es-MX" dirty="0"/>
        </a:p>
      </dgm:t>
    </dgm:pt>
    <dgm:pt modelId="{D7FC612B-9E94-4930-ADEB-BA3314EC586F}" type="parTrans" cxnId="{2F419BA1-67DE-4B92-9F0E-2FF04DBC1E39}">
      <dgm:prSet/>
      <dgm:spPr/>
      <dgm:t>
        <a:bodyPr/>
        <a:lstStyle/>
        <a:p>
          <a:endParaRPr lang="es-MX"/>
        </a:p>
      </dgm:t>
    </dgm:pt>
    <dgm:pt modelId="{2F79EC70-7803-453B-96BA-B57940DFA8D6}" type="sibTrans" cxnId="{2F419BA1-67DE-4B92-9F0E-2FF04DBC1E39}">
      <dgm:prSet/>
      <dgm:spPr/>
      <dgm:t>
        <a:bodyPr/>
        <a:lstStyle/>
        <a:p>
          <a:endParaRPr lang="es-MX"/>
        </a:p>
      </dgm:t>
    </dgm:pt>
    <dgm:pt modelId="{865CB692-1AC8-45A4-BF4C-A0DD20BFE6D4}">
      <dgm:prSet/>
      <dgm:spPr/>
      <dgm:t>
        <a:bodyPr/>
        <a:lstStyle/>
        <a:p>
          <a:pPr rtl="0"/>
          <a:r>
            <a:rPr lang="es-MX" dirty="0" smtClean="0"/>
            <a:t>Han cambiado los paradigmas en los que se fundamentan las reglas que regían el mundo de los negocios</a:t>
          </a:r>
          <a:endParaRPr lang="es-MX" dirty="0"/>
        </a:p>
      </dgm:t>
    </dgm:pt>
    <dgm:pt modelId="{83A9ED76-D639-46D4-BC9B-036E5FD1E211}" type="parTrans" cxnId="{83260BE7-BF65-43D0-AD16-45C34B808DE2}">
      <dgm:prSet/>
      <dgm:spPr/>
      <dgm:t>
        <a:bodyPr/>
        <a:lstStyle/>
        <a:p>
          <a:endParaRPr lang="es-MX"/>
        </a:p>
      </dgm:t>
    </dgm:pt>
    <dgm:pt modelId="{0A5BB194-1522-42CF-A64B-439AFA0E0BD0}" type="sibTrans" cxnId="{83260BE7-BF65-43D0-AD16-45C34B808DE2}">
      <dgm:prSet/>
      <dgm:spPr/>
      <dgm:t>
        <a:bodyPr/>
        <a:lstStyle/>
        <a:p>
          <a:endParaRPr lang="es-MX"/>
        </a:p>
      </dgm:t>
    </dgm:pt>
    <dgm:pt modelId="{6C3D1F40-00C6-4BF9-B83D-12F1245A27F6}">
      <dgm:prSet/>
      <dgm:spPr/>
      <dgm:t>
        <a:bodyPr/>
        <a:lstStyle/>
        <a:p>
          <a:pPr rtl="0"/>
          <a:r>
            <a:rPr lang="es-MX" dirty="0" smtClean="0"/>
            <a:t>Caso Enron (Clímax en julio 2004)</a:t>
          </a:r>
          <a:endParaRPr lang="es-MX" dirty="0"/>
        </a:p>
      </dgm:t>
    </dgm:pt>
    <dgm:pt modelId="{00ADE931-C6F6-4144-A017-192005D2E4A1}" type="parTrans" cxnId="{0D4FFC09-4B79-4721-BECD-3500566857B6}">
      <dgm:prSet/>
      <dgm:spPr/>
      <dgm:t>
        <a:bodyPr/>
        <a:lstStyle/>
        <a:p>
          <a:endParaRPr lang="es-MX"/>
        </a:p>
      </dgm:t>
    </dgm:pt>
    <dgm:pt modelId="{25044F34-AC66-4ECC-879F-37D62C32CCE7}" type="sibTrans" cxnId="{0D4FFC09-4B79-4721-BECD-3500566857B6}">
      <dgm:prSet/>
      <dgm:spPr/>
      <dgm:t>
        <a:bodyPr/>
        <a:lstStyle/>
        <a:p>
          <a:endParaRPr lang="es-MX"/>
        </a:p>
      </dgm:t>
    </dgm:pt>
    <dgm:pt modelId="{44035AD8-5B73-4C68-89DA-6619049061FE}">
      <dgm:prSet/>
      <dgm:spPr/>
      <dgm:t>
        <a:bodyPr/>
        <a:lstStyle/>
        <a:p>
          <a:pPr rtl="0"/>
          <a:r>
            <a:rPr lang="es-MX" dirty="0" smtClean="0"/>
            <a:t>Encarcelamiento de su CEO</a:t>
          </a:r>
          <a:endParaRPr lang="es-MX" dirty="0"/>
        </a:p>
      </dgm:t>
    </dgm:pt>
    <dgm:pt modelId="{29EA1858-4E9F-4B04-88DB-BA7A32D2C64B}" type="parTrans" cxnId="{7972C4B5-ADEA-46EC-90A3-095BE94290FF}">
      <dgm:prSet/>
      <dgm:spPr/>
      <dgm:t>
        <a:bodyPr/>
        <a:lstStyle/>
        <a:p>
          <a:endParaRPr lang="es-MX"/>
        </a:p>
      </dgm:t>
    </dgm:pt>
    <dgm:pt modelId="{B26D2376-4771-40B5-B62D-E919DEC63693}" type="sibTrans" cxnId="{7972C4B5-ADEA-46EC-90A3-095BE94290FF}">
      <dgm:prSet/>
      <dgm:spPr/>
      <dgm:t>
        <a:bodyPr/>
        <a:lstStyle/>
        <a:p>
          <a:endParaRPr lang="es-MX"/>
        </a:p>
      </dgm:t>
    </dgm:pt>
    <dgm:pt modelId="{67AF0064-DC2F-475A-BB04-B0F5AF46A31A}">
      <dgm:prSet/>
      <dgm:spPr/>
      <dgm:t>
        <a:bodyPr/>
        <a:lstStyle/>
        <a:p>
          <a:pPr rtl="0"/>
          <a:r>
            <a:rPr lang="es-MX" dirty="0" smtClean="0"/>
            <a:t>Arranque de los juicios que dejaron al descubierto niveles inéditos de corrupción y negligencia corporativa.</a:t>
          </a:r>
          <a:endParaRPr lang="es-MX" dirty="0"/>
        </a:p>
      </dgm:t>
    </dgm:pt>
    <dgm:pt modelId="{7DB3A07D-DAF3-4E2D-8E23-90C27AAEDCEB}" type="parTrans" cxnId="{A3BE3AB9-70E4-421F-BB27-E234D4F3DB86}">
      <dgm:prSet/>
      <dgm:spPr/>
      <dgm:t>
        <a:bodyPr/>
        <a:lstStyle/>
        <a:p>
          <a:endParaRPr lang="es-MX"/>
        </a:p>
      </dgm:t>
    </dgm:pt>
    <dgm:pt modelId="{7573BF22-2D41-4A14-9F5F-61E0432EADBD}" type="sibTrans" cxnId="{A3BE3AB9-70E4-421F-BB27-E234D4F3DB86}">
      <dgm:prSet/>
      <dgm:spPr/>
      <dgm:t>
        <a:bodyPr/>
        <a:lstStyle/>
        <a:p>
          <a:endParaRPr lang="es-MX"/>
        </a:p>
      </dgm:t>
    </dgm:pt>
    <dgm:pt modelId="{75512E80-C7A3-4A9E-AAD1-07987D6F6F2E}" type="pres">
      <dgm:prSet presAssocID="{8A4E6690-C449-49DE-B3DA-9F8F89DE2D9D}" presName="Name0" presStyleCnt="0">
        <dgm:presLayoutVars>
          <dgm:dir/>
          <dgm:resizeHandles val="exact"/>
        </dgm:presLayoutVars>
      </dgm:prSet>
      <dgm:spPr/>
      <dgm:t>
        <a:bodyPr/>
        <a:lstStyle/>
        <a:p>
          <a:endParaRPr lang="es-MX"/>
        </a:p>
      </dgm:t>
    </dgm:pt>
    <dgm:pt modelId="{A61A485E-9F8E-488A-AF14-2B8014BF4D82}" type="pres">
      <dgm:prSet presAssocID="{8A4E6690-C449-49DE-B3DA-9F8F89DE2D9D}" presName="fgShape" presStyleLbl="fgShp" presStyleIdx="0" presStyleCnt="1"/>
      <dgm:spPr/>
    </dgm:pt>
    <dgm:pt modelId="{845560B0-7211-4620-B5A8-49B118D54186}" type="pres">
      <dgm:prSet presAssocID="{8A4E6690-C449-49DE-B3DA-9F8F89DE2D9D}" presName="linComp" presStyleCnt="0"/>
      <dgm:spPr/>
    </dgm:pt>
    <dgm:pt modelId="{67429B60-504E-4C3C-B548-89BCB4D0A0D7}" type="pres">
      <dgm:prSet presAssocID="{F315C220-675A-4524-A765-E1F6990FD3C0}" presName="compNode" presStyleCnt="0"/>
      <dgm:spPr/>
    </dgm:pt>
    <dgm:pt modelId="{EA9F4702-4169-4F8B-84E9-0A76D52ECE42}" type="pres">
      <dgm:prSet presAssocID="{F315C220-675A-4524-A765-E1F6990FD3C0}" presName="bkgdShape" presStyleLbl="node1" presStyleIdx="0" presStyleCnt="2"/>
      <dgm:spPr/>
      <dgm:t>
        <a:bodyPr/>
        <a:lstStyle/>
        <a:p>
          <a:endParaRPr lang="es-MX"/>
        </a:p>
      </dgm:t>
    </dgm:pt>
    <dgm:pt modelId="{394BB977-6487-479B-9048-685A6B4D59DE}" type="pres">
      <dgm:prSet presAssocID="{F315C220-675A-4524-A765-E1F6990FD3C0}" presName="nodeTx" presStyleLbl="node1" presStyleIdx="0" presStyleCnt="2">
        <dgm:presLayoutVars>
          <dgm:bulletEnabled val="1"/>
        </dgm:presLayoutVars>
      </dgm:prSet>
      <dgm:spPr/>
      <dgm:t>
        <a:bodyPr/>
        <a:lstStyle/>
        <a:p>
          <a:endParaRPr lang="es-MX"/>
        </a:p>
      </dgm:t>
    </dgm:pt>
    <dgm:pt modelId="{22736F29-7A89-41B4-B89C-0B2D13D351B8}" type="pres">
      <dgm:prSet presAssocID="{F315C220-675A-4524-A765-E1F6990FD3C0}" presName="invisiNode" presStyleLbl="node1" presStyleIdx="0" presStyleCnt="2"/>
      <dgm:spPr/>
    </dgm:pt>
    <dgm:pt modelId="{86A08E5D-D165-45D9-9366-4873D8F300F4}" type="pres">
      <dgm:prSet presAssocID="{F315C220-675A-4524-A765-E1F6990FD3C0}" presName="imagNode" presStyleLbl="fgImgPlace1" presStyleIdx="0" presStyleCnt="2"/>
      <dgm:spPr>
        <a:blipFill rotWithShape="0">
          <a:blip xmlns:r="http://schemas.openxmlformats.org/officeDocument/2006/relationships" r:embed="rId1"/>
          <a:stretch>
            <a:fillRect/>
          </a:stretch>
        </a:blipFill>
      </dgm:spPr>
    </dgm:pt>
    <dgm:pt modelId="{EF0B4475-F8D7-4BCD-A1C5-DCE9923998CA}" type="pres">
      <dgm:prSet presAssocID="{2F79EC70-7803-453B-96BA-B57940DFA8D6}" presName="sibTrans" presStyleLbl="sibTrans2D1" presStyleIdx="0" presStyleCnt="0"/>
      <dgm:spPr/>
      <dgm:t>
        <a:bodyPr/>
        <a:lstStyle/>
        <a:p>
          <a:endParaRPr lang="es-MX"/>
        </a:p>
      </dgm:t>
    </dgm:pt>
    <dgm:pt modelId="{8AC692E1-6214-45FA-AD30-E8BA2EC22FE4}" type="pres">
      <dgm:prSet presAssocID="{6C3D1F40-00C6-4BF9-B83D-12F1245A27F6}" presName="compNode" presStyleCnt="0"/>
      <dgm:spPr/>
    </dgm:pt>
    <dgm:pt modelId="{49EC2478-0935-4BDE-95C9-268C557546D6}" type="pres">
      <dgm:prSet presAssocID="{6C3D1F40-00C6-4BF9-B83D-12F1245A27F6}" presName="bkgdShape" presStyleLbl="node1" presStyleIdx="1" presStyleCnt="2" custLinFactNeighborY="-1018"/>
      <dgm:spPr/>
      <dgm:t>
        <a:bodyPr/>
        <a:lstStyle/>
        <a:p>
          <a:endParaRPr lang="es-MX"/>
        </a:p>
      </dgm:t>
    </dgm:pt>
    <dgm:pt modelId="{5DADA2B1-01D9-4426-A25B-5D2A9BC36B07}" type="pres">
      <dgm:prSet presAssocID="{6C3D1F40-00C6-4BF9-B83D-12F1245A27F6}" presName="nodeTx" presStyleLbl="node1" presStyleIdx="1" presStyleCnt="2">
        <dgm:presLayoutVars>
          <dgm:bulletEnabled val="1"/>
        </dgm:presLayoutVars>
      </dgm:prSet>
      <dgm:spPr/>
      <dgm:t>
        <a:bodyPr/>
        <a:lstStyle/>
        <a:p>
          <a:endParaRPr lang="es-MX"/>
        </a:p>
      </dgm:t>
    </dgm:pt>
    <dgm:pt modelId="{7CC2882A-4760-4F66-A842-76154BF626DB}" type="pres">
      <dgm:prSet presAssocID="{6C3D1F40-00C6-4BF9-B83D-12F1245A27F6}" presName="invisiNode" presStyleLbl="node1" presStyleIdx="1" presStyleCnt="2"/>
      <dgm:spPr/>
    </dgm:pt>
    <dgm:pt modelId="{48456FC6-D28D-4557-A1FC-BDC7B6733549}" type="pres">
      <dgm:prSet presAssocID="{6C3D1F40-00C6-4BF9-B83D-12F1245A27F6}" presName="imagNode" presStyleLbl="fgImgPlace1" presStyleIdx="1" presStyleCnt="2"/>
      <dgm:spPr>
        <a:blipFill rotWithShape="0">
          <a:blip xmlns:r="http://schemas.openxmlformats.org/officeDocument/2006/relationships" r:embed="rId2"/>
          <a:stretch>
            <a:fillRect/>
          </a:stretch>
        </a:blipFill>
      </dgm:spPr>
    </dgm:pt>
  </dgm:ptLst>
  <dgm:cxnLst>
    <dgm:cxn modelId="{B63749A6-21E2-4920-8FAA-77B67DDD91D8}" type="presOf" srcId="{8A4E6690-C449-49DE-B3DA-9F8F89DE2D9D}" destId="{75512E80-C7A3-4A9E-AAD1-07987D6F6F2E}" srcOrd="0" destOrd="0" presId="urn:microsoft.com/office/officeart/2005/8/layout/hList7"/>
    <dgm:cxn modelId="{5FFB2FB1-65B2-4C61-BD0E-7B235FE40E67}" type="presOf" srcId="{44035AD8-5B73-4C68-89DA-6619049061FE}" destId="{49EC2478-0935-4BDE-95C9-268C557546D6}" srcOrd="0" destOrd="1" presId="urn:microsoft.com/office/officeart/2005/8/layout/hList7"/>
    <dgm:cxn modelId="{83260BE7-BF65-43D0-AD16-45C34B808DE2}" srcId="{F315C220-675A-4524-A765-E1F6990FD3C0}" destId="{865CB692-1AC8-45A4-BF4C-A0DD20BFE6D4}" srcOrd="0" destOrd="0" parTransId="{83A9ED76-D639-46D4-BC9B-036E5FD1E211}" sibTransId="{0A5BB194-1522-42CF-A64B-439AFA0E0BD0}"/>
    <dgm:cxn modelId="{2397B7E5-8C2E-46D1-9AF9-29E967041DC5}" type="presOf" srcId="{2F79EC70-7803-453B-96BA-B57940DFA8D6}" destId="{EF0B4475-F8D7-4BCD-A1C5-DCE9923998CA}" srcOrd="0" destOrd="0" presId="urn:microsoft.com/office/officeart/2005/8/layout/hList7"/>
    <dgm:cxn modelId="{7CC177F9-80B3-4872-9412-189010DB4690}" type="presOf" srcId="{F315C220-675A-4524-A765-E1F6990FD3C0}" destId="{394BB977-6487-479B-9048-685A6B4D59DE}" srcOrd="1" destOrd="0" presId="urn:microsoft.com/office/officeart/2005/8/layout/hList7"/>
    <dgm:cxn modelId="{FA1DF069-839F-4F65-AD58-CB21E427594F}" type="presOf" srcId="{44035AD8-5B73-4C68-89DA-6619049061FE}" destId="{5DADA2B1-01D9-4426-A25B-5D2A9BC36B07}" srcOrd="1" destOrd="1" presId="urn:microsoft.com/office/officeart/2005/8/layout/hList7"/>
    <dgm:cxn modelId="{0D4FFC09-4B79-4721-BECD-3500566857B6}" srcId="{8A4E6690-C449-49DE-B3DA-9F8F89DE2D9D}" destId="{6C3D1F40-00C6-4BF9-B83D-12F1245A27F6}" srcOrd="1" destOrd="0" parTransId="{00ADE931-C6F6-4144-A017-192005D2E4A1}" sibTransId="{25044F34-AC66-4ECC-879F-37D62C32CCE7}"/>
    <dgm:cxn modelId="{7972C4B5-ADEA-46EC-90A3-095BE94290FF}" srcId="{6C3D1F40-00C6-4BF9-B83D-12F1245A27F6}" destId="{44035AD8-5B73-4C68-89DA-6619049061FE}" srcOrd="0" destOrd="0" parTransId="{29EA1858-4E9F-4B04-88DB-BA7A32D2C64B}" sibTransId="{B26D2376-4771-40B5-B62D-E919DEC63693}"/>
    <dgm:cxn modelId="{04C45181-DF68-41C4-919F-E46C84BDC860}" type="presOf" srcId="{865CB692-1AC8-45A4-BF4C-A0DD20BFE6D4}" destId="{EA9F4702-4169-4F8B-84E9-0A76D52ECE42}" srcOrd="0" destOrd="1" presId="urn:microsoft.com/office/officeart/2005/8/layout/hList7"/>
    <dgm:cxn modelId="{19F21729-A06B-417D-8783-562247D6CF46}" type="presOf" srcId="{F315C220-675A-4524-A765-E1F6990FD3C0}" destId="{EA9F4702-4169-4F8B-84E9-0A76D52ECE42}" srcOrd="0" destOrd="0" presId="urn:microsoft.com/office/officeart/2005/8/layout/hList7"/>
    <dgm:cxn modelId="{2F419BA1-67DE-4B92-9F0E-2FF04DBC1E39}" srcId="{8A4E6690-C449-49DE-B3DA-9F8F89DE2D9D}" destId="{F315C220-675A-4524-A765-E1F6990FD3C0}" srcOrd="0" destOrd="0" parTransId="{D7FC612B-9E94-4930-ADEB-BA3314EC586F}" sibTransId="{2F79EC70-7803-453B-96BA-B57940DFA8D6}"/>
    <dgm:cxn modelId="{65A8E44C-3D81-4ED1-AAD6-F83E0BB8BD80}" type="presOf" srcId="{6C3D1F40-00C6-4BF9-B83D-12F1245A27F6}" destId="{49EC2478-0935-4BDE-95C9-268C557546D6}" srcOrd="0" destOrd="0" presId="urn:microsoft.com/office/officeart/2005/8/layout/hList7"/>
    <dgm:cxn modelId="{7A8360FA-BEF9-4DC2-AB5C-8280EE650520}" type="presOf" srcId="{865CB692-1AC8-45A4-BF4C-A0DD20BFE6D4}" destId="{394BB977-6487-479B-9048-685A6B4D59DE}" srcOrd="1" destOrd="1" presId="urn:microsoft.com/office/officeart/2005/8/layout/hList7"/>
    <dgm:cxn modelId="{A3BE3AB9-70E4-421F-BB27-E234D4F3DB86}" srcId="{6C3D1F40-00C6-4BF9-B83D-12F1245A27F6}" destId="{67AF0064-DC2F-475A-BB04-B0F5AF46A31A}" srcOrd="1" destOrd="0" parTransId="{7DB3A07D-DAF3-4E2D-8E23-90C27AAEDCEB}" sibTransId="{7573BF22-2D41-4A14-9F5F-61E0432EADBD}"/>
    <dgm:cxn modelId="{AE8E0AFD-6E05-4CBF-86AB-2F24A3722C0E}" type="presOf" srcId="{67AF0064-DC2F-475A-BB04-B0F5AF46A31A}" destId="{5DADA2B1-01D9-4426-A25B-5D2A9BC36B07}" srcOrd="1" destOrd="2" presId="urn:microsoft.com/office/officeart/2005/8/layout/hList7"/>
    <dgm:cxn modelId="{F6999DB4-C978-4DED-9A4F-5282EA02C97E}" type="presOf" srcId="{6C3D1F40-00C6-4BF9-B83D-12F1245A27F6}" destId="{5DADA2B1-01D9-4426-A25B-5D2A9BC36B07}" srcOrd="1" destOrd="0" presId="urn:microsoft.com/office/officeart/2005/8/layout/hList7"/>
    <dgm:cxn modelId="{ECA8DB94-1938-4049-929A-E3DE9E6DAB4C}" type="presOf" srcId="{67AF0064-DC2F-475A-BB04-B0F5AF46A31A}" destId="{49EC2478-0935-4BDE-95C9-268C557546D6}" srcOrd="0" destOrd="2" presId="urn:microsoft.com/office/officeart/2005/8/layout/hList7"/>
    <dgm:cxn modelId="{5C46B2FE-40AD-4828-BBA5-D46163FA7E77}" type="presParOf" srcId="{75512E80-C7A3-4A9E-AAD1-07987D6F6F2E}" destId="{A61A485E-9F8E-488A-AF14-2B8014BF4D82}" srcOrd="0" destOrd="0" presId="urn:microsoft.com/office/officeart/2005/8/layout/hList7"/>
    <dgm:cxn modelId="{EC8867CE-FF0B-4658-A271-40A78D5FC68E}" type="presParOf" srcId="{75512E80-C7A3-4A9E-AAD1-07987D6F6F2E}" destId="{845560B0-7211-4620-B5A8-49B118D54186}" srcOrd="1" destOrd="0" presId="urn:microsoft.com/office/officeart/2005/8/layout/hList7"/>
    <dgm:cxn modelId="{ABC916A4-1ACC-45AE-9405-BFD712FBE627}" type="presParOf" srcId="{845560B0-7211-4620-B5A8-49B118D54186}" destId="{67429B60-504E-4C3C-B548-89BCB4D0A0D7}" srcOrd="0" destOrd="0" presId="urn:microsoft.com/office/officeart/2005/8/layout/hList7"/>
    <dgm:cxn modelId="{533F0A6F-E5BE-491F-844C-4A5D2A8F5721}" type="presParOf" srcId="{67429B60-504E-4C3C-B548-89BCB4D0A0D7}" destId="{EA9F4702-4169-4F8B-84E9-0A76D52ECE42}" srcOrd="0" destOrd="0" presId="urn:microsoft.com/office/officeart/2005/8/layout/hList7"/>
    <dgm:cxn modelId="{DF1A25A4-0243-4CE4-9C72-EB1A69015786}" type="presParOf" srcId="{67429B60-504E-4C3C-B548-89BCB4D0A0D7}" destId="{394BB977-6487-479B-9048-685A6B4D59DE}" srcOrd="1" destOrd="0" presId="urn:microsoft.com/office/officeart/2005/8/layout/hList7"/>
    <dgm:cxn modelId="{82383625-01ED-4F03-8C4F-0861F6A7AEB2}" type="presParOf" srcId="{67429B60-504E-4C3C-B548-89BCB4D0A0D7}" destId="{22736F29-7A89-41B4-B89C-0B2D13D351B8}" srcOrd="2" destOrd="0" presId="urn:microsoft.com/office/officeart/2005/8/layout/hList7"/>
    <dgm:cxn modelId="{CA957064-7498-4A0A-8551-55DF5C27AB3E}" type="presParOf" srcId="{67429B60-504E-4C3C-B548-89BCB4D0A0D7}" destId="{86A08E5D-D165-45D9-9366-4873D8F300F4}" srcOrd="3" destOrd="0" presId="urn:microsoft.com/office/officeart/2005/8/layout/hList7"/>
    <dgm:cxn modelId="{DF5D67BD-355D-4D47-B1B6-3EF18851E351}" type="presParOf" srcId="{845560B0-7211-4620-B5A8-49B118D54186}" destId="{EF0B4475-F8D7-4BCD-A1C5-DCE9923998CA}" srcOrd="1" destOrd="0" presId="urn:microsoft.com/office/officeart/2005/8/layout/hList7"/>
    <dgm:cxn modelId="{977865A6-FF60-463C-8ED1-B22CDF1BC1F0}" type="presParOf" srcId="{845560B0-7211-4620-B5A8-49B118D54186}" destId="{8AC692E1-6214-45FA-AD30-E8BA2EC22FE4}" srcOrd="2" destOrd="0" presId="urn:microsoft.com/office/officeart/2005/8/layout/hList7"/>
    <dgm:cxn modelId="{C98263A2-F7C5-4DBE-886F-07FA5C07C0BA}" type="presParOf" srcId="{8AC692E1-6214-45FA-AD30-E8BA2EC22FE4}" destId="{49EC2478-0935-4BDE-95C9-268C557546D6}" srcOrd="0" destOrd="0" presId="urn:microsoft.com/office/officeart/2005/8/layout/hList7"/>
    <dgm:cxn modelId="{DC41C218-3E54-4263-B2CD-CA06A051C2C0}" type="presParOf" srcId="{8AC692E1-6214-45FA-AD30-E8BA2EC22FE4}" destId="{5DADA2B1-01D9-4426-A25B-5D2A9BC36B07}" srcOrd="1" destOrd="0" presId="urn:microsoft.com/office/officeart/2005/8/layout/hList7"/>
    <dgm:cxn modelId="{E6D99559-3144-43D9-956A-6463B08D0160}" type="presParOf" srcId="{8AC692E1-6214-45FA-AD30-E8BA2EC22FE4}" destId="{7CC2882A-4760-4F66-A842-76154BF626DB}" srcOrd="2" destOrd="0" presId="urn:microsoft.com/office/officeart/2005/8/layout/hList7"/>
    <dgm:cxn modelId="{1733E427-A791-4456-91EF-9FA1E2BC0AB6}" type="presParOf" srcId="{8AC692E1-6214-45FA-AD30-E8BA2EC22FE4}" destId="{48456FC6-D28D-4557-A1FC-BDC7B6733549}"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C1D56C-EF00-4336-8F25-6981786D307F}" type="doc">
      <dgm:prSet loTypeId="urn:microsoft.com/office/officeart/2005/8/layout/vList6" loCatId="list" qsTypeId="urn:microsoft.com/office/officeart/2005/8/quickstyle/simple1#1" qsCatId="simple" csTypeId="urn:microsoft.com/office/officeart/2005/8/colors/accent1_2#1" csCatId="accent1" phldr="1"/>
      <dgm:spPr/>
      <dgm:t>
        <a:bodyPr/>
        <a:lstStyle/>
        <a:p>
          <a:endParaRPr lang="es-MX"/>
        </a:p>
      </dgm:t>
    </dgm:pt>
    <dgm:pt modelId="{642A29C9-E2B1-442B-893D-3109B8B05513}">
      <dgm:prSet custT="1"/>
      <dgm:spPr/>
      <dgm:t>
        <a:bodyPr/>
        <a:lstStyle/>
        <a:p>
          <a:pPr rtl="0"/>
          <a:r>
            <a:rPr lang="es-ES_tradnl" sz="1800" dirty="0" smtClean="0">
              <a:latin typeface="+mj-lt"/>
            </a:rPr>
            <a:t>TODOS DEBEN ASUMIR SU RESPONSABILIDAD</a:t>
          </a:r>
          <a:endParaRPr lang="es-MX" sz="1800" dirty="0">
            <a:latin typeface="+mj-lt"/>
          </a:endParaRPr>
        </a:p>
      </dgm:t>
    </dgm:pt>
    <dgm:pt modelId="{5508FEE0-3315-4D14-9A9A-F311EEE6B607}" type="parTrans" cxnId="{5A62CF54-67F0-4035-91B0-D047AA9F9E8B}">
      <dgm:prSet/>
      <dgm:spPr/>
      <dgm:t>
        <a:bodyPr/>
        <a:lstStyle/>
        <a:p>
          <a:endParaRPr lang="es-MX">
            <a:latin typeface="+mj-lt"/>
          </a:endParaRPr>
        </a:p>
      </dgm:t>
    </dgm:pt>
    <dgm:pt modelId="{1CE45039-3029-44F5-9F74-7EC0D878A2E2}" type="sibTrans" cxnId="{5A62CF54-67F0-4035-91B0-D047AA9F9E8B}">
      <dgm:prSet/>
      <dgm:spPr/>
      <dgm:t>
        <a:bodyPr/>
        <a:lstStyle/>
        <a:p>
          <a:endParaRPr lang="es-MX">
            <a:latin typeface="+mj-lt"/>
          </a:endParaRPr>
        </a:p>
      </dgm:t>
    </dgm:pt>
    <dgm:pt modelId="{D49A1BDF-1DF8-4582-A301-077A65F4D980}">
      <dgm:prSet/>
      <dgm:spPr/>
      <dgm:t>
        <a:bodyPr/>
        <a:lstStyle/>
        <a:p>
          <a:pPr rtl="0"/>
          <a:r>
            <a:rPr lang="es-ES_tradnl" dirty="0" smtClean="0">
              <a:latin typeface="+mj-lt"/>
            </a:rPr>
            <a:t>Usuarios</a:t>
          </a:r>
          <a:endParaRPr lang="es-MX" dirty="0">
            <a:latin typeface="+mj-lt"/>
          </a:endParaRPr>
        </a:p>
      </dgm:t>
    </dgm:pt>
    <dgm:pt modelId="{C2BDEAD3-218B-440A-81C4-4B5629E32CF5}" type="parTrans" cxnId="{31AF44E2-2149-4CAA-B559-A9D189B5B36C}">
      <dgm:prSet/>
      <dgm:spPr/>
      <dgm:t>
        <a:bodyPr/>
        <a:lstStyle/>
        <a:p>
          <a:endParaRPr lang="es-MX">
            <a:latin typeface="+mj-lt"/>
          </a:endParaRPr>
        </a:p>
      </dgm:t>
    </dgm:pt>
    <dgm:pt modelId="{49E9E524-782D-498A-9124-291CF7689782}" type="sibTrans" cxnId="{31AF44E2-2149-4CAA-B559-A9D189B5B36C}">
      <dgm:prSet/>
      <dgm:spPr/>
      <dgm:t>
        <a:bodyPr/>
        <a:lstStyle/>
        <a:p>
          <a:endParaRPr lang="es-MX">
            <a:latin typeface="+mj-lt"/>
          </a:endParaRPr>
        </a:p>
      </dgm:t>
    </dgm:pt>
    <dgm:pt modelId="{5DA3A46F-30C2-425D-A143-BA656A1A9108}">
      <dgm:prSet/>
      <dgm:spPr/>
      <dgm:t>
        <a:bodyPr/>
        <a:lstStyle/>
        <a:p>
          <a:pPr rtl="0"/>
          <a:r>
            <a:rPr lang="es-ES_tradnl" dirty="0" smtClean="0">
              <a:latin typeface="+mj-lt"/>
            </a:rPr>
            <a:t>Reguladores</a:t>
          </a:r>
          <a:endParaRPr lang="es-MX" dirty="0">
            <a:latin typeface="+mj-lt"/>
          </a:endParaRPr>
        </a:p>
      </dgm:t>
    </dgm:pt>
    <dgm:pt modelId="{41F94655-2E95-4A59-AB18-6FDBC270D021}" type="parTrans" cxnId="{D2467DE9-BA2C-4271-A316-950843CCEDFF}">
      <dgm:prSet/>
      <dgm:spPr/>
      <dgm:t>
        <a:bodyPr/>
        <a:lstStyle/>
        <a:p>
          <a:endParaRPr lang="es-MX">
            <a:latin typeface="+mj-lt"/>
          </a:endParaRPr>
        </a:p>
      </dgm:t>
    </dgm:pt>
    <dgm:pt modelId="{4747A81A-A99D-4758-B434-CDF2F5672047}" type="sibTrans" cxnId="{D2467DE9-BA2C-4271-A316-950843CCEDFF}">
      <dgm:prSet/>
      <dgm:spPr/>
      <dgm:t>
        <a:bodyPr/>
        <a:lstStyle/>
        <a:p>
          <a:endParaRPr lang="es-MX">
            <a:latin typeface="+mj-lt"/>
          </a:endParaRPr>
        </a:p>
      </dgm:t>
    </dgm:pt>
    <dgm:pt modelId="{198B7B3E-E9C1-4D88-B260-4FBC4BD3F331}">
      <dgm:prSet/>
      <dgm:spPr/>
      <dgm:t>
        <a:bodyPr/>
        <a:lstStyle/>
        <a:p>
          <a:pPr rtl="0"/>
          <a:r>
            <a:rPr lang="es-ES_tradnl" dirty="0" smtClean="0">
              <a:latin typeface="+mj-lt"/>
            </a:rPr>
            <a:t>Supervisores</a:t>
          </a:r>
          <a:endParaRPr lang="es-MX" dirty="0">
            <a:latin typeface="+mj-lt"/>
          </a:endParaRPr>
        </a:p>
      </dgm:t>
    </dgm:pt>
    <dgm:pt modelId="{7C8A43F9-BED2-440B-BAAE-62C3912E2D9C}" type="parTrans" cxnId="{C8A28E6E-6139-49D4-88B7-77EA1140B097}">
      <dgm:prSet/>
      <dgm:spPr/>
      <dgm:t>
        <a:bodyPr/>
        <a:lstStyle/>
        <a:p>
          <a:endParaRPr lang="es-MX">
            <a:latin typeface="+mj-lt"/>
          </a:endParaRPr>
        </a:p>
      </dgm:t>
    </dgm:pt>
    <dgm:pt modelId="{16EC4521-220C-40EC-AE7E-AFB9D98BA3E7}" type="sibTrans" cxnId="{C8A28E6E-6139-49D4-88B7-77EA1140B097}">
      <dgm:prSet/>
      <dgm:spPr/>
      <dgm:t>
        <a:bodyPr/>
        <a:lstStyle/>
        <a:p>
          <a:endParaRPr lang="es-MX">
            <a:latin typeface="+mj-lt"/>
          </a:endParaRPr>
        </a:p>
      </dgm:t>
    </dgm:pt>
    <dgm:pt modelId="{FC9DD1E5-874D-4C60-A89C-747E0DF6C70C}">
      <dgm:prSet/>
      <dgm:spPr/>
      <dgm:t>
        <a:bodyPr/>
        <a:lstStyle/>
        <a:p>
          <a:pPr rtl="0"/>
          <a:r>
            <a:rPr lang="es-ES_tradnl" dirty="0" smtClean="0">
              <a:latin typeface="+mj-lt"/>
            </a:rPr>
            <a:t>Intermediarios</a:t>
          </a:r>
          <a:endParaRPr lang="es-MX" dirty="0">
            <a:latin typeface="+mj-lt"/>
          </a:endParaRPr>
        </a:p>
      </dgm:t>
    </dgm:pt>
    <dgm:pt modelId="{EBBA5F20-9872-46D0-AA2C-B1F709C74545}" type="parTrans" cxnId="{19F9B29D-25A5-49AD-9D1A-8C8E3B327803}">
      <dgm:prSet/>
      <dgm:spPr/>
      <dgm:t>
        <a:bodyPr/>
        <a:lstStyle/>
        <a:p>
          <a:endParaRPr lang="es-MX">
            <a:latin typeface="+mj-lt"/>
          </a:endParaRPr>
        </a:p>
      </dgm:t>
    </dgm:pt>
    <dgm:pt modelId="{64BD72A8-BF6A-4105-9972-211E46F2DBD4}" type="sibTrans" cxnId="{19F9B29D-25A5-49AD-9D1A-8C8E3B327803}">
      <dgm:prSet/>
      <dgm:spPr/>
      <dgm:t>
        <a:bodyPr/>
        <a:lstStyle/>
        <a:p>
          <a:endParaRPr lang="es-MX">
            <a:latin typeface="+mj-lt"/>
          </a:endParaRPr>
        </a:p>
      </dgm:t>
    </dgm:pt>
    <dgm:pt modelId="{D5351365-DC13-40B3-BCC2-493BAFDA36C1}">
      <dgm:prSet/>
      <dgm:spPr/>
      <dgm:t>
        <a:bodyPr/>
        <a:lstStyle/>
        <a:p>
          <a:pPr rtl="0"/>
          <a:r>
            <a:rPr lang="es-ES_tradnl" dirty="0" smtClean="0">
              <a:latin typeface="+mj-lt"/>
            </a:rPr>
            <a:t>Reaseguradores</a:t>
          </a:r>
          <a:endParaRPr lang="es-MX" dirty="0">
            <a:latin typeface="+mj-lt"/>
          </a:endParaRPr>
        </a:p>
      </dgm:t>
    </dgm:pt>
    <dgm:pt modelId="{45427ED3-68CB-4180-AA01-80EB23B0B616}" type="parTrans" cxnId="{6BF1A2AF-54FA-4EF8-8002-ADFFAA49D645}">
      <dgm:prSet/>
      <dgm:spPr/>
      <dgm:t>
        <a:bodyPr/>
        <a:lstStyle/>
        <a:p>
          <a:endParaRPr lang="es-MX">
            <a:latin typeface="+mj-lt"/>
          </a:endParaRPr>
        </a:p>
      </dgm:t>
    </dgm:pt>
    <dgm:pt modelId="{11558BA6-3199-4BB3-B62E-5DC045052379}" type="sibTrans" cxnId="{6BF1A2AF-54FA-4EF8-8002-ADFFAA49D645}">
      <dgm:prSet/>
      <dgm:spPr/>
      <dgm:t>
        <a:bodyPr/>
        <a:lstStyle/>
        <a:p>
          <a:endParaRPr lang="es-MX">
            <a:latin typeface="+mj-lt"/>
          </a:endParaRPr>
        </a:p>
      </dgm:t>
    </dgm:pt>
    <dgm:pt modelId="{33646DD5-4613-4BF7-A4DB-2BF5D579B781}">
      <dgm:prSet/>
      <dgm:spPr/>
      <dgm:t>
        <a:bodyPr/>
        <a:lstStyle/>
        <a:p>
          <a:pPr rtl="0"/>
          <a:r>
            <a:rPr lang="es-ES_tradnl" dirty="0" smtClean="0">
              <a:latin typeface="+mj-lt"/>
            </a:rPr>
            <a:t>Ajustadores</a:t>
          </a:r>
          <a:endParaRPr lang="es-MX" dirty="0">
            <a:latin typeface="+mj-lt"/>
          </a:endParaRPr>
        </a:p>
      </dgm:t>
    </dgm:pt>
    <dgm:pt modelId="{6AC12004-069F-4DC3-A118-A386313BA1E8}" type="parTrans" cxnId="{DC512E5F-33BA-4374-9C29-5ACB1A45914B}">
      <dgm:prSet/>
      <dgm:spPr/>
      <dgm:t>
        <a:bodyPr/>
        <a:lstStyle/>
        <a:p>
          <a:endParaRPr lang="es-MX">
            <a:latin typeface="+mj-lt"/>
          </a:endParaRPr>
        </a:p>
      </dgm:t>
    </dgm:pt>
    <dgm:pt modelId="{B40CBBAC-024D-4E09-B306-349117DC13CA}" type="sibTrans" cxnId="{DC512E5F-33BA-4374-9C29-5ACB1A45914B}">
      <dgm:prSet/>
      <dgm:spPr/>
      <dgm:t>
        <a:bodyPr/>
        <a:lstStyle/>
        <a:p>
          <a:endParaRPr lang="es-MX">
            <a:latin typeface="+mj-lt"/>
          </a:endParaRPr>
        </a:p>
      </dgm:t>
    </dgm:pt>
    <dgm:pt modelId="{39109505-F47F-4551-A991-381EA2D8F097}">
      <dgm:prSet/>
      <dgm:spPr/>
      <dgm:t>
        <a:bodyPr/>
        <a:lstStyle/>
        <a:p>
          <a:pPr rtl="0"/>
          <a:r>
            <a:rPr lang="es-MX" dirty="0" smtClean="0">
              <a:latin typeface="+mj-lt"/>
            </a:rPr>
            <a:t>Calificadoras</a:t>
          </a:r>
          <a:endParaRPr lang="es-MX" dirty="0">
            <a:latin typeface="+mj-lt"/>
          </a:endParaRPr>
        </a:p>
      </dgm:t>
    </dgm:pt>
    <dgm:pt modelId="{3700D676-3520-4437-A5D2-A362E9EC1418}" type="parTrans" cxnId="{747A36C3-6C23-498F-A521-AE6D42C0F2F7}">
      <dgm:prSet/>
      <dgm:spPr/>
      <dgm:t>
        <a:bodyPr/>
        <a:lstStyle/>
        <a:p>
          <a:endParaRPr lang="es-MX">
            <a:latin typeface="+mj-lt"/>
          </a:endParaRPr>
        </a:p>
      </dgm:t>
    </dgm:pt>
    <dgm:pt modelId="{7A52A917-F585-488B-AD1C-3AFBC1F47B4B}" type="sibTrans" cxnId="{747A36C3-6C23-498F-A521-AE6D42C0F2F7}">
      <dgm:prSet/>
      <dgm:spPr/>
      <dgm:t>
        <a:bodyPr/>
        <a:lstStyle/>
        <a:p>
          <a:endParaRPr lang="es-MX">
            <a:latin typeface="+mj-lt"/>
          </a:endParaRPr>
        </a:p>
      </dgm:t>
    </dgm:pt>
    <dgm:pt modelId="{AC8AF4F9-B93D-4ACA-B6BE-C951B0A68F2A}">
      <dgm:prSet/>
      <dgm:spPr/>
      <dgm:t>
        <a:bodyPr/>
        <a:lstStyle/>
        <a:p>
          <a:pPr rtl="0"/>
          <a:r>
            <a:rPr lang="es-ES_tradnl" dirty="0" smtClean="0">
              <a:latin typeface="+mj-lt"/>
            </a:rPr>
            <a:t>Auditores</a:t>
          </a:r>
          <a:endParaRPr lang="es-ES_tradnl" dirty="0">
            <a:latin typeface="+mj-lt"/>
          </a:endParaRPr>
        </a:p>
      </dgm:t>
    </dgm:pt>
    <dgm:pt modelId="{D4111125-065D-4B01-9B98-A0ACDA51A5D6}" type="parTrans" cxnId="{081155B4-3EC1-43BD-BBE6-525FBF1EF317}">
      <dgm:prSet/>
      <dgm:spPr/>
      <dgm:t>
        <a:bodyPr/>
        <a:lstStyle/>
        <a:p>
          <a:endParaRPr lang="es-MX">
            <a:latin typeface="+mj-lt"/>
          </a:endParaRPr>
        </a:p>
      </dgm:t>
    </dgm:pt>
    <dgm:pt modelId="{CDD9DF78-8182-4929-9335-6BD6EF18327F}" type="sibTrans" cxnId="{081155B4-3EC1-43BD-BBE6-525FBF1EF317}">
      <dgm:prSet/>
      <dgm:spPr/>
      <dgm:t>
        <a:bodyPr/>
        <a:lstStyle/>
        <a:p>
          <a:endParaRPr lang="es-MX">
            <a:latin typeface="+mj-lt"/>
          </a:endParaRPr>
        </a:p>
      </dgm:t>
    </dgm:pt>
    <dgm:pt modelId="{D6D3AE52-FDEE-4F61-9667-5BC279C0A9C9}" type="pres">
      <dgm:prSet presAssocID="{B2C1D56C-EF00-4336-8F25-6981786D307F}" presName="Name0" presStyleCnt="0">
        <dgm:presLayoutVars>
          <dgm:dir/>
          <dgm:animLvl val="lvl"/>
          <dgm:resizeHandles/>
        </dgm:presLayoutVars>
      </dgm:prSet>
      <dgm:spPr/>
      <dgm:t>
        <a:bodyPr/>
        <a:lstStyle/>
        <a:p>
          <a:endParaRPr lang="es-MX"/>
        </a:p>
      </dgm:t>
    </dgm:pt>
    <dgm:pt modelId="{D832FE49-7BE0-4C53-B532-953758C591EC}" type="pres">
      <dgm:prSet presAssocID="{642A29C9-E2B1-442B-893D-3109B8B05513}" presName="linNode" presStyleCnt="0"/>
      <dgm:spPr/>
    </dgm:pt>
    <dgm:pt modelId="{14A09918-1FFC-433B-B3F0-4479B5FC567E}" type="pres">
      <dgm:prSet presAssocID="{642A29C9-E2B1-442B-893D-3109B8B05513}" presName="parentShp" presStyleLbl="node1" presStyleIdx="0" presStyleCnt="1" custScaleX="113565">
        <dgm:presLayoutVars>
          <dgm:bulletEnabled val="1"/>
        </dgm:presLayoutVars>
      </dgm:prSet>
      <dgm:spPr/>
      <dgm:t>
        <a:bodyPr/>
        <a:lstStyle/>
        <a:p>
          <a:endParaRPr lang="es-MX"/>
        </a:p>
      </dgm:t>
    </dgm:pt>
    <dgm:pt modelId="{57840028-1A8A-4FD0-8E28-9C19783580C4}" type="pres">
      <dgm:prSet presAssocID="{642A29C9-E2B1-442B-893D-3109B8B05513}" presName="childShp" presStyleLbl="bgAccFollowNode1" presStyleIdx="0" presStyleCnt="1">
        <dgm:presLayoutVars>
          <dgm:bulletEnabled val="1"/>
        </dgm:presLayoutVars>
      </dgm:prSet>
      <dgm:spPr/>
      <dgm:t>
        <a:bodyPr/>
        <a:lstStyle/>
        <a:p>
          <a:endParaRPr lang="es-MX"/>
        </a:p>
      </dgm:t>
    </dgm:pt>
  </dgm:ptLst>
  <dgm:cxnLst>
    <dgm:cxn modelId="{DC512E5F-33BA-4374-9C29-5ACB1A45914B}" srcId="{642A29C9-E2B1-442B-893D-3109B8B05513}" destId="{33646DD5-4613-4BF7-A4DB-2BF5D579B781}" srcOrd="5" destOrd="0" parTransId="{6AC12004-069F-4DC3-A118-A386313BA1E8}" sibTransId="{B40CBBAC-024D-4E09-B306-349117DC13CA}"/>
    <dgm:cxn modelId="{A9E70A75-BA98-4C72-A7B8-2CB7F0809912}" type="presOf" srcId="{5DA3A46F-30C2-425D-A143-BA656A1A9108}" destId="{57840028-1A8A-4FD0-8E28-9C19783580C4}" srcOrd="0" destOrd="1" presId="urn:microsoft.com/office/officeart/2005/8/layout/vList6"/>
    <dgm:cxn modelId="{4C81564C-E4C5-4A6D-BA19-86E68C365990}" type="presOf" srcId="{B2C1D56C-EF00-4336-8F25-6981786D307F}" destId="{D6D3AE52-FDEE-4F61-9667-5BC279C0A9C9}" srcOrd="0" destOrd="0" presId="urn:microsoft.com/office/officeart/2005/8/layout/vList6"/>
    <dgm:cxn modelId="{F80E70E7-D8A2-4609-8B55-C1909CB57BED}" type="presOf" srcId="{33646DD5-4613-4BF7-A4DB-2BF5D579B781}" destId="{57840028-1A8A-4FD0-8E28-9C19783580C4}" srcOrd="0" destOrd="5" presId="urn:microsoft.com/office/officeart/2005/8/layout/vList6"/>
    <dgm:cxn modelId="{D2467DE9-BA2C-4271-A316-950843CCEDFF}" srcId="{642A29C9-E2B1-442B-893D-3109B8B05513}" destId="{5DA3A46F-30C2-425D-A143-BA656A1A9108}" srcOrd="1" destOrd="0" parTransId="{41F94655-2E95-4A59-AB18-6FDBC270D021}" sibTransId="{4747A81A-A99D-4758-B434-CDF2F5672047}"/>
    <dgm:cxn modelId="{747A36C3-6C23-498F-A521-AE6D42C0F2F7}" srcId="{642A29C9-E2B1-442B-893D-3109B8B05513}" destId="{39109505-F47F-4551-A991-381EA2D8F097}" srcOrd="6" destOrd="0" parTransId="{3700D676-3520-4437-A5D2-A362E9EC1418}" sibTransId="{7A52A917-F585-488B-AD1C-3AFBC1F47B4B}"/>
    <dgm:cxn modelId="{C8A28E6E-6139-49D4-88B7-77EA1140B097}" srcId="{642A29C9-E2B1-442B-893D-3109B8B05513}" destId="{198B7B3E-E9C1-4D88-B260-4FBC4BD3F331}" srcOrd="2" destOrd="0" parTransId="{7C8A43F9-BED2-440B-BAAE-62C3912E2D9C}" sibTransId="{16EC4521-220C-40EC-AE7E-AFB9D98BA3E7}"/>
    <dgm:cxn modelId="{5A62CF54-67F0-4035-91B0-D047AA9F9E8B}" srcId="{B2C1D56C-EF00-4336-8F25-6981786D307F}" destId="{642A29C9-E2B1-442B-893D-3109B8B05513}" srcOrd="0" destOrd="0" parTransId="{5508FEE0-3315-4D14-9A9A-F311EEE6B607}" sibTransId="{1CE45039-3029-44F5-9F74-7EC0D878A2E2}"/>
    <dgm:cxn modelId="{6BF1A2AF-54FA-4EF8-8002-ADFFAA49D645}" srcId="{642A29C9-E2B1-442B-893D-3109B8B05513}" destId="{D5351365-DC13-40B3-BCC2-493BAFDA36C1}" srcOrd="4" destOrd="0" parTransId="{45427ED3-68CB-4180-AA01-80EB23B0B616}" sibTransId="{11558BA6-3199-4BB3-B62E-5DC045052379}"/>
    <dgm:cxn modelId="{31AF44E2-2149-4CAA-B559-A9D189B5B36C}" srcId="{642A29C9-E2B1-442B-893D-3109B8B05513}" destId="{D49A1BDF-1DF8-4582-A301-077A65F4D980}" srcOrd="0" destOrd="0" parTransId="{C2BDEAD3-218B-440A-81C4-4B5629E32CF5}" sibTransId="{49E9E524-782D-498A-9124-291CF7689782}"/>
    <dgm:cxn modelId="{AC5A97CC-FE26-4118-98BF-2B29E6A38321}" type="presOf" srcId="{198B7B3E-E9C1-4D88-B260-4FBC4BD3F331}" destId="{57840028-1A8A-4FD0-8E28-9C19783580C4}" srcOrd="0" destOrd="2" presId="urn:microsoft.com/office/officeart/2005/8/layout/vList6"/>
    <dgm:cxn modelId="{6857D512-FCF7-4EAE-850C-7B4A6E0AB9AC}" type="presOf" srcId="{D49A1BDF-1DF8-4582-A301-077A65F4D980}" destId="{57840028-1A8A-4FD0-8E28-9C19783580C4}" srcOrd="0" destOrd="0" presId="urn:microsoft.com/office/officeart/2005/8/layout/vList6"/>
    <dgm:cxn modelId="{2D8AC05A-2755-4543-8145-93072E006949}" type="presOf" srcId="{AC8AF4F9-B93D-4ACA-B6BE-C951B0A68F2A}" destId="{57840028-1A8A-4FD0-8E28-9C19783580C4}" srcOrd="0" destOrd="7" presId="urn:microsoft.com/office/officeart/2005/8/layout/vList6"/>
    <dgm:cxn modelId="{19F9B29D-25A5-49AD-9D1A-8C8E3B327803}" srcId="{642A29C9-E2B1-442B-893D-3109B8B05513}" destId="{FC9DD1E5-874D-4C60-A89C-747E0DF6C70C}" srcOrd="3" destOrd="0" parTransId="{EBBA5F20-9872-46D0-AA2C-B1F709C74545}" sibTransId="{64BD72A8-BF6A-4105-9972-211E46F2DBD4}"/>
    <dgm:cxn modelId="{D75AA441-87B9-4E5A-B0DC-B875F56A7482}" type="presOf" srcId="{642A29C9-E2B1-442B-893D-3109B8B05513}" destId="{14A09918-1FFC-433B-B3F0-4479B5FC567E}" srcOrd="0" destOrd="0" presId="urn:microsoft.com/office/officeart/2005/8/layout/vList6"/>
    <dgm:cxn modelId="{3A5E14EF-7DAD-4E10-AAF4-00F8902C43CD}" type="presOf" srcId="{39109505-F47F-4551-A991-381EA2D8F097}" destId="{57840028-1A8A-4FD0-8E28-9C19783580C4}" srcOrd="0" destOrd="6" presId="urn:microsoft.com/office/officeart/2005/8/layout/vList6"/>
    <dgm:cxn modelId="{081155B4-3EC1-43BD-BBE6-525FBF1EF317}" srcId="{642A29C9-E2B1-442B-893D-3109B8B05513}" destId="{AC8AF4F9-B93D-4ACA-B6BE-C951B0A68F2A}" srcOrd="7" destOrd="0" parTransId="{D4111125-065D-4B01-9B98-A0ACDA51A5D6}" sibTransId="{CDD9DF78-8182-4929-9335-6BD6EF18327F}"/>
    <dgm:cxn modelId="{EF126601-1EC3-4E4C-BB24-0D3ED053FF16}" type="presOf" srcId="{D5351365-DC13-40B3-BCC2-493BAFDA36C1}" destId="{57840028-1A8A-4FD0-8E28-9C19783580C4}" srcOrd="0" destOrd="4" presId="urn:microsoft.com/office/officeart/2005/8/layout/vList6"/>
    <dgm:cxn modelId="{029FEB3F-9875-4CDB-858F-F13DE3948EC0}" type="presOf" srcId="{FC9DD1E5-874D-4C60-A89C-747E0DF6C70C}" destId="{57840028-1A8A-4FD0-8E28-9C19783580C4}" srcOrd="0" destOrd="3" presId="urn:microsoft.com/office/officeart/2005/8/layout/vList6"/>
    <dgm:cxn modelId="{7FD58EC3-FEDB-4F55-8B86-36DCE8054A20}" type="presParOf" srcId="{D6D3AE52-FDEE-4F61-9667-5BC279C0A9C9}" destId="{D832FE49-7BE0-4C53-B532-953758C591EC}" srcOrd="0" destOrd="0" presId="urn:microsoft.com/office/officeart/2005/8/layout/vList6"/>
    <dgm:cxn modelId="{EDF976D9-EBDF-4046-9452-A8914CC94959}" type="presParOf" srcId="{D832FE49-7BE0-4C53-B532-953758C591EC}" destId="{14A09918-1FFC-433B-B3F0-4479B5FC567E}" srcOrd="0" destOrd="0" presId="urn:microsoft.com/office/officeart/2005/8/layout/vList6"/>
    <dgm:cxn modelId="{CD047B45-2DBD-4C71-8E69-E6F5C90245F9}" type="presParOf" srcId="{D832FE49-7BE0-4C53-B532-953758C591EC}" destId="{57840028-1A8A-4FD0-8E28-9C19783580C4}"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526DA1-673D-47FB-B99B-1C58E1885B78}"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s-MX"/>
        </a:p>
      </dgm:t>
    </dgm:pt>
    <dgm:pt modelId="{51571D08-F20A-4ADE-9AA8-01125DB122F5}">
      <dgm:prSet custT="1"/>
      <dgm:spPr/>
      <dgm:t>
        <a:bodyPr/>
        <a:lstStyle/>
        <a:p>
          <a:pPr rtl="0"/>
          <a:r>
            <a:rPr lang="es-ES" sz="1800" dirty="0" smtClean="0">
              <a:latin typeface="+mj-lt"/>
            </a:rPr>
            <a:t>Sin conflicto de interés</a:t>
          </a:r>
          <a:endParaRPr lang="es-ES" sz="1800" dirty="0">
            <a:latin typeface="+mj-lt"/>
          </a:endParaRPr>
        </a:p>
      </dgm:t>
    </dgm:pt>
    <dgm:pt modelId="{8907B53A-FA50-4B7D-8F6E-F62C69B141F9}" type="parTrans" cxnId="{973428FA-574B-4294-86F2-6039E1E85BCF}">
      <dgm:prSet/>
      <dgm:spPr/>
      <dgm:t>
        <a:bodyPr/>
        <a:lstStyle/>
        <a:p>
          <a:endParaRPr lang="es-MX">
            <a:latin typeface="+mj-lt"/>
          </a:endParaRPr>
        </a:p>
      </dgm:t>
    </dgm:pt>
    <dgm:pt modelId="{72619379-D188-45E1-AF24-A5AC640BD560}" type="sibTrans" cxnId="{973428FA-574B-4294-86F2-6039E1E85BCF}">
      <dgm:prSet/>
      <dgm:spPr/>
      <dgm:t>
        <a:bodyPr/>
        <a:lstStyle/>
        <a:p>
          <a:endParaRPr lang="es-MX">
            <a:latin typeface="+mj-lt"/>
          </a:endParaRPr>
        </a:p>
      </dgm:t>
    </dgm:pt>
    <dgm:pt modelId="{C99F5183-B594-41D1-9700-0A481C361462}" type="pres">
      <dgm:prSet presAssocID="{F1526DA1-673D-47FB-B99B-1C58E1885B78}" presName="Name0" presStyleCnt="0">
        <dgm:presLayoutVars>
          <dgm:dir/>
          <dgm:animLvl val="lvl"/>
          <dgm:resizeHandles val="exact"/>
        </dgm:presLayoutVars>
      </dgm:prSet>
      <dgm:spPr/>
      <dgm:t>
        <a:bodyPr/>
        <a:lstStyle/>
        <a:p>
          <a:endParaRPr lang="es-MX"/>
        </a:p>
      </dgm:t>
    </dgm:pt>
    <dgm:pt modelId="{61AE8330-4F48-47AD-BC54-EE6E46BA1E11}" type="pres">
      <dgm:prSet presAssocID="{51571D08-F20A-4ADE-9AA8-01125DB122F5}" presName="linNode" presStyleCnt="0"/>
      <dgm:spPr/>
    </dgm:pt>
    <dgm:pt modelId="{20EE6973-269D-45B2-83CC-69C165C7F4C2}" type="pres">
      <dgm:prSet presAssocID="{51571D08-F20A-4ADE-9AA8-01125DB122F5}" presName="parentText" presStyleLbl="node1" presStyleIdx="0" presStyleCnt="1" custScaleX="160142" custLinFactNeighborX="-45080" custLinFactNeighborY="-6380">
        <dgm:presLayoutVars>
          <dgm:chMax val="1"/>
          <dgm:bulletEnabled val="1"/>
        </dgm:presLayoutVars>
      </dgm:prSet>
      <dgm:spPr/>
      <dgm:t>
        <a:bodyPr/>
        <a:lstStyle/>
        <a:p>
          <a:endParaRPr lang="es-MX"/>
        </a:p>
      </dgm:t>
    </dgm:pt>
  </dgm:ptLst>
  <dgm:cxnLst>
    <dgm:cxn modelId="{973428FA-574B-4294-86F2-6039E1E85BCF}" srcId="{F1526DA1-673D-47FB-B99B-1C58E1885B78}" destId="{51571D08-F20A-4ADE-9AA8-01125DB122F5}" srcOrd="0" destOrd="0" parTransId="{8907B53A-FA50-4B7D-8F6E-F62C69B141F9}" sibTransId="{72619379-D188-45E1-AF24-A5AC640BD560}"/>
    <dgm:cxn modelId="{72364FC8-E4EA-404A-AEF6-D9FA2A1C772C}" type="presOf" srcId="{51571D08-F20A-4ADE-9AA8-01125DB122F5}" destId="{20EE6973-269D-45B2-83CC-69C165C7F4C2}" srcOrd="0" destOrd="0" presId="urn:microsoft.com/office/officeart/2005/8/layout/vList5"/>
    <dgm:cxn modelId="{C47BEE3B-9509-47CC-94AF-B14128013C9E}" type="presOf" srcId="{F1526DA1-673D-47FB-B99B-1C58E1885B78}" destId="{C99F5183-B594-41D1-9700-0A481C361462}" srcOrd="0" destOrd="0" presId="urn:microsoft.com/office/officeart/2005/8/layout/vList5"/>
    <dgm:cxn modelId="{7A0F30AE-67DB-416B-89FB-BF0289D2EB9D}" type="presParOf" srcId="{C99F5183-B594-41D1-9700-0A481C361462}" destId="{61AE8330-4F48-47AD-BC54-EE6E46BA1E11}" srcOrd="0" destOrd="0" presId="urn:microsoft.com/office/officeart/2005/8/layout/vList5"/>
    <dgm:cxn modelId="{CEC258FA-8337-49C8-A110-027FA27BF37F}" type="presParOf" srcId="{61AE8330-4F48-47AD-BC54-EE6E46BA1E11}" destId="{20EE6973-269D-45B2-83CC-69C165C7F4C2}"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ECAA53-60CC-4CBE-84A0-0EEFD9661E6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s-MX"/>
        </a:p>
      </dgm:t>
    </dgm:pt>
    <dgm:pt modelId="{C84C8C67-DD51-4B11-B270-24A3DF1336ED}">
      <dgm:prSet/>
      <dgm:spPr/>
      <dgm:t>
        <a:bodyPr/>
        <a:lstStyle/>
        <a:p>
          <a:pPr rtl="0"/>
          <a:r>
            <a:rPr lang="es-MX" dirty="0" smtClean="0">
              <a:solidFill>
                <a:schemeClr val="tx1"/>
              </a:solidFill>
            </a:rPr>
            <a:t>OBJETIVOS</a:t>
          </a:r>
          <a:endParaRPr lang="es-MX" dirty="0">
            <a:solidFill>
              <a:schemeClr val="tx1"/>
            </a:solidFill>
          </a:endParaRPr>
        </a:p>
      </dgm:t>
    </dgm:pt>
    <dgm:pt modelId="{F4019702-D803-46B8-9EF7-440B3660F3F8}" type="parTrans" cxnId="{16A5DA8D-9D5A-42B8-9FCA-AE8ACDD4541A}">
      <dgm:prSet/>
      <dgm:spPr/>
      <dgm:t>
        <a:bodyPr/>
        <a:lstStyle/>
        <a:p>
          <a:endParaRPr lang="es-MX">
            <a:solidFill>
              <a:schemeClr val="tx1"/>
            </a:solidFill>
          </a:endParaRPr>
        </a:p>
      </dgm:t>
    </dgm:pt>
    <dgm:pt modelId="{1FF62199-EFD2-43CD-BC13-A640C0C8E287}" type="sibTrans" cxnId="{16A5DA8D-9D5A-42B8-9FCA-AE8ACDD4541A}">
      <dgm:prSet/>
      <dgm:spPr/>
      <dgm:t>
        <a:bodyPr/>
        <a:lstStyle/>
        <a:p>
          <a:endParaRPr lang="es-MX">
            <a:solidFill>
              <a:schemeClr val="tx1"/>
            </a:solidFill>
          </a:endParaRPr>
        </a:p>
      </dgm:t>
    </dgm:pt>
    <dgm:pt modelId="{FB6C79A5-DE8C-4595-82C0-E8588358700D}">
      <dgm:prSet/>
      <dgm:spPr/>
      <dgm:t>
        <a:bodyPr/>
        <a:lstStyle/>
        <a:p>
          <a:pPr rtl="0"/>
          <a:r>
            <a:rPr lang="es-MX" dirty="0" smtClean="0">
              <a:solidFill>
                <a:schemeClr val="tx1"/>
              </a:solidFill>
            </a:rPr>
            <a:t>DISPOSICIONES GENERALES</a:t>
          </a:r>
          <a:endParaRPr lang="es-MX" dirty="0">
            <a:solidFill>
              <a:schemeClr val="tx1"/>
            </a:solidFill>
          </a:endParaRPr>
        </a:p>
      </dgm:t>
    </dgm:pt>
    <dgm:pt modelId="{1710F65B-8085-48EF-8700-15BAF8004BB2}" type="parTrans" cxnId="{4AEB3C55-C12F-449B-A1A0-23502E65E4F0}">
      <dgm:prSet/>
      <dgm:spPr/>
      <dgm:t>
        <a:bodyPr/>
        <a:lstStyle/>
        <a:p>
          <a:endParaRPr lang="es-MX">
            <a:solidFill>
              <a:schemeClr val="tx1"/>
            </a:solidFill>
          </a:endParaRPr>
        </a:p>
      </dgm:t>
    </dgm:pt>
    <dgm:pt modelId="{AEFAD92B-6118-41D9-9C93-BD6ECC00B45D}" type="sibTrans" cxnId="{4AEB3C55-C12F-449B-A1A0-23502E65E4F0}">
      <dgm:prSet/>
      <dgm:spPr/>
      <dgm:t>
        <a:bodyPr/>
        <a:lstStyle/>
        <a:p>
          <a:endParaRPr lang="es-MX">
            <a:solidFill>
              <a:schemeClr val="tx1"/>
            </a:solidFill>
          </a:endParaRPr>
        </a:p>
      </dgm:t>
    </dgm:pt>
    <dgm:pt modelId="{ABA60FD9-CD52-4041-BE93-721C1FD885C2}">
      <dgm:prSet/>
      <dgm:spPr/>
      <dgm:t>
        <a:bodyPr/>
        <a:lstStyle/>
        <a:p>
          <a:pPr rtl="0"/>
          <a:r>
            <a:rPr lang="es-MX" dirty="0" smtClean="0">
              <a:solidFill>
                <a:schemeClr val="tx1"/>
              </a:solidFill>
            </a:rPr>
            <a:t>DISPOSICIONES SUSTANTIVAS</a:t>
          </a:r>
          <a:endParaRPr lang="es-MX" dirty="0">
            <a:solidFill>
              <a:schemeClr val="tx1"/>
            </a:solidFill>
          </a:endParaRPr>
        </a:p>
      </dgm:t>
    </dgm:pt>
    <dgm:pt modelId="{0F9E7F31-F916-4226-B497-48D6A921CC5D}" type="parTrans" cxnId="{DBA8B43E-E6EB-4E90-B700-B81D73050290}">
      <dgm:prSet/>
      <dgm:spPr/>
      <dgm:t>
        <a:bodyPr/>
        <a:lstStyle/>
        <a:p>
          <a:endParaRPr lang="es-MX">
            <a:solidFill>
              <a:schemeClr val="tx1"/>
            </a:solidFill>
          </a:endParaRPr>
        </a:p>
      </dgm:t>
    </dgm:pt>
    <dgm:pt modelId="{2DEB531B-CAF0-4F73-AA71-381E0C53FE50}" type="sibTrans" cxnId="{DBA8B43E-E6EB-4E90-B700-B81D73050290}">
      <dgm:prSet/>
      <dgm:spPr/>
      <dgm:t>
        <a:bodyPr/>
        <a:lstStyle/>
        <a:p>
          <a:endParaRPr lang="es-MX">
            <a:solidFill>
              <a:schemeClr val="tx1"/>
            </a:solidFill>
          </a:endParaRPr>
        </a:p>
      </dgm:t>
    </dgm:pt>
    <dgm:pt modelId="{CA462D33-B58C-4ACC-BDAD-3D14555DFD5C}">
      <dgm:prSet/>
      <dgm:spPr/>
      <dgm:t>
        <a:bodyPr/>
        <a:lstStyle/>
        <a:p>
          <a:pPr rtl="0"/>
          <a:r>
            <a:rPr lang="es-MX" dirty="0" smtClean="0">
              <a:solidFill>
                <a:schemeClr val="tx1"/>
              </a:solidFill>
            </a:rPr>
            <a:t>Desempeño Individual</a:t>
          </a:r>
          <a:endParaRPr lang="es-MX" dirty="0">
            <a:solidFill>
              <a:schemeClr val="tx1"/>
            </a:solidFill>
          </a:endParaRPr>
        </a:p>
      </dgm:t>
    </dgm:pt>
    <dgm:pt modelId="{595A6E95-EF94-40FD-B75D-3F0ABD4BB789}" type="parTrans" cxnId="{11E47DE7-9F74-4D4B-BDD8-6DADF3B9767B}">
      <dgm:prSet/>
      <dgm:spPr/>
      <dgm:t>
        <a:bodyPr/>
        <a:lstStyle/>
        <a:p>
          <a:endParaRPr lang="es-MX">
            <a:solidFill>
              <a:schemeClr val="tx1"/>
            </a:solidFill>
          </a:endParaRPr>
        </a:p>
      </dgm:t>
    </dgm:pt>
    <dgm:pt modelId="{81AA7864-B74A-47B0-9408-2E7F98570210}" type="sibTrans" cxnId="{11E47DE7-9F74-4D4B-BDD8-6DADF3B9767B}">
      <dgm:prSet/>
      <dgm:spPr/>
      <dgm:t>
        <a:bodyPr/>
        <a:lstStyle/>
        <a:p>
          <a:endParaRPr lang="es-MX">
            <a:solidFill>
              <a:schemeClr val="tx1"/>
            </a:solidFill>
          </a:endParaRPr>
        </a:p>
      </dgm:t>
    </dgm:pt>
    <dgm:pt modelId="{20904442-E588-4988-9413-57179AEABF96}">
      <dgm:prSet/>
      <dgm:spPr/>
      <dgm:t>
        <a:bodyPr/>
        <a:lstStyle/>
        <a:p>
          <a:pPr rtl="0"/>
          <a:r>
            <a:rPr lang="es-MX" dirty="0" smtClean="0">
              <a:solidFill>
                <a:schemeClr val="tx1"/>
              </a:solidFill>
            </a:rPr>
            <a:t>Relaciones con Clientes</a:t>
          </a:r>
          <a:endParaRPr lang="es-MX" dirty="0">
            <a:solidFill>
              <a:schemeClr val="tx1"/>
            </a:solidFill>
          </a:endParaRPr>
        </a:p>
      </dgm:t>
    </dgm:pt>
    <dgm:pt modelId="{9B34DA20-F2B4-488B-A2C2-DAD2898A0E83}" type="parTrans" cxnId="{CF3EC026-7C3F-424F-A3B3-3BF8AF57E429}">
      <dgm:prSet/>
      <dgm:spPr/>
      <dgm:t>
        <a:bodyPr/>
        <a:lstStyle/>
        <a:p>
          <a:endParaRPr lang="es-MX">
            <a:solidFill>
              <a:schemeClr val="tx1"/>
            </a:solidFill>
          </a:endParaRPr>
        </a:p>
      </dgm:t>
    </dgm:pt>
    <dgm:pt modelId="{CE84E296-0DB2-43E2-87AC-9B10917B392B}" type="sibTrans" cxnId="{CF3EC026-7C3F-424F-A3B3-3BF8AF57E429}">
      <dgm:prSet/>
      <dgm:spPr/>
      <dgm:t>
        <a:bodyPr/>
        <a:lstStyle/>
        <a:p>
          <a:endParaRPr lang="es-MX">
            <a:solidFill>
              <a:schemeClr val="tx1"/>
            </a:solidFill>
          </a:endParaRPr>
        </a:p>
      </dgm:t>
    </dgm:pt>
    <dgm:pt modelId="{0A227AA1-3024-40E8-ABB1-7CDE4213E408}">
      <dgm:prSet/>
      <dgm:spPr/>
      <dgm:t>
        <a:bodyPr/>
        <a:lstStyle/>
        <a:p>
          <a:pPr rtl="0"/>
          <a:r>
            <a:rPr lang="es-MX" dirty="0" smtClean="0">
              <a:solidFill>
                <a:schemeClr val="tx1"/>
              </a:solidFill>
            </a:rPr>
            <a:t>Relaciones con la Propia Institución</a:t>
          </a:r>
          <a:endParaRPr lang="es-MX" dirty="0">
            <a:solidFill>
              <a:schemeClr val="tx1"/>
            </a:solidFill>
          </a:endParaRPr>
        </a:p>
      </dgm:t>
    </dgm:pt>
    <dgm:pt modelId="{73222D09-0003-486C-8D98-C0718AB187DC}" type="parTrans" cxnId="{080AD91E-BC3E-491D-8F91-0E2985C865ED}">
      <dgm:prSet/>
      <dgm:spPr/>
      <dgm:t>
        <a:bodyPr/>
        <a:lstStyle/>
        <a:p>
          <a:endParaRPr lang="es-MX">
            <a:solidFill>
              <a:schemeClr val="tx1"/>
            </a:solidFill>
          </a:endParaRPr>
        </a:p>
      </dgm:t>
    </dgm:pt>
    <dgm:pt modelId="{75232119-FE9C-4DFB-9D49-CEC4032682E0}" type="sibTrans" cxnId="{080AD91E-BC3E-491D-8F91-0E2985C865ED}">
      <dgm:prSet/>
      <dgm:spPr/>
      <dgm:t>
        <a:bodyPr/>
        <a:lstStyle/>
        <a:p>
          <a:endParaRPr lang="es-MX">
            <a:solidFill>
              <a:schemeClr val="tx1"/>
            </a:solidFill>
          </a:endParaRPr>
        </a:p>
      </dgm:t>
    </dgm:pt>
    <dgm:pt modelId="{029DF1EF-995C-48DE-9D9F-202631DD49F8}">
      <dgm:prSet/>
      <dgm:spPr/>
      <dgm:t>
        <a:bodyPr/>
        <a:lstStyle/>
        <a:p>
          <a:pPr rtl="0"/>
          <a:r>
            <a:rPr lang="es-MX" dirty="0" smtClean="0">
              <a:solidFill>
                <a:schemeClr val="tx1"/>
              </a:solidFill>
            </a:rPr>
            <a:t>Relaciones con el Mercado</a:t>
          </a:r>
          <a:endParaRPr lang="es-MX" dirty="0">
            <a:solidFill>
              <a:schemeClr val="tx1"/>
            </a:solidFill>
          </a:endParaRPr>
        </a:p>
      </dgm:t>
    </dgm:pt>
    <dgm:pt modelId="{31E6EA60-92C0-4B0B-A423-0463961A00FA}" type="parTrans" cxnId="{9EBF9A03-8098-49F9-954C-1FF81CA61B68}">
      <dgm:prSet/>
      <dgm:spPr/>
      <dgm:t>
        <a:bodyPr/>
        <a:lstStyle/>
        <a:p>
          <a:endParaRPr lang="es-MX">
            <a:solidFill>
              <a:schemeClr val="tx1"/>
            </a:solidFill>
          </a:endParaRPr>
        </a:p>
      </dgm:t>
    </dgm:pt>
    <dgm:pt modelId="{833853C9-F4FE-482B-B8B5-3026D563F147}" type="sibTrans" cxnId="{9EBF9A03-8098-49F9-954C-1FF81CA61B68}">
      <dgm:prSet/>
      <dgm:spPr/>
      <dgm:t>
        <a:bodyPr/>
        <a:lstStyle/>
        <a:p>
          <a:endParaRPr lang="es-MX">
            <a:solidFill>
              <a:schemeClr val="tx1"/>
            </a:solidFill>
          </a:endParaRPr>
        </a:p>
      </dgm:t>
    </dgm:pt>
    <dgm:pt modelId="{780E0135-796D-4A25-A80D-0036965A6E5C}">
      <dgm:prSet/>
      <dgm:spPr/>
      <dgm:t>
        <a:bodyPr/>
        <a:lstStyle/>
        <a:p>
          <a:pPr rtl="0"/>
          <a:r>
            <a:rPr lang="es-MX" dirty="0" smtClean="0">
              <a:solidFill>
                <a:schemeClr val="tx1"/>
              </a:solidFill>
            </a:rPr>
            <a:t>Relaciones entre Sí</a:t>
          </a:r>
          <a:endParaRPr lang="es-MX" dirty="0">
            <a:solidFill>
              <a:schemeClr val="tx1"/>
            </a:solidFill>
          </a:endParaRPr>
        </a:p>
      </dgm:t>
    </dgm:pt>
    <dgm:pt modelId="{8826AEB5-E1C6-4E3E-97B8-721F43964B34}" type="parTrans" cxnId="{00CE5AC8-1BF0-4A5D-B0CC-BE9EB8C2E170}">
      <dgm:prSet/>
      <dgm:spPr/>
      <dgm:t>
        <a:bodyPr/>
        <a:lstStyle/>
        <a:p>
          <a:endParaRPr lang="es-MX">
            <a:solidFill>
              <a:schemeClr val="tx1"/>
            </a:solidFill>
          </a:endParaRPr>
        </a:p>
      </dgm:t>
    </dgm:pt>
    <dgm:pt modelId="{5745CB2A-2448-4030-A88C-67D78B5C6ECC}" type="sibTrans" cxnId="{00CE5AC8-1BF0-4A5D-B0CC-BE9EB8C2E170}">
      <dgm:prSet/>
      <dgm:spPr/>
      <dgm:t>
        <a:bodyPr/>
        <a:lstStyle/>
        <a:p>
          <a:endParaRPr lang="es-MX">
            <a:solidFill>
              <a:schemeClr val="tx1"/>
            </a:solidFill>
          </a:endParaRPr>
        </a:p>
      </dgm:t>
    </dgm:pt>
    <dgm:pt modelId="{FE5F6917-E4FB-4FDF-9CE5-CFF87BC3B6CC}">
      <dgm:prSet/>
      <dgm:spPr/>
      <dgm:t>
        <a:bodyPr/>
        <a:lstStyle/>
        <a:p>
          <a:pPr rtl="0"/>
          <a:r>
            <a:rPr lang="es-MX" dirty="0" smtClean="0">
              <a:solidFill>
                <a:schemeClr val="tx1"/>
              </a:solidFill>
            </a:rPr>
            <a:t>Responsabilidades de los Agentes de Seguros</a:t>
          </a:r>
          <a:endParaRPr lang="es-MX" dirty="0">
            <a:solidFill>
              <a:schemeClr val="tx1"/>
            </a:solidFill>
          </a:endParaRPr>
        </a:p>
      </dgm:t>
    </dgm:pt>
    <dgm:pt modelId="{745EADC3-EC4B-4E61-A7BE-D2CFA1FA3E2C}" type="parTrans" cxnId="{B356CFB5-234A-490B-B8EE-B03728EEBD71}">
      <dgm:prSet/>
      <dgm:spPr/>
      <dgm:t>
        <a:bodyPr/>
        <a:lstStyle/>
        <a:p>
          <a:endParaRPr lang="es-MX">
            <a:solidFill>
              <a:schemeClr val="tx1"/>
            </a:solidFill>
          </a:endParaRPr>
        </a:p>
      </dgm:t>
    </dgm:pt>
    <dgm:pt modelId="{A0CAD6D4-D44F-459A-B923-999A61B49933}" type="sibTrans" cxnId="{B356CFB5-234A-490B-B8EE-B03728EEBD71}">
      <dgm:prSet/>
      <dgm:spPr/>
      <dgm:t>
        <a:bodyPr/>
        <a:lstStyle/>
        <a:p>
          <a:endParaRPr lang="es-MX">
            <a:solidFill>
              <a:schemeClr val="tx1"/>
            </a:solidFill>
          </a:endParaRPr>
        </a:p>
      </dgm:t>
    </dgm:pt>
    <dgm:pt modelId="{CF559C5B-37C6-403E-99E5-B3F2347FE4EA}">
      <dgm:prSet/>
      <dgm:spPr/>
      <dgm:t>
        <a:bodyPr/>
        <a:lstStyle/>
        <a:p>
          <a:pPr rtl="0"/>
          <a:r>
            <a:rPr lang="es-MX" dirty="0" smtClean="0">
              <a:solidFill>
                <a:schemeClr val="tx1"/>
              </a:solidFill>
            </a:rPr>
            <a:t>Relaciones con la Competencia</a:t>
          </a:r>
          <a:endParaRPr lang="es-MX" dirty="0">
            <a:solidFill>
              <a:schemeClr val="tx1"/>
            </a:solidFill>
          </a:endParaRPr>
        </a:p>
      </dgm:t>
    </dgm:pt>
    <dgm:pt modelId="{D42B7463-1CF9-454D-AE03-7C48DCC44338}" type="parTrans" cxnId="{2A4797CA-CFD6-4898-9A11-64934DA0E69D}">
      <dgm:prSet/>
      <dgm:spPr/>
      <dgm:t>
        <a:bodyPr/>
        <a:lstStyle/>
        <a:p>
          <a:endParaRPr lang="es-MX">
            <a:solidFill>
              <a:schemeClr val="tx1"/>
            </a:solidFill>
          </a:endParaRPr>
        </a:p>
      </dgm:t>
    </dgm:pt>
    <dgm:pt modelId="{096B5B80-6043-4526-BA89-84B3134577AD}" type="sibTrans" cxnId="{2A4797CA-CFD6-4898-9A11-64934DA0E69D}">
      <dgm:prSet/>
      <dgm:spPr/>
      <dgm:t>
        <a:bodyPr/>
        <a:lstStyle/>
        <a:p>
          <a:endParaRPr lang="es-MX">
            <a:solidFill>
              <a:schemeClr val="tx1"/>
            </a:solidFill>
          </a:endParaRPr>
        </a:p>
      </dgm:t>
    </dgm:pt>
    <dgm:pt modelId="{0B75547E-926E-4B3B-9A53-C29DF52B5FCB}">
      <dgm:prSet/>
      <dgm:spPr/>
      <dgm:t>
        <a:bodyPr/>
        <a:lstStyle/>
        <a:p>
          <a:pPr rtl="0"/>
          <a:r>
            <a:rPr lang="es-MX" dirty="0" smtClean="0">
              <a:solidFill>
                <a:schemeClr val="tx1"/>
              </a:solidFill>
            </a:rPr>
            <a:t>Relaciones con la Autoridad</a:t>
          </a:r>
          <a:endParaRPr lang="es-MX" dirty="0">
            <a:solidFill>
              <a:schemeClr val="tx1"/>
            </a:solidFill>
          </a:endParaRPr>
        </a:p>
      </dgm:t>
    </dgm:pt>
    <dgm:pt modelId="{39C6121D-6AE0-49FF-9BFA-F578FD4FA975}" type="parTrans" cxnId="{610AFF80-50A4-4F2D-B24C-0660BB02441E}">
      <dgm:prSet/>
      <dgm:spPr/>
      <dgm:t>
        <a:bodyPr/>
        <a:lstStyle/>
        <a:p>
          <a:endParaRPr lang="es-MX">
            <a:solidFill>
              <a:schemeClr val="tx1"/>
            </a:solidFill>
          </a:endParaRPr>
        </a:p>
      </dgm:t>
    </dgm:pt>
    <dgm:pt modelId="{F75D161C-F39F-457D-B878-86A4B4CD224F}" type="sibTrans" cxnId="{610AFF80-50A4-4F2D-B24C-0660BB02441E}">
      <dgm:prSet/>
      <dgm:spPr/>
      <dgm:t>
        <a:bodyPr/>
        <a:lstStyle/>
        <a:p>
          <a:endParaRPr lang="es-MX">
            <a:solidFill>
              <a:schemeClr val="tx1"/>
            </a:solidFill>
          </a:endParaRPr>
        </a:p>
      </dgm:t>
    </dgm:pt>
    <dgm:pt modelId="{CC3C9450-0459-464B-87DE-C0A538602C98}">
      <dgm:prSet/>
      <dgm:spPr/>
      <dgm:t>
        <a:bodyPr/>
        <a:lstStyle/>
        <a:p>
          <a:pPr rtl="0"/>
          <a:r>
            <a:rPr lang="es-MX" dirty="0" smtClean="0">
              <a:solidFill>
                <a:schemeClr val="tx1"/>
              </a:solidFill>
            </a:rPr>
            <a:t>Operaciones con Recursos de Procedencia Ilícita</a:t>
          </a:r>
          <a:endParaRPr lang="es-MX" dirty="0">
            <a:solidFill>
              <a:schemeClr val="tx1"/>
            </a:solidFill>
          </a:endParaRPr>
        </a:p>
      </dgm:t>
    </dgm:pt>
    <dgm:pt modelId="{FC57AA93-0491-4455-8AB5-A00298D73FA3}" type="parTrans" cxnId="{B5CCE523-55BC-40A2-9BCB-17A2E464FD05}">
      <dgm:prSet/>
      <dgm:spPr/>
      <dgm:t>
        <a:bodyPr/>
        <a:lstStyle/>
        <a:p>
          <a:endParaRPr lang="es-MX">
            <a:solidFill>
              <a:schemeClr val="tx1"/>
            </a:solidFill>
          </a:endParaRPr>
        </a:p>
      </dgm:t>
    </dgm:pt>
    <dgm:pt modelId="{3CC2C99D-EC4F-4BBA-9AFC-99D4CDA615E5}" type="sibTrans" cxnId="{B5CCE523-55BC-40A2-9BCB-17A2E464FD05}">
      <dgm:prSet/>
      <dgm:spPr/>
      <dgm:t>
        <a:bodyPr/>
        <a:lstStyle/>
        <a:p>
          <a:endParaRPr lang="es-MX">
            <a:solidFill>
              <a:schemeClr val="tx1"/>
            </a:solidFill>
          </a:endParaRPr>
        </a:p>
      </dgm:t>
    </dgm:pt>
    <dgm:pt modelId="{130BC47A-E828-4C0B-A417-06B95DD10CA6}">
      <dgm:prSet/>
      <dgm:spPr/>
      <dgm:t>
        <a:bodyPr/>
        <a:lstStyle/>
        <a:p>
          <a:pPr rtl="0"/>
          <a:r>
            <a:rPr lang="es-MX" dirty="0" smtClean="0">
              <a:solidFill>
                <a:schemeClr val="tx1"/>
              </a:solidFill>
            </a:rPr>
            <a:t>ACUERDOS GREMIALES</a:t>
          </a:r>
          <a:endParaRPr lang="es-MX" dirty="0">
            <a:solidFill>
              <a:schemeClr val="tx1"/>
            </a:solidFill>
          </a:endParaRPr>
        </a:p>
      </dgm:t>
    </dgm:pt>
    <dgm:pt modelId="{CA34C652-A4A2-4886-AEC3-A2C84164ADD3}" type="parTrans" cxnId="{E52D2DAE-E9D2-4C4E-AE5D-350864FFAB30}">
      <dgm:prSet/>
      <dgm:spPr/>
      <dgm:t>
        <a:bodyPr/>
        <a:lstStyle/>
        <a:p>
          <a:endParaRPr lang="es-MX">
            <a:solidFill>
              <a:schemeClr val="tx1"/>
            </a:solidFill>
          </a:endParaRPr>
        </a:p>
      </dgm:t>
    </dgm:pt>
    <dgm:pt modelId="{9D1ADCA2-9814-409A-A89D-C94E3543B043}" type="sibTrans" cxnId="{E52D2DAE-E9D2-4C4E-AE5D-350864FFAB30}">
      <dgm:prSet/>
      <dgm:spPr/>
      <dgm:t>
        <a:bodyPr/>
        <a:lstStyle/>
        <a:p>
          <a:endParaRPr lang="es-MX">
            <a:solidFill>
              <a:schemeClr val="tx1"/>
            </a:solidFill>
          </a:endParaRPr>
        </a:p>
      </dgm:t>
    </dgm:pt>
    <dgm:pt modelId="{5875F434-390D-416F-AFE8-8F7EE5322A7B}">
      <dgm:prSet/>
      <dgm:spPr/>
      <dgm:t>
        <a:bodyPr/>
        <a:lstStyle/>
        <a:p>
          <a:pPr rtl="0"/>
          <a:r>
            <a:rPr lang="es-MX" dirty="0" smtClean="0">
              <a:solidFill>
                <a:schemeClr val="tx1"/>
              </a:solidFill>
            </a:rPr>
            <a:t>CUMPLIMIENTO Y ADHESIÓN</a:t>
          </a:r>
          <a:endParaRPr lang="es-MX" dirty="0">
            <a:solidFill>
              <a:schemeClr val="tx1"/>
            </a:solidFill>
          </a:endParaRPr>
        </a:p>
      </dgm:t>
    </dgm:pt>
    <dgm:pt modelId="{38093E52-6384-48DB-ADB7-82BB905D0361}" type="parTrans" cxnId="{267F198C-C92C-45CE-90A8-751C75B16431}">
      <dgm:prSet/>
      <dgm:spPr/>
      <dgm:t>
        <a:bodyPr/>
        <a:lstStyle/>
        <a:p>
          <a:endParaRPr lang="es-MX">
            <a:solidFill>
              <a:schemeClr val="tx1"/>
            </a:solidFill>
          </a:endParaRPr>
        </a:p>
      </dgm:t>
    </dgm:pt>
    <dgm:pt modelId="{8ECFF1CA-C8FC-45D0-A8D6-F43EEA670708}" type="sibTrans" cxnId="{267F198C-C92C-45CE-90A8-751C75B16431}">
      <dgm:prSet/>
      <dgm:spPr/>
      <dgm:t>
        <a:bodyPr/>
        <a:lstStyle/>
        <a:p>
          <a:endParaRPr lang="es-MX">
            <a:solidFill>
              <a:schemeClr val="tx1"/>
            </a:solidFill>
          </a:endParaRPr>
        </a:p>
      </dgm:t>
    </dgm:pt>
    <dgm:pt modelId="{CB5E403B-BDF4-4F99-B4AD-412524E8C910}" type="pres">
      <dgm:prSet presAssocID="{E1ECAA53-60CC-4CBE-84A0-0EEFD9661E65}" presName="linear" presStyleCnt="0">
        <dgm:presLayoutVars>
          <dgm:animLvl val="lvl"/>
          <dgm:resizeHandles val="exact"/>
        </dgm:presLayoutVars>
      </dgm:prSet>
      <dgm:spPr/>
      <dgm:t>
        <a:bodyPr/>
        <a:lstStyle/>
        <a:p>
          <a:endParaRPr lang="es-MX"/>
        </a:p>
      </dgm:t>
    </dgm:pt>
    <dgm:pt modelId="{C7F8CD64-DA3A-45E0-9C8E-0E1A239D05BA}" type="pres">
      <dgm:prSet presAssocID="{C84C8C67-DD51-4B11-B270-24A3DF1336ED}" presName="parentText" presStyleLbl="node1" presStyleIdx="0" presStyleCnt="5">
        <dgm:presLayoutVars>
          <dgm:chMax val="0"/>
          <dgm:bulletEnabled val="1"/>
        </dgm:presLayoutVars>
      </dgm:prSet>
      <dgm:spPr/>
      <dgm:t>
        <a:bodyPr/>
        <a:lstStyle/>
        <a:p>
          <a:endParaRPr lang="es-MX"/>
        </a:p>
      </dgm:t>
    </dgm:pt>
    <dgm:pt modelId="{B43DD067-3DE4-4315-8464-9BFFA94294E1}" type="pres">
      <dgm:prSet presAssocID="{1FF62199-EFD2-43CD-BC13-A640C0C8E287}" presName="spacer" presStyleCnt="0"/>
      <dgm:spPr/>
    </dgm:pt>
    <dgm:pt modelId="{933A1AFD-3D46-40DD-A114-D3FFA1E35E4D}" type="pres">
      <dgm:prSet presAssocID="{FB6C79A5-DE8C-4595-82C0-E8588358700D}" presName="parentText" presStyleLbl="node1" presStyleIdx="1" presStyleCnt="5">
        <dgm:presLayoutVars>
          <dgm:chMax val="0"/>
          <dgm:bulletEnabled val="1"/>
        </dgm:presLayoutVars>
      </dgm:prSet>
      <dgm:spPr/>
      <dgm:t>
        <a:bodyPr/>
        <a:lstStyle/>
        <a:p>
          <a:endParaRPr lang="es-MX"/>
        </a:p>
      </dgm:t>
    </dgm:pt>
    <dgm:pt modelId="{CC31E248-3619-4064-83B6-BFD08826DE85}" type="pres">
      <dgm:prSet presAssocID="{AEFAD92B-6118-41D9-9C93-BD6ECC00B45D}" presName="spacer" presStyleCnt="0"/>
      <dgm:spPr/>
    </dgm:pt>
    <dgm:pt modelId="{80F95868-38DC-45F7-B09F-34920689E176}" type="pres">
      <dgm:prSet presAssocID="{ABA60FD9-CD52-4041-BE93-721C1FD885C2}" presName="parentText" presStyleLbl="node1" presStyleIdx="2" presStyleCnt="5">
        <dgm:presLayoutVars>
          <dgm:chMax val="0"/>
          <dgm:bulletEnabled val="1"/>
        </dgm:presLayoutVars>
      </dgm:prSet>
      <dgm:spPr/>
      <dgm:t>
        <a:bodyPr/>
        <a:lstStyle/>
        <a:p>
          <a:endParaRPr lang="es-MX"/>
        </a:p>
      </dgm:t>
    </dgm:pt>
    <dgm:pt modelId="{9AB75329-19F2-42B9-BF52-28D8A632C1DC}" type="pres">
      <dgm:prSet presAssocID="{ABA60FD9-CD52-4041-BE93-721C1FD885C2}" presName="childText" presStyleLbl="revTx" presStyleIdx="0" presStyleCnt="1">
        <dgm:presLayoutVars>
          <dgm:bulletEnabled val="1"/>
        </dgm:presLayoutVars>
      </dgm:prSet>
      <dgm:spPr/>
      <dgm:t>
        <a:bodyPr/>
        <a:lstStyle/>
        <a:p>
          <a:endParaRPr lang="es-MX"/>
        </a:p>
      </dgm:t>
    </dgm:pt>
    <dgm:pt modelId="{422DC5BB-FD98-4DD3-B62E-9E44AFABF512}" type="pres">
      <dgm:prSet presAssocID="{130BC47A-E828-4C0B-A417-06B95DD10CA6}" presName="parentText" presStyleLbl="node1" presStyleIdx="3" presStyleCnt="5">
        <dgm:presLayoutVars>
          <dgm:chMax val="0"/>
          <dgm:bulletEnabled val="1"/>
        </dgm:presLayoutVars>
      </dgm:prSet>
      <dgm:spPr/>
      <dgm:t>
        <a:bodyPr/>
        <a:lstStyle/>
        <a:p>
          <a:endParaRPr lang="es-MX"/>
        </a:p>
      </dgm:t>
    </dgm:pt>
    <dgm:pt modelId="{5E5D31D3-5D71-44CE-9A20-323B5023E603}" type="pres">
      <dgm:prSet presAssocID="{9D1ADCA2-9814-409A-A89D-C94E3543B043}" presName="spacer" presStyleCnt="0"/>
      <dgm:spPr/>
    </dgm:pt>
    <dgm:pt modelId="{CA318852-BF93-4114-81D6-A20C3BEB18A9}" type="pres">
      <dgm:prSet presAssocID="{5875F434-390D-416F-AFE8-8F7EE5322A7B}" presName="parentText" presStyleLbl="node1" presStyleIdx="4" presStyleCnt="5">
        <dgm:presLayoutVars>
          <dgm:chMax val="0"/>
          <dgm:bulletEnabled val="1"/>
        </dgm:presLayoutVars>
      </dgm:prSet>
      <dgm:spPr/>
      <dgm:t>
        <a:bodyPr/>
        <a:lstStyle/>
        <a:p>
          <a:endParaRPr lang="es-MX"/>
        </a:p>
      </dgm:t>
    </dgm:pt>
  </dgm:ptLst>
  <dgm:cxnLst>
    <dgm:cxn modelId="{297351ED-AAAB-4D9B-B549-A3A497F2B0EE}" type="presOf" srcId="{029DF1EF-995C-48DE-9D9F-202631DD49F8}" destId="{9AB75329-19F2-42B9-BF52-28D8A632C1DC}" srcOrd="0" destOrd="3" presId="urn:microsoft.com/office/officeart/2005/8/layout/vList2"/>
    <dgm:cxn modelId="{4F349D2C-DDBB-4E31-91BB-B03784A80C78}" type="presOf" srcId="{ABA60FD9-CD52-4041-BE93-721C1FD885C2}" destId="{80F95868-38DC-45F7-B09F-34920689E176}" srcOrd="0" destOrd="0" presId="urn:microsoft.com/office/officeart/2005/8/layout/vList2"/>
    <dgm:cxn modelId="{46A97C86-2528-42E6-9D13-BB4A1FBCB643}" type="presOf" srcId="{130BC47A-E828-4C0B-A417-06B95DD10CA6}" destId="{422DC5BB-FD98-4DD3-B62E-9E44AFABF512}" srcOrd="0" destOrd="0" presId="urn:microsoft.com/office/officeart/2005/8/layout/vList2"/>
    <dgm:cxn modelId="{095DFDCE-6D81-44D3-B520-D862AA882239}" type="presOf" srcId="{CF559C5B-37C6-403E-99E5-B3F2347FE4EA}" destId="{9AB75329-19F2-42B9-BF52-28D8A632C1DC}" srcOrd="0" destOrd="6" presId="urn:microsoft.com/office/officeart/2005/8/layout/vList2"/>
    <dgm:cxn modelId="{267F198C-C92C-45CE-90A8-751C75B16431}" srcId="{E1ECAA53-60CC-4CBE-84A0-0EEFD9661E65}" destId="{5875F434-390D-416F-AFE8-8F7EE5322A7B}" srcOrd="4" destOrd="0" parTransId="{38093E52-6384-48DB-ADB7-82BB905D0361}" sibTransId="{8ECFF1CA-C8FC-45D0-A8D6-F43EEA670708}"/>
    <dgm:cxn modelId="{CB8E6126-5804-478D-9DFA-1B09B3664FB4}" type="presOf" srcId="{C84C8C67-DD51-4B11-B270-24A3DF1336ED}" destId="{C7F8CD64-DA3A-45E0-9C8E-0E1A239D05BA}" srcOrd="0" destOrd="0" presId="urn:microsoft.com/office/officeart/2005/8/layout/vList2"/>
    <dgm:cxn modelId="{9EBF9A03-8098-49F9-954C-1FF81CA61B68}" srcId="{ABA60FD9-CD52-4041-BE93-721C1FD885C2}" destId="{029DF1EF-995C-48DE-9D9F-202631DD49F8}" srcOrd="3" destOrd="0" parTransId="{31E6EA60-92C0-4B0B-A423-0463961A00FA}" sibTransId="{833853C9-F4FE-482B-B8B5-3026D563F147}"/>
    <dgm:cxn modelId="{CF4F5246-DC62-4B24-B16F-B517F04B6D60}" type="presOf" srcId="{0B75547E-926E-4B3B-9A53-C29DF52B5FCB}" destId="{9AB75329-19F2-42B9-BF52-28D8A632C1DC}" srcOrd="0" destOrd="7" presId="urn:microsoft.com/office/officeart/2005/8/layout/vList2"/>
    <dgm:cxn modelId="{AA85CAFD-5DD9-4A34-89E2-157983A3C4C3}" type="presOf" srcId="{CC3C9450-0459-464B-87DE-C0A538602C98}" destId="{9AB75329-19F2-42B9-BF52-28D8A632C1DC}" srcOrd="0" destOrd="8" presId="urn:microsoft.com/office/officeart/2005/8/layout/vList2"/>
    <dgm:cxn modelId="{080AD91E-BC3E-491D-8F91-0E2985C865ED}" srcId="{ABA60FD9-CD52-4041-BE93-721C1FD885C2}" destId="{0A227AA1-3024-40E8-ABB1-7CDE4213E408}" srcOrd="2" destOrd="0" parTransId="{73222D09-0003-486C-8D98-C0718AB187DC}" sibTransId="{75232119-FE9C-4DFB-9D49-CEC4032682E0}"/>
    <dgm:cxn modelId="{DB36CD29-BB3F-4017-86D1-3B787E732341}" type="presOf" srcId="{E1ECAA53-60CC-4CBE-84A0-0EEFD9661E65}" destId="{CB5E403B-BDF4-4F99-B4AD-412524E8C910}" srcOrd="0" destOrd="0" presId="urn:microsoft.com/office/officeart/2005/8/layout/vList2"/>
    <dgm:cxn modelId="{00CE5AC8-1BF0-4A5D-B0CC-BE9EB8C2E170}" srcId="{ABA60FD9-CD52-4041-BE93-721C1FD885C2}" destId="{780E0135-796D-4A25-A80D-0036965A6E5C}" srcOrd="4" destOrd="0" parTransId="{8826AEB5-E1C6-4E3E-97B8-721F43964B34}" sibTransId="{5745CB2A-2448-4030-A88C-67D78B5C6ECC}"/>
    <dgm:cxn modelId="{2A4797CA-CFD6-4898-9A11-64934DA0E69D}" srcId="{ABA60FD9-CD52-4041-BE93-721C1FD885C2}" destId="{CF559C5B-37C6-403E-99E5-B3F2347FE4EA}" srcOrd="6" destOrd="0" parTransId="{D42B7463-1CF9-454D-AE03-7C48DCC44338}" sibTransId="{096B5B80-6043-4526-BA89-84B3134577AD}"/>
    <dgm:cxn modelId="{ACB90386-8A62-4F8C-B944-EF089586A8F5}" type="presOf" srcId="{CA462D33-B58C-4ACC-BDAD-3D14555DFD5C}" destId="{9AB75329-19F2-42B9-BF52-28D8A632C1DC}" srcOrd="0" destOrd="0" presId="urn:microsoft.com/office/officeart/2005/8/layout/vList2"/>
    <dgm:cxn modelId="{E52D2DAE-E9D2-4C4E-AE5D-350864FFAB30}" srcId="{E1ECAA53-60CC-4CBE-84A0-0EEFD9661E65}" destId="{130BC47A-E828-4C0B-A417-06B95DD10CA6}" srcOrd="3" destOrd="0" parTransId="{CA34C652-A4A2-4886-AEC3-A2C84164ADD3}" sibTransId="{9D1ADCA2-9814-409A-A89D-C94E3543B043}"/>
    <dgm:cxn modelId="{32675DCC-0CE0-430D-8D42-3297BFED1B36}" type="presOf" srcId="{FB6C79A5-DE8C-4595-82C0-E8588358700D}" destId="{933A1AFD-3D46-40DD-A114-D3FFA1E35E4D}" srcOrd="0" destOrd="0" presId="urn:microsoft.com/office/officeart/2005/8/layout/vList2"/>
    <dgm:cxn modelId="{A8825836-749A-4B83-9884-BA84D7094B9E}" type="presOf" srcId="{5875F434-390D-416F-AFE8-8F7EE5322A7B}" destId="{CA318852-BF93-4114-81D6-A20C3BEB18A9}" srcOrd="0" destOrd="0" presId="urn:microsoft.com/office/officeart/2005/8/layout/vList2"/>
    <dgm:cxn modelId="{2CF0FF9A-9897-4711-A3A3-F4683F18B0CB}" type="presOf" srcId="{780E0135-796D-4A25-A80D-0036965A6E5C}" destId="{9AB75329-19F2-42B9-BF52-28D8A632C1DC}" srcOrd="0" destOrd="4" presId="urn:microsoft.com/office/officeart/2005/8/layout/vList2"/>
    <dgm:cxn modelId="{B356CFB5-234A-490B-B8EE-B03728EEBD71}" srcId="{ABA60FD9-CD52-4041-BE93-721C1FD885C2}" destId="{FE5F6917-E4FB-4FDF-9CE5-CFF87BC3B6CC}" srcOrd="5" destOrd="0" parTransId="{745EADC3-EC4B-4E61-A7BE-D2CFA1FA3E2C}" sibTransId="{A0CAD6D4-D44F-459A-B923-999A61B49933}"/>
    <dgm:cxn modelId="{610AFF80-50A4-4F2D-B24C-0660BB02441E}" srcId="{ABA60FD9-CD52-4041-BE93-721C1FD885C2}" destId="{0B75547E-926E-4B3B-9A53-C29DF52B5FCB}" srcOrd="7" destOrd="0" parTransId="{39C6121D-6AE0-49FF-9BFA-F578FD4FA975}" sibTransId="{F75D161C-F39F-457D-B878-86A4B4CD224F}"/>
    <dgm:cxn modelId="{DBA8B43E-E6EB-4E90-B700-B81D73050290}" srcId="{E1ECAA53-60CC-4CBE-84A0-0EEFD9661E65}" destId="{ABA60FD9-CD52-4041-BE93-721C1FD885C2}" srcOrd="2" destOrd="0" parTransId="{0F9E7F31-F916-4226-B497-48D6A921CC5D}" sibTransId="{2DEB531B-CAF0-4F73-AA71-381E0C53FE50}"/>
    <dgm:cxn modelId="{16A5DA8D-9D5A-42B8-9FCA-AE8ACDD4541A}" srcId="{E1ECAA53-60CC-4CBE-84A0-0EEFD9661E65}" destId="{C84C8C67-DD51-4B11-B270-24A3DF1336ED}" srcOrd="0" destOrd="0" parTransId="{F4019702-D803-46B8-9EF7-440B3660F3F8}" sibTransId="{1FF62199-EFD2-43CD-BC13-A640C0C8E287}"/>
    <dgm:cxn modelId="{18C35F67-7A70-48FF-B882-5655C440BE5A}" type="presOf" srcId="{20904442-E588-4988-9413-57179AEABF96}" destId="{9AB75329-19F2-42B9-BF52-28D8A632C1DC}" srcOrd="0" destOrd="1" presId="urn:microsoft.com/office/officeart/2005/8/layout/vList2"/>
    <dgm:cxn modelId="{4AEB3C55-C12F-449B-A1A0-23502E65E4F0}" srcId="{E1ECAA53-60CC-4CBE-84A0-0EEFD9661E65}" destId="{FB6C79A5-DE8C-4595-82C0-E8588358700D}" srcOrd="1" destOrd="0" parTransId="{1710F65B-8085-48EF-8700-15BAF8004BB2}" sibTransId="{AEFAD92B-6118-41D9-9C93-BD6ECC00B45D}"/>
    <dgm:cxn modelId="{CF3EC026-7C3F-424F-A3B3-3BF8AF57E429}" srcId="{ABA60FD9-CD52-4041-BE93-721C1FD885C2}" destId="{20904442-E588-4988-9413-57179AEABF96}" srcOrd="1" destOrd="0" parTransId="{9B34DA20-F2B4-488B-A2C2-DAD2898A0E83}" sibTransId="{CE84E296-0DB2-43E2-87AC-9B10917B392B}"/>
    <dgm:cxn modelId="{0A63AAA3-06D7-40F8-AA61-740105D2E5F9}" type="presOf" srcId="{0A227AA1-3024-40E8-ABB1-7CDE4213E408}" destId="{9AB75329-19F2-42B9-BF52-28D8A632C1DC}" srcOrd="0" destOrd="2" presId="urn:microsoft.com/office/officeart/2005/8/layout/vList2"/>
    <dgm:cxn modelId="{11E47DE7-9F74-4D4B-BDD8-6DADF3B9767B}" srcId="{ABA60FD9-CD52-4041-BE93-721C1FD885C2}" destId="{CA462D33-B58C-4ACC-BDAD-3D14555DFD5C}" srcOrd="0" destOrd="0" parTransId="{595A6E95-EF94-40FD-B75D-3F0ABD4BB789}" sibTransId="{81AA7864-B74A-47B0-9408-2E7F98570210}"/>
    <dgm:cxn modelId="{B5CCE523-55BC-40A2-9BCB-17A2E464FD05}" srcId="{ABA60FD9-CD52-4041-BE93-721C1FD885C2}" destId="{CC3C9450-0459-464B-87DE-C0A538602C98}" srcOrd="8" destOrd="0" parTransId="{FC57AA93-0491-4455-8AB5-A00298D73FA3}" sibTransId="{3CC2C99D-EC4F-4BBA-9AFC-99D4CDA615E5}"/>
    <dgm:cxn modelId="{A6717151-E078-4D33-9AEA-BF4C93F73036}" type="presOf" srcId="{FE5F6917-E4FB-4FDF-9CE5-CFF87BC3B6CC}" destId="{9AB75329-19F2-42B9-BF52-28D8A632C1DC}" srcOrd="0" destOrd="5" presId="urn:microsoft.com/office/officeart/2005/8/layout/vList2"/>
    <dgm:cxn modelId="{FAB74BF4-2A46-4F9C-BE81-5F829D6CF334}" type="presParOf" srcId="{CB5E403B-BDF4-4F99-B4AD-412524E8C910}" destId="{C7F8CD64-DA3A-45E0-9C8E-0E1A239D05BA}" srcOrd="0" destOrd="0" presId="urn:microsoft.com/office/officeart/2005/8/layout/vList2"/>
    <dgm:cxn modelId="{7E846FFB-829C-49C1-8D0B-A36B7746EE8C}" type="presParOf" srcId="{CB5E403B-BDF4-4F99-B4AD-412524E8C910}" destId="{B43DD067-3DE4-4315-8464-9BFFA94294E1}" srcOrd="1" destOrd="0" presId="urn:microsoft.com/office/officeart/2005/8/layout/vList2"/>
    <dgm:cxn modelId="{FC45D5B0-7C12-4980-8C15-245FA92EA928}" type="presParOf" srcId="{CB5E403B-BDF4-4F99-B4AD-412524E8C910}" destId="{933A1AFD-3D46-40DD-A114-D3FFA1E35E4D}" srcOrd="2" destOrd="0" presId="urn:microsoft.com/office/officeart/2005/8/layout/vList2"/>
    <dgm:cxn modelId="{C631ADE4-E829-4ADD-B279-44E0E82EC74A}" type="presParOf" srcId="{CB5E403B-BDF4-4F99-B4AD-412524E8C910}" destId="{CC31E248-3619-4064-83B6-BFD08826DE85}" srcOrd="3" destOrd="0" presId="urn:microsoft.com/office/officeart/2005/8/layout/vList2"/>
    <dgm:cxn modelId="{E87FC05A-1DB2-4DA1-B317-17E328A736EF}" type="presParOf" srcId="{CB5E403B-BDF4-4F99-B4AD-412524E8C910}" destId="{80F95868-38DC-45F7-B09F-34920689E176}" srcOrd="4" destOrd="0" presId="urn:microsoft.com/office/officeart/2005/8/layout/vList2"/>
    <dgm:cxn modelId="{1BBEC169-7939-451D-854C-E52100BB3F00}" type="presParOf" srcId="{CB5E403B-BDF4-4F99-B4AD-412524E8C910}" destId="{9AB75329-19F2-42B9-BF52-28D8A632C1DC}" srcOrd="5" destOrd="0" presId="urn:microsoft.com/office/officeart/2005/8/layout/vList2"/>
    <dgm:cxn modelId="{00BD1B18-2242-4DE5-B401-1C2AEAB52086}" type="presParOf" srcId="{CB5E403B-BDF4-4F99-B4AD-412524E8C910}" destId="{422DC5BB-FD98-4DD3-B62E-9E44AFABF512}" srcOrd="6" destOrd="0" presId="urn:microsoft.com/office/officeart/2005/8/layout/vList2"/>
    <dgm:cxn modelId="{3404F4A0-84C7-4064-9AAD-8D69B7198459}" type="presParOf" srcId="{CB5E403B-BDF4-4F99-B4AD-412524E8C910}" destId="{5E5D31D3-5D71-44CE-9A20-323B5023E603}" srcOrd="7" destOrd="0" presId="urn:microsoft.com/office/officeart/2005/8/layout/vList2"/>
    <dgm:cxn modelId="{3665112D-BA41-45E7-874F-566196CD734E}" type="presParOf" srcId="{CB5E403B-BDF4-4F99-B4AD-412524E8C910}" destId="{CA318852-BF93-4114-81D6-A20C3BEB18A9}" srcOrd="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D09442-2106-4D58-9CC5-F63A01EFAA0B}" type="doc">
      <dgm:prSet loTypeId="urn:microsoft.com/office/officeart/2005/8/layout/hList6" loCatId="list" qsTypeId="urn:microsoft.com/office/officeart/2005/8/quickstyle/simple2" qsCatId="simple" csTypeId="urn:microsoft.com/office/officeart/2005/8/colors/colorful4" csCatId="colorful" phldr="1"/>
      <dgm:spPr/>
      <dgm:t>
        <a:bodyPr/>
        <a:lstStyle/>
        <a:p>
          <a:endParaRPr lang="es-MX"/>
        </a:p>
      </dgm:t>
    </dgm:pt>
    <dgm:pt modelId="{78EAB545-FC48-4CB4-B703-BD0CE04767D4}">
      <dgm:prSet custT="1"/>
      <dgm:spPr/>
      <dgm:t>
        <a:bodyPr/>
        <a:lstStyle/>
        <a:p>
          <a:pPr rtl="0"/>
          <a:r>
            <a:rPr lang="es-MX" sz="1800" dirty="0" smtClean="0">
              <a:solidFill>
                <a:schemeClr val="tx1"/>
              </a:solidFill>
            </a:rPr>
            <a:t>Adopción de los principios de valuación económica para resolver inconsistencias y faltas de comparabilidad subyacentes en los índices de solvencia vigentes</a:t>
          </a:r>
          <a:endParaRPr lang="es-MX" sz="1800" dirty="0">
            <a:solidFill>
              <a:schemeClr val="tx1"/>
            </a:solidFill>
          </a:endParaRPr>
        </a:p>
      </dgm:t>
    </dgm:pt>
    <dgm:pt modelId="{1233A86C-9629-4BA3-841E-9D0C8B902F6C}" type="parTrans" cxnId="{B07D19D3-7EF4-405E-9785-6FCC412E7723}">
      <dgm:prSet/>
      <dgm:spPr/>
      <dgm:t>
        <a:bodyPr/>
        <a:lstStyle/>
        <a:p>
          <a:endParaRPr lang="es-MX" sz="1800">
            <a:solidFill>
              <a:schemeClr val="tx1"/>
            </a:solidFill>
          </a:endParaRPr>
        </a:p>
      </dgm:t>
    </dgm:pt>
    <dgm:pt modelId="{6E52EB4B-9B35-4017-BFDA-555FE6DF7B69}" type="sibTrans" cxnId="{B07D19D3-7EF4-405E-9785-6FCC412E7723}">
      <dgm:prSet custT="1"/>
      <dgm:spPr/>
      <dgm:t>
        <a:bodyPr/>
        <a:lstStyle/>
        <a:p>
          <a:endParaRPr lang="es-MX" sz="1800">
            <a:solidFill>
              <a:schemeClr val="tx1"/>
            </a:solidFill>
          </a:endParaRPr>
        </a:p>
      </dgm:t>
    </dgm:pt>
    <dgm:pt modelId="{BA7DF7B4-FD82-448D-807D-5FF04BAF395F}">
      <dgm:prSet custT="1"/>
      <dgm:spPr/>
      <dgm:t>
        <a:bodyPr/>
        <a:lstStyle/>
        <a:p>
          <a:pPr rtl="0"/>
          <a:r>
            <a:rPr lang="es-MX" sz="1800" dirty="0" smtClean="0">
              <a:solidFill>
                <a:schemeClr val="tx1"/>
              </a:solidFill>
            </a:rPr>
            <a:t>Refinar el modelo de S-II a nivel módulo y submódulo</a:t>
          </a:r>
          <a:endParaRPr lang="es-MX" sz="1800" dirty="0">
            <a:solidFill>
              <a:schemeClr val="tx1"/>
            </a:solidFill>
          </a:endParaRPr>
        </a:p>
      </dgm:t>
    </dgm:pt>
    <dgm:pt modelId="{7EDFCB81-793B-4FF0-B964-82EA1E7CFF03}" type="parTrans" cxnId="{D3FB765E-1887-4DD7-944C-06A2D0634CB8}">
      <dgm:prSet/>
      <dgm:spPr/>
      <dgm:t>
        <a:bodyPr/>
        <a:lstStyle/>
        <a:p>
          <a:endParaRPr lang="es-MX" sz="1800">
            <a:solidFill>
              <a:schemeClr val="tx1"/>
            </a:solidFill>
          </a:endParaRPr>
        </a:p>
      </dgm:t>
    </dgm:pt>
    <dgm:pt modelId="{0AF8B08F-E2FA-4AC2-B94C-F17906278F06}" type="sibTrans" cxnId="{D3FB765E-1887-4DD7-944C-06A2D0634CB8}">
      <dgm:prSet custT="1"/>
      <dgm:spPr/>
      <dgm:t>
        <a:bodyPr/>
        <a:lstStyle/>
        <a:p>
          <a:endParaRPr lang="es-MX" sz="1800">
            <a:solidFill>
              <a:schemeClr val="tx1"/>
            </a:solidFill>
          </a:endParaRPr>
        </a:p>
      </dgm:t>
    </dgm:pt>
    <dgm:pt modelId="{C14EE5B3-11F6-479D-95C1-9BC809BDF7E7}">
      <dgm:prSet custT="1"/>
      <dgm:spPr/>
      <dgm:t>
        <a:bodyPr/>
        <a:lstStyle/>
        <a:p>
          <a:pPr rtl="0"/>
          <a:r>
            <a:rPr lang="es-MX" sz="1800" dirty="0" smtClean="0">
              <a:solidFill>
                <a:schemeClr val="tx1"/>
              </a:solidFill>
            </a:rPr>
            <a:t>Fortalecer el Gobierno Corporativo y el Control Interno</a:t>
          </a:r>
          <a:endParaRPr lang="es-MX" sz="1800" dirty="0">
            <a:solidFill>
              <a:schemeClr val="tx1"/>
            </a:solidFill>
          </a:endParaRPr>
        </a:p>
      </dgm:t>
    </dgm:pt>
    <dgm:pt modelId="{4ECB977E-47CD-43DF-A3DC-E0B7F6910B84}" type="parTrans" cxnId="{5DCAEB55-A97F-48E4-910A-4F6F293A9391}">
      <dgm:prSet/>
      <dgm:spPr/>
      <dgm:t>
        <a:bodyPr/>
        <a:lstStyle/>
        <a:p>
          <a:endParaRPr lang="es-MX" sz="1800">
            <a:solidFill>
              <a:schemeClr val="tx1"/>
            </a:solidFill>
          </a:endParaRPr>
        </a:p>
      </dgm:t>
    </dgm:pt>
    <dgm:pt modelId="{76157021-2234-487C-9D17-9640BD96BB8A}" type="sibTrans" cxnId="{5DCAEB55-A97F-48E4-910A-4F6F293A9391}">
      <dgm:prSet custT="1"/>
      <dgm:spPr/>
      <dgm:t>
        <a:bodyPr/>
        <a:lstStyle/>
        <a:p>
          <a:endParaRPr lang="es-MX" sz="1800">
            <a:solidFill>
              <a:schemeClr val="tx1"/>
            </a:solidFill>
          </a:endParaRPr>
        </a:p>
      </dgm:t>
    </dgm:pt>
    <dgm:pt modelId="{32F68350-7285-4F3B-A598-FFCD5D463111}">
      <dgm:prSet custT="1"/>
      <dgm:spPr/>
      <dgm:t>
        <a:bodyPr/>
        <a:lstStyle/>
        <a:p>
          <a:pPr rtl="0"/>
          <a:r>
            <a:rPr lang="es-MX" sz="1800" dirty="0" smtClean="0">
              <a:solidFill>
                <a:schemeClr val="tx1"/>
              </a:solidFill>
            </a:rPr>
            <a:t>Fortalecer el énfasis en la autoevaluación de riesgos para una ERM efectiva</a:t>
          </a:r>
          <a:endParaRPr lang="es-MX" sz="1800" dirty="0">
            <a:solidFill>
              <a:schemeClr val="tx1"/>
            </a:solidFill>
          </a:endParaRPr>
        </a:p>
      </dgm:t>
    </dgm:pt>
    <dgm:pt modelId="{3635D7E4-59B7-455C-BAFC-6FAA61444970}" type="parTrans" cxnId="{1FFE3FA4-93AA-4423-85D9-6A49DF30562B}">
      <dgm:prSet/>
      <dgm:spPr/>
      <dgm:t>
        <a:bodyPr/>
        <a:lstStyle/>
        <a:p>
          <a:endParaRPr lang="es-MX" sz="1800">
            <a:solidFill>
              <a:schemeClr val="tx1"/>
            </a:solidFill>
          </a:endParaRPr>
        </a:p>
      </dgm:t>
    </dgm:pt>
    <dgm:pt modelId="{A951E5EA-4A50-4584-89B4-CA3263281503}" type="sibTrans" cxnId="{1FFE3FA4-93AA-4423-85D9-6A49DF30562B}">
      <dgm:prSet custT="1"/>
      <dgm:spPr/>
      <dgm:t>
        <a:bodyPr/>
        <a:lstStyle/>
        <a:p>
          <a:endParaRPr lang="es-MX" sz="1800">
            <a:solidFill>
              <a:schemeClr val="tx1"/>
            </a:solidFill>
          </a:endParaRPr>
        </a:p>
      </dgm:t>
    </dgm:pt>
    <dgm:pt modelId="{DFD68732-5E9E-40B7-B3D6-20602D4D0488}" type="pres">
      <dgm:prSet presAssocID="{FFD09442-2106-4D58-9CC5-F63A01EFAA0B}" presName="Name0" presStyleCnt="0">
        <dgm:presLayoutVars>
          <dgm:dir/>
          <dgm:resizeHandles val="exact"/>
        </dgm:presLayoutVars>
      </dgm:prSet>
      <dgm:spPr/>
      <dgm:t>
        <a:bodyPr/>
        <a:lstStyle/>
        <a:p>
          <a:endParaRPr lang="es-MX"/>
        </a:p>
      </dgm:t>
    </dgm:pt>
    <dgm:pt modelId="{73488938-4F27-4418-81B1-98062A517D2B}" type="pres">
      <dgm:prSet presAssocID="{78EAB545-FC48-4CB4-B703-BD0CE04767D4}" presName="node" presStyleLbl="node1" presStyleIdx="0" presStyleCnt="4">
        <dgm:presLayoutVars>
          <dgm:bulletEnabled val="1"/>
        </dgm:presLayoutVars>
      </dgm:prSet>
      <dgm:spPr/>
      <dgm:t>
        <a:bodyPr/>
        <a:lstStyle/>
        <a:p>
          <a:endParaRPr lang="es-MX"/>
        </a:p>
      </dgm:t>
    </dgm:pt>
    <dgm:pt modelId="{AA803807-F5AB-4D9E-AA96-25B3FED9A9EA}" type="pres">
      <dgm:prSet presAssocID="{6E52EB4B-9B35-4017-BFDA-555FE6DF7B69}" presName="sibTrans" presStyleCnt="0"/>
      <dgm:spPr/>
      <dgm:t>
        <a:bodyPr/>
        <a:lstStyle/>
        <a:p>
          <a:endParaRPr lang="es-MX"/>
        </a:p>
      </dgm:t>
    </dgm:pt>
    <dgm:pt modelId="{FB1D43D0-C64F-4D36-BC90-4B3359937272}" type="pres">
      <dgm:prSet presAssocID="{BA7DF7B4-FD82-448D-807D-5FF04BAF395F}" presName="node" presStyleLbl="node1" presStyleIdx="1" presStyleCnt="4">
        <dgm:presLayoutVars>
          <dgm:bulletEnabled val="1"/>
        </dgm:presLayoutVars>
      </dgm:prSet>
      <dgm:spPr/>
      <dgm:t>
        <a:bodyPr/>
        <a:lstStyle/>
        <a:p>
          <a:endParaRPr lang="es-MX"/>
        </a:p>
      </dgm:t>
    </dgm:pt>
    <dgm:pt modelId="{0224E755-AAAF-43FA-B53E-986A36BB9C82}" type="pres">
      <dgm:prSet presAssocID="{0AF8B08F-E2FA-4AC2-B94C-F17906278F06}" presName="sibTrans" presStyleCnt="0"/>
      <dgm:spPr/>
      <dgm:t>
        <a:bodyPr/>
        <a:lstStyle/>
        <a:p>
          <a:endParaRPr lang="es-MX"/>
        </a:p>
      </dgm:t>
    </dgm:pt>
    <dgm:pt modelId="{DB1789D8-482E-4521-BE4A-EC9657DBABE4}" type="pres">
      <dgm:prSet presAssocID="{C14EE5B3-11F6-479D-95C1-9BC809BDF7E7}" presName="node" presStyleLbl="node1" presStyleIdx="2" presStyleCnt="4">
        <dgm:presLayoutVars>
          <dgm:bulletEnabled val="1"/>
        </dgm:presLayoutVars>
      </dgm:prSet>
      <dgm:spPr/>
      <dgm:t>
        <a:bodyPr/>
        <a:lstStyle/>
        <a:p>
          <a:endParaRPr lang="es-MX"/>
        </a:p>
      </dgm:t>
    </dgm:pt>
    <dgm:pt modelId="{FC14F23A-1682-457E-9229-64D9A1148DCD}" type="pres">
      <dgm:prSet presAssocID="{76157021-2234-487C-9D17-9640BD96BB8A}" presName="sibTrans" presStyleCnt="0"/>
      <dgm:spPr/>
      <dgm:t>
        <a:bodyPr/>
        <a:lstStyle/>
        <a:p>
          <a:endParaRPr lang="es-MX"/>
        </a:p>
      </dgm:t>
    </dgm:pt>
    <dgm:pt modelId="{C49F33C2-EFBC-4C74-B5AD-FF0B3EA863BB}" type="pres">
      <dgm:prSet presAssocID="{32F68350-7285-4F3B-A598-FFCD5D463111}" presName="node" presStyleLbl="node1" presStyleIdx="3" presStyleCnt="4">
        <dgm:presLayoutVars>
          <dgm:bulletEnabled val="1"/>
        </dgm:presLayoutVars>
      </dgm:prSet>
      <dgm:spPr/>
      <dgm:t>
        <a:bodyPr/>
        <a:lstStyle/>
        <a:p>
          <a:endParaRPr lang="es-MX"/>
        </a:p>
      </dgm:t>
    </dgm:pt>
  </dgm:ptLst>
  <dgm:cxnLst>
    <dgm:cxn modelId="{1FFE3FA4-93AA-4423-85D9-6A49DF30562B}" srcId="{FFD09442-2106-4D58-9CC5-F63A01EFAA0B}" destId="{32F68350-7285-4F3B-A598-FFCD5D463111}" srcOrd="3" destOrd="0" parTransId="{3635D7E4-59B7-455C-BAFC-6FAA61444970}" sibTransId="{A951E5EA-4A50-4584-89B4-CA3263281503}"/>
    <dgm:cxn modelId="{1EDFD5E9-21AD-48D3-AF24-4785EB789FE9}" type="presOf" srcId="{FFD09442-2106-4D58-9CC5-F63A01EFAA0B}" destId="{DFD68732-5E9E-40B7-B3D6-20602D4D0488}" srcOrd="0" destOrd="0" presId="urn:microsoft.com/office/officeart/2005/8/layout/hList6"/>
    <dgm:cxn modelId="{D3FB765E-1887-4DD7-944C-06A2D0634CB8}" srcId="{FFD09442-2106-4D58-9CC5-F63A01EFAA0B}" destId="{BA7DF7B4-FD82-448D-807D-5FF04BAF395F}" srcOrd="1" destOrd="0" parTransId="{7EDFCB81-793B-4FF0-B964-82EA1E7CFF03}" sibTransId="{0AF8B08F-E2FA-4AC2-B94C-F17906278F06}"/>
    <dgm:cxn modelId="{2A4A769E-AA56-4217-9FDF-A23DE13B687B}" type="presOf" srcId="{78EAB545-FC48-4CB4-B703-BD0CE04767D4}" destId="{73488938-4F27-4418-81B1-98062A517D2B}" srcOrd="0" destOrd="0" presId="urn:microsoft.com/office/officeart/2005/8/layout/hList6"/>
    <dgm:cxn modelId="{5DCAEB55-A97F-48E4-910A-4F6F293A9391}" srcId="{FFD09442-2106-4D58-9CC5-F63A01EFAA0B}" destId="{C14EE5B3-11F6-479D-95C1-9BC809BDF7E7}" srcOrd="2" destOrd="0" parTransId="{4ECB977E-47CD-43DF-A3DC-E0B7F6910B84}" sibTransId="{76157021-2234-487C-9D17-9640BD96BB8A}"/>
    <dgm:cxn modelId="{8C0C6C7F-EED2-4997-B17D-233ACA84BC39}" type="presOf" srcId="{BA7DF7B4-FD82-448D-807D-5FF04BAF395F}" destId="{FB1D43D0-C64F-4D36-BC90-4B3359937272}" srcOrd="0" destOrd="0" presId="urn:microsoft.com/office/officeart/2005/8/layout/hList6"/>
    <dgm:cxn modelId="{AF7769A3-E40B-4466-B026-3D9399B64EC0}" type="presOf" srcId="{C14EE5B3-11F6-479D-95C1-9BC809BDF7E7}" destId="{DB1789D8-482E-4521-BE4A-EC9657DBABE4}" srcOrd="0" destOrd="0" presId="urn:microsoft.com/office/officeart/2005/8/layout/hList6"/>
    <dgm:cxn modelId="{B29B1663-E084-4D1B-8EF5-22036713A718}" type="presOf" srcId="{32F68350-7285-4F3B-A598-FFCD5D463111}" destId="{C49F33C2-EFBC-4C74-B5AD-FF0B3EA863BB}" srcOrd="0" destOrd="0" presId="urn:microsoft.com/office/officeart/2005/8/layout/hList6"/>
    <dgm:cxn modelId="{B07D19D3-7EF4-405E-9785-6FCC412E7723}" srcId="{FFD09442-2106-4D58-9CC5-F63A01EFAA0B}" destId="{78EAB545-FC48-4CB4-B703-BD0CE04767D4}" srcOrd="0" destOrd="0" parTransId="{1233A86C-9629-4BA3-841E-9D0C8B902F6C}" sibTransId="{6E52EB4B-9B35-4017-BFDA-555FE6DF7B69}"/>
    <dgm:cxn modelId="{141EA6C9-197C-478C-92D6-0EE515E21C3C}" type="presParOf" srcId="{DFD68732-5E9E-40B7-B3D6-20602D4D0488}" destId="{73488938-4F27-4418-81B1-98062A517D2B}" srcOrd="0" destOrd="0" presId="urn:microsoft.com/office/officeart/2005/8/layout/hList6"/>
    <dgm:cxn modelId="{892627EB-38C9-45A2-A9A7-F77A47419DB7}" type="presParOf" srcId="{DFD68732-5E9E-40B7-B3D6-20602D4D0488}" destId="{AA803807-F5AB-4D9E-AA96-25B3FED9A9EA}" srcOrd="1" destOrd="0" presId="urn:microsoft.com/office/officeart/2005/8/layout/hList6"/>
    <dgm:cxn modelId="{FB801C9B-785C-4C56-A1B4-658AE83D6331}" type="presParOf" srcId="{DFD68732-5E9E-40B7-B3D6-20602D4D0488}" destId="{FB1D43D0-C64F-4D36-BC90-4B3359937272}" srcOrd="2" destOrd="0" presId="urn:microsoft.com/office/officeart/2005/8/layout/hList6"/>
    <dgm:cxn modelId="{1794EB00-0ED2-454D-9211-AFE8BC005B03}" type="presParOf" srcId="{DFD68732-5E9E-40B7-B3D6-20602D4D0488}" destId="{0224E755-AAAF-43FA-B53E-986A36BB9C82}" srcOrd="3" destOrd="0" presId="urn:microsoft.com/office/officeart/2005/8/layout/hList6"/>
    <dgm:cxn modelId="{383056AD-DA57-4B46-BAE3-F99237227E42}" type="presParOf" srcId="{DFD68732-5E9E-40B7-B3D6-20602D4D0488}" destId="{DB1789D8-482E-4521-BE4A-EC9657DBABE4}" srcOrd="4" destOrd="0" presId="urn:microsoft.com/office/officeart/2005/8/layout/hList6"/>
    <dgm:cxn modelId="{56F2A195-8C75-4B7E-B542-99E51FBBF2D8}" type="presParOf" srcId="{DFD68732-5E9E-40B7-B3D6-20602D4D0488}" destId="{FC14F23A-1682-457E-9229-64D9A1148DCD}" srcOrd="5" destOrd="0" presId="urn:microsoft.com/office/officeart/2005/8/layout/hList6"/>
    <dgm:cxn modelId="{DC749F5C-5173-4A43-866D-FD5365AD554B}" type="presParOf" srcId="{DFD68732-5E9E-40B7-B3D6-20602D4D0488}" destId="{C49F33C2-EFBC-4C74-B5AD-FF0B3EA863BB}"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F142E5-FDBE-4901-8BE0-791AEC52C9A6}" type="doc">
      <dgm:prSet loTypeId="urn:microsoft.com/office/officeart/2005/8/layout/lProcess2" loCatId="list" qsTypeId="urn:microsoft.com/office/officeart/2005/8/quickstyle/simple3" qsCatId="simple" csTypeId="urn:microsoft.com/office/officeart/2005/8/colors/colorful3" csCatId="colorful" phldr="1"/>
      <dgm:spPr/>
      <dgm:t>
        <a:bodyPr/>
        <a:lstStyle/>
        <a:p>
          <a:endParaRPr lang="es-MX"/>
        </a:p>
      </dgm:t>
    </dgm:pt>
    <dgm:pt modelId="{9D7BA226-C43D-4B02-8032-8D97C0B1FA0B}">
      <dgm:prSet custT="1"/>
      <dgm:spPr/>
      <dgm:t>
        <a:bodyPr/>
        <a:lstStyle/>
        <a:p>
          <a:pPr rtl="0"/>
          <a:r>
            <a:rPr lang="es-MX" sz="2600" dirty="0" smtClean="0"/>
            <a:t>Reguladores responsables de:</a:t>
          </a:r>
          <a:endParaRPr lang="es-MX" sz="2600" dirty="0"/>
        </a:p>
      </dgm:t>
    </dgm:pt>
    <dgm:pt modelId="{AE34756C-41B1-49B1-8E7E-EC68A4557C6A}" type="parTrans" cxnId="{ACF96253-86C0-4FBF-89C4-09602D73FBAE}">
      <dgm:prSet/>
      <dgm:spPr/>
      <dgm:t>
        <a:bodyPr/>
        <a:lstStyle/>
        <a:p>
          <a:endParaRPr lang="es-MX"/>
        </a:p>
      </dgm:t>
    </dgm:pt>
    <dgm:pt modelId="{C044BA27-1EEF-457F-AD48-306693864B56}" type="sibTrans" cxnId="{ACF96253-86C0-4FBF-89C4-09602D73FBAE}">
      <dgm:prSet/>
      <dgm:spPr/>
      <dgm:t>
        <a:bodyPr/>
        <a:lstStyle/>
        <a:p>
          <a:endParaRPr lang="es-MX"/>
        </a:p>
      </dgm:t>
    </dgm:pt>
    <dgm:pt modelId="{92BD0581-B3CE-4642-80AA-619FDF9F9B64}">
      <dgm:prSet custT="1"/>
      <dgm:spPr/>
      <dgm:t>
        <a:bodyPr/>
        <a:lstStyle/>
        <a:p>
          <a:pPr rtl="0"/>
          <a:r>
            <a:rPr lang="es-MX" sz="1600" dirty="0" smtClean="0"/>
            <a:t>Crear condiciones que incentiven el equilibrio entre solvencia, protección al consumidor, desarrollo del sector asegurador y tasa de retorno del sistema.</a:t>
          </a:r>
          <a:endParaRPr lang="es-MX" sz="1600" dirty="0"/>
        </a:p>
      </dgm:t>
    </dgm:pt>
    <dgm:pt modelId="{9862F387-FF8F-4ABB-AD1A-17AEFDE316A0}" type="parTrans" cxnId="{BB823C7D-3744-4ACF-BD57-5221CD2B6A91}">
      <dgm:prSet/>
      <dgm:spPr/>
      <dgm:t>
        <a:bodyPr/>
        <a:lstStyle/>
        <a:p>
          <a:endParaRPr lang="es-MX"/>
        </a:p>
      </dgm:t>
    </dgm:pt>
    <dgm:pt modelId="{1457294D-D31F-49D0-8AD6-B0E90FFAEA47}" type="sibTrans" cxnId="{BB823C7D-3744-4ACF-BD57-5221CD2B6A91}">
      <dgm:prSet/>
      <dgm:spPr/>
      <dgm:t>
        <a:bodyPr/>
        <a:lstStyle/>
        <a:p>
          <a:endParaRPr lang="es-MX"/>
        </a:p>
      </dgm:t>
    </dgm:pt>
    <dgm:pt modelId="{C0434163-9A22-42F5-970E-C20F9C817D92}">
      <dgm:prSet custT="1"/>
      <dgm:spPr/>
      <dgm:t>
        <a:bodyPr/>
        <a:lstStyle/>
        <a:p>
          <a:pPr rtl="0"/>
          <a:r>
            <a:rPr lang="es-MX" sz="2400" dirty="0" smtClean="0"/>
            <a:t>Equilibrio de</a:t>
          </a:r>
          <a:endParaRPr lang="es-MX" sz="2400" dirty="0"/>
        </a:p>
      </dgm:t>
    </dgm:pt>
    <dgm:pt modelId="{F65EF1AB-DF7F-4A56-B041-0182DD183012}" type="parTrans" cxnId="{24CA9AEC-DF4C-4155-8C31-E73EB3124E77}">
      <dgm:prSet/>
      <dgm:spPr/>
      <dgm:t>
        <a:bodyPr/>
        <a:lstStyle/>
        <a:p>
          <a:endParaRPr lang="es-MX"/>
        </a:p>
      </dgm:t>
    </dgm:pt>
    <dgm:pt modelId="{1260FA18-39CD-452B-BD57-CA78E42E3C66}" type="sibTrans" cxnId="{24CA9AEC-DF4C-4155-8C31-E73EB3124E77}">
      <dgm:prSet/>
      <dgm:spPr/>
      <dgm:t>
        <a:bodyPr/>
        <a:lstStyle/>
        <a:p>
          <a:endParaRPr lang="es-MX"/>
        </a:p>
      </dgm:t>
    </dgm:pt>
    <dgm:pt modelId="{399BD7DF-B449-41D3-96D4-36E7A01CBB1B}">
      <dgm:prSet custT="1"/>
      <dgm:spPr/>
      <dgm:t>
        <a:bodyPr/>
        <a:lstStyle/>
        <a:p>
          <a:pPr rtl="0"/>
          <a:r>
            <a:rPr lang="es-MX" sz="1600" dirty="0" smtClean="0"/>
            <a:t>P1 = Requerimientos de capital</a:t>
          </a:r>
          <a:endParaRPr lang="es-MX" sz="1600" dirty="0"/>
        </a:p>
      </dgm:t>
    </dgm:pt>
    <dgm:pt modelId="{6DC669F9-B481-420D-837A-B290D96CEF45}" type="parTrans" cxnId="{D2E96D7A-2CCB-483A-84A5-BA2A88158291}">
      <dgm:prSet/>
      <dgm:spPr/>
      <dgm:t>
        <a:bodyPr/>
        <a:lstStyle/>
        <a:p>
          <a:endParaRPr lang="es-MX"/>
        </a:p>
      </dgm:t>
    </dgm:pt>
    <dgm:pt modelId="{9FE44D02-CA61-4437-9315-F675BB0AC6E3}" type="sibTrans" cxnId="{D2E96D7A-2CCB-483A-84A5-BA2A88158291}">
      <dgm:prSet/>
      <dgm:spPr/>
      <dgm:t>
        <a:bodyPr/>
        <a:lstStyle/>
        <a:p>
          <a:endParaRPr lang="es-MX"/>
        </a:p>
      </dgm:t>
    </dgm:pt>
    <dgm:pt modelId="{09CD2553-B5F7-4750-AB63-160BAFF0B1F3}">
      <dgm:prSet custT="1"/>
      <dgm:spPr/>
      <dgm:t>
        <a:bodyPr/>
        <a:lstStyle/>
        <a:p>
          <a:pPr rtl="0"/>
          <a:r>
            <a:rPr lang="es-MX" sz="1600" dirty="0" smtClean="0"/>
            <a:t>P2 = Requerimientos de Supervisión</a:t>
          </a:r>
          <a:endParaRPr lang="es-MX" sz="1600" dirty="0"/>
        </a:p>
      </dgm:t>
    </dgm:pt>
    <dgm:pt modelId="{9AD61AF7-7F3C-49EC-93C8-B0A3AFC401EA}" type="parTrans" cxnId="{EA997DEE-3B85-4650-ABA1-C73A2814B968}">
      <dgm:prSet/>
      <dgm:spPr/>
      <dgm:t>
        <a:bodyPr/>
        <a:lstStyle/>
        <a:p>
          <a:endParaRPr lang="es-MX"/>
        </a:p>
      </dgm:t>
    </dgm:pt>
    <dgm:pt modelId="{34D4FBC1-0944-4725-89A4-392983B3A143}" type="sibTrans" cxnId="{EA997DEE-3B85-4650-ABA1-C73A2814B968}">
      <dgm:prSet/>
      <dgm:spPr/>
      <dgm:t>
        <a:bodyPr/>
        <a:lstStyle/>
        <a:p>
          <a:endParaRPr lang="es-MX"/>
        </a:p>
      </dgm:t>
    </dgm:pt>
    <dgm:pt modelId="{E7D1AC98-3034-46B4-A304-A661EABF000F}">
      <dgm:prSet custT="1"/>
      <dgm:spPr/>
      <dgm:t>
        <a:bodyPr/>
        <a:lstStyle/>
        <a:p>
          <a:pPr rtl="0"/>
          <a:r>
            <a:rPr lang="es-MX" sz="1600" dirty="0" smtClean="0"/>
            <a:t>P3 = Requerimientos de revelación de información</a:t>
          </a:r>
          <a:endParaRPr lang="es-MX" sz="1600" dirty="0"/>
        </a:p>
      </dgm:t>
    </dgm:pt>
    <dgm:pt modelId="{0D6F3A85-BEDC-4B29-AEB6-246FCB713C3F}" type="parTrans" cxnId="{5F499BB2-2EE0-40DC-B198-4173CA7E6856}">
      <dgm:prSet/>
      <dgm:spPr/>
      <dgm:t>
        <a:bodyPr/>
        <a:lstStyle/>
        <a:p>
          <a:endParaRPr lang="es-MX"/>
        </a:p>
      </dgm:t>
    </dgm:pt>
    <dgm:pt modelId="{B7EC19DB-71A9-4AA1-B159-B8C61BB90251}" type="sibTrans" cxnId="{5F499BB2-2EE0-40DC-B198-4173CA7E6856}">
      <dgm:prSet/>
      <dgm:spPr/>
      <dgm:t>
        <a:bodyPr/>
        <a:lstStyle/>
        <a:p>
          <a:endParaRPr lang="es-MX"/>
        </a:p>
      </dgm:t>
    </dgm:pt>
    <dgm:pt modelId="{1246AEA3-D3D6-41F1-A2BA-B0336A41C352}">
      <dgm:prSet custT="1"/>
      <dgm:spPr/>
      <dgm:t>
        <a:bodyPr/>
        <a:lstStyle/>
        <a:p>
          <a:pPr rtl="0"/>
          <a:r>
            <a:rPr lang="es-MX" sz="2600" dirty="0" smtClean="0"/>
            <a:t>Transición de Solvencia I a Solvencia II</a:t>
          </a:r>
          <a:endParaRPr lang="es-MX" sz="2600" dirty="0"/>
        </a:p>
      </dgm:t>
    </dgm:pt>
    <dgm:pt modelId="{05D2892F-8EDB-4EF3-A1D2-B676B4BA10D8}" type="parTrans" cxnId="{A9D7EDFD-12D2-4081-B64B-B26344000D02}">
      <dgm:prSet/>
      <dgm:spPr/>
      <dgm:t>
        <a:bodyPr/>
        <a:lstStyle/>
        <a:p>
          <a:endParaRPr lang="es-MX"/>
        </a:p>
      </dgm:t>
    </dgm:pt>
    <dgm:pt modelId="{BAB567E5-59B6-49F9-8CC8-67D0EA5A8CCA}" type="sibTrans" cxnId="{A9D7EDFD-12D2-4081-B64B-B26344000D02}">
      <dgm:prSet/>
      <dgm:spPr/>
      <dgm:t>
        <a:bodyPr/>
        <a:lstStyle/>
        <a:p>
          <a:endParaRPr lang="es-MX"/>
        </a:p>
      </dgm:t>
    </dgm:pt>
    <dgm:pt modelId="{628C0104-C1E4-4099-BCAA-6AC8F8C3C98A}">
      <dgm:prSet custT="1"/>
      <dgm:spPr/>
      <dgm:t>
        <a:bodyPr/>
        <a:lstStyle/>
        <a:p>
          <a:pPr rtl="0"/>
          <a:r>
            <a:rPr lang="es-MX" sz="1600" b="1" dirty="0" smtClean="0"/>
            <a:t>Pre-condiciones del mercado </a:t>
          </a:r>
        </a:p>
        <a:p>
          <a:pPr rtl="0"/>
          <a:r>
            <a:rPr lang="es-MX" sz="1600" dirty="0" smtClean="0"/>
            <a:t>Gradualismo / Pertinencia </a:t>
          </a:r>
          <a:endParaRPr lang="es-MX" sz="1600" dirty="0"/>
        </a:p>
      </dgm:t>
    </dgm:pt>
    <dgm:pt modelId="{B60D9E8D-5BBB-4487-A676-E008F4DFB684}" type="parTrans" cxnId="{46D073CE-19FA-46FE-88BB-3F7F2DDA78CA}">
      <dgm:prSet/>
      <dgm:spPr/>
      <dgm:t>
        <a:bodyPr/>
        <a:lstStyle/>
        <a:p>
          <a:endParaRPr lang="es-MX"/>
        </a:p>
      </dgm:t>
    </dgm:pt>
    <dgm:pt modelId="{3B502A54-6948-41D5-A137-1360DB7452E2}" type="sibTrans" cxnId="{46D073CE-19FA-46FE-88BB-3F7F2DDA78CA}">
      <dgm:prSet/>
      <dgm:spPr/>
      <dgm:t>
        <a:bodyPr/>
        <a:lstStyle/>
        <a:p>
          <a:endParaRPr lang="es-MX"/>
        </a:p>
      </dgm:t>
    </dgm:pt>
    <dgm:pt modelId="{1BC1CC23-E1B5-4A36-8057-6893CC88672C}">
      <dgm:prSet custT="1"/>
      <dgm:spPr/>
      <dgm:t>
        <a:bodyPr/>
        <a:lstStyle/>
        <a:p>
          <a:pPr rtl="0"/>
          <a:r>
            <a:rPr lang="es-MX" sz="1600" b="1" dirty="0" smtClean="0"/>
            <a:t>Calibración de modelos</a:t>
          </a:r>
          <a:endParaRPr lang="es-MX" sz="1600" b="1" dirty="0"/>
        </a:p>
      </dgm:t>
    </dgm:pt>
    <dgm:pt modelId="{2D3FF3CA-CC50-44E6-B798-33D89B7708F9}" type="parTrans" cxnId="{515771D5-1ED1-494D-9DC9-91AFBB0167B0}">
      <dgm:prSet/>
      <dgm:spPr/>
      <dgm:t>
        <a:bodyPr/>
        <a:lstStyle/>
        <a:p>
          <a:endParaRPr lang="es-MX"/>
        </a:p>
      </dgm:t>
    </dgm:pt>
    <dgm:pt modelId="{7A5279F8-C332-490C-ABC1-3FBE7CD2FBC5}" type="sibTrans" cxnId="{515771D5-1ED1-494D-9DC9-91AFBB0167B0}">
      <dgm:prSet/>
      <dgm:spPr/>
      <dgm:t>
        <a:bodyPr/>
        <a:lstStyle/>
        <a:p>
          <a:endParaRPr lang="es-MX"/>
        </a:p>
      </dgm:t>
    </dgm:pt>
    <dgm:pt modelId="{0EEEE994-2695-496A-BED6-5A7EAE589FF0}">
      <dgm:prSet custT="1"/>
      <dgm:spPr/>
      <dgm:t>
        <a:bodyPr/>
        <a:lstStyle/>
        <a:p>
          <a:pPr rtl="0"/>
          <a:r>
            <a:rPr lang="es-MX" sz="1600" dirty="0" smtClean="0"/>
            <a:t>Reconocimiento que el </a:t>
          </a:r>
          <a:r>
            <a:rPr lang="es-MX" sz="1600" b="1" dirty="0" smtClean="0"/>
            <a:t>seguro</a:t>
          </a:r>
          <a:r>
            <a:rPr lang="es-MX" sz="1600" dirty="0" smtClean="0"/>
            <a:t> es una </a:t>
          </a:r>
          <a:r>
            <a:rPr lang="es-MX" sz="1600" b="1" dirty="0" smtClean="0"/>
            <a:t>actividad diferenciada de la banca </a:t>
          </a:r>
          <a:r>
            <a:rPr lang="es-MX" sz="1600" dirty="0" smtClean="0"/>
            <a:t>/ Riesgo Sistémico en seguros ???</a:t>
          </a:r>
          <a:endParaRPr lang="es-MX" sz="1600" dirty="0"/>
        </a:p>
      </dgm:t>
    </dgm:pt>
    <dgm:pt modelId="{3E694E1D-2105-4116-9B98-B8E0402E967B}" type="parTrans" cxnId="{A6AAF9BA-F1ED-4D78-BAD2-63573408E3CA}">
      <dgm:prSet/>
      <dgm:spPr/>
      <dgm:t>
        <a:bodyPr/>
        <a:lstStyle/>
        <a:p>
          <a:endParaRPr lang="es-MX"/>
        </a:p>
      </dgm:t>
    </dgm:pt>
    <dgm:pt modelId="{D33E8C0E-5771-4CC0-8229-D37646C835D5}" type="sibTrans" cxnId="{A6AAF9BA-F1ED-4D78-BAD2-63573408E3CA}">
      <dgm:prSet/>
      <dgm:spPr/>
      <dgm:t>
        <a:bodyPr/>
        <a:lstStyle/>
        <a:p>
          <a:endParaRPr lang="es-MX"/>
        </a:p>
      </dgm:t>
    </dgm:pt>
    <dgm:pt modelId="{C2A7A311-4BF6-4299-93B1-1059BA454AD2}" type="pres">
      <dgm:prSet presAssocID="{29F142E5-FDBE-4901-8BE0-791AEC52C9A6}" presName="theList" presStyleCnt="0">
        <dgm:presLayoutVars>
          <dgm:dir/>
          <dgm:animLvl val="lvl"/>
          <dgm:resizeHandles val="exact"/>
        </dgm:presLayoutVars>
      </dgm:prSet>
      <dgm:spPr/>
      <dgm:t>
        <a:bodyPr/>
        <a:lstStyle/>
        <a:p>
          <a:endParaRPr lang="es-MX"/>
        </a:p>
      </dgm:t>
    </dgm:pt>
    <dgm:pt modelId="{B6636A8A-367E-407F-9B18-1F32A8002C62}" type="pres">
      <dgm:prSet presAssocID="{9D7BA226-C43D-4B02-8032-8D97C0B1FA0B}" presName="compNode" presStyleCnt="0"/>
      <dgm:spPr/>
    </dgm:pt>
    <dgm:pt modelId="{8F06AD08-E4C5-4583-9FC6-A72C9EF633EE}" type="pres">
      <dgm:prSet presAssocID="{9D7BA226-C43D-4B02-8032-8D97C0B1FA0B}" presName="aNode" presStyleLbl="bgShp" presStyleIdx="0" presStyleCnt="2" custLinFactNeighborY="1515"/>
      <dgm:spPr/>
      <dgm:t>
        <a:bodyPr/>
        <a:lstStyle/>
        <a:p>
          <a:endParaRPr lang="es-MX"/>
        </a:p>
      </dgm:t>
    </dgm:pt>
    <dgm:pt modelId="{F0D2B91A-2AE0-4196-815C-7A2B3CE53304}" type="pres">
      <dgm:prSet presAssocID="{9D7BA226-C43D-4B02-8032-8D97C0B1FA0B}" presName="textNode" presStyleLbl="bgShp" presStyleIdx="0" presStyleCnt="2"/>
      <dgm:spPr/>
      <dgm:t>
        <a:bodyPr/>
        <a:lstStyle/>
        <a:p>
          <a:endParaRPr lang="es-MX"/>
        </a:p>
      </dgm:t>
    </dgm:pt>
    <dgm:pt modelId="{FD9BC164-B3C2-4F7F-8864-15D08E7D52B4}" type="pres">
      <dgm:prSet presAssocID="{9D7BA226-C43D-4B02-8032-8D97C0B1FA0B}" presName="compChildNode" presStyleCnt="0"/>
      <dgm:spPr/>
    </dgm:pt>
    <dgm:pt modelId="{E72A110B-1E81-44AD-ACC9-C47CCDDA577F}" type="pres">
      <dgm:prSet presAssocID="{9D7BA226-C43D-4B02-8032-8D97C0B1FA0B}" presName="theInnerList" presStyleCnt="0"/>
      <dgm:spPr/>
    </dgm:pt>
    <dgm:pt modelId="{2A18BF7E-23E9-4C68-B40E-64F0165F42F8}" type="pres">
      <dgm:prSet presAssocID="{92BD0581-B3CE-4642-80AA-619FDF9F9B64}" presName="childNode" presStyleLbl="node1" presStyleIdx="0" presStyleCnt="5">
        <dgm:presLayoutVars>
          <dgm:bulletEnabled val="1"/>
        </dgm:presLayoutVars>
      </dgm:prSet>
      <dgm:spPr/>
      <dgm:t>
        <a:bodyPr/>
        <a:lstStyle/>
        <a:p>
          <a:endParaRPr lang="es-MX"/>
        </a:p>
      </dgm:t>
    </dgm:pt>
    <dgm:pt modelId="{7DEE852C-4EDD-44C4-87F0-F66DDBE0FF3A}" type="pres">
      <dgm:prSet presAssocID="{92BD0581-B3CE-4642-80AA-619FDF9F9B64}" presName="aSpace2" presStyleCnt="0"/>
      <dgm:spPr/>
    </dgm:pt>
    <dgm:pt modelId="{19B1C378-C994-4F3C-BE72-BF656305ED20}" type="pres">
      <dgm:prSet presAssocID="{C0434163-9A22-42F5-970E-C20F9C817D92}" presName="childNode" presStyleLbl="node1" presStyleIdx="1" presStyleCnt="5" custScaleY="163567">
        <dgm:presLayoutVars>
          <dgm:bulletEnabled val="1"/>
        </dgm:presLayoutVars>
      </dgm:prSet>
      <dgm:spPr/>
      <dgm:t>
        <a:bodyPr/>
        <a:lstStyle/>
        <a:p>
          <a:endParaRPr lang="es-MX"/>
        </a:p>
      </dgm:t>
    </dgm:pt>
    <dgm:pt modelId="{D0F64C2E-C5F8-4EA7-89E8-20882F9772EB}" type="pres">
      <dgm:prSet presAssocID="{9D7BA226-C43D-4B02-8032-8D97C0B1FA0B}" presName="aSpace" presStyleCnt="0"/>
      <dgm:spPr/>
    </dgm:pt>
    <dgm:pt modelId="{AA731B66-56D1-43DF-81B8-8DA50C2DF129}" type="pres">
      <dgm:prSet presAssocID="{1246AEA3-D3D6-41F1-A2BA-B0336A41C352}" presName="compNode" presStyleCnt="0"/>
      <dgm:spPr/>
    </dgm:pt>
    <dgm:pt modelId="{F2BD7C08-1003-4425-A6E9-090CB0BEFEAC}" type="pres">
      <dgm:prSet presAssocID="{1246AEA3-D3D6-41F1-A2BA-B0336A41C352}" presName="aNode" presStyleLbl="bgShp" presStyleIdx="1" presStyleCnt="2"/>
      <dgm:spPr/>
      <dgm:t>
        <a:bodyPr/>
        <a:lstStyle/>
        <a:p>
          <a:endParaRPr lang="es-MX"/>
        </a:p>
      </dgm:t>
    </dgm:pt>
    <dgm:pt modelId="{EEFDEA1E-792D-4C7C-BC9D-C9293ECA5E06}" type="pres">
      <dgm:prSet presAssocID="{1246AEA3-D3D6-41F1-A2BA-B0336A41C352}" presName="textNode" presStyleLbl="bgShp" presStyleIdx="1" presStyleCnt="2"/>
      <dgm:spPr/>
      <dgm:t>
        <a:bodyPr/>
        <a:lstStyle/>
        <a:p>
          <a:endParaRPr lang="es-MX"/>
        </a:p>
      </dgm:t>
    </dgm:pt>
    <dgm:pt modelId="{16A71CFD-187A-4F21-B468-DB9A30EF71A9}" type="pres">
      <dgm:prSet presAssocID="{1246AEA3-D3D6-41F1-A2BA-B0336A41C352}" presName="compChildNode" presStyleCnt="0"/>
      <dgm:spPr/>
    </dgm:pt>
    <dgm:pt modelId="{CECEA06F-BB83-4AAC-A571-2CD697BDA1D8}" type="pres">
      <dgm:prSet presAssocID="{1246AEA3-D3D6-41F1-A2BA-B0336A41C352}" presName="theInnerList" presStyleCnt="0"/>
      <dgm:spPr/>
    </dgm:pt>
    <dgm:pt modelId="{9512BCE9-3E40-4B0B-97B3-4AF9277389B5}" type="pres">
      <dgm:prSet presAssocID="{628C0104-C1E4-4099-BCAA-6AC8F8C3C98A}" presName="childNode" presStyleLbl="node1" presStyleIdx="2" presStyleCnt="5">
        <dgm:presLayoutVars>
          <dgm:bulletEnabled val="1"/>
        </dgm:presLayoutVars>
      </dgm:prSet>
      <dgm:spPr/>
      <dgm:t>
        <a:bodyPr/>
        <a:lstStyle/>
        <a:p>
          <a:endParaRPr lang="es-MX"/>
        </a:p>
      </dgm:t>
    </dgm:pt>
    <dgm:pt modelId="{6EBE3F2C-1D86-49AD-9D8A-C6DCB9363FBD}" type="pres">
      <dgm:prSet presAssocID="{628C0104-C1E4-4099-BCAA-6AC8F8C3C98A}" presName="aSpace2" presStyleCnt="0"/>
      <dgm:spPr/>
    </dgm:pt>
    <dgm:pt modelId="{CA24F212-C6A6-439C-88E3-6B95028FAB7D}" type="pres">
      <dgm:prSet presAssocID="{1BC1CC23-E1B5-4A36-8057-6893CC88672C}" presName="childNode" presStyleLbl="node1" presStyleIdx="3" presStyleCnt="5">
        <dgm:presLayoutVars>
          <dgm:bulletEnabled val="1"/>
        </dgm:presLayoutVars>
      </dgm:prSet>
      <dgm:spPr/>
      <dgm:t>
        <a:bodyPr/>
        <a:lstStyle/>
        <a:p>
          <a:endParaRPr lang="es-MX"/>
        </a:p>
      </dgm:t>
    </dgm:pt>
    <dgm:pt modelId="{C949E5E4-6304-4316-97C8-E46A3E78CC11}" type="pres">
      <dgm:prSet presAssocID="{1BC1CC23-E1B5-4A36-8057-6893CC88672C}" presName="aSpace2" presStyleCnt="0"/>
      <dgm:spPr/>
    </dgm:pt>
    <dgm:pt modelId="{AFA8B88A-F444-4B0B-8586-7CDE24141E13}" type="pres">
      <dgm:prSet presAssocID="{0EEEE994-2695-496A-BED6-5A7EAE589FF0}" presName="childNode" presStyleLbl="node1" presStyleIdx="4" presStyleCnt="5">
        <dgm:presLayoutVars>
          <dgm:bulletEnabled val="1"/>
        </dgm:presLayoutVars>
      </dgm:prSet>
      <dgm:spPr/>
      <dgm:t>
        <a:bodyPr/>
        <a:lstStyle/>
        <a:p>
          <a:endParaRPr lang="es-MX"/>
        </a:p>
      </dgm:t>
    </dgm:pt>
  </dgm:ptLst>
  <dgm:cxnLst>
    <dgm:cxn modelId="{FE7C45E7-766D-4CA6-807A-A0EFC260EED9}" type="presOf" srcId="{9D7BA226-C43D-4B02-8032-8D97C0B1FA0B}" destId="{8F06AD08-E4C5-4583-9FC6-A72C9EF633EE}" srcOrd="0" destOrd="0" presId="urn:microsoft.com/office/officeart/2005/8/layout/lProcess2"/>
    <dgm:cxn modelId="{C65EDFD2-F116-4B05-BCE5-F601DF916A9F}" type="presOf" srcId="{29F142E5-FDBE-4901-8BE0-791AEC52C9A6}" destId="{C2A7A311-4BF6-4299-93B1-1059BA454AD2}" srcOrd="0" destOrd="0" presId="urn:microsoft.com/office/officeart/2005/8/layout/lProcess2"/>
    <dgm:cxn modelId="{24CA9AEC-DF4C-4155-8C31-E73EB3124E77}" srcId="{9D7BA226-C43D-4B02-8032-8D97C0B1FA0B}" destId="{C0434163-9A22-42F5-970E-C20F9C817D92}" srcOrd="1" destOrd="0" parTransId="{F65EF1AB-DF7F-4A56-B041-0182DD183012}" sibTransId="{1260FA18-39CD-452B-BD57-CA78E42E3C66}"/>
    <dgm:cxn modelId="{B6806A52-1601-47EF-AB50-BBAF68CC8BE1}" type="presOf" srcId="{92BD0581-B3CE-4642-80AA-619FDF9F9B64}" destId="{2A18BF7E-23E9-4C68-B40E-64F0165F42F8}" srcOrd="0" destOrd="0" presId="urn:microsoft.com/office/officeart/2005/8/layout/lProcess2"/>
    <dgm:cxn modelId="{4DE902B0-8A98-4DD2-B561-88A779C1363C}" type="presOf" srcId="{399BD7DF-B449-41D3-96D4-36E7A01CBB1B}" destId="{19B1C378-C994-4F3C-BE72-BF656305ED20}" srcOrd="0" destOrd="1" presId="urn:microsoft.com/office/officeart/2005/8/layout/lProcess2"/>
    <dgm:cxn modelId="{E30A7877-54E0-4CCB-8F7F-4BF73DD4B396}" type="presOf" srcId="{09CD2553-B5F7-4750-AB63-160BAFF0B1F3}" destId="{19B1C378-C994-4F3C-BE72-BF656305ED20}" srcOrd="0" destOrd="2" presId="urn:microsoft.com/office/officeart/2005/8/layout/lProcess2"/>
    <dgm:cxn modelId="{5F499BB2-2EE0-40DC-B198-4173CA7E6856}" srcId="{C0434163-9A22-42F5-970E-C20F9C817D92}" destId="{E7D1AC98-3034-46B4-A304-A661EABF000F}" srcOrd="2" destOrd="0" parTransId="{0D6F3A85-BEDC-4B29-AEB6-246FCB713C3F}" sibTransId="{B7EC19DB-71A9-4AA1-B159-B8C61BB90251}"/>
    <dgm:cxn modelId="{A9D7EDFD-12D2-4081-B64B-B26344000D02}" srcId="{29F142E5-FDBE-4901-8BE0-791AEC52C9A6}" destId="{1246AEA3-D3D6-41F1-A2BA-B0336A41C352}" srcOrd="1" destOrd="0" parTransId="{05D2892F-8EDB-4EF3-A1D2-B676B4BA10D8}" sibTransId="{BAB567E5-59B6-49F9-8CC8-67D0EA5A8CCA}"/>
    <dgm:cxn modelId="{ACF96253-86C0-4FBF-89C4-09602D73FBAE}" srcId="{29F142E5-FDBE-4901-8BE0-791AEC52C9A6}" destId="{9D7BA226-C43D-4B02-8032-8D97C0B1FA0B}" srcOrd="0" destOrd="0" parTransId="{AE34756C-41B1-49B1-8E7E-EC68A4557C6A}" sibTransId="{C044BA27-1EEF-457F-AD48-306693864B56}"/>
    <dgm:cxn modelId="{249E4F21-5A27-4F75-9009-E8AB1EDCA769}" type="presOf" srcId="{1246AEA3-D3D6-41F1-A2BA-B0336A41C352}" destId="{EEFDEA1E-792D-4C7C-BC9D-C9293ECA5E06}" srcOrd="1" destOrd="0" presId="urn:microsoft.com/office/officeart/2005/8/layout/lProcess2"/>
    <dgm:cxn modelId="{3B9433D0-D2B5-40D8-A691-B631D950FEA7}" type="presOf" srcId="{1BC1CC23-E1B5-4A36-8057-6893CC88672C}" destId="{CA24F212-C6A6-439C-88E3-6B95028FAB7D}" srcOrd="0" destOrd="0" presId="urn:microsoft.com/office/officeart/2005/8/layout/lProcess2"/>
    <dgm:cxn modelId="{515771D5-1ED1-494D-9DC9-91AFBB0167B0}" srcId="{1246AEA3-D3D6-41F1-A2BA-B0336A41C352}" destId="{1BC1CC23-E1B5-4A36-8057-6893CC88672C}" srcOrd="1" destOrd="0" parTransId="{2D3FF3CA-CC50-44E6-B798-33D89B7708F9}" sibTransId="{7A5279F8-C332-490C-ABC1-3FBE7CD2FBC5}"/>
    <dgm:cxn modelId="{B7A15EE5-EC50-4EB1-9D2C-3AD090DF41F0}" type="presOf" srcId="{628C0104-C1E4-4099-BCAA-6AC8F8C3C98A}" destId="{9512BCE9-3E40-4B0B-97B3-4AF9277389B5}" srcOrd="0" destOrd="0" presId="urn:microsoft.com/office/officeart/2005/8/layout/lProcess2"/>
    <dgm:cxn modelId="{B59C0372-3DC9-42A9-A3A5-44BCC5D3473A}" type="presOf" srcId="{E7D1AC98-3034-46B4-A304-A661EABF000F}" destId="{19B1C378-C994-4F3C-BE72-BF656305ED20}" srcOrd="0" destOrd="3" presId="urn:microsoft.com/office/officeart/2005/8/layout/lProcess2"/>
    <dgm:cxn modelId="{A6AAF9BA-F1ED-4D78-BAD2-63573408E3CA}" srcId="{1246AEA3-D3D6-41F1-A2BA-B0336A41C352}" destId="{0EEEE994-2695-496A-BED6-5A7EAE589FF0}" srcOrd="2" destOrd="0" parTransId="{3E694E1D-2105-4116-9B98-B8E0402E967B}" sibTransId="{D33E8C0E-5771-4CC0-8229-D37646C835D5}"/>
    <dgm:cxn modelId="{46D073CE-19FA-46FE-88BB-3F7F2DDA78CA}" srcId="{1246AEA3-D3D6-41F1-A2BA-B0336A41C352}" destId="{628C0104-C1E4-4099-BCAA-6AC8F8C3C98A}" srcOrd="0" destOrd="0" parTransId="{B60D9E8D-5BBB-4487-A676-E008F4DFB684}" sibTransId="{3B502A54-6948-41D5-A137-1360DB7452E2}"/>
    <dgm:cxn modelId="{BB823C7D-3744-4ACF-BD57-5221CD2B6A91}" srcId="{9D7BA226-C43D-4B02-8032-8D97C0B1FA0B}" destId="{92BD0581-B3CE-4642-80AA-619FDF9F9B64}" srcOrd="0" destOrd="0" parTransId="{9862F387-FF8F-4ABB-AD1A-17AEFDE316A0}" sibTransId="{1457294D-D31F-49D0-8AD6-B0E90FFAEA47}"/>
    <dgm:cxn modelId="{EA997DEE-3B85-4650-ABA1-C73A2814B968}" srcId="{C0434163-9A22-42F5-970E-C20F9C817D92}" destId="{09CD2553-B5F7-4750-AB63-160BAFF0B1F3}" srcOrd="1" destOrd="0" parTransId="{9AD61AF7-7F3C-49EC-93C8-B0A3AFC401EA}" sibTransId="{34D4FBC1-0944-4725-89A4-392983B3A143}"/>
    <dgm:cxn modelId="{B314A54E-DE3B-463A-B992-06C1141CA24D}" type="presOf" srcId="{C0434163-9A22-42F5-970E-C20F9C817D92}" destId="{19B1C378-C994-4F3C-BE72-BF656305ED20}" srcOrd="0" destOrd="0" presId="urn:microsoft.com/office/officeart/2005/8/layout/lProcess2"/>
    <dgm:cxn modelId="{339E8317-86DE-40A9-8652-417C136C157B}" type="presOf" srcId="{0EEEE994-2695-496A-BED6-5A7EAE589FF0}" destId="{AFA8B88A-F444-4B0B-8586-7CDE24141E13}" srcOrd="0" destOrd="0" presId="urn:microsoft.com/office/officeart/2005/8/layout/lProcess2"/>
    <dgm:cxn modelId="{286E7DB5-2C1F-4E51-99D3-6A985B59B786}" type="presOf" srcId="{1246AEA3-D3D6-41F1-A2BA-B0336A41C352}" destId="{F2BD7C08-1003-4425-A6E9-090CB0BEFEAC}" srcOrd="0" destOrd="0" presId="urn:microsoft.com/office/officeart/2005/8/layout/lProcess2"/>
    <dgm:cxn modelId="{D2E96D7A-2CCB-483A-84A5-BA2A88158291}" srcId="{C0434163-9A22-42F5-970E-C20F9C817D92}" destId="{399BD7DF-B449-41D3-96D4-36E7A01CBB1B}" srcOrd="0" destOrd="0" parTransId="{6DC669F9-B481-420D-837A-B290D96CEF45}" sibTransId="{9FE44D02-CA61-4437-9315-F675BB0AC6E3}"/>
    <dgm:cxn modelId="{ABF055D0-FC83-4A2C-A253-B624E443D036}" type="presOf" srcId="{9D7BA226-C43D-4B02-8032-8D97C0B1FA0B}" destId="{F0D2B91A-2AE0-4196-815C-7A2B3CE53304}" srcOrd="1" destOrd="0" presId="urn:microsoft.com/office/officeart/2005/8/layout/lProcess2"/>
    <dgm:cxn modelId="{CE318D4E-C91D-4B89-A328-BB723786635D}" type="presParOf" srcId="{C2A7A311-4BF6-4299-93B1-1059BA454AD2}" destId="{B6636A8A-367E-407F-9B18-1F32A8002C62}" srcOrd="0" destOrd="0" presId="urn:microsoft.com/office/officeart/2005/8/layout/lProcess2"/>
    <dgm:cxn modelId="{4A0050EE-F25E-44E8-B10F-B271D23A0CE1}" type="presParOf" srcId="{B6636A8A-367E-407F-9B18-1F32A8002C62}" destId="{8F06AD08-E4C5-4583-9FC6-A72C9EF633EE}" srcOrd="0" destOrd="0" presId="urn:microsoft.com/office/officeart/2005/8/layout/lProcess2"/>
    <dgm:cxn modelId="{FA69BADE-C340-47F8-8DE3-599BD1BCDE07}" type="presParOf" srcId="{B6636A8A-367E-407F-9B18-1F32A8002C62}" destId="{F0D2B91A-2AE0-4196-815C-7A2B3CE53304}" srcOrd="1" destOrd="0" presId="urn:microsoft.com/office/officeart/2005/8/layout/lProcess2"/>
    <dgm:cxn modelId="{4E98AC4D-261C-41D9-87B1-10ABF50BE8DE}" type="presParOf" srcId="{B6636A8A-367E-407F-9B18-1F32A8002C62}" destId="{FD9BC164-B3C2-4F7F-8864-15D08E7D52B4}" srcOrd="2" destOrd="0" presId="urn:microsoft.com/office/officeart/2005/8/layout/lProcess2"/>
    <dgm:cxn modelId="{420745E3-5A9A-4200-BF01-274F27874DC7}" type="presParOf" srcId="{FD9BC164-B3C2-4F7F-8864-15D08E7D52B4}" destId="{E72A110B-1E81-44AD-ACC9-C47CCDDA577F}" srcOrd="0" destOrd="0" presId="urn:microsoft.com/office/officeart/2005/8/layout/lProcess2"/>
    <dgm:cxn modelId="{310EFD20-0C32-44F5-8492-F6130F35C7B7}" type="presParOf" srcId="{E72A110B-1E81-44AD-ACC9-C47CCDDA577F}" destId="{2A18BF7E-23E9-4C68-B40E-64F0165F42F8}" srcOrd="0" destOrd="0" presId="urn:microsoft.com/office/officeart/2005/8/layout/lProcess2"/>
    <dgm:cxn modelId="{D8D3EF77-7B18-41E8-BACD-4E7BB0FC18CD}" type="presParOf" srcId="{E72A110B-1E81-44AD-ACC9-C47CCDDA577F}" destId="{7DEE852C-4EDD-44C4-87F0-F66DDBE0FF3A}" srcOrd="1" destOrd="0" presId="urn:microsoft.com/office/officeart/2005/8/layout/lProcess2"/>
    <dgm:cxn modelId="{1B24D848-5098-4257-83D1-90FF3520EC5E}" type="presParOf" srcId="{E72A110B-1E81-44AD-ACC9-C47CCDDA577F}" destId="{19B1C378-C994-4F3C-BE72-BF656305ED20}" srcOrd="2" destOrd="0" presId="urn:microsoft.com/office/officeart/2005/8/layout/lProcess2"/>
    <dgm:cxn modelId="{5F86EBEA-1AF7-4A97-A3B3-C86B53DB23D8}" type="presParOf" srcId="{C2A7A311-4BF6-4299-93B1-1059BA454AD2}" destId="{D0F64C2E-C5F8-4EA7-89E8-20882F9772EB}" srcOrd="1" destOrd="0" presId="urn:microsoft.com/office/officeart/2005/8/layout/lProcess2"/>
    <dgm:cxn modelId="{9DCDAF08-B3AF-4669-B501-726B12F47F02}" type="presParOf" srcId="{C2A7A311-4BF6-4299-93B1-1059BA454AD2}" destId="{AA731B66-56D1-43DF-81B8-8DA50C2DF129}" srcOrd="2" destOrd="0" presId="urn:microsoft.com/office/officeart/2005/8/layout/lProcess2"/>
    <dgm:cxn modelId="{5A0ED5B2-677F-4995-B01A-53FD6DCCAE18}" type="presParOf" srcId="{AA731B66-56D1-43DF-81B8-8DA50C2DF129}" destId="{F2BD7C08-1003-4425-A6E9-090CB0BEFEAC}" srcOrd="0" destOrd="0" presId="urn:microsoft.com/office/officeart/2005/8/layout/lProcess2"/>
    <dgm:cxn modelId="{3552364B-361B-4C96-8E24-76D41B3DE8B2}" type="presParOf" srcId="{AA731B66-56D1-43DF-81B8-8DA50C2DF129}" destId="{EEFDEA1E-792D-4C7C-BC9D-C9293ECA5E06}" srcOrd="1" destOrd="0" presId="urn:microsoft.com/office/officeart/2005/8/layout/lProcess2"/>
    <dgm:cxn modelId="{E8011171-1082-4C9A-AB5F-07A310C0D373}" type="presParOf" srcId="{AA731B66-56D1-43DF-81B8-8DA50C2DF129}" destId="{16A71CFD-187A-4F21-B468-DB9A30EF71A9}" srcOrd="2" destOrd="0" presId="urn:microsoft.com/office/officeart/2005/8/layout/lProcess2"/>
    <dgm:cxn modelId="{594860BC-941F-4F9C-80BA-0B7575AE1B42}" type="presParOf" srcId="{16A71CFD-187A-4F21-B468-DB9A30EF71A9}" destId="{CECEA06F-BB83-4AAC-A571-2CD697BDA1D8}" srcOrd="0" destOrd="0" presId="urn:microsoft.com/office/officeart/2005/8/layout/lProcess2"/>
    <dgm:cxn modelId="{083B69BF-8EED-4B0A-9FC6-EDE4C8B34908}" type="presParOf" srcId="{CECEA06F-BB83-4AAC-A571-2CD697BDA1D8}" destId="{9512BCE9-3E40-4B0B-97B3-4AF9277389B5}" srcOrd="0" destOrd="0" presId="urn:microsoft.com/office/officeart/2005/8/layout/lProcess2"/>
    <dgm:cxn modelId="{FC88F914-7253-46FE-9594-3F1C7C803659}" type="presParOf" srcId="{CECEA06F-BB83-4AAC-A571-2CD697BDA1D8}" destId="{6EBE3F2C-1D86-49AD-9D8A-C6DCB9363FBD}" srcOrd="1" destOrd="0" presId="urn:microsoft.com/office/officeart/2005/8/layout/lProcess2"/>
    <dgm:cxn modelId="{31738DA2-8DBD-4ABB-9298-51E0778CFED7}" type="presParOf" srcId="{CECEA06F-BB83-4AAC-A571-2CD697BDA1D8}" destId="{CA24F212-C6A6-439C-88E3-6B95028FAB7D}" srcOrd="2" destOrd="0" presId="urn:microsoft.com/office/officeart/2005/8/layout/lProcess2"/>
    <dgm:cxn modelId="{A5EB3FCE-8EAE-4A54-89CF-5F598AC6A885}" type="presParOf" srcId="{CECEA06F-BB83-4AAC-A571-2CD697BDA1D8}" destId="{C949E5E4-6304-4316-97C8-E46A3E78CC11}" srcOrd="3" destOrd="0" presId="urn:microsoft.com/office/officeart/2005/8/layout/lProcess2"/>
    <dgm:cxn modelId="{A123DC1F-2F01-43A6-811B-11A4B1F20291}" type="presParOf" srcId="{CECEA06F-BB83-4AAC-A571-2CD697BDA1D8}" destId="{AFA8B88A-F444-4B0B-8586-7CDE24141E13}"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8A60762-4022-4A6E-A0B1-AC5C9BDFD8B2}" type="doc">
      <dgm:prSet loTypeId="urn:microsoft.com/office/officeart/2005/8/layout/vList5" loCatId="list" qsTypeId="urn:microsoft.com/office/officeart/2005/8/quickstyle/simple1#1" qsCatId="simple" csTypeId="urn:microsoft.com/office/officeart/2005/8/colors/colorful2" csCatId="colorful" phldr="1"/>
      <dgm:spPr/>
      <dgm:t>
        <a:bodyPr/>
        <a:lstStyle/>
        <a:p>
          <a:endParaRPr lang="es-MX"/>
        </a:p>
      </dgm:t>
    </dgm:pt>
    <dgm:pt modelId="{7C58A611-D702-4AF5-A636-33E897B26936}">
      <dgm:prSet custT="1"/>
      <dgm:spPr/>
      <dgm:t>
        <a:bodyPr/>
        <a:lstStyle/>
        <a:p>
          <a:pPr rtl="0"/>
          <a:r>
            <a:rPr lang="es-ES_tradnl" sz="1800" dirty="0" smtClean="0">
              <a:solidFill>
                <a:schemeClr val="tx1"/>
              </a:solidFill>
              <a:latin typeface="+mj-lt"/>
            </a:rPr>
            <a:t>CONSEJO (DIRECTORIO)</a:t>
          </a:r>
          <a:endParaRPr lang="es-MX" sz="1800" dirty="0">
            <a:solidFill>
              <a:schemeClr val="tx1"/>
            </a:solidFill>
            <a:latin typeface="+mj-lt"/>
          </a:endParaRPr>
        </a:p>
      </dgm:t>
    </dgm:pt>
    <dgm:pt modelId="{7281FA09-87DE-4A81-98D4-F7E6B2D955F6}" type="parTrans" cxnId="{2E115C11-37AC-41EA-A9BB-CC40CB23FE6E}">
      <dgm:prSet/>
      <dgm:spPr/>
      <dgm:t>
        <a:bodyPr/>
        <a:lstStyle/>
        <a:p>
          <a:endParaRPr lang="es-MX" sz="1800">
            <a:solidFill>
              <a:schemeClr val="tx1"/>
            </a:solidFill>
          </a:endParaRPr>
        </a:p>
      </dgm:t>
    </dgm:pt>
    <dgm:pt modelId="{0B99FD13-69CB-42DC-9A04-16C93FBC7346}" type="sibTrans" cxnId="{2E115C11-37AC-41EA-A9BB-CC40CB23FE6E}">
      <dgm:prSet/>
      <dgm:spPr/>
      <dgm:t>
        <a:bodyPr/>
        <a:lstStyle/>
        <a:p>
          <a:endParaRPr lang="es-MX" sz="1800">
            <a:solidFill>
              <a:schemeClr val="tx1"/>
            </a:solidFill>
          </a:endParaRPr>
        </a:p>
      </dgm:t>
    </dgm:pt>
    <dgm:pt modelId="{4D7C9515-62BE-4BC2-ACA5-82BDD11B2F2A}">
      <dgm:prSet custT="1"/>
      <dgm:spPr/>
      <dgm:t>
        <a:bodyPr/>
        <a:lstStyle/>
        <a:p>
          <a:pPr rtl="0"/>
          <a:r>
            <a:rPr lang="es-ES_tradnl" sz="1800" dirty="0" smtClean="0">
              <a:solidFill>
                <a:schemeClr val="tx1"/>
              </a:solidFill>
              <a:latin typeface="+mj-lt"/>
            </a:rPr>
            <a:t>DIRECTIVOS</a:t>
          </a:r>
          <a:endParaRPr lang="es-MX" sz="1800" dirty="0">
            <a:solidFill>
              <a:schemeClr val="tx1"/>
            </a:solidFill>
            <a:latin typeface="+mj-lt"/>
          </a:endParaRPr>
        </a:p>
      </dgm:t>
    </dgm:pt>
    <dgm:pt modelId="{04709FF5-1B72-4D10-A7C2-794E784EF836}" type="parTrans" cxnId="{E9283D04-4584-4979-BEF2-260A5DBB2688}">
      <dgm:prSet/>
      <dgm:spPr/>
      <dgm:t>
        <a:bodyPr/>
        <a:lstStyle/>
        <a:p>
          <a:endParaRPr lang="es-MX" sz="1800">
            <a:solidFill>
              <a:schemeClr val="tx1"/>
            </a:solidFill>
          </a:endParaRPr>
        </a:p>
      </dgm:t>
    </dgm:pt>
    <dgm:pt modelId="{41B8BC27-FBB4-4D77-909B-6A4309F19162}" type="sibTrans" cxnId="{E9283D04-4584-4979-BEF2-260A5DBB2688}">
      <dgm:prSet/>
      <dgm:spPr/>
      <dgm:t>
        <a:bodyPr/>
        <a:lstStyle/>
        <a:p>
          <a:endParaRPr lang="es-MX" sz="1800">
            <a:solidFill>
              <a:schemeClr val="tx1"/>
            </a:solidFill>
          </a:endParaRPr>
        </a:p>
      </dgm:t>
    </dgm:pt>
    <dgm:pt modelId="{02ABD627-C013-4C70-A520-EFAF6751DF00}">
      <dgm:prSet custT="1"/>
      <dgm:spPr/>
      <dgm:t>
        <a:bodyPr/>
        <a:lstStyle/>
        <a:p>
          <a:pPr rtl="0"/>
          <a:r>
            <a:rPr lang="es-ES_tradnl" sz="1800" dirty="0" smtClean="0">
              <a:solidFill>
                <a:schemeClr val="tx1"/>
              </a:solidFill>
              <a:latin typeface="+mj-lt"/>
            </a:rPr>
            <a:t>CONTROL INTERNO</a:t>
          </a:r>
          <a:endParaRPr lang="es-MX" sz="1800" dirty="0">
            <a:solidFill>
              <a:schemeClr val="tx1"/>
            </a:solidFill>
            <a:latin typeface="+mj-lt"/>
          </a:endParaRPr>
        </a:p>
      </dgm:t>
    </dgm:pt>
    <dgm:pt modelId="{05C88658-359D-4105-B99E-7D55F1966DB7}" type="parTrans" cxnId="{4788AA69-CA27-459F-A26C-9E727C26EB79}">
      <dgm:prSet/>
      <dgm:spPr/>
      <dgm:t>
        <a:bodyPr/>
        <a:lstStyle/>
        <a:p>
          <a:endParaRPr lang="es-MX" sz="1800">
            <a:solidFill>
              <a:schemeClr val="tx1"/>
            </a:solidFill>
          </a:endParaRPr>
        </a:p>
      </dgm:t>
    </dgm:pt>
    <dgm:pt modelId="{BAA5C8A7-BE81-499F-A30D-A88F650C9E5C}" type="sibTrans" cxnId="{4788AA69-CA27-459F-A26C-9E727C26EB79}">
      <dgm:prSet/>
      <dgm:spPr/>
      <dgm:t>
        <a:bodyPr/>
        <a:lstStyle/>
        <a:p>
          <a:endParaRPr lang="es-MX" sz="1800">
            <a:solidFill>
              <a:schemeClr val="tx1"/>
            </a:solidFill>
          </a:endParaRPr>
        </a:p>
      </dgm:t>
    </dgm:pt>
    <dgm:pt modelId="{ADF4EE4C-5569-4D79-8C5E-2EDCBD8181EA}">
      <dgm:prSet custT="1"/>
      <dgm:spPr/>
      <dgm:t>
        <a:bodyPr/>
        <a:lstStyle/>
        <a:p>
          <a:pPr rtl="0"/>
          <a:r>
            <a:rPr lang="es-ES_tradnl" sz="1800" dirty="0" smtClean="0">
              <a:solidFill>
                <a:schemeClr val="tx1"/>
              </a:solidFill>
              <a:latin typeface="+mj-lt"/>
            </a:rPr>
            <a:t>AUDITORES</a:t>
          </a:r>
          <a:endParaRPr lang="es-MX" sz="1800" dirty="0">
            <a:solidFill>
              <a:schemeClr val="tx1"/>
            </a:solidFill>
            <a:latin typeface="+mj-lt"/>
          </a:endParaRPr>
        </a:p>
      </dgm:t>
    </dgm:pt>
    <dgm:pt modelId="{42EB0E40-BE0F-40D9-BD82-367B7F15D1B7}" type="parTrans" cxnId="{522694AA-D6D8-4617-98C3-C68285DC3AE4}">
      <dgm:prSet/>
      <dgm:spPr/>
      <dgm:t>
        <a:bodyPr/>
        <a:lstStyle/>
        <a:p>
          <a:endParaRPr lang="es-MX" sz="1800">
            <a:solidFill>
              <a:schemeClr val="tx1"/>
            </a:solidFill>
          </a:endParaRPr>
        </a:p>
      </dgm:t>
    </dgm:pt>
    <dgm:pt modelId="{D257071E-162A-409D-AD50-D9D8DEEB649E}" type="sibTrans" cxnId="{522694AA-D6D8-4617-98C3-C68285DC3AE4}">
      <dgm:prSet/>
      <dgm:spPr/>
      <dgm:t>
        <a:bodyPr/>
        <a:lstStyle/>
        <a:p>
          <a:endParaRPr lang="es-MX" sz="1800">
            <a:solidFill>
              <a:schemeClr val="tx1"/>
            </a:solidFill>
          </a:endParaRPr>
        </a:p>
      </dgm:t>
    </dgm:pt>
    <dgm:pt modelId="{EF7FA1EC-DA28-4647-9AF1-C49EA3E6E9EA}">
      <dgm:prSet custT="1"/>
      <dgm:spPr/>
      <dgm:t>
        <a:bodyPr/>
        <a:lstStyle/>
        <a:p>
          <a:pPr rtl="0"/>
          <a:r>
            <a:rPr lang="es-ES_tradnl" sz="1600" dirty="0" smtClean="0">
              <a:solidFill>
                <a:schemeClr val="tx1"/>
              </a:solidFill>
              <a:latin typeface="+mj-lt"/>
            </a:rPr>
            <a:t>Externos </a:t>
          </a:r>
          <a:endParaRPr lang="es-MX" sz="1600" dirty="0">
            <a:solidFill>
              <a:schemeClr val="tx1"/>
            </a:solidFill>
            <a:latin typeface="+mj-lt"/>
          </a:endParaRPr>
        </a:p>
      </dgm:t>
    </dgm:pt>
    <dgm:pt modelId="{3B742C0B-DC4B-4A4F-86A4-06B96041847B}" type="parTrans" cxnId="{A1D26DEA-9091-421D-8A75-F0228514E80F}">
      <dgm:prSet/>
      <dgm:spPr/>
      <dgm:t>
        <a:bodyPr/>
        <a:lstStyle/>
        <a:p>
          <a:endParaRPr lang="es-MX" sz="1800">
            <a:solidFill>
              <a:schemeClr val="tx1"/>
            </a:solidFill>
          </a:endParaRPr>
        </a:p>
      </dgm:t>
    </dgm:pt>
    <dgm:pt modelId="{4A2DEF0D-8EFB-4457-ABC4-59F7C32217B6}" type="sibTrans" cxnId="{A1D26DEA-9091-421D-8A75-F0228514E80F}">
      <dgm:prSet/>
      <dgm:spPr/>
      <dgm:t>
        <a:bodyPr/>
        <a:lstStyle/>
        <a:p>
          <a:endParaRPr lang="es-MX" sz="1800">
            <a:solidFill>
              <a:schemeClr val="tx1"/>
            </a:solidFill>
          </a:endParaRPr>
        </a:p>
      </dgm:t>
    </dgm:pt>
    <dgm:pt modelId="{420ACBFE-66A6-47D3-A053-6D2A191FCAE5}">
      <dgm:prSet custT="1"/>
      <dgm:spPr/>
      <dgm:t>
        <a:bodyPr/>
        <a:lstStyle/>
        <a:p>
          <a:pPr rtl="0"/>
          <a:r>
            <a:rPr lang="es-ES_tradnl" sz="1600" dirty="0" smtClean="0">
              <a:solidFill>
                <a:schemeClr val="tx1"/>
              </a:solidFill>
              <a:latin typeface="+mj-lt"/>
            </a:rPr>
            <a:t>Internos</a:t>
          </a:r>
          <a:endParaRPr lang="es-ES" sz="1600" dirty="0">
            <a:solidFill>
              <a:schemeClr val="tx1"/>
            </a:solidFill>
            <a:latin typeface="+mj-lt"/>
          </a:endParaRPr>
        </a:p>
      </dgm:t>
    </dgm:pt>
    <dgm:pt modelId="{730CB611-3779-4423-A40F-25EFEAEB368E}" type="parTrans" cxnId="{AE25C0CF-5B9D-44E6-B2D1-2CB2DF9A8255}">
      <dgm:prSet/>
      <dgm:spPr/>
      <dgm:t>
        <a:bodyPr/>
        <a:lstStyle/>
        <a:p>
          <a:endParaRPr lang="es-MX" sz="1800">
            <a:solidFill>
              <a:schemeClr val="tx1"/>
            </a:solidFill>
          </a:endParaRPr>
        </a:p>
      </dgm:t>
    </dgm:pt>
    <dgm:pt modelId="{BC0C3059-D52A-46E5-B760-6C0E033512BB}" type="sibTrans" cxnId="{AE25C0CF-5B9D-44E6-B2D1-2CB2DF9A8255}">
      <dgm:prSet/>
      <dgm:spPr/>
      <dgm:t>
        <a:bodyPr/>
        <a:lstStyle/>
        <a:p>
          <a:endParaRPr lang="es-MX" sz="1800">
            <a:solidFill>
              <a:schemeClr val="tx1"/>
            </a:solidFill>
          </a:endParaRPr>
        </a:p>
      </dgm:t>
    </dgm:pt>
    <dgm:pt modelId="{69C15565-C3FC-44A2-9ED8-637A7D836CE3}" type="pres">
      <dgm:prSet presAssocID="{C8A60762-4022-4A6E-A0B1-AC5C9BDFD8B2}" presName="Name0" presStyleCnt="0">
        <dgm:presLayoutVars>
          <dgm:dir/>
          <dgm:animLvl val="lvl"/>
          <dgm:resizeHandles val="exact"/>
        </dgm:presLayoutVars>
      </dgm:prSet>
      <dgm:spPr/>
      <dgm:t>
        <a:bodyPr/>
        <a:lstStyle/>
        <a:p>
          <a:endParaRPr lang="es-MX"/>
        </a:p>
      </dgm:t>
    </dgm:pt>
    <dgm:pt modelId="{0DB85C71-CDD3-4FA9-B861-A86BBAF322D5}" type="pres">
      <dgm:prSet presAssocID="{7C58A611-D702-4AF5-A636-33E897B26936}" presName="linNode" presStyleCnt="0"/>
      <dgm:spPr/>
      <dgm:t>
        <a:bodyPr/>
        <a:lstStyle/>
        <a:p>
          <a:endParaRPr lang="es-MX"/>
        </a:p>
      </dgm:t>
    </dgm:pt>
    <dgm:pt modelId="{995E88DF-24BA-4298-8A96-93C8DB30C4D6}" type="pres">
      <dgm:prSet presAssocID="{7C58A611-D702-4AF5-A636-33E897B26936}" presName="parentText" presStyleLbl="node1" presStyleIdx="0" presStyleCnt="4" custScaleX="277778">
        <dgm:presLayoutVars>
          <dgm:chMax val="1"/>
          <dgm:bulletEnabled val="1"/>
        </dgm:presLayoutVars>
      </dgm:prSet>
      <dgm:spPr/>
      <dgm:t>
        <a:bodyPr/>
        <a:lstStyle/>
        <a:p>
          <a:endParaRPr lang="es-MX"/>
        </a:p>
      </dgm:t>
    </dgm:pt>
    <dgm:pt modelId="{EC73565F-F04F-492F-8BD3-1B14FABBF495}" type="pres">
      <dgm:prSet presAssocID="{0B99FD13-69CB-42DC-9A04-16C93FBC7346}" presName="sp" presStyleCnt="0"/>
      <dgm:spPr/>
      <dgm:t>
        <a:bodyPr/>
        <a:lstStyle/>
        <a:p>
          <a:endParaRPr lang="es-MX"/>
        </a:p>
      </dgm:t>
    </dgm:pt>
    <dgm:pt modelId="{C231A796-5E63-43C3-8E9C-FE6568C6A9A2}" type="pres">
      <dgm:prSet presAssocID="{4D7C9515-62BE-4BC2-ACA5-82BDD11B2F2A}" presName="linNode" presStyleCnt="0"/>
      <dgm:spPr/>
      <dgm:t>
        <a:bodyPr/>
        <a:lstStyle/>
        <a:p>
          <a:endParaRPr lang="es-MX"/>
        </a:p>
      </dgm:t>
    </dgm:pt>
    <dgm:pt modelId="{9FCBFA04-09FE-4331-9111-1B5169B803A0}" type="pres">
      <dgm:prSet presAssocID="{4D7C9515-62BE-4BC2-ACA5-82BDD11B2F2A}" presName="parentText" presStyleLbl="node1" presStyleIdx="1" presStyleCnt="4" custScaleX="277778">
        <dgm:presLayoutVars>
          <dgm:chMax val="1"/>
          <dgm:bulletEnabled val="1"/>
        </dgm:presLayoutVars>
      </dgm:prSet>
      <dgm:spPr/>
      <dgm:t>
        <a:bodyPr/>
        <a:lstStyle/>
        <a:p>
          <a:endParaRPr lang="es-MX"/>
        </a:p>
      </dgm:t>
    </dgm:pt>
    <dgm:pt modelId="{016756D1-3A62-4E6E-9A24-5FB035DC8AB9}" type="pres">
      <dgm:prSet presAssocID="{41B8BC27-FBB4-4D77-909B-6A4309F19162}" presName="sp" presStyleCnt="0"/>
      <dgm:spPr/>
      <dgm:t>
        <a:bodyPr/>
        <a:lstStyle/>
        <a:p>
          <a:endParaRPr lang="es-MX"/>
        </a:p>
      </dgm:t>
    </dgm:pt>
    <dgm:pt modelId="{FC702B61-2BE3-4C86-B84F-F9F41F8C4433}" type="pres">
      <dgm:prSet presAssocID="{02ABD627-C013-4C70-A520-EFAF6751DF00}" presName="linNode" presStyleCnt="0"/>
      <dgm:spPr/>
      <dgm:t>
        <a:bodyPr/>
        <a:lstStyle/>
        <a:p>
          <a:endParaRPr lang="es-MX"/>
        </a:p>
      </dgm:t>
    </dgm:pt>
    <dgm:pt modelId="{77902902-3AC6-4008-A678-294B0DE511BF}" type="pres">
      <dgm:prSet presAssocID="{02ABD627-C013-4C70-A520-EFAF6751DF00}" presName="parentText" presStyleLbl="node1" presStyleIdx="2" presStyleCnt="4" custScaleX="277778">
        <dgm:presLayoutVars>
          <dgm:chMax val="1"/>
          <dgm:bulletEnabled val="1"/>
        </dgm:presLayoutVars>
      </dgm:prSet>
      <dgm:spPr/>
      <dgm:t>
        <a:bodyPr/>
        <a:lstStyle/>
        <a:p>
          <a:endParaRPr lang="es-MX"/>
        </a:p>
      </dgm:t>
    </dgm:pt>
    <dgm:pt modelId="{7A2206AD-3CDF-44B6-BD10-D22BA7A7C75B}" type="pres">
      <dgm:prSet presAssocID="{BAA5C8A7-BE81-499F-A30D-A88F650C9E5C}" presName="sp" presStyleCnt="0"/>
      <dgm:spPr/>
      <dgm:t>
        <a:bodyPr/>
        <a:lstStyle/>
        <a:p>
          <a:endParaRPr lang="es-MX"/>
        </a:p>
      </dgm:t>
    </dgm:pt>
    <dgm:pt modelId="{E2FC54DC-5173-4FC3-8E86-CB3DC3752C56}" type="pres">
      <dgm:prSet presAssocID="{ADF4EE4C-5569-4D79-8C5E-2EDCBD8181EA}" presName="linNode" presStyleCnt="0"/>
      <dgm:spPr/>
      <dgm:t>
        <a:bodyPr/>
        <a:lstStyle/>
        <a:p>
          <a:endParaRPr lang="es-MX"/>
        </a:p>
      </dgm:t>
    </dgm:pt>
    <dgm:pt modelId="{86FA2D80-53CC-4DF1-A44C-52121C7960A8}" type="pres">
      <dgm:prSet presAssocID="{ADF4EE4C-5569-4D79-8C5E-2EDCBD8181EA}" presName="parentText" presStyleLbl="node1" presStyleIdx="3" presStyleCnt="4" custScaleX="159543">
        <dgm:presLayoutVars>
          <dgm:chMax val="1"/>
          <dgm:bulletEnabled val="1"/>
        </dgm:presLayoutVars>
      </dgm:prSet>
      <dgm:spPr/>
      <dgm:t>
        <a:bodyPr/>
        <a:lstStyle/>
        <a:p>
          <a:endParaRPr lang="es-MX"/>
        </a:p>
      </dgm:t>
    </dgm:pt>
    <dgm:pt modelId="{3147D78C-54F7-481C-A4C4-FDC2945EB1D6}" type="pres">
      <dgm:prSet presAssocID="{ADF4EE4C-5569-4D79-8C5E-2EDCBD8181EA}" presName="descendantText" presStyleLbl="alignAccFollowNode1" presStyleIdx="0" presStyleCnt="1" custScaleX="77550" custLinFactNeighborX="63" custLinFactNeighborY="4201">
        <dgm:presLayoutVars>
          <dgm:bulletEnabled val="1"/>
        </dgm:presLayoutVars>
      </dgm:prSet>
      <dgm:spPr/>
      <dgm:t>
        <a:bodyPr/>
        <a:lstStyle/>
        <a:p>
          <a:endParaRPr lang="es-MX"/>
        </a:p>
      </dgm:t>
    </dgm:pt>
  </dgm:ptLst>
  <dgm:cxnLst>
    <dgm:cxn modelId="{29A8EEAC-16C1-4BF7-BB22-A1C0430D3879}" type="presOf" srcId="{7C58A611-D702-4AF5-A636-33E897B26936}" destId="{995E88DF-24BA-4298-8A96-93C8DB30C4D6}" srcOrd="0" destOrd="0" presId="urn:microsoft.com/office/officeart/2005/8/layout/vList5"/>
    <dgm:cxn modelId="{AE25C0CF-5B9D-44E6-B2D1-2CB2DF9A8255}" srcId="{ADF4EE4C-5569-4D79-8C5E-2EDCBD8181EA}" destId="{420ACBFE-66A6-47D3-A053-6D2A191FCAE5}" srcOrd="1" destOrd="0" parTransId="{730CB611-3779-4423-A40F-25EFEAEB368E}" sibTransId="{BC0C3059-D52A-46E5-B760-6C0E033512BB}"/>
    <dgm:cxn modelId="{2E115C11-37AC-41EA-A9BB-CC40CB23FE6E}" srcId="{C8A60762-4022-4A6E-A0B1-AC5C9BDFD8B2}" destId="{7C58A611-D702-4AF5-A636-33E897B26936}" srcOrd="0" destOrd="0" parTransId="{7281FA09-87DE-4A81-98D4-F7E6B2D955F6}" sibTransId="{0B99FD13-69CB-42DC-9A04-16C93FBC7346}"/>
    <dgm:cxn modelId="{A1D26DEA-9091-421D-8A75-F0228514E80F}" srcId="{ADF4EE4C-5569-4D79-8C5E-2EDCBD8181EA}" destId="{EF7FA1EC-DA28-4647-9AF1-C49EA3E6E9EA}" srcOrd="0" destOrd="0" parTransId="{3B742C0B-DC4B-4A4F-86A4-06B96041847B}" sibTransId="{4A2DEF0D-8EFB-4457-ABC4-59F7C32217B6}"/>
    <dgm:cxn modelId="{601678A3-FE4A-45B8-847D-2C23BBBE9756}" type="presOf" srcId="{EF7FA1EC-DA28-4647-9AF1-C49EA3E6E9EA}" destId="{3147D78C-54F7-481C-A4C4-FDC2945EB1D6}" srcOrd="0" destOrd="0" presId="urn:microsoft.com/office/officeart/2005/8/layout/vList5"/>
    <dgm:cxn modelId="{4788AA69-CA27-459F-A26C-9E727C26EB79}" srcId="{C8A60762-4022-4A6E-A0B1-AC5C9BDFD8B2}" destId="{02ABD627-C013-4C70-A520-EFAF6751DF00}" srcOrd="2" destOrd="0" parTransId="{05C88658-359D-4105-B99E-7D55F1966DB7}" sibTransId="{BAA5C8A7-BE81-499F-A30D-A88F650C9E5C}"/>
    <dgm:cxn modelId="{8A26E3BA-48CB-4DD0-A46E-81D312C76946}" type="presOf" srcId="{4D7C9515-62BE-4BC2-ACA5-82BDD11B2F2A}" destId="{9FCBFA04-09FE-4331-9111-1B5169B803A0}" srcOrd="0" destOrd="0" presId="urn:microsoft.com/office/officeart/2005/8/layout/vList5"/>
    <dgm:cxn modelId="{E9283D04-4584-4979-BEF2-260A5DBB2688}" srcId="{C8A60762-4022-4A6E-A0B1-AC5C9BDFD8B2}" destId="{4D7C9515-62BE-4BC2-ACA5-82BDD11B2F2A}" srcOrd="1" destOrd="0" parTransId="{04709FF5-1B72-4D10-A7C2-794E784EF836}" sibTransId="{41B8BC27-FBB4-4D77-909B-6A4309F19162}"/>
    <dgm:cxn modelId="{C193ED4C-7D21-486B-9D2D-B71A365227C3}" type="presOf" srcId="{02ABD627-C013-4C70-A520-EFAF6751DF00}" destId="{77902902-3AC6-4008-A678-294B0DE511BF}" srcOrd="0" destOrd="0" presId="urn:microsoft.com/office/officeart/2005/8/layout/vList5"/>
    <dgm:cxn modelId="{858856CB-3EAB-4A57-B834-E34FC9A1EC6D}" type="presOf" srcId="{C8A60762-4022-4A6E-A0B1-AC5C9BDFD8B2}" destId="{69C15565-C3FC-44A2-9ED8-637A7D836CE3}" srcOrd="0" destOrd="0" presId="urn:microsoft.com/office/officeart/2005/8/layout/vList5"/>
    <dgm:cxn modelId="{F8F8BEEB-055E-4270-BDD1-63AF95C3FFA6}" type="presOf" srcId="{420ACBFE-66A6-47D3-A053-6D2A191FCAE5}" destId="{3147D78C-54F7-481C-A4C4-FDC2945EB1D6}" srcOrd="0" destOrd="1" presId="urn:microsoft.com/office/officeart/2005/8/layout/vList5"/>
    <dgm:cxn modelId="{35781E56-3164-496C-8059-521FFF92E6E1}" type="presOf" srcId="{ADF4EE4C-5569-4D79-8C5E-2EDCBD8181EA}" destId="{86FA2D80-53CC-4DF1-A44C-52121C7960A8}" srcOrd="0" destOrd="0" presId="urn:microsoft.com/office/officeart/2005/8/layout/vList5"/>
    <dgm:cxn modelId="{522694AA-D6D8-4617-98C3-C68285DC3AE4}" srcId="{C8A60762-4022-4A6E-A0B1-AC5C9BDFD8B2}" destId="{ADF4EE4C-5569-4D79-8C5E-2EDCBD8181EA}" srcOrd="3" destOrd="0" parTransId="{42EB0E40-BE0F-40D9-BD82-367B7F15D1B7}" sibTransId="{D257071E-162A-409D-AD50-D9D8DEEB649E}"/>
    <dgm:cxn modelId="{B86FCE4C-1FCE-441E-9CBC-482443007263}" type="presParOf" srcId="{69C15565-C3FC-44A2-9ED8-637A7D836CE3}" destId="{0DB85C71-CDD3-4FA9-B861-A86BBAF322D5}" srcOrd="0" destOrd="0" presId="urn:microsoft.com/office/officeart/2005/8/layout/vList5"/>
    <dgm:cxn modelId="{2F65085B-3955-437C-B4C9-1D4B7D78F645}" type="presParOf" srcId="{0DB85C71-CDD3-4FA9-B861-A86BBAF322D5}" destId="{995E88DF-24BA-4298-8A96-93C8DB30C4D6}" srcOrd="0" destOrd="0" presId="urn:microsoft.com/office/officeart/2005/8/layout/vList5"/>
    <dgm:cxn modelId="{D9982880-0A38-4780-9C23-89CD6E8173DD}" type="presParOf" srcId="{69C15565-C3FC-44A2-9ED8-637A7D836CE3}" destId="{EC73565F-F04F-492F-8BD3-1B14FABBF495}" srcOrd="1" destOrd="0" presId="urn:microsoft.com/office/officeart/2005/8/layout/vList5"/>
    <dgm:cxn modelId="{88FCF677-D30E-4BFD-8F19-559D316BEDA4}" type="presParOf" srcId="{69C15565-C3FC-44A2-9ED8-637A7D836CE3}" destId="{C231A796-5E63-43C3-8E9C-FE6568C6A9A2}" srcOrd="2" destOrd="0" presId="urn:microsoft.com/office/officeart/2005/8/layout/vList5"/>
    <dgm:cxn modelId="{C3D4537D-3596-4F81-B192-97D23018EEDE}" type="presParOf" srcId="{C231A796-5E63-43C3-8E9C-FE6568C6A9A2}" destId="{9FCBFA04-09FE-4331-9111-1B5169B803A0}" srcOrd="0" destOrd="0" presId="urn:microsoft.com/office/officeart/2005/8/layout/vList5"/>
    <dgm:cxn modelId="{66F1E493-3E6F-4D72-B34C-820B10ED48AD}" type="presParOf" srcId="{69C15565-C3FC-44A2-9ED8-637A7D836CE3}" destId="{016756D1-3A62-4E6E-9A24-5FB035DC8AB9}" srcOrd="3" destOrd="0" presId="urn:microsoft.com/office/officeart/2005/8/layout/vList5"/>
    <dgm:cxn modelId="{D1260FCF-6388-4A87-8D27-872694C5C9F4}" type="presParOf" srcId="{69C15565-C3FC-44A2-9ED8-637A7D836CE3}" destId="{FC702B61-2BE3-4C86-B84F-F9F41F8C4433}" srcOrd="4" destOrd="0" presId="urn:microsoft.com/office/officeart/2005/8/layout/vList5"/>
    <dgm:cxn modelId="{E5D6F726-FB0E-4B84-9FBB-86A5A9AC5A9C}" type="presParOf" srcId="{FC702B61-2BE3-4C86-B84F-F9F41F8C4433}" destId="{77902902-3AC6-4008-A678-294B0DE511BF}" srcOrd="0" destOrd="0" presId="urn:microsoft.com/office/officeart/2005/8/layout/vList5"/>
    <dgm:cxn modelId="{20C67B65-D9BC-4F60-AF86-8107E9737E7A}" type="presParOf" srcId="{69C15565-C3FC-44A2-9ED8-637A7D836CE3}" destId="{7A2206AD-3CDF-44B6-BD10-D22BA7A7C75B}" srcOrd="5" destOrd="0" presId="urn:microsoft.com/office/officeart/2005/8/layout/vList5"/>
    <dgm:cxn modelId="{6ACDFFDA-27CA-4B94-B55C-1748AA554AD0}" type="presParOf" srcId="{69C15565-C3FC-44A2-9ED8-637A7D836CE3}" destId="{E2FC54DC-5173-4FC3-8E86-CB3DC3752C56}" srcOrd="6" destOrd="0" presId="urn:microsoft.com/office/officeart/2005/8/layout/vList5"/>
    <dgm:cxn modelId="{D9580AA3-4548-4551-81C9-27DB8B89308E}" type="presParOf" srcId="{E2FC54DC-5173-4FC3-8E86-CB3DC3752C56}" destId="{86FA2D80-53CC-4DF1-A44C-52121C7960A8}" srcOrd="0" destOrd="0" presId="urn:microsoft.com/office/officeart/2005/8/layout/vList5"/>
    <dgm:cxn modelId="{783FCFDF-AAA8-4A90-818D-C002A27D169E}" type="presParOf" srcId="{E2FC54DC-5173-4FC3-8E86-CB3DC3752C56}" destId="{3147D78C-54F7-481C-A4C4-FDC2945EB1D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6521E6-256D-4435-A41D-8CD3450D703D}" type="doc">
      <dgm:prSet loTypeId="urn:microsoft.com/office/officeart/2005/8/layout/vList3" loCatId="list" qsTypeId="urn:microsoft.com/office/officeart/2005/8/quickstyle/simple1#2" qsCatId="simple" csTypeId="urn:microsoft.com/office/officeart/2005/8/colors/colorful4" csCatId="colorful" phldr="1"/>
      <dgm:spPr/>
      <dgm:t>
        <a:bodyPr/>
        <a:lstStyle/>
        <a:p>
          <a:endParaRPr lang="es-MX"/>
        </a:p>
      </dgm:t>
    </dgm:pt>
    <dgm:pt modelId="{08CD3140-788E-4C51-8556-4AA56652FC65}">
      <dgm:prSet custT="1"/>
      <dgm:spPr/>
      <dgm:t>
        <a:bodyPr/>
        <a:lstStyle/>
        <a:p>
          <a:pPr rtl="0"/>
          <a:r>
            <a:rPr lang="es-MX" sz="2000" dirty="0" smtClean="0">
              <a:solidFill>
                <a:schemeClr val="tx1"/>
              </a:solidFill>
              <a:latin typeface="+mj-lt"/>
            </a:rPr>
            <a:t>Inversiones</a:t>
          </a:r>
          <a:endParaRPr lang="es-MX" sz="2000" dirty="0">
            <a:solidFill>
              <a:schemeClr val="tx1"/>
            </a:solidFill>
            <a:latin typeface="+mj-lt"/>
          </a:endParaRPr>
        </a:p>
      </dgm:t>
    </dgm:pt>
    <dgm:pt modelId="{302FCB49-5E7B-4158-B44D-6A5A2C774335}" type="parTrans" cxnId="{85E02B4F-F837-41DB-9114-3547D0BA51CA}">
      <dgm:prSet/>
      <dgm:spPr/>
      <dgm:t>
        <a:bodyPr/>
        <a:lstStyle/>
        <a:p>
          <a:endParaRPr lang="es-MX" sz="2000">
            <a:solidFill>
              <a:schemeClr val="tx1"/>
            </a:solidFill>
            <a:latin typeface="+mj-lt"/>
          </a:endParaRPr>
        </a:p>
      </dgm:t>
    </dgm:pt>
    <dgm:pt modelId="{107BF677-6AD6-4E5B-AF4F-E05C1B3816DB}" type="sibTrans" cxnId="{85E02B4F-F837-41DB-9114-3547D0BA51CA}">
      <dgm:prSet/>
      <dgm:spPr/>
      <dgm:t>
        <a:bodyPr/>
        <a:lstStyle/>
        <a:p>
          <a:endParaRPr lang="es-MX" sz="2000">
            <a:solidFill>
              <a:schemeClr val="tx1"/>
            </a:solidFill>
            <a:latin typeface="+mj-lt"/>
          </a:endParaRPr>
        </a:p>
      </dgm:t>
    </dgm:pt>
    <dgm:pt modelId="{7D0CC4C2-FEB3-449F-9FD0-7F338DE5686E}">
      <dgm:prSet custT="1"/>
      <dgm:spPr/>
      <dgm:t>
        <a:bodyPr/>
        <a:lstStyle/>
        <a:p>
          <a:pPr rtl="0"/>
          <a:r>
            <a:rPr lang="es-MX" sz="2000" dirty="0" smtClean="0">
              <a:solidFill>
                <a:schemeClr val="tx1"/>
              </a:solidFill>
              <a:latin typeface="+mj-lt"/>
            </a:rPr>
            <a:t>Reaseguro</a:t>
          </a:r>
          <a:endParaRPr lang="es-MX" sz="2000" dirty="0">
            <a:solidFill>
              <a:schemeClr val="tx1"/>
            </a:solidFill>
            <a:latin typeface="+mj-lt"/>
          </a:endParaRPr>
        </a:p>
      </dgm:t>
    </dgm:pt>
    <dgm:pt modelId="{E81E1E69-1321-49B6-8C20-6084049405B6}" type="parTrans" cxnId="{FF52E798-3D65-4A9B-9322-69EDF9ABB06F}">
      <dgm:prSet/>
      <dgm:spPr/>
      <dgm:t>
        <a:bodyPr/>
        <a:lstStyle/>
        <a:p>
          <a:endParaRPr lang="es-MX" sz="2000">
            <a:solidFill>
              <a:schemeClr val="tx1"/>
            </a:solidFill>
            <a:latin typeface="+mj-lt"/>
          </a:endParaRPr>
        </a:p>
      </dgm:t>
    </dgm:pt>
    <dgm:pt modelId="{B7B8B07C-57D0-43DD-9632-F83AE4BC3454}" type="sibTrans" cxnId="{FF52E798-3D65-4A9B-9322-69EDF9ABB06F}">
      <dgm:prSet/>
      <dgm:spPr/>
      <dgm:t>
        <a:bodyPr/>
        <a:lstStyle/>
        <a:p>
          <a:endParaRPr lang="es-MX" sz="2000">
            <a:solidFill>
              <a:schemeClr val="tx1"/>
            </a:solidFill>
            <a:latin typeface="+mj-lt"/>
          </a:endParaRPr>
        </a:p>
      </dgm:t>
    </dgm:pt>
    <dgm:pt modelId="{31735F06-BFEE-4BAB-AD75-8E697B635EC1}">
      <dgm:prSet custT="1"/>
      <dgm:spPr/>
      <dgm:t>
        <a:bodyPr/>
        <a:lstStyle/>
        <a:p>
          <a:pPr rtl="0"/>
          <a:r>
            <a:rPr lang="es-MX" sz="2000" dirty="0" smtClean="0">
              <a:solidFill>
                <a:schemeClr val="tx1"/>
              </a:solidFill>
              <a:latin typeface="+mj-lt"/>
            </a:rPr>
            <a:t>Retención</a:t>
          </a:r>
          <a:endParaRPr lang="es-MX" sz="2000" dirty="0">
            <a:solidFill>
              <a:schemeClr val="tx1"/>
            </a:solidFill>
            <a:latin typeface="+mj-lt"/>
          </a:endParaRPr>
        </a:p>
      </dgm:t>
    </dgm:pt>
    <dgm:pt modelId="{6867B075-CF5E-432D-BF20-7E48C098BAC4}" type="parTrans" cxnId="{F84A0F26-B809-4175-8904-9930509C6A10}">
      <dgm:prSet/>
      <dgm:spPr/>
      <dgm:t>
        <a:bodyPr/>
        <a:lstStyle/>
        <a:p>
          <a:endParaRPr lang="es-MX" sz="2000">
            <a:solidFill>
              <a:schemeClr val="tx1"/>
            </a:solidFill>
            <a:latin typeface="+mj-lt"/>
          </a:endParaRPr>
        </a:p>
      </dgm:t>
    </dgm:pt>
    <dgm:pt modelId="{192FB873-85D5-48C9-B09F-8B6B9571B56E}" type="sibTrans" cxnId="{F84A0F26-B809-4175-8904-9930509C6A10}">
      <dgm:prSet/>
      <dgm:spPr/>
      <dgm:t>
        <a:bodyPr/>
        <a:lstStyle/>
        <a:p>
          <a:endParaRPr lang="es-MX" sz="2000">
            <a:solidFill>
              <a:schemeClr val="tx1"/>
            </a:solidFill>
            <a:latin typeface="+mj-lt"/>
          </a:endParaRPr>
        </a:p>
      </dgm:t>
    </dgm:pt>
    <dgm:pt modelId="{5A1279EF-F3BC-47FC-9BB1-69E0427C97BD}">
      <dgm:prSet custT="1"/>
      <dgm:spPr/>
      <dgm:t>
        <a:bodyPr/>
        <a:lstStyle/>
        <a:p>
          <a:pPr rtl="0"/>
          <a:r>
            <a:rPr lang="es-MX" sz="2000" dirty="0" smtClean="0">
              <a:solidFill>
                <a:schemeClr val="tx1"/>
              </a:solidFill>
              <a:latin typeface="+mj-lt"/>
            </a:rPr>
            <a:t>Reservas</a:t>
          </a:r>
          <a:endParaRPr lang="es-MX" sz="2000" dirty="0">
            <a:solidFill>
              <a:schemeClr val="tx1"/>
            </a:solidFill>
            <a:latin typeface="+mj-lt"/>
          </a:endParaRPr>
        </a:p>
      </dgm:t>
    </dgm:pt>
    <dgm:pt modelId="{D42AFEF7-AE37-4115-8167-F8D6EFBE973E}" type="parTrans" cxnId="{2A7FFB98-3424-4868-B1B6-D200F918D7BB}">
      <dgm:prSet/>
      <dgm:spPr/>
      <dgm:t>
        <a:bodyPr/>
        <a:lstStyle/>
        <a:p>
          <a:endParaRPr lang="es-MX" sz="2000">
            <a:solidFill>
              <a:schemeClr val="tx1"/>
            </a:solidFill>
            <a:latin typeface="+mj-lt"/>
          </a:endParaRPr>
        </a:p>
      </dgm:t>
    </dgm:pt>
    <dgm:pt modelId="{7F3D3839-1C3A-4D04-825A-03B9AE3C4F1B}" type="sibTrans" cxnId="{2A7FFB98-3424-4868-B1B6-D200F918D7BB}">
      <dgm:prSet/>
      <dgm:spPr/>
      <dgm:t>
        <a:bodyPr/>
        <a:lstStyle/>
        <a:p>
          <a:endParaRPr lang="es-MX" sz="2000">
            <a:solidFill>
              <a:schemeClr val="tx1"/>
            </a:solidFill>
            <a:latin typeface="+mj-lt"/>
          </a:endParaRPr>
        </a:p>
      </dgm:t>
    </dgm:pt>
    <dgm:pt modelId="{BDF1D339-CA5B-4B79-A931-FBC3C0936488}">
      <dgm:prSet custT="1"/>
      <dgm:spPr/>
      <dgm:t>
        <a:bodyPr/>
        <a:lstStyle/>
        <a:p>
          <a:pPr rtl="0"/>
          <a:r>
            <a:rPr lang="es-MX" sz="2000" dirty="0" smtClean="0">
              <a:solidFill>
                <a:schemeClr val="tx1"/>
              </a:solidFill>
              <a:latin typeface="+mj-lt"/>
            </a:rPr>
            <a:t>Modelos</a:t>
          </a:r>
          <a:endParaRPr lang="es-MX" sz="2000" dirty="0">
            <a:solidFill>
              <a:schemeClr val="tx1"/>
            </a:solidFill>
            <a:latin typeface="+mj-lt"/>
          </a:endParaRPr>
        </a:p>
      </dgm:t>
    </dgm:pt>
    <dgm:pt modelId="{CD4A6E22-72F8-4B5D-9200-2B59701808DB}" type="parTrans" cxnId="{7B34877B-BA5B-4B8B-B573-90C68A119A89}">
      <dgm:prSet/>
      <dgm:spPr/>
      <dgm:t>
        <a:bodyPr/>
        <a:lstStyle/>
        <a:p>
          <a:endParaRPr lang="es-MX" sz="2000">
            <a:solidFill>
              <a:schemeClr val="tx1"/>
            </a:solidFill>
            <a:latin typeface="+mj-lt"/>
          </a:endParaRPr>
        </a:p>
      </dgm:t>
    </dgm:pt>
    <dgm:pt modelId="{1DB0A18C-0D14-4CEF-B987-686056B6F4E0}" type="sibTrans" cxnId="{7B34877B-BA5B-4B8B-B573-90C68A119A89}">
      <dgm:prSet/>
      <dgm:spPr/>
      <dgm:t>
        <a:bodyPr/>
        <a:lstStyle/>
        <a:p>
          <a:endParaRPr lang="es-MX" sz="2000">
            <a:solidFill>
              <a:schemeClr val="tx1"/>
            </a:solidFill>
            <a:latin typeface="+mj-lt"/>
          </a:endParaRPr>
        </a:p>
      </dgm:t>
    </dgm:pt>
    <dgm:pt modelId="{75A1F0F6-46C3-44EE-BCEF-4B833622B530}">
      <dgm:prSet custT="1"/>
      <dgm:spPr/>
      <dgm:t>
        <a:bodyPr/>
        <a:lstStyle/>
        <a:p>
          <a:pPr rtl="0"/>
          <a:r>
            <a:rPr lang="es-MX" sz="2000" dirty="0" smtClean="0">
              <a:solidFill>
                <a:schemeClr val="tx1"/>
              </a:solidFill>
              <a:latin typeface="+mj-lt"/>
            </a:rPr>
            <a:t>Back </a:t>
          </a:r>
          <a:r>
            <a:rPr lang="es-MX" sz="2000" dirty="0" err="1" smtClean="0">
              <a:solidFill>
                <a:schemeClr val="tx1"/>
              </a:solidFill>
              <a:latin typeface="+mj-lt"/>
            </a:rPr>
            <a:t>Testing</a:t>
          </a:r>
          <a:endParaRPr lang="es-MX" sz="2000" dirty="0">
            <a:solidFill>
              <a:schemeClr val="tx1"/>
            </a:solidFill>
            <a:latin typeface="+mj-lt"/>
          </a:endParaRPr>
        </a:p>
      </dgm:t>
    </dgm:pt>
    <dgm:pt modelId="{94EE972A-5D81-499B-94A2-0E003E17C9BC}" type="parTrans" cxnId="{486A1344-7027-4128-91CA-826169E6B12C}">
      <dgm:prSet/>
      <dgm:spPr/>
      <dgm:t>
        <a:bodyPr/>
        <a:lstStyle/>
        <a:p>
          <a:endParaRPr lang="es-MX" sz="2000">
            <a:solidFill>
              <a:schemeClr val="tx1"/>
            </a:solidFill>
            <a:latin typeface="+mj-lt"/>
          </a:endParaRPr>
        </a:p>
      </dgm:t>
    </dgm:pt>
    <dgm:pt modelId="{F8A2B150-B67D-4394-9B77-228E129D4843}" type="sibTrans" cxnId="{486A1344-7027-4128-91CA-826169E6B12C}">
      <dgm:prSet/>
      <dgm:spPr/>
      <dgm:t>
        <a:bodyPr/>
        <a:lstStyle/>
        <a:p>
          <a:endParaRPr lang="es-MX" sz="2000">
            <a:solidFill>
              <a:schemeClr val="tx1"/>
            </a:solidFill>
            <a:latin typeface="+mj-lt"/>
          </a:endParaRPr>
        </a:p>
      </dgm:t>
    </dgm:pt>
    <dgm:pt modelId="{757EF67E-605C-4B01-8F59-4BF453CD860D}">
      <dgm:prSet custT="1"/>
      <dgm:spPr/>
      <dgm:t>
        <a:bodyPr/>
        <a:lstStyle/>
        <a:p>
          <a:pPr rtl="0"/>
          <a:r>
            <a:rPr lang="es-MX" sz="2000" dirty="0" smtClean="0">
              <a:solidFill>
                <a:schemeClr val="tx1"/>
              </a:solidFill>
              <a:latin typeface="+mj-lt"/>
            </a:rPr>
            <a:t>Auditoría</a:t>
          </a:r>
          <a:endParaRPr lang="es-MX" sz="2000" dirty="0">
            <a:solidFill>
              <a:schemeClr val="tx1"/>
            </a:solidFill>
            <a:latin typeface="+mj-lt"/>
          </a:endParaRPr>
        </a:p>
      </dgm:t>
    </dgm:pt>
    <dgm:pt modelId="{6344E624-E7EA-475A-8F30-2E7DBACE1906}" type="parTrans" cxnId="{D83EA5A5-9F7C-48B2-B83C-1838116BEFDB}">
      <dgm:prSet/>
      <dgm:spPr/>
      <dgm:t>
        <a:bodyPr/>
        <a:lstStyle/>
        <a:p>
          <a:endParaRPr lang="es-MX" sz="2000">
            <a:solidFill>
              <a:schemeClr val="tx1"/>
            </a:solidFill>
            <a:latin typeface="+mj-lt"/>
          </a:endParaRPr>
        </a:p>
      </dgm:t>
    </dgm:pt>
    <dgm:pt modelId="{DD04F0B7-7FBC-4E25-869E-D4760C60C70B}" type="sibTrans" cxnId="{D83EA5A5-9F7C-48B2-B83C-1838116BEFDB}">
      <dgm:prSet/>
      <dgm:spPr/>
      <dgm:t>
        <a:bodyPr/>
        <a:lstStyle/>
        <a:p>
          <a:endParaRPr lang="es-MX" sz="2000">
            <a:solidFill>
              <a:schemeClr val="tx1"/>
            </a:solidFill>
            <a:latin typeface="+mj-lt"/>
          </a:endParaRPr>
        </a:p>
      </dgm:t>
    </dgm:pt>
    <dgm:pt modelId="{B6B3A65D-C1DF-43C3-A0F4-0F767BB1797A}">
      <dgm:prSet custT="1"/>
      <dgm:spPr/>
      <dgm:t>
        <a:bodyPr/>
        <a:lstStyle/>
        <a:p>
          <a:pPr rtl="0"/>
          <a:r>
            <a:rPr lang="es-MX" sz="2000" dirty="0" smtClean="0">
              <a:solidFill>
                <a:schemeClr val="tx1"/>
              </a:solidFill>
              <a:latin typeface="+mj-lt"/>
            </a:rPr>
            <a:t>Contraloría</a:t>
          </a:r>
          <a:endParaRPr lang="es-MX" sz="2000" dirty="0">
            <a:solidFill>
              <a:schemeClr val="tx1"/>
            </a:solidFill>
            <a:latin typeface="+mj-lt"/>
          </a:endParaRPr>
        </a:p>
      </dgm:t>
    </dgm:pt>
    <dgm:pt modelId="{A88F8113-7F73-49B7-A9E9-868B377A170E}" type="parTrans" cxnId="{267358CE-F85E-4E24-9FA8-AFE63856822F}">
      <dgm:prSet/>
      <dgm:spPr/>
      <dgm:t>
        <a:bodyPr/>
        <a:lstStyle/>
        <a:p>
          <a:endParaRPr lang="es-MX" sz="2000">
            <a:solidFill>
              <a:schemeClr val="tx1"/>
            </a:solidFill>
            <a:latin typeface="+mj-lt"/>
          </a:endParaRPr>
        </a:p>
      </dgm:t>
    </dgm:pt>
    <dgm:pt modelId="{4B93559F-EEC1-4CA3-975A-F77571D9E31E}" type="sibTrans" cxnId="{267358CE-F85E-4E24-9FA8-AFE63856822F}">
      <dgm:prSet/>
      <dgm:spPr/>
      <dgm:t>
        <a:bodyPr/>
        <a:lstStyle/>
        <a:p>
          <a:endParaRPr lang="es-MX" sz="2000">
            <a:solidFill>
              <a:schemeClr val="tx1"/>
            </a:solidFill>
            <a:latin typeface="+mj-lt"/>
          </a:endParaRPr>
        </a:p>
      </dgm:t>
    </dgm:pt>
    <dgm:pt modelId="{B2A486BF-45E4-469C-BB48-114FFBBA6F83}" type="pres">
      <dgm:prSet presAssocID="{D46521E6-256D-4435-A41D-8CD3450D703D}" presName="linearFlow" presStyleCnt="0">
        <dgm:presLayoutVars>
          <dgm:dir/>
          <dgm:resizeHandles val="exact"/>
        </dgm:presLayoutVars>
      </dgm:prSet>
      <dgm:spPr/>
      <dgm:t>
        <a:bodyPr/>
        <a:lstStyle/>
        <a:p>
          <a:endParaRPr lang="es-MX"/>
        </a:p>
      </dgm:t>
    </dgm:pt>
    <dgm:pt modelId="{15924262-4930-4206-8D14-9937695EAB05}" type="pres">
      <dgm:prSet presAssocID="{08CD3140-788E-4C51-8556-4AA56652FC65}" presName="composite" presStyleCnt="0"/>
      <dgm:spPr/>
      <dgm:t>
        <a:bodyPr/>
        <a:lstStyle/>
        <a:p>
          <a:endParaRPr lang="es-MX"/>
        </a:p>
      </dgm:t>
    </dgm:pt>
    <dgm:pt modelId="{4787725A-328A-4043-A657-5196C67E9703}" type="pres">
      <dgm:prSet presAssocID="{08CD3140-788E-4C51-8556-4AA56652FC65}" presName="imgShp" presStyleLbl="fgImgPlace1" presStyleIdx="0" presStyleCnt="8"/>
      <dgm:spPr>
        <a:blipFill rotWithShape="0">
          <a:blip xmlns:r="http://schemas.openxmlformats.org/officeDocument/2006/relationships" r:embed="rId1"/>
          <a:stretch>
            <a:fillRect/>
          </a:stretch>
        </a:blipFill>
      </dgm:spPr>
      <dgm:t>
        <a:bodyPr/>
        <a:lstStyle/>
        <a:p>
          <a:endParaRPr lang="es-MX"/>
        </a:p>
      </dgm:t>
    </dgm:pt>
    <dgm:pt modelId="{EAC96EB3-1729-47DF-BA18-CB90C86B1E0A}" type="pres">
      <dgm:prSet presAssocID="{08CD3140-788E-4C51-8556-4AA56652FC65}" presName="txShp" presStyleLbl="node1" presStyleIdx="0" presStyleCnt="8" custScaleX="150376">
        <dgm:presLayoutVars>
          <dgm:bulletEnabled val="1"/>
        </dgm:presLayoutVars>
      </dgm:prSet>
      <dgm:spPr/>
      <dgm:t>
        <a:bodyPr/>
        <a:lstStyle/>
        <a:p>
          <a:endParaRPr lang="es-MX"/>
        </a:p>
      </dgm:t>
    </dgm:pt>
    <dgm:pt modelId="{05394068-E82D-4008-94C9-6FA3EE41D2DA}" type="pres">
      <dgm:prSet presAssocID="{107BF677-6AD6-4E5B-AF4F-E05C1B3816DB}" presName="spacing" presStyleCnt="0"/>
      <dgm:spPr/>
      <dgm:t>
        <a:bodyPr/>
        <a:lstStyle/>
        <a:p>
          <a:endParaRPr lang="es-MX"/>
        </a:p>
      </dgm:t>
    </dgm:pt>
    <dgm:pt modelId="{571B7976-D532-4642-81AE-8BDE400DF007}" type="pres">
      <dgm:prSet presAssocID="{7D0CC4C2-FEB3-449F-9FD0-7F338DE5686E}" presName="composite" presStyleCnt="0"/>
      <dgm:spPr/>
      <dgm:t>
        <a:bodyPr/>
        <a:lstStyle/>
        <a:p>
          <a:endParaRPr lang="es-MX"/>
        </a:p>
      </dgm:t>
    </dgm:pt>
    <dgm:pt modelId="{E65424B3-E61E-4574-A1ED-7C1ADE251AB0}" type="pres">
      <dgm:prSet presAssocID="{7D0CC4C2-FEB3-449F-9FD0-7F338DE5686E}" presName="imgShp" presStyleLbl="fgImgPlace1" presStyleIdx="1" presStyleCnt="8"/>
      <dgm:spPr>
        <a:blipFill rotWithShape="0">
          <a:blip xmlns:r="http://schemas.openxmlformats.org/officeDocument/2006/relationships" r:embed="rId2"/>
          <a:stretch>
            <a:fillRect/>
          </a:stretch>
        </a:blipFill>
      </dgm:spPr>
      <dgm:t>
        <a:bodyPr/>
        <a:lstStyle/>
        <a:p>
          <a:endParaRPr lang="es-MX"/>
        </a:p>
      </dgm:t>
    </dgm:pt>
    <dgm:pt modelId="{5E91CAE5-4544-4E6D-898E-F02575A90C66}" type="pres">
      <dgm:prSet presAssocID="{7D0CC4C2-FEB3-449F-9FD0-7F338DE5686E}" presName="txShp" presStyleLbl="node1" presStyleIdx="1" presStyleCnt="8" custScaleX="150376">
        <dgm:presLayoutVars>
          <dgm:bulletEnabled val="1"/>
        </dgm:presLayoutVars>
      </dgm:prSet>
      <dgm:spPr/>
      <dgm:t>
        <a:bodyPr/>
        <a:lstStyle/>
        <a:p>
          <a:endParaRPr lang="es-MX"/>
        </a:p>
      </dgm:t>
    </dgm:pt>
    <dgm:pt modelId="{959231B4-FF55-4432-A34E-9EEE7297CA2B}" type="pres">
      <dgm:prSet presAssocID="{B7B8B07C-57D0-43DD-9632-F83AE4BC3454}" presName="spacing" presStyleCnt="0"/>
      <dgm:spPr/>
      <dgm:t>
        <a:bodyPr/>
        <a:lstStyle/>
        <a:p>
          <a:endParaRPr lang="es-MX"/>
        </a:p>
      </dgm:t>
    </dgm:pt>
    <dgm:pt modelId="{99F5220C-10C3-43EE-849A-F20FC2B27DB8}" type="pres">
      <dgm:prSet presAssocID="{31735F06-BFEE-4BAB-AD75-8E697B635EC1}" presName="composite" presStyleCnt="0"/>
      <dgm:spPr/>
      <dgm:t>
        <a:bodyPr/>
        <a:lstStyle/>
        <a:p>
          <a:endParaRPr lang="es-MX"/>
        </a:p>
      </dgm:t>
    </dgm:pt>
    <dgm:pt modelId="{60B2B72D-3BAC-4EAC-9146-F3B5081C9B47}" type="pres">
      <dgm:prSet presAssocID="{31735F06-BFEE-4BAB-AD75-8E697B635EC1}" presName="imgShp" presStyleLbl="fgImgPlace1" presStyleIdx="2" presStyleCnt="8"/>
      <dgm:spPr>
        <a:blipFill rotWithShape="0">
          <a:blip xmlns:r="http://schemas.openxmlformats.org/officeDocument/2006/relationships" r:embed="rId3"/>
          <a:stretch>
            <a:fillRect/>
          </a:stretch>
        </a:blipFill>
      </dgm:spPr>
      <dgm:t>
        <a:bodyPr/>
        <a:lstStyle/>
        <a:p>
          <a:endParaRPr lang="es-MX"/>
        </a:p>
      </dgm:t>
    </dgm:pt>
    <dgm:pt modelId="{FE81B474-BF02-407A-A1BD-058E0D0C3631}" type="pres">
      <dgm:prSet presAssocID="{31735F06-BFEE-4BAB-AD75-8E697B635EC1}" presName="txShp" presStyleLbl="node1" presStyleIdx="2" presStyleCnt="8" custScaleX="150376">
        <dgm:presLayoutVars>
          <dgm:bulletEnabled val="1"/>
        </dgm:presLayoutVars>
      </dgm:prSet>
      <dgm:spPr/>
      <dgm:t>
        <a:bodyPr/>
        <a:lstStyle/>
        <a:p>
          <a:endParaRPr lang="es-MX"/>
        </a:p>
      </dgm:t>
    </dgm:pt>
    <dgm:pt modelId="{ADCD6640-7A84-4D37-98F6-0FF71DCF638F}" type="pres">
      <dgm:prSet presAssocID="{192FB873-85D5-48C9-B09F-8B6B9571B56E}" presName="spacing" presStyleCnt="0"/>
      <dgm:spPr/>
      <dgm:t>
        <a:bodyPr/>
        <a:lstStyle/>
        <a:p>
          <a:endParaRPr lang="es-MX"/>
        </a:p>
      </dgm:t>
    </dgm:pt>
    <dgm:pt modelId="{1BC71F5A-F6F5-4173-8E35-62748D3BB356}" type="pres">
      <dgm:prSet presAssocID="{5A1279EF-F3BC-47FC-9BB1-69E0427C97BD}" presName="composite" presStyleCnt="0"/>
      <dgm:spPr/>
      <dgm:t>
        <a:bodyPr/>
        <a:lstStyle/>
        <a:p>
          <a:endParaRPr lang="es-MX"/>
        </a:p>
      </dgm:t>
    </dgm:pt>
    <dgm:pt modelId="{2712B594-CAFD-4850-9EEF-DC5463BBD440}" type="pres">
      <dgm:prSet presAssocID="{5A1279EF-F3BC-47FC-9BB1-69E0427C97BD}" presName="imgShp" presStyleLbl="fgImgPlace1" presStyleIdx="3" presStyleCnt="8"/>
      <dgm:spPr>
        <a:blipFill rotWithShape="0">
          <a:blip xmlns:r="http://schemas.openxmlformats.org/officeDocument/2006/relationships" r:embed="rId4"/>
          <a:stretch>
            <a:fillRect/>
          </a:stretch>
        </a:blipFill>
      </dgm:spPr>
      <dgm:t>
        <a:bodyPr/>
        <a:lstStyle/>
        <a:p>
          <a:endParaRPr lang="es-MX"/>
        </a:p>
      </dgm:t>
    </dgm:pt>
    <dgm:pt modelId="{A09C1F5A-1512-4448-A093-856DE0345980}" type="pres">
      <dgm:prSet presAssocID="{5A1279EF-F3BC-47FC-9BB1-69E0427C97BD}" presName="txShp" presStyleLbl="node1" presStyleIdx="3" presStyleCnt="8" custScaleX="150376">
        <dgm:presLayoutVars>
          <dgm:bulletEnabled val="1"/>
        </dgm:presLayoutVars>
      </dgm:prSet>
      <dgm:spPr/>
      <dgm:t>
        <a:bodyPr/>
        <a:lstStyle/>
        <a:p>
          <a:endParaRPr lang="es-MX"/>
        </a:p>
      </dgm:t>
    </dgm:pt>
    <dgm:pt modelId="{F3EBA518-579A-4510-82F7-B17B9E4C7728}" type="pres">
      <dgm:prSet presAssocID="{7F3D3839-1C3A-4D04-825A-03B9AE3C4F1B}" presName="spacing" presStyleCnt="0"/>
      <dgm:spPr/>
      <dgm:t>
        <a:bodyPr/>
        <a:lstStyle/>
        <a:p>
          <a:endParaRPr lang="es-MX"/>
        </a:p>
      </dgm:t>
    </dgm:pt>
    <dgm:pt modelId="{47DF8C10-9555-46A9-B615-5748FA1CFF27}" type="pres">
      <dgm:prSet presAssocID="{BDF1D339-CA5B-4B79-A931-FBC3C0936488}" presName="composite" presStyleCnt="0"/>
      <dgm:spPr/>
      <dgm:t>
        <a:bodyPr/>
        <a:lstStyle/>
        <a:p>
          <a:endParaRPr lang="es-MX"/>
        </a:p>
      </dgm:t>
    </dgm:pt>
    <dgm:pt modelId="{710D2E59-F0BD-4669-A054-FD2D307D0F5F}" type="pres">
      <dgm:prSet presAssocID="{BDF1D339-CA5B-4B79-A931-FBC3C0936488}" presName="imgShp" presStyleLbl="fgImgPlace1" presStyleIdx="4" presStyleCnt="8"/>
      <dgm:spPr>
        <a:blipFill rotWithShape="0">
          <a:blip xmlns:r="http://schemas.openxmlformats.org/officeDocument/2006/relationships" r:embed="rId5"/>
          <a:stretch>
            <a:fillRect/>
          </a:stretch>
        </a:blipFill>
      </dgm:spPr>
      <dgm:t>
        <a:bodyPr/>
        <a:lstStyle/>
        <a:p>
          <a:endParaRPr lang="es-MX"/>
        </a:p>
      </dgm:t>
    </dgm:pt>
    <dgm:pt modelId="{BDAB93EC-BC6B-4552-B377-B06412A8F851}" type="pres">
      <dgm:prSet presAssocID="{BDF1D339-CA5B-4B79-A931-FBC3C0936488}" presName="txShp" presStyleLbl="node1" presStyleIdx="4" presStyleCnt="8" custScaleX="150376">
        <dgm:presLayoutVars>
          <dgm:bulletEnabled val="1"/>
        </dgm:presLayoutVars>
      </dgm:prSet>
      <dgm:spPr/>
      <dgm:t>
        <a:bodyPr/>
        <a:lstStyle/>
        <a:p>
          <a:endParaRPr lang="es-MX"/>
        </a:p>
      </dgm:t>
    </dgm:pt>
    <dgm:pt modelId="{14ABC952-632A-4C03-940D-ABDEC32635CC}" type="pres">
      <dgm:prSet presAssocID="{1DB0A18C-0D14-4CEF-B987-686056B6F4E0}" presName="spacing" presStyleCnt="0"/>
      <dgm:spPr/>
      <dgm:t>
        <a:bodyPr/>
        <a:lstStyle/>
        <a:p>
          <a:endParaRPr lang="es-MX"/>
        </a:p>
      </dgm:t>
    </dgm:pt>
    <dgm:pt modelId="{20C01CBB-BA98-47D8-AA50-B83115B2EACF}" type="pres">
      <dgm:prSet presAssocID="{75A1F0F6-46C3-44EE-BCEF-4B833622B530}" presName="composite" presStyleCnt="0"/>
      <dgm:spPr/>
      <dgm:t>
        <a:bodyPr/>
        <a:lstStyle/>
        <a:p>
          <a:endParaRPr lang="es-MX"/>
        </a:p>
      </dgm:t>
    </dgm:pt>
    <dgm:pt modelId="{F1E646A5-0B79-4EB1-9B7E-DA138D4ECF9C}" type="pres">
      <dgm:prSet presAssocID="{75A1F0F6-46C3-44EE-BCEF-4B833622B530}" presName="imgShp" presStyleLbl="fgImgPlace1" presStyleIdx="5" presStyleCnt="8"/>
      <dgm:spPr>
        <a:blipFill rotWithShape="0">
          <a:blip xmlns:r="http://schemas.openxmlformats.org/officeDocument/2006/relationships" r:embed="rId6"/>
          <a:stretch>
            <a:fillRect/>
          </a:stretch>
        </a:blipFill>
      </dgm:spPr>
      <dgm:t>
        <a:bodyPr/>
        <a:lstStyle/>
        <a:p>
          <a:endParaRPr lang="es-MX"/>
        </a:p>
      </dgm:t>
    </dgm:pt>
    <dgm:pt modelId="{D527B1D6-92E3-4F02-97DC-C4DE10158D9D}" type="pres">
      <dgm:prSet presAssocID="{75A1F0F6-46C3-44EE-BCEF-4B833622B530}" presName="txShp" presStyleLbl="node1" presStyleIdx="5" presStyleCnt="8" custScaleX="150376">
        <dgm:presLayoutVars>
          <dgm:bulletEnabled val="1"/>
        </dgm:presLayoutVars>
      </dgm:prSet>
      <dgm:spPr/>
      <dgm:t>
        <a:bodyPr/>
        <a:lstStyle/>
        <a:p>
          <a:endParaRPr lang="es-MX"/>
        </a:p>
      </dgm:t>
    </dgm:pt>
    <dgm:pt modelId="{B2A2369D-DA9F-47F8-BF1D-8E6B2F944843}" type="pres">
      <dgm:prSet presAssocID="{F8A2B150-B67D-4394-9B77-228E129D4843}" presName="spacing" presStyleCnt="0"/>
      <dgm:spPr/>
      <dgm:t>
        <a:bodyPr/>
        <a:lstStyle/>
        <a:p>
          <a:endParaRPr lang="es-MX"/>
        </a:p>
      </dgm:t>
    </dgm:pt>
    <dgm:pt modelId="{40A2E6FA-5F77-4FDC-A78C-BC74E85B9E04}" type="pres">
      <dgm:prSet presAssocID="{757EF67E-605C-4B01-8F59-4BF453CD860D}" presName="composite" presStyleCnt="0"/>
      <dgm:spPr/>
      <dgm:t>
        <a:bodyPr/>
        <a:lstStyle/>
        <a:p>
          <a:endParaRPr lang="es-MX"/>
        </a:p>
      </dgm:t>
    </dgm:pt>
    <dgm:pt modelId="{EFC516BD-DF06-4EBC-87F6-1C1685BBC42F}" type="pres">
      <dgm:prSet presAssocID="{757EF67E-605C-4B01-8F59-4BF453CD860D}" presName="imgShp" presStyleLbl="fgImgPlace1" presStyleIdx="6" presStyleCnt="8"/>
      <dgm:spPr>
        <a:blipFill rotWithShape="0">
          <a:blip xmlns:r="http://schemas.openxmlformats.org/officeDocument/2006/relationships" r:embed="rId7"/>
          <a:stretch>
            <a:fillRect/>
          </a:stretch>
        </a:blipFill>
      </dgm:spPr>
      <dgm:t>
        <a:bodyPr/>
        <a:lstStyle/>
        <a:p>
          <a:endParaRPr lang="es-MX"/>
        </a:p>
      </dgm:t>
    </dgm:pt>
    <dgm:pt modelId="{0367664E-FDDF-4CBA-AD31-E0532D180575}" type="pres">
      <dgm:prSet presAssocID="{757EF67E-605C-4B01-8F59-4BF453CD860D}" presName="txShp" presStyleLbl="node1" presStyleIdx="6" presStyleCnt="8" custScaleX="147898">
        <dgm:presLayoutVars>
          <dgm:bulletEnabled val="1"/>
        </dgm:presLayoutVars>
      </dgm:prSet>
      <dgm:spPr/>
      <dgm:t>
        <a:bodyPr/>
        <a:lstStyle/>
        <a:p>
          <a:endParaRPr lang="es-MX"/>
        </a:p>
      </dgm:t>
    </dgm:pt>
    <dgm:pt modelId="{6C5895D0-31D5-496C-B69E-D309896F3272}" type="pres">
      <dgm:prSet presAssocID="{DD04F0B7-7FBC-4E25-869E-D4760C60C70B}" presName="spacing" presStyleCnt="0"/>
      <dgm:spPr/>
      <dgm:t>
        <a:bodyPr/>
        <a:lstStyle/>
        <a:p>
          <a:endParaRPr lang="es-MX"/>
        </a:p>
      </dgm:t>
    </dgm:pt>
    <dgm:pt modelId="{10F47ABD-D8B6-422C-AE34-5D8AEC7047A8}" type="pres">
      <dgm:prSet presAssocID="{B6B3A65D-C1DF-43C3-A0F4-0F767BB1797A}" presName="composite" presStyleCnt="0"/>
      <dgm:spPr/>
      <dgm:t>
        <a:bodyPr/>
        <a:lstStyle/>
        <a:p>
          <a:endParaRPr lang="es-MX"/>
        </a:p>
      </dgm:t>
    </dgm:pt>
    <dgm:pt modelId="{CFDDF8C4-36AB-4923-B621-0443CF2E5C49}" type="pres">
      <dgm:prSet presAssocID="{B6B3A65D-C1DF-43C3-A0F4-0F767BB1797A}" presName="imgShp" presStyleLbl="fgImgPlace1" presStyleIdx="7" presStyleCnt="8"/>
      <dgm:spPr>
        <a:blipFill rotWithShape="0">
          <a:blip xmlns:r="http://schemas.openxmlformats.org/officeDocument/2006/relationships" r:embed="rId8"/>
          <a:stretch>
            <a:fillRect/>
          </a:stretch>
        </a:blipFill>
      </dgm:spPr>
      <dgm:t>
        <a:bodyPr/>
        <a:lstStyle/>
        <a:p>
          <a:endParaRPr lang="es-MX"/>
        </a:p>
      </dgm:t>
    </dgm:pt>
    <dgm:pt modelId="{0454D4CD-A07B-4D9B-ABF7-67E17943B0FC}" type="pres">
      <dgm:prSet presAssocID="{B6B3A65D-C1DF-43C3-A0F4-0F767BB1797A}" presName="txShp" presStyleLbl="node1" presStyleIdx="7" presStyleCnt="8" custScaleX="150376">
        <dgm:presLayoutVars>
          <dgm:bulletEnabled val="1"/>
        </dgm:presLayoutVars>
      </dgm:prSet>
      <dgm:spPr/>
      <dgm:t>
        <a:bodyPr/>
        <a:lstStyle/>
        <a:p>
          <a:endParaRPr lang="es-MX"/>
        </a:p>
      </dgm:t>
    </dgm:pt>
  </dgm:ptLst>
  <dgm:cxnLst>
    <dgm:cxn modelId="{FF52E798-3D65-4A9B-9322-69EDF9ABB06F}" srcId="{D46521E6-256D-4435-A41D-8CD3450D703D}" destId="{7D0CC4C2-FEB3-449F-9FD0-7F338DE5686E}" srcOrd="1" destOrd="0" parTransId="{E81E1E69-1321-49B6-8C20-6084049405B6}" sibTransId="{B7B8B07C-57D0-43DD-9632-F83AE4BC3454}"/>
    <dgm:cxn modelId="{7FB0978C-1028-4896-94EC-E87526E09993}" type="presOf" srcId="{08CD3140-788E-4C51-8556-4AA56652FC65}" destId="{EAC96EB3-1729-47DF-BA18-CB90C86B1E0A}" srcOrd="0" destOrd="0" presId="urn:microsoft.com/office/officeart/2005/8/layout/vList3"/>
    <dgm:cxn modelId="{2558B799-43E4-4745-BFAD-3D0FF995046B}" type="presOf" srcId="{B6B3A65D-C1DF-43C3-A0F4-0F767BB1797A}" destId="{0454D4CD-A07B-4D9B-ABF7-67E17943B0FC}" srcOrd="0" destOrd="0" presId="urn:microsoft.com/office/officeart/2005/8/layout/vList3"/>
    <dgm:cxn modelId="{D83EA5A5-9F7C-48B2-B83C-1838116BEFDB}" srcId="{D46521E6-256D-4435-A41D-8CD3450D703D}" destId="{757EF67E-605C-4B01-8F59-4BF453CD860D}" srcOrd="6" destOrd="0" parTransId="{6344E624-E7EA-475A-8F30-2E7DBACE1906}" sibTransId="{DD04F0B7-7FBC-4E25-869E-D4760C60C70B}"/>
    <dgm:cxn modelId="{7B34877B-BA5B-4B8B-B573-90C68A119A89}" srcId="{D46521E6-256D-4435-A41D-8CD3450D703D}" destId="{BDF1D339-CA5B-4B79-A931-FBC3C0936488}" srcOrd="4" destOrd="0" parTransId="{CD4A6E22-72F8-4B5D-9200-2B59701808DB}" sibTransId="{1DB0A18C-0D14-4CEF-B987-686056B6F4E0}"/>
    <dgm:cxn modelId="{60C61415-9B80-48FF-9997-EFA18E1C6878}" type="presOf" srcId="{75A1F0F6-46C3-44EE-BCEF-4B833622B530}" destId="{D527B1D6-92E3-4F02-97DC-C4DE10158D9D}" srcOrd="0" destOrd="0" presId="urn:microsoft.com/office/officeart/2005/8/layout/vList3"/>
    <dgm:cxn modelId="{85E02B4F-F837-41DB-9114-3547D0BA51CA}" srcId="{D46521E6-256D-4435-A41D-8CD3450D703D}" destId="{08CD3140-788E-4C51-8556-4AA56652FC65}" srcOrd="0" destOrd="0" parTransId="{302FCB49-5E7B-4158-B44D-6A5A2C774335}" sibTransId="{107BF677-6AD6-4E5B-AF4F-E05C1B3816DB}"/>
    <dgm:cxn modelId="{267358CE-F85E-4E24-9FA8-AFE63856822F}" srcId="{D46521E6-256D-4435-A41D-8CD3450D703D}" destId="{B6B3A65D-C1DF-43C3-A0F4-0F767BB1797A}" srcOrd="7" destOrd="0" parTransId="{A88F8113-7F73-49B7-A9E9-868B377A170E}" sibTransId="{4B93559F-EEC1-4CA3-975A-F77571D9E31E}"/>
    <dgm:cxn modelId="{F84A0F26-B809-4175-8904-9930509C6A10}" srcId="{D46521E6-256D-4435-A41D-8CD3450D703D}" destId="{31735F06-BFEE-4BAB-AD75-8E697B635EC1}" srcOrd="2" destOrd="0" parTransId="{6867B075-CF5E-432D-BF20-7E48C098BAC4}" sibTransId="{192FB873-85D5-48C9-B09F-8B6B9571B56E}"/>
    <dgm:cxn modelId="{2A7FFB98-3424-4868-B1B6-D200F918D7BB}" srcId="{D46521E6-256D-4435-A41D-8CD3450D703D}" destId="{5A1279EF-F3BC-47FC-9BB1-69E0427C97BD}" srcOrd="3" destOrd="0" parTransId="{D42AFEF7-AE37-4115-8167-F8D6EFBE973E}" sibTransId="{7F3D3839-1C3A-4D04-825A-03B9AE3C4F1B}"/>
    <dgm:cxn modelId="{C18B182C-26C8-4A54-B533-87B345523748}" type="presOf" srcId="{5A1279EF-F3BC-47FC-9BB1-69E0427C97BD}" destId="{A09C1F5A-1512-4448-A093-856DE0345980}" srcOrd="0" destOrd="0" presId="urn:microsoft.com/office/officeart/2005/8/layout/vList3"/>
    <dgm:cxn modelId="{F68A2402-00BD-404C-9C86-34FD699978C1}" type="presOf" srcId="{7D0CC4C2-FEB3-449F-9FD0-7F338DE5686E}" destId="{5E91CAE5-4544-4E6D-898E-F02575A90C66}" srcOrd="0" destOrd="0" presId="urn:microsoft.com/office/officeart/2005/8/layout/vList3"/>
    <dgm:cxn modelId="{BA6592C0-BE89-4C44-B629-561EDA1E7805}" type="presOf" srcId="{757EF67E-605C-4B01-8F59-4BF453CD860D}" destId="{0367664E-FDDF-4CBA-AD31-E0532D180575}" srcOrd="0" destOrd="0" presId="urn:microsoft.com/office/officeart/2005/8/layout/vList3"/>
    <dgm:cxn modelId="{1657EA62-3FC7-4152-B167-A049023B3D70}" type="presOf" srcId="{31735F06-BFEE-4BAB-AD75-8E697B635EC1}" destId="{FE81B474-BF02-407A-A1BD-058E0D0C3631}" srcOrd="0" destOrd="0" presId="urn:microsoft.com/office/officeart/2005/8/layout/vList3"/>
    <dgm:cxn modelId="{5DD48378-B458-4788-B6E3-F62F99C9E40F}" type="presOf" srcId="{BDF1D339-CA5B-4B79-A931-FBC3C0936488}" destId="{BDAB93EC-BC6B-4552-B377-B06412A8F851}" srcOrd="0" destOrd="0" presId="urn:microsoft.com/office/officeart/2005/8/layout/vList3"/>
    <dgm:cxn modelId="{0D3F7855-C467-4AFB-A82D-3D015E5C3E16}" type="presOf" srcId="{D46521E6-256D-4435-A41D-8CD3450D703D}" destId="{B2A486BF-45E4-469C-BB48-114FFBBA6F83}" srcOrd="0" destOrd="0" presId="urn:microsoft.com/office/officeart/2005/8/layout/vList3"/>
    <dgm:cxn modelId="{486A1344-7027-4128-91CA-826169E6B12C}" srcId="{D46521E6-256D-4435-A41D-8CD3450D703D}" destId="{75A1F0F6-46C3-44EE-BCEF-4B833622B530}" srcOrd="5" destOrd="0" parTransId="{94EE972A-5D81-499B-94A2-0E003E17C9BC}" sibTransId="{F8A2B150-B67D-4394-9B77-228E129D4843}"/>
    <dgm:cxn modelId="{C206F846-FF89-4703-96CF-709F7D45A679}" type="presParOf" srcId="{B2A486BF-45E4-469C-BB48-114FFBBA6F83}" destId="{15924262-4930-4206-8D14-9937695EAB05}" srcOrd="0" destOrd="0" presId="urn:microsoft.com/office/officeart/2005/8/layout/vList3"/>
    <dgm:cxn modelId="{A5B4742F-B85F-4C42-81B9-76348052F29E}" type="presParOf" srcId="{15924262-4930-4206-8D14-9937695EAB05}" destId="{4787725A-328A-4043-A657-5196C67E9703}" srcOrd="0" destOrd="0" presId="urn:microsoft.com/office/officeart/2005/8/layout/vList3"/>
    <dgm:cxn modelId="{355DBD44-B4F2-459B-9A3B-3EE999CCA575}" type="presParOf" srcId="{15924262-4930-4206-8D14-9937695EAB05}" destId="{EAC96EB3-1729-47DF-BA18-CB90C86B1E0A}" srcOrd="1" destOrd="0" presId="urn:microsoft.com/office/officeart/2005/8/layout/vList3"/>
    <dgm:cxn modelId="{A66B3109-8B9D-416D-9E97-75B2AB475259}" type="presParOf" srcId="{B2A486BF-45E4-469C-BB48-114FFBBA6F83}" destId="{05394068-E82D-4008-94C9-6FA3EE41D2DA}" srcOrd="1" destOrd="0" presId="urn:microsoft.com/office/officeart/2005/8/layout/vList3"/>
    <dgm:cxn modelId="{43C49296-CE48-4FF0-BAB9-A2C7A21F5B09}" type="presParOf" srcId="{B2A486BF-45E4-469C-BB48-114FFBBA6F83}" destId="{571B7976-D532-4642-81AE-8BDE400DF007}" srcOrd="2" destOrd="0" presId="urn:microsoft.com/office/officeart/2005/8/layout/vList3"/>
    <dgm:cxn modelId="{D563699A-3D8A-4EDA-B0FC-942EDAEFEBFD}" type="presParOf" srcId="{571B7976-D532-4642-81AE-8BDE400DF007}" destId="{E65424B3-E61E-4574-A1ED-7C1ADE251AB0}" srcOrd="0" destOrd="0" presId="urn:microsoft.com/office/officeart/2005/8/layout/vList3"/>
    <dgm:cxn modelId="{5771DB6D-BF64-4689-AD69-EDF9D6ECD3EB}" type="presParOf" srcId="{571B7976-D532-4642-81AE-8BDE400DF007}" destId="{5E91CAE5-4544-4E6D-898E-F02575A90C66}" srcOrd="1" destOrd="0" presId="urn:microsoft.com/office/officeart/2005/8/layout/vList3"/>
    <dgm:cxn modelId="{B4AD9493-8474-4E6C-84CD-453A08C834E6}" type="presParOf" srcId="{B2A486BF-45E4-469C-BB48-114FFBBA6F83}" destId="{959231B4-FF55-4432-A34E-9EEE7297CA2B}" srcOrd="3" destOrd="0" presId="urn:microsoft.com/office/officeart/2005/8/layout/vList3"/>
    <dgm:cxn modelId="{128D7157-E387-48FD-BC53-93B1AD063024}" type="presParOf" srcId="{B2A486BF-45E4-469C-BB48-114FFBBA6F83}" destId="{99F5220C-10C3-43EE-849A-F20FC2B27DB8}" srcOrd="4" destOrd="0" presId="urn:microsoft.com/office/officeart/2005/8/layout/vList3"/>
    <dgm:cxn modelId="{6E5653AA-E6AB-4C61-A893-C1F4E3615BC2}" type="presParOf" srcId="{99F5220C-10C3-43EE-849A-F20FC2B27DB8}" destId="{60B2B72D-3BAC-4EAC-9146-F3B5081C9B47}" srcOrd="0" destOrd="0" presId="urn:microsoft.com/office/officeart/2005/8/layout/vList3"/>
    <dgm:cxn modelId="{B7D11124-23B0-4282-963C-684B7BA193C3}" type="presParOf" srcId="{99F5220C-10C3-43EE-849A-F20FC2B27DB8}" destId="{FE81B474-BF02-407A-A1BD-058E0D0C3631}" srcOrd="1" destOrd="0" presId="urn:microsoft.com/office/officeart/2005/8/layout/vList3"/>
    <dgm:cxn modelId="{FBEFF3F8-E570-4021-B8D2-08FA546855DE}" type="presParOf" srcId="{B2A486BF-45E4-469C-BB48-114FFBBA6F83}" destId="{ADCD6640-7A84-4D37-98F6-0FF71DCF638F}" srcOrd="5" destOrd="0" presId="urn:microsoft.com/office/officeart/2005/8/layout/vList3"/>
    <dgm:cxn modelId="{E3D59214-3D2F-419F-A78A-A7071CE5C7B7}" type="presParOf" srcId="{B2A486BF-45E4-469C-BB48-114FFBBA6F83}" destId="{1BC71F5A-F6F5-4173-8E35-62748D3BB356}" srcOrd="6" destOrd="0" presId="urn:microsoft.com/office/officeart/2005/8/layout/vList3"/>
    <dgm:cxn modelId="{FF5201A6-D668-46CC-81B4-32CA0BBF6574}" type="presParOf" srcId="{1BC71F5A-F6F5-4173-8E35-62748D3BB356}" destId="{2712B594-CAFD-4850-9EEF-DC5463BBD440}" srcOrd="0" destOrd="0" presId="urn:microsoft.com/office/officeart/2005/8/layout/vList3"/>
    <dgm:cxn modelId="{51AEB3CE-002F-43D2-8490-F9A4FBE0408F}" type="presParOf" srcId="{1BC71F5A-F6F5-4173-8E35-62748D3BB356}" destId="{A09C1F5A-1512-4448-A093-856DE0345980}" srcOrd="1" destOrd="0" presId="urn:microsoft.com/office/officeart/2005/8/layout/vList3"/>
    <dgm:cxn modelId="{D1CF648A-BD75-499F-8F23-91368336A9A9}" type="presParOf" srcId="{B2A486BF-45E4-469C-BB48-114FFBBA6F83}" destId="{F3EBA518-579A-4510-82F7-B17B9E4C7728}" srcOrd="7" destOrd="0" presId="urn:microsoft.com/office/officeart/2005/8/layout/vList3"/>
    <dgm:cxn modelId="{B34D7D33-CD91-4416-9003-09A081D21398}" type="presParOf" srcId="{B2A486BF-45E4-469C-BB48-114FFBBA6F83}" destId="{47DF8C10-9555-46A9-B615-5748FA1CFF27}" srcOrd="8" destOrd="0" presId="urn:microsoft.com/office/officeart/2005/8/layout/vList3"/>
    <dgm:cxn modelId="{F580257A-8903-41DD-9162-ED3A48506812}" type="presParOf" srcId="{47DF8C10-9555-46A9-B615-5748FA1CFF27}" destId="{710D2E59-F0BD-4669-A054-FD2D307D0F5F}" srcOrd="0" destOrd="0" presId="urn:microsoft.com/office/officeart/2005/8/layout/vList3"/>
    <dgm:cxn modelId="{0D2FD56C-267E-4A95-A67A-A26698645833}" type="presParOf" srcId="{47DF8C10-9555-46A9-B615-5748FA1CFF27}" destId="{BDAB93EC-BC6B-4552-B377-B06412A8F851}" srcOrd="1" destOrd="0" presId="urn:microsoft.com/office/officeart/2005/8/layout/vList3"/>
    <dgm:cxn modelId="{DB227EC0-443D-40F7-BC82-FCAA9E5C9597}" type="presParOf" srcId="{B2A486BF-45E4-469C-BB48-114FFBBA6F83}" destId="{14ABC952-632A-4C03-940D-ABDEC32635CC}" srcOrd="9" destOrd="0" presId="urn:microsoft.com/office/officeart/2005/8/layout/vList3"/>
    <dgm:cxn modelId="{26101C43-6929-448C-8221-2D075FEF440E}" type="presParOf" srcId="{B2A486BF-45E4-469C-BB48-114FFBBA6F83}" destId="{20C01CBB-BA98-47D8-AA50-B83115B2EACF}" srcOrd="10" destOrd="0" presId="urn:microsoft.com/office/officeart/2005/8/layout/vList3"/>
    <dgm:cxn modelId="{DB82DE33-239E-438F-BE29-8D2A835A8BD0}" type="presParOf" srcId="{20C01CBB-BA98-47D8-AA50-B83115B2EACF}" destId="{F1E646A5-0B79-4EB1-9B7E-DA138D4ECF9C}" srcOrd="0" destOrd="0" presId="urn:microsoft.com/office/officeart/2005/8/layout/vList3"/>
    <dgm:cxn modelId="{B040729C-B230-418F-9E29-F2011D21CD4C}" type="presParOf" srcId="{20C01CBB-BA98-47D8-AA50-B83115B2EACF}" destId="{D527B1D6-92E3-4F02-97DC-C4DE10158D9D}" srcOrd="1" destOrd="0" presId="urn:microsoft.com/office/officeart/2005/8/layout/vList3"/>
    <dgm:cxn modelId="{625F7709-DE95-40E1-BF7F-FAFD958F3E8D}" type="presParOf" srcId="{B2A486BF-45E4-469C-BB48-114FFBBA6F83}" destId="{B2A2369D-DA9F-47F8-BF1D-8E6B2F944843}" srcOrd="11" destOrd="0" presId="urn:microsoft.com/office/officeart/2005/8/layout/vList3"/>
    <dgm:cxn modelId="{985DCEBE-DEB6-4123-9043-F88FAB59E9DF}" type="presParOf" srcId="{B2A486BF-45E4-469C-BB48-114FFBBA6F83}" destId="{40A2E6FA-5F77-4FDC-A78C-BC74E85B9E04}" srcOrd="12" destOrd="0" presId="urn:microsoft.com/office/officeart/2005/8/layout/vList3"/>
    <dgm:cxn modelId="{69E31A36-B54B-492B-9ECF-16DFFFDE03B4}" type="presParOf" srcId="{40A2E6FA-5F77-4FDC-A78C-BC74E85B9E04}" destId="{EFC516BD-DF06-4EBC-87F6-1C1685BBC42F}" srcOrd="0" destOrd="0" presId="urn:microsoft.com/office/officeart/2005/8/layout/vList3"/>
    <dgm:cxn modelId="{9A7073D5-BB5B-4608-BBB5-1B9FA7D83311}" type="presParOf" srcId="{40A2E6FA-5F77-4FDC-A78C-BC74E85B9E04}" destId="{0367664E-FDDF-4CBA-AD31-E0532D180575}" srcOrd="1" destOrd="0" presId="urn:microsoft.com/office/officeart/2005/8/layout/vList3"/>
    <dgm:cxn modelId="{66CADDD0-4989-4A53-8511-F5B8993E7A8D}" type="presParOf" srcId="{B2A486BF-45E4-469C-BB48-114FFBBA6F83}" destId="{6C5895D0-31D5-496C-B69E-D309896F3272}" srcOrd="13" destOrd="0" presId="urn:microsoft.com/office/officeart/2005/8/layout/vList3"/>
    <dgm:cxn modelId="{E00566B2-F600-42C1-8899-212A4955A7B6}" type="presParOf" srcId="{B2A486BF-45E4-469C-BB48-114FFBBA6F83}" destId="{10F47ABD-D8B6-422C-AE34-5D8AEC7047A8}" srcOrd="14" destOrd="0" presId="urn:microsoft.com/office/officeart/2005/8/layout/vList3"/>
    <dgm:cxn modelId="{1C45F512-60C9-415C-B905-E333DC89FD4F}" type="presParOf" srcId="{10F47ABD-D8B6-422C-AE34-5D8AEC7047A8}" destId="{CFDDF8C4-36AB-4923-B621-0443CF2E5C49}" srcOrd="0" destOrd="0" presId="urn:microsoft.com/office/officeart/2005/8/layout/vList3"/>
    <dgm:cxn modelId="{A3D78E0E-7E2E-418A-A676-B0AEBEF4E784}" type="presParOf" srcId="{10F47ABD-D8B6-422C-AE34-5D8AEC7047A8}" destId="{0454D4CD-A07B-4D9B-ABF7-67E17943B0FC}" srcOrd="1" destOrd="0" presId="urn:microsoft.com/office/officeart/2005/8/layout/vLis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41C356B-EFA5-4CE6-B8C8-D3339FA1F9F2}" type="doc">
      <dgm:prSet loTypeId="urn:microsoft.com/office/officeart/2005/8/layout/bList2" loCatId="list" qsTypeId="urn:microsoft.com/office/officeart/2005/8/quickstyle/simple5" qsCatId="simple" csTypeId="urn:microsoft.com/office/officeart/2005/8/colors/colorful1" csCatId="colorful" phldr="1"/>
      <dgm:spPr/>
      <dgm:t>
        <a:bodyPr/>
        <a:lstStyle/>
        <a:p>
          <a:endParaRPr lang="es-MX"/>
        </a:p>
      </dgm:t>
    </dgm:pt>
    <dgm:pt modelId="{FAE42534-2FB6-4526-8A2D-2053AA12887D}">
      <dgm:prSet custT="1"/>
      <dgm:spPr/>
      <dgm:t>
        <a:bodyPr/>
        <a:lstStyle/>
        <a:p>
          <a:pPr rtl="0"/>
          <a:r>
            <a:rPr lang="es-ES_tradnl" sz="1400" b="1" dirty="0" smtClean="0">
              <a:solidFill>
                <a:schemeClr val="tx1"/>
              </a:solidFill>
            </a:rPr>
            <a:t>Política aprobada por Consejo de Administración</a:t>
          </a:r>
          <a:endParaRPr lang="es-MX" sz="1400" dirty="0">
            <a:solidFill>
              <a:schemeClr val="tx1"/>
            </a:solidFill>
          </a:endParaRPr>
        </a:p>
      </dgm:t>
    </dgm:pt>
    <dgm:pt modelId="{5838D851-8217-4C2C-B868-33863F13B863}" type="parTrans" cxnId="{4EBF5307-D6D6-4733-9F38-CEE2AE9AC415}">
      <dgm:prSet/>
      <dgm:spPr/>
      <dgm:t>
        <a:bodyPr/>
        <a:lstStyle/>
        <a:p>
          <a:endParaRPr lang="es-MX">
            <a:solidFill>
              <a:schemeClr val="tx1"/>
            </a:solidFill>
          </a:endParaRPr>
        </a:p>
      </dgm:t>
    </dgm:pt>
    <dgm:pt modelId="{C0474DA8-FAF7-478E-A1C6-2F83E24FAC07}" type="sibTrans" cxnId="{4EBF5307-D6D6-4733-9F38-CEE2AE9AC415}">
      <dgm:prSet/>
      <dgm:spPr/>
      <dgm:t>
        <a:bodyPr/>
        <a:lstStyle/>
        <a:p>
          <a:endParaRPr lang="es-MX">
            <a:solidFill>
              <a:schemeClr val="tx1"/>
            </a:solidFill>
          </a:endParaRPr>
        </a:p>
      </dgm:t>
    </dgm:pt>
    <dgm:pt modelId="{3A44413D-5390-48D4-9A5B-F1F7314E447C}">
      <dgm:prSet/>
      <dgm:spPr/>
      <dgm:t>
        <a:bodyPr/>
        <a:lstStyle/>
        <a:p>
          <a:pPr rtl="0"/>
          <a:r>
            <a:rPr lang="es-ES_tradnl" dirty="0" smtClean="0">
              <a:solidFill>
                <a:schemeClr val="tx1"/>
              </a:solidFill>
            </a:rPr>
            <a:t>Principio de prudencia.</a:t>
          </a:r>
          <a:endParaRPr lang="es-MX" dirty="0">
            <a:solidFill>
              <a:schemeClr val="tx1"/>
            </a:solidFill>
          </a:endParaRPr>
        </a:p>
      </dgm:t>
    </dgm:pt>
    <dgm:pt modelId="{40956942-AD12-4E3E-8F04-B088C85559D8}" type="parTrans" cxnId="{879A77C3-6070-43AC-9FCF-8AE0B6687C72}">
      <dgm:prSet/>
      <dgm:spPr/>
      <dgm:t>
        <a:bodyPr/>
        <a:lstStyle/>
        <a:p>
          <a:endParaRPr lang="es-MX">
            <a:solidFill>
              <a:schemeClr val="tx1"/>
            </a:solidFill>
          </a:endParaRPr>
        </a:p>
      </dgm:t>
    </dgm:pt>
    <dgm:pt modelId="{9D7A472C-BE5D-418B-A8F5-050D41E76463}" type="sibTrans" cxnId="{879A77C3-6070-43AC-9FCF-8AE0B6687C72}">
      <dgm:prSet/>
      <dgm:spPr/>
      <dgm:t>
        <a:bodyPr/>
        <a:lstStyle/>
        <a:p>
          <a:endParaRPr lang="es-MX">
            <a:solidFill>
              <a:schemeClr val="tx1"/>
            </a:solidFill>
          </a:endParaRPr>
        </a:p>
      </dgm:t>
    </dgm:pt>
    <dgm:pt modelId="{B4013405-D320-4806-A782-E59C32EE34B4}">
      <dgm:prSet/>
      <dgm:spPr/>
      <dgm:t>
        <a:bodyPr/>
        <a:lstStyle/>
        <a:p>
          <a:pPr rtl="0"/>
          <a:r>
            <a:rPr lang="es-ES_tradnl" b="1" dirty="0" smtClean="0">
              <a:solidFill>
                <a:schemeClr val="tx1"/>
              </a:solidFill>
            </a:rPr>
            <a:t>Propósito </a:t>
          </a:r>
          <a:endParaRPr lang="es-ES_tradnl" b="1" dirty="0">
            <a:solidFill>
              <a:schemeClr val="tx1"/>
            </a:solidFill>
          </a:endParaRPr>
        </a:p>
      </dgm:t>
    </dgm:pt>
    <dgm:pt modelId="{F0F65B9F-16D4-4062-AD6E-C1EBA55B2BBA}" type="parTrans" cxnId="{E921C867-825B-4E54-8322-F943663DA478}">
      <dgm:prSet/>
      <dgm:spPr/>
      <dgm:t>
        <a:bodyPr/>
        <a:lstStyle/>
        <a:p>
          <a:endParaRPr lang="es-MX">
            <a:solidFill>
              <a:schemeClr val="tx1"/>
            </a:solidFill>
          </a:endParaRPr>
        </a:p>
      </dgm:t>
    </dgm:pt>
    <dgm:pt modelId="{4B8F1255-FCAC-484D-89A1-BF50D3C944B2}" type="sibTrans" cxnId="{E921C867-825B-4E54-8322-F943663DA478}">
      <dgm:prSet/>
      <dgm:spPr/>
      <dgm:t>
        <a:bodyPr/>
        <a:lstStyle/>
        <a:p>
          <a:endParaRPr lang="es-MX">
            <a:solidFill>
              <a:schemeClr val="tx1"/>
            </a:solidFill>
          </a:endParaRPr>
        </a:p>
      </dgm:t>
    </dgm:pt>
    <dgm:pt modelId="{0C985FCA-BDB5-4240-8475-7C1400DC4B42}">
      <dgm:prSet/>
      <dgm:spPr/>
      <dgm:t>
        <a:bodyPr/>
        <a:lstStyle/>
        <a:p>
          <a:pPr rtl="0"/>
          <a:r>
            <a:rPr lang="es-ES_tradnl" dirty="0" smtClean="0">
              <a:solidFill>
                <a:schemeClr val="tx1"/>
              </a:solidFill>
            </a:rPr>
            <a:t>Garantizar inversión coherente con obligaciones y plazos.</a:t>
          </a:r>
          <a:endParaRPr lang="es-MX" dirty="0">
            <a:solidFill>
              <a:schemeClr val="tx1"/>
            </a:solidFill>
          </a:endParaRPr>
        </a:p>
      </dgm:t>
    </dgm:pt>
    <dgm:pt modelId="{8FDB7284-E83B-458A-A332-796E736B2F5D}" type="parTrans" cxnId="{B93E7EFE-CBEA-47F1-9779-9A549C38C54D}">
      <dgm:prSet/>
      <dgm:spPr/>
      <dgm:t>
        <a:bodyPr/>
        <a:lstStyle/>
        <a:p>
          <a:endParaRPr lang="es-MX">
            <a:solidFill>
              <a:schemeClr val="tx1"/>
            </a:solidFill>
          </a:endParaRPr>
        </a:p>
      </dgm:t>
    </dgm:pt>
    <dgm:pt modelId="{485E90ED-62AA-40DC-8D1E-B6CF6D99072D}" type="sibTrans" cxnId="{B93E7EFE-CBEA-47F1-9779-9A549C38C54D}">
      <dgm:prSet/>
      <dgm:spPr/>
      <dgm:t>
        <a:bodyPr/>
        <a:lstStyle/>
        <a:p>
          <a:endParaRPr lang="es-MX">
            <a:solidFill>
              <a:schemeClr val="tx1"/>
            </a:solidFill>
          </a:endParaRPr>
        </a:p>
      </dgm:t>
    </dgm:pt>
    <dgm:pt modelId="{8DE8868B-C3B1-496B-BC33-552BE48B7521}">
      <dgm:prSet/>
      <dgm:spPr/>
      <dgm:t>
        <a:bodyPr/>
        <a:lstStyle/>
        <a:p>
          <a:pPr rtl="0"/>
          <a:r>
            <a:rPr lang="es-ES_tradnl" b="1" dirty="0" smtClean="0">
              <a:solidFill>
                <a:schemeClr val="tx1"/>
              </a:solidFill>
            </a:rPr>
            <a:t>Instrumentos</a:t>
          </a:r>
          <a:endParaRPr lang="es-MX" dirty="0">
            <a:solidFill>
              <a:schemeClr val="tx1"/>
            </a:solidFill>
          </a:endParaRPr>
        </a:p>
      </dgm:t>
    </dgm:pt>
    <dgm:pt modelId="{55318F78-044B-41A0-9535-D74446E2E7C7}" type="parTrans" cxnId="{C40A356D-27A8-40EE-9576-88F6B775B7B2}">
      <dgm:prSet/>
      <dgm:spPr/>
      <dgm:t>
        <a:bodyPr/>
        <a:lstStyle/>
        <a:p>
          <a:endParaRPr lang="es-MX">
            <a:solidFill>
              <a:schemeClr val="tx1"/>
            </a:solidFill>
          </a:endParaRPr>
        </a:p>
      </dgm:t>
    </dgm:pt>
    <dgm:pt modelId="{8B3FDBA0-2E4F-44D4-AB5A-E95E8F83694A}" type="sibTrans" cxnId="{C40A356D-27A8-40EE-9576-88F6B775B7B2}">
      <dgm:prSet/>
      <dgm:spPr/>
      <dgm:t>
        <a:bodyPr/>
        <a:lstStyle/>
        <a:p>
          <a:endParaRPr lang="es-MX">
            <a:solidFill>
              <a:schemeClr val="tx1"/>
            </a:solidFill>
          </a:endParaRPr>
        </a:p>
      </dgm:t>
    </dgm:pt>
    <dgm:pt modelId="{2F1236D1-2829-4D60-B88C-F3095414CF07}">
      <dgm:prSet/>
      <dgm:spPr/>
      <dgm:t>
        <a:bodyPr/>
        <a:lstStyle/>
        <a:p>
          <a:pPr rtl="0"/>
          <a:r>
            <a:rPr lang="es-ES_tradnl" dirty="0" smtClean="0">
              <a:solidFill>
                <a:schemeClr val="tx1"/>
              </a:solidFill>
            </a:rPr>
            <a:t>Cuyos riesgos puedan ser medidos,  comprendidos, vigilados, administrados y controlados.</a:t>
          </a:r>
          <a:endParaRPr lang="es-MX" dirty="0">
            <a:solidFill>
              <a:schemeClr val="tx1"/>
            </a:solidFill>
          </a:endParaRPr>
        </a:p>
      </dgm:t>
    </dgm:pt>
    <dgm:pt modelId="{B2D4913F-E80A-4083-82E0-646C58B8417A}" type="parTrans" cxnId="{846245FC-27CC-442E-9EA4-E0AD75D2F73E}">
      <dgm:prSet/>
      <dgm:spPr/>
      <dgm:t>
        <a:bodyPr/>
        <a:lstStyle/>
        <a:p>
          <a:endParaRPr lang="es-MX">
            <a:solidFill>
              <a:schemeClr val="tx1"/>
            </a:solidFill>
          </a:endParaRPr>
        </a:p>
      </dgm:t>
    </dgm:pt>
    <dgm:pt modelId="{6BD49507-F4C6-4CAF-AB22-DCE5334EB652}" type="sibTrans" cxnId="{846245FC-27CC-442E-9EA4-E0AD75D2F73E}">
      <dgm:prSet/>
      <dgm:spPr/>
      <dgm:t>
        <a:bodyPr/>
        <a:lstStyle/>
        <a:p>
          <a:endParaRPr lang="es-MX">
            <a:solidFill>
              <a:schemeClr val="tx1"/>
            </a:solidFill>
          </a:endParaRPr>
        </a:p>
      </dgm:t>
    </dgm:pt>
    <dgm:pt modelId="{D8BAA815-89F7-48DC-9221-09A67566DB50}">
      <dgm:prSet/>
      <dgm:spPr/>
      <dgm:t>
        <a:bodyPr/>
        <a:lstStyle/>
        <a:p>
          <a:pPr rtl="0"/>
          <a:r>
            <a:rPr lang="es-ES_tradnl" dirty="0" smtClean="0">
              <a:solidFill>
                <a:schemeClr val="tx1"/>
              </a:solidFill>
            </a:rPr>
            <a:t>Negociados en mercados financieros regulados.</a:t>
          </a:r>
          <a:endParaRPr lang="es-MX" dirty="0">
            <a:solidFill>
              <a:schemeClr val="tx1"/>
            </a:solidFill>
          </a:endParaRPr>
        </a:p>
      </dgm:t>
    </dgm:pt>
    <dgm:pt modelId="{1A34BF1F-5F43-4A27-A7DB-453A89D72896}" type="parTrans" cxnId="{DFE9D6CE-ED6A-4E30-B4DF-92BDD43B5D57}">
      <dgm:prSet/>
      <dgm:spPr/>
      <dgm:t>
        <a:bodyPr/>
        <a:lstStyle/>
        <a:p>
          <a:endParaRPr lang="es-MX">
            <a:solidFill>
              <a:schemeClr val="tx1"/>
            </a:solidFill>
          </a:endParaRPr>
        </a:p>
      </dgm:t>
    </dgm:pt>
    <dgm:pt modelId="{1A0E511F-4434-47A6-B5D5-CA55E585F20B}" type="sibTrans" cxnId="{DFE9D6CE-ED6A-4E30-B4DF-92BDD43B5D57}">
      <dgm:prSet/>
      <dgm:spPr/>
      <dgm:t>
        <a:bodyPr/>
        <a:lstStyle/>
        <a:p>
          <a:endParaRPr lang="es-MX">
            <a:solidFill>
              <a:schemeClr val="tx1"/>
            </a:solidFill>
          </a:endParaRPr>
        </a:p>
      </dgm:t>
    </dgm:pt>
    <dgm:pt modelId="{E20E4738-513F-4114-83FF-F19F180A852E}">
      <dgm:prSet/>
      <dgm:spPr/>
      <dgm:t>
        <a:bodyPr/>
        <a:lstStyle/>
        <a:p>
          <a:pPr rtl="0"/>
          <a:r>
            <a:rPr lang="es-ES_tradnl" b="1" dirty="0" smtClean="0">
              <a:solidFill>
                <a:schemeClr val="tx1"/>
              </a:solidFill>
            </a:rPr>
            <a:t>Límites</a:t>
          </a:r>
          <a:endParaRPr lang="es-MX" dirty="0">
            <a:solidFill>
              <a:schemeClr val="tx1"/>
            </a:solidFill>
          </a:endParaRPr>
        </a:p>
      </dgm:t>
    </dgm:pt>
    <dgm:pt modelId="{AE8CC999-6349-45B2-8045-BFC3D4F4A4EF}" type="parTrans" cxnId="{F214516B-3EC5-47DD-8B85-7A4FFE464D43}">
      <dgm:prSet/>
      <dgm:spPr/>
      <dgm:t>
        <a:bodyPr/>
        <a:lstStyle/>
        <a:p>
          <a:endParaRPr lang="es-MX">
            <a:solidFill>
              <a:schemeClr val="tx1"/>
            </a:solidFill>
          </a:endParaRPr>
        </a:p>
      </dgm:t>
    </dgm:pt>
    <dgm:pt modelId="{2E2C7095-B36A-4F3C-8671-9E9A52B4807E}" type="sibTrans" cxnId="{F214516B-3EC5-47DD-8B85-7A4FFE464D43}">
      <dgm:prSet/>
      <dgm:spPr/>
      <dgm:t>
        <a:bodyPr/>
        <a:lstStyle/>
        <a:p>
          <a:endParaRPr lang="es-MX">
            <a:solidFill>
              <a:schemeClr val="tx1"/>
            </a:solidFill>
          </a:endParaRPr>
        </a:p>
      </dgm:t>
    </dgm:pt>
    <dgm:pt modelId="{9CA43BB1-7D2E-45A0-83DA-B03D7FC1FC5C}">
      <dgm:prSet/>
      <dgm:spPr/>
      <dgm:t>
        <a:bodyPr/>
        <a:lstStyle/>
        <a:p>
          <a:pPr rtl="0"/>
          <a:r>
            <a:rPr lang="es-ES_tradnl" dirty="0" smtClean="0">
              <a:solidFill>
                <a:schemeClr val="tx1"/>
              </a:solidFill>
            </a:rPr>
            <a:t>Evitar concentración inadecuada de riesgo.</a:t>
          </a:r>
          <a:endParaRPr lang="es-MX" dirty="0">
            <a:solidFill>
              <a:schemeClr val="tx1"/>
            </a:solidFill>
          </a:endParaRPr>
        </a:p>
      </dgm:t>
    </dgm:pt>
    <dgm:pt modelId="{5AE06415-C73C-4C8F-A872-42C5DBF88218}" type="parTrans" cxnId="{6661C865-FE07-40D5-8506-F6D5CA909357}">
      <dgm:prSet/>
      <dgm:spPr/>
      <dgm:t>
        <a:bodyPr/>
        <a:lstStyle/>
        <a:p>
          <a:endParaRPr lang="es-MX">
            <a:solidFill>
              <a:schemeClr val="tx1"/>
            </a:solidFill>
          </a:endParaRPr>
        </a:p>
      </dgm:t>
    </dgm:pt>
    <dgm:pt modelId="{FBEEAE6B-D234-4B63-AEF0-4E6FEB2C3FA1}" type="sibTrans" cxnId="{6661C865-FE07-40D5-8506-F6D5CA909357}">
      <dgm:prSet/>
      <dgm:spPr/>
      <dgm:t>
        <a:bodyPr/>
        <a:lstStyle/>
        <a:p>
          <a:endParaRPr lang="es-MX">
            <a:solidFill>
              <a:schemeClr val="tx1"/>
            </a:solidFill>
          </a:endParaRPr>
        </a:p>
      </dgm:t>
    </dgm:pt>
    <dgm:pt modelId="{7C59CE1E-706B-42A4-954A-103C6503523A}">
      <dgm:prSet/>
      <dgm:spPr/>
      <dgm:t>
        <a:bodyPr/>
        <a:lstStyle/>
        <a:p>
          <a:pPr rtl="0"/>
          <a:r>
            <a:rPr lang="es-ES_tradnl" dirty="0" smtClean="0">
              <a:solidFill>
                <a:schemeClr val="tx1"/>
              </a:solidFill>
            </a:rPr>
            <a:t>Restringir inversión en instrumentos emitidos por personas con vínculos de negocio o patrimoniales.</a:t>
          </a:r>
          <a:endParaRPr lang="es-MX" dirty="0">
            <a:solidFill>
              <a:schemeClr val="tx1"/>
            </a:solidFill>
          </a:endParaRPr>
        </a:p>
      </dgm:t>
    </dgm:pt>
    <dgm:pt modelId="{92C155C4-7543-4E95-84FD-E3A51714AA41}" type="parTrans" cxnId="{FEAFCDBC-BF01-435B-B9C0-ACCC4173F750}">
      <dgm:prSet/>
      <dgm:spPr/>
      <dgm:t>
        <a:bodyPr/>
        <a:lstStyle/>
        <a:p>
          <a:endParaRPr lang="es-MX">
            <a:solidFill>
              <a:schemeClr val="tx1"/>
            </a:solidFill>
          </a:endParaRPr>
        </a:p>
      </dgm:t>
    </dgm:pt>
    <dgm:pt modelId="{F7A6DDBA-F73D-4C6C-993B-6B22A5B9D5EC}" type="sibTrans" cxnId="{FEAFCDBC-BF01-435B-B9C0-ACCC4173F750}">
      <dgm:prSet/>
      <dgm:spPr/>
      <dgm:t>
        <a:bodyPr/>
        <a:lstStyle/>
        <a:p>
          <a:endParaRPr lang="es-MX">
            <a:solidFill>
              <a:schemeClr val="tx1"/>
            </a:solidFill>
          </a:endParaRPr>
        </a:p>
      </dgm:t>
    </dgm:pt>
    <dgm:pt modelId="{CD319C9E-67B2-4D93-A6EA-05400CCDEFF8}">
      <dgm:prSet/>
      <dgm:spPr/>
      <dgm:t>
        <a:bodyPr/>
        <a:lstStyle/>
        <a:p>
          <a:pPr rtl="0"/>
          <a:r>
            <a:rPr lang="es-ES_tradnl" b="1" dirty="0" smtClean="0">
              <a:solidFill>
                <a:schemeClr val="tx1"/>
              </a:solidFill>
            </a:rPr>
            <a:t>Base de Inversión</a:t>
          </a:r>
          <a:endParaRPr lang="es-MX" dirty="0">
            <a:solidFill>
              <a:schemeClr val="tx1"/>
            </a:solidFill>
          </a:endParaRPr>
        </a:p>
      </dgm:t>
    </dgm:pt>
    <dgm:pt modelId="{B16F281A-6FED-4C73-A12C-874DE79B4645}" type="parTrans" cxnId="{7FF6B3AA-2B4E-4D4D-9BB3-A736713B6322}">
      <dgm:prSet/>
      <dgm:spPr/>
      <dgm:t>
        <a:bodyPr/>
        <a:lstStyle/>
        <a:p>
          <a:endParaRPr lang="es-MX">
            <a:solidFill>
              <a:schemeClr val="tx1"/>
            </a:solidFill>
          </a:endParaRPr>
        </a:p>
      </dgm:t>
    </dgm:pt>
    <dgm:pt modelId="{E42B4D53-18BC-4112-A2D4-3AF40BE175AC}" type="sibTrans" cxnId="{7FF6B3AA-2B4E-4D4D-9BB3-A736713B6322}">
      <dgm:prSet/>
      <dgm:spPr/>
      <dgm:t>
        <a:bodyPr/>
        <a:lstStyle/>
        <a:p>
          <a:endParaRPr lang="es-MX">
            <a:solidFill>
              <a:schemeClr val="tx1"/>
            </a:solidFill>
          </a:endParaRPr>
        </a:p>
      </dgm:t>
    </dgm:pt>
    <dgm:pt modelId="{FDA641CF-50BA-4C5A-A5F9-8D1A3D1C3147}">
      <dgm:prSet/>
      <dgm:spPr/>
      <dgm:t>
        <a:bodyPr/>
        <a:lstStyle/>
        <a:p>
          <a:pPr rtl="0"/>
          <a:r>
            <a:rPr lang="es-ES_tradnl" dirty="0" smtClean="0">
              <a:solidFill>
                <a:schemeClr val="tx1"/>
              </a:solidFill>
            </a:rPr>
            <a:t>Activos que busquen el mayor beneficio para los asegurados y beneficiarios.</a:t>
          </a:r>
          <a:endParaRPr lang="es-MX" dirty="0">
            <a:solidFill>
              <a:schemeClr val="tx1"/>
            </a:solidFill>
          </a:endParaRPr>
        </a:p>
      </dgm:t>
    </dgm:pt>
    <dgm:pt modelId="{25B8ACD9-3480-4903-BDE8-3FB8E7042611}" type="parTrans" cxnId="{3637E9EC-FE1E-4BD9-8191-E457ED665FC0}">
      <dgm:prSet/>
      <dgm:spPr/>
      <dgm:t>
        <a:bodyPr/>
        <a:lstStyle/>
        <a:p>
          <a:endParaRPr lang="es-MX">
            <a:solidFill>
              <a:schemeClr val="tx1"/>
            </a:solidFill>
          </a:endParaRPr>
        </a:p>
      </dgm:t>
    </dgm:pt>
    <dgm:pt modelId="{0F968068-67E6-4523-A7C6-1CFC65A58EB1}" type="sibTrans" cxnId="{3637E9EC-FE1E-4BD9-8191-E457ED665FC0}">
      <dgm:prSet/>
      <dgm:spPr/>
      <dgm:t>
        <a:bodyPr/>
        <a:lstStyle/>
        <a:p>
          <a:endParaRPr lang="es-MX">
            <a:solidFill>
              <a:schemeClr val="tx1"/>
            </a:solidFill>
          </a:endParaRPr>
        </a:p>
      </dgm:t>
    </dgm:pt>
    <dgm:pt modelId="{93A8244C-0EF8-414C-A6EA-B0E69DC27610}">
      <dgm:prSet/>
      <dgm:spPr/>
      <dgm:t>
        <a:bodyPr/>
        <a:lstStyle/>
        <a:p>
          <a:pPr rtl="0"/>
          <a:r>
            <a:rPr lang="es-ES_tradnl" b="1" dirty="0" smtClean="0">
              <a:solidFill>
                <a:schemeClr val="tx1"/>
              </a:solidFill>
            </a:rPr>
            <a:t>Conflicto de Interés</a:t>
          </a:r>
          <a:endParaRPr lang="es-MX" dirty="0">
            <a:solidFill>
              <a:schemeClr val="tx1"/>
            </a:solidFill>
          </a:endParaRPr>
        </a:p>
      </dgm:t>
    </dgm:pt>
    <dgm:pt modelId="{5898F784-DF99-4FC7-B672-0443A91EA412}" type="parTrans" cxnId="{2A6D5871-4CE3-4B54-84F4-BF83FD09C2B3}">
      <dgm:prSet/>
      <dgm:spPr/>
      <dgm:t>
        <a:bodyPr/>
        <a:lstStyle/>
        <a:p>
          <a:endParaRPr lang="es-MX">
            <a:solidFill>
              <a:schemeClr val="tx1"/>
            </a:solidFill>
          </a:endParaRPr>
        </a:p>
      </dgm:t>
    </dgm:pt>
    <dgm:pt modelId="{773CAEF6-23A7-43FB-9D0C-ACB5ACD8C4F2}" type="sibTrans" cxnId="{2A6D5871-4CE3-4B54-84F4-BF83FD09C2B3}">
      <dgm:prSet/>
      <dgm:spPr/>
      <dgm:t>
        <a:bodyPr/>
        <a:lstStyle/>
        <a:p>
          <a:endParaRPr lang="es-MX">
            <a:solidFill>
              <a:schemeClr val="tx1"/>
            </a:solidFill>
          </a:endParaRPr>
        </a:p>
      </dgm:t>
    </dgm:pt>
    <dgm:pt modelId="{32DCCFCB-E4FA-467B-A675-AAD466D7D1C8}">
      <dgm:prSet/>
      <dgm:spPr/>
      <dgm:t>
        <a:bodyPr/>
        <a:lstStyle/>
        <a:p>
          <a:pPr rtl="0"/>
          <a:r>
            <a:rPr lang="es-ES_tradnl" dirty="0" smtClean="0">
              <a:solidFill>
                <a:schemeClr val="tx1"/>
              </a:solidFill>
            </a:rPr>
            <a:t>Consejo de Administración establecerá políticas y medidas para que las operaciones se pacten en condiciones de mercado.</a:t>
          </a:r>
          <a:endParaRPr lang="es-ES" dirty="0">
            <a:solidFill>
              <a:schemeClr val="tx1"/>
            </a:solidFill>
          </a:endParaRPr>
        </a:p>
      </dgm:t>
    </dgm:pt>
    <dgm:pt modelId="{7321324E-CC6D-4A47-850D-E9C15F6684B3}" type="parTrans" cxnId="{CBD81572-A46D-4E03-9967-91BE449FFC4B}">
      <dgm:prSet/>
      <dgm:spPr/>
      <dgm:t>
        <a:bodyPr/>
        <a:lstStyle/>
        <a:p>
          <a:endParaRPr lang="es-MX">
            <a:solidFill>
              <a:schemeClr val="tx1"/>
            </a:solidFill>
          </a:endParaRPr>
        </a:p>
      </dgm:t>
    </dgm:pt>
    <dgm:pt modelId="{20DE8649-4EB4-4FAB-9BB2-3AD7645A2ED9}" type="sibTrans" cxnId="{CBD81572-A46D-4E03-9967-91BE449FFC4B}">
      <dgm:prSet/>
      <dgm:spPr/>
      <dgm:t>
        <a:bodyPr/>
        <a:lstStyle/>
        <a:p>
          <a:endParaRPr lang="es-MX">
            <a:solidFill>
              <a:schemeClr val="tx1"/>
            </a:solidFill>
          </a:endParaRPr>
        </a:p>
      </dgm:t>
    </dgm:pt>
    <dgm:pt modelId="{5A0E294C-C661-4B3B-9408-CF216980F459}" type="pres">
      <dgm:prSet presAssocID="{D41C356B-EFA5-4CE6-B8C8-D3339FA1F9F2}" presName="diagram" presStyleCnt="0">
        <dgm:presLayoutVars>
          <dgm:dir/>
          <dgm:animLvl val="lvl"/>
          <dgm:resizeHandles val="exact"/>
        </dgm:presLayoutVars>
      </dgm:prSet>
      <dgm:spPr/>
      <dgm:t>
        <a:bodyPr/>
        <a:lstStyle/>
        <a:p>
          <a:endParaRPr lang="es-MX"/>
        </a:p>
      </dgm:t>
    </dgm:pt>
    <dgm:pt modelId="{1838DEF3-4651-4C5E-8939-359ED0AB0BE1}" type="pres">
      <dgm:prSet presAssocID="{FAE42534-2FB6-4526-8A2D-2053AA12887D}" presName="compNode" presStyleCnt="0"/>
      <dgm:spPr/>
    </dgm:pt>
    <dgm:pt modelId="{A1A8AFFE-0795-4F5D-9F93-63B5F5DF27A4}" type="pres">
      <dgm:prSet presAssocID="{FAE42534-2FB6-4526-8A2D-2053AA12887D}" presName="childRect" presStyleLbl="bgAcc1" presStyleIdx="0" presStyleCnt="6">
        <dgm:presLayoutVars>
          <dgm:bulletEnabled val="1"/>
        </dgm:presLayoutVars>
      </dgm:prSet>
      <dgm:spPr/>
      <dgm:t>
        <a:bodyPr/>
        <a:lstStyle/>
        <a:p>
          <a:endParaRPr lang="es-MX"/>
        </a:p>
      </dgm:t>
    </dgm:pt>
    <dgm:pt modelId="{F38EF52A-D5FD-4D95-BDCF-19F07915E603}" type="pres">
      <dgm:prSet presAssocID="{FAE42534-2FB6-4526-8A2D-2053AA12887D}" presName="parentText" presStyleLbl="node1" presStyleIdx="0" presStyleCnt="0">
        <dgm:presLayoutVars>
          <dgm:chMax val="0"/>
          <dgm:bulletEnabled val="1"/>
        </dgm:presLayoutVars>
      </dgm:prSet>
      <dgm:spPr/>
      <dgm:t>
        <a:bodyPr/>
        <a:lstStyle/>
        <a:p>
          <a:endParaRPr lang="es-MX"/>
        </a:p>
      </dgm:t>
    </dgm:pt>
    <dgm:pt modelId="{7C0E56BF-D882-4128-A00F-C0D506ECF869}" type="pres">
      <dgm:prSet presAssocID="{FAE42534-2FB6-4526-8A2D-2053AA12887D}" presName="parentRect" presStyleLbl="alignNode1" presStyleIdx="0" presStyleCnt="6" custScaleY="151088" custLinFactNeighborY="-20915"/>
      <dgm:spPr/>
      <dgm:t>
        <a:bodyPr/>
        <a:lstStyle/>
        <a:p>
          <a:endParaRPr lang="es-MX"/>
        </a:p>
      </dgm:t>
    </dgm:pt>
    <dgm:pt modelId="{8D09DAB9-6B2D-4CFD-A161-DEA47C8188C3}" type="pres">
      <dgm:prSet presAssocID="{FAE42534-2FB6-4526-8A2D-2053AA12887D}" presName="adorn" presStyleLbl="fgAccFollowNode1" presStyleIdx="0" presStyleCnt="6"/>
      <dgm:spPr>
        <a:blipFill rotWithShape="0">
          <a:blip xmlns:r="http://schemas.openxmlformats.org/officeDocument/2006/relationships" r:embed="rId1"/>
          <a:stretch>
            <a:fillRect/>
          </a:stretch>
        </a:blipFill>
      </dgm:spPr>
    </dgm:pt>
    <dgm:pt modelId="{09E40690-B278-4C06-84E4-4003F51B384A}" type="pres">
      <dgm:prSet presAssocID="{C0474DA8-FAF7-478E-A1C6-2F83E24FAC07}" presName="sibTrans" presStyleLbl="sibTrans2D1" presStyleIdx="0" presStyleCnt="0"/>
      <dgm:spPr/>
      <dgm:t>
        <a:bodyPr/>
        <a:lstStyle/>
        <a:p>
          <a:endParaRPr lang="es-MX"/>
        </a:p>
      </dgm:t>
    </dgm:pt>
    <dgm:pt modelId="{D35CB324-ABE1-45EE-9AAD-C801CF3A9E71}" type="pres">
      <dgm:prSet presAssocID="{B4013405-D320-4806-A782-E59C32EE34B4}" presName="compNode" presStyleCnt="0"/>
      <dgm:spPr/>
    </dgm:pt>
    <dgm:pt modelId="{9F5B3617-F09A-42A0-B307-3524A8E53915}" type="pres">
      <dgm:prSet presAssocID="{B4013405-D320-4806-A782-E59C32EE34B4}" presName="childRect" presStyleLbl="bgAcc1" presStyleIdx="1" presStyleCnt="6">
        <dgm:presLayoutVars>
          <dgm:bulletEnabled val="1"/>
        </dgm:presLayoutVars>
      </dgm:prSet>
      <dgm:spPr/>
      <dgm:t>
        <a:bodyPr/>
        <a:lstStyle/>
        <a:p>
          <a:endParaRPr lang="es-MX"/>
        </a:p>
      </dgm:t>
    </dgm:pt>
    <dgm:pt modelId="{8A3C4D51-DE11-4DF4-BBA4-604446CADB06}" type="pres">
      <dgm:prSet presAssocID="{B4013405-D320-4806-A782-E59C32EE34B4}" presName="parentText" presStyleLbl="node1" presStyleIdx="0" presStyleCnt="0">
        <dgm:presLayoutVars>
          <dgm:chMax val="0"/>
          <dgm:bulletEnabled val="1"/>
        </dgm:presLayoutVars>
      </dgm:prSet>
      <dgm:spPr/>
      <dgm:t>
        <a:bodyPr/>
        <a:lstStyle/>
        <a:p>
          <a:endParaRPr lang="es-MX"/>
        </a:p>
      </dgm:t>
    </dgm:pt>
    <dgm:pt modelId="{8A923249-9789-4CA7-8319-CD6C0C41AE35}" type="pres">
      <dgm:prSet presAssocID="{B4013405-D320-4806-A782-E59C32EE34B4}" presName="parentRect" presStyleLbl="alignNode1" presStyleIdx="1" presStyleCnt="6"/>
      <dgm:spPr/>
      <dgm:t>
        <a:bodyPr/>
        <a:lstStyle/>
        <a:p>
          <a:endParaRPr lang="es-MX"/>
        </a:p>
      </dgm:t>
    </dgm:pt>
    <dgm:pt modelId="{6161A60C-0696-4FE1-916B-CE950AD1AAAA}" type="pres">
      <dgm:prSet presAssocID="{B4013405-D320-4806-A782-E59C32EE34B4}" presName="adorn" presStyleLbl="fgAccFollowNode1" presStyleIdx="1" presStyleCnt="6"/>
      <dgm:spPr>
        <a:blipFill rotWithShape="0">
          <a:blip xmlns:r="http://schemas.openxmlformats.org/officeDocument/2006/relationships" r:embed="rId2"/>
          <a:stretch>
            <a:fillRect/>
          </a:stretch>
        </a:blipFill>
      </dgm:spPr>
    </dgm:pt>
    <dgm:pt modelId="{45A2A2FE-0ED5-401C-8504-DF2F548968A2}" type="pres">
      <dgm:prSet presAssocID="{4B8F1255-FCAC-484D-89A1-BF50D3C944B2}" presName="sibTrans" presStyleLbl="sibTrans2D1" presStyleIdx="0" presStyleCnt="0"/>
      <dgm:spPr/>
      <dgm:t>
        <a:bodyPr/>
        <a:lstStyle/>
        <a:p>
          <a:endParaRPr lang="es-MX"/>
        </a:p>
      </dgm:t>
    </dgm:pt>
    <dgm:pt modelId="{222B2BDC-82DD-4E3C-B0A7-22502CB0B90E}" type="pres">
      <dgm:prSet presAssocID="{8DE8868B-C3B1-496B-BC33-552BE48B7521}" presName="compNode" presStyleCnt="0"/>
      <dgm:spPr/>
    </dgm:pt>
    <dgm:pt modelId="{BCA8747B-5C9C-44AA-80E4-FE06910DFCAE}" type="pres">
      <dgm:prSet presAssocID="{8DE8868B-C3B1-496B-BC33-552BE48B7521}" presName="childRect" presStyleLbl="bgAcc1" presStyleIdx="2" presStyleCnt="6">
        <dgm:presLayoutVars>
          <dgm:bulletEnabled val="1"/>
        </dgm:presLayoutVars>
      </dgm:prSet>
      <dgm:spPr/>
      <dgm:t>
        <a:bodyPr/>
        <a:lstStyle/>
        <a:p>
          <a:endParaRPr lang="es-MX"/>
        </a:p>
      </dgm:t>
    </dgm:pt>
    <dgm:pt modelId="{F013C36E-930A-4A3A-89D0-ABB17505CD26}" type="pres">
      <dgm:prSet presAssocID="{8DE8868B-C3B1-496B-BC33-552BE48B7521}" presName="parentText" presStyleLbl="node1" presStyleIdx="0" presStyleCnt="0">
        <dgm:presLayoutVars>
          <dgm:chMax val="0"/>
          <dgm:bulletEnabled val="1"/>
        </dgm:presLayoutVars>
      </dgm:prSet>
      <dgm:spPr/>
      <dgm:t>
        <a:bodyPr/>
        <a:lstStyle/>
        <a:p>
          <a:endParaRPr lang="es-MX"/>
        </a:p>
      </dgm:t>
    </dgm:pt>
    <dgm:pt modelId="{BBC8A219-D4EA-4E15-9764-7FA180FCAA71}" type="pres">
      <dgm:prSet presAssocID="{8DE8868B-C3B1-496B-BC33-552BE48B7521}" presName="parentRect" presStyleLbl="alignNode1" presStyleIdx="2" presStyleCnt="6"/>
      <dgm:spPr/>
      <dgm:t>
        <a:bodyPr/>
        <a:lstStyle/>
        <a:p>
          <a:endParaRPr lang="es-MX"/>
        </a:p>
      </dgm:t>
    </dgm:pt>
    <dgm:pt modelId="{1FA089F1-CE20-4CBD-AC20-154B9DC29ABC}" type="pres">
      <dgm:prSet presAssocID="{8DE8868B-C3B1-496B-BC33-552BE48B7521}" presName="adorn" presStyleLbl="fgAccFollowNode1" presStyleIdx="2" presStyleCnt="6"/>
      <dgm:spPr>
        <a:blipFill rotWithShape="0">
          <a:blip xmlns:r="http://schemas.openxmlformats.org/officeDocument/2006/relationships" r:embed="rId3"/>
          <a:stretch>
            <a:fillRect/>
          </a:stretch>
        </a:blipFill>
      </dgm:spPr>
    </dgm:pt>
    <dgm:pt modelId="{0564AE68-0340-4C14-B832-EB552B38692A}" type="pres">
      <dgm:prSet presAssocID="{8B3FDBA0-2E4F-44D4-AB5A-E95E8F83694A}" presName="sibTrans" presStyleLbl="sibTrans2D1" presStyleIdx="0" presStyleCnt="0"/>
      <dgm:spPr/>
      <dgm:t>
        <a:bodyPr/>
        <a:lstStyle/>
        <a:p>
          <a:endParaRPr lang="es-MX"/>
        </a:p>
      </dgm:t>
    </dgm:pt>
    <dgm:pt modelId="{929E7DA9-9844-4DD3-89B1-3A1911610BC8}" type="pres">
      <dgm:prSet presAssocID="{E20E4738-513F-4114-83FF-F19F180A852E}" presName="compNode" presStyleCnt="0"/>
      <dgm:spPr/>
    </dgm:pt>
    <dgm:pt modelId="{58FAB71C-1277-464F-ADDC-CA2AE936CDEC}" type="pres">
      <dgm:prSet presAssocID="{E20E4738-513F-4114-83FF-F19F180A852E}" presName="childRect" presStyleLbl="bgAcc1" presStyleIdx="3" presStyleCnt="6">
        <dgm:presLayoutVars>
          <dgm:bulletEnabled val="1"/>
        </dgm:presLayoutVars>
      </dgm:prSet>
      <dgm:spPr/>
      <dgm:t>
        <a:bodyPr/>
        <a:lstStyle/>
        <a:p>
          <a:endParaRPr lang="es-MX"/>
        </a:p>
      </dgm:t>
    </dgm:pt>
    <dgm:pt modelId="{F686E182-7282-4EE0-8117-6F6DA7E40927}" type="pres">
      <dgm:prSet presAssocID="{E20E4738-513F-4114-83FF-F19F180A852E}" presName="parentText" presStyleLbl="node1" presStyleIdx="0" presStyleCnt="0">
        <dgm:presLayoutVars>
          <dgm:chMax val="0"/>
          <dgm:bulletEnabled val="1"/>
        </dgm:presLayoutVars>
      </dgm:prSet>
      <dgm:spPr/>
      <dgm:t>
        <a:bodyPr/>
        <a:lstStyle/>
        <a:p>
          <a:endParaRPr lang="es-MX"/>
        </a:p>
      </dgm:t>
    </dgm:pt>
    <dgm:pt modelId="{06EE2049-D8EF-4C1E-8209-6B31E97FBA62}" type="pres">
      <dgm:prSet presAssocID="{E20E4738-513F-4114-83FF-F19F180A852E}" presName="parentRect" presStyleLbl="alignNode1" presStyleIdx="3" presStyleCnt="6"/>
      <dgm:spPr/>
      <dgm:t>
        <a:bodyPr/>
        <a:lstStyle/>
        <a:p>
          <a:endParaRPr lang="es-MX"/>
        </a:p>
      </dgm:t>
    </dgm:pt>
    <dgm:pt modelId="{75FD33BD-0B31-41D4-A294-E02F800BA4A7}" type="pres">
      <dgm:prSet presAssocID="{E20E4738-513F-4114-83FF-F19F180A852E}" presName="adorn" presStyleLbl="fgAccFollowNode1" presStyleIdx="3" presStyleCnt="6"/>
      <dgm:spPr>
        <a:blipFill rotWithShape="0">
          <a:blip xmlns:r="http://schemas.openxmlformats.org/officeDocument/2006/relationships" r:embed="rId4"/>
          <a:stretch>
            <a:fillRect/>
          </a:stretch>
        </a:blipFill>
      </dgm:spPr>
    </dgm:pt>
    <dgm:pt modelId="{F879EE91-F6DC-488F-B417-97EB5E594858}" type="pres">
      <dgm:prSet presAssocID="{2E2C7095-B36A-4F3C-8671-9E9A52B4807E}" presName="sibTrans" presStyleLbl="sibTrans2D1" presStyleIdx="0" presStyleCnt="0"/>
      <dgm:spPr/>
      <dgm:t>
        <a:bodyPr/>
        <a:lstStyle/>
        <a:p>
          <a:endParaRPr lang="es-MX"/>
        </a:p>
      </dgm:t>
    </dgm:pt>
    <dgm:pt modelId="{F888059A-07CA-448B-86FF-09FA42B90DC4}" type="pres">
      <dgm:prSet presAssocID="{CD319C9E-67B2-4D93-A6EA-05400CCDEFF8}" presName="compNode" presStyleCnt="0"/>
      <dgm:spPr/>
    </dgm:pt>
    <dgm:pt modelId="{A114284B-B168-4BBA-9FFE-91094B5A6F4D}" type="pres">
      <dgm:prSet presAssocID="{CD319C9E-67B2-4D93-A6EA-05400CCDEFF8}" presName="childRect" presStyleLbl="bgAcc1" presStyleIdx="4" presStyleCnt="6">
        <dgm:presLayoutVars>
          <dgm:bulletEnabled val="1"/>
        </dgm:presLayoutVars>
      </dgm:prSet>
      <dgm:spPr/>
      <dgm:t>
        <a:bodyPr/>
        <a:lstStyle/>
        <a:p>
          <a:endParaRPr lang="es-MX"/>
        </a:p>
      </dgm:t>
    </dgm:pt>
    <dgm:pt modelId="{C6C853E9-2D41-4574-81DC-F8C8AFF55DBB}" type="pres">
      <dgm:prSet presAssocID="{CD319C9E-67B2-4D93-A6EA-05400CCDEFF8}" presName="parentText" presStyleLbl="node1" presStyleIdx="0" presStyleCnt="0">
        <dgm:presLayoutVars>
          <dgm:chMax val="0"/>
          <dgm:bulletEnabled val="1"/>
        </dgm:presLayoutVars>
      </dgm:prSet>
      <dgm:spPr/>
      <dgm:t>
        <a:bodyPr/>
        <a:lstStyle/>
        <a:p>
          <a:endParaRPr lang="es-MX"/>
        </a:p>
      </dgm:t>
    </dgm:pt>
    <dgm:pt modelId="{368129F9-E137-453A-B0B6-FECE3A31C391}" type="pres">
      <dgm:prSet presAssocID="{CD319C9E-67B2-4D93-A6EA-05400CCDEFF8}" presName="parentRect" presStyleLbl="alignNode1" presStyleIdx="4" presStyleCnt="6"/>
      <dgm:spPr/>
      <dgm:t>
        <a:bodyPr/>
        <a:lstStyle/>
        <a:p>
          <a:endParaRPr lang="es-MX"/>
        </a:p>
      </dgm:t>
    </dgm:pt>
    <dgm:pt modelId="{7A0E69BC-E932-4EB2-9295-6A32DB2BADC9}" type="pres">
      <dgm:prSet presAssocID="{CD319C9E-67B2-4D93-A6EA-05400CCDEFF8}" presName="adorn" presStyleLbl="fgAccFollowNode1" presStyleIdx="4" presStyleCnt="6"/>
      <dgm:spPr>
        <a:blipFill rotWithShape="0">
          <a:blip xmlns:r="http://schemas.openxmlformats.org/officeDocument/2006/relationships" r:embed="rId5"/>
          <a:stretch>
            <a:fillRect/>
          </a:stretch>
        </a:blipFill>
      </dgm:spPr>
    </dgm:pt>
    <dgm:pt modelId="{C8E47955-64C3-45BC-ACBE-2A9F848A4214}" type="pres">
      <dgm:prSet presAssocID="{E42B4D53-18BC-4112-A2D4-3AF40BE175AC}" presName="sibTrans" presStyleLbl="sibTrans2D1" presStyleIdx="0" presStyleCnt="0"/>
      <dgm:spPr/>
      <dgm:t>
        <a:bodyPr/>
        <a:lstStyle/>
        <a:p>
          <a:endParaRPr lang="es-MX"/>
        </a:p>
      </dgm:t>
    </dgm:pt>
    <dgm:pt modelId="{89C5870E-3E91-4467-8A96-530F133BB7F0}" type="pres">
      <dgm:prSet presAssocID="{93A8244C-0EF8-414C-A6EA-B0E69DC27610}" presName="compNode" presStyleCnt="0"/>
      <dgm:spPr/>
    </dgm:pt>
    <dgm:pt modelId="{090EC839-E142-4123-891D-511AB042AF88}" type="pres">
      <dgm:prSet presAssocID="{93A8244C-0EF8-414C-A6EA-B0E69DC27610}" presName="childRect" presStyleLbl="bgAcc1" presStyleIdx="5" presStyleCnt="6">
        <dgm:presLayoutVars>
          <dgm:bulletEnabled val="1"/>
        </dgm:presLayoutVars>
      </dgm:prSet>
      <dgm:spPr/>
      <dgm:t>
        <a:bodyPr/>
        <a:lstStyle/>
        <a:p>
          <a:endParaRPr lang="es-MX"/>
        </a:p>
      </dgm:t>
    </dgm:pt>
    <dgm:pt modelId="{5C522400-D185-407B-B1D1-49C064CAD799}" type="pres">
      <dgm:prSet presAssocID="{93A8244C-0EF8-414C-A6EA-B0E69DC27610}" presName="parentText" presStyleLbl="node1" presStyleIdx="0" presStyleCnt="0">
        <dgm:presLayoutVars>
          <dgm:chMax val="0"/>
          <dgm:bulletEnabled val="1"/>
        </dgm:presLayoutVars>
      </dgm:prSet>
      <dgm:spPr/>
      <dgm:t>
        <a:bodyPr/>
        <a:lstStyle/>
        <a:p>
          <a:endParaRPr lang="es-MX"/>
        </a:p>
      </dgm:t>
    </dgm:pt>
    <dgm:pt modelId="{95ACAB87-04C1-4BF3-8C7D-7A0DC1A9E510}" type="pres">
      <dgm:prSet presAssocID="{93A8244C-0EF8-414C-A6EA-B0E69DC27610}" presName="parentRect" presStyleLbl="alignNode1" presStyleIdx="5" presStyleCnt="6"/>
      <dgm:spPr/>
      <dgm:t>
        <a:bodyPr/>
        <a:lstStyle/>
        <a:p>
          <a:endParaRPr lang="es-MX"/>
        </a:p>
      </dgm:t>
    </dgm:pt>
    <dgm:pt modelId="{075E898F-5872-4C7B-AF1F-1DB406F5F410}" type="pres">
      <dgm:prSet presAssocID="{93A8244C-0EF8-414C-A6EA-B0E69DC27610}" presName="adorn" presStyleLbl="fgAccFollowNode1" presStyleIdx="5" presStyleCnt="6"/>
      <dgm:spPr>
        <a:blipFill rotWithShape="0">
          <a:blip xmlns:r="http://schemas.openxmlformats.org/officeDocument/2006/relationships" r:embed="rId6"/>
          <a:stretch>
            <a:fillRect/>
          </a:stretch>
        </a:blipFill>
      </dgm:spPr>
    </dgm:pt>
  </dgm:ptLst>
  <dgm:cxnLst>
    <dgm:cxn modelId="{423748F2-486E-4983-97F5-CAD1423D520C}" type="presOf" srcId="{FAE42534-2FB6-4526-8A2D-2053AA12887D}" destId="{F38EF52A-D5FD-4D95-BDCF-19F07915E603}" srcOrd="0" destOrd="0" presId="urn:microsoft.com/office/officeart/2005/8/layout/bList2"/>
    <dgm:cxn modelId="{4EBF5307-D6D6-4733-9F38-CEE2AE9AC415}" srcId="{D41C356B-EFA5-4CE6-B8C8-D3339FA1F9F2}" destId="{FAE42534-2FB6-4526-8A2D-2053AA12887D}" srcOrd="0" destOrd="0" parTransId="{5838D851-8217-4C2C-B868-33863F13B863}" sibTransId="{C0474DA8-FAF7-478E-A1C6-2F83E24FAC07}"/>
    <dgm:cxn modelId="{B93E7EFE-CBEA-47F1-9779-9A549C38C54D}" srcId="{B4013405-D320-4806-A782-E59C32EE34B4}" destId="{0C985FCA-BDB5-4240-8475-7C1400DC4B42}" srcOrd="0" destOrd="0" parTransId="{8FDB7284-E83B-458A-A332-796E736B2F5D}" sibTransId="{485E90ED-62AA-40DC-8D1E-B6CF6D99072D}"/>
    <dgm:cxn modelId="{E5463868-8712-4163-AEE0-0C4DB111D1B7}" type="presOf" srcId="{CD319C9E-67B2-4D93-A6EA-05400CCDEFF8}" destId="{C6C853E9-2D41-4574-81DC-F8C8AFF55DBB}" srcOrd="0" destOrd="0" presId="urn:microsoft.com/office/officeart/2005/8/layout/bList2"/>
    <dgm:cxn modelId="{086EE2C4-ED9F-430E-B253-2C88EE86D7F9}" type="presOf" srcId="{8B3FDBA0-2E4F-44D4-AB5A-E95E8F83694A}" destId="{0564AE68-0340-4C14-B832-EB552B38692A}" srcOrd="0" destOrd="0" presId="urn:microsoft.com/office/officeart/2005/8/layout/bList2"/>
    <dgm:cxn modelId="{31598D0D-55B8-47E9-887A-5DF10213956A}" type="presOf" srcId="{0C985FCA-BDB5-4240-8475-7C1400DC4B42}" destId="{9F5B3617-F09A-42A0-B307-3524A8E53915}" srcOrd="0" destOrd="0" presId="urn:microsoft.com/office/officeart/2005/8/layout/bList2"/>
    <dgm:cxn modelId="{C40A356D-27A8-40EE-9576-88F6B775B7B2}" srcId="{D41C356B-EFA5-4CE6-B8C8-D3339FA1F9F2}" destId="{8DE8868B-C3B1-496B-BC33-552BE48B7521}" srcOrd="2" destOrd="0" parTransId="{55318F78-044B-41A0-9535-D74446E2E7C7}" sibTransId="{8B3FDBA0-2E4F-44D4-AB5A-E95E8F83694A}"/>
    <dgm:cxn modelId="{B4ED058D-1039-4E2C-8D7E-974F725EB472}" type="presOf" srcId="{B4013405-D320-4806-A782-E59C32EE34B4}" destId="{8A3C4D51-DE11-4DF4-BBA4-604446CADB06}" srcOrd="0" destOrd="0" presId="urn:microsoft.com/office/officeart/2005/8/layout/bList2"/>
    <dgm:cxn modelId="{599DE7E4-41B6-4E5A-8E4E-B78963D55672}" type="presOf" srcId="{3A44413D-5390-48D4-9A5B-F1F7314E447C}" destId="{A1A8AFFE-0795-4F5D-9F93-63B5F5DF27A4}" srcOrd="0" destOrd="0" presId="urn:microsoft.com/office/officeart/2005/8/layout/bList2"/>
    <dgm:cxn modelId="{0BAA6816-6A76-4ADC-AE07-BE8C6D2BB868}" type="presOf" srcId="{C0474DA8-FAF7-478E-A1C6-2F83E24FAC07}" destId="{09E40690-B278-4C06-84E4-4003F51B384A}" srcOrd="0" destOrd="0" presId="urn:microsoft.com/office/officeart/2005/8/layout/bList2"/>
    <dgm:cxn modelId="{BF28CB24-199C-4D1F-BE3C-290F3DB44F9E}" type="presOf" srcId="{2F1236D1-2829-4D60-B88C-F3095414CF07}" destId="{BCA8747B-5C9C-44AA-80E4-FE06910DFCAE}" srcOrd="0" destOrd="0" presId="urn:microsoft.com/office/officeart/2005/8/layout/bList2"/>
    <dgm:cxn modelId="{00A6515D-E1EE-43F9-8740-82748837D326}" type="presOf" srcId="{D41C356B-EFA5-4CE6-B8C8-D3339FA1F9F2}" destId="{5A0E294C-C661-4B3B-9408-CF216980F459}" srcOrd="0" destOrd="0" presId="urn:microsoft.com/office/officeart/2005/8/layout/bList2"/>
    <dgm:cxn modelId="{846245FC-27CC-442E-9EA4-E0AD75D2F73E}" srcId="{8DE8868B-C3B1-496B-BC33-552BE48B7521}" destId="{2F1236D1-2829-4D60-B88C-F3095414CF07}" srcOrd="0" destOrd="0" parTransId="{B2D4913F-E80A-4083-82E0-646C58B8417A}" sibTransId="{6BD49507-F4C6-4CAF-AB22-DCE5334EB652}"/>
    <dgm:cxn modelId="{2A6D5871-4CE3-4B54-84F4-BF83FD09C2B3}" srcId="{D41C356B-EFA5-4CE6-B8C8-D3339FA1F9F2}" destId="{93A8244C-0EF8-414C-A6EA-B0E69DC27610}" srcOrd="5" destOrd="0" parTransId="{5898F784-DF99-4FC7-B672-0443A91EA412}" sibTransId="{773CAEF6-23A7-43FB-9D0C-ACB5ACD8C4F2}"/>
    <dgm:cxn modelId="{58925477-20CC-491C-A2CE-30BBE6515040}" type="presOf" srcId="{2E2C7095-B36A-4F3C-8671-9E9A52B4807E}" destId="{F879EE91-F6DC-488F-B417-97EB5E594858}" srcOrd="0" destOrd="0" presId="urn:microsoft.com/office/officeart/2005/8/layout/bList2"/>
    <dgm:cxn modelId="{DFE9D6CE-ED6A-4E30-B4DF-92BDD43B5D57}" srcId="{8DE8868B-C3B1-496B-BC33-552BE48B7521}" destId="{D8BAA815-89F7-48DC-9221-09A67566DB50}" srcOrd="1" destOrd="0" parTransId="{1A34BF1F-5F43-4A27-A7DB-453A89D72896}" sibTransId="{1A0E511F-4434-47A6-B5D5-CA55E585F20B}"/>
    <dgm:cxn modelId="{25A7CCD3-6D44-4D43-825D-CA7A7519953A}" type="presOf" srcId="{E20E4738-513F-4114-83FF-F19F180A852E}" destId="{06EE2049-D8EF-4C1E-8209-6B31E97FBA62}" srcOrd="1" destOrd="0" presId="urn:microsoft.com/office/officeart/2005/8/layout/bList2"/>
    <dgm:cxn modelId="{987EBDEF-3BE1-4176-B733-FB0F849743C6}" type="presOf" srcId="{7C59CE1E-706B-42A4-954A-103C6503523A}" destId="{58FAB71C-1277-464F-ADDC-CA2AE936CDEC}" srcOrd="0" destOrd="1" presId="urn:microsoft.com/office/officeart/2005/8/layout/bList2"/>
    <dgm:cxn modelId="{9F0663B3-FE93-405A-BF0B-7D075D484AD3}" type="presOf" srcId="{B4013405-D320-4806-A782-E59C32EE34B4}" destId="{8A923249-9789-4CA7-8319-CD6C0C41AE35}" srcOrd="1" destOrd="0" presId="urn:microsoft.com/office/officeart/2005/8/layout/bList2"/>
    <dgm:cxn modelId="{F214516B-3EC5-47DD-8B85-7A4FFE464D43}" srcId="{D41C356B-EFA5-4CE6-B8C8-D3339FA1F9F2}" destId="{E20E4738-513F-4114-83FF-F19F180A852E}" srcOrd="3" destOrd="0" parTransId="{AE8CC999-6349-45B2-8045-BFC3D4F4A4EF}" sibTransId="{2E2C7095-B36A-4F3C-8671-9E9A52B4807E}"/>
    <dgm:cxn modelId="{FEAFCDBC-BF01-435B-B9C0-ACCC4173F750}" srcId="{E20E4738-513F-4114-83FF-F19F180A852E}" destId="{7C59CE1E-706B-42A4-954A-103C6503523A}" srcOrd="1" destOrd="0" parTransId="{92C155C4-7543-4E95-84FD-E3A51714AA41}" sibTransId="{F7A6DDBA-F73D-4C6C-993B-6B22A5B9D5EC}"/>
    <dgm:cxn modelId="{4C410493-D00F-467B-AFE5-1EF98648E56E}" type="presOf" srcId="{E20E4738-513F-4114-83FF-F19F180A852E}" destId="{F686E182-7282-4EE0-8117-6F6DA7E40927}" srcOrd="0" destOrd="0" presId="urn:microsoft.com/office/officeart/2005/8/layout/bList2"/>
    <dgm:cxn modelId="{3B17BE04-B3E2-48E8-B0D3-5335F48BD45A}" type="presOf" srcId="{4B8F1255-FCAC-484D-89A1-BF50D3C944B2}" destId="{45A2A2FE-0ED5-401C-8504-DF2F548968A2}" srcOrd="0" destOrd="0" presId="urn:microsoft.com/office/officeart/2005/8/layout/bList2"/>
    <dgm:cxn modelId="{097AFD83-62D0-48F0-B2D6-2BC838E2BEEF}" type="presOf" srcId="{93A8244C-0EF8-414C-A6EA-B0E69DC27610}" destId="{95ACAB87-04C1-4BF3-8C7D-7A0DC1A9E510}" srcOrd="1" destOrd="0" presId="urn:microsoft.com/office/officeart/2005/8/layout/bList2"/>
    <dgm:cxn modelId="{DD96408A-6129-4117-9173-4A6CD01EE7C2}" type="presOf" srcId="{FAE42534-2FB6-4526-8A2D-2053AA12887D}" destId="{7C0E56BF-D882-4128-A00F-C0D506ECF869}" srcOrd="1" destOrd="0" presId="urn:microsoft.com/office/officeart/2005/8/layout/bList2"/>
    <dgm:cxn modelId="{B7AFE698-F3BF-4856-A57F-B57A21EE082F}" type="presOf" srcId="{32DCCFCB-E4FA-467B-A675-AAD466D7D1C8}" destId="{090EC839-E142-4123-891D-511AB042AF88}" srcOrd="0" destOrd="0" presId="urn:microsoft.com/office/officeart/2005/8/layout/bList2"/>
    <dgm:cxn modelId="{A2D838D9-A825-4A4D-9D1F-2BE091658260}" type="presOf" srcId="{9CA43BB1-7D2E-45A0-83DA-B03D7FC1FC5C}" destId="{58FAB71C-1277-464F-ADDC-CA2AE936CDEC}" srcOrd="0" destOrd="0" presId="urn:microsoft.com/office/officeart/2005/8/layout/bList2"/>
    <dgm:cxn modelId="{6661C865-FE07-40D5-8506-F6D5CA909357}" srcId="{E20E4738-513F-4114-83FF-F19F180A852E}" destId="{9CA43BB1-7D2E-45A0-83DA-B03D7FC1FC5C}" srcOrd="0" destOrd="0" parTransId="{5AE06415-C73C-4C8F-A872-42C5DBF88218}" sibTransId="{FBEEAE6B-D234-4B63-AEF0-4E6FEB2C3FA1}"/>
    <dgm:cxn modelId="{CBD81572-A46D-4E03-9967-91BE449FFC4B}" srcId="{93A8244C-0EF8-414C-A6EA-B0E69DC27610}" destId="{32DCCFCB-E4FA-467B-A675-AAD466D7D1C8}" srcOrd="0" destOrd="0" parTransId="{7321324E-CC6D-4A47-850D-E9C15F6684B3}" sibTransId="{20DE8649-4EB4-4FAB-9BB2-3AD7645A2ED9}"/>
    <dgm:cxn modelId="{312FB77A-90E4-4496-91F8-F2CE7A76BB8C}" type="presOf" srcId="{CD319C9E-67B2-4D93-A6EA-05400CCDEFF8}" destId="{368129F9-E137-453A-B0B6-FECE3A31C391}" srcOrd="1" destOrd="0" presId="urn:microsoft.com/office/officeart/2005/8/layout/bList2"/>
    <dgm:cxn modelId="{293B8A0A-4863-427C-B3B7-8722E006D302}" type="presOf" srcId="{8DE8868B-C3B1-496B-BC33-552BE48B7521}" destId="{BBC8A219-D4EA-4E15-9764-7FA180FCAA71}" srcOrd="1" destOrd="0" presId="urn:microsoft.com/office/officeart/2005/8/layout/bList2"/>
    <dgm:cxn modelId="{1C6A0293-DF73-4A3A-BED6-980550D4D8D0}" type="presOf" srcId="{8DE8868B-C3B1-496B-BC33-552BE48B7521}" destId="{F013C36E-930A-4A3A-89D0-ABB17505CD26}" srcOrd="0" destOrd="0" presId="urn:microsoft.com/office/officeart/2005/8/layout/bList2"/>
    <dgm:cxn modelId="{7AAFB9FD-B5AB-4247-A0AA-85D1F9AFC6A6}" type="presOf" srcId="{FDA641CF-50BA-4C5A-A5F9-8D1A3D1C3147}" destId="{A114284B-B168-4BBA-9FFE-91094B5A6F4D}" srcOrd="0" destOrd="0" presId="urn:microsoft.com/office/officeart/2005/8/layout/bList2"/>
    <dgm:cxn modelId="{3637E9EC-FE1E-4BD9-8191-E457ED665FC0}" srcId="{CD319C9E-67B2-4D93-A6EA-05400CCDEFF8}" destId="{FDA641CF-50BA-4C5A-A5F9-8D1A3D1C3147}" srcOrd="0" destOrd="0" parTransId="{25B8ACD9-3480-4903-BDE8-3FB8E7042611}" sibTransId="{0F968068-67E6-4523-A7C6-1CFC65A58EB1}"/>
    <dgm:cxn modelId="{6A050FF7-4655-46B1-AF44-E233B2214032}" type="presOf" srcId="{93A8244C-0EF8-414C-A6EA-B0E69DC27610}" destId="{5C522400-D185-407B-B1D1-49C064CAD799}" srcOrd="0" destOrd="0" presId="urn:microsoft.com/office/officeart/2005/8/layout/bList2"/>
    <dgm:cxn modelId="{4C4839CB-65CF-454C-B4C9-95D3F45A6B36}" type="presOf" srcId="{E42B4D53-18BC-4112-A2D4-3AF40BE175AC}" destId="{C8E47955-64C3-45BC-ACBE-2A9F848A4214}" srcOrd="0" destOrd="0" presId="urn:microsoft.com/office/officeart/2005/8/layout/bList2"/>
    <dgm:cxn modelId="{7FF6B3AA-2B4E-4D4D-9BB3-A736713B6322}" srcId="{D41C356B-EFA5-4CE6-B8C8-D3339FA1F9F2}" destId="{CD319C9E-67B2-4D93-A6EA-05400CCDEFF8}" srcOrd="4" destOrd="0" parTransId="{B16F281A-6FED-4C73-A12C-874DE79B4645}" sibTransId="{E42B4D53-18BC-4112-A2D4-3AF40BE175AC}"/>
    <dgm:cxn modelId="{5FEF21CD-4EEB-4926-8D26-137C65CA00C1}" type="presOf" srcId="{D8BAA815-89F7-48DC-9221-09A67566DB50}" destId="{BCA8747B-5C9C-44AA-80E4-FE06910DFCAE}" srcOrd="0" destOrd="1" presId="urn:microsoft.com/office/officeart/2005/8/layout/bList2"/>
    <dgm:cxn modelId="{879A77C3-6070-43AC-9FCF-8AE0B6687C72}" srcId="{FAE42534-2FB6-4526-8A2D-2053AA12887D}" destId="{3A44413D-5390-48D4-9A5B-F1F7314E447C}" srcOrd="0" destOrd="0" parTransId="{40956942-AD12-4E3E-8F04-B088C85559D8}" sibTransId="{9D7A472C-BE5D-418B-A8F5-050D41E76463}"/>
    <dgm:cxn modelId="{E921C867-825B-4E54-8322-F943663DA478}" srcId="{D41C356B-EFA5-4CE6-B8C8-D3339FA1F9F2}" destId="{B4013405-D320-4806-A782-E59C32EE34B4}" srcOrd="1" destOrd="0" parTransId="{F0F65B9F-16D4-4062-AD6E-C1EBA55B2BBA}" sibTransId="{4B8F1255-FCAC-484D-89A1-BF50D3C944B2}"/>
    <dgm:cxn modelId="{DD353C58-6E0F-4CCB-8A60-D89017953403}" type="presParOf" srcId="{5A0E294C-C661-4B3B-9408-CF216980F459}" destId="{1838DEF3-4651-4C5E-8939-359ED0AB0BE1}" srcOrd="0" destOrd="0" presId="urn:microsoft.com/office/officeart/2005/8/layout/bList2"/>
    <dgm:cxn modelId="{B53C2782-49B9-4254-911F-6F80D020F28D}" type="presParOf" srcId="{1838DEF3-4651-4C5E-8939-359ED0AB0BE1}" destId="{A1A8AFFE-0795-4F5D-9F93-63B5F5DF27A4}" srcOrd="0" destOrd="0" presId="urn:microsoft.com/office/officeart/2005/8/layout/bList2"/>
    <dgm:cxn modelId="{683F59F0-827C-4A3D-ABB0-D7E54F0F34B9}" type="presParOf" srcId="{1838DEF3-4651-4C5E-8939-359ED0AB0BE1}" destId="{F38EF52A-D5FD-4D95-BDCF-19F07915E603}" srcOrd="1" destOrd="0" presId="urn:microsoft.com/office/officeart/2005/8/layout/bList2"/>
    <dgm:cxn modelId="{B0425F4C-FEF3-4B38-8A0E-0584685DD3B5}" type="presParOf" srcId="{1838DEF3-4651-4C5E-8939-359ED0AB0BE1}" destId="{7C0E56BF-D882-4128-A00F-C0D506ECF869}" srcOrd="2" destOrd="0" presId="urn:microsoft.com/office/officeart/2005/8/layout/bList2"/>
    <dgm:cxn modelId="{AD9877F6-BFA9-49D3-91F2-A72F32781A1B}" type="presParOf" srcId="{1838DEF3-4651-4C5E-8939-359ED0AB0BE1}" destId="{8D09DAB9-6B2D-4CFD-A161-DEA47C8188C3}" srcOrd="3" destOrd="0" presId="urn:microsoft.com/office/officeart/2005/8/layout/bList2"/>
    <dgm:cxn modelId="{A5B1D995-31E2-4DCB-BCF7-7CB8F4FF54B7}" type="presParOf" srcId="{5A0E294C-C661-4B3B-9408-CF216980F459}" destId="{09E40690-B278-4C06-84E4-4003F51B384A}" srcOrd="1" destOrd="0" presId="urn:microsoft.com/office/officeart/2005/8/layout/bList2"/>
    <dgm:cxn modelId="{49F3C8ED-1567-4001-A860-57984CDE71CE}" type="presParOf" srcId="{5A0E294C-C661-4B3B-9408-CF216980F459}" destId="{D35CB324-ABE1-45EE-9AAD-C801CF3A9E71}" srcOrd="2" destOrd="0" presId="urn:microsoft.com/office/officeart/2005/8/layout/bList2"/>
    <dgm:cxn modelId="{85D91F69-C6A8-44B2-B48D-8B51185EABCB}" type="presParOf" srcId="{D35CB324-ABE1-45EE-9AAD-C801CF3A9E71}" destId="{9F5B3617-F09A-42A0-B307-3524A8E53915}" srcOrd="0" destOrd="0" presId="urn:microsoft.com/office/officeart/2005/8/layout/bList2"/>
    <dgm:cxn modelId="{2444B336-3B9E-485B-907D-3F6EEDA1174A}" type="presParOf" srcId="{D35CB324-ABE1-45EE-9AAD-C801CF3A9E71}" destId="{8A3C4D51-DE11-4DF4-BBA4-604446CADB06}" srcOrd="1" destOrd="0" presId="urn:microsoft.com/office/officeart/2005/8/layout/bList2"/>
    <dgm:cxn modelId="{588034B5-27DC-409D-92CE-8E8FBFF6D1C3}" type="presParOf" srcId="{D35CB324-ABE1-45EE-9AAD-C801CF3A9E71}" destId="{8A923249-9789-4CA7-8319-CD6C0C41AE35}" srcOrd="2" destOrd="0" presId="urn:microsoft.com/office/officeart/2005/8/layout/bList2"/>
    <dgm:cxn modelId="{A2237D60-FCDF-4762-B79F-F94E64150F48}" type="presParOf" srcId="{D35CB324-ABE1-45EE-9AAD-C801CF3A9E71}" destId="{6161A60C-0696-4FE1-916B-CE950AD1AAAA}" srcOrd="3" destOrd="0" presId="urn:microsoft.com/office/officeart/2005/8/layout/bList2"/>
    <dgm:cxn modelId="{2BDA44E3-FF01-40F7-9A29-FCC5ADC964DD}" type="presParOf" srcId="{5A0E294C-C661-4B3B-9408-CF216980F459}" destId="{45A2A2FE-0ED5-401C-8504-DF2F548968A2}" srcOrd="3" destOrd="0" presId="urn:microsoft.com/office/officeart/2005/8/layout/bList2"/>
    <dgm:cxn modelId="{640DEBC0-4A6B-4180-846A-DAF0E909D9A6}" type="presParOf" srcId="{5A0E294C-C661-4B3B-9408-CF216980F459}" destId="{222B2BDC-82DD-4E3C-B0A7-22502CB0B90E}" srcOrd="4" destOrd="0" presId="urn:microsoft.com/office/officeart/2005/8/layout/bList2"/>
    <dgm:cxn modelId="{A01468CD-5900-4C28-9FD2-56B38019CB23}" type="presParOf" srcId="{222B2BDC-82DD-4E3C-B0A7-22502CB0B90E}" destId="{BCA8747B-5C9C-44AA-80E4-FE06910DFCAE}" srcOrd="0" destOrd="0" presId="urn:microsoft.com/office/officeart/2005/8/layout/bList2"/>
    <dgm:cxn modelId="{BECDC4A7-AE80-4F33-A4D7-78A7C646B45F}" type="presParOf" srcId="{222B2BDC-82DD-4E3C-B0A7-22502CB0B90E}" destId="{F013C36E-930A-4A3A-89D0-ABB17505CD26}" srcOrd="1" destOrd="0" presId="urn:microsoft.com/office/officeart/2005/8/layout/bList2"/>
    <dgm:cxn modelId="{78755AAF-0738-43EA-94BC-0898FE315CBF}" type="presParOf" srcId="{222B2BDC-82DD-4E3C-B0A7-22502CB0B90E}" destId="{BBC8A219-D4EA-4E15-9764-7FA180FCAA71}" srcOrd="2" destOrd="0" presId="urn:microsoft.com/office/officeart/2005/8/layout/bList2"/>
    <dgm:cxn modelId="{7C914146-FD4C-4A12-BABC-5663D0B778BD}" type="presParOf" srcId="{222B2BDC-82DD-4E3C-B0A7-22502CB0B90E}" destId="{1FA089F1-CE20-4CBD-AC20-154B9DC29ABC}" srcOrd="3" destOrd="0" presId="urn:microsoft.com/office/officeart/2005/8/layout/bList2"/>
    <dgm:cxn modelId="{8BB41360-0675-4BE2-BCEA-F20E1365F53D}" type="presParOf" srcId="{5A0E294C-C661-4B3B-9408-CF216980F459}" destId="{0564AE68-0340-4C14-B832-EB552B38692A}" srcOrd="5" destOrd="0" presId="urn:microsoft.com/office/officeart/2005/8/layout/bList2"/>
    <dgm:cxn modelId="{9C68ECAA-EE14-4A6E-9A6C-E66849864BE6}" type="presParOf" srcId="{5A0E294C-C661-4B3B-9408-CF216980F459}" destId="{929E7DA9-9844-4DD3-89B1-3A1911610BC8}" srcOrd="6" destOrd="0" presId="urn:microsoft.com/office/officeart/2005/8/layout/bList2"/>
    <dgm:cxn modelId="{1C5AD6A6-5452-4153-BA73-7EA632492570}" type="presParOf" srcId="{929E7DA9-9844-4DD3-89B1-3A1911610BC8}" destId="{58FAB71C-1277-464F-ADDC-CA2AE936CDEC}" srcOrd="0" destOrd="0" presId="urn:microsoft.com/office/officeart/2005/8/layout/bList2"/>
    <dgm:cxn modelId="{C1CF567F-15F9-477D-93F2-3530B09290D6}" type="presParOf" srcId="{929E7DA9-9844-4DD3-89B1-3A1911610BC8}" destId="{F686E182-7282-4EE0-8117-6F6DA7E40927}" srcOrd="1" destOrd="0" presId="urn:microsoft.com/office/officeart/2005/8/layout/bList2"/>
    <dgm:cxn modelId="{16E3E59C-E845-4F61-8E92-FFF3D482D42D}" type="presParOf" srcId="{929E7DA9-9844-4DD3-89B1-3A1911610BC8}" destId="{06EE2049-D8EF-4C1E-8209-6B31E97FBA62}" srcOrd="2" destOrd="0" presId="urn:microsoft.com/office/officeart/2005/8/layout/bList2"/>
    <dgm:cxn modelId="{7214CB7A-D686-4415-AA02-E7CE66BB9E70}" type="presParOf" srcId="{929E7DA9-9844-4DD3-89B1-3A1911610BC8}" destId="{75FD33BD-0B31-41D4-A294-E02F800BA4A7}" srcOrd="3" destOrd="0" presId="urn:microsoft.com/office/officeart/2005/8/layout/bList2"/>
    <dgm:cxn modelId="{643B973D-461A-4E57-B2EF-3F3891F13595}" type="presParOf" srcId="{5A0E294C-C661-4B3B-9408-CF216980F459}" destId="{F879EE91-F6DC-488F-B417-97EB5E594858}" srcOrd="7" destOrd="0" presId="urn:microsoft.com/office/officeart/2005/8/layout/bList2"/>
    <dgm:cxn modelId="{18004E28-C09E-41AC-936C-FE08DE95DB4E}" type="presParOf" srcId="{5A0E294C-C661-4B3B-9408-CF216980F459}" destId="{F888059A-07CA-448B-86FF-09FA42B90DC4}" srcOrd="8" destOrd="0" presId="urn:microsoft.com/office/officeart/2005/8/layout/bList2"/>
    <dgm:cxn modelId="{228FB62D-245C-4D17-AD19-204DB9B68F63}" type="presParOf" srcId="{F888059A-07CA-448B-86FF-09FA42B90DC4}" destId="{A114284B-B168-4BBA-9FFE-91094B5A6F4D}" srcOrd="0" destOrd="0" presId="urn:microsoft.com/office/officeart/2005/8/layout/bList2"/>
    <dgm:cxn modelId="{B15B28D4-8517-4FEC-BEFE-1BBE13CDFC8D}" type="presParOf" srcId="{F888059A-07CA-448B-86FF-09FA42B90DC4}" destId="{C6C853E9-2D41-4574-81DC-F8C8AFF55DBB}" srcOrd="1" destOrd="0" presId="urn:microsoft.com/office/officeart/2005/8/layout/bList2"/>
    <dgm:cxn modelId="{E10128C6-8F68-40FF-968D-9A725507B8C9}" type="presParOf" srcId="{F888059A-07CA-448B-86FF-09FA42B90DC4}" destId="{368129F9-E137-453A-B0B6-FECE3A31C391}" srcOrd="2" destOrd="0" presId="urn:microsoft.com/office/officeart/2005/8/layout/bList2"/>
    <dgm:cxn modelId="{44C1661C-FAF1-4942-88D6-5058E122EC96}" type="presParOf" srcId="{F888059A-07CA-448B-86FF-09FA42B90DC4}" destId="{7A0E69BC-E932-4EB2-9295-6A32DB2BADC9}" srcOrd="3" destOrd="0" presId="urn:microsoft.com/office/officeart/2005/8/layout/bList2"/>
    <dgm:cxn modelId="{893D39BB-9D8D-423B-8EFA-B3CF138CDCAD}" type="presParOf" srcId="{5A0E294C-C661-4B3B-9408-CF216980F459}" destId="{C8E47955-64C3-45BC-ACBE-2A9F848A4214}" srcOrd="9" destOrd="0" presId="urn:microsoft.com/office/officeart/2005/8/layout/bList2"/>
    <dgm:cxn modelId="{8F93AFA7-52FD-4F55-8C8B-1D39F1CEC0E5}" type="presParOf" srcId="{5A0E294C-C661-4B3B-9408-CF216980F459}" destId="{89C5870E-3E91-4467-8A96-530F133BB7F0}" srcOrd="10" destOrd="0" presId="urn:microsoft.com/office/officeart/2005/8/layout/bList2"/>
    <dgm:cxn modelId="{06170164-5708-40BB-AADD-63A8BF7A8D23}" type="presParOf" srcId="{89C5870E-3E91-4467-8A96-530F133BB7F0}" destId="{090EC839-E142-4123-891D-511AB042AF88}" srcOrd="0" destOrd="0" presId="urn:microsoft.com/office/officeart/2005/8/layout/bList2"/>
    <dgm:cxn modelId="{CF8985B1-B44E-4E10-BCDB-8BE3FB84D68F}" type="presParOf" srcId="{89C5870E-3E91-4467-8A96-530F133BB7F0}" destId="{5C522400-D185-407B-B1D1-49C064CAD799}" srcOrd="1" destOrd="0" presId="urn:microsoft.com/office/officeart/2005/8/layout/bList2"/>
    <dgm:cxn modelId="{55FF9A3F-35D0-4263-9293-C557AAEAFCC1}" type="presParOf" srcId="{89C5870E-3E91-4467-8A96-530F133BB7F0}" destId="{95ACAB87-04C1-4BF3-8C7D-7A0DC1A9E510}" srcOrd="2" destOrd="0" presId="urn:microsoft.com/office/officeart/2005/8/layout/bList2"/>
    <dgm:cxn modelId="{031EE328-F0B5-415F-87FE-A96780FDC37A}" type="presParOf" srcId="{89C5870E-3E91-4467-8A96-530F133BB7F0}" destId="{075E898F-5872-4C7B-AF1F-1DB406F5F410}" srcOrd="3" destOrd="0" presId="urn:microsoft.com/office/officeart/2005/8/layout/b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19E66A4-1097-4D20-8EED-FB51EFEDE672}" type="doc">
      <dgm:prSet loTypeId="urn:microsoft.com/office/officeart/2005/8/layout/cycle2" loCatId="cycle" qsTypeId="urn:microsoft.com/office/officeart/2005/8/quickstyle/simple5" qsCatId="simple" csTypeId="urn:microsoft.com/office/officeart/2005/8/colors/colorful2" csCatId="colorful" phldr="1"/>
      <dgm:spPr/>
      <dgm:t>
        <a:bodyPr/>
        <a:lstStyle/>
        <a:p>
          <a:endParaRPr lang="es-MX"/>
        </a:p>
      </dgm:t>
    </dgm:pt>
    <dgm:pt modelId="{80A80A0A-BF05-4C21-8985-8F61244B3441}">
      <dgm:prSet custT="1"/>
      <dgm:spPr/>
      <dgm:t>
        <a:bodyPr/>
        <a:lstStyle/>
        <a:p>
          <a:pPr rtl="0"/>
          <a:r>
            <a:rPr lang="es-ES_tradnl" sz="1400" dirty="0" smtClean="0">
              <a:solidFill>
                <a:schemeClr val="tx1"/>
              </a:solidFill>
            </a:rPr>
            <a:t>Seguridad.</a:t>
          </a:r>
          <a:endParaRPr lang="es-MX" sz="1400" dirty="0">
            <a:solidFill>
              <a:schemeClr val="tx1"/>
            </a:solidFill>
          </a:endParaRPr>
        </a:p>
      </dgm:t>
    </dgm:pt>
    <dgm:pt modelId="{7AF650D7-DA26-4E91-9159-3657C7E4D088}" type="parTrans" cxnId="{BA53F60C-D331-4815-8EE8-C8022AB95360}">
      <dgm:prSet/>
      <dgm:spPr/>
      <dgm:t>
        <a:bodyPr/>
        <a:lstStyle/>
        <a:p>
          <a:endParaRPr lang="es-MX" sz="1400">
            <a:solidFill>
              <a:schemeClr val="tx1"/>
            </a:solidFill>
          </a:endParaRPr>
        </a:p>
      </dgm:t>
    </dgm:pt>
    <dgm:pt modelId="{4FD514E8-DB59-4204-A009-0F51D5BAB477}" type="sibTrans" cxnId="{BA53F60C-D331-4815-8EE8-C8022AB95360}">
      <dgm:prSet custT="1"/>
      <dgm:spPr/>
      <dgm:t>
        <a:bodyPr/>
        <a:lstStyle/>
        <a:p>
          <a:endParaRPr lang="es-MX" sz="1400">
            <a:solidFill>
              <a:schemeClr val="tx1"/>
            </a:solidFill>
          </a:endParaRPr>
        </a:p>
      </dgm:t>
    </dgm:pt>
    <dgm:pt modelId="{C9CD9EB6-F781-4FE3-ABBC-F0A023BC5878}">
      <dgm:prSet custT="1"/>
      <dgm:spPr/>
      <dgm:t>
        <a:bodyPr/>
        <a:lstStyle/>
        <a:p>
          <a:pPr rtl="0"/>
          <a:r>
            <a:rPr lang="es-ES_tradnl" sz="1400" dirty="0" smtClean="0">
              <a:solidFill>
                <a:schemeClr val="tx1"/>
              </a:solidFill>
            </a:rPr>
            <a:t>Diversificación técnica.</a:t>
          </a:r>
          <a:endParaRPr lang="es-MX" sz="1400" dirty="0">
            <a:solidFill>
              <a:schemeClr val="tx1"/>
            </a:solidFill>
          </a:endParaRPr>
        </a:p>
      </dgm:t>
    </dgm:pt>
    <dgm:pt modelId="{06FBEBAE-0D7F-4135-8B8C-B39CE8F93A31}" type="parTrans" cxnId="{9303CE09-3236-42BA-A6A5-0D6E79A4BEB1}">
      <dgm:prSet/>
      <dgm:spPr/>
      <dgm:t>
        <a:bodyPr/>
        <a:lstStyle/>
        <a:p>
          <a:endParaRPr lang="es-MX" sz="1400">
            <a:solidFill>
              <a:schemeClr val="tx1"/>
            </a:solidFill>
          </a:endParaRPr>
        </a:p>
      </dgm:t>
    </dgm:pt>
    <dgm:pt modelId="{905CCD11-C045-48B9-9500-8C23EE94152C}" type="sibTrans" cxnId="{9303CE09-3236-42BA-A6A5-0D6E79A4BEB1}">
      <dgm:prSet custT="1"/>
      <dgm:spPr/>
      <dgm:t>
        <a:bodyPr/>
        <a:lstStyle/>
        <a:p>
          <a:endParaRPr lang="es-MX" sz="1400">
            <a:solidFill>
              <a:schemeClr val="tx1"/>
            </a:solidFill>
          </a:endParaRPr>
        </a:p>
      </dgm:t>
    </dgm:pt>
    <dgm:pt modelId="{CD778D9F-6FE2-4D31-B98F-33DF71D289B5}">
      <dgm:prSet custT="1"/>
      <dgm:spPr/>
      <dgm:t>
        <a:bodyPr/>
        <a:lstStyle/>
        <a:p>
          <a:pPr rtl="0"/>
          <a:r>
            <a:rPr lang="es-ES_tradnl" sz="1400" dirty="0" smtClean="0">
              <a:solidFill>
                <a:schemeClr val="tx1"/>
              </a:solidFill>
            </a:rPr>
            <a:t>Aprovechamiento de capacidad de retención.</a:t>
          </a:r>
          <a:endParaRPr lang="es-MX" sz="1400" dirty="0">
            <a:solidFill>
              <a:schemeClr val="tx1"/>
            </a:solidFill>
          </a:endParaRPr>
        </a:p>
      </dgm:t>
    </dgm:pt>
    <dgm:pt modelId="{C33FE9A2-FFEB-4D5C-B3EF-6A7A8F70DEFE}" type="parTrans" cxnId="{9D4F1DCA-D10C-4C30-9CEB-161885E5C18C}">
      <dgm:prSet/>
      <dgm:spPr/>
      <dgm:t>
        <a:bodyPr/>
        <a:lstStyle/>
        <a:p>
          <a:endParaRPr lang="es-MX" sz="1400">
            <a:solidFill>
              <a:schemeClr val="tx1"/>
            </a:solidFill>
          </a:endParaRPr>
        </a:p>
      </dgm:t>
    </dgm:pt>
    <dgm:pt modelId="{50E3757A-A1F8-4D37-9AE7-89B40C34710D}" type="sibTrans" cxnId="{9D4F1DCA-D10C-4C30-9CEB-161885E5C18C}">
      <dgm:prSet custT="1"/>
      <dgm:spPr/>
      <dgm:t>
        <a:bodyPr/>
        <a:lstStyle/>
        <a:p>
          <a:endParaRPr lang="es-MX" sz="1400">
            <a:solidFill>
              <a:schemeClr val="tx1"/>
            </a:solidFill>
          </a:endParaRPr>
        </a:p>
      </dgm:t>
    </dgm:pt>
    <dgm:pt modelId="{F68D4E8C-CF25-45A3-9E81-70CA19A112F8}">
      <dgm:prSet custT="1"/>
      <dgm:spPr/>
      <dgm:t>
        <a:bodyPr/>
        <a:lstStyle/>
        <a:p>
          <a:pPr rtl="0"/>
          <a:r>
            <a:rPr lang="es-ES_tradnl" sz="1400" dirty="0" smtClean="0">
              <a:solidFill>
                <a:schemeClr val="tx1"/>
              </a:solidFill>
            </a:rPr>
            <a:t>Políticas para cesión y aceptación de reaseguro.</a:t>
          </a:r>
          <a:endParaRPr lang="es-MX" sz="1400" dirty="0">
            <a:solidFill>
              <a:schemeClr val="tx1"/>
            </a:solidFill>
          </a:endParaRPr>
        </a:p>
      </dgm:t>
    </dgm:pt>
    <dgm:pt modelId="{DE6A9A00-7028-4EF0-9F88-AD4B7FCE212C}" type="parTrans" cxnId="{404F3500-A99B-4794-9950-7066D0ADFF7F}">
      <dgm:prSet/>
      <dgm:spPr/>
      <dgm:t>
        <a:bodyPr/>
        <a:lstStyle/>
        <a:p>
          <a:endParaRPr lang="es-MX" sz="1400">
            <a:solidFill>
              <a:schemeClr val="tx1"/>
            </a:solidFill>
          </a:endParaRPr>
        </a:p>
      </dgm:t>
    </dgm:pt>
    <dgm:pt modelId="{481B0B1D-A357-4A81-B643-ED5A99BDDF9E}" type="sibTrans" cxnId="{404F3500-A99B-4794-9950-7066D0ADFF7F}">
      <dgm:prSet custT="1"/>
      <dgm:spPr/>
      <dgm:t>
        <a:bodyPr/>
        <a:lstStyle/>
        <a:p>
          <a:endParaRPr lang="es-MX" sz="1400">
            <a:solidFill>
              <a:schemeClr val="tx1"/>
            </a:solidFill>
          </a:endParaRPr>
        </a:p>
      </dgm:t>
    </dgm:pt>
    <dgm:pt modelId="{F0C96A5C-5ED2-47A8-A027-24D3F5568C98}">
      <dgm:prSet custT="1"/>
      <dgm:spPr/>
      <dgm:t>
        <a:bodyPr/>
        <a:lstStyle/>
        <a:p>
          <a:pPr rtl="0"/>
          <a:r>
            <a:rPr lang="es-ES_tradnl" sz="1400" dirty="0" smtClean="0">
              <a:solidFill>
                <a:schemeClr val="tx1"/>
              </a:solidFill>
            </a:rPr>
            <a:t>Dispersión para evitar inadecuada acumulación de riesgos.</a:t>
          </a:r>
          <a:endParaRPr lang="es-ES" sz="1400" dirty="0">
            <a:solidFill>
              <a:schemeClr val="tx1"/>
            </a:solidFill>
          </a:endParaRPr>
        </a:p>
      </dgm:t>
    </dgm:pt>
    <dgm:pt modelId="{6DEE2092-6884-4A53-BAEC-CD8AB70492D0}" type="parTrans" cxnId="{A00E4F50-6C85-4CA4-8873-2CD312E9EA0F}">
      <dgm:prSet/>
      <dgm:spPr/>
      <dgm:t>
        <a:bodyPr/>
        <a:lstStyle/>
        <a:p>
          <a:endParaRPr lang="es-MX" sz="1400">
            <a:solidFill>
              <a:schemeClr val="tx1"/>
            </a:solidFill>
          </a:endParaRPr>
        </a:p>
      </dgm:t>
    </dgm:pt>
    <dgm:pt modelId="{8B5F0BF1-62B5-4618-961A-CDA12AF65A27}" type="sibTrans" cxnId="{A00E4F50-6C85-4CA4-8873-2CD312E9EA0F}">
      <dgm:prSet custT="1"/>
      <dgm:spPr/>
      <dgm:t>
        <a:bodyPr/>
        <a:lstStyle/>
        <a:p>
          <a:endParaRPr lang="es-MX" sz="1400">
            <a:solidFill>
              <a:schemeClr val="tx1"/>
            </a:solidFill>
          </a:endParaRPr>
        </a:p>
      </dgm:t>
    </dgm:pt>
    <dgm:pt modelId="{BA6CF8CD-2A12-4DF2-BEC4-E87187391AF8}" type="pres">
      <dgm:prSet presAssocID="{119E66A4-1097-4D20-8EED-FB51EFEDE672}" presName="cycle" presStyleCnt="0">
        <dgm:presLayoutVars>
          <dgm:dir/>
          <dgm:resizeHandles val="exact"/>
        </dgm:presLayoutVars>
      </dgm:prSet>
      <dgm:spPr/>
      <dgm:t>
        <a:bodyPr/>
        <a:lstStyle/>
        <a:p>
          <a:endParaRPr lang="es-MX"/>
        </a:p>
      </dgm:t>
    </dgm:pt>
    <dgm:pt modelId="{C8F773FF-6A77-4DDB-BA91-522F95F5C939}" type="pres">
      <dgm:prSet presAssocID="{80A80A0A-BF05-4C21-8985-8F61244B3441}" presName="node" presStyleLbl="node1" presStyleIdx="0" presStyleCnt="5" custScaleX="128992">
        <dgm:presLayoutVars>
          <dgm:bulletEnabled val="1"/>
        </dgm:presLayoutVars>
      </dgm:prSet>
      <dgm:spPr/>
      <dgm:t>
        <a:bodyPr/>
        <a:lstStyle/>
        <a:p>
          <a:endParaRPr lang="es-MX"/>
        </a:p>
      </dgm:t>
    </dgm:pt>
    <dgm:pt modelId="{D1633A0B-5A8D-4E04-BB0B-DA8443DF5D8A}" type="pres">
      <dgm:prSet presAssocID="{4FD514E8-DB59-4204-A009-0F51D5BAB477}" presName="sibTrans" presStyleLbl="sibTrans2D1" presStyleIdx="0" presStyleCnt="5"/>
      <dgm:spPr/>
      <dgm:t>
        <a:bodyPr/>
        <a:lstStyle/>
        <a:p>
          <a:endParaRPr lang="es-MX"/>
        </a:p>
      </dgm:t>
    </dgm:pt>
    <dgm:pt modelId="{A8A15769-51CE-4A7A-9E3D-831D36D948FD}" type="pres">
      <dgm:prSet presAssocID="{4FD514E8-DB59-4204-A009-0F51D5BAB477}" presName="connectorText" presStyleLbl="sibTrans2D1" presStyleIdx="0" presStyleCnt="5"/>
      <dgm:spPr/>
      <dgm:t>
        <a:bodyPr/>
        <a:lstStyle/>
        <a:p>
          <a:endParaRPr lang="es-MX"/>
        </a:p>
      </dgm:t>
    </dgm:pt>
    <dgm:pt modelId="{F14C4AA0-9982-4975-8E20-F891F2071E6F}" type="pres">
      <dgm:prSet presAssocID="{C9CD9EB6-F781-4FE3-ABBC-F0A023BC5878}" presName="node" presStyleLbl="node1" presStyleIdx="1" presStyleCnt="5" custScaleX="118355">
        <dgm:presLayoutVars>
          <dgm:bulletEnabled val="1"/>
        </dgm:presLayoutVars>
      </dgm:prSet>
      <dgm:spPr/>
      <dgm:t>
        <a:bodyPr/>
        <a:lstStyle/>
        <a:p>
          <a:endParaRPr lang="es-MX"/>
        </a:p>
      </dgm:t>
    </dgm:pt>
    <dgm:pt modelId="{93FF48DF-7543-417C-BDEE-9D44A1FBDED4}" type="pres">
      <dgm:prSet presAssocID="{905CCD11-C045-48B9-9500-8C23EE94152C}" presName="sibTrans" presStyleLbl="sibTrans2D1" presStyleIdx="1" presStyleCnt="5"/>
      <dgm:spPr/>
      <dgm:t>
        <a:bodyPr/>
        <a:lstStyle/>
        <a:p>
          <a:endParaRPr lang="es-MX"/>
        </a:p>
      </dgm:t>
    </dgm:pt>
    <dgm:pt modelId="{6510A147-84B0-4109-BE78-B9E817589616}" type="pres">
      <dgm:prSet presAssocID="{905CCD11-C045-48B9-9500-8C23EE94152C}" presName="connectorText" presStyleLbl="sibTrans2D1" presStyleIdx="1" presStyleCnt="5"/>
      <dgm:spPr/>
      <dgm:t>
        <a:bodyPr/>
        <a:lstStyle/>
        <a:p>
          <a:endParaRPr lang="es-MX"/>
        </a:p>
      </dgm:t>
    </dgm:pt>
    <dgm:pt modelId="{02794B39-2F19-4F53-8A89-65E79965DF80}" type="pres">
      <dgm:prSet presAssocID="{CD778D9F-6FE2-4D31-B98F-33DF71D289B5}" presName="node" presStyleLbl="node1" presStyleIdx="2" presStyleCnt="5" custScaleX="144820" custRadScaleRad="106855" custRadScaleInc="-13303">
        <dgm:presLayoutVars>
          <dgm:bulletEnabled val="1"/>
        </dgm:presLayoutVars>
      </dgm:prSet>
      <dgm:spPr/>
      <dgm:t>
        <a:bodyPr/>
        <a:lstStyle/>
        <a:p>
          <a:endParaRPr lang="es-MX"/>
        </a:p>
      </dgm:t>
    </dgm:pt>
    <dgm:pt modelId="{370C890A-30FE-411A-AF0E-15B1584CE15D}" type="pres">
      <dgm:prSet presAssocID="{50E3757A-A1F8-4D37-9AE7-89B40C34710D}" presName="sibTrans" presStyleLbl="sibTrans2D1" presStyleIdx="2" presStyleCnt="5"/>
      <dgm:spPr/>
      <dgm:t>
        <a:bodyPr/>
        <a:lstStyle/>
        <a:p>
          <a:endParaRPr lang="es-MX"/>
        </a:p>
      </dgm:t>
    </dgm:pt>
    <dgm:pt modelId="{C94284BC-E043-4172-B22A-B119F9B6B973}" type="pres">
      <dgm:prSet presAssocID="{50E3757A-A1F8-4D37-9AE7-89B40C34710D}" presName="connectorText" presStyleLbl="sibTrans2D1" presStyleIdx="2" presStyleCnt="5"/>
      <dgm:spPr/>
      <dgm:t>
        <a:bodyPr/>
        <a:lstStyle/>
        <a:p>
          <a:endParaRPr lang="es-MX"/>
        </a:p>
      </dgm:t>
    </dgm:pt>
    <dgm:pt modelId="{740995BC-B81A-4B7C-B49A-E5BE7AD72208}" type="pres">
      <dgm:prSet presAssocID="{F68D4E8C-CF25-45A3-9E81-70CA19A112F8}" presName="node" presStyleLbl="node1" presStyleIdx="3" presStyleCnt="5" custScaleX="126465" custRadScaleRad="103554" custRadScaleInc="7292">
        <dgm:presLayoutVars>
          <dgm:bulletEnabled val="1"/>
        </dgm:presLayoutVars>
      </dgm:prSet>
      <dgm:spPr/>
      <dgm:t>
        <a:bodyPr/>
        <a:lstStyle/>
        <a:p>
          <a:endParaRPr lang="es-MX"/>
        </a:p>
      </dgm:t>
    </dgm:pt>
    <dgm:pt modelId="{2A25A946-6332-43D2-8918-57902E1E1530}" type="pres">
      <dgm:prSet presAssocID="{481B0B1D-A357-4A81-B643-ED5A99BDDF9E}" presName="sibTrans" presStyleLbl="sibTrans2D1" presStyleIdx="3" presStyleCnt="5"/>
      <dgm:spPr/>
      <dgm:t>
        <a:bodyPr/>
        <a:lstStyle/>
        <a:p>
          <a:endParaRPr lang="es-MX"/>
        </a:p>
      </dgm:t>
    </dgm:pt>
    <dgm:pt modelId="{86A88F22-2A10-4657-952D-286052001046}" type="pres">
      <dgm:prSet presAssocID="{481B0B1D-A357-4A81-B643-ED5A99BDDF9E}" presName="connectorText" presStyleLbl="sibTrans2D1" presStyleIdx="3" presStyleCnt="5"/>
      <dgm:spPr/>
      <dgm:t>
        <a:bodyPr/>
        <a:lstStyle/>
        <a:p>
          <a:endParaRPr lang="es-MX"/>
        </a:p>
      </dgm:t>
    </dgm:pt>
    <dgm:pt modelId="{90C5CBCE-897F-4CC4-85BE-0EE9B9432007}" type="pres">
      <dgm:prSet presAssocID="{F0C96A5C-5ED2-47A8-A027-24D3F5568C98}" presName="node" presStyleLbl="node1" presStyleIdx="4" presStyleCnt="5" custScaleX="129940">
        <dgm:presLayoutVars>
          <dgm:bulletEnabled val="1"/>
        </dgm:presLayoutVars>
      </dgm:prSet>
      <dgm:spPr/>
      <dgm:t>
        <a:bodyPr/>
        <a:lstStyle/>
        <a:p>
          <a:endParaRPr lang="es-MX"/>
        </a:p>
      </dgm:t>
    </dgm:pt>
    <dgm:pt modelId="{88782E83-DA0C-44BF-A7B1-D045EE472ADB}" type="pres">
      <dgm:prSet presAssocID="{8B5F0BF1-62B5-4618-961A-CDA12AF65A27}" presName="sibTrans" presStyleLbl="sibTrans2D1" presStyleIdx="4" presStyleCnt="5"/>
      <dgm:spPr/>
      <dgm:t>
        <a:bodyPr/>
        <a:lstStyle/>
        <a:p>
          <a:endParaRPr lang="es-MX"/>
        </a:p>
      </dgm:t>
    </dgm:pt>
    <dgm:pt modelId="{58101D3B-97CC-4AE2-AA4B-7AC43480599B}" type="pres">
      <dgm:prSet presAssocID="{8B5F0BF1-62B5-4618-961A-CDA12AF65A27}" presName="connectorText" presStyleLbl="sibTrans2D1" presStyleIdx="4" presStyleCnt="5"/>
      <dgm:spPr/>
      <dgm:t>
        <a:bodyPr/>
        <a:lstStyle/>
        <a:p>
          <a:endParaRPr lang="es-MX"/>
        </a:p>
      </dgm:t>
    </dgm:pt>
  </dgm:ptLst>
  <dgm:cxnLst>
    <dgm:cxn modelId="{9D4634DA-E084-4ED5-9ABA-D231D819E9B2}" type="presOf" srcId="{50E3757A-A1F8-4D37-9AE7-89B40C34710D}" destId="{370C890A-30FE-411A-AF0E-15B1584CE15D}" srcOrd="0" destOrd="0" presId="urn:microsoft.com/office/officeart/2005/8/layout/cycle2"/>
    <dgm:cxn modelId="{DFF075A8-2717-4768-B817-CE278BA5133B}" type="presOf" srcId="{50E3757A-A1F8-4D37-9AE7-89B40C34710D}" destId="{C94284BC-E043-4172-B22A-B119F9B6B973}" srcOrd="1" destOrd="0" presId="urn:microsoft.com/office/officeart/2005/8/layout/cycle2"/>
    <dgm:cxn modelId="{754D2A38-974B-47BF-868F-36825703BEC3}" type="presOf" srcId="{F68D4E8C-CF25-45A3-9E81-70CA19A112F8}" destId="{740995BC-B81A-4B7C-B49A-E5BE7AD72208}" srcOrd="0" destOrd="0" presId="urn:microsoft.com/office/officeart/2005/8/layout/cycle2"/>
    <dgm:cxn modelId="{9303CE09-3236-42BA-A6A5-0D6E79A4BEB1}" srcId="{119E66A4-1097-4D20-8EED-FB51EFEDE672}" destId="{C9CD9EB6-F781-4FE3-ABBC-F0A023BC5878}" srcOrd="1" destOrd="0" parTransId="{06FBEBAE-0D7F-4135-8B8C-B39CE8F93A31}" sibTransId="{905CCD11-C045-48B9-9500-8C23EE94152C}"/>
    <dgm:cxn modelId="{0E07F4FC-BDBE-4D58-980F-191336037147}" type="presOf" srcId="{80A80A0A-BF05-4C21-8985-8F61244B3441}" destId="{C8F773FF-6A77-4DDB-BA91-522F95F5C939}" srcOrd="0" destOrd="0" presId="urn:microsoft.com/office/officeart/2005/8/layout/cycle2"/>
    <dgm:cxn modelId="{33E4A6C1-C178-4C69-A462-F6B44C488560}" type="presOf" srcId="{905CCD11-C045-48B9-9500-8C23EE94152C}" destId="{6510A147-84B0-4109-BE78-B9E817589616}" srcOrd="1" destOrd="0" presId="urn:microsoft.com/office/officeart/2005/8/layout/cycle2"/>
    <dgm:cxn modelId="{900629DD-F5B1-492C-91A4-6F0E6EB5DC91}" type="presOf" srcId="{F0C96A5C-5ED2-47A8-A027-24D3F5568C98}" destId="{90C5CBCE-897F-4CC4-85BE-0EE9B9432007}" srcOrd="0" destOrd="0" presId="urn:microsoft.com/office/officeart/2005/8/layout/cycle2"/>
    <dgm:cxn modelId="{B701F997-1262-49A3-A5C2-4DEE65C93CAC}" type="presOf" srcId="{119E66A4-1097-4D20-8EED-FB51EFEDE672}" destId="{BA6CF8CD-2A12-4DF2-BEC4-E87187391AF8}" srcOrd="0" destOrd="0" presId="urn:microsoft.com/office/officeart/2005/8/layout/cycle2"/>
    <dgm:cxn modelId="{7CB39A71-D487-4AC6-958C-3732F64E098C}" type="presOf" srcId="{CD778D9F-6FE2-4D31-B98F-33DF71D289B5}" destId="{02794B39-2F19-4F53-8A89-65E79965DF80}" srcOrd="0" destOrd="0" presId="urn:microsoft.com/office/officeart/2005/8/layout/cycle2"/>
    <dgm:cxn modelId="{BA53F60C-D331-4815-8EE8-C8022AB95360}" srcId="{119E66A4-1097-4D20-8EED-FB51EFEDE672}" destId="{80A80A0A-BF05-4C21-8985-8F61244B3441}" srcOrd="0" destOrd="0" parTransId="{7AF650D7-DA26-4E91-9159-3657C7E4D088}" sibTransId="{4FD514E8-DB59-4204-A009-0F51D5BAB477}"/>
    <dgm:cxn modelId="{ECFEF78F-6DA2-4A51-ACF3-BA685E7B1D73}" type="presOf" srcId="{905CCD11-C045-48B9-9500-8C23EE94152C}" destId="{93FF48DF-7543-417C-BDEE-9D44A1FBDED4}" srcOrd="0" destOrd="0" presId="urn:microsoft.com/office/officeart/2005/8/layout/cycle2"/>
    <dgm:cxn modelId="{30012181-F15F-486D-851F-7625BAE6CE3F}" type="presOf" srcId="{481B0B1D-A357-4A81-B643-ED5A99BDDF9E}" destId="{2A25A946-6332-43D2-8918-57902E1E1530}" srcOrd="0" destOrd="0" presId="urn:microsoft.com/office/officeart/2005/8/layout/cycle2"/>
    <dgm:cxn modelId="{FFBB9E84-2B52-4B3E-AB27-519799467DAE}" type="presOf" srcId="{4FD514E8-DB59-4204-A009-0F51D5BAB477}" destId="{A8A15769-51CE-4A7A-9E3D-831D36D948FD}" srcOrd="1" destOrd="0" presId="urn:microsoft.com/office/officeart/2005/8/layout/cycle2"/>
    <dgm:cxn modelId="{287B06B7-5E4E-46B5-B64A-B1979AF616E3}" type="presOf" srcId="{481B0B1D-A357-4A81-B643-ED5A99BDDF9E}" destId="{86A88F22-2A10-4657-952D-286052001046}" srcOrd="1" destOrd="0" presId="urn:microsoft.com/office/officeart/2005/8/layout/cycle2"/>
    <dgm:cxn modelId="{0273148C-0E0F-4617-B243-0BB364CF357E}" type="presOf" srcId="{4FD514E8-DB59-4204-A009-0F51D5BAB477}" destId="{D1633A0B-5A8D-4E04-BB0B-DA8443DF5D8A}" srcOrd="0" destOrd="0" presId="urn:microsoft.com/office/officeart/2005/8/layout/cycle2"/>
    <dgm:cxn modelId="{404F3500-A99B-4794-9950-7066D0ADFF7F}" srcId="{119E66A4-1097-4D20-8EED-FB51EFEDE672}" destId="{F68D4E8C-CF25-45A3-9E81-70CA19A112F8}" srcOrd="3" destOrd="0" parTransId="{DE6A9A00-7028-4EF0-9F88-AD4B7FCE212C}" sibTransId="{481B0B1D-A357-4A81-B643-ED5A99BDDF9E}"/>
    <dgm:cxn modelId="{A00E4F50-6C85-4CA4-8873-2CD312E9EA0F}" srcId="{119E66A4-1097-4D20-8EED-FB51EFEDE672}" destId="{F0C96A5C-5ED2-47A8-A027-24D3F5568C98}" srcOrd="4" destOrd="0" parTransId="{6DEE2092-6884-4A53-BAEC-CD8AB70492D0}" sibTransId="{8B5F0BF1-62B5-4618-961A-CDA12AF65A27}"/>
    <dgm:cxn modelId="{B11A7FB2-154E-4E27-9CF9-959931AAAAB5}" type="presOf" srcId="{8B5F0BF1-62B5-4618-961A-CDA12AF65A27}" destId="{58101D3B-97CC-4AE2-AA4B-7AC43480599B}" srcOrd="1" destOrd="0" presId="urn:microsoft.com/office/officeart/2005/8/layout/cycle2"/>
    <dgm:cxn modelId="{01246A4C-8AD1-4632-8CC8-EF4F73B40219}" type="presOf" srcId="{8B5F0BF1-62B5-4618-961A-CDA12AF65A27}" destId="{88782E83-DA0C-44BF-A7B1-D045EE472ADB}" srcOrd="0" destOrd="0" presId="urn:microsoft.com/office/officeart/2005/8/layout/cycle2"/>
    <dgm:cxn modelId="{0E1A6BA1-EEC6-4CCE-BB2E-300374C894DD}" type="presOf" srcId="{C9CD9EB6-F781-4FE3-ABBC-F0A023BC5878}" destId="{F14C4AA0-9982-4975-8E20-F891F2071E6F}" srcOrd="0" destOrd="0" presId="urn:microsoft.com/office/officeart/2005/8/layout/cycle2"/>
    <dgm:cxn modelId="{9D4F1DCA-D10C-4C30-9CEB-161885E5C18C}" srcId="{119E66A4-1097-4D20-8EED-FB51EFEDE672}" destId="{CD778D9F-6FE2-4D31-B98F-33DF71D289B5}" srcOrd="2" destOrd="0" parTransId="{C33FE9A2-FFEB-4D5C-B3EF-6A7A8F70DEFE}" sibTransId="{50E3757A-A1F8-4D37-9AE7-89B40C34710D}"/>
    <dgm:cxn modelId="{6BE7AF56-9C1F-4D22-9591-721E257ACDA3}" type="presParOf" srcId="{BA6CF8CD-2A12-4DF2-BEC4-E87187391AF8}" destId="{C8F773FF-6A77-4DDB-BA91-522F95F5C939}" srcOrd="0" destOrd="0" presId="urn:microsoft.com/office/officeart/2005/8/layout/cycle2"/>
    <dgm:cxn modelId="{997306CC-9958-41C8-B9A6-AA2FE2E405DD}" type="presParOf" srcId="{BA6CF8CD-2A12-4DF2-BEC4-E87187391AF8}" destId="{D1633A0B-5A8D-4E04-BB0B-DA8443DF5D8A}" srcOrd="1" destOrd="0" presId="urn:microsoft.com/office/officeart/2005/8/layout/cycle2"/>
    <dgm:cxn modelId="{85D4BC28-9C89-40A7-852E-50BF3B9988BD}" type="presParOf" srcId="{D1633A0B-5A8D-4E04-BB0B-DA8443DF5D8A}" destId="{A8A15769-51CE-4A7A-9E3D-831D36D948FD}" srcOrd="0" destOrd="0" presId="urn:microsoft.com/office/officeart/2005/8/layout/cycle2"/>
    <dgm:cxn modelId="{0AFF70CE-6E82-47D3-AB66-79441693964C}" type="presParOf" srcId="{BA6CF8CD-2A12-4DF2-BEC4-E87187391AF8}" destId="{F14C4AA0-9982-4975-8E20-F891F2071E6F}" srcOrd="2" destOrd="0" presId="urn:microsoft.com/office/officeart/2005/8/layout/cycle2"/>
    <dgm:cxn modelId="{67A068F3-5E9F-461D-9647-5F1E2ECA2448}" type="presParOf" srcId="{BA6CF8CD-2A12-4DF2-BEC4-E87187391AF8}" destId="{93FF48DF-7543-417C-BDEE-9D44A1FBDED4}" srcOrd="3" destOrd="0" presId="urn:microsoft.com/office/officeart/2005/8/layout/cycle2"/>
    <dgm:cxn modelId="{72B87817-6F1A-46B7-8A39-C25C1824B18E}" type="presParOf" srcId="{93FF48DF-7543-417C-BDEE-9D44A1FBDED4}" destId="{6510A147-84B0-4109-BE78-B9E817589616}" srcOrd="0" destOrd="0" presId="urn:microsoft.com/office/officeart/2005/8/layout/cycle2"/>
    <dgm:cxn modelId="{FE611F5F-E432-4426-8DA8-3500F8DC3750}" type="presParOf" srcId="{BA6CF8CD-2A12-4DF2-BEC4-E87187391AF8}" destId="{02794B39-2F19-4F53-8A89-65E79965DF80}" srcOrd="4" destOrd="0" presId="urn:microsoft.com/office/officeart/2005/8/layout/cycle2"/>
    <dgm:cxn modelId="{DBA14744-C0E8-40C2-8671-1AA982940414}" type="presParOf" srcId="{BA6CF8CD-2A12-4DF2-BEC4-E87187391AF8}" destId="{370C890A-30FE-411A-AF0E-15B1584CE15D}" srcOrd="5" destOrd="0" presId="urn:microsoft.com/office/officeart/2005/8/layout/cycle2"/>
    <dgm:cxn modelId="{A10538E6-A5CB-40BA-9780-329D4BDD655D}" type="presParOf" srcId="{370C890A-30FE-411A-AF0E-15B1584CE15D}" destId="{C94284BC-E043-4172-B22A-B119F9B6B973}" srcOrd="0" destOrd="0" presId="urn:microsoft.com/office/officeart/2005/8/layout/cycle2"/>
    <dgm:cxn modelId="{7A0E7365-F543-4B37-8CDD-8C5972E7586B}" type="presParOf" srcId="{BA6CF8CD-2A12-4DF2-BEC4-E87187391AF8}" destId="{740995BC-B81A-4B7C-B49A-E5BE7AD72208}" srcOrd="6" destOrd="0" presId="urn:microsoft.com/office/officeart/2005/8/layout/cycle2"/>
    <dgm:cxn modelId="{C74A39BB-36E1-4DC6-8EB3-DBA4ED44C867}" type="presParOf" srcId="{BA6CF8CD-2A12-4DF2-BEC4-E87187391AF8}" destId="{2A25A946-6332-43D2-8918-57902E1E1530}" srcOrd="7" destOrd="0" presId="urn:microsoft.com/office/officeart/2005/8/layout/cycle2"/>
    <dgm:cxn modelId="{ED9597C2-E210-483E-B813-5A0B8F34EDAF}" type="presParOf" srcId="{2A25A946-6332-43D2-8918-57902E1E1530}" destId="{86A88F22-2A10-4657-952D-286052001046}" srcOrd="0" destOrd="0" presId="urn:microsoft.com/office/officeart/2005/8/layout/cycle2"/>
    <dgm:cxn modelId="{E9AE4068-5302-4CD9-82B1-C43142F2419B}" type="presParOf" srcId="{BA6CF8CD-2A12-4DF2-BEC4-E87187391AF8}" destId="{90C5CBCE-897F-4CC4-85BE-0EE9B9432007}" srcOrd="8" destOrd="0" presId="urn:microsoft.com/office/officeart/2005/8/layout/cycle2"/>
    <dgm:cxn modelId="{3C3DD910-92B0-4337-98EA-B309028AAFD1}" type="presParOf" srcId="{BA6CF8CD-2A12-4DF2-BEC4-E87187391AF8}" destId="{88782E83-DA0C-44BF-A7B1-D045EE472ADB}" srcOrd="9" destOrd="0" presId="urn:microsoft.com/office/officeart/2005/8/layout/cycle2"/>
    <dgm:cxn modelId="{0A5CFA48-DE5A-4E40-897B-D328DB87CD57}" type="presParOf" srcId="{88782E83-DA0C-44BF-A7B1-D045EE472ADB}" destId="{58101D3B-97CC-4AE2-AA4B-7AC43480599B}"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01DE5F4-A6A1-47C3-A07F-F15F63A72D49}" type="doc">
      <dgm:prSet loTypeId="urn:microsoft.com/office/officeart/2005/8/layout/default" loCatId="list" qsTypeId="urn:microsoft.com/office/officeart/2005/8/quickstyle/simple5" qsCatId="simple" csTypeId="urn:microsoft.com/office/officeart/2005/8/colors/colorful4" csCatId="colorful"/>
      <dgm:spPr/>
      <dgm:t>
        <a:bodyPr/>
        <a:lstStyle/>
        <a:p>
          <a:endParaRPr lang="es-MX"/>
        </a:p>
      </dgm:t>
    </dgm:pt>
    <dgm:pt modelId="{075C1B08-1A52-427C-AF85-4DA256F49B22}">
      <dgm:prSet custT="1"/>
      <dgm:spPr/>
      <dgm:t>
        <a:bodyPr/>
        <a:lstStyle/>
        <a:p>
          <a:pPr rtl="0"/>
          <a:r>
            <a:rPr lang="es-ES_tradnl" sz="1400" smtClean="0">
              <a:solidFill>
                <a:schemeClr val="tx1"/>
              </a:solidFill>
            </a:rPr>
            <a:t>V</a:t>
          </a:r>
          <a:r>
            <a:rPr lang="es-MX" sz="1400" smtClean="0">
              <a:solidFill>
                <a:schemeClr val="tx1"/>
              </a:solidFill>
            </a:rPr>
            <a:t>olumen de las operaciones.</a:t>
          </a:r>
          <a:endParaRPr lang="es-ES_tradnl" sz="1400" dirty="0">
            <a:solidFill>
              <a:schemeClr val="tx1"/>
            </a:solidFill>
          </a:endParaRPr>
        </a:p>
      </dgm:t>
    </dgm:pt>
    <dgm:pt modelId="{D792CBC0-09B1-420A-9B24-22E7D5158008}" type="parTrans" cxnId="{9B5549D4-EC6B-43A7-81F1-24A94C76FEDB}">
      <dgm:prSet/>
      <dgm:spPr/>
      <dgm:t>
        <a:bodyPr/>
        <a:lstStyle/>
        <a:p>
          <a:endParaRPr lang="es-MX" sz="1400">
            <a:solidFill>
              <a:schemeClr val="tx1"/>
            </a:solidFill>
          </a:endParaRPr>
        </a:p>
      </dgm:t>
    </dgm:pt>
    <dgm:pt modelId="{C7B7ED33-06C7-4926-A05A-4F52938B86BC}" type="sibTrans" cxnId="{9B5549D4-EC6B-43A7-81F1-24A94C76FEDB}">
      <dgm:prSet/>
      <dgm:spPr/>
      <dgm:t>
        <a:bodyPr/>
        <a:lstStyle/>
        <a:p>
          <a:endParaRPr lang="es-MX" sz="1400">
            <a:solidFill>
              <a:schemeClr val="tx1"/>
            </a:solidFill>
          </a:endParaRPr>
        </a:p>
      </dgm:t>
    </dgm:pt>
    <dgm:pt modelId="{5D256425-6446-4871-A4CD-D326DCA1218C}">
      <dgm:prSet custT="1"/>
      <dgm:spPr/>
      <dgm:t>
        <a:bodyPr/>
        <a:lstStyle/>
        <a:p>
          <a:pPr rtl="0"/>
          <a:r>
            <a:rPr lang="es-MX" sz="1400" dirty="0" smtClean="0">
              <a:solidFill>
                <a:schemeClr val="tx1"/>
              </a:solidFill>
            </a:rPr>
            <a:t>Monto de los Fondos Propios Admisibles.</a:t>
          </a:r>
          <a:endParaRPr lang="es-MX" sz="1400" dirty="0">
            <a:solidFill>
              <a:schemeClr val="tx1"/>
            </a:solidFill>
          </a:endParaRPr>
        </a:p>
      </dgm:t>
    </dgm:pt>
    <dgm:pt modelId="{27E90D6B-DD70-4131-8F9B-34DE6BFB9C2E}" type="parTrans" cxnId="{B14680DA-569E-4190-92C4-5F4859E3925C}">
      <dgm:prSet/>
      <dgm:spPr/>
      <dgm:t>
        <a:bodyPr/>
        <a:lstStyle/>
        <a:p>
          <a:endParaRPr lang="es-MX" sz="1400">
            <a:solidFill>
              <a:schemeClr val="tx1"/>
            </a:solidFill>
          </a:endParaRPr>
        </a:p>
      </dgm:t>
    </dgm:pt>
    <dgm:pt modelId="{CBEA3D4C-8ED0-42BE-8F12-472B78E89BF3}" type="sibTrans" cxnId="{B14680DA-569E-4190-92C4-5F4859E3925C}">
      <dgm:prSet/>
      <dgm:spPr/>
      <dgm:t>
        <a:bodyPr/>
        <a:lstStyle/>
        <a:p>
          <a:endParaRPr lang="es-MX" sz="1400">
            <a:solidFill>
              <a:schemeClr val="tx1"/>
            </a:solidFill>
          </a:endParaRPr>
        </a:p>
      </dgm:t>
    </dgm:pt>
    <dgm:pt modelId="{87723739-445C-47A3-A3BA-C90B7A732156}">
      <dgm:prSet custT="1"/>
      <dgm:spPr/>
      <dgm:t>
        <a:bodyPr/>
        <a:lstStyle/>
        <a:p>
          <a:pPr rtl="0"/>
          <a:r>
            <a:rPr lang="es-MX" sz="1400" dirty="0" smtClean="0">
              <a:solidFill>
                <a:schemeClr val="tx1"/>
              </a:solidFill>
            </a:rPr>
            <a:t>Monto y características de los riesgos asumidos.</a:t>
          </a:r>
          <a:endParaRPr lang="es-MX" sz="1400" dirty="0">
            <a:solidFill>
              <a:schemeClr val="tx1"/>
            </a:solidFill>
          </a:endParaRPr>
        </a:p>
      </dgm:t>
    </dgm:pt>
    <dgm:pt modelId="{BFB6EDF2-B1BC-4561-BB0B-F55A95272E9D}" type="parTrans" cxnId="{28FCBCE3-7373-4501-97C7-9C616B3E65EB}">
      <dgm:prSet/>
      <dgm:spPr/>
      <dgm:t>
        <a:bodyPr/>
        <a:lstStyle/>
        <a:p>
          <a:endParaRPr lang="es-MX" sz="1400">
            <a:solidFill>
              <a:schemeClr val="tx1"/>
            </a:solidFill>
          </a:endParaRPr>
        </a:p>
      </dgm:t>
    </dgm:pt>
    <dgm:pt modelId="{9A647714-405C-4457-BA53-D54E005E0049}" type="sibTrans" cxnId="{28FCBCE3-7373-4501-97C7-9C616B3E65EB}">
      <dgm:prSet/>
      <dgm:spPr/>
      <dgm:t>
        <a:bodyPr/>
        <a:lstStyle/>
        <a:p>
          <a:endParaRPr lang="es-MX" sz="1400">
            <a:solidFill>
              <a:schemeClr val="tx1"/>
            </a:solidFill>
          </a:endParaRPr>
        </a:p>
      </dgm:t>
    </dgm:pt>
    <dgm:pt modelId="{7754E9E9-AE17-4D84-8365-36CA3FFFB4C0}">
      <dgm:prSet custT="1"/>
      <dgm:spPr/>
      <dgm:t>
        <a:bodyPr/>
        <a:lstStyle/>
        <a:p>
          <a:pPr rtl="0"/>
          <a:r>
            <a:rPr lang="es-MX" sz="1400" dirty="0" smtClean="0">
              <a:solidFill>
                <a:schemeClr val="tx1"/>
              </a:solidFill>
            </a:rPr>
            <a:t>Composición de la cartera de riesgos .</a:t>
          </a:r>
          <a:endParaRPr lang="es-MX" sz="1400" dirty="0">
            <a:solidFill>
              <a:schemeClr val="tx1"/>
            </a:solidFill>
          </a:endParaRPr>
        </a:p>
      </dgm:t>
    </dgm:pt>
    <dgm:pt modelId="{B3C615F1-4271-40AD-A56F-2F836A6E686E}" type="parTrans" cxnId="{A4817FEE-B896-4CEA-90E4-657B0B73F2CF}">
      <dgm:prSet/>
      <dgm:spPr/>
      <dgm:t>
        <a:bodyPr/>
        <a:lstStyle/>
        <a:p>
          <a:endParaRPr lang="es-MX" sz="1400">
            <a:solidFill>
              <a:schemeClr val="tx1"/>
            </a:solidFill>
          </a:endParaRPr>
        </a:p>
      </dgm:t>
    </dgm:pt>
    <dgm:pt modelId="{2A39091A-A0CD-4348-BA55-E6CEA2466C31}" type="sibTrans" cxnId="{A4817FEE-B896-4CEA-90E4-657B0B73F2CF}">
      <dgm:prSet/>
      <dgm:spPr/>
      <dgm:t>
        <a:bodyPr/>
        <a:lstStyle/>
        <a:p>
          <a:endParaRPr lang="es-MX" sz="1400">
            <a:solidFill>
              <a:schemeClr val="tx1"/>
            </a:solidFill>
          </a:endParaRPr>
        </a:p>
      </dgm:t>
    </dgm:pt>
    <dgm:pt modelId="{D3BF049F-C407-4A30-960A-2BF48A066D6E}">
      <dgm:prSet custT="1"/>
      <dgm:spPr/>
      <dgm:t>
        <a:bodyPr/>
        <a:lstStyle/>
        <a:p>
          <a:pPr rtl="0"/>
          <a:r>
            <a:rPr lang="es-MX" sz="1400" dirty="0" smtClean="0">
              <a:solidFill>
                <a:schemeClr val="tx1"/>
              </a:solidFill>
            </a:rPr>
            <a:t>Experiencia </a:t>
          </a:r>
          <a:r>
            <a:rPr lang="es-MX" sz="1400" dirty="0" err="1" smtClean="0">
              <a:solidFill>
                <a:schemeClr val="tx1"/>
              </a:solidFill>
            </a:rPr>
            <a:t>siniestral</a:t>
          </a:r>
          <a:r>
            <a:rPr lang="es-MX" sz="1400" dirty="0" smtClean="0">
              <a:solidFill>
                <a:schemeClr val="tx1"/>
              </a:solidFill>
            </a:rPr>
            <a:t> y pago de reclamaciones.</a:t>
          </a:r>
          <a:endParaRPr lang="es-MX" sz="1400" dirty="0">
            <a:solidFill>
              <a:schemeClr val="tx1"/>
            </a:solidFill>
          </a:endParaRPr>
        </a:p>
      </dgm:t>
    </dgm:pt>
    <dgm:pt modelId="{C6A2DDE4-6EED-4BB0-B338-ADFEFF898376}" type="parTrans" cxnId="{2A2ADB48-9DBE-4CC4-BBD2-5B74DBB28EAC}">
      <dgm:prSet/>
      <dgm:spPr/>
      <dgm:t>
        <a:bodyPr/>
        <a:lstStyle/>
        <a:p>
          <a:endParaRPr lang="es-MX" sz="1400">
            <a:solidFill>
              <a:schemeClr val="tx1"/>
            </a:solidFill>
          </a:endParaRPr>
        </a:p>
      </dgm:t>
    </dgm:pt>
    <dgm:pt modelId="{844E2141-0CFA-42C8-9BB6-448C285B6ABC}" type="sibTrans" cxnId="{2A2ADB48-9DBE-4CC4-BBD2-5B74DBB28EAC}">
      <dgm:prSet/>
      <dgm:spPr/>
      <dgm:t>
        <a:bodyPr/>
        <a:lstStyle/>
        <a:p>
          <a:endParaRPr lang="es-MX" sz="1400">
            <a:solidFill>
              <a:schemeClr val="tx1"/>
            </a:solidFill>
          </a:endParaRPr>
        </a:p>
      </dgm:t>
    </dgm:pt>
    <dgm:pt modelId="{E08B6E27-8892-4467-A56B-24D8A019DF85}">
      <dgm:prSet custT="1"/>
      <dgm:spPr/>
      <dgm:t>
        <a:bodyPr/>
        <a:lstStyle/>
        <a:p>
          <a:pPr rtl="0"/>
          <a:r>
            <a:rPr lang="es-MX" sz="1400" dirty="0" smtClean="0">
              <a:solidFill>
                <a:schemeClr val="tx1"/>
              </a:solidFill>
            </a:rPr>
            <a:t>Capacidad financiera, técnica y operativa de los contratantes de seguros.</a:t>
          </a:r>
          <a:endParaRPr lang="es-MX" sz="1400" dirty="0">
            <a:solidFill>
              <a:schemeClr val="tx1"/>
            </a:solidFill>
          </a:endParaRPr>
        </a:p>
      </dgm:t>
    </dgm:pt>
    <dgm:pt modelId="{D3E752B6-A6DA-4D47-9C35-01B8EB17CDD0}" type="parTrans" cxnId="{91D6CBAA-B314-47A4-A098-2A7409B7D54C}">
      <dgm:prSet/>
      <dgm:spPr/>
      <dgm:t>
        <a:bodyPr/>
        <a:lstStyle/>
        <a:p>
          <a:endParaRPr lang="es-MX" sz="1400">
            <a:solidFill>
              <a:schemeClr val="tx1"/>
            </a:solidFill>
          </a:endParaRPr>
        </a:p>
      </dgm:t>
    </dgm:pt>
    <dgm:pt modelId="{9F2A269D-9833-4C87-BCA6-A6280DCD67FF}" type="sibTrans" cxnId="{91D6CBAA-B314-47A4-A098-2A7409B7D54C}">
      <dgm:prSet/>
      <dgm:spPr/>
      <dgm:t>
        <a:bodyPr/>
        <a:lstStyle/>
        <a:p>
          <a:endParaRPr lang="es-MX" sz="1400">
            <a:solidFill>
              <a:schemeClr val="tx1"/>
            </a:solidFill>
          </a:endParaRPr>
        </a:p>
      </dgm:t>
    </dgm:pt>
    <dgm:pt modelId="{F8469FC6-77C9-4C0F-8C01-B40A6B2D6CC4}">
      <dgm:prSet custT="1"/>
      <dgm:spPr/>
      <dgm:t>
        <a:bodyPr/>
        <a:lstStyle/>
        <a:p>
          <a:pPr rtl="0"/>
          <a:r>
            <a:rPr lang="es-MX" sz="1400" dirty="0" smtClean="0">
              <a:solidFill>
                <a:schemeClr val="tx1"/>
              </a:solidFill>
            </a:rPr>
            <a:t>Grado de avance en las obligaciones legales o contractuales del contratante del seguro materia del riesgo asegurado.</a:t>
          </a:r>
          <a:endParaRPr lang="es-MX" sz="1400" dirty="0">
            <a:solidFill>
              <a:schemeClr val="tx1"/>
            </a:solidFill>
          </a:endParaRPr>
        </a:p>
      </dgm:t>
    </dgm:pt>
    <dgm:pt modelId="{8E6B3775-EBDC-4FEC-979C-75449C9FD220}" type="parTrans" cxnId="{34557101-0453-4DB9-9D08-91D9CAE2ED33}">
      <dgm:prSet/>
      <dgm:spPr/>
      <dgm:t>
        <a:bodyPr/>
        <a:lstStyle/>
        <a:p>
          <a:endParaRPr lang="es-MX" sz="1400">
            <a:solidFill>
              <a:schemeClr val="tx1"/>
            </a:solidFill>
          </a:endParaRPr>
        </a:p>
      </dgm:t>
    </dgm:pt>
    <dgm:pt modelId="{19CE02E7-68F9-437D-B0B4-778000C11A96}" type="sibTrans" cxnId="{34557101-0453-4DB9-9D08-91D9CAE2ED33}">
      <dgm:prSet/>
      <dgm:spPr/>
      <dgm:t>
        <a:bodyPr/>
        <a:lstStyle/>
        <a:p>
          <a:endParaRPr lang="es-MX" sz="1400">
            <a:solidFill>
              <a:schemeClr val="tx1"/>
            </a:solidFill>
          </a:endParaRPr>
        </a:p>
      </dgm:t>
    </dgm:pt>
    <dgm:pt modelId="{D2ED3FD8-ED9E-4F3A-B5A1-ADD059369B96}">
      <dgm:prSet custT="1"/>
      <dgm:spPr/>
      <dgm:t>
        <a:bodyPr/>
        <a:lstStyle/>
        <a:p>
          <a:pPr rtl="0"/>
          <a:r>
            <a:rPr lang="es-MX" sz="1400" dirty="0" smtClean="0">
              <a:solidFill>
                <a:schemeClr val="tx1"/>
              </a:solidFill>
            </a:rPr>
            <a:t>Acumulación de riesgos por contratante o grupos de contratantes de seguros.</a:t>
          </a:r>
          <a:endParaRPr lang="es-MX" sz="1400" dirty="0">
            <a:solidFill>
              <a:schemeClr val="tx1"/>
            </a:solidFill>
          </a:endParaRPr>
        </a:p>
      </dgm:t>
    </dgm:pt>
    <dgm:pt modelId="{9E35E90E-8281-4C12-9A14-9B892900A49F}" type="parTrans" cxnId="{9E38B689-CBED-426C-A30D-EED0D4B22686}">
      <dgm:prSet/>
      <dgm:spPr/>
      <dgm:t>
        <a:bodyPr/>
        <a:lstStyle/>
        <a:p>
          <a:endParaRPr lang="es-MX" sz="1400">
            <a:solidFill>
              <a:schemeClr val="tx1"/>
            </a:solidFill>
          </a:endParaRPr>
        </a:p>
      </dgm:t>
    </dgm:pt>
    <dgm:pt modelId="{76053C03-A9A0-4D66-8441-592B001D496B}" type="sibTrans" cxnId="{9E38B689-CBED-426C-A30D-EED0D4B22686}">
      <dgm:prSet/>
      <dgm:spPr/>
      <dgm:t>
        <a:bodyPr/>
        <a:lstStyle/>
        <a:p>
          <a:endParaRPr lang="es-MX" sz="1400">
            <a:solidFill>
              <a:schemeClr val="tx1"/>
            </a:solidFill>
          </a:endParaRPr>
        </a:p>
      </dgm:t>
    </dgm:pt>
    <dgm:pt modelId="{AD2E1163-3D4A-4530-809A-B2388D605BFC}">
      <dgm:prSet custT="1"/>
      <dgm:spPr/>
      <dgm:t>
        <a:bodyPr/>
        <a:lstStyle/>
        <a:p>
          <a:pPr rtl="0"/>
          <a:r>
            <a:rPr lang="es-MX" sz="1400" dirty="0" smtClean="0">
              <a:solidFill>
                <a:schemeClr val="tx1"/>
              </a:solidFill>
            </a:rPr>
            <a:t>Políticas que aplique la institución para ceder o aceptar reaseguro </a:t>
          </a:r>
          <a:endParaRPr lang="es-MX" sz="1400" dirty="0">
            <a:solidFill>
              <a:schemeClr val="tx1"/>
            </a:solidFill>
          </a:endParaRPr>
        </a:p>
      </dgm:t>
    </dgm:pt>
    <dgm:pt modelId="{46ADF4BA-84FF-4A64-B9D5-13CB569FA734}" type="parTrans" cxnId="{965C3900-84F0-4284-AC44-BCAD2E8C0B91}">
      <dgm:prSet/>
      <dgm:spPr/>
      <dgm:t>
        <a:bodyPr/>
        <a:lstStyle/>
        <a:p>
          <a:endParaRPr lang="es-MX" sz="1400">
            <a:solidFill>
              <a:schemeClr val="tx1"/>
            </a:solidFill>
          </a:endParaRPr>
        </a:p>
      </dgm:t>
    </dgm:pt>
    <dgm:pt modelId="{3265B80A-35FD-4B12-9455-19E6CAAC8D76}" type="sibTrans" cxnId="{965C3900-84F0-4284-AC44-BCAD2E8C0B91}">
      <dgm:prSet/>
      <dgm:spPr/>
      <dgm:t>
        <a:bodyPr/>
        <a:lstStyle/>
        <a:p>
          <a:endParaRPr lang="es-MX" sz="1400">
            <a:solidFill>
              <a:schemeClr val="tx1"/>
            </a:solidFill>
          </a:endParaRPr>
        </a:p>
      </dgm:t>
    </dgm:pt>
    <dgm:pt modelId="{9877595C-4BA2-465B-BCCF-8C1675272504}" type="pres">
      <dgm:prSet presAssocID="{801DE5F4-A6A1-47C3-A07F-F15F63A72D49}" presName="diagram" presStyleCnt="0">
        <dgm:presLayoutVars>
          <dgm:dir/>
          <dgm:resizeHandles val="exact"/>
        </dgm:presLayoutVars>
      </dgm:prSet>
      <dgm:spPr/>
      <dgm:t>
        <a:bodyPr/>
        <a:lstStyle/>
        <a:p>
          <a:endParaRPr lang="es-MX"/>
        </a:p>
      </dgm:t>
    </dgm:pt>
    <dgm:pt modelId="{4BFBC5CD-EF8B-448B-B52A-B8511D7F31D3}" type="pres">
      <dgm:prSet presAssocID="{075C1B08-1A52-427C-AF85-4DA256F49B22}" presName="node" presStyleLbl="node1" presStyleIdx="0" presStyleCnt="9">
        <dgm:presLayoutVars>
          <dgm:bulletEnabled val="1"/>
        </dgm:presLayoutVars>
      </dgm:prSet>
      <dgm:spPr/>
      <dgm:t>
        <a:bodyPr/>
        <a:lstStyle/>
        <a:p>
          <a:endParaRPr lang="es-MX"/>
        </a:p>
      </dgm:t>
    </dgm:pt>
    <dgm:pt modelId="{06F36432-4B1E-45E1-9187-B8DBA525661E}" type="pres">
      <dgm:prSet presAssocID="{C7B7ED33-06C7-4926-A05A-4F52938B86BC}" presName="sibTrans" presStyleCnt="0"/>
      <dgm:spPr/>
    </dgm:pt>
    <dgm:pt modelId="{5AFBE8CB-0FA5-4E29-B604-0E6B1E778112}" type="pres">
      <dgm:prSet presAssocID="{5D256425-6446-4871-A4CD-D326DCA1218C}" presName="node" presStyleLbl="node1" presStyleIdx="1" presStyleCnt="9">
        <dgm:presLayoutVars>
          <dgm:bulletEnabled val="1"/>
        </dgm:presLayoutVars>
      </dgm:prSet>
      <dgm:spPr/>
      <dgm:t>
        <a:bodyPr/>
        <a:lstStyle/>
        <a:p>
          <a:endParaRPr lang="es-MX"/>
        </a:p>
      </dgm:t>
    </dgm:pt>
    <dgm:pt modelId="{3AD6D38C-86BC-42E9-B463-C9E2DAD0364E}" type="pres">
      <dgm:prSet presAssocID="{CBEA3D4C-8ED0-42BE-8F12-472B78E89BF3}" presName="sibTrans" presStyleCnt="0"/>
      <dgm:spPr/>
    </dgm:pt>
    <dgm:pt modelId="{B059E678-CBF4-4DA6-8CB8-08F7320DB454}" type="pres">
      <dgm:prSet presAssocID="{87723739-445C-47A3-A3BA-C90B7A732156}" presName="node" presStyleLbl="node1" presStyleIdx="2" presStyleCnt="9">
        <dgm:presLayoutVars>
          <dgm:bulletEnabled val="1"/>
        </dgm:presLayoutVars>
      </dgm:prSet>
      <dgm:spPr/>
      <dgm:t>
        <a:bodyPr/>
        <a:lstStyle/>
        <a:p>
          <a:endParaRPr lang="es-MX"/>
        </a:p>
      </dgm:t>
    </dgm:pt>
    <dgm:pt modelId="{74EF0961-6A6A-4823-A277-8EC310DC4D50}" type="pres">
      <dgm:prSet presAssocID="{9A647714-405C-4457-BA53-D54E005E0049}" presName="sibTrans" presStyleCnt="0"/>
      <dgm:spPr/>
    </dgm:pt>
    <dgm:pt modelId="{313BC850-9982-46EA-B162-8887F4D15A6C}" type="pres">
      <dgm:prSet presAssocID="{7754E9E9-AE17-4D84-8365-36CA3FFFB4C0}" presName="node" presStyleLbl="node1" presStyleIdx="3" presStyleCnt="9">
        <dgm:presLayoutVars>
          <dgm:bulletEnabled val="1"/>
        </dgm:presLayoutVars>
      </dgm:prSet>
      <dgm:spPr/>
      <dgm:t>
        <a:bodyPr/>
        <a:lstStyle/>
        <a:p>
          <a:endParaRPr lang="es-MX"/>
        </a:p>
      </dgm:t>
    </dgm:pt>
    <dgm:pt modelId="{007E2168-7D24-49D7-AF64-178A013385B5}" type="pres">
      <dgm:prSet presAssocID="{2A39091A-A0CD-4348-BA55-E6CEA2466C31}" presName="sibTrans" presStyleCnt="0"/>
      <dgm:spPr/>
    </dgm:pt>
    <dgm:pt modelId="{EDAE990D-D5A4-4FCD-9146-5B6EC439382B}" type="pres">
      <dgm:prSet presAssocID="{D3BF049F-C407-4A30-960A-2BF48A066D6E}" presName="node" presStyleLbl="node1" presStyleIdx="4" presStyleCnt="9">
        <dgm:presLayoutVars>
          <dgm:bulletEnabled val="1"/>
        </dgm:presLayoutVars>
      </dgm:prSet>
      <dgm:spPr/>
      <dgm:t>
        <a:bodyPr/>
        <a:lstStyle/>
        <a:p>
          <a:endParaRPr lang="es-MX"/>
        </a:p>
      </dgm:t>
    </dgm:pt>
    <dgm:pt modelId="{81B94F78-3825-4580-BE4C-8AD533823CE1}" type="pres">
      <dgm:prSet presAssocID="{844E2141-0CFA-42C8-9BB6-448C285B6ABC}" presName="sibTrans" presStyleCnt="0"/>
      <dgm:spPr/>
    </dgm:pt>
    <dgm:pt modelId="{AB4B5B74-5433-4E5B-BCAD-8EDAC75EF8A1}" type="pres">
      <dgm:prSet presAssocID="{E08B6E27-8892-4467-A56B-24D8A019DF85}" presName="node" presStyleLbl="node1" presStyleIdx="5" presStyleCnt="9">
        <dgm:presLayoutVars>
          <dgm:bulletEnabled val="1"/>
        </dgm:presLayoutVars>
      </dgm:prSet>
      <dgm:spPr/>
      <dgm:t>
        <a:bodyPr/>
        <a:lstStyle/>
        <a:p>
          <a:endParaRPr lang="es-MX"/>
        </a:p>
      </dgm:t>
    </dgm:pt>
    <dgm:pt modelId="{4C61A3CC-EAD8-4CC8-AC9B-277A601AA10C}" type="pres">
      <dgm:prSet presAssocID="{9F2A269D-9833-4C87-BCA6-A6280DCD67FF}" presName="sibTrans" presStyleCnt="0"/>
      <dgm:spPr/>
    </dgm:pt>
    <dgm:pt modelId="{215606F2-F75B-4965-A4FC-D75BE7FBD158}" type="pres">
      <dgm:prSet presAssocID="{F8469FC6-77C9-4C0F-8C01-B40A6B2D6CC4}" presName="node" presStyleLbl="node1" presStyleIdx="6" presStyleCnt="9">
        <dgm:presLayoutVars>
          <dgm:bulletEnabled val="1"/>
        </dgm:presLayoutVars>
      </dgm:prSet>
      <dgm:spPr/>
      <dgm:t>
        <a:bodyPr/>
        <a:lstStyle/>
        <a:p>
          <a:endParaRPr lang="es-MX"/>
        </a:p>
      </dgm:t>
    </dgm:pt>
    <dgm:pt modelId="{5BEE5D00-258B-4519-B0A8-1586F51B978A}" type="pres">
      <dgm:prSet presAssocID="{19CE02E7-68F9-437D-B0B4-778000C11A96}" presName="sibTrans" presStyleCnt="0"/>
      <dgm:spPr/>
    </dgm:pt>
    <dgm:pt modelId="{D0481063-34D9-41B1-9A17-35930F005BD5}" type="pres">
      <dgm:prSet presAssocID="{D2ED3FD8-ED9E-4F3A-B5A1-ADD059369B96}" presName="node" presStyleLbl="node1" presStyleIdx="7" presStyleCnt="9">
        <dgm:presLayoutVars>
          <dgm:bulletEnabled val="1"/>
        </dgm:presLayoutVars>
      </dgm:prSet>
      <dgm:spPr/>
      <dgm:t>
        <a:bodyPr/>
        <a:lstStyle/>
        <a:p>
          <a:endParaRPr lang="es-MX"/>
        </a:p>
      </dgm:t>
    </dgm:pt>
    <dgm:pt modelId="{E637E572-F106-498A-AB02-E026B51C0674}" type="pres">
      <dgm:prSet presAssocID="{76053C03-A9A0-4D66-8441-592B001D496B}" presName="sibTrans" presStyleCnt="0"/>
      <dgm:spPr/>
    </dgm:pt>
    <dgm:pt modelId="{FD110B6F-3347-4416-AF34-E9C92D5CAAAA}" type="pres">
      <dgm:prSet presAssocID="{AD2E1163-3D4A-4530-809A-B2388D605BFC}" presName="node" presStyleLbl="node1" presStyleIdx="8" presStyleCnt="9">
        <dgm:presLayoutVars>
          <dgm:bulletEnabled val="1"/>
        </dgm:presLayoutVars>
      </dgm:prSet>
      <dgm:spPr/>
      <dgm:t>
        <a:bodyPr/>
        <a:lstStyle/>
        <a:p>
          <a:endParaRPr lang="es-MX"/>
        </a:p>
      </dgm:t>
    </dgm:pt>
  </dgm:ptLst>
  <dgm:cxnLst>
    <dgm:cxn modelId="{311D0697-5176-4F62-B661-3EA24C348E2F}" type="presOf" srcId="{D3BF049F-C407-4A30-960A-2BF48A066D6E}" destId="{EDAE990D-D5A4-4FCD-9146-5B6EC439382B}" srcOrd="0" destOrd="0" presId="urn:microsoft.com/office/officeart/2005/8/layout/default"/>
    <dgm:cxn modelId="{2A2ADB48-9DBE-4CC4-BBD2-5B74DBB28EAC}" srcId="{801DE5F4-A6A1-47C3-A07F-F15F63A72D49}" destId="{D3BF049F-C407-4A30-960A-2BF48A066D6E}" srcOrd="4" destOrd="0" parTransId="{C6A2DDE4-6EED-4BB0-B338-ADFEFF898376}" sibTransId="{844E2141-0CFA-42C8-9BB6-448C285B6ABC}"/>
    <dgm:cxn modelId="{561B92A5-D44A-4F03-916D-1C9EFC6EC2D1}" type="presOf" srcId="{801DE5F4-A6A1-47C3-A07F-F15F63A72D49}" destId="{9877595C-4BA2-465B-BCCF-8C1675272504}" srcOrd="0" destOrd="0" presId="urn:microsoft.com/office/officeart/2005/8/layout/default"/>
    <dgm:cxn modelId="{C2CEA265-0E64-484E-B200-34C47864DFDF}" type="presOf" srcId="{E08B6E27-8892-4467-A56B-24D8A019DF85}" destId="{AB4B5B74-5433-4E5B-BCAD-8EDAC75EF8A1}" srcOrd="0" destOrd="0" presId="urn:microsoft.com/office/officeart/2005/8/layout/default"/>
    <dgm:cxn modelId="{34557101-0453-4DB9-9D08-91D9CAE2ED33}" srcId="{801DE5F4-A6A1-47C3-A07F-F15F63A72D49}" destId="{F8469FC6-77C9-4C0F-8C01-B40A6B2D6CC4}" srcOrd="6" destOrd="0" parTransId="{8E6B3775-EBDC-4FEC-979C-75449C9FD220}" sibTransId="{19CE02E7-68F9-437D-B0B4-778000C11A96}"/>
    <dgm:cxn modelId="{91D6CBAA-B314-47A4-A098-2A7409B7D54C}" srcId="{801DE5F4-A6A1-47C3-A07F-F15F63A72D49}" destId="{E08B6E27-8892-4467-A56B-24D8A019DF85}" srcOrd="5" destOrd="0" parTransId="{D3E752B6-A6DA-4D47-9C35-01B8EB17CDD0}" sibTransId="{9F2A269D-9833-4C87-BCA6-A6280DCD67FF}"/>
    <dgm:cxn modelId="{D9AC35D5-2E6D-4D87-B991-15D3CD1D30BA}" type="presOf" srcId="{075C1B08-1A52-427C-AF85-4DA256F49B22}" destId="{4BFBC5CD-EF8B-448B-B52A-B8511D7F31D3}" srcOrd="0" destOrd="0" presId="urn:microsoft.com/office/officeart/2005/8/layout/default"/>
    <dgm:cxn modelId="{B14680DA-569E-4190-92C4-5F4859E3925C}" srcId="{801DE5F4-A6A1-47C3-A07F-F15F63A72D49}" destId="{5D256425-6446-4871-A4CD-D326DCA1218C}" srcOrd="1" destOrd="0" parTransId="{27E90D6B-DD70-4131-8F9B-34DE6BFB9C2E}" sibTransId="{CBEA3D4C-8ED0-42BE-8F12-472B78E89BF3}"/>
    <dgm:cxn modelId="{B804FBBC-3360-41DA-9B82-82616BE462F5}" type="presOf" srcId="{87723739-445C-47A3-A3BA-C90B7A732156}" destId="{B059E678-CBF4-4DA6-8CB8-08F7320DB454}" srcOrd="0" destOrd="0" presId="urn:microsoft.com/office/officeart/2005/8/layout/default"/>
    <dgm:cxn modelId="{A4817FEE-B896-4CEA-90E4-657B0B73F2CF}" srcId="{801DE5F4-A6A1-47C3-A07F-F15F63A72D49}" destId="{7754E9E9-AE17-4D84-8365-36CA3FFFB4C0}" srcOrd="3" destOrd="0" parTransId="{B3C615F1-4271-40AD-A56F-2F836A6E686E}" sibTransId="{2A39091A-A0CD-4348-BA55-E6CEA2466C31}"/>
    <dgm:cxn modelId="{138585AC-EE69-44F9-9C91-22411256C90A}" type="presOf" srcId="{7754E9E9-AE17-4D84-8365-36CA3FFFB4C0}" destId="{313BC850-9982-46EA-B162-8887F4D15A6C}" srcOrd="0" destOrd="0" presId="urn:microsoft.com/office/officeart/2005/8/layout/default"/>
    <dgm:cxn modelId="{301A37F3-3503-4723-8974-4FF2E8214DAC}" type="presOf" srcId="{AD2E1163-3D4A-4530-809A-B2388D605BFC}" destId="{FD110B6F-3347-4416-AF34-E9C92D5CAAAA}" srcOrd="0" destOrd="0" presId="urn:microsoft.com/office/officeart/2005/8/layout/default"/>
    <dgm:cxn modelId="{CCCF9384-9C09-4CE7-9459-E15368147C80}" type="presOf" srcId="{5D256425-6446-4871-A4CD-D326DCA1218C}" destId="{5AFBE8CB-0FA5-4E29-B604-0E6B1E778112}" srcOrd="0" destOrd="0" presId="urn:microsoft.com/office/officeart/2005/8/layout/default"/>
    <dgm:cxn modelId="{28FCBCE3-7373-4501-97C7-9C616B3E65EB}" srcId="{801DE5F4-A6A1-47C3-A07F-F15F63A72D49}" destId="{87723739-445C-47A3-A3BA-C90B7A732156}" srcOrd="2" destOrd="0" parTransId="{BFB6EDF2-B1BC-4561-BB0B-F55A95272E9D}" sibTransId="{9A647714-405C-4457-BA53-D54E005E0049}"/>
    <dgm:cxn modelId="{75ACE949-47A0-4594-A55A-437B0565F4DB}" type="presOf" srcId="{F8469FC6-77C9-4C0F-8C01-B40A6B2D6CC4}" destId="{215606F2-F75B-4965-A4FC-D75BE7FBD158}" srcOrd="0" destOrd="0" presId="urn:microsoft.com/office/officeart/2005/8/layout/default"/>
    <dgm:cxn modelId="{9B5549D4-EC6B-43A7-81F1-24A94C76FEDB}" srcId="{801DE5F4-A6A1-47C3-A07F-F15F63A72D49}" destId="{075C1B08-1A52-427C-AF85-4DA256F49B22}" srcOrd="0" destOrd="0" parTransId="{D792CBC0-09B1-420A-9B24-22E7D5158008}" sibTransId="{C7B7ED33-06C7-4926-A05A-4F52938B86BC}"/>
    <dgm:cxn modelId="{A7A38142-B06A-4D5F-B636-719B6063445F}" type="presOf" srcId="{D2ED3FD8-ED9E-4F3A-B5A1-ADD059369B96}" destId="{D0481063-34D9-41B1-9A17-35930F005BD5}" srcOrd="0" destOrd="0" presId="urn:microsoft.com/office/officeart/2005/8/layout/default"/>
    <dgm:cxn modelId="{965C3900-84F0-4284-AC44-BCAD2E8C0B91}" srcId="{801DE5F4-A6A1-47C3-A07F-F15F63A72D49}" destId="{AD2E1163-3D4A-4530-809A-B2388D605BFC}" srcOrd="8" destOrd="0" parTransId="{46ADF4BA-84FF-4A64-B9D5-13CB569FA734}" sibTransId="{3265B80A-35FD-4B12-9455-19E6CAAC8D76}"/>
    <dgm:cxn modelId="{9E38B689-CBED-426C-A30D-EED0D4B22686}" srcId="{801DE5F4-A6A1-47C3-A07F-F15F63A72D49}" destId="{D2ED3FD8-ED9E-4F3A-B5A1-ADD059369B96}" srcOrd="7" destOrd="0" parTransId="{9E35E90E-8281-4C12-9A14-9B892900A49F}" sibTransId="{76053C03-A9A0-4D66-8441-592B001D496B}"/>
    <dgm:cxn modelId="{0E2D0C36-1E1B-4723-B060-3C0A71E34443}" type="presParOf" srcId="{9877595C-4BA2-465B-BCCF-8C1675272504}" destId="{4BFBC5CD-EF8B-448B-B52A-B8511D7F31D3}" srcOrd="0" destOrd="0" presId="urn:microsoft.com/office/officeart/2005/8/layout/default"/>
    <dgm:cxn modelId="{EE962B78-53E5-4BD8-8C62-F0BD6C1CAD0F}" type="presParOf" srcId="{9877595C-4BA2-465B-BCCF-8C1675272504}" destId="{06F36432-4B1E-45E1-9187-B8DBA525661E}" srcOrd="1" destOrd="0" presId="urn:microsoft.com/office/officeart/2005/8/layout/default"/>
    <dgm:cxn modelId="{1663F745-2FD3-47B3-B3C0-43300017AC25}" type="presParOf" srcId="{9877595C-4BA2-465B-BCCF-8C1675272504}" destId="{5AFBE8CB-0FA5-4E29-B604-0E6B1E778112}" srcOrd="2" destOrd="0" presId="urn:microsoft.com/office/officeart/2005/8/layout/default"/>
    <dgm:cxn modelId="{6C54311A-7E29-4932-AD81-149583FAA23B}" type="presParOf" srcId="{9877595C-4BA2-465B-BCCF-8C1675272504}" destId="{3AD6D38C-86BC-42E9-B463-C9E2DAD0364E}" srcOrd="3" destOrd="0" presId="urn:microsoft.com/office/officeart/2005/8/layout/default"/>
    <dgm:cxn modelId="{B37275CB-4517-4744-8AE1-E872ACDBD383}" type="presParOf" srcId="{9877595C-4BA2-465B-BCCF-8C1675272504}" destId="{B059E678-CBF4-4DA6-8CB8-08F7320DB454}" srcOrd="4" destOrd="0" presId="urn:microsoft.com/office/officeart/2005/8/layout/default"/>
    <dgm:cxn modelId="{C2F535AE-E636-46A9-97F6-3E4F01334361}" type="presParOf" srcId="{9877595C-4BA2-465B-BCCF-8C1675272504}" destId="{74EF0961-6A6A-4823-A277-8EC310DC4D50}" srcOrd="5" destOrd="0" presId="urn:microsoft.com/office/officeart/2005/8/layout/default"/>
    <dgm:cxn modelId="{2BDFB07C-A7F4-4E7C-A626-09A744941E48}" type="presParOf" srcId="{9877595C-4BA2-465B-BCCF-8C1675272504}" destId="{313BC850-9982-46EA-B162-8887F4D15A6C}" srcOrd="6" destOrd="0" presId="urn:microsoft.com/office/officeart/2005/8/layout/default"/>
    <dgm:cxn modelId="{F856D554-5F89-4F06-A00D-EA9677E20098}" type="presParOf" srcId="{9877595C-4BA2-465B-BCCF-8C1675272504}" destId="{007E2168-7D24-49D7-AF64-178A013385B5}" srcOrd="7" destOrd="0" presId="urn:microsoft.com/office/officeart/2005/8/layout/default"/>
    <dgm:cxn modelId="{FB6B774B-142B-4F1D-9549-FC0E82DB2FAB}" type="presParOf" srcId="{9877595C-4BA2-465B-BCCF-8C1675272504}" destId="{EDAE990D-D5A4-4FCD-9146-5B6EC439382B}" srcOrd="8" destOrd="0" presId="urn:microsoft.com/office/officeart/2005/8/layout/default"/>
    <dgm:cxn modelId="{10FE13C6-B36E-487D-A5F6-0FAAA52271D4}" type="presParOf" srcId="{9877595C-4BA2-465B-BCCF-8C1675272504}" destId="{81B94F78-3825-4580-BE4C-8AD533823CE1}" srcOrd="9" destOrd="0" presId="urn:microsoft.com/office/officeart/2005/8/layout/default"/>
    <dgm:cxn modelId="{25B04D60-9A19-476F-B7EA-D06F6F52D1D3}" type="presParOf" srcId="{9877595C-4BA2-465B-BCCF-8C1675272504}" destId="{AB4B5B74-5433-4E5B-BCAD-8EDAC75EF8A1}" srcOrd="10" destOrd="0" presId="urn:microsoft.com/office/officeart/2005/8/layout/default"/>
    <dgm:cxn modelId="{B8363BB2-A35B-448D-9B03-E8AA804C79B4}" type="presParOf" srcId="{9877595C-4BA2-465B-BCCF-8C1675272504}" destId="{4C61A3CC-EAD8-4CC8-AC9B-277A601AA10C}" srcOrd="11" destOrd="0" presId="urn:microsoft.com/office/officeart/2005/8/layout/default"/>
    <dgm:cxn modelId="{1855EA6C-9B5A-4444-B668-041A95DE7131}" type="presParOf" srcId="{9877595C-4BA2-465B-BCCF-8C1675272504}" destId="{215606F2-F75B-4965-A4FC-D75BE7FBD158}" srcOrd="12" destOrd="0" presId="urn:microsoft.com/office/officeart/2005/8/layout/default"/>
    <dgm:cxn modelId="{0B0A9139-1241-4157-9325-FC9661525C13}" type="presParOf" srcId="{9877595C-4BA2-465B-BCCF-8C1675272504}" destId="{5BEE5D00-258B-4519-B0A8-1586F51B978A}" srcOrd="13" destOrd="0" presId="urn:microsoft.com/office/officeart/2005/8/layout/default"/>
    <dgm:cxn modelId="{8012A07B-68AE-4A07-B033-91FA31DF6746}" type="presParOf" srcId="{9877595C-4BA2-465B-BCCF-8C1675272504}" destId="{D0481063-34D9-41B1-9A17-35930F005BD5}" srcOrd="14" destOrd="0" presId="urn:microsoft.com/office/officeart/2005/8/layout/default"/>
    <dgm:cxn modelId="{8DAB0263-7ADE-4A7F-B44A-2903B6DBE5CD}" type="presParOf" srcId="{9877595C-4BA2-465B-BCCF-8C1675272504}" destId="{E637E572-F106-498A-AB02-E026B51C0674}" srcOrd="15" destOrd="0" presId="urn:microsoft.com/office/officeart/2005/8/layout/default"/>
    <dgm:cxn modelId="{510BCA30-D8FB-4996-A68B-4E6C9740021D}" type="presParOf" srcId="{9877595C-4BA2-465B-BCCF-8C1675272504}" destId="{FD110B6F-3347-4416-AF34-E9C92D5CAAAA}" srcOrd="1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4E286-1726-489B-B055-11E3F8CCC665}"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s-MX"/>
        </a:p>
      </dgm:t>
    </dgm:pt>
    <dgm:pt modelId="{811A5C2C-D0B5-4DDF-A1FE-B333186C0470}">
      <dgm:prSet/>
      <dgm:spPr/>
      <dgm:t>
        <a:bodyPr/>
        <a:lstStyle/>
        <a:p>
          <a:pPr rtl="0"/>
          <a:r>
            <a:rPr lang="es-MX" dirty="0" smtClean="0">
              <a:solidFill>
                <a:schemeClr val="tx1"/>
              </a:solidFill>
              <a:latin typeface="Calibri" pitchFamily="34" charset="0"/>
            </a:rPr>
            <a:t>Muchos Consejos de Administración (Directorios)   NO FUNCIONABAN de manera adecuada.</a:t>
          </a:r>
          <a:endParaRPr lang="es-MX" dirty="0">
            <a:solidFill>
              <a:schemeClr val="tx1"/>
            </a:solidFill>
            <a:latin typeface="Calibri" pitchFamily="34" charset="0"/>
          </a:endParaRPr>
        </a:p>
      </dgm:t>
    </dgm:pt>
    <dgm:pt modelId="{5427E35C-3351-44BC-97C8-BFC299D5C381}" type="parTrans" cxnId="{83EA20FE-0E0D-4A60-A951-2BF7ED140ED1}">
      <dgm:prSet/>
      <dgm:spPr/>
      <dgm:t>
        <a:bodyPr/>
        <a:lstStyle/>
        <a:p>
          <a:endParaRPr lang="es-MX">
            <a:solidFill>
              <a:schemeClr val="tx1"/>
            </a:solidFill>
            <a:latin typeface="Calibri" pitchFamily="34" charset="0"/>
          </a:endParaRPr>
        </a:p>
      </dgm:t>
    </dgm:pt>
    <dgm:pt modelId="{E14825C9-04EC-4817-9E2B-8972149C3961}" type="sibTrans" cxnId="{83EA20FE-0E0D-4A60-A951-2BF7ED140ED1}">
      <dgm:prSet/>
      <dgm:spPr/>
      <dgm:t>
        <a:bodyPr/>
        <a:lstStyle/>
        <a:p>
          <a:endParaRPr lang="es-MX">
            <a:solidFill>
              <a:schemeClr val="tx1"/>
            </a:solidFill>
            <a:latin typeface="Calibri" pitchFamily="34" charset="0"/>
          </a:endParaRPr>
        </a:p>
      </dgm:t>
    </dgm:pt>
    <dgm:pt modelId="{E656CCB2-7168-4D9B-B916-5C0C8057AA81}">
      <dgm:prSet/>
      <dgm:spPr/>
      <dgm:t>
        <a:bodyPr/>
        <a:lstStyle/>
        <a:p>
          <a:pPr rtl="0"/>
          <a:r>
            <a:rPr lang="es-MX" smtClean="0">
              <a:solidFill>
                <a:schemeClr val="tx1"/>
              </a:solidFill>
              <a:latin typeface="Calibri" pitchFamily="34" charset="0"/>
            </a:rPr>
            <a:t>Número de miembros excesivo.</a:t>
          </a:r>
          <a:endParaRPr lang="es-MX" dirty="0">
            <a:solidFill>
              <a:schemeClr val="tx1"/>
            </a:solidFill>
            <a:latin typeface="Calibri" pitchFamily="34" charset="0"/>
          </a:endParaRPr>
        </a:p>
      </dgm:t>
    </dgm:pt>
    <dgm:pt modelId="{0A1343F6-A66D-4D76-9FD8-8CD6B9604D63}" type="parTrans" cxnId="{3698DF25-83B2-4E32-A503-B85E5CE8DF9B}">
      <dgm:prSet/>
      <dgm:spPr/>
      <dgm:t>
        <a:bodyPr/>
        <a:lstStyle/>
        <a:p>
          <a:endParaRPr lang="es-MX">
            <a:solidFill>
              <a:schemeClr val="tx1"/>
            </a:solidFill>
            <a:latin typeface="Calibri" pitchFamily="34" charset="0"/>
          </a:endParaRPr>
        </a:p>
      </dgm:t>
    </dgm:pt>
    <dgm:pt modelId="{2410C232-8917-403B-A0CA-9B129557D2D2}" type="sibTrans" cxnId="{3698DF25-83B2-4E32-A503-B85E5CE8DF9B}">
      <dgm:prSet/>
      <dgm:spPr/>
      <dgm:t>
        <a:bodyPr/>
        <a:lstStyle/>
        <a:p>
          <a:endParaRPr lang="es-MX">
            <a:solidFill>
              <a:schemeClr val="tx1"/>
            </a:solidFill>
            <a:latin typeface="Calibri" pitchFamily="34" charset="0"/>
          </a:endParaRPr>
        </a:p>
      </dgm:t>
    </dgm:pt>
    <dgm:pt modelId="{17374428-F447-46A0-96D8-79F6EBE069A2}">
      <dgm:prSet/>
      <dgm:spPr/>
      <dgm:t>
        <a:bodyPr/>
        <a:lstStyle/>
        <a:p>
          <a:pPr rtl="0"/>
          <a:r>
            <a:rPr lang="es-MX" dirty="0" smtClean="0">
              <a:solidFill>
                <a:schemeClr val="tx1"/>
              </a:solidFill>
              <a:latin typeface="Calibri" pitchFamily="34" charset="0"/>
            </a:rPr>
            <a:t>Sin Consejeros (Directores)</a:t>
          </a:r>
        </a:p>
        <a:p>
          <a:pPr rtl="0"/>
          <a:r>
            <a:rPr lang="es-MX" dirty="0" smtClean="0">
              <a:solidFill>
                <a:schemeClr val="tx1"/>
              </a:solidFill>
              <a:latin typeface="Calibri" pitchFamily="34" charset="0"/>
            </a:rPr>
            <a:t>Independientes.</a:t>
          </a:r>
          <a:endParaRPr lang="es-MX" dirty="0">
            <a:solidFill>
              <a:schemeClr val="tx1"/>
            </a:solidFill>
            <a:latin typeface="Calibri" pitchFamily="34" charset="0"/>
          </a:endParaRPr>
        </a:p>
      </dgm:t>
    </dgm:pt>
    <dgm:pt modelId="{5DD8F54A-6822-47F5-96F7-E336BCBE9053}" type="parTrans" cxnId="{8F9F8C81-865D-4BBB-BAC1-A23CB56FAB08}">
      <dgm:prSet/>
      <dgm:spPr/>
      <dgm:t>
        <a:bodyPr/>
        <a:lstStyle/>
        <a:p>
          <a:endParaRPr lang="es-MX">
            <a:solidFill>
              <a:schemeClr val="tx1"/>
            </a:solidFill>
            <a:latin typeface="Calibri" pitchFamily="34" charset="0"/>
          </a:endParaRPr>
        </a:p>
      </dgm:t>
    </dgm:pt>
    <dgm:pt modelId="{09EC1C75-9151-4B29-9325-377ECF52A0E8}" type="sibTrans" cxnId="{8F9F8C81-865D-4BBB-BAC1-A23CB56FAB08}">
      <dgm:prSet/>
      <dgm:spPr/>
      <dgm:t>
        <a:bodyPr/>
        <a:lstStyle/>
        <a:p>
          <a:endParaRPr lang="es-MX">
            <a:solidFill>
              <a:schemeClr val="tx1"/>
            </a:solidFill>
            <a:latin typeface="Calibri" pitchFamily="34" charset="0"/>
          </a:endParaRPr>
        </a:p>
      </dgm:t>
    </dgm:pt>
    <dgm:pt modelId="{DABFA343-9E54-438C-A5FD-327AA05A57CC}">
      <dgm:prSet/>
      <dgm:spPr/>
      <dgm:t>
        <a:bodyPr/>
        <a:lstStyle/>
        <a:p>
          <a:pPr rtl="0"/>
          <a:r>
            <a:rPr lang="es-MX" dirty="0" smtClean="0">
              <a:solidFill>
                <a:schemeClr val="tx1"/>
              </a:solidFill>
              <a:latin typeface="Calibri" pitchFamily="34" charset="0"/>
            </a:rPr>
            <a:t>Consejeros (Directores) que utilizan activos de la sociedad en su propio beneficio.</a:t>
          </a:r>
          <a:endParaRPr lang="es-MX" dirty="0">
            <a:solidFill>
              <a:schemeClr val="tx1"/>
            </a:solidFill>
            <a:latin typeface="Calibri" pitchFamily="34" charset="0"/>
          </a:endParaRPr>
        </a:p>
      </dgm:t>
    </dgm:pt>
    <dgm:pt modelId="{72DF09AD-D45D-4928-8982-FDED898D8534}" type="parTrans" cxnId="{D435BFFC-712B-47DB-A87A-7F9E6BE27AE7}">
      <dgm:prSet/>
      <dgm:spPr/>
      <dgm:t>
        <a:bodyPr/>
        <a:lstStyle/>
        <a:p>
          <a:endParaRPr lang="es-MX">
            <a:solidFill>
              <a:schemeClr val="tx1"/>
            </a:solidFill>
            <a:latin typeface="Calibri" pitchFamily="34" charset="0"/>
          </a:endParaRPr>
        </a:p>
      </dgm:t>
    </dgm:pt>
    <dgm:pt modelId="{EDB0AE92-034C-43C6-91F1-09EAEBAE0B0D}" type="sibTrans" cxnId="{D435BFFC-712B-47DB-A87A-7F9E6BE27AE7}">
      <dgm:prSet/>
      <dgm:spPr/>
      <dgm:t>
        <a:bodyPr/>
        <a:lstStyle/>
        <a:p>
          <a:endParaRPr lang="es-MX">
            <a:solidFill>
              <a:schemeClr val="tx1"/>
            </a:solidFill>
            <a:latin typeface="Calibri" pitchFamily="34" charset="0"/>
          </a:endParaRPr>
        </a:p>
      </dgm:t>
    </dgm:pt>
    <dgm:pt modelId="{F1EF142A-D43C-4101-8061-BE9C6BA0CB92}">
      <dgm:prSet/>
      <dgm:spPr/>
      <dgm:t>
        <a:bodyPr/>
        <a:lstStyle/>
        <a:p>
          <a:pPr rtl="0"/>
          <a:r>
            <a:rPr lang="es-MX" smtClean="0">
              <a:solidFill>
                <a:schemeClr val="tx1"/>
              </a:solidFill>
              <a:latin typeface="Calibri" pitchFamily="34" charset="0"/>
            </a:rPr>
            <a:t>Auditores sin el carácter independiente que se requería.</a:t>
          </a:r>
          <a:endParaRPr lang="es-MX" dirty="0">
            <a:solidFill>
              <a:schemeClr val="tx1"/>
            </a:solidFill>
            <a:latin typeface="Calibri" pitchFamily="34" charset="0"/>
          </a:endParaRPr>
        </a:p>
      </dgm:t>
    </dgm:pt>
    <dgm:pt modelId="{8836B22D-E7A9-4AC4-91AC-2DAE3DC5F053}" type="parTrans" cxnId="{23AC05A3-C211-4093-A4E3-EC6C962A9626}">
      <dgm:prSet/>
      <dgm:spPr/>
      <dgm:t>
        <a:bodyPr/>
        <a:lstStyle/>
        <a:p>
          <a:endParaRPr lang="es-MX">
            <a:solidFill>
              <a:schemeClr val="tx1"/>
            </a:solidFill>
            <a:latin typeface="Calibri" pitchFamily="34" charset="0"/>
          </a:endParaRPr>
        </a:p>
      </dgm:t>
    </dgm:pt>
    <dgm:pt modelId="{72313ECE-017C-418A-B130-440094F20A70}" type="sibTrans" cxnId="{23AC05A3-C211-4093-A4E3-EC6C962A9626}">
      <dgm:prSet/>
      <dgm:spPr/>
      <dgm:t>
        <a:bodyPr/>
        <a:lstStyle/>
        <a:p>
          <a:endParaRPr lang="es-MX">
            <a:solidFill>
              <a:schemeClr val="tx1"/>
            </a:solidFill>
            <a:latin typeface="Calibri" pitchFamily="34" charset="0"/>
          </a:endParaRPr>
        </a:p>
      </dgm:t>
    </dgm:pt>
    <dgm:pt modelId="{9C5514D1-CDDD-4737-803F-6020EE582156}" type="pres">
      <dgm:prSet presAssocID="{8C54E286-1726-489B-B055-11E3F8CCC665}" presName="cycle" presStyleCnt="0">
        <dgm:presLayoutVars>
          <dgm:chMax val="1"/>
          <dgm:dir/>
          <dgm:animLvl val="ctr"/>
          <dgm:resizeHandles val="exact"/>
        </dgm:presLayoutVars>
      </dgm:prSet>
      <dgm:spPr/>
      <dgm:t>
        <a:bodyPr/>
        <a:lstStyle/>
        <a:p>
          <a:endParaRPr lang="es-MX"/>
        </a:p>
      </dgm:t>
    </dgm:pt>
    <dgm:pt modelId="{4193CA2C-D3EB-43FA-922B-6623AD8D9040}" type="pres">
      <dgm:prSet presAssocID="{811A5C2C-D0B5-4DDF-A1FE-B333186C0470}" presName="centerShape" presStyleLbl="node0" presStyleIdx="0" presStyleCnt="1"/>
      <dgm:spPr/>
      <dgm:t>
        <a:bodyPr/>
        <a:lstStyle/>
        <a:p>
          <a:endParaRPr lang="es-MX"/>
        </a:p>
      </dgm:t>
    </dgm:pt>
    <dgm:pt modelId="{B3D9A259-40F3-49E7-9FC0-F45F4A3CB4CE}" type="pres">
      <dgm:prSet presAssocID="{0A1343F6-A66D-4D76-9FD8-8CD6B9604D63}" presName="parTrans" presStyleLbl="bgSibTrans2D1" presStyleIdx="0" presStyleCnt="4"/>
      <dgm:spPr/>
      <dgm:t>
        <a:bodyPr/>
        <a:lstStyle/>
        <a:p>
          <a:endParaRPr lang="es-MX"/>
        </a:p>
      </dgm:t>
    </dgm:pt>
    <dgm:pt modelId="{0AE39367-A683-4726-A330-375DFBC35DB4}" type="pres">
      <dgm:prSet presAssocID="{E656CCB2-7168-4D9B-B916-5C0C8057AA81}" presName="node" presStyleLbl="node1" presStyleIdx="0" presStyleCnt="4">
        <dgm:presLayoutVars>
          <dgm:bulletEnabled val="1"/>
        </dgm:presLayoutVars>
      </dgm:prSet>
      <dgm:spPr/>
      <dgm:t>
        <a:bodyPr/>
        <a:lstStyle/>
        <a:p>
          <a:endParaRPr lang="es-MX"/>
        </a:p>
      </dgm:t>
    </dgm:pt>
    <dgm:pt modelId="{A8DCE432-183B-4AC5-9F8C-BCEE3129E782}" type="pres">
      <dgm:prSet presAssocID="{5DD8F54A-6822-47F5-96F7-E336BCBE9053}" presName="parTrans" presStyleLbl="bgSibTrans2D1" presStyleIdx="1" presStyleCnt="4"/>
      <dgm:spPr/>
      <dgm:t>
        <a:bodyPr/>
        <a:lstStyle/>
        <a:p>
          <a:endParaRPr lang="es-MX"/>
        </a:p>
      </dgm:t>
    </dgm:pt>
    <dgm:pt modelId="{05170E18-9E26-469B-A7D4-169C2EFC1E99}" type="pres">
      <dgm:prSet presAssocID="{17374428-F447-46A0-96D8-79F6EBE069A2}" presName="node" presStyleLbl="node1" presStyleIdx="1" presStyleCnt="4">
        <dgm:presLayoutVars>
          <dgm:bulletEnabled val="1"/>
        </dgm:presLayoutVars>
      </dgm:prSet>
      <dgm:spPr/>
      <dgm:t>
        <a:bodyPr/>
        <a:lstStyle/>
        <a:p>
          <a:endParaRPr lang="es-MX"/>
        </a:p>
      </dgm:t>
    </dgm:pt>
    <dgm:pt modelId="{4AD8BD33-E6B6-4676-ACDA-5AA8E1B9B857}" type="pres">
      <dgm:prSet presAssocID="{72DF09AD-D45D-4928-8982-FDED898D8534}" presName="parTrans" presStyleLbl="bgSibTrans2D1" presStyleIdx="2" presStyleCnt="4"/>
      <dgm:spPr/>
      <dgm:t>
        <a:bodyPr/>
        <a:lstStyle/>
        <a:p>
          <a:endParaRPr lang="es-MX"/>
        </a:p>
      </dgm:t>
    </dgm:pt>
    <dgm:pt modelId="{7F36CBD4-876A-49C9-B437-462A86F2E9E7}" type="pres">
      <dgm:prSet presAssocID="{DABFA343-9E54-438C-A5FD-327AA05A57CC}" presName="node" presStyleLbl="node1" presStyleIdx="2" presStyleCnt="4">
        <dgm:presLayoutVars>
          <dgm:bulletEnabled val="1"/>
        </dgm:presLayoutVars>
      </dgm:prSet>
      <dgm:spPr/>
      <dgm:t>
        <a:bodyPr/>
        <a:lstStyle/>
        <a:p>
          <a:endParaRPr lang="es-MX"/>
        </a:p>
      </dgm:t>
    </dgm:pt>
    <dgm:pt modelId="{5D1E6701-F200-4F4B-B924-8A0271FAFB88}" type="pres">
      <dgm:prSet presAssocID="{8836B22D-E7A9-4AC4-91AC-2DAE3DC5F053}" presName="parTrans" presStyleLbl="bgSibTrans2D1" presStyleIdx="3" presStyleCnt="4"/>
      <dgm:spPr/>
      <dgm:t>
        <a:bodyPr/>
        <a:lstStyle/>
        <a:p>
          <a:endParaRPr lang="es-MX"/>
        </a:p>
      </dgm:t>
    </dgm:pt>
    <dgm:pt modelId="{E3456BE7-3EE7-4731-AE6A-02B7528A43C4}" type="pres">
      <dgm:prSet presAssocID="{F1EF142A-D43C-4101-8061-BE9C6BA0CB92}" presName="node" presStyleLbl="node1" presStyleIdx="3" presStyleCnt="4">
        <dgm:presLayoutVars>
          <dgm:bulletEnabled val="1"/>
        </dgm:presLayoutVars>
      </dgm:prSet>
      <dgm:spPr/>
      <dgm:t>
        <a:bodyPr/>
        <a:lstStyle/>
        <a:p>
          <a:endParaRPr lang="es-MX"/>
        </a:p>
      </dgm:t>
    </dgm:pt>
  </dgm:ptLst>
  <dgm:cxnLst>
    <dgm:cxn modelId="{23AC05A3-C211-4093-A4E3-EC6C962A9626}" srcId="{811A5C2C-D0B5-4DDF-A1FE-B333186C0470}" destId="{F1EF142A-D43C-4101-8061-BE9C6BA0CB92}" srcOrd="3" destOrd="0" parTransId="{8836B22D-E7A9-4AC4-91AC-2DAE3DC5F053}" sibTransId="{72313ECE-017C-418A-B130-440094F20A70}"/>
    <dgm:cxn modelId="{0CD9A667-078A-4D1B-B27E-D2143CA0824A}" type="presOf" srcId="{E656CCB2-7168-4D9B-B916-5C0C8057AA81}" destId="{0AE39367-A683-4726-A330-375DFBC35DB4}" srcOrd="0" destOrd="0" presId="urn:microsoft.com/office/officeart/2005/8/layout/radial4"/>
    <dgm:cxn modelId="{BC0AC69C-861A-40EB-A37F-B58CE623740D}" type="presOf" srcId="{DABFA343-9E54-438C-A5FD-327AA05A57CC}" destId="{7F36CBD4-876A-49C9-B437-462A86F2E9E7}" srcOrd="0" destOrd="0" presId="urn:microsoft.com/office/officeart/2005/8/layout/radial4"/>
    <dgm:cxn modelId="{03A2889C-8C18-4E94-890A-A8ABCAE173C9}" type="presOf" srcId="{72DF09AD-D45D-4928-8982-FDED898D8534}" destId="{4AD8BD33-E6B6-4676-ACDA-5AA8E1B9B857}" srcOrd="0" destOrd="0" presId="urn:microsoft.com/office/officeart/2005/8/layout/radial4"/>
    <dgm:cxn modelId="{E5A9B87F-916C-447F-AAAA-4B6EE7BC72F2}" type="presOf" srcId="{811A5C2C-D0B5-4DDF-A1FE-B333186C0470}" destId="{4193CA2C-D3EB-43FA-922B-6623AD8D9040}" srcOrd="0" destOrd="0" presId="urn:microsoft.com/office/officeart/2005/8/layout/radial4"/>
    <dgm:cxn modelId="{D435BFFC-712B-47DB-A87A-7F9E6BE27AE7}" srcId="{811A5C2C-D0B5-4DDF-A1FE-B333186C0470}" destId="{DABFA343-9E54-438C-A5FD-327AA05A57CC}" srcOrd="2" destOrd="0" parTransId="{72DF09AD-D45D-4928-8982-FDED898D8534}" sibTransId="{EDB0AE92-034C-43C6-91F1-09EAEBAE0B0D}"/>
    <dgm:cxn modelId="{83EA20FE-0E0D-4A60-A951-2BF7ED140ED1}" srcId="{8C54E286-1726-489B-B055-11E3F8CCC665}" destId="{811A5C2C-D0B5-4DDF-A1FE-B333186C0470}" srcOrd="0" destOrd="0" parTransId="{5427E35C-3351-44BC-97C8-BFC299D5C381}" sibTransId="{E14825C9-04EC-4817-9E2B-8972149C3961}"/>
    <dgm:cxn modelId="{3698DF25-83B2-4E32-A503-B85E5CE8DF9B}" srcId="{811A5C2C-D0B5-4DDF-A1FE-B333186C0470}" destId="{E656CCB2-7168-4D9B-B916-5C0C8057AA81}" srcOrd="0" destOrd="0" parTransId="{0A1343F6-A66D-4D76-9FD8-8CD6B9604D63}" sibTransId="{2410C232-8917-403B-A0CA-9B129557D2D2}"/>
    <dgm:cxn modelId="{0CEBCF27-6161-4352-B42A-9EFAE0AA8D53}" type="presOf" srcId="{F1EF142A-D43C-4101-8061-BE9C6BA0CB92}" destId="{E3456BE7-3EE7-4731-AE6A-02B7528A43C4}" srcOrd="0" destOrd="0" presId="urn:microsoft.com/office/officeart/2005/8/layout/radial4"/>
    <dgm:cxn modelId="{25ACC045-757B-4955-A07D-B19B4331ABCE}" type="presOf" srcId="{5DD8F54A-6822-47F5-96F7-E336BCBE9053}" destId="{A8DCE432-183B-4AC5-9F8C-BCEE3129E782}" srcOrd="0" destOrd="0" presId="urn:microsoft.com/office/officeart/2005/8/layout/radial4"/>
    <dgm:cxn modelId="{5A342ECA-EA79-41E1-91F1-273D9770F3A3}" type="presOf" srcId="{0A1343F6-A66D-4D76-9FD8-8CD6B9604D63}" destId="{B3D9A259-40F3-49E7-9FC0-F45F4A3CB4CE}" srcOrd="0" destOrd="0" presId="urn:microsoft.com/office/officeart/2005/8/layout/radial4"/>
    <dgm:cxn modelId="{71090614-E02F-4674-B69C-02E2923B900E}" type="presOf" srcId="{8836B22D-E7A9-4AC4-91AC-2DAE3DC5F053}" destId="{5D1E6701-F200-4F4B-B924-8A0271FAFB88}" srcOrd="0" destOrd="0" presId="urn:microsoft.com/office/officeart/2005/8/layout/radial4"/>
    <dgm:cxn modelId="{8F9F8C81-865D-4BBB-BAC1-A23CB56FAB08}" srcId="{811A5C2C-D0B5-4DDF-A1FE-B333186C0470}" destId="{17374428-F447-46A0-96D8-79F6EBE069A2}" srcOrd="1" destOrd="0" parTransId="{5DD8F54A-6822-47F5-96F7-E336BCBE9053}" sibTransId="{09EC1C75-9151-4B29-9325-377ECF52A0E8}"/>
    <dgm:cxn modelId="{90893679-217F-43BB-BBDA-294EE80B2FEF}" type="presOf" srcId="{17374428-F447-46A0-96D8-79F6EBE069A2}" destId="{05170E18-9E26-469B-A7D4-169C2EFC1E99}" srcOrd="0" destOrd="0" presId="urn:microsoft.com/office/officeart/2005/8/layout/radial4"/>
    <dgm:cxn modelId="{235BF96E-FEFB-4F9C-81FF-2050013DBEB4}" type="presOf" srcId="{8C54E286-1726-489B-B055-11E3F8CCC665}" destId="{9C5514D1-CDDD-4737-803F-6020EE582156}" srcOrd="0" destOrd="0" presId="urn:microsoft.com/office/officeart/2005/8/layout/radial4"/>
    <dgm:cxn modelId="{64CAF0E4-6F40-44D9-87F8-B2D8D617C7B2}" type="presParOf" srcId="{9C5514D1-CDDD-4737-803F-6020EE582156}" destId="{4193CA2C-D3EB-43FA-922B-6623AD8D9040}" srcOrd="0" destOrd="0" presId="urn:microsoft.com/office/officeart/2005/8/layout/radial4"/>
    <dgm:cxn modelId="{8572490B-00EC-4B1D-97A3-71F7203E8DA8}" type="presParOf" srcId="{9C5514D1-CDDD-4737-803F-6020EE582156}" destId="{B3D9A259-40F3-49E7-9FC0-F45F4A3CB4CE}" srcOrd="1" destOrd="0" presId="urn:microsoft.com/office/officeart/2005/8/layout/radial4"/>
    <dgm:cxn modelId="{D0CEE9EE-BC53-466C-AF1B-488182207442}" type="presParOf" srcId="{9C5514D1-CDDD-4737-803F-6020EE582156}" destId="{0AE39367-A683-4726-A330-375DFBC35DB4}" srcOrd="2" destOrd="0" presId="urn:microsoft.com/office/officeart/2005/8/layout/radial4"/>
    <dgm:cxn modelId="{0F40BB52-4BB0-404D-A84A-52ECBDCB212B}" type="presParOf" srcId="{9C5514D1-CDDD-4737-803F-6020EE582156}" destId="{A8DCE432-183B-4AC5-9F8C-BCEE3129E782}" srcOrd="3" destOrd="0" presId="urn:microsoft.com/office/officeart/2005/8/layout/radial4"/>
    <dgm:cxn modelId="{96485CC9-2A2F-4FD0-B457-6BD7FDB02E4B}" type="presParOf" srcId="{9C5514D1-CDDD-4737-803F-6020EE582156}" destId="{05170E18-9E26-469B-A7D4-169C2EFC1E99}" srcOrd="4" destOrd="0" presId="urn:microsoft.com/office/officeart/2005/8/layout/radial4"/>
    <dgm:cxn modelId="{5FB86470-149C-4F9E-9757-4BE8D26281D0}" type="presParOf" srcId="{9C5514D1-CDDD-4737-803F-6020EE582156}" destId="{4AD8BD33-E6B6-4676-ACDA-5AA8E1B9B857}" srcOrd="5" destOrd="0" presId="urn:microsoft.com/office/officeart/2005/8/layout/radial4"/>
    <dgm:cxn modelId="{4B031516-F6A5-4B20-826D-10179786A3BC}" type="presParOf" srcId="{9C5514D1-CDDD-4737-803F-6020EE582156}" destId="{7F36CBD4-876A-49C9-B437-462A86F2E9E7}" srcOrd="6" destOrd="0" presId="urn:microsoft.com/office/officeart/2005/8/layout/radial4"/>
    <dgm:cxn modelId="{E38EB3B8-6631-4736-8585-04BBCCB2F5CA}" type="presParOf" srcId="{9C5514D1-CDDD-4737-803F-6020EE582156}" destId="{5D1E6701-F200-4F4B-B924-8A0271FAFB88}" srcOrd="7" destOrd="0" presId="urn:microsoft.com/office/officeart/2005/8/layout/radial4"/>
    <dgm:cxn modelId="{BDFA0AA7-B23C-4B81-93FF-92EE88D71384}" type="presParOf" srcId="{9C5514D1-CDDD-4737-803F-6020EE582156}" destId="{E3456BE7-3EE7-4731-AE6A-02B7528A43C4}"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73FE035-2A60-4CBC-8AA1-CEA949CF2A43}" type="doc">
      <dgm:prSet loTypeId="urn:microsoft.com/office/officeart/2005/8/layout/hProcess9" loCatId="process" qsTypeId="urn:microsoft.com/office/officeart/2005/8/quickstyle/simple5" qsCatId="simple" csTypeId="urn:microsoft.com/office/officeart/2005/8/colors/colorful4" csCatId="colorful"/>
      <dgm:spPr/>
      <dgm:t>
        <a:bodyPr/>
        <a:lstStyle/>
        <a:p>
          <a:endParaRPr lang="es-MX"/>
        </a:p>
      </dgm:t>
    </dgm:pt>
    <dgm:pt modelId="{4B99D9DC-8167-4DAB-BC64-E3BFA8A67D5C}">
      <dgm:prSet custT="1"/>
      <dgm:spPr/>
      <dgm:t>
        <a:bodyPr/>
        <a:lstStyle/>
        <a:p>
          <a:pPr rtl="0"/>
          <a:r>
            <a:rPr lang="es-MX" sz="1400" smtClean="0">
              <a:solidFill>
                <a:schemeClr val="tx1"/>
              </a:solidFill>
            </a:rPr>
            <a:t>Reservas de riesgos en curso.</a:t>
          </a:r>
          <a:endParaRPr lang="es-MX" sz="1400" dirty="0">
            <a:solidFill>
              <a:schemeClr val="tx1"/>
            </a:solidFill>
          </a:endParaRPr>
        </a:p>
      </dgm:t>
    </dgm:pt>
    <dgm:pt modelId="{4EF99D93-23AB-488E-91FF-9E2AE50A5D8D}" type="parTrans" cxnId="{5C4DB590-BA20-44E4-9B67-F586F1165663}">
      <dgm:prSet/>
      <dgm:spPr/>
      <dgm:t>
        <a:bodyPr/>
        <a:lstStyle/>
        <a:p>
          <a:endParaRPr lang="es-MX" sz="1400">
            <a:solidFill>
              <a:schemeClr val="tx1"/>
            </a:solidFill>
          </a:endParaRPr>
        </a:p>
      </dgm:t>
    </dgm:pt>
    <dgm:pt modelId="{30A7A0F1-73EF-47B7-9AE8-55200A4E1D54}" type="sibTrans" cxnId="{5C4DB590-BA20-44E4-9B67-F586F1165663}">
      <dgm:prSet/>
      <dgm:spPr/>
      <dgm:t>
        <a:bodyPr/>
        <a:lstStyle/>
        <a:p>
          <a:endParaRPr lang="es-MX" sz="1400">
            <a:solidFill>
              <a:schemeClr val="tx1"/>
            </a:solidFill>
          </a:endParaRPr>
        </a:p>
      </dgm:t>
    </dgm:pt>
    <dgm:pt modelId="{8EC17EFE-410D-4997-B6E8-9CA18FFF72A2}">
      <dgm:prSet custT="1"/>
      <dgm:spPr/>
      <dgm:t>
        <a:bodyPr/>
        <a:lstStyle/>
        <a:p>
          <a:pPr rtl="0"/>
          <a:r>
            <a:rPr lang="es-MX" sz="1400" dirty="0" smtClean="0">
              <a:solidFill>
                <a:schemeClr val="tx1"/>
              </a:solidFill>
            </a:rPr>
            <a:t>Reservas para obligaciones pendientes de cumplir.</a:t>
          </a:r>
          <a:endParaRPr lang="es-MX" sz="1400" dirty="0">
            <a:solidFill>
              <a:schemeClr val="tx1"/>
            </a:solidFill>
          </a:endParaRPr>
        </a:p>
      </dgm:t>
    </dgm:pt>
    <dgm:pt modelId="{A9D44010-2E09-48FD-A779-E3E2B87D881A}" type="parTrans" cxnId="{5CC73717-94FD-4D46-A46C-AE33DA3F7BC6}">
      <dgm:prSet/>
      <dgm:spPr/>
      <dgm:t>
        <a:bodyPr/>
        <a:lstStyle/>
        <a:p>
          <a:endParaRPr lang="es-MX" sz="1400">
            <a:solidFill>
              <a:schemeClr val="tx1"/>
            </a:solidFill>
          </a:endParaRPr>
        </a:p>
      </dgm:t>
    </dgm:pt>
    <dgm:pt modelId="{77EF23BF-C8EF-4BA8-A12D-F0337D84C7DD}" type="sibTrans" cxnId="{5CC73717-94FD-4D46-A46C-AE33DA3F7BC6}">
      <dgm:prSet/>
      <dgm:spPr/>
      <dgm:t>
        <a:bodyPr/>
        <a:lstStyle/>
        <a:p>
          <a:endParaRPr lang="es-MX" sz="1400">
            <a:solidFill>
              <a:schemeClr val="tx1"/>
            </a:solidFill>
          </a:endParaRPr>
        </a:p>
      </dgm:t>
    </dgm:pt>
    <dgm:pt modelId="{13135E94-5678-4E29-A849-4E92342881CF}">
      <dgm:prSet custT="1"/>
      <dgm:spPr/>
      <dgm:t>
        <a:bodyPr/>
        <a:lstStyle/>
        <a:p>
          <a:pPr rtl="0"/>
          <a:r>
            <a:rPr lang="es-MX" sz="1400" dirty="0" smtClean="0">
              <a:solidFill>
                <a:schemeClr val="tx1"/>
              </a:solidFill>
            </a:rPr>
            <a:t>Reserva matemática especial.</a:t>
          </a:r>
          <a:endParaRPr lang="es-MX" sz="1400" dirty="0">
            <a:solidFill>
              <a:schemeClr val="tx1"/>
            </a:solidFill>
          </a:endParaRPr>
        </a:p>
      </dgm:t>
    </dgm:pt>
    <dgm:pt modelId="{2361819E-1758-4C66-AFFE-B5669ED24FCE}" type="parTrans" cxnId="{7A1970FD-00E1-49B2-AA02-AA5DE11806AB}">
      <dgm:prSet/>
      <dgm:spPr/>
      <dgm:t>
        <a:bodyPr/>
        <a:lstStyle/>
        <a:p>
          <a:endParaRPr lang="es-MX" sz="1400">
            <a:solidFill>
              <a:schemeClr val="tx1"/>
            </a:solidFill>
          </a:endParaRPr>
        </a:p>
      </dgm:t>
    </dgm:pt>
    <dgm:pt modelId="{291B37F5-E07A-465B-9B41-6FB57AAA80B9}" type="sibTrans" cxnId="{7A1970FD-00E1-49B2-AA02-AA5DE11806AB}">
      <dgm:prSet/>
      <dgm:spPr/>
      <dgm:t>
        <a:bodyPr/>
        <a:lstStyle/>
        <a:p>
          <a:endParaRPr lang="es-MX" sz="1400">
            <a:solidFill>
              <a:schemeClr val="tx1"/>
            </a:solidFill>
          </a:endParaRPr>
        </a:p>
      </dgm:t>
    </dgm:pt>
    <dgm:pt modelId="{C50820A6-6D38-43D7-898C-957FD4C2868A}">
      <dgm:prSet custT="1"/>
      <dgm:spPr/>
      <dgm:t>
        <a:bodyPr/>
        <a:lstStyle/>
        <a:p>
          <a:pPr rtl="0"/>
          <a:r>
            <a:rPr lang="es-MX" sz="1400" dirty="0" smtClean="0">
              <a:solidFill>
                <a:schemeClr val="tx1"/>
              </a:solidFill>
            </a:rPr>
            <a:t>Reserva para fluctuación de inversiones.</a:t>
          </a:r>
          <a:endParaRPr lang="es-MX" sz="1400" dirty="0">
            <a:solidFill>
              <a:schemeClr val="tx1"/>
            </a:solidFill>
          </a:endParaRPr>
        </a:p>
      </dgm:t>
    </dgm:pt>
    <dgm:pt modelId="{0C5561F7-E3AA-41DA-AE28-C0F72103EA2C}" type="parTrans" cxnId="{D5C60EFF-F599-45B0-ADE2-DE12766421B1}">
      <dgm:prSet/>
      <dgm:spPr/>
      <dgm:t>
        <a:bodyPr/>
        <a:lstStyle/>
        <a:p>
          <a:endParaRPr lang="es-MX" sz="1400">
            <a:solidFill>
              <a:schemeClr val="tx1"/>
            </a:solidFill>
          </a:endParaRPr>
        </a:p>
      </dgm:t>
    </dgm:pt>
    <dgm:pt modelId="{3017713D-3B34-40E5-A219-87F160164C67}" type="sibTrans" cxnId="{D5C60EFF-F599-45B0-ADE2-DE12766421B1}">
      <dgm:prSet/>
      <dgm:spPr/>
      <dgm:t>
        <a:bodyPr/>
        <a:lstStyle/>
        <a:p>
          <a:endParaRPr lang="es-MX" sz="1400">
            <a:solidFill>
              <a:schemeClr val="tx1"/>
            </a:solidFill>
          </a:endParaRPr>
        </a:p>
      </dgm:t>
    </dgm:pt>
    <dgm:pt modelId="{22967F44-4CEB-4E19-92EA-0F0AA7A57B21}">
      <dgm:prSet custT="1"/>
      <dgm:spPr/>
      <dgm:t>
        <a:bodyPr/>
        <a:lstStyle/>
        <a:p>
          <a:pPr rtl="0"/>
          <a:r>
            <a:rPr lang="es-MX" sz="1400" dirty="0" smtClean="0">
              <a:solidFill>
                <a:schemeClr val="tx1"/>
              </a:solidFill>
            </a:rPr>
            <a:t>Reserva de contingencia.</a:t>
          </a:r>
          <a:endParaRPr lang="es-MX" sz="1400" dirty="0">
            <a:solidFill>
              <a:schemeClr val="tx1"/>
            </a:solidFill>
          </a:endParaRPr>
        </a:p>
      </dgm:t>
    </dgm:pt>
    <dgm:pt modelId="{64B3ABEB-D2FE-4720-BD4F-BE7E5FEF0D16}" type="parTrans" cxnId="{CC6A25B5-4DB6-455D-925A-BBB69ECD0D3F}">
      <dgm:prSet/>
      <dgm:spPr/>
      <dgm:t>
        <a:bodyPr/>
        <a:lstStyle/>
        <a:p>
          <a:endParaRPr lang="es-MX" sz="1400">
            <a:solidFill>
              <a:schemeClr val="tx1"/>
            </a:solidFill>
          </a:endParaRPr>
        </a:p>
      </dgm:t>
    </dgm:pt>
    <dgm:pt modelId="{BC74B141-7155-48BF-A6D5-6F2C1F3F3598}" type="sibTrans" cxnId="{CC6A25B5-4DB6-455D-925A-BBB69ECD0D3F}">
      <dgm:prSet/>
      <dgm:spPr/>
      <dgm:t>
        <a:bodyPr/>
        <a:lstStyle/>
        <a:p>
          <a:endParaRPr lang="es-MX" sz="1400">
            <a:solidFill>
              <a:schemeClr val="tx1"/>
            </a:solidFill>
          </a:endParaRPr>
        </a:p>
      </dgm:t>
    </dgm:pt>
    <dgm:pt modelId="{F0DD1617-AC03-444C-8912-EF985DA6486F}">
      <dgm:prSet custT="1"/>
      <dgm:spPr/>
      <dgm:t>
        <a:bodyPr/>
        <a:lstStyle/>
        <a:p>
          <a:pPr rtl="0"/>
          <a:r>
            <a:rPr lang="es-MX" sz="1400" dirty="0" smtClean="0">
              <a:solidFill>
                <a:schemeClr val="tx1"/>
              </a:solidFill>
            </a:rPr>
            <a:t>Reserva de riesgos catastróficos.</a:t>
          </a:r>
          <a:endParaRPr lang="es-MX" sz="1400" dirty="0">
            <a:solidFill>
              <a:schemeClr val="tx1"/>
            </a:solidFill>
          </a:endParaRPr>
        </a:p>
      </dgm:t>
    </dgm:pt>
    <dgm:pt modelId="{06A4DAA1-182E-49F8-B717-BFBCDF4318A5}" type="parTrans" cxnId="{209A771D-E14E-40CE-BA6E-18FB04D0B222}">
      <dgm:prSet/>
      <dgm:spPr/>
      <dgm:t>
        <a:bodyPr/>
        <a:lstStyle/>
        <a:p>
          <a:endParaRPr lang="es-MX" sz="1400">
            <a:solidFill>
              <a:schemeClr val="tx1"/>
            </a:solidFill>
          </a:endParaRPr>
        </a:p>
      </dgm:t>
    </dgm:pt>
    <dgm:pt modelId="{60D86B4C-1D7D-4E8D-A19D-58D4B07F60D9}" type="sibTrans" cxnId="{209A771D-E14E-40CE-BA6E-18FB04D0B222}">
      <dgm:prSet/>
      <dgm:spPr/>
      <dgm:t>
        <a:bodyPr/>
        <a:lstStyle/>
        <a:p>
          <a:endParaRPr lang="es-MX" sz="1400">
            <a:solidFill>
              <a:schemeClr val="tx1"/>
            </a:solidFill>
          </a:endParaRPr>
        </a:p>
      </dgm:t>
    </dgm:pt>
    <dgm:pt modelId="{8760701A-AEEF-4629-BC64-52B39C556A02}" type="pres">
      <dgm:prSet presAssocID="{773FE035-2A60-4CBC-8AA1-CEA949CF2A43}" presName="CompostProcess" presStyleCnt="0">
        <dgm:presLayoutVars>
          <dgm:dir/>
          <dgm:resizeHandles val="exact"/>
        </dgm:presLayoutVars>
      </dgm:prSet>
      <dgm:spPr/>
      <dgm:t>
        <a:bodyPr/>
        <a:lstStyle/>
        <a:p>
          <a:endParaRPr lang="es-MX"/>
        </a:p>
      </dgm:t>
    </dgm:pt>
    <dgm:pt modelId="{6722E60D-F033-431C-8C77-94634E43FC20}" type="pres">
      <dgm:prSet presAssocID="{773FE035-2A60-4CBC-8AA1-CEA949CF2A43}" presName="arrow" presStyleLbl="bgShp" presStyleIdx="0" presStyleCnt="1"/>
      <dgm:spPr/>
    </dgm:pt>
    <dgm:pt modelId="{FCF6AC37-E070-45EF-A982-D742585EE99E}" type="pres">
      <dgm:prSet presAssocID="{773FE035-2A60-4CBC-8AA1-CEA949CF2A43}" presName="linearProcess" presStyleCnt="0"/>
      <dgm:spPr/>
    </dgm:pt>
    <dgm:pt modelId="{91D6BEB5-06B7-465E-9601-303B085AFC36}" type="pres">
      <dgm:prSet presAssocID="{4B99D9DC-8167-4DAB-BC64-E3BFA8A67D5C}" presName="textNode" presStyleLbl="node1" presStyleIdx="0" presStyleCnt="6">
        <dgm:presLayoutVars>
          <dgm:bulletEnabled val="1"/>
        </dgm:presLayoutVars>
      </dgm:prSet>
      <dgm:spPr/>
      <dgm:t>
        <a:bodyPr/>
        <a:lstStyle/>
        <a:p>
          <a:endParaRPr lang="es-MX"/>
        </a:p>
      </dgm:t>
    </dgm:pt>
    <dgm:pt modelId="{7A28C8C2-B306-47A1-91C4-4AEB020B7EE3}" type="pres">
      <dgm:prSet presAssocID="{30A7A0F1-73EF-47B7-9AE8-55200A4E1D54}" presName="sibTrans" presStyleCnt="0"/>
      <dgm:spPr/>
    </dgm:pt>
    <dgm:pt modelId="{EF17204B-58C2-43E4-9E07-CD3FB9532D1D}" type="pres">
      <dgm:prSet presAssocID="{8EC17EFE-410D-4997-B6E8-9CA18FFF72A2}" presName="textNode" presStyleLbl="node1" presStyleIdx="1" presStyleCnt="6">
        <dgm:presLayoutVars>
          <dgm:bulletEnabled val="1"/>
        </dgm:presLayoutVars>
      </dgm:prSet>
      <dgm:spPr/>
      <dgm:t>
        <a:bodyPr/>
        <a:lstStyle/>
        <a:p>
          <a:endParaRPr lang="es-MX"/>
        </a:p>
      </dgm:t>
    </dgm:pt>
    <dgm:pt modelId="{6B2BC47D-44E9-40BF-B8ED-8B3CE3D6A6C2}" type="pres">
      <dgm:prSet presAssocID="{77EF23BF-C8EF-4BA8-A12D-F0337D84C7DD}" presName="sibTrans" presStyleCnt="0"/>
      <dgm:spPr/>
    </dgm:pt>
    <dgm:pt modelId="{2512718A-CDCF-4789-A49B-8E60F36C24BA}" type="pres">
      <dgm:prSet presAssocID="{13135E94-5678-4E29-A849-4E92342881CF}" presName="textNode" presStyleLbl="node1" presStyleIdx="2" presStyleCnt="6">
        <dgm:presLayoutVars>
          <dgm:bulletEnabled val="1"/>
        </dgm:presLayoutVars>
      </dgm:prSet>
      <dgm:spPr/>
      <dgm:t>
        <a:bodyPr/>
        <a:lstStyle/>
        <a:p>
          <a:endParaRPr lang="es-MX"/>
        </a:p>
      </dgm:t>
    </dgm:pt>
    <dgm:pt modelId="{1DF5DEC6-B696-456B-B4CE-FFE4F116D780}" type="pres">
      <dgm:prSet presAssocID="{291B37F5-E07A-465B-9B41-6FB57AAA80B9}" presName="sibTrans" presStyleCnt="0"/>
      <dgm:spPr/>
    </dgm:pt>
    <dgm:pt modelId="{20C840B9-97F8-4506-AEE4-1C7FB41CD2D5}" type="pres">
      <dgm:prSet presAssocID="{C50820A6-6D38-43D7-898C-957FD4C2868A}" presName="textNode" presStyleLbl="node1" presStyleIdx="3" presStyleCnt="6">
        <dgm:presLayoutVars>
          <dgm:bulletEnabled val="1"/>
        </dgm:presLayoutVars>
      </dgm:prSet>
      <dgm:spPr/>
      <dgm:t>
        <a:bodyPr/>
        <a:lstStyle/>
        <a:p>
          <a:endParaRPr lang="es-MX"/>
        </a:p>
      </dgm:t>
    </dgm:pt>
    <dgm:pt modelId="{36742EA1-CA90-46CE-824E-092F7419D359}" type="pres">
      <dgm:prSet presAssocID="{3017713D-3B34-40E5-A219-87F160164C67}" presName="sibTrans" presStyleCnt="0"/>
      <dgm:spPr/>
    </dgm:pt>
    <dgm:pt modelId="{646774CE-EF6D-4360-81F5-412B9F13A358}" type="pres">
      <dgm:prSet presAssocID="{22967F44-4CEB-4E19-92EA-0F0AA7A57B21}" presName="textNode" presStyleLbl="node1" presStyleIdx="4" presStyleCnt="6">
        <dgm:presLayoutVars>
          <dgm:bulletEnabled val="1"/>
        </dgm:presLayoutVars>
      </dgm:prSet>
      <dgm:spPr/>
      <dgm:t>
        <a:bodyPr/>
        <a:lstStyle/>
        <a:p>
          <a:endParaRPr lang="es-MX"/>
        </a:p>
      </dgm:t>
    </dgm:pt>
    <dgm:pt modelId="{6D8FB795-9B8C-48AB-951B-E3B5785B8B89}" type="pres">
      <dgm:prSet presAssocID="{BC74B141-7155-48BF-A6D5-6F2C1F3F3598}" presName="sibTrans" presStyleCnt="0"/>
      <dgm:spPr/>
    </dgm:pt>
    <dgm:pt modelId="{2997DAFB-D207-4220-A183-54B732BDAA47}" type="pres">
      <dgm:prSet presAssocID="{F0DD1617-AC03-444C-8912-EF985DA6486F}" presName="textNode" presStyleLbl="node1" presStyleIdx="5" presStyleCnt="6">
        <dgm:presLayoutVars>
          <dgm:bulletEnabled val="1"/>
        </dgm:presLayoutVars>
      </dgm:prSet>
      <dgm:spPr/>
      <dgm:t>
        <a:bodyPr/>
        <a:lstStyle/>
        <a:p>
          <a:endParaRPr lang="es-MX"/>
        </a:p>
      </dgm:t>
    </dgm:pt>
  </dgm:ptLst>
  <dgm:cxnLst>
    <dgm:cxn modelId="{7A1970FD-00E1-49B2-AA02-AA5DE11806AB}" srcId="{773FE035-2A60-4CBC-8AA1-CEA949CF2A43}" destId="{13135E94-5678-4E29-A849-4E92342881CF}" srcOrd="2" destOrd="0" parTransId="{2361819E-1758-4C66-AFFE-B5669ED24FCE}" sibTransId="{291B37F5-E07A-465B-9B41-6FB57AAA80B9}"/>
    <dgm:cxn modelId="{F15F50EF-4655-49B2-AF63-273E02922DAD}" type="presOf" srcId="{C50820A6-6D38-43D7-898C-957FD4C2868A}" destId="{20C840B9-97F8-4506-AEE4-1C7FB41CD2D5}" srcOrd="0" destOrd="0" presId="urn:microsoft.com/office/officeart/2005/8/layout/hProcess9"/>
    <dgm:cxn modelId="{5CC73717-94FD-4D46-A46C-AE33DA3F7BC6}" srcId="{773FE035-2A60-4CBC-8AA1-CEA949CF2A43}" destId="{8EC17EFE-410D-4997-B6E8-9CA18FFF72A2}" srcOrd="1" destOrd="0" parTransId="{A9D44010-2E09-48FD-A779-E3E2B87D881A}" sibTransId="{77EF23BF-C8EF-4BA8-A12D-F0337D84C7DD}"/>
    <dgm:cxn modelId="{C6E27C42-5D4F-49EA-B88A-82B50DE7E6E2}" type="presOf" srcId="{13135E94-5678-4E29-A849-4E92342881CF}" destId="{2512718A-CDCF-4789-A49B-8E60F36C24BA}" srcOrd="0" destOrd="0" presId="urn:microsoft.com/office/officeart/2005/8/layout/hProcess9"/>
    <dgm:cxn modelId="{5C4DB590-BA20-44E4-9B67-F586F1165663}" srcId="{773FE035-2A60-4CBC-8AA1-CEA949CF2A43}" destId="{4B99D9DC-8167-4DAB-BC64-E3BFA8A67D5C}" srcOrd="0" destOrd="0" parTransId="{4EF99D93-23AB-488E-91FF-9E2AE50A5D8D}" sibTransId="{30A7A0F1-73EF-47B7-9AE8-55200A4E1D54}"/>
    <dgm:cxn modelId="{854643DE-F794-41C3-962B-3A9A600CA0DF}" type="presOf" srcId="{F0DD1617-AC03-444C-8912-EF985DA6486F}" destId="{2997DAFB-D207-4220-A183-54B732BDAA47}" srcOrd="0" destOrd="0" presId="urn:microsoft.com/office/officeart/2005/8/layout/hProcess9"/>
    <dgm:cxn modelId="{BD434D65-6E63-4A04-A7B1-480972481124}" type="presOf" srcId="{22967F44-4CEB-4E19-92EA-0F0AA7A57B21}" destId="{646774CE-EF6D-4360-81F5-412B9F13A358}" srcOrd="0" destOrd="0" presId="urn:microsoft.com/office/officeart/2005/8/layout/hProcess9"/>
    <dgm:cxn modelId="{CC6A25B5-4DB6-455D-925A-BBB69ECD0D3F}" srcId="{773FE035-2A60-4CBC-8AA1-CEA949CF2A43}" destId="{22967F44-4CEB-4E19-92EA-0F0AA7A57B21}" srcOrd="4" destOrd="0" parTransId="{64B3ABEB-D2FE-4720-BD4F-BE7E5FEF0D16}" sibTransId="{BC74B141-7155-48BF-A6D5-6F2C1F3F3598}"/>
    <dgm:cxn modelId="{B6C4FD22-1BDC-4784-B877-C29E37471D15}" type="presOf" srcId="{773FE035-2A60-4CBC-8AA1-CEA949CF2A43}" destId="{8760701A-AEEF-4629-BC64-52B39C556A02}" srcOrd="0" destOrd="0" presId="urn:microsoft.com/office/officeart/2005/8/layout/hProcess9"/>
    <dgm:cxn modelId="{D5C60EFF-F599-45B0-ADE2-DE12766421B1}" srcId="{773FE035-2A60-4CBC-8AA1-CEA949CF2A43}" destId="{C50820A6-6D38-43D7-898C-957FD4C2868A}" srcOrd="3" destOrd="0" parTransId="{0C5561F7-E3AA-41DA-AE28-C0F72103EA2C}" sibTransId="{3017713D-3B34-40E5-A219-87F160164C67}"/>
    <dgm:cxn modelId="{209A771D-E14E-40CE-BA6E-18FB04D0B222}" srcId="{773FE035-2A60-4CBC-8AA1-CEA949CF2A43}" destId="{F0DD1617-AC03-444C-8912-EF985DA6486F}" srcOrd="5" destOrd="0" parTransId="{06A4DAA1-182E-49F8-B717-BFBCDF4318A5}" sibTransId="{60D86B4C-1D7D-4E8D-A19D-58D4B07F60D9}"/>
    <dgm:cxn modelId="{1FDEB395-C793-4BD8-BBF4-DFC1213E39BF}" type="presOf" srcId="{8EC17EFE-410D-4997-B6E8-9CA18FFF72A2}" destId="{EF17204B-58C2-43E4-9E07-CD3FB9532D1D}" srcOrd="0" destOrd="0" presId="urn:microsoft.com/office/officeart/2005/8/layout/hProcess9"/>
    <dgm:cxn modelId="{1D35C2A4-47CB-4E23-879B-A4CD4B244A53}" type="presOf" srcId="{4B99D9DC-8167-4DAB-BC64-E3BFA8A67D5C}" destId="{91D6BEB5-06B7-465E-9601-303B085AFC36}" srcOrd="0" destOrd="0" presId="urn:microsoft.com/office/officeart/2005/8/layout/hProcess9"/>
    <dgm:cxn modelId="{0EA033EB-E316-48A9-8208-FB63BC978749}" type="presParOf" srcId="{8760701A-AEEF-4629-BC64-52B39C556A02}" destId="{6722E60D-F033-431C-8C77-94634E43FC20}" srcOrd="0" destOrd="0" presId="urn:microsoft.com/office/officeart/2005/8/layout/hProcess9"/>
    <dgm:cxn modelId="{614607A2-159D-49BE-AE59-56C82D711F57}" type="presParOf" srcId="{8760701A-AEEF-4629-BC64-52B39C556A02}" destId="{FCF6AC37-E070-45EF-A982-D742585EE99E}" srcOrd="1" destOrd="0" presId="urn:microsoft.com/office/officeart/2005/8/layout/hProcess9"/>
    <dgm:cxn modelId="{0850FE22-EE2B-4D7A-8522-3105C7D3214B}" type="presParOf" srcId="{FCF6AC37-E070-45EF-A982-D742585EE99E}" destId="{91D6BEB5-06B7-465E-9601-303B085AFC36}" srcOrd="0" destOrd="0" presId="urn:microsoft.com/office/officeart/2005/8/layout/hProcess9"/>
    <dgm:cxn modelId="{956485BD-2F5A-4366-96B0-25B7A7CAE05C}" type="presParOf" srcId="{FCF6AC37-E070-45EF-A982-D742585EE99E}" destId="{7A28C8C2-B306-47A1-91C4-4AEB020B7EE3}" srcOrd="1" destOrd="0" presId="urn:microsoft.com/office/officeart/2005/8/layout/hProcess9"/>
    <dgm:cxn modelId="{2DEE5C31-9263-4E41-8327-4A68CBF4B021}" type="presParOf" srcId="{FCF6AC37-E070-45EF-A982-D742585EE99E}" destId="{EF17204B-58C2-43E4-9E07-CD3FB9532D1D}" srcOrd="2" destOrd="0" presId="urn:microsoft.com/office/officeart/2005/8/layout/hProcess9"/>
    <dgm:cxn modelId="{55D6F6CD-1DE3-4DCA-B80E-88A87FC1CDAE}" type="presParOf" srcId="{FCF6AC37-E070-45EF-A982-D742585EE99E}" destId="{6B2BC47D-44E9-40BF-B8ED-8B3CE3D6A6C2}" srcOrd="3" destOrd="0" presId="urn:microsoft.com/office/officeart/2005/8/layout/hProcess9"/>
    <dgm:cxn modelId="{0A9D3B6E-4FE6-4681-AB60-9D94B8E71F0C}" type="presParOf" srcId="{FCF6AC37-E070-45EF-A982-D742585EE99E}" destId="{2512718A-CDCF-4789-A49B-8E60F36C24BA}" srcOrd="4" destOrd="0" presId="urn:microsoft.com/office/officeart/2005/8/layout/hProcess9"/>
    <dgm:cxn modelId="{E1C04926-A745-4F39-BD71-E23E7B3F82F7}" type="presParOf" srcId="{FCF6AC37-E070-45EF-A982-D742585EE99E}" destId="{1DF5DEC6-B696-456B-B4CE-FFE4F116D780}" srcOrd="5" destOrd="0" presId="urn:microsoft.com/office/officeart/2005/8/layout/hProcess9"/>
    <dgm:cxn modelId="{D0125DD3-587B-43A6-AB08-6F973F65BA61}" type="presParOf" srcId="{FCF6AC37-E070-45EF-A982-D742585EE99E}" destId="{20C840B9-97F8-4506-AEE4-1C7FB41CD2D5}" srcOrd="6" destOrd="0" presId="urn:microsoft.com/office/officeart/2005/8/layout/hProcess9"/>
    <dgm:cxn modelId="{B1BEC985-276E-40BC-8E1E-41AC8AD972B4}" type="presParOf" srcId="{FCF6AC37-E070-45EF-A982-D742585EE99E}" destId="{36742EA1-CA90-46CE-824E-092F7419D359}" srcOrd="7" destOrd="0" presId="urn:microsoft.com/office/officeart/2005/8/layout/hProcess9"/>
    <dgm:cxn modelId="{554A2CC5-FAF9-4DE3-84C8-94F87EE5946E}" type="presParOf" srcId="{FCF6AC37-E070-45EF-A982-D742585EE99E}" destId="{646774CE-EF6D-4360-81F5-412B9F13A358}" srcOrd="8" destOrd="0" presId="urn:microsoft.com/office/officeart/2005/8/layout/hProcess9"/>
    <dgm:cxn modelId="{67C571A2-EF66-4522-8856-E0403EE53F71}" type="presParOf" srcId="{FCF6AC37-E070-45EF-A982-D742585EE99E}" destId="{6D8FB795-9B8C-48AB-951B-E3B5785B8B89}" srcOrd="9" destOrd="0" presId="urn:microsoft.com/office/officeart/2005/8/layout/hProcess9"/>
    <dgm:cxn modelId="{5C180597-BA8E-45F5-A759-02EC585EA01E}" type="presParOf" srcId="{FCF6AC37-E070-45EF-A982-D742585EE99E}" destId="{2997DAFB-D207-4220-A183-54B732BDAA47}" srcOrd="1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65AA39E-6186-4039-AD47-B0C6BD359D65}"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MX"/>
        </a:p>
      </dgm:t>
    </dgm:pt>
    <dgm:pt modelId="{7F872A10-1CE6-4685-9008-AE8441A2EC29}">
      <dgm:prSet custT="1"/>
      <dgm:spPr/>
      <dgm:t>
        <a:bodyPr/>
        <a:lstStyle/>
        <a:p>
          <a:pPr rtl="0"/>
          <a:r>
            <a:rPr lang="es-MX" sz="1400" smtClean="0">
              <a:solidFill>
                <a:schemeClr val="tx1"/>
              </a:solidFill>
            </a:rPr>
            <a:t>De forma coherente, confiable y objetiva</a:t>
          </a:r>
          <a:endParaRPr lang="es-MX" sz="1400" dirty="0">
            <a:solidFill>
              <a:schemeClr val="tx1"/>
            </a:solidFill>
          </a:endParaRPr>
        </a:p>
      </dgm:t>
    </dgm:pt>
    <dgm:pt modelId="{5F1CA731-DB22-4936-8E10-2A62953AC660}" type="parTrans" cxnId="{0509BAAB-A85C-4319-8EE1-F85B19E67E82}">
      <dgm:prSet/>
      <dgm:spPr/>
      <dgm:t>
        <a:bodyPr/>
        <a:lstStyle/>
        <a:p>
          <a:endParaRPr lang="es-MX" sz="1400">
            <a:solidFill>
              <a:schemeClr val="tx1"/>
            </a:solidFill>
          </a:endParaRPr>
        </a:p>
      </dgm:t>
    </dgm:pt>
    <dgm:pt modelId="{52DA6443-CF54-429A-A609-BCBDF9C72CEB}" type="sibTrans" cxnId="{0509BAAB-A85C-4319-8EE1-F85B19E67E82}">
      <dgm:prSet/>
      <dgm:spPr/>
      <dgm:t>
        <a:bodyPr/>
        <a:lstStyle/>
        <a:p>
          <a:endParaRPr lang="es-MX" sz="1400">
            <a:solidFill>
              <a:schemeClr val="tx1"/>
            </a:solidFill>
          </a:endParaRPr>
        </a:p>
      </dgm:t>
    </dgm:pt>
    <dgm:pt modelId="{84C4CE6F-2AAE-4F6E-BA66-F3FDFB354DBB}">
      <dgm:prSet custT="1"/>
      <dgm:spPr/>
      <dgm:t>
        <a:bodyPr/>
        <a:lstStyle/>
        <a:p>
          <a:pPr rtl="0"/>
          <a:r>
            <a:rPr lang="es-MX" sz="1400" dirty="0" smtClean="0">
              <a:solidFill>
                <a:schemeClr val="tx1"/>
              </a:solidFill>
            </a:rPr>
            <a:t>En relación con las obligaciones de seguro, reaseguro, gastos de adquisición y administración</a:t>
          </a:r>
          <a:endParaRPr lang="es-MX" sz="1400" dirty="0">
            <a:solidFill>
              <a:schemeClr val="tx1"/>
            </a:solidFill>
          </a:endParaRPr>
        </a:p>
      </dgm:t>
    </dgm:pt>
    <dgm:pt modelId="{03A06FCA-D725-49BD-9805-C52349922A1F}" type="parTrans" cxnId="{147E05A3-8178-47D4-8BF7-5D6E0A148768}">
      <dgm:prSet/>
      <dgm:spPr/>
      <dgm:t>
        <a:bodyPr/>
        <a:lstStyle/>
        <a:p>
          <a:endParaRPr lang="es-MX" sz="1400">
            <a:solidFill>
              <a:schemeClr val="tx1"/>
            </a:solidFill>
          </a:endParaRPr>
        </a:p>
      </dgm:t>
    </dgm:pt>
    <dgm:pt modelId="{92DE935F-CD2C-4C54-B27F-423F48DAB2EB}" type="sibTrans" cxnId="{147E05A3-8178-47D4-8BF7-5D6E0A148768}">
      <dgm:prSet/>
      <dgm:spPr/>
      <dgm:t>
        <a:bodyPr/>
        <a:lstStyle/>
        <a:p>
          <a:endParaRPr lang="es-MX" sz="1400">
            <a:solidFill>
              <a:schemeClr val="tx1"/>
            </a:solidFill>
          </a:endParaRPr>
        </a:p>
      </dgm:t>
    </dgm:pt>
    <dgm:pt modelId="{163829A5-0192-447B-9AAA-6C28976116CF}" type="pres">
      <dgm:prSet presAssocID="{C65AA39E-6186-4039-AD47-B0C6BD359D65}" presName="diagram" presStyleCnt="0">
        <dgm:presLayoutVars>
          <dgm:dir/>
          <dgm:resizeHandles val="exact"/>
        </dgm:presLayoutVars>
      </dgm:prSet>
      <dgm:spPr/>
      <dgm:t>
        <a:bodyPr/>
        <a:lstStyle/>
        <a:p>
          <a:endParaRPr lang="es-MX"/>
        </a:p>
      </dgm:t>
    </dgm:pt>
    <dgm:pt modelId="{C8E56DB8-EA3A-4AFF-8171-668912A2B03D}" type="pres">
      <dgm:prSet presAssocID="{7F872A10-1CE6-4685-9008-AE8441A2EC29}" presName="node" presStyleLbl="node1" presStyleIdx="0" presStyleCnt="2" custScaleX="249207" custLinFactNeighborX="-32924">
        <dgm:presLayoutVars>
          <dgm:bulletEnabled val="1"/>
        </dgm:presLayoutVars>
      </dgm:prSet>
      <dgm:spPr/>
      <dgm:t>
        <a:bodyPr/>
        <a:lstStyle/>
        <a:p>
          <a:endParaRPr lang="es-MX"/>
        </a:p>
      </dgm:t>
    </dgm:pt>
    <dgm:pt modelId="{97C9E27D-CD72-4C3C-9B00-8A4466C2C80E}" type="pres">
      <dgm:prSet presAssocID="{52DA6443-CF54-429A-A609-BCBDF9C72CEB}" presName="sibTrans" presStyleCnt="0"/>
      <dgm:spPr/>
    </dgm:pt>
    <dgm:pt modelId="{AE413664-25F3-45A5-B423-AAF8D862F391}" type="pres">
      <dgm:prSet presAssocID="{84C4CE6F-2AAE-4F6E-BA66-F3FDFB354DBB}" presName="node" presStyleLbl="node1" presStyleIdx="1" presStyleCnt="2" custScaleX="434132">
        <dgm:presLayoutVars>
          <dgm:bulletEnabled val="1"/>
        </dgm:presLayoutVars>
      </dgm:prSet>
      <dgm:spPr/>
      <dgm:t>
        <a:bodyPr/>
        <a:lstStyle/>
        <a:p>
          <a:endParaRPr lang="es-MX"/>
        </a:p>
      </dgm:t>
    </dgm:pt>
  </dgm:ptLst>
  <dgm:cxnLst>
    <dgm:cxn modelId="{0509BAAB-A85C-4319-8EE1-F85B19E67E82}" srcId="{C65AA39E-6186-4039-AD47-B0C6BD359D65}" destId="{7F872A10-1CE6-4685-9008-AE8441A2EC29}" srcOrd="0" destOrd="0" parTransId="{5F1CA731-DB22-4936-8E10-2A62953AC660}" sibTransId="{52DA6443-CF54-429A-A609-BCBDF9C72CEB}"/>
    <dgm:cxn modelId="{376C2273-B34F-4BCD-8EC5-925166E571B2}" type="presOf" srcId="{7F872A10-1CE6-4685-9008-AE8441A2EC29}" destId="{C8E56DB8-EA3A-4AFF-8171-668912A2B03D}" srcOrd="0" destOrd="0" presId="urn:microsoft.com/office/officeart/2005/8/layout/default"/>
    <dgm:cxn modelId="{147E05A3-8178-47D4-8BF7-5D6E0A148768}" srcId="{C65AA39E-6186-4039-AD47-B0C6BD359D65}" destId="{84C4CE6F-2AAE-4F6E-BA66-F3FDFB354DBB}" srcOrd="1" destOrd="0" parTransId="{03A06FCA-D725-49BD-9805-C52349922A1F}" sibTransId="{92DE935F-CD2C-4C54-B27F-423F48DAB2EB}"/>
    <dgm:cxn modelId="{0B71C79A-A959-42A3-A0FB-1DCB00F3E3E9}" type="presOf" srcId="{C65AA39E-6186-4039-AD47-B0C6BD359D65}" destId="{163829A5-0192-447B-9AAA-6C28976116CF}" srcOrd="0" destOrd="0" presId="urn:microsoft.com/office/officeart/2005/8/layout/default"/>
    <dgm:cxn modelId="{B865395C-94B4-4CEB-B115-5BB32F1E9A46}" type="presOf" srcId="{84C4CE6F-2AAE-4F6E-BA66-F3FDFB354DBB}" destId="{AE413664-25F3-45A5-B423-AAF8D862F391}" srcOrd="0" destOrd="0" presId="urn:microsoft.com/office/officeart/2005/8/layout/default"/>
    <dgm:cxn modelId="{F522C2AF-4A6C-4A9B-89CF-A4EE76DBBFDA}" type="presParOf" srcId="{163829A5-0192-447B-9AAA-6C28976116CF}" destId="{C8E56DB8-EA3A-4AFF-8171-668912A2B03D}" srcOrd="0" destOrd="0" presId="urn:microsoft.com/office/officeart/2005/8/layout/default"/>
    <dgm:cxn modelId="{434496BA-13DC-41D4-A069-13322F63C997}" type="presParOf" srcId="{163829A5-0192-447B-9AAA-6C28976116CF}" destId="{97C9E27D-CD72-4C3C-9B00-8A4466C2C80E}" srcOrd="1" destOrd="0" presId="urn:microsoft.com/office/officeart/2005/8/layout/default"/>
    <dgm:cxn modelId="{4151A444-2686-4C1D-A741-F1AC88F2C4B9}" type="presParOf" srcId="{163829A5-0192-447B-9AAA-6C28976116CF}" destId="{AE413664-25F3-45A5-B423-AAF8D862F391}" srcOrd="2" destOrd="0" presId="urn:microsoft.com/office/officeart/2005/8/layout/default"/>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A8C5BCF-3D52-4E0D-A9BB-0793C9725350}" type="doc">
      <dgm:prSet loTypeId="urn:microsoft.com/office/officeart/2005/8/layout/lProcess2" loCatId="list" qsTypeId="urn:microsoft.com/office/officeart/2005/8/quickstyle/simple5" qsCatId="simple" csTypeId="urn:microsoft.com/office/officeart/2005/8/colors/colorful2" csCatId="colorful" phldr="1"/>
      <dgm:spPr/>
      <dgm:t>
        <a:bodyPr/>
        <a:lstStyle/>
        <a:p>
          <a:endParaRPr lang="es-MX"/>
        </a:p>
      </dgm:t>
    </dgm:pt>
    <dgm:pt modelId="{DE0F07DA-6662-4360-AC8E-D721D2526E5E}">
      <dgm:prSet/>
      <dgm:spPr/>
      <dgm:t>
        <a:bodyPr/>
        <a:lstStyle/>
        <a:p>
          <a:pPr rtl="0"/>
          <a:r>
            <a:rPr lang="es-MX" dirty="0" smtClean="0">
              <a:solidFill>
                <a:schemeClr val="tx1"/>
              </a:solidFill>
            </a:rPr>
            <a:t>Métodos actuariales</a:t>
          </a:r>
          <a:endParaRPr lang="es-MX" dirty="0">
            <a:solidFill>
              <a:schemeClr val="tx1"/>
            </a:solidFill>
          </a:endParaRPr>
        </a:p>
      </dgm:t>
    </dgm:pt>
    <dgm:pt modelId="{FE373B13-AC66-4FDA-A2B2-995EC1F74039}" type="parTrans" cxnId="{946B279E-0E69-4F7E-909D-BD41DFCD84A5}">
      <dgm:prSet/>
      <dgm:spPr/>
      <dgm:t>
        <a:bodyPr/>
        <a:lstStyle/>
        <a:p>
          <a:endParaRPr lang="es-MX">
            <a:solidFill>
              <a:schemeClr val="tx1"/>
            </a:solidFill>
          </a:endParaRPr>
        </a:p>
      </dgm:t>
    </dgm:pt>
    <dgm:pt modelId="{6E691759-150C-41AB-9B1C-46B0D94D0DC7}" type="sibTrans" cxnId="{946B279E-0E69-4F7E-909D-BD41DFCD84A5}">
      <dgm:prSet/>
      <dgm:spPr/>
      <dgm:t>
        <a:bodyPr/>
        <a:lstStyle/>
        <a:p>
          <a:endParaRPr lang="es-MX">
            <a:solidFill>
              <a:schemeClr val="tx1"/>
            </a:solidFill>
          </a:endParaRPr>
        </a:p>
      </dgm:t>
    </dgm:pt>
    <dgm:pt modelId="{B29FC051-F131-4C51-8D94-4A9B6312D58A}">
      <dgm:prSet/>
      <dgm:spPr/>
      <dgm:t>
        <a:bodyPr/>
        <a:lstStyle/>
        <a:p>
          <a:pPr rtl="0"/>
          <a:r>
            <a:rPr lang="es-MX" dirty="0" smtClean="0">
              <a:solidFill>
                <a:schemeClr val="tx1"/>
              </a:solidFill>
            </a:rPr>
            <a:t>basados en estándares de práctica actuarial. </a:t>
          </a:r>
          <a:endParaRPr lang="es-MX" dirty="0">
            <a:solidFill>
              <a:schemeClr val="tx1"/>
            </a:solidFill>
          </a:endParaRPr>
        </a:p>
      </dgm:t>
    </dgm:pt>
    <dgm:pt modelId="{776EF134-D2DD-4D87-8628-7DB6131B7EFB}" type="parTrans" cxnId="{66D14361-8FC5-4A39-9BE6-C081FD7F1C08}">
      <dgm:prSet/>
      <dgm:spPr/>
      <dgm:t>
        <a:bodyPr/>
        <a:lstStyle/>
        <a:p>
          <a:endParaRPr lang="es-MX">
            <a:solidFill>
              <a:schemeClr val="tx1"/>
            </a:solidFill>
          </a:endParaRPr>
        </a:p>
      </dgm:t>
    </dgm:pt>
    <dgm:pt modelId="{C1A7EBA5-8167-43D5-B42F-41E6CCE8E998}" type="sibTrans" cxnId="{66D14361-8FC5-4A39-9BE6-C081FD7F1C08}">
      <dgm:prSet/>
      <dgm:spPr/>
      <dgm:t>
        <a:bodyPr/>
        <a:lstStyle/>
        <a:p>
          <a:endParaRPr lang="es-MX">
            <a:solidFill>
              <a:schemeClr val="tx1"/>
            </a:solidFill>
          </a:endParaRPr>
        </a:p>
      </dgm:t>
    </dgm:pt>
    <dgm:pt modelId="{8E448202-E5F4-4CF7-9FBC-426B595F7627}">
      <dgm:prSet/>
      <dgm:spPr/>
      <dgm:t>
        <a:bodyPr/>
        <a:lstStyle/>
        <a:p>
          <a:pPr rtl="0"/>
          <a:r>
            <a:rPr lang="es-MX" dirty="0" smtClean="0">
              <a:solidFill>
                <a:schemeClr val="tx1"/>
              </a:solidFill>
            </a:rPr>
            <a:t>Coherencia</a:t>
          </a:r>
          <a:endParaRPr lang="es-MX" dirty="0">
            <a:solidFill>
              <a:schemeClr val="tx1"/>
            </a:solidFill>
          </a:endParaRPr>
        </a:p>
      </dgm:t>
    </dgm:pt>
    <dgm:pt modelId="{2AE8F7AD-D269-4E80-9D10-4A1C4D13AEBD}" type="parTrans" cxnId="{61437A27-11B1-4414-B5C3-9A5E4BA83F87}">
      <dgm:prSet/>
      <dgm:spPr/>
      <dgm:t>
        <a:bodyPr/>
        <a:lstStyle/>
        <a:p>
          <a:endParaRPr lang="es-MX">
            <a:solidFill>
              <a:schemeClr val="tx1"/>
            </a:solidFill>
          </a:endParaRPr>
        </a:p>
      </dgm:t>
    </dgm:pt>
    <dgm:pt modelId="{C8D1877E-7D9A-4D90-A31C-9D0DB7064D90}" type="sibTrans" cxnId="{61437A27-11B1-4414-B5C3-9A5E4BA83F87}">
      <dgm:prSet/>
      <dgm:spPr/>
      <dgm:t>
        <a:bodyPr/>
        <a:lstStyle/>
        <a:p>
          <a:endParaRPr lang="es-MX">
            <a:solidFill>
              <a:schemeClr val="tx1"/>
            </a:solidFill>
          </a:endParaRPr>
        </a:p>
      </dgm:t>
    </dgm:pt>
    <dgm:pt modelId="{80BA9599-3DC8-4753-8A1D-88E1B7569EB6}">
      <dgm:prSet/>
      <dgm:spPr/>
      <dgm:t>
        <a:bodyPr/>
        <a:lstStyle/>
        <a:p>
          <a:pPr rtl="0"/>
          <a:r>
            <a:rPr lang="es-MX" dirty="0" smtClean="0">
              <a:solidFill>
                <a:schemeClr val="tx1"/>
              </a:solidFill>
            </a:rPr>
            <a:t>con el importe por el cual éstas podrían transferirse o liquidarse.</a:t>
          </a:r>
          <a:endParaRPr lang="es-MX" dirty="0">
            <a:solidFill>
              <a:schemeClr val="tx1"/>
            </a:solidFill>
          </a:endParaRPr>
        </a:p>
      </dgm:t>
    </dgm:pt>
    <dgm:pt modelId="{3CF260FB-63CA-4FD5-8F00-7F8DF1390579}" type="parTrans" cxnId="{6216C5EB-AB9E-4221-85F8-723515DA7E3B}">
      <dgm:prSet/>
      <dgm:spPr/>
      <dgm:t>
        <a:bodyPr/>
        <a:lstStyle/>
        <a:p>
          <a:endParaRPr lang="es-MX">
            <a:solidFill>
              <a:schemeClr val="tx1"/>
            </a:solidFill>
          </a:endParaRPr>
        </a:p>
      </dgm:t>
    </dgm:pt>
    <dgm:pt modelId="{D669342D-B720-4F04-9362-F4F8210C4CE0}" type="sibTrans" cxnId="{6216C5EB-AB9E-4221-85F8-723515DA7E3B}">
      <dgm:prSet/>
      <dgm:spPr/>
      <dgm:t>
        <a:bodyPr/>
        <a:lstStyle/>
        <a:p>
          <a:endParaRPr lang="es-MX">
            <a:solidFill>
              <a:schemeClr val="tx1"/>
            </a:solidFill>
          </a:endParaRPr>
        </a:p>
      </dgm:t>
    </dgm:pt>
    <dgm:pt modelId="{B926ED3F-C101-4E02-BDB6-728CE4F2B78C}">
      <dgm:prSet/>
      <dgm:spPr/>
      <dgm:t>
        <a:bodyPr/>
        <a:lstStyle/>
        <a:p>
          <a:pPr rtl="0"/>
          <a:r>
            <a:rPr lang="es-MX" dirty="0" smtClean="0">
              <a:solidFill>
                <a:schemeClr val="tx1"/>
              </a:solidFill>
            </a:rPr>
            <a:t>Monto</a:t>
          </a:r>
          <a:endParaRPr lang="es-MX" dirty="0">
            <a:solidFill>
              <a:schemeClr val="tx1"/>
            </a:solidFill>
          </a:endParaRPr>
        </a:p>
      </dgm:t>
    </dgm:pt>
    <dgm:pt modelId="{1DEE3484-7B91-483F-B83A-EB58930595A7}" type="parTrans" cxnId="{225B9225-E2BB-4C67-871D-FCC1AA47D203}">
      <dgm:prSet/>
      <dgm:spPr/>
      <dgm:t>
        <a:bodyPr/>
        <a:lstStyle/>
        <a:p>
          <a:endParaRPr lang="es-MX">
            <a:solidFill>
              <a:schemeClr val="tx1"/>
            </a:solidFill>
          </a:endParaRPr>
        </a:p>
      </dgm:t>
    </dgm:pt>
    <dgm:pt modelId="{7F3E0806-DF12-47DA-A9CF-130E25951B76}" type="sibTrans" cxnId="{225B9225-E2BB-4C67-871D-FCC1AA47D203}">
      <dgm:prSet/>
      <dgm:spPr/>
      <dgm:t>
        <a:bodyPr/>
        <a:lstStyle/>
        <a:p>
          <a:endParaRPr lang="es-MX">
            <a:solidFill>
              <a:schemeClr val="tx1"/>
            </a:solidFill>
          </a:endParaRPr>
        </a:p>
      </dgm:t>
    </dgm:pt>
    <dgm:pt modelId="{6D209064-2620-412F-88CD-7EAB0624CB51}">
      <dgm:prSet/>
      <dgm:spPr/>
      <dgm:t>
        <a:bodyPr/>
        <a:lstStyle/>
        <a:p>
          <a:pPr rtl="0"/>
          <a:r>
            <a:rPr lang="es-MX" dirty="0" smtClean="0">
              <a:solidFill>
                <a:schemeClr val="tx1"/>
              </a:solidFill>
            </a:rPr>
            <a:t>igual a la suma de la mejor estimación y de un margen de riesgo.</a:t>
          </a:r>
          <a:endParaRPr lang="es-MX" dirty="0">
            <a:solidFill>
              <a:schemeClr val="tx1"/>
            </a:solidFill>
          </a:endParaRPr>
        </a:p>
      </dgm:t>
    </dgm:pt>
    <dgm:pt modelId="{A0886051-E0C9-4951-A560-E9ECC9ECE4DB}" type="parTrans" cxnId="{7E04F149-11FF-4DF4-BF9B-01FE62BBF8C9}">
      <dgm:prSet/>
      <dgm:spPr/>
      <dgm:t>
        <a:bodyPr/>
        <a:lstStyle/>
        <a:p>
          <a:endParaRPr lang="es-MX">
            <a:solidFill>
              <a:schemeClr val="tx1"/>
            </a:solidFill>
          </a:endParaRPr>
        </a:p>
      </dgm:t>
    </dgm:pt>
    <dgm:pt modelId="{6C668898-79E0-4EA1-AD6A-1A15017B1E20}" type="sibTrans" cxnId="{7E04F149-11FF-4DF4-BF9B-01FE62BBF8C9}">
      <dgm:prSet/>
      <dgm:spPr/>
      <dgm:t>
        <a:bodyPr/>
        <a:lstStyle/>
        <a:p>
          <a:endParaRPr lang="es-MX">
            <a:solidFill>
              <a:schemeClr val="tx1"/>
            </a:solidFill>
          </a:endParaRPr>
        </a:p>
      </dgm:t>
    </dgm:pt>
    <dgm:pt modelId="{54309ACE-2EEE-4B72-A124-5ECDC7014105}">
      <dgm:prSet/>
      <dgm:spPr/>
      <dgm:t>
        <a:bodyPr/>
        <a:lstStyle/>
        <a:p>
          <a:pPr rtl="0"/>
          <a:r>
            <a:rPr lang="es-MX" dirty="0" smtClean="0">
              <a:solidFill>
                <a:schemeClr val="tx1"/>
              </a:solidFill>
            </a:rPr>
            <a:t>Mejor estimación</a:t>
          </a:r>
          <a:endParaRPr lang="es-MX" dirty="0">
            <a:solidFill>
              <a:schemeClr val="tx1"/>
            </a:solidFill>
          </a:endParaRPr>
        </a:p>
      </dgm:t>
    </dgm:pt>
    <dgm:pt modelId="{1A4B06AC-A3A9-4080-812A-5B3386E66C8B}" type="parTrans" cxnId="{5FCDB1A6-7A38-4A88-A2C7-5F193D34BE01}">
      <dgm:prSet/>
      <dgm:spPr/>
      <dgm:t>
        <a:bodyPr/>
        <a:lstStyle/>
        <a:p>
          <a:endParaRPr lang="es-MX">
            <a:solidFill>
              <a:schemeClr val="tx1"/>
            </a:solidFill>
          </a:endParaRPr>
        </a:p>
      </dgm:t>
    </dgm:pt>
    <dgm:pt modelId="{E07D17B1-48CD-4966-B3EA-8677F5FC6DF3}" type="sibTrans" cxnId="{5FCDB1A6-7A38-4A88-A2C7-5F193D34BE01}">
      <dgm:prSet/>
      <dgm:spPr/>
      <dgm:t>
        <a:bodyPr/>
        <a:lstStyle/>
        <a:p>
          <a:endParaRPr lang="es-MX">
            <a:solidFill>
              <a:schemeClr val="tx1"/>
            </a:solidFill>
          </a:endParaRPr>
        </a:p>
      </dgm:t>
    </dgm:pt>
    <dgm:pt modelId="{4B4390F8-9DD2-474A-A01E-A6FFD2698029}">
      <dgm:prSet/>
      <dgm:spPr/>
      <dgm:t>
        <a:bodyPr/>
        <a:lstStyle/>
        <a:p>
          <a:pPr rtl="0"/>
          <a:r>
            <a:rPr lang="es-MX" dirty="0" smtClean="0">
              <a:solidFill>
                <a:schemeClr val="tx1"/>
              </a:solidFill>
            </a:rPr>
            <a:t>igual al valor esperado de los flujos futuros.</a:t>
          </a:r>
          <a:endParaRPr lang="es-MX" dirty="0">
            <a:solidFill>
              <a:schemeClr val="tx1"/>
            </a:solidFill>
          </a:endParaRPr>
        </a:p>
      </dgm:t>
    </dgm:pt>
    <dgm:pt modelId="{85E73141-433F-428C-9DF9-3C176B530689}" type="parTrans" cxnId="{BF3C0696-5FB9-4E98-AB70-9077C6161150}">
      <dgm:prSet/>
      <dgm:spPr/>
      <dgm:t>
        <a:bodyPr/>
        <a:lstStyle/>
        <a:p>
          <a:endParaRPr lang="es-MX">
            <a:solidFill>
              <a:schemeClr val="tx1"/>
            </a:solidFill>
          </a:endParaRPr>
        </a:p>
      </dgm:t>
    </dgm:pt>
    <dgm:pt modelId="{2EB3F3AF-EFDC-47CE-AEE5-7BFBE22A7B33}" type="sibTrans" cxnId="{BF3C0696-5FB9-4E98-AB70-9077C6161150}">
      <dgm:prSet/>
      <dgm:spPr/>
      <dgm:t>
        <a:bodyPr/>
        <a:lstStyle/>
        <a:p>
          <a:endParaRPr lang="es-MX">
            <a:solidFill>
              <a:schemeClr val="tx1"/>
            </a:solidFill>
          </a:endParaRPr>
        </a:p>
      </dgm:t>
    </dgm:pt>
    <dgm:pt modelId="{BF9BE2B0-35BE-4AC9-839B-F95414821781}">
      <dgm:prSet/>
      <dgm:spPr/>
      <dgm:t>
        <a:bodyPr/>
        <a:lstStyle/>
        <a:p>
          <a:pPr rtl="0"/>
          <a:r>
            <a:rPr lang="es-MX" dirty="0" smtClean="0">
              <a:solidFill>
                <a:schemeClr val="tx1"/>
              </a:solidFill>
            </a:rPr>
            <a:t>Margen de riesgo</a:t>
          </a:r>
          <a:endParaRPr lang="es-MX" dirty="0">
            <a:solidFill>
              <a:schemeClr val="tx1"/>
            </a:solidFill>
          </a:endParaRPr>
        </a:p>
      </dgm:t>
    </dgm:pt>
    <dgm:pt modelId="{EAF91A69-2F97-457C-91F6-D0CC4C73B30E}" type="parTrans" cxnId="{FFD78C3C-C7BC-4168-89F0-47FF87309D44}">
      <dgm:prSet/>
      <dgm:spPr/>
      <dgm:t>
        <a:bodyPr/>
        <a:lstStyle/>
        <a:p>
          <a:endParaRPr lang="es-MX">
            <a:solidFill>
              <a:schemeClr val="tx1"/>
            </a:solidFill>
          </a:endParaRPr>
        </a:p>
      </dgm:t>
    </dgm:pt>
    <dgm:pt modelId="{77CDE4EB-71B8-45E6-890C-4AC2EC6C90D3}" type="sibTrans" cxnId="{FFD78C3C-C7BC-4168-89F0-47FF87309D44}">
      <dgm:prSet/>
      <dgm:spPr/>
      <dgm:t>
        <a:bodyPr/>
        <a:lstStyle/>
        <a:p>
          <a:endParaRPr lang="es-MX">
            <a:solidFill>
              <a:schemeClr val="tx1"/>
            </a:solidFill>
          </a:endParaRPr>
        </a:p>
      </dgm:t>
    </dgm:pt>
    <dgm:pt modelId="{4DC71228-A4D7-47D2-AB6C-A2EA3A456EDA}">
      <dgm:prSet/>
      <dgm:spPr/>
      <dgm:t>
        <a:bodyPr/>
        <a:lstStyle/>
        <a:p>
          <a:pPr rtl="0"/>
          <a:r>
            <a:rPr lang="es-MX" dirty="0" smtClean="0">
              <a:solidFill>
                <a:schemeClr val="tx1"/>
              </a:solidFill>
            </a:rPr>
            <a:t>Que garantice que el monto de las reservas técnicas sea equivalente al requerido para asumir sus obligaciones.</a:t>
          </a:r>
          <a:endParaRPr lang="es-ES_tradnl" dirty="0">
            <a:solidFill>
              <a:schemeClr val="tx1"/>
            </a:solidFill>
          </a:endParaRPr>
        </a:p>
      </dgm:t>
    </dgm:pt>
    <dgm:pt modelId="{AB6E6042-74EE-486F-ABD3-39F2BAC7CBB7}" type="parTrans" cxnId="{DEEBB41F-299D-4755-9369-08ED3AF957E8}">
      <dgm:prSet/>
      <dgm:spPr/>
      <dgm:t>
        <a:bodyPr/>
        <a:lstStyle/>
        <a:p>
          <a:endParaRPr lang="es-MX">
            <a:solidFill>
              <a:schemeClr val="tx1"/>
            </a:solidFill>
          </a:endParaRPr>
        </a:p>
      </dgm:t>
    </dgm:pt>
    <dgm:pt modelId="{6A23F17D-5EAE-4F08-9CDC-26C9EA5989BF}" type="sibTrans" cxnId="{DEEBB41F-299D-4755-9369-08ED3AF957E8}">
      <dgm:prSet/>
      <dgm:spPr/>
      <dgm:t>
        <a:bodyPr/>
        <a:lstStyle/>
        <a:p>
          <a:endParaRPr lang="es-MX">
            <a:solidFill>
              <a:schemeClr val="tx1"/>
            </a:solidFill>
          </a:endParaRPr>
        </a:p>
      </dgm:t>
    </dgm:pt>
    <dgm:pt modelId="{59A83AD7-D888-4477-97F1-379E49633CB7}" type="pres">
      <dgm:prSet presAssocID="{AA8C5BCF-3D52-4E0D-A9BB-0793C9725350}" presName="theList" presStyleCnt="0">
        <dgm:presLayoutVars>
          <dgm:dir/>
          <dgm:animLvl val="lvl"/>
          <dgm:resizeHandles val="exact"/>
        </dgm:presLayoutVars>
      </dgm:prSet>
      <dgm:spPr/>
      <dgm:t>
        <a:bodyPr/>
        <a:lstStyle/>
        <a:p>
          <a:endParaRPr lang="es-MX"/>
        </a:p>
      </dgm:t>
    </dgm:pt>
    <dgm:pt modelId="{3C2B9014-9578-4ED5-A907-6AC3601EE653}" type="pres">
      <dgm:prSet presAssocID="{DE0F07DA-6662-4360-AC8E-D721D2526E5E}" presName="compNode" presStyleCnt="0"/>
      <dgm:spPr/>
    </dgm:pt>
    <dgm:pt modelId="{AFBEC914-CADD-4AE1-B339-776AE73EFEB1}" type="pres">
      <dgm:prSet presAssocID="{DE0F07DA-6662-4360-AC8E-D721D2526E5E}" presName="aNode" presStyleLbl="bgShp" presStyleIdx="0" presStyleCnt="5"/>
      <dgm:spPr/>
      <dgm:t>
        <a:bodyPr/>
        <a:lstStyle/>
        <a:p>
          <a:endParaRPr lang="es-MX"/>
        </a:p>
      </dgm:t>
    </dgm:pt>
    <dgm:pt modelId="{C0F8EC33-918A-444D-9FD8-F599C2774140}" type="pres">
      <dgm:prSet presAssocID="{DE0F07DA-6662-4360-AC8E-D721D2526E5E}" presName="textNode" presStyleLbl="bgShp" presStyleIdx="0" presStyleCnt="5"/>
      <dgm:spPr/>
      <dgm:t>
        <a:bodyPr/>
        <a:lstStyle/>
        <a:p>
          <a:endParaRPr lang="es-MX"/>
        </a:p>
      </dgm:t>
    </dgm:pt>
    <dgm:pt modelId="{3397D97D-50F4-4CB7-B668-409E34347252}" type="pres">
      <dgm:prSet presAssocID="{DE0F07DA-6662-4360-AC8E-D721D2526E5E}" presName="compChildNode" presStyleCnt="0"/>
      <dgm:spPr/>
    </dgm:pt>
    <dgm:pt modelId="{ECC3A1B4-3C02-4811-9E63-88B57444D9F6}" type="pres">
      <dgm:prSet presAssocID="{DE0F07DA-6662-4360-AC8E-D721D2526E5E}" presName="theInnerList" presStyleCnt="0"/>
      <dgm:spPr/>
    </dgm:pt>
    <dgm:pt modelId="{ACC48F1E-D8BE-42D6-A0FC-39FAD8773BE6}" type="pres">
      <dgm:prSet presAssocID="{B29FC051-F131-4C51-8D94-4A9B6312D58A}" presName="childNode" presStyleLbl="node1" presStyleIdx="0" presStyleCnt="5">
        <dgm:presLayoutVars>
          <dgm:bulletEnabled val="1"/>
        </dgm:presLayoutVars>
      </dgm:prSet>
      <dgm:spPr/>
      <dgm:t>
        <a:bodyPr/>
        <a:lstStyle/>
        <a:p>
          <a:endParaRPr lang="es-MX"/>
        </a:p>
      </dgm:t>
    </dgm:pt>
    <dgm:pt modelId="{3EF94C90-8485-44BA-A0D5-EFC6AD71D4BF}" type="pres">
      <dgm:prSet presAssocID="{DE0F07DA-6662-4360-AC8E-D721D2526E5E}" presName="aSpace" presStyleCnt="0"/>
      <dgm:spPr/>
    </dgm:pt>
    <dgm:pt modelId="{A4C093EE-985E-4E8B-A6DD-20DE296B3A35}" type="pres">
      <dgm:prSet presAssocID="{8E448202-E5F4-4CF7-9FBC-426B595F7627}" presName="compNode" presStyleCnt="0"/>
      <dgm:spPr/>
    </dgm:pt>
    <dgm:pt modelId="{B81A837D-8E05-40AF-84E3-0831541F7B88}" type="pres">
      <dgm:prSet presAssocID="{8E448202-E5F4-4CF7-9FBC-426B595F7627}" presName="aNode" presStyleLbl="bgShp" presStyleIdx="1" presStyleCnt="5"/>
      <dgm:spPr/>
      <dgm:t>
        <a:bodyPr/>
        <a:lstStyle/>
        <a:p>
          <a:endParaRPr lang="es-MX"/>
        </a:p>
      </dgm:t>
    </dgm:pt>
    <dgm:pt modelId="{BB11FEA0-C861-4922-984D-7CFBEB2568C5}" type="pres">
      <dgm:prSet presAssocID="{8E448202-E5F4-4CF7-9FBC-426B595F7627}" presName="textNode" presStyleLbl="bgShp" presStyleIdx="1" presStyleCnt="5"/>
      <dgm:spPr/>
      <dgm:t>
        <a:bodyPr/>
        <a:lstStyle/>
        <a:p>
          <a:endParaRPr lang="es-MX"/>
        </a:p>
      </dgm:t>
    </dgm:pt>
    <dgm:pt modelId="{175D16B1-CF8C-474C-BA8E-74DE36331653}" type="pres">
      <dgm:prSet presAssocID="{8E448202-E5F4-4CF7-9FBC-426B595F7627}" presName="compChildNode" presStyleCnt="0"/>
      <dgm:spPr/>
    </dgm:pt>
    <dgm:pt modelId="{F7F7A269-A480-4590-957A-D76A4448AEF1}" type="pres">
      <dgm:prSet presAssocID="{8E448202-E5F4-4CF7-9FBC-426B595F7627}" presName="theInnerList" presStyleCnt="0"/>
      <dgm:spPr/>
    </dgm:pt>
    <dgm:pt modelId="{7BB67D00-E564-4781-8CEE-F81EE3AC4729}" type="pres">
      <dgm:prSet presAssocID="{80BA9599-3DC8-4753-8A1D-88E1B7569EB6}" presName="childNode" presStyleLbl="node1" presStyleIdx="1" presStyleCnt="5">
        <dgm:presLayoutVars>
          <dgm:bulletEnabled val="1"/>
        </dgm:presLayoutVars>
      </dgm:prSet>
      <dgm:spPr/>
      <dgm:t>
        <a:bodyPr/>
        <a:lstStyle/>
        <a:p>
          <a:endParaRPr lang="es-MX"/>
        </a:p>
      </dgm:t>
    </dgm:pt>
    <dgm:pt modelId="{09EAEBF8-0D4C-4803-88D5-A7EE73B47627}" type="pres">
      <dgm:prSet presAssocID="{8E448202-E5F4-4CF7-9FBC-426B595F7627}" presName="aSpace" presStyleCnt="0"/>
      <dgm:spPr/>
    </dgm:pt>
    <dgm:pt modelId="{2FB5A269-A59A-4601-9157-D7DF64FCDF4E}" type="pres">
      <dgm:prSet presAssocID="{B926ED3F-C101-4E02-BDB6-728CE4F2B78C}" presName="compNode" presStyleCnt="0"/>
      <dgm:spPr/>
    </dgm:pt>
    <dgm:pt modelId="{947AB4F4-71B2-4597-8C1C-31A4DBF7FCCB}" type="pres">
      <dgm:prSet presAssocID="{B926ED3F-C101-4E02-BDB6-728CE4F2B78C}" presName="aNode" presStyleLbl="bgShp" presStyleIdx="2" presStyleCnt="5"/>
      <dgm:spPr/>
      <dgm:t>
        <a:bodyPr/>
        <a:lstStyle/>
        <a:p>
          <a:endParaRPr lang="es-MX"/>
        </a:p>
      </dgm:t>
    </dgm:pt>
    <dgm:pt modelId="{60B93F95-3A03-4FF5-828F-4D3BF6769749}" type="pres">
      <dgm:prSet presAssocID="{B926ED3F-C101-4E02-BDB6-728CE4F2B78C}" presName="textNode" presStyleLbl="bgShp" presStyleIdx="2" presStyleCnt="5"/>
      <dgm:spPr/>
      <dgm:t>
        <a:bodyPr/>
        <a:lstStyle/>
        <a:p>
          <a:endParaRPr lang="es-MX"/>
        </a:p>
      </dgm:t>
    </dgm:pt>
    <dgm:pt modelId="{5990358A-D526-4480-91E2-D8DC1BD022C6}" type="pres">
      <dgm:prSet presAssocID="{B926ED3F-C101-4E02-BDB6-728CE4F2B78C}" presName="compChildNode" presStyleCnt="0"/>
      <dgm:spPr/>
    </dgm:pt>
    <dgm:pt modelId="{25D2EF8C-C7F6-45E7-8177-72D863CBF0D4}" type="pres">
      <dgm:prSet presAssocID="{B926ED3F-C101-4E02-BDB6-728CE4F2B78C}" presName="theInnerList" presStyleCnt="0"/>
      <dgm:spPr/>
    </dgm:pt>
    <dgm:pt modelId="{6A5E0FDA-1AE5-45E6-AFE7-E4050D1F12AF}" type="pres">
      <dgm:prSet presAssocID="{6D209064-2620-412F-88CD-7EAB0624CB51}" presName="childNode" presStyleLbl="node1" presStyleIdx="2" presStyleCnt="5">
        <dgm:presLayoutVars>
          <dgm:bulletEnabled val="1"/>
        </dgm:presLayoutVars>
      </dgm:prSet>
      <dgm:spPr/>
      <dgm:t>
        <a:bodyPr/>
        <a:lstStyle/>
        <a:p>
          <a:endParaRPr lang="es-MX"/>
        </a:p>
      </dgm:t>
    </dgm:pt>
    <dgm:pt modelId="{C8B43A0F-0F3A-46FE-A567-61ED16BECAE1}" type="pres">
      <dgm:prSet presAssocID="{B926ED3F-C101-4E02-BDB6-728CE4F2B78C}" presName="aSpace" presStyleCnt="0"/>
      <dgm:spPr/>
    </dgm:pt>
    <dgm:pt modelId="{8BD480F3-351D-441B-BEDA-65BCEB231AB3}" type="pres">
      <dgm:prSet presAssocID="{54309ACE-2EEE-4B72-A124-5ECDC7014105}" presName="compNode" presStyleCnt="0"/>
      <dgm:spPr/>
    </dgm:pt>
    <dgm:pt modelId="{048354E9-D6DE-4E61-82B0-E9887FB01B49}" type="pres">
      <dgm:prSet presAssocID="{54309ACE-2EEE-4B72-A124-5ECDC7014105}" presName="aNode" presStyleLbl="bgShp" presStyleIdx="3" presStyleCnt="5"/>
      <dgm:spPr/>
      <dgm:t>
        <a:bodyPr/>
        <a:lstStyle/>
        <a:p>
          <a:endParaRPr lang="es-MX"/>
        </a:p>
      </dgm:t>
    </dgm:pt>
    <dgm:pt modelId="{21B38176-0A7D-4618-84F4-BD42A2F95B00}" type="pres">
      <dgm:prSet presAssocID="{54309ACE-2EEE-4B72-A124-5ECDC7014105}" presName="textNode" presStyleLbl="bgShp" presStyleIdx="3" presStyleCnt="5"/>
      <dgm:spPr/>
      <dgm:t>
        <a:bodyPr/>
        <a:lstStyle/>
        <a:p>
          <a:endParaRPr lang="es-MX"/>
        </a:p>
      </dgm:t>
    </dgm:pt>
    <dgm:pt modelId="{0566D198-14CD-44F6-9DBA-3884484DF482}" type="pres">
      <dgm:prSet presAssocID="{54309ACE-2EEE-4B72-A124-5ECDC7014105}" presName="compChildNode" presStyleCnt="0"/>
      <dgm:spPr/>
    </dgm:pt>
    <dgm:pt modelId="{9B98536F-5F05-4635-A558-839511007A5E}" type="pres">
      <dgm:prSet presAssocID="{54309ACE-2EEE-4B72-A124-5ECDC7014105}" presName="theInnerList" presStyleCnt="0"/>
      <dgm:spPr/>
    </dgm:pt>
    <dgm:pt modelId="{B3AE0A29-01C1-4498-A2B0-91D344C6C741}" type="pres">
      <dgm:prSet presAssocID="{4B4390F8-9DD2-474A-A01E-A6FFD2698029}" presName="childNode" presStyleLbl="node1" presStyleIdx="3" presStyleCnt="5">
        <dgm:presLayoutVars>
          <dgm:bulletEnabled val="1"/>
        </dgm:presLayoutVars>
      </dgm:prSet>
      <dgm:spPr/>
      <dgm:t>
        <a:bodyPr/>
        <a:lstStyle/>
        <a:p>
          <a:endParaRPr lang="es-MX"/>
        </a:p>
      </dgm:t>
    </dgm:pt>
    <dgm:pt modelId="{ADCE4063-D8E4-48E2-AFA1-BCB9F7BBAE4B}" type="pres">
      <dgm:prSet presAssocID="{54309ACE-2EEE-4B72-A124-5ECDC7014105}" presName="aSpace" presStyleCnt="0"/>
      <dgm:spPr/>
    </dgm:pt>
    <dgm:pt modelId="{EE0284FA-46C5-43DC-B2C5-A41EA97E5AD5}" type="pres">
      <dgm:prSet presAssocID="{BF9BE2B0-35BE-4AC9-839B-F95414821781}" presName="compNode" presStyleCnt="0"/>
      <dgm:spPr/>
    </dgm:pt>
    <dgm:pt modelId="{0953C6CB-A50F-424C-90A6-A8BD4D768FBE}" type="pres">
      <dgm:prSet presAssocID="{BF9BE2B0-35BE-4AC9-839B-F95414821781}" presName="aNode" presStyleLbl="bgShp" presStyleIdx="4" presStyleCnt="5"/>
      <dgm:spPr/>
      <dgm:t>
        <a:bodyPr/>
        <a:lstStyle/>
        <a:p>
          <a:endParaRPr lang="es-MX"/>
        </a:p>
      </dgm:t>
    </dgm:pt>
    <dgm:pt modelId="{3CC47DD4-75AF-4827-9087-4C8058290AD4}" type="pres">
      <dgm:prSet presAssocID="{BF9BE2B0-35BE-4AC9-839B-F95414821781}" presName="textNode" presStyleLbl="bgShp" presStyleIdx="4" presStyleCnt="5"/>
      <dgm:spPr/>
      <dgm:t>
        <a:bodyPr/>
        <a:lstStyle/>
        <a:p>
          <a:endParaRPr lang="es-MX"/>
        </a:p>
      </dgm:t>
    </dgm:pt>
    <dgm:pt modelId="{3316001F-C781-4D2D-8DCD-541BE9919BF7}" type="pres">
      <dgm:prSet presAssocID="{BF9BE2B0-35BE-4AC9-839B-F95414821781}" presName="compChildNode" presStyleCnt="0"/>
      <dgm:spPr/>
    </dgm:pt>
    <dgm:pt modelId="{9039EE86-ED35-4BAD-8F19-319530D0C7F9}" type="pres">
      <dgm:prSet presAssocID="{BF9BE2B0-35BE-4AC9-839B-F95414821781}" presName="theInnerList" presStyleCnt="0"/>
      <dgm:spPr/>
    </dgm:pt>
    <dgm:pt modelId="{DDA43A04-056F-45D5-9A35-1109B36B0E03}" type="pres">
      <dgm:prSet presAssocID="{4DC71228-A4D7-47D2-AB6C-A2EA3A456EDA}" presName="childNode" presStyleLbl="node1" presStyleIdx="4" presStyleCnt="5">
        <dgm:presLayoutVars>
          <dgm:bulletEnabled val="1"/>
        </dgm:presLayoutVars>
      </dgm:prSet>
      <dgm:spPr/>
      <dgm:t>
        <a:bodyPr/>
        <a:lstStyle/>
        <a:p>
          <a:endParaRPr lang="es-MX"/>
        </a:p>
      </dgm:t>
    </dgm:pt>
  </dgm:ptLst>
  <dgm:cxnLst>
    <dgm:cxn modelId="{5FCDB1A6-7A38-4A88-A2C7-5F193D34BE01}" srcId="{AA8C5BCF-3D52-4E0D-A9BB-0793C9725350}" destId="{54309ACE-2EEE-4B72-A124-5ECDC7014105}" srcOrd="3" destOrd="0" parTransId="{1A4B06AC-A3A9-4080-812A-5B3386E66C8B}" sibTransId="{E07D17B1-48CD-4966-B3EA-8677F5FC6DF3}"/>
    <dgm:cxn modelId="{689FA591-CE0B-4E0E-838D-7E85525F85DD}" type="presOf" srcId="{4DC71228-A4D7-47D2-AB6C-A2EA3A456EDA}" destId="{DDA43A04-056F-45D5-9A35-1109B36B0E03}" srcOrd="0" destOrd="0" presId="urn:microsoft.com/office/officeart/2005/8/layout/lProcess2"/>
    <dgm:cxn modelId="{6216C5EB-AB9E-4221-85F8-723515DA7E3B}" srcId="{8E448202-E5F4-4CF7-9FBC-426B595F7627}" destId="{80BA9599-3DC8-4753-8A1D-88E1B7569EB6}" srcOrd="0" destOrd="0" parTransId="{3CF260FB-63CA-4FD5-8F00-7F8DF1390579}" sibTransId="{D669342D-B720-4F04-9362-F4F8210C4CE0}"/>
    <dgm:cxn modelId="{F853FE7E-2F3F-4094-A456-D081594D2D17}" type="presOf" srcId="{8E448202-E5F4-4CF7-9FBC-426B595F7627}" destId="{BB11FEA0-C861-4922-984D-7CFBEB2568C5}" srcOrd="1" destOrd="0" presId="urn:microsoft.com/office/officeart/2005/8/layout/lProcess2"/>
    <dgm:cxn modelId="{946B279E-0E69-4F7E-909D-BD41DFCD84A5}" srcId="{AA8C5BCF-3D52-4E0D-A9BB-0793C9725350}" destId="{DE0F07DA-6662-4360-AC8E-D721D2526E5E}" srcOrd="0" destOrd="0" parTransId="{FE373B13-AC66-4FDA-A2B2-995EC1F74039}" sibTransId="{6E691759-150C-41AB-9B1C-46B0D94D0DC7}"/>
    <dgm:cxn modelId="{AFFD3D16-2FD7-4191-AA1E-DA87DD926788}" type="presOf" srcId="{DE0F07DA-6662-4360-AC8E-D721D2526E5E}" destId="{C0F8EC33-918A-444D-9FD8-F599C2774140}" srcOrd="1" destOrd="0" presId="urn:microsoft.com/office/officeart/2005/8/layout/lProcess2"/>
    <dgm:cxn modelId="{1250A96B-CDBB-4988-9045-F8FC30AA4FE2}" type="presOf" srcId="{DE0F07DA-6662-4360-AC8E-D721D2526E5E}" destId="{AFBEC914-CADD-4AE1-B339-776AE73EFEB1}" srcOrd="0" destOrd="0" presId="urn:microsoft.com/office/officeart/2005/8/layout/lProcess2"/>
    <dgm:cxn modelId="{225B9225-E2BB-4C67-871D-FCC1AA47D203}" srcId="{AA8C5BCF-3D52-4E0D-A9BB-0793C9725350}" destId="{B926ED3F-C101-4E02-BDB6-728CE4F2B78C}" srcOrd="2" destOrd="0" parTransId="{1DEE3484-7B91-483F-B83A-EB58930595A7}" sibTransId="{7F3E0806-DF12-47DA-A9CF-130E25951B76}"/>
    <dgm:cxn modelId="{1B2CC9A5-A67D-470D-8CD4-ADC4D7FA90BC}" type="presOf" srcId="{54309ACE-2EEE-4B72-A124-5ECDC7014105}" destId="{048354E9-D6DE-4E61-82B0-E9887FB01B49}" srcOrd="0" destOrd="0" presId="urn:microsoft.com/office/officeart/2005/8/layout/lProcess2"/>
    <dgm:cxn modelId="{64E5119E-2A30-42EF-873D-0AE5B8D702F7}" type="presOf" srcId="{B926ED3F-C101-4E02-BDB6-728CE4F2B78C}" destId="{60B93F95-3A03-4FF5-828F-4D3BF6769749}" srcOrd="1" destOrd="0" presId="urn:microsoft.com/office/officeart/2005/8/layout/lProcess2"/>
    <dgm:cxn modelId="{FFD78C3C-C7BC-4168-89F0-47FF87309D44}" srcId="{AA8C5BCF-3D52-4E0D-A9BB-0793C9725350}" destId="{BF9BE2B0-35BE-4AC9-839B-F95414821781}" srcOrd="4" destOrd="0" parTransId="{EAF91A69-2F97-457C-91F6-D0CC4C73B30E}" sibTransId="{77CDE4EB-71B8-45E6-890C-4AC2EC6C90D3}"/>
    <dgm:cxn modelId="{124B79BE-BFFC-47FB-9B1A-A57A2E36ABF7}" type="presOf" srcId="{BF9BE2B0-35BE-4AC9-839B-F95414821781}" destId="{0953C6CB-A50F-424C-90A6-A8BD4D768FBE}" srcOrd="0" destOrd="0" presId="urn:microsoft.com/office/officeart/2005/8/layout/lProcess2"/>
    <dgm:cxn modelId="{78578289-1A98-4CF5-A44E-F4E2C3538104}" type="presOf" srcId="{BF9BE2B0-35BE-4AC9-839B-F95414821781}" destId="{3CC47DD4-75AF-4827-9087-4C8058290AD4}" srcOrd="1" destOrd="0" presId="urn:microsoft.com/office/officeart/2005/8/layout/lProcess2"/>
    <dgm:cxn modelId="{95C17535-FB63-4AFF-988A-DCB72C0B2D42}" type="presOf" srcId="{4B4390F8-9DD2-474A-A01E-A6FFD2698029}" destId="{B3AE0A29-01C1-4498-A2B0-91D344C6C741}" srcOrd="0" destOrd="0" presId="urn:microsoft.com/office/officeart/2005/8/layout/lProcess2"/>
    <dgm:cxn modelId="{DEEBB41F-299D-4755-9369-08ED3AF957E8}" srcId="{BF9BE2B0-35BE-4AC9-839B-F95414821781}" destId="{4DC71228-A4D7-47D2-AB6C-A2EA3A456EDA}" srcOrd="0" destOrd="0" parTransId="{AB6E6042-74EE-486F-ABD3-39F2BAC7CBB7}" sibTransId="{6A23F17D-5EAE-4F08-9CDC-26C9EA5989BF}"/>
    <dgm:cxn modelId="{D4C18493-CD3A-41FE-ACC7-C1A77AD9F60A}" type="presOf" srcId="{6D209064-2620-412F-88CD-7EAB0624CB51}" destId="{6A5E0FDA-1AE5-45E6-AFE7-E4050D1F12AF}" srcOrd="0" destOrd="0" presId="urn:microsoft.com/office/officeart/2005/8/layout/lProcess2"/>
    <dgm:cxn modelId="{CB40CF3B-EFCD-4D76-B5B2-0C94F0AEF66B}" type="presOf" srcId="{B29FC051-F131-4C51-8D94-4A9B6312D58A}" destId="{ACC48F1E-D8BE-42D6-A0FC-39FAD8773BE6}" srcOrd="0" destOrd="0" presId="urn:microsoft.com/office/officeart/2005/8/layout/lProcess2"/>
    <dgm:cxn modelId="{1D59E302-840A-482C-93E7-3854A30C80B2}" type="presOf" srcId="{54309ACE-2EEE-4B72-A124-5ECDC7014105}" destId="{21B38176-0A7D-4618-84F4-BD42A2F95B00}" srcOrd="1" destOrd="0" presId="urn:microsoft.com/office/officeart/2005/8/layout/lProcess2"/>
    <dgm:cxn modelId="{6EB04AF0-9AF7-4EA1-9C7A-548B9F52E696}" type="presOf" srcId="{AA8C5BCF-3D52-4E0D-A9BB-0793C9725350}" destId="{59A83AD7-D888-4477-97F1-379E49633CB7}" srcOrd="0" destOrd="0" presId="urn:microsoft.com/office/officeart/2005/8/layout/lProcess2"/>
    <dgm:cxn modelId="{30793A45-2D95-4E76-9D36-F7186787F1E4}" type="presOf" srcId="{8E448202-E5F4-4CF7-9FBC-426B595F7627}" destId="{B81A837D-8E05-40AF-84E3-0831541F7B88}" srcOrd="0" destOrd="0" presId="urn:microsoft.com/office/officeart/2005/8/layout/lProcess2"/>
    <dgm:cxn modelId="{BF3C0696-5FB9-4E98-AB70-9077C6161150}" srcId="{54309ACE-2EEE-4B72-A124-5ECDC7014105}" destId="{4B4390F8-9DD2-474A-A01E-A6FFD2698029}" srcOrd="0" destOrd="0" parTransId="{85E73141-433F-428C-9DF9-3C176B530689}" sibTransId="{2EB3F3AF-EFDC-47CE-AEE5-7BFBE22A7B33}"/>
    <dgm:cxn modelId="{7E04F149-11FF-4DF4-BF9B-01FE62BBF8C9}" srcId="{B926ED3F-C101-4E02-BDB6-728CE4F2B78C}" destId="{6D209064-2620-412F-88CD-7EAB0624CB51}" srcOrd="0" destOrd="0" parTransId="{A0886051-E0C9-4951-A560-E9ECC9ECE4DB}" sibTransId="{6C668898-79E0-4EA1-AD6A-1A15017B1E20}"/>
    <dgm:cxn modelId="{61437A27-11B1-4414-B5C3-9A5E4BA83F87}" srcId="{AA8C5BCF-3D52-4E0D-A9BB-0793C9725350}" destId="{8E448202-E5F4-4CF7-9FBC-426B595F7627}" srcOrd="1" destOrd="0" parTransId="{2AE8F7AD-D269-4E80-9D10-4A1C4D13AEBD}" sibTransId="{C8D1877E-7D9A-4D90-A31C-9D0DB7064D90}"/>
    <dgm:cxn modelId="{66D14361-8FC5-4A39-9BE6-C081FD7F1C08}" srcId="{DE0F07DA-6662-4360-AC8E-D721D2526E5E}" destId="{B29FC051-F131-4C51-8D94-4A9B6312D58A}" srcOrd="0" destOrd="0" parTransId="{776EF134-D2DD-4D87-8628-7DB6131B7EFB}" sibTransId="{C1A7EBA5-8167-43D5-B42F-41E6CCE8E998}"/>
    <dgm:cxn modelId="{60B6C846-A9BC-440C-AD7A-A74C9091B39C}" type="presOf" srcId="{B926ED3F-C101-4E02-BDB6-728CE4F2B78C}" destId="{947AB4F4-71B2-4597-8C1C-31A4DBF7FCCB}" srcOrd="0" destOrd="0" presId="urn:microsoft.com/office/officeart/2005/8/layout/lProcess2"/>
    <dgm:cxn modelId="{4AE7C759-FCA3-40CC-AD9F-F16D67C6766A}" type="presOf" srcId="{80BA9599-3DC8-4753-8A1D-88E1B7569EB6}" destId="{7BB67D00-E564-4781-8CEE-F81EE3AC4729}" srcOrd="0" destOrd="0" presId="urn:microsoft.com/office/officeart/2005/8/layout/lProcess2"/>
    <dgm:cxn modelId="{95C70065-D5B2-4E91-A555-79E6D83BDCB6}" type="presParOf" srcId="{59A83AD7-D888-4477-97F1-379E49633CB7}" destId="{3C2B9014-9578-4ED5-A907-6AC3601EE653}" srcOrd="0" destOrd="0" presId="urn:microsoft.com/office/officeart/2005/8/layout/lProcess2"/>
    <dgm:cxn modelId="{219970F0-D30A-49AF-B729-DB66E4C62E74}" type="presParOf" srcId="{3C2B9014-9578-4ED5-A907-6AC3601EE653}" destId="{AFBEC914-CADD-4AE1-B339-776AE73EFEB1}" srcOrd="0" destOrd="0" presId="urn:microsoft.com/office/officeart/2005/8/layout/lProcess2"/>
    <dgm:cxn modelId="{9D1B969D-0427-41F5-9BE6-90CEEA01C250}" type="presParOf" srcId="{3C2B9014-9578-4ED5-A907-6AC3601EE653}" destId="{C0F8EC33-918A-444D-9FD8-F599C2774140}" srcOrd="1" destOrd="0" presId="urn:microsoft.com/office/officeart/2005/8/layout/lProcess2"/>
    <dgm:cxn modelId="{8C4C0003-1798-451F-A31F-7BF03D241F7C}" type="presParOf" srcId="{3C2B9014-9578-4ED5-A907-6AC3601EE653}" destId="{3397D97D-50F4-4CB7-B668-409E34347252}" srcOrd="2" destOrd="0" presId="urn:microsoft.com/office/officeart/2005/8/layout/lProcess2"/>
    <dgm:cxn modelId="{C6CC6D9E-DB98-48CC-9559-95E4C9F881F0}" type="presParOf" srcId="{3397D97D-50F4-4CB7-B668-409E34347252}" destId="{ECC3A1B4-3C02-4811-9E63-88B57444D9F6}" srcOrd="0" destOrd="0" presId="urn:microsoft.com/office/officeart/2005/8/layout/lProcess2"/>
    <dgm:cxn modelId="{FD87D486-1B53-47CD-8A05-B31C5F8AA4EC}" type="presParOf" srcId="{ECC3A1B4-3C02-4811-9E63-88B57444D9F6}" destId="{ACC48F1E-D8BE-42D6-A0FC-39FAD8773BE6}" srcOrd="0" destOrd="0" presId="urn:microsoft.com/office/officeart/2005/8/layout/lProcess2"/>
    <dgm:cxn modelId="{F1FB8493-0771-4099-809C-30B1279D4133}" type="presParOf" srcId="{59A83AD7-D888-4477-97F1-379E49633CB7}" destId="{3EF94C90-8485-44BA-A0D5-EFC6AD71D4BF}" srcOrd="1" destOrd="0" presId="urn:microsoft.com/office/officeart/2005/8/layout/lProcess2"/>
    <dgm:cxn modelId="{AAF3D515-68EB-4FD2-9FDF-2BE88F1A1D33}" type="presParOf" srcId="{59A83AD7-D888-4477-97F1-379E49633CB7}" destId="{A4C093EE-985E-4E8B-A6DD-20DE296B3A35}" srcOrd="2" destOrd="0" presId="urn:microsoft.com/office/officeart/2005/8/layout/lProcess2"/>
    <dgm:cxn modelId="{1C83D3C2-9633-4E7B-9C3F-E9BA85A8F16B}" type="presParOf" srcId="{A4C093EE-985E-4E8B-A6DD-20DE296B3A35}" destId="{B81A837D-8E05-40AF-84E3-0831541F7B88}" srcOrd="0" destOrd="0" presId="urn:microsoft.com/office/officeart/2005/8/layout/lProcess2"/>
    <dgm:cxn modelId="{C3FDA930-061A-484B-995B-757CD87D542A}" type="presParOf" srcId="{A4C093EE-985E-4E8B-A6DD-20DE296B3A35}" destId="{BB11FEA0-C861-4922-984D-7CFBEB2568C5}" srcOrd="1" destOrd="0" presId="urn:microsoft.com/office/officeart/2005/8/layout/lProcess2"/>
    <dgm:cxn modelId="{9290DCD0-201A-4571-B690-A8A01BD5275D}" type="presParOf" srcId="{A4C093EE-985E-4E8B-A6DD-20DE296B3A35}" destId="{175D16B1-CF8C-474C-BA8E-74DE36331653}" srcOrd="2" destOrd="0" presId="urn:microsoft.com/office/officeart/2005/8/layout/lProcess2"/>
    <dgm:cxn modelId="{716E803F-9F67-42AC-B662-9897B803631E}" type="presParOf" srcId="{175D16B1-CF8C-474C-BA8E-74DE36331653}" destId="{F7F7A269-A480-4590-957A-D76A4448AEF1}" srcOrd="0" destOrd="0" presId="urn:microsoft.com/office/officeart/2005/8/layout/lProcess2"/>
    <dgm:cxn modelId="{770E8448-EE34-4194-8BA2-922A0504B4BE}" type="presParOf" srcId="{F7F7A269-A480-4590-957A-D76A4448AEF1}" destId="{7BB67D00-E564-4781-8CEE-F81EE3AC4729}" srcOrd="0" destOrd="0" presId="urn:microsoft.com/office/officeart/2005/8/layout/lProcess2"/>
    <dgm:cxn modelId="{F2080CF3-4B4F-4EBE-8166-33A202284152}" type="presParOf" srcId="{59A83AD7-D888-4477-97F1-379E49633CB7}" destId="{09EAEBF8-0D4C-4803-88D5-A7EE73B47627}" srcOrd="3" destOrd="0" presId="urn:microsoft.com/office/officeart/2005/8/layout/lProcess2"/>
    <dgm:cxn modelId="{AF310EBE-6220-49EF-8F0B-2F5FE7929621}" type="presParOf" srcId="{59A83AD7-D888-4477-97F1-379E49633CB7}" destId="{2FB5A269-A59A-4601-9157-D7DF64FCDF4E}" srcOrd="4" destOrd="0" presId="urn:microsoft.com/office/officeart/2005/8/layout/lProcess2"/>
    <dgm:cxn modelId="{5E458E22-244F-4F26-8F86-36886706AB0B}" type="presParOf" srcId="{2FB5A269-A59A-4601-9157-D7DF64FCDF4E}" destId="{947AB4F4-71B2-4597-8C1C-31A4DBF7FCCB}" srcOrd="0" destOrd="0" presId="urn:microsoft.com/office/officeart/2005/8/layout/lProcess2"/>
    <dgm:cxn modelId="{CA3972FE-36A7-4903-92F0-7BA5D89CC291}" type="presParOf" srcId="{2FB5A269-A59A-4601-9157-D7DF64FCDF4E}" destId="{60B93F95-3A03-4FF5-828F-4D3BF6769749}" srcOrd="1" destOrd="0" presId="urn:microsoft.com/office/officeart/2005/8/layout/lProcess2"/>
    <dgm:cxn modelId="{B94B6024-987F-46D0-B2DD-8ED02768F7F6}" type="presParOf" srcId="{2FB5A269-A59A-4601-9157-D7DF64FCDF4E}" destId="{5990358A-D526-4480-91E2-D8DC1BD022C6}" srcOrd="2" destOrd="0" presId="urn:microsoft.com/office/officeart/2005/8/layout/lProcess2"/>
    <dgm:cxn modelId="{7D4A206D-743B-409F-AB0A-EB0FB925FD7B}" type="presParOf" srcId="{5990358A-D526-4480-91E2-D8DC1BD022C6}" destId="{25D2EF8C-C7F6-45E7-8177-72D863CBF0D4}" srcOrd="0" destOrd="0" presId="urn:microsoft.com/office/officeart/2005/8/layout/lProcess2"/>
    <dgm:cxn modelId="{5F8AFDF1-F323-4057-B50C-0970BDBAB758}" type="presParOf" srcId="{25D2EF8C-C7F6-45E7-8177-72D863CBF0D4}" destId="{6A5E0FDA-1AE5-45E6-AFE7-E4050D1F12AF}" srcOrd="0" destOrd="0" presId="urn:microsoft.com/office/officeart/2005/8/layout/lProcess2"/>
    <dgm:cxn modelId="{C0DAD80B-7E18-4F77-846D-B081ED23AFD8}" type="presParOf" srcId="{59A83AD7-D888-4477-97F1-379E49633CB7}" destId="{C8B43A0F-0F3A-46FE-A567-61ED16BECAE1}" srcOrd="5" destOrd="0" presId="urn:microsoft.com/office/officeart/2005/8/layout/lProcess2"/>
    <dgm:cxn modelId="{84BE8E06-2F05-4B46-A8CC-1831CA3A0462}" type="presParOf" srcId="{59A83AD7-D888-4477-97F1-379E49633CB7}" destId="{8BD480F3-351D-441B-BEDA-65BCEB231AB3}" srcOrd="6" destOrd="0" presId="urn:microsoft.com/office/officeart/2005/8/layout/lProcess2"/>
    <dgm:cxn modelId="{0F4A6B5A-C0F4-4483-A6FB-1CBA8CC3193C}" type="presParOf" srcId="{8BD480F3-351D-441B-BEDA-65BCEB231AB3}" destId="{048354E9-D6DE-4E61-82B0-E9887FB01B49}" srcOrd="0" destOrd="0" presId="urn:microsoft.com/office/officeart/2005/8/layout/lProcess2"/>
    <dgm:cxn modelId="{09A42D5F-2DFB-419E-B7EF-04A816EE9405}" type="presParOf" srcId="{8BD480F3-351D-441B-BEDA-65BCEB231AB3}" destId="{21B38176-0A7D-4618-84F4-BD42A2F95B00}" srcOrd="1" destOrd="0" presId="urn:microsoft.com/office/officeart/2005/8/layout/lProcess2"/>
    <dgm:cxn modelId="{625F3E78-40D0-4879-8D34-096D5F5956AA}" type="presParOf" srcId="{8BD480F3-351D-441B-BEDA-65BCEB231AB3}" destId="{0566D198-14CD-44F6-9DBA-3884484DF482}" srcOrd="2" destOrd="0" presId="urn:microsoft.com/office/officeart/2005/8/layout/lProcess2"/>
    <dgm:cxn modelId="{A5A80D9D-5AA1-48D5-8B8D-8131E8AAEEAD}" type="presParOf" srcId="{0566D198-14CD-44F6-9DBA-3884484DF482}" destId="{9B98536F-5F05-4635-A558-839511007A5E}" srcOrd="0" destOrd="0" presId="urn:microsoft.com/office/officeart/2005/8/layout/lProcess2"/>
    <dgm:cxn modelId="{4638F29F-7A47-4651-BC73-F189D1455F38}" type="presParOf" srcId="{9B98536F-5F05-4635-A558-839511007A5E}" destId="{B3AE0A29-01C1-4498-A2B0-91D344C6C741}" srcOrd="0" destOrd="0" presId="urn:microsoft.com/office/officeart/2005/8/layout/lProcess2"/>
    <dgm:cxn modelId="{54BD7CC0-431A-4E2F-9DF3-EBB640A0F0A5}" type="presParOf" srcId="{59A83AD7-D888-4477-97F1-379E49633CB7}" destId="{ADCE4063-D8E4-48E2-AFA1-BCB9F7BBAE4B}" srcOrd="7" destOrd="0" presId="urn:microsoft.com/office/officeart/2005/8/layout/lProcess2"/>
    <dgm:cxn modelId="{15CA5EB8-BED0-4A76-8640-3CE44107C249}" type="presParOf" srcId="{59A83AD7-D888-4477-97F1-379E49633CB7}" destId="{EE0284FA-46C5-43DC-B2C5-A41EA97E5AD5}" srcOrd="8" destOrd="0" presId="urn:microsoft.com/office/officeart/2005/8/layout/lProcess2"/>
    <dgm:cxn modelId="{354784B5-6B09-4007-877A-9757AE1BCF8F}" type="presParOf" srcId="{EE0284FA-46C5-43DC-B2C5-A41EA97E5AD5}" destId="{0953C6CB-A50F-424C-90A6-A8BD4D768FBE}" srcOrd="0" destOrd="0" presId="urn:microsoft.com/office/officeart/2005/8/layout/lProcess2"/>
    <dgm:cxn modelId="{2978ADDE-A8FE-4AFC-83B2-8EDDD3D99A92}" type="presParOf" srcId="{EE0284FA-46C5-43DC-B2C5-A41EA97E5AD5}" destId="{3CC47DD4-75AF-4827-9087-4C8058290AD4}" srcOrd="1" destOrd="0" presId="urn:microsoft.com/office/officeart/2005/8/layout/lProcess2"/>
    <dgm:cxn modelId="{EE30F69C-D3EB-428F-9A96-83326780DE8C}" type="presParOf" srcId="{EE0284FA-46C5-43DC-B2C5-A41EA97E5AD5}" destId="{3316001F-C781-4D2D-8DCD-541BE9919BF7}" srcOrd="2" destOrd="0" presId="urn:microsoft.com/office/officeart/2005/8/layout/lProcess2"/>
    <dgm:cxn modelId="{BB26F304-D078-428F-85C4-2A0CC888D803}" type="presParOf" srcId="{3316001F-C781-4D2D-8DCD-541BE9919BF7}" destId="{9039EE86-ED35-4BAD-8F19-319530D0C7F9}" srcOrd="0" destOrd="0" presId="urn:microsoft.com/office/officeart/2005/8/layout/lProcess2"/>
    <dgm:cxn modelId="{A3E891E9-A858-40CF-808E-9771B06FA39B}" type="presParOf" srcId="{9039EE86-ED35-4BAD-8F19-319530D0C7F9}" destId="{DDA43A04-056F-45D5-9A35-1109B36B0E03}" srcOrd="0" destOrd="0" presId="urn:microsoft.com/office/officeart/2005/8/layout/lProcess2"/>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8E93F19-259E-4BB2-AF53-5E48967FD540}" type="doc">
      <dgm:prSet loTypeId="urn:microsoft.com/office/officeart/2005/8/layout/process1" loCatId="process" qsTypeId="urn:microsoft.com/office/officeart/2005/8/quickstyle/simple5" qsCatId="simple" csTypeId="urn:microsoft.com/office/officeart/2005/8/colors/colorful2" csCatId="colorful" phldr="1"/>
      <dgm:spPr/>
      <dgm:t>
        <a:bodyPr/>
        <a:lstStyle/>
        <a:p>
          <a:endParaRPr lang="es-MX"/>
        </a:p>
      </dgm:t>
    </dgm:pt>
    <dgm:pt modelId="{E492B7CE-A5B2-4A6E-AD3E-BB74E152A8B9}">
      <dgm:prSet/>
      <dgm:spPr/>
      <dgm:t>
        <a:bodyPr/>
        <a:lstStyle/>
        <a:p>
          <a:pPr rtl="0"/>
          <a:r>
            <a:rPr lang="es-MX" dirty="0" smtClean="0">
              <a:solidFill>
                <a:schemeClr val="tx1"/>
              </a:solidFill>
            </a:rPr>
            <a:t>El MI se ha utilizado, cuando menos durante el último año.</a:t>
          </a:r>
          <a:endParaRPr lang="es-MX" dirty="0">
            <a:solidFill>
              <a:schemeClr val="tx1"/>
            </a:solidFill>
          </a:endParaRPr>
        </a:p>
      </dgm:t>
    </dgm:pt>
    <dgm:pt modelId="{A398B5F1-E7E4-465A-9FB3-31E30857FEB5}" type="parTrans" cxnId="{103AFCCA-7D7F-4A0B-A7FD-1DEC78B0D450}">
      <dgm:prSet/>
      <dgm:spPr/>
      <dgm:t>
        <a:bodyPr/>
        <a:lstStyle/>
        <a:p>
          <a:endParaRPr lang="es-MX">
            <a:solidFill>
              <a:schemeClr val="tx1"/>
            </a:solidFill>
          </a:endParaRPr>
        </a:p>
      </dgm:t>
    </dgm:pt>
    <dgm:pt modelId="{F44767F0-142E-4C7C-B1AC-60E3136C3B4F}" type="sibTrans" cxnId="{103AFCCA-7D7F-4A0B-A7FD-1DEC78B0D450}">
      <dgm:prSet/>
      <dgm:spPr/>
      <dgm:t>
        <a:bodyPr/>
        <a:lstStyle/>
        <a:p>
          <a:endParaRPr lang="es-MX">
            <a:solidFill>
              <a:schemeClr val="tx1"/>
            </a:solidFill>
          </a:endParaRPr>
        </a:p>
      </dgm:t>
    </dgm:pt>
    <dgm:pt modelId="{B165464E-2256-4C9B-AE5F-A725F09248FD}">
      <dgm:prSet/>
      <dgm:spPr/>
      <dgm:t>
        <a:bodyPr/>
        <a:lstStyle/>
        <a:p>
          <a:pPr rtl="0"/>
          <a:r>
            <a:rPr lang="es-MX" dirty="0" smtClean="0">
              <a:solidFill>
                <a:schemeClr val="tx1"/>
              </a:solidFill>
            </a:rPr>
            <a:t>Existen procedimientos internos que permiten vigilar el funcionamiento adecuado del MI.</a:t>
          </a:r>
          <a:endParaRPr lang="es-MX" dirty="0">
            <a:solidFill>
              <a:schemeClr val="tx1"/>
            </a:solidFill>
          </a:endParaRPr>
        </a:p>
      </dgm:t>
    </dgm:pt>
    <dgm:pt modelId="{1C6AFA71-1841-4F0C-B326-006037F4B3D8}" type="parTrans" cxnId="{7E70CA94-BAA9-4C1A-977C-D2DF66D4E4C7}">
      <dgm:prSet/>
      <dgm:spPr/>
      <dgm:t>
        <a:bodyPr/>
        <a:lstStyle/>
        <a:p>
          <a:endParaRPr lang="es-MX">
            <a:solidFill>
              <a:schemeClr val="tx1"/>
            </a:solidFill>
          </a:endParaRPr>
        </a:p>
      </dgm:t>
    </dgm:pt>
    <dgm:pt modelId="{FA36158A-1E36-4C61-B60D-D7C8A6F03E66}" type="sibTrans" cxnId="{7E70CA94-BAA9-4C1A-977C-D2DF66D4E4C7}">
      <dgm:prSet/>
      <dgm:spPr/>
      <dgm:t>
        <a:bodyPr/>
        <a:lstStyle/>
        <a:p>
          <a:endParaRPr lang="es-MX">
            <a:solidFill>
              <a:schemeClr val="tx1"/>
            </a:solidFill>
          </a:endParaRPr>
        </a:p>
      </dgm:t>
    </dgm:pt>
    <dgm:pt modelId="{038DF37B-57B4-4A32-9C24-B48725BAB276}">
      <dgm:prSet/>
      <dgm:spPr/>
      <dgm:t>
        <a:bodyPr/>
        <a:lstStyle/>
        <a:p>
          <a:pPr rtl="0"/>
          <a:r>
            <a:rPr lang="es-MX" dirty="0" smtClean="0">
              <a:solidFill>
                <a:schemeClr val="tx1"/>
              </a:solidFill>
            </a:rPr>
            <a:t>Se cuenta con recursos humanos suficientes y con un nivel adecuado de calificación técnica para la comprensión, utilización y evaluación de modelos para la administración de riesgos.</a:t>
          </a:r>
          <a:endParaRPr lang="es-MX" dirty="0">
            <a:solidFill>
              <a:schemeClr val="tx1"/>
            </a:solidFill>
          </a:endParaRPr>
        </a:p>
      </dgm:t>
    </dgm:pt>
    <dgm:pt modelId="{EF8DFF6C-1E8B-48E7-A6A0-D753A3933490}" type="parTrans" cxnId="{41FB6BEA-1E8B-4EE3-899C-5CB5CEDB7F1C}">
      <dgm:prSet/>
      <dgm:spPr/>
      <dgm:t>
        <a:bodyPr/>
        <a:lstStyle/>
        <a:p>
          <a:endParaRPr lang="es-MX">
            <a:solidFill>
              <a:schemeClr val="tx1"/>
            </a:solidFill>
          </a:endParaRPr>
        </a:p>
      </dgm:t>
    </dgm:pt>
    <dgm:pt modelId="{3D613CD1-BD7B-4F36-80CB-1A047E4718B7}" type="sibTrans" cxnId="{41FB6BEA-1E8B-4EE3-899C-5CB5CEDB7F1C}">
      <dgm:prSet/>
      <dgm:spPr/>
      <dgm:t>
        <a:bodyPr/>
        <a:lstStyle/>
        <a:p>
          <a:endParaRPr lang="es-MX">
            <a:solidFill>
              <a:schemeClr val="tx1"/>
            </a:solidFill>
          </a:endParaRPr>
        </a:p>
      </dgm:t>
    </dgm:pt>
    <dgm:pt modelId="{035D44D3-88AC-450C-943B-C0B6AF18D7A7}" type="pres">
      <dgm:prSet presAssocID="{68E93F19-259E-4BB2-AF53-5E48967FD540}" presName="Name0" presStyleCnt="0">
        <dgm:presLayoutVars>
          <dgm:dir/>
          <dgm:resizeHandles val="exact"/>
        </dgm:presLayoutVars>
      </dgm:prSet>
      <dgm:spPr/>
      <dgm:t>
        <a:bodyPr/>
        <a:lstStyle/>
        <a:p>
          <a:endParaRPr lang="es-MX"/>
        </a:p>
      </dgm:t>
    </dgm:pt>
    <dgm:pt modelId="{90EA4D89-5846-4AF1-AB46-2943FD5BBE2D}" type="pres">
      <dgm:prSet presAssocID="{E492B7CE-A5B2-4A6E-AD3E-BB74E152A8B9}" presName="node" presStyleLbl="node1" presStyleIdx="0" presStyleCnt="3">
        <dgm:presLayoutVars>
          <dgm:bulletEnabled val="1"/>
        </dgm:presLayoutVars>
      </dgm:prSet>
      <dgm:spPr/>
      <dgm:t>
        <a:bodyPr/>
        <a:lstStyle/>
        <a:p>
          <a:endParaRPr lang="es-MX"/>
        </a:p>
      </dgm:t>
    </dgm:pt>
    <dgm:pt modelId="{8F52111B-674F-4BC0-ABE4-0AB3C8316938}" type="pres">
      <dgm:prSet presAssocID="{F44767F0-142E-4C7C-B1AC-60E3136C3B4F}" presName="sibTrans" presStyleLbl="sibTrans2D1" presStyleIdx="0" presStyleCnt="2"/>
      <dgm:spPr/>
      <dgm:t>
        <a:bodyPr/>
        <a:lstStyle/>
        <a:p>
          <a:endParaRPr lang="es-MX"/>
        </a:p>
      </dgm:t>
    </dgm:pt>
    <dgm:pt modelId="{C4FDAA2B-1723-4FB5-89A5-4AC6CE5E00AB}" type="pres">
      <dgm:prSet presAssocID="{F44767F0-142E-4C7C-B1AC-60E3136C3B4F}" presName="connectorText" presStyleLbl="sibTrans2D1" presStyleIdx="0" presStyleCnt="2"/>
      <dgm:spPr/>
      <dgm:t>
        <a:bodyPr/>
        <a:lstStyle/>
        <a:p>
          <a:endParaRPr lang="es-MX"/>
        </a:p>
      </dgm:t>
    </dgm:pt>
    <dgm:pt modelId="{DCF156B8-1FB1-41DB-9C63-DFE05914CF1D}" type="pres">
      <dgm:prSet presAssocID="{B165464E-2256-4C9B-AE5F-A725F09248FD}" presName="node" presStyleLbl="node1" presStyleIdx="1" presStyleCnt="3">
        <dgm:presLayoutVars>
          <dgm:bulletEnabled val="1"/>
        </dgm:presLayoutVars>
      </dgm:prSet>
      <dgm:spPr/>
      <dgm:t>
        <a:bodyPr/>
        <a:lstStyle/>
        <a:p>
          <a:endParaRPr lang="es-MX"/>
        </a:p>
      </dgm:t>
    </dgm:pt>
    <dgm:pt modelId="{94EAAE28-42FF-422F-A011-0D4DB4880C18}" type="pres">
      <dgm:prSet presAssocID="{FA36158A-1E36-4C61-B60D-D7C8A6F03E66}" presName="sibTrans" presStyleLbl="sibTrans2D1" presStyleIdx="1" presStyleCnt="2"/>
      <dgm:spPr/>
      <dgm:t>
        <a:bodyPr/>
        <a:lstStyle/>
        <a:p>
          <a:endParaRPr lang="es-MX"/>
        </a:p>
      </dgm:t>
    </dgm:pt>
    <dgm:pt modelId="{EA91002C-FEAD-4F30-ABC7-4C1DC7D818EB}" type="pres">
      <dgm:prSet presAssocID="{FA36158A-1E36-4C61-B60D-D7C8A6F03E66}" presName="connectorText" presStyleLbl="sibTrans2D1" presStyleIdx="1" presStyleCnt="2"/>
      <dgm:spPr/>
      <dgm:t>
        <a:bodyPr/>
        <a:lstStyle/>
        <a:p>
          <a:endParaRPr lang="es-MX"/>
        </a:p>
      </dgm:t>
    </dgm:pt>
    <dgm:pt modelId="{E3D6EC05-AB2F-43FE-8B27-D1772622E003}" type="pres">
      <dgm:prSet presAssocID="{038DF37B-57B4-4A32-9C24-B48725BAB276}" presName="node" presStyleLbl="node1" presStyleIdx="2" presStyleCnt="3">
        <dgm:presLayoutVars>
          <dgm:bulletEnabled val="1"/>
        </dgm:presLayoutVars>
      </dgm:prSet>
      <dgm:spPr/>
      <dgm:t>
        <a:bodyPr/>
        <a:lstStyle/>
        <a:p>
          <a:endParaRPr lang="es-MX"/>
        </a:p>
      </dgm:t>
    </dgm:pt>
  </dgm:ptLst>
  <dgm:cxnLst>
    <dgm:cxn modelId="{7B951D6A-D9C9-4816-85F7-B8C408C9ECFD}" type="presOf" srcId="{B165464E-2256-4C9B-AE5F-A725F09248FD}" destId="{DCF156B8-1FB1-41DB-9C63-DFE05914CF1D}" srcOrd="0" destOrd="0" presId="urn:microsoft.com/office/officeart/2005/8/layout/process1"/>
    <dgm:cxn modelId="{8CAA6B1D-26D0-437D-8ABF-ABD4E8FE80FC}" type="presOf" srcId="{FA36158A-1E36-4C61-B60D-D7C8A6F03E66}" destId="{EA91002C-FEAD-4F30-ABC7-4C1DC7D818EB}" srcOrd="1" destOrd="0" presId="urn:microsoft.com/office/officeart/2005/8/layout/process1"/>
    <dgm:cxn modelId="{103AFCCA-7D7F-4A0B-A7FD-1DEC78B0D450}" srcId="{68E93F19-259E-4BB2-AF53-5E48967FD540}" destId="{E492B7CE-A5B2-4A6E-AD3E-BB74E152A8B9}" srcOrd="0" destOrd="0" parTransId="{A398B5F1-E7E4-465A-9FB3-31E30857FEB5}" sibTransId="{F44767F0-142E-4C7C-B1AC-60E3136C3B4F}"/>
    <dgm:cxn modelId="{1491F10F-7E5E-45D6-8EA9-15B0CD3423B2}" type="presOf" srcId="{68E93F19-259E-4BB2-AF53-5E48967FD540}" destId="{035D44D3-88AC-450C-943B-C0B6AF18D7A7}" srcOrd="0" destOrd="0" presId="urn:microsoft.com/office/officeart/2005/8/layout/process1"/>
    <dgm:cxn modelId="{CF88B0BD-E327-4D34-8B7F-37B5EF07C0F5}" type="presOf" srcId="{F44767F0-142E-4C7C-B1AC-60E3136C3B4F}" destId="{8F52111B-674F-4BC0-ABE4-0AB3C8316938}" srcOrd="0" destOrd="0" presId="urn:microsoft.com/office/officeart/2005/8/layout/process1"/>
    <dgm:cxn modelId="{77803230-ADDA-4D75-B779-7EA15FD47559}" type="presOf" srcId="{F44767F0-142E-4C7C-B1AC-60E3136C3B4F}" destId="{C4FDAA2B-1723-4FB5-89A5-4AC6CE5E00AB}" srcOrd="1" destOrd="0" presId="urn:microsoft.com/office/officeart/2005/8/layout/process1"/>
    <dgm:cxn modelId="{7E70CA94-BAA9-4C1A-977C-D2DF66D4E4C7}" srcId="{68E93F19-259E-4BB2-AF53-5E48967FD540}" destId="{B165464E-2256-4C9B-AE5F-A725F09248FD}" srcOrd="1" destOrd="0" parTransId="{1C6AFA71-1841-4F0C-B326-006037F4B3D8}" sibTransId="{FA36158A-1E36-4C61-B60D-D7C8A6F03E66}"/>
    <dgm:cxn modelId="{41FB6BEA-1E8B-4EE3-899C-5CB5CEDB7F1C}" srcId="{68E93F19-259E-4BB2-AF53-5E48967FD540}" destId="{038DF37B-57B4-4A32-9C24-B48725BAB276}" srcOrd="2" destOrd="0" parTransId="{EF8DFF6C-1E8B-48E7-A6A0-D753A3933490}" sibTransId="{3D613CD1-BD7B-4F36-80CB-1A047E4718B7}"/>
    <dgm:cxn modelId="{9512C056-8F53-4209-93EB-7368145E1BEB}" type="presOf" srcId="{FA36158A-1E36-4C61-B60D-D7C8A6F03E66}" destId="{94EAAE28-42FF-422F-A011-0D4DB4880C18}" srcOrd="0" destOrd="0" presId="urn:microsoft.com/office/officeart/2005/8/layout/process1"/>
    <dgm:cxn modelId="{598C1557-072A-4330-BE8A-C960B94C5080}" type="presOf" srcId="{E492B7CE-A5B2-4A6E-AD3E-BB74E152A8B9}" destId="{90EA4D89-5846-4AF1-AB46-2943FD5BBE2D}" srcOrd="0" destOrd="0" presId="urn:microsoft.com/office/officeart/2005/8/layout/process1"/>
    <dgm:cxn modelId="{A921AAC0-C050-4961-85A0-3FE0C2AA565E}" type="presOf" srcId="{038DF37B-57B4-4A32-9C24-B48725BAB276}" destId="{E3D6EC05-AB2F-43FE-8B27-D1772622E003}" srcOrd="0" destOrd="0" presId="urn:microsoft.com/office/officeart/2005/8/layout/process1"/>
    <dgm:cxn modelId="{CD4CEA50-A053-43D3-A205-4A5AE839EDA9}" type="presParOf" srcId="{035D44D3-88AC-450C-943B-C0B6AF18D7A7}" destId="{90EA4D89-5846-4AF1-AB46-2943FD5BBE2D}" srcOrd="0" destOrd="0" presId="urn:microsoft.com/office/officeart/2005/8/layout/process1"/>
    <dgm:cxn modelId="{B84697F3-270A-409E-B252-3480E4509F79}" type="presParOf" srcId="{035D44D3-88AC-450C-943B-C0B6AF18D7A7}" destId="{8F52111B-674F-4BC0-ABE4-0AB3C8316938}" srcOrd="1" destOrd="0" presId="urn:microsoft.com/office/officeart/2005/8/layout/process1"/>
    <dgm:cxn modelId="{81BC861D-A377-4DF5-8128-3135026129E3}" type="presParOf" srcId="{8F52111B-674F-4BC0-ABE4-0AB3C8316938}" destId="{C4FDAA2B-1723-4FB5-89A5-4AC6CE5E00AB}" srcOrd="0" destOrd="0" presId="urn:microsoft.com/office/officeart/2005/8/layout/process1"/>
    <dgm:cxn modelId="{CA9954D7-4DB9-4441-A0E2-AE5573549144}" type="presParOf" srcId="{035D44D3-88AC-450C-943B-C0B6AF18D7A7}" destId="{DCF156B8-1FB1-41DB-9C63-DFE05914CF1D}" srcOrd="2" destOrd="0" presId="urn:microsoft.com/office/officeart/2005/8/layout/process1"/>
    <dgm:cxn modelId="{9DE150B5-2889-4708-9E80-F6E2F2CD46D0}" type="presParOf" srcId="{035D44D3-88AC-450C-943B-C0B6AF18D7A7}" destId="{94EAAE28-42FF-422F-A011-0D4DB4880C18}" srcOrd="3" destOrd="0" presId="urn:microsoft.com/office/officeart/2005/8/layout/process1"/>
    <dgm:cxn modelId="{98A3E2FB-1BE5-4568-A56E-7F5F3C4503BB}" type="presParOf" srcId="{94EAAE28-42FF-422F-A011-0D4DB4880C18}" destId="{EA91002C-FEAD-4F30-ABC7-4C1DC7D818EB}" srcOrd="0" destOrd="0" presId="urn:microsoft.com/office/officeart/2005/8/layout/process1"/>
    <dgm:cxn modelId="{5E8A2A04-F9A0-4383-8FE0-26A5D52CFA6F}" type="presParOf" srcId="{035D44D3-88AC-450C-943B-C0B6AF18D7A7}" destId="{E3D6EC05-AB2F-43FE-8B27-D1772622E003}" srcOrd="4"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D32AE38-14B4-4E30-A5DE-242719D6205F}"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s-MX"/>
        </a:p>
      </dgm:t>
    </dgm:pt>
    <dgm:pt modelId="{66BC2E6E-DD51-40EC-9E1E-8E47452C1D3B}">
      <dgm:prSet custT="1"/>
      <dgm:spPr/>
      <dgm:t>
        <a:bodyPr/>
        <a:lstStyle/>
        <a:p>
          <a:pPr rtl="0"/>
          <a:r>
            <a:rPr lang="es-MX" sz="1600" dirty="0" smtClean="0">
              <a:solidFill>
                <a:schemeClr val="tx1"/>
              </a:solidFill>
            </a:rPr>
            <a:t>Definición conceptual e implementación del MI.</a:t>
          </a:r>
          <a:endParaRPr lang="es-MX" sz="1600" dirty="0">
            <a:solidFill>
              <a:schemeClr val="tx1"/>
            </a:solidFill>
          </a:endParaRPr>
        </a:p>
      </dgm:t>
    </dgm:pt>
    <dgm:pt modelId="{D34857AD-5B04-437F-992F-1D0FA4358C34}" type="parTrans" cxnId="{6B6A9139-10AD-4351-B473-64EA8F3B8724}">
      <dgm:prSet/>
      <dgm:spPr/>
      <dgm:t>
        <a:bodyPr/>
        <a:lstStyle/>
        <a:p>
          <a:endParaRPr lang="es-MX" sz="1600">
            <a:solidFill>
              <a:schemeClr val="tx1"/>
            </a:solidFill>
          </a:endParaRPr>
        </a:p>
      </dgm:t>
    </dgm:pt>
    <dgm:pt modelId="{D691DDCB-A7F1-491A-8DE9-26226E5896FC}" type="sibTrans" cxnId="{6B6A9139-10AD-4351-B473-64EA8F3B8724}">
      <dgm:prSet/>
      <dgm:spPr/>
      <dgm:t>
        <a:bodyPr/>
        <a:lstStyle/>
        <a:p>
          <a:endParaRPr lang="es-MX" sz="1600">
            <a:solidFill>
              <a:schemeClr val="tx1"/>
            </a:solidFill>
          </a:endParaRPr>
        </a:p>
      </dgm:t>
    </dgm:pt>
    <dgm:pt modelId="{CE681B2C-954C-4028-819B-40AA2F9AEF56}">
      <dgm:prSet custT="1"/>
      <dgm:spPr/>
      <dgm:t>
        <a:bodyPr/>
        <a:lstStyle/>
        <a:p>
          <a:pPr rtl="0"/>
          <a:r>
            <a:rPr lang="es-MX" sz="1600" dirty="0" smtClean="0">
              <a:solidFill>
                <a:schemeClr val="tx1"/>
              </a:solidFill>
            </a:rPr>
            <a:t>Prueba y validación del MI.</a:t>
          </a:r>
          <a:endParaRPr lang="es-MX" sz="1600" dirty="0">
            <a:solidFill>
              <a:schemeClr val="tx1"/>
            </a:solidFill>
          </a:endParaRPr>
        </a:p>
      </dgm:t>
    </dgm:pt>
    <dgm:pt modelId="{A66F26D2-D853-4BA4-A499-7FAEDBC2039B}" type="parTrans" cxnId="{F43B191E-30E5-4A7F-9F40-0781684E378F}">
      <dgm:prSet/>
      <dgm:spPr/>
      <dgm:t>
        <a:bodyPr/>
        <a:lstStyle/>
        <a:p>
          <a:endParaRPr lang="es-MX" sz="1600">
            <a:solidFill>
              <a:schemeClr val="tx1"/>
            </a:solidFill>
          </a:endParaRPr>
        </a:p>
      </dgm:t>
    </dgm:pt>
    <dgm:pt modelId="{6F4FE991-495B-46CB-BD29-89065C09AECB}" type="sibTrans" cxnId="{F43B191E-30E5-4A7F-9F40-0781684E378F}">
      <dgm:prSet/>
      <dgm:spPr/>
      <dgm:t>
        <a:bodyPr/>
        <a:lstStyle/>
        <a:p>
          <a:endParaRPr lang="es-MX" sz="1600">
            <a:solidFill>
              <a:schemeClr val="tx1"/>
            </a:solidFill>
          </a:endParaRPr>
        </a:p>
      </dgm:t>
    </dgm:pt>
    <dgm:pt modelId="{EC1E7BD4-8FC9-46E2-810D-D6B6E617915C}">
      <dgm:prSet custT="1"/>
      <dgm:spPr/>
      <dgm:t>
        <a:bodyPr/>
        <a:lstStyle/>
        <a:p>
          <a:pPr rtl="0"/>
          <a:r>
            <a:rPr lang="es-MX" sz="1600" dirty="0" smtClean="0">
              <a:solidFill>
                <a:schemeClr val="tx1"/>
              </a:solidFill>
            </a:rPr>
            <a:t>Documentación del MI y de las posibles modificaciones ulteriores del mismo.</a:t>
          </a:r>
          <a:endParaRPr lang="es-MX" sz="1600" dirty="0">
            <a:solidFill>
              <a:schemeClr val="tx1"/>
            </a:solidFill>
          </a:endParaRPr>
        </a:p>
      </dgm:t>
    </dgm:pt>
    <dgm:pt modelId="{09C2B130-007C-4D21-80BF-254AA997ABAE}" type="parTrans" cxnId="{63DA350D-B6CE-4EED-8995-F6DA777E254D}">
      <dgm:prSet/>
      <dgm:spPr/>
      <dgm:t>
        <a:bodyPr/>
        <a:lstStyle/>
        <a:p>
          <a:endParaRPr lang="es-MX" sz="1600">
            <a:solidFill>
              <a:schemeClr val="tx1"/>
            </a:solidFill>
          </a:endParaRPr>
        </a:p>
      </dgm:t>
    </dgm:pt>
    <dgm:pt modelId="{0B1D7F18-F5EC-47FD-AA33-92D4556EC75A}" type="sibTrans" cxnId="{63DA350D-B6CE-4EED-8995-F6DA777E254D}">
      <dgm:prSet/>
      <dgm:spPr/>
      <dgm:t>
        <a:bodyPr/>
        <a:lstStyle/>
        <a:p>
          <a:endParaRPr lang="es-MX" sz="1600">
            <a:solidFill>
              <a:schemeClr val="tx1"/>
            </a:solidFill>
          </a:endParaRPr>
        </a:p>
      </dgm:t>
    </dgm:pt>
    <dgm:pt modelId="{B9F08FBE-F02F-42AA-9497-69D2F7C9D0D3}">
      <dgm:prSet custT="1"/>
      <dgm:spPr/>
      <dgm:t>
        <a:bodyPr/>
        <a:lstStyle/>
        <a:p>
          <a:pPr rtl="0"/>
          <a:r>
            <a:rPr lang="es-MX" sz="1600" dirty="0" smtClean="0">
              <a:solidFill>
                <a:schemeClr val="tx1"/>
              </a:solidFill>
            </a:rPr>
            <a:t>Análisis del desempeño del MI y elaboración de informes al respecto.</a:t>
          </a:r>
          <a:endParaRPr lang="es-MX" sz="1600" dirty="0">
            <a:solidFill>
              <a:schemeClr val="tx1"/>
            </a:solidFill>
          </a:endParaRPr>
        </a:p>
      </dgm:t>
    </dgm:pt>
    <dgm:pt modelId="{80508FAA-F048-45D1-8E46-7A463FE532DE}" type="parTrans" cxnId="{8351A33F-860E-4DFB-A0E6-78E4920665AF}">
      <dgm:prSet/>
      <dgm:spPr/>
      <dgm:t>
        <a:bodyPr/>
        <a:lstStyle/>
        <a:p>
          <a:endParaRPr lang="es-MX" sz="1600">
            <a:solidFill>
              <a:schemeClr val="tx1"/>
            </a:solidFill>
          </a:endParaRPr>
        </a:p>
      </dgm:t>
    </dgm:pt>
    <dgm:pt modelId="{B7ADBBF1-3EFD-4F08-B042-C2587469F7DC}" type="sibTrans" cxnId="{8351A33F-860E-4DFB-A0E6-78E4920665AF}">
      <dgm:prSet/>
      <dgm:spPr/>
      <dgm:t>
        <a:bodyPr/>
        <a:lstStyle/>
        <a:p>
          <a:endParaRPr lang="es-MX" sz="1600">
            <a:solidFill>
              <a:schemeClr val="tx1"/>
            </a:solidFill>
          </a:endParaRPr>
        </a:p>
      </dgm:t>
    </dgm:pt>
    <dgm:pt modelId="{8C02E90E-0CBB-44C7-8EAA-F4789F15270C}">
      <dgm:prSet custT="1"/>
      <dgm:spPr/>
      <dgm:t>
        <a:bodyPr/>
        <a:lstStyle/>
        <a:p>
          <a:pPr rtl="0"/>
          <a:r>
            <a:rPr lang="es-MX" sz="1600" dirty="0" smtClean="0">
              <a:solidFill>
                <a:schemeClr val="tx1"/>
              </a:solidFill>
            </a:rPr>
            <a:t>Procedimientos de información sobre el funcionamiento del MI.</a:t>
          </a:r>
          <a:endParaRPr lang="es-ES_tradnl" sz="1600" dirty="0">
            <a:solidFill>
              <a:schemeClr val="tx1"/>
            </a:solidFill>
          </a:endParaRPr>
        </a:p>
      </dgm:t>
    </dgm:pt>
    <dgm:pt modelId="{DD3B238E-C0C5-4AAC-959C-4FFDB6452A9B}" type="parTrans" cxnId="{FB3A3D48-F4C7-41F7-847A-BEE7F6825C89}">
      <dgm:prSet/>
      <dgm:spPr/>
      <dgm:t>
        <a:bodyPr/>
        <a:lstStyle/>
        <a:p>
          <a:endParaRPr lang="es-MX" sz="1600">
            <a:solidFill>
              <a:schemeClr val="tx1"/>
            </a:solidFill>
          </a:endParaRPr>
        </a:p>
      </dgm:t>
    </dgm:pt>
    <dgm:pt modelId="{2AB25F64-3CE7-45BF-A533-694A4535606D}" type="sibTrans" cxnId="{FB3A3D48-F4C7-41F7-847A-BEE7F6825C89}">
      <dgm:prSet/>
      <dgm:spPr/>
      <dgm:t>
        <a:bodyPr/>
        <a:lstStyle/>
        <a:p>
          <a:endParaRPr lang="es-MX" sz="1600">
            <a:solidFill>
              <a:schemeClr val="tx1"/>
            </a:solidFill>
          </a:endParaRPr>
        </a:p>
      </dgm:t>
    </dgm:pt>
    <dgm:pt modelId="{6763E534-A129-4A94-83DE-993A37E39EE0}" type="pres">
      <dgm:prSet presAssocID="{1D32AE38-14B4-4E30-A5DE-242719D6205F}" presName="linear" presStyleCnt="0">
        <dgm:presLayoutVars>
          <dgm:animLvl val="lvl"/>
          <dgm:resizeHandles val="exact"/>
        </dgm:presLayoutVars>
      </dgm:prSet>
      <dgm:spPr/>
      <dgm:t>
        <a:bodyPr/>
        <a:lstStyle/>
        <a:p>
          <a:endParaRPr lang="es-MX"/>
        </a:p>
      </dgm:t>
    </dgm:pt>
    <dgm:pt modelId="{116C4B0D-015A-47B7-9C76-7254EEC4F8E7}" type="pres">
      <dgm:prSet presAssocID="{66BC2E6E-DD51-40EC-9E1E-8E47452C1D3B}" presName="parentText" presStyleLbl="node1" presStyleIdx="0" presStyleCnt="5">
        <dgm:presLayoutVars>
          <dgm:chMax val="0"/>
          <dgm:bulletEnabled val="1"/>
        </dgm:presLayoutVars>
      </dgm:prSet>
      <dgm:spPr/>
      <dgm:t>
        <a:bodyPr/>
        <a:lstStyle/>
        <a:p>
          <a:endParaRPr lang="es-MX"/>
        </a:p>
      </dgm:t>
    </dgm:pt>
    <dgm:pt modelId="{818A4E39-5B04-40C2-A796-00EF218D2757}" type="pres">
      <dgm:prSet presAssocID="{D691DDCB-A7F1-491A-8DE9-26226E5896FC}" presName="spacer" presStyleCnt="0"/>
      <dgm:spPr/>
    </dgm:pt>
    <dgm:pt modelId="{2A67265B-1BCF-4BC2-9540-A285CA1F3A6F}" type="pres">
      <dgm:prSet presAssocID="{CE681B2C-954C-4028-819B-40AA2F9AEF56}" presName="parentText" presStyleLbl="node1" presStyleIdx="1" presStyleCnt="5">
        <dgm:presLayoutVars>
          <dgm:chMax val="0"/>
          <dgm:bulletEnabled val="1"/>
        </dgm:presLayoutVars>
      </dgm:prSet>
      <dgm:spPr/>
      <dgm:t>
        <a:bodyPr/>
        <a:lstStyle/>
        <a:p>
          <a:endParaRPr lang="es-MX"/>
        </a:p>
      </dgm:t>
    </dgm:pt>
    <dgm:pt modelId="{A029A5D7-30CD-4682-B432-0F0F1C766AB1}" type="pres">
      <dgm:prSet presAssocID="{6F4FE991-495B-46CB-BD29-89065C09AECB}" presName="spacer" presStyleCnt="0"/>
      <dgm:spPr/>
    </dgm:pt>
    <dgm:pt modelId="{42ECC76D-AB3C-4A86-A9B2-5404D46384BB}" type="pres">
      <dgm:prSet presAssocID="{EC1E7BD4-8FC9-46E2-810D-D6B6E617915C}" presName="parentText" presStyleLbl="node1" presStyleIdx="2" presStyleCnt="5">
        <dgm:presLayoutVars>
          <dgm:chMax val="0"/>
          <dgm:bulletEnabled val="1"/>
        </dgm:presLayoutVars>
      </dgm:prSet>
      <dgm:spPr/>
      <dgm:t>
        <a:bodyPr/>
        <a:lstStyle/>
        <a:p>
          <a:endParaRPr lang="es-MX"/>
        </a:p>
      </dgm:t>
    </dgm:pt>
    <dgm:pt modelId="{1A6140AE-BCE6-486C-8834-314ECF5FD668}" type="pres">
      <dgm:prSet presAssocID="{0B1D7F18-F5EC-47FD-AA33-92D4556EC75A}" presName="spacer" presStyleCnt="0"/>
      <dgm:spPr/>
    </dgm:pt>
    <dgm:pt modelId="{FF47D4BB-EF20-405F-B30C-E7E20A298FA6}" type="pres">
      <dgm:prSet presAssocID="{B9F08FBE-F02F-42AA-9497-69D2F7C9D0D3}" presName="parentText" presStyleLbl="node1" presStyleIdx="3" presStyleCnt="5">
        <dgm:presLayoutVars>
          <dgm:chMax val="0"/>
          <dgm:bulletEnabled val="1"/>
        </dgm:presLayoutVars>
      </dgm:prSet>
      <dgm:spPr/>
      <dgm:t>
        <a:bodyPr/>
        <a:lstStyle/>
        <a:p>
          <a:endParaRPr lang="es-MX"/>
        </a:p>
      </dgm:t>
    </dgm:pt>
    <dgm:pt modelId="{61C82CF1-E6CF-4F2C-9438-A643F598A788}" type="pres">
      <dgm:prSet presAssocID="{B7ADBBF1-3EFD-4F08-B042-C2587469F7DC}" presName="spacer" presStyleCnt="0"/>
      <dgm:spPr/>
    </dgm:pt>
    <dgm:pt modelId="{69B13F6D-C2C1-4903-823B-8308FBBA8001}" type="pres">
      <dgm:prSet presAssocID="{8C02E90E-0CBB-44C7-8EAA-F4789F15270C}" presName="parentText" presStyleLbl="node1" presStyleIdx="4" presStyleCnt="5">
        <dgm:presLayoutVars>
          <dgm:chMax val="0"/>
          <dgm:bulletEnabled val="1"/>
        </dgm:presLayoutVars>
      </dgm:prSet>
      <dgm:spPr/>
      <dgm:t>
        <a:bodyPr/>
        <a:lstStyle/>
        <a:p>
          <a:endParaRPr lang="es-MX"/>
        </a:p>
      </dgm:t>
    </dgm:pt>
  </dgm:ptLst>
  <dgm:cxnLst>
    <dgm:cxn modelId="{C5D6237D-2058-413C-ADDC-AF0C19BB780B}" type="presOf" srcId="{EC1E7BD4-8FC9-46E2-810D-D6B6E617915C}" destId="{42ECC76D-AB3C-4A86-A9B2-5404D46384BB}" srcOrd="0" destOrd="0" presId="urn:microsoft.com/office/officeart/2005/8/layout/vList2"/>
    <dgm:cxn modelId="{63DA350D-B6CE-4EED-8995-F6DA777E254D}" srcId="{1D32AE38-14B4-4E30-A5DE-242719D6205F}" destId="{EC1E7BD4-8FC9-46E2-810D-D6B6E617915C}" srcOrd="2" destOrd="0" parTransId="{09C2B130-007C-4D21-80BF-254AA997ABAE}" sibTransId="{0B1D7F18-F5EC-47FD-AA33-92D4556EC75A}"/>
    <dgm:cxn modelId="{F43B191E-30E5-4A7F-9F40-0781684E378F}" srcId="{1D32AE38-14B4-4E30-A5DE-242719D6205F}" destId="{CE681B2C-954C-4028-819B-40AA2F9AEF56}" srcOrd="1" destOrd="0" parTransId="{A66F26D2-D853-4BA4-A499-7FAEDBC2039B}" sibTransId="{6F4FE991-495B-46CB-BD29-89065C09AECB}"/>
    <dgm:cxn modelId="{FB3A3D48-F4C7-41F7-847A-BEE7F6825C89}" srcId="{1D32AE38-14B4-4E30-A5DE-242719D6205F}" destId="{8C02E90E-0CBB-44C7-8EAA-F4789F15270C}" srcOrd="4" destOrd="0" parTransId="{DD3B238E-C0C5-4AAC-959C-4FFDB6452A9B}" sibTransId="{2AB25F64-3CE7-45BF-A533-694A4535606D}"/>
    <dgm:cxn modelId="{8351A33F-860E-4DFB-A0E6-78E4920665AF}" srcId="{1D32AE38-14B4-4E30-A5DE-242719D6205F}" destId="{B9F08FBE-F02F-42AA-9497-69D2F7C9D0D3}" srcOrd="3" destOrd="0" parTransId="{80508FAA-F048-45D1-8E46-7A463FE532DE}" sibTransId="{B7ADBBF1-3EFD-4F08-B042-C2587469F7DC}"/>
    <dgm:cxn modelId="{6B6A9139-10AD-4351-B473-64EA8F3B8724}" srcId="{1D32AE38-14B4-4E30-A5DE-242719D6205F}" destId="{66BC2E6E-DD51-40EC-9E1E-8E47452C1D3B}" srcOrd="0" destOrd="0" parTransId="{D34857AD-5B04-437F-992F-1D0FA4358C34}" sibTransId="{D691DDCB-A7F1-491A-8DE9-26226E5896FC}"/>
    <dgm:cxn modelId="{040EA14C-3BCF-4FF4-BEAE-8F07DEBC4573}" type="presOf" srcId="{CE681B2C-954C-4028-819B-40AA2F9AEF56}" destId="{2A67265B-1BCF-4BC2-9540-A285CA1F3A6F}" srcOrd="0" destOrd="0" presId="urn:microsoft.com/office/officeart/2005/8/layout/vList2"/>
    <dgm:cxn modelId="{F4F7B5A3-C203-4C28-AA82-5891E2BE00BB}" type="presOf" srcId="{66BC2E6E-DD51-40EC-9E1E-8E47452C1D3B}" destId="{116C4B0D-015A-47B7-9C76-7254EEC4F8E7}" srcOrd="0" destOrd="0" presId="urn:microsoft.com/office/officeart/2005/8/layout/vList2"/>
    <dgm:cxn modelId="{267583D7-3F50-4167-9428-7732D8D3D5D6}" type="presOf" srcId="{B9F08FBE-F02F-42AA-9497-69D2F7C9D0D3}" destId="{FF47D4BB-EF20-405F-B30C-E7E20A298FA6}" srcOrd="0" destOrd="0" presId="urn:microsoft.com/office/officeart/2005/8/layout/vList2"/>
    <dgm:cxn modelId="{C920D918-BA79-441A-880A-C7620EFC4E7A}" type="presOf" srcId="{8C02E90E-0CBB-44C7-8EAA-F4789F15270C}" destId="{69B13F6D-C2C1-4903-823B-8308FBBA8001}" srcOrd="0" destOrd="0" presId="urn:microsoft.com/office/officeart/2005/8/layout/vList2"/>
    <dgm:cxn modelId="{EBCCA412-B4EC-47F3-A091-D265892CB780}" type="presOf" srcId="{1D32AE38-14B4-4E30-A5DE-242719D6205F}" destId="{6763E534-A129-4A94-83DE-993A37E39EE0}" srcOrd="0" destOrd="0" presId="urn:microsoft.com/office/officeart/2005/8/layout/vList2"/>
    <dgm:cxn modelId="{188FE8A9-2FD7-46B4-91A8-F01E5AA7A83A}" type="presParOf" srcId="{6763E534-A129-4A94-83DE-993A37E39EE0}" destId="{116C4B0D-015A-47B7-9C76-7254EEC4F8E7}" srcOrd="0" destOrd="0" presId="urn:microsoft.com/office/officeart/2005/8/layout/vList2"/>
    <dgm:cxn modelId="{B748BA87-CEE7-4F54-A83C-8DC0A33B7837}" type="presParOf" srcId="{6763E534-A129-4A94-83DE-993A37E39EE0}" destId="{818A4E39-5B04-40C2-A796-00EF218D2757}" srcOrd="1" destOrd="0" presId="urn:microsoft.com/office/officeart/2005/8/layout/vList2"/>
    <dgm:cxn modelId="{D1FC2597-4147-47E1-8C43-FA6CD26A7272}" type="presParOf" srcId="{6763E534-A129-4A94-83DE-993A37E39EE0}" destId="{2A67265B-1BCF-4BC2-9540-A285CA1F3A6F}" srcOrd="2" destOrd="0" presId="urn:microsoft.com/office/officeart/2005/8/layout/vList2"/>
    <dgm:cxn modelId="{B9F8BF6D-BCAE-4A35-9D8D-503A9153E2F5}" type="presParOf" srcId="{6763E534-A129-4A94-83DE-993A37E39EE0}" destId="{A029A5D7-30CD-4682-B432-0F0F1C766AB1}" srcOrd="3" destOrd="0" presId="urn:microsoft.com/office/officeart/2005/8/layout/vList2"/>
    <dgm:cxn modelId="{3F377D17-CA5E-4B62-AA40-D052FEF13BC1}" type="presParOf" srcId="{6763E534-A129-4A94-83DE-993A37E39EE0}" destId="{42ECC76D-AB3C-4A86-A9B2-5404D46384BB}" srcOrd="4" destOrd="0" presId="urn:microsoft.com/office/officeart/2005/8/layout/vList2"/>
    <dgm:cxn modelId="{9FBDEE61-3E6B-4816-8FCF-79E8D1DAD688}" type="presParOf" srcId="{6763E534-A129-4A94-83DE-993A37E39EE0}" destId="{1A6140AE-BCE6-486C-8834-314ECF5FD668}" srcOrd="5" destOrd="0" presId="urn:microsoft.com/office/officeart/2005/8/layout/vList2"/>
    <dgm:cxn modelId="{F2B9E606-1E29-451E-BF2F-33C81F9F4E4F}" type="presParOf" srcId="{6763E534-A129-4A94-83DE-993A37E39EE0}" destId="{FF47D4BB-EF20-405F-B30C-E7E20A298FA6}" srcOrd="6" destOrd="0" presId="urn:microsoft.com/office/officeart/2005/8/layout/vList2"/>
    <dgm:cxn modelId="{9823B11A-6C87-4385-896F-8CE408909ACE}" type="presParOf" srcId="{6763E534-A129-4A94-83DE-993A37E39EE0}" destId="{61C82CF1-E6CF-4F2C-9438-A643F598A788}" srcOrd="7" destOrd="0" presId="urn:microsoft.com/office/officeart/2005/8/layout/vList2"/>
    <dgm:cxn modelId="{A1FF68F4-023D-4E95-9F7C-317A33E8606E}" type="presParOf" srcId="{6763E534-A129-4A94-83DE-993A37E39EE0}" destId="{69B13F6D-C2C1-4903-823B-8308FBBA8001}" srcOrd="8" destOrd="0" presId="urn:microsoft.com/office/officeart/2005/8/layout/vList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89EA1EB-823B-433A-99DD-3378301F8621}" type="doc">
      <dgm:prSet loTypeId="urn:microsoft.com/office/officeart/2005/8/layout/bProcess3" loCatId="process" qsTypeId="urn:microsoft.com/office/officeart/2005/8/quickstyle/simple5" qsCatId="simple" csTypeId="urn:microsoft.com/office/officeart/2005/8/colors/colorful2" csCatId="colorful"/>
      <dgm:spPr/>
      <dgm:t>
        <a:bodyPr/>
        <a:lstStyle/>
        <a:p>
          <a:endParaRPr lang="es-MX"/>
        </a:p>
      </dgm:t>
    </dgm:pt>
    <dgm:pt modelId="{C176CC24-2FDF-46CA-8770-1037BBE3B8BB}">
      <dgm:prSet/>
      <dgm:spPr/>
      <dgm:t>
        <a:bodyPr/>
        <a:lstStyle/>
        <a:p>
          <a:pPr rtl="0"/>
          <a:r>
            <a:rPr lang="es-MX" dirty="0" smtClean="0">
              <a:solidFill>
                <a:schemeClr val="tx1"/>
              </a:solidFill>
            </a:rPr>
            <a:t>Las Instituciones establecerán procedimientos para garantizar que la mejor estimación y las hipótesis en las que se base su cálculo, se comparen periódicamente con su experiencia anterior. </a:t>
          </a:r>
          <a:endParaRPr lang="es-MX" dirty="0">
            <a:solidFill>
              <a:schemeClr val="tx1"/>
            </a:solidFill>
          </a:endParaRPr>
        </a:p>
      </dgm:t>
    </dgm:pt>
    <dgm:pt modelId="{ADCB0670-6673-4A97-86F2-AD3415456378}" type="parTrans" cxnId="{9355B9C6-287D-4E02-ACB5-4CFD6945B259}">
      <dgm:prSet/>
      <dgm:spPr/>
      <dgm:t>
        <a:bodyPr/>
        <a:lstStyle/>
        <a:p>
          <a:endParaRPr lang="es-MX">
            <a:solidFill>
              <a:schemeClr val="tx1"/>
            </a:solidFill>
          </a:endParaRPr>
        </a:p>
      </dgm:t>
    </dgm:pt>
    <dgm:pt modelId="{12752EDD-8D63-4C4C-B01A-B08BD3F472E5}" type="sibTrans" cxnId="{9355B9C6-287D-4E02-ACB5-4CFD6945B259}">
      <dgm:prSet/>
      <dgm:spPr/>
      <dgm:t>
        <a:bodyPr/>
        <a:lstStyle/>
        <a:p>
          <a:endParaRPr lang="es-MX">
            <a:solidFill>
              <a:schemeClr val="tx1"/>
            </a:solidFill>
          </a:endParaRPr>
        </a:p>
      </dgm:t>
    </dgm:pt>
    <dgm:pt modelId="{0593C97C-A927-41E0-BA30-676535AA46CE}">
      <dgm:prSet/>
      <dgm:spPr/>
      <dgm:t>
        <a:bodyPr/>
        <a:lstStyle/>
        <a:p>
          <a:pPr rtl="0"/>
          <a:r>
            <a:rPr lang="es-MX" dirty="0" smtClean="0">
              <a:solidFill>
                <a:schemeClr val="tx1"/>
              </a:solidFill>
            </a:rPr>
            <a:t>Cuando la comparación manifieste una desviación sistemática entre la experiencia y el cálculo de la mejor estimación, la Institución deberá realizar los ajustes necesarios en los métodos actuariales o hipótesis utilizados.</a:t>
          </a:r>
          <a:endParaRPr lang="es-MX" dirty="0">
            <a:solidFill>
              <a:schemeClr val="tx1"/>
            </a:solidFill>
          </a:endParaRPr>
        </a:p>
      </dgm:t>
    </dgm:pt>
    <dgm:pt modelId="{F50AC690-C4AB-4C35-A6B1-5CC67A5A02BB}" type="parTrans" cxnId="{9EFBE02F-7A4F-4BF7-82C9-120FA2CAE370}">
      <dgm:prSet/>
      <dgm:spPr/>
      <dgm:t>
        <a:bodyPr/>
        <a:lstStyle/>
        <a:p>
          <a:endParaRPr lang="es-MX">
            <a:solidFill>
              <a:schemeClr val="tx1"/>
            </a:solidFill>
          </a:endParaRPr>
        </a:p>
      </dgm:t>
    </dgm:pt>
    <dgm:pt modelId="{0BB6FD20-5A41-4926-92BB-69F273556DBB}" type="sibTrans" cxnId="{9EFBE02F-7A4F-4BF7-82C9-120FA2CAE370}">
      <dgm:prSet/>
      <dgm:spPr/>
      <dgm:t>
        <a:bodyPr/>
        <a:lstStyle/>
        <a:p>
          <a:endParaRPr lang="es-MX">
            <a:solidFill>
              <a:schemeClr val="tx1"/>
            </a:solidFill>
          </a:endParaRPr>
        </a:p>
      </dgm:t>
    </dgm:pt>
    <dgm:pt modelId="{67C1B4F8-EBA7-4C94-83DA-D23494BE0B1D}" type="pres">
      <dgm:prSet presAssocID="{589EA1EB-823B-433A-99DD-3378301F8621}" presName="Name0" presStyleCnt="0">
        <dgm:presLayoutVars>
          <dgm:dir/>
          <dgm:resizeHandles val="exact"/>
        </dgm:presLayoutVars>
      </dgm:prSet>
      <dgm:spPr/>
      <dgm:t>
        <a:bodyPr/>
        <a:lstStyle/>
        <a:p>
          <a:endParaRPr lang="es-MX"/>
        </a:p>
      </dgm:t>
    </dgm:pt>
    <dgm:pt modelId="{D9F1E18B-1EDF-4DBB-A729-ED11DEAC063B}" type="pres">
      <dgm:prSet presAssocID="{C176CC24-2FDF-46CA-8770-1037BBE3B8BB}" presName="node" presStyleLbl="node1" presStyleIdx="0" presStyleCnt="2">
        <dgm:presLayoutVars>
          <dgm:bulletEnabled val="1"/>
        </dgm:presLayoutVars>
      </dgm:prSet>
      <dgm:spPr/>
      <dgm:t>
        <a:bodyPr/>
        <a:lstStyle/>
        <a:p>
          <a:endParaRPr lang="es-MX"/>
        </a:p>
      </dgm:t>
    </dgm:pt>
    <dgm:pt modelId="{5224A9AE-AFE5-4DE6-985E-82C676255971}" type="pres">
      <dgm:prSet presAssocID="{12752EDD-8D63-4C4C-B01A-B08BD3F472E5}" presName="sibTrans" presStyleLbl="sibTrans1D1" presStyleIdx="0" presStyleCnt="1"/>
      <dgm:spPr/>
      <dgm:t>
        <a:bodyPr/>
        <a:lstStyle/>
        <a:p>
          <a:endParaRPr lang="es-MX"/>
        </a:p>
      </dgm:t>
    </dgm:pt>
    <dgm:pt modelId="{F4952C35-F499-47F9-B18A-96005F6559B2}" type="pres">
      <dgm:prSet presAssocID="{12752EDD-8D63-4C4C-B01A-B08BD3F472E5}" presName="connectorText" presStyleLbl="sibTrans1D1" presStyleIdx="0" presStyleCnt="1"/>
      <dgm:spPr/>
      <dgm:t>
        <a:bodyPr/>
        <a:lstStyle/>
        <a:p>
          <a:endParaRPr lang="es-MX"/>
        </a:p>
      </dgm:t>
    </dgm:pt>
    <dgm:pt modelId="{A99227D2-16AC-4F7F-BD07-986707ADFCB6}" type="pres">
      <dgm:prSet presAssocID="{0593C97C-A927-41E0-BA30-676535AA46CE}" presName="node" presStyleLbl="node1" presStyleIdx="1" presStyleCnt="2">
        <dgm:presLayoutVars>
          <dgm:bulletEnabled val="1"/>
        </dgm:presLayoutVars>
      </dgm:prSet>
      <dgm:spPr/>
      <dgm:t>
        <a:bodyPr/>
        <a:lstStyle/>
        <a:p>
          <a:endParaRPr lang="es-MX"/>
        </a:p>
      </dgm:t>
    </dgm:pt>
  </dgm:ptLst>
  <dgm:cxnLst>
    <dgm:cxn modelId="{34E166B1-AF65-4E66-BCF1-D8CD20EF95A9}" type="presOf" srcId="{12752EDD-8D63-4C4C-B01A-B08BD3F472E5}" destId="{5224A9AE-AFE5-4DE6-985E-82C676255971}" srcOrd="0" destOrd="0" presId="urn:microsoft.com/office/officeart/2005/8/layout/bProcess3"/>
    <dgm:cxn modelId="{121D2166-0E97-414E-BEC6-05E029D37E3B}" type="presOf" srcId="{589EA1EB-823B-433A-99DD-3378301F8621}" destId="{67C1B4F8-EBA7-4C94-83DA-D23494BE0B1D}" srcOrd="0" destOrd="0" presId="urn:microsoft.com/office/officeart/2005/8/layout/bProcess3"/>
    <dgm:cxn modelId="{66423179-C4F4-4E64-8886-55C5F0597941}" type="presOf" srcId="{C176CC24-2FDF-46CA-8770-1037BBE3B8BB}" destId="{D9F1E18B-1EDF-4DBB-A729-ED11DEAC063B}" srcOrd="0" destOrd="0" presId="urn:microsoft.com/office/officeart/2005/8/layout/bProcess3"/>
    <dgm:cxn modelId="{64F5E324-DBEF-450C-912B-E94F02E1403E}" type="presOf" srcId="{12752EDD-8D63-4C4C-B01A-B08BD3F472E5}" destId="{F4952C35-F499-47F9-B18A-96005F6559B2}" srcOrd="1" destOrd="0" presId="urn:microsoft.com/office/officeart/2005/8/layout/bProcess3"/>
    <dgm:cxn modelId="{9355B9C6-287D-4E02-ACB5-4CFD6945B259}" srcId="{589EA1EB-823B-433A-99DD-3378301F8621}" destId="{C176CC24-2FDF-46CA-8770-1037BBE3B8BB}" srcOrd="0" destOrd="0" parTransId="{ADCB0670-6673-4A97-86F2-AD3415456378}" sibTransId="{12752EDD-8D63-4C4C-B01A-B08BD3F472E5}"/>
    <dgm:cxn modelId="{2658AF6F-F622-4CCF-8997-C324DDA0B05B}" type="presOf" srcId="{0593C97C-A927-41E0-BA30-676535AA46CE}" destId="{A99227D2-16AC-4F7F-BD07-986707ADFCB6}" srcOrd="0" destOrd="0" presId="urn:microsoft.com/office/officeart/2005/8/layout/bProcess3"/>
    <dgm:cxn modelId="{9EFBE02F-7A4F-4BF7-82C9-120FA2CAE370}" srcId="{589EA1EB-823B-433A-99DD-3378301F8621}" destId="{0593C97C-A927-41E0-BA30-676535AA46CE}" srcOrd="1" destOrd="0" parTransId="{F50AC690-C4AB-4C35-A6B1-5CC67A5A02BB}" sibTransId="{0BB6FD20-5A41-4926-92BB-69F273556DBB}"/>
    <dgm:cxn modelId="{1DE24611-99EE-46A9-A018-27F00B0C8DB8}" type="presParOf" srcId="{67C1B4F8-EBA7-4C94-83DA-D23494BE0B1D}" destId="{D9F1E18B-1EDF-4DBB-A729-ED11DEAC063B}" srcOrd="0" destOrd="0" presId="urn:microsoft.com/office/officeart/2005/8/layout/bProcess3"/>
    <dgm:cxn modelId="{6CD595D9-C6CF-4565-8D26-B6269B5DD78E}" type="presParOf" srcId="{67C1B4F8-EBA7-4C94-83DA-D23494BE0B1D}" destId="{5224A9AE-AFE5-4DE6-985E-82C676255971}" srcOrd="1" destOrd="0" presId="urn:microsoft.com/office/officeart/2005/8/layout/bProcess3"/>
    <dgm:cxn modelId="{23899BBA-CEC7-4DB9-9B98-F629CF743F12}" type="presParOf" srcId="{5224A9AE-AFE5-4DE6-985E-82C676255971}" destId="{F4952C35-F499-47F9-B18A-96005F6559B2}" srcOrd="0" destOrd="0" presId="urn:microsoft.com/office/officeart/2005/8/layout/bProcess3"/>
    <dgm:cxn modelId="{510F897F-B5B2-4383-918E-E37FE20A07EE}" type="presParOf" srcId="{67C1B4F8-EBA7-4C94-83DA-D23494BE0B1D}" destId="{A99227D2-16AC-4F7F-BD07-986707ADFCB6}" srcOrd="2"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C4A71F3-178B-4D3F-87C3-22F5DBC686F1}" type="doc">
      <dgm:prSet loTypeId="urn:microsoft.com/office/officeart/2005/8/layout/lProcess3" loCatId="process" qsTypeId="urn:microsoft.com/office/officeart/2005/8/quickstyle/simple5" qsCatId="simple" csTypeId="urn:microsoft.com/office/officeart/2005/8/colors/colorful3" csCatId="colorful" phldr="1"/>
      <dgm:spPr/>
      <dgm:t>
        <a:bodyPr/>
        <a:lstStyle/>
        <a:p>
          <a:endParaRPr lang="es-MX"/>
        </a:p>
      </dgm:t>
    </dgm:pt>
    <dgm:pt modelId="{33ADBB1D-F384-4612-AF39-2B470FD1A398}">
      <dgm:prSet custT="1"/>
      <dgm:spPr/>
      <dgm:t>
        <a:bodyPr/>
        <a:lstStyle/>
        <a:p>
          <a:pPr rtl="0"/>
          <a:r>
            <a:rPr lang="es-MX" sz="1800" dirty="0" smtClean="0">
              <a:solidFill>
                <a:schemeClr val="tx1"/>
              </a:solidFill>
            </a:rPr>
            <a:t>Revisar que las políticas y normas establecidas por el Consejo de Administración se apliquen de manera adecuada.</a:t>
          </a:r>
          <a:endParaRPr lang="es-MX" sz="1800" dirty="0">
            <a:solidFill>
              <a:schemeClr val="tx1"/>
            </a:solidFill>
          </a:endParaRPr>
        </a:p>
      </dgm:t>
    </dgm:pt>
    <dgm:pt modelId="{CA5FE112-20F8-4E72-82E8-5ECB6E914643}" type="parTrans" cxnId="{00D398D8-C8FD-4B33-AEDC-84C525497F46}">
      <dgm:prSet/>
      <dgm:spPr/>
      <dgm:t>
        <a:bodyPr/>
        <a:lstStyle/>
        <a:p>
          <a:endParaRPr lang="es-MX">
            <a:solidFill>
              <a:schemeClr val="tx1"/>
            </a:solidFill>
          </a:endParaRPr>
        </a:p>
      </dgm:t>
    </dgm:pt>
    <dgm:pt modelId="{41FA3D35-2394-4AB5-91C1-ECD511015F63}" type="sibTrans" cxnId="{00D398D8-C8FD-4B33-AEDC-84C525497F46}">
      <dgm:prSet/>
      <dgm:spPr/>
      <dgm:t>
        <a:bodyPr/>
        <a:lstStyle/>
        <a:p>
          <a:endParaRPr lang="es-MX">
            <a:solidFill>
              <a:schemeClr val="tx1"/>
            </a:solidFill>
          </a:endParaRPr>
        </a:p>
      </dgm:t>
    </dgm:pt>
    <dgm:pt modelId="{4AF26A86-87CC-4DD3-9BC7-CAF74BF32041}">
      <dgm:prSet custT="1"/>
      <dgm:spPr/>
      <dgm:t>
        <a:bodyPr/>
        <a:lstStyle/>
        <a:p>
          <a:pPr rtl="0"/>
          <a:r>
            <a:rPr lang="es-MX" sz="1800" dirty="0" smtClean="0">
              <a:solidFill>
                <a:schemeClr val="tx1"/>
              </a:solidFill>
            </a:rPr>
            <a:t>Verificar:</a:t>
          </a:r>
          <a:endParaRPr lang="es-MX" sz="1800" dirty="0">
            <a:solidFill>
              <a:schemeClr val="tx1"/>
            </a:solidFill>
          </a:endParaRPr>
        </a:p>
      </dgm:t>
    </dgm:pt>
    <dgm:pt modelId="{A139E79C-0F53-4F76-9B79-2DBF56E29F36}" type="parTrans" cxnId="{33CDB4AC-4A56-4C4D-87CD-CFADA3C67940}">
      <dgm:prSet/>
      <dgm:spPr/>
      <dgm:t>
        <a:bodyPr/>
        <a:lstStyle/>
        <a:p>
          <a:endParaRPr lang="es-MX">
            <a:solidFill>
              <a:schemeClr val="tx1"/>
            </a:solidFill>
          </a:endParaRPr>
        </a:p>
      </dgm:t>
    </dgm:pt>
    <dgm:pt modelId="{CEBB0ED6-A470-4AEE-98B8-04BCCB7BA432}" type="sibTrans" cxnId="{33CDB4AC-4A56-4C4D-87CD-CFADA3C67940}">
      <dgm:prSet/>
      <dgm:spPr/>
      <dgm:t>
        <a:bodyPr/>
        <a:lstStyle/>
        <a:p>
          <a:endParaRPr lang="es-MX">
            <a:solidFill>
              <a:schemeClr val="tx1"/>
            </a:solidFill>
          </a:endParaRPr>
        </a:p>
      </dgm:t>
    </dgm:pt>
    <dgm:pt modelId="{B19E0BB6-9644-456B-8686-F5ED1864E766}">
      <dgm:prSet custT="1"/>
      <dgm:spPr/>
      <dgm:t>
        <a:bodyPr/>
        <a:lstStyle/>
        <a:p>
          <a:pPr rtl="0"/>
          <a:r>
            <a:rPr lang="es-MX" sz="1200" dirty="0" smtClean="0">
              <a:solidFill>
                <a:schemeClr val="tx1"/>
              </a:solidFill>
            </a:rPr>
            <a:t>El correcto funcionamiento del sistema de control interno.</a:t>
          </a:r>
          <a:endParaRPr lang="es-MX" sz="1200" dirty="0">
            <a:solidFill>
              <a:schemeClr val="tx1"/>
            </a:solidFill>
          </a:endParaRPr>
        </a:p>
      </dgm:t>
    </dgm:pt>
    <dgm:pt modelId="{BFE58D09-56F4-457F-BB48-C3CD0B504F88}" type="parTrans" cxnId="{4C4AB050-7037-444C-A0AC-48A09B82A278}">
      <dgm:prSet/>
      <dgm:spPr/>
      <dgm:t>
        <a:bodyPr/>
        <a:lstStyle/>
        <a:p>
          <a:endParaRPr lang="es-MX">
            <a:solidFill>
              <a:schemeClr val="tx1"/>
            </a:solidFill>
          </a:endParaRPr>
        </a:p>
      </dgm:t>
    </dgm:pt>
    <dgm:pt modelId="{BA16E603-F920-4403-BE5C-3527BEE774DC}" type="sibTrans" cxnId="{4C4AB050-7037-444C-A0AC-48A09B82A278}">
      <dgm:prSet/>
      <dgm:spPr/>
      <dgm:t>
        <a:bodyPr/>
        <a:lstStyle/>
        <a:p>
          <a:endParaRPr lang="es-MX">
            <a:solidFill>
              <a:schemeClr val="tx1"/>
            </a:solidFill>
          </a:endParaRPr>
        </a:p>
      </dgm:t>
    </dgm:pt>
    <dgm:pt modelId="{21DEBA1C-6BFA-4500-907D-5DF24B66BA7F}">
      <dgm:prSet custT="1"/>
      <dgm:spPr/>
      <dgm:t>
        <a:bodyPr/>
        <a:lstStyle/>
        <a:p>
          <a:pPr rtl="0"/>
          <a:r>
            <a:rPr lang="es-MX" sz="1200" dirty="0" smtClean="0">
              <a:solidFill>
                <a:schemeClr val="tx1"/>
              </a:solidFill>
            </a:rPr>
            <a:t>Su consistencia con los objetivos y lineamientos aplicables en la materia.</a:t>
          </a:r>
          <a:endParaRPr lang="es-MX" sz="1200" dirty="0">
            <a:solidFill>
              <a:schemeClr val="tx1"/>
            </a:solidFill>
          </a:endParaRPr>
        </a:p>
      </dgm:t>
    </dgm:pt>
    <dgm:pt modelId="{7F387F97-815F-4F0D-9592-646CD3C2E764}" type="parTrans" cxnId="{7C30DA9D-D1B6-42AA-8BE8-D49B715FDFF2}">
      <dgm:prSet/>
      <dgm:spPr/>
      <dgm:t>
        <a:bodyPr/>
        <a:lstStyle/>
        <a:p>
          <a:endParaRPr lang="es-MX">
            <a:solidFill>
              <a:schemeClr val="tx1"/>
            </a:solidFill>
          </a:endParaRPr>
        </a:p>
      </dgm:t>
    </dgm:pt>
    <dgm:pt modelId="{36167DAA-A599-449A-B6F3-F9946FB1D0BA}" type="sibTrans" cxnId="{7C30DA9D-D1B6-42AA-8BE8-D49B715FDFF2}">
      <dgm:prSet/>
      <dgm:spPr/>
      <dgm:t>
        <a:bodyPr/>
        <a:lstStyle/>
        <a:p>
          <a:endParaRPr lang="es-MX">
            <a:solidFill>
              <a:schemeClr val="tx1"/>
            </a:solidFill>
          </a:endParaRPr>
        </a:p>
      </dgm:t>
    </dgm:pt>
    <dgm:pt modelId="{367561DD-56DC-4909-9F74-3C8249E488DE}">
      <dgm:prSet custT="1"/>
      <dgm:spPr/>
      <dgm:t>
        <a:bodyPr/>
        <a:lstStyle/>
        <a:p>
          <a:pPr rtl="0"/>
          <a:r>
            <a:rPr lang="es-MX" sz="1200" dirty="0" smtClean="0">
              <a:solidFill>
                <a:schemeClr val="tx1"/>
              </a:solidFill>
            </a:rPr>
            <a:t>Si es suficiente y adecuado para la actividad de la institución. </a:t>
          </a:r>
          <a:endParaRPr lang="es-ES_tradnl" sz="1200" dirty="0">
            <a:solidFill>
              <a:schemeClr val="tx1"/>
            </a:solidFill>
          </a:endParaRPr>
        </a:p>
      </dgm:t>
    </dgm:pt>
    <dgm:pt modelId="{34453766-F71F-4A12-B15C-DC4E65344058}" type="parTrans" cxnId="{70ABA7C1-7F55-4CC4-8CAE-4846BE9151D5}">
      <dgm:prSet/>
      <dgm:spPr/>
      <dgm:t>
        <a:bodyPr/>
        <a:lstStyle/>
        <a:p>
          <a:endParaRPr lang="es-MX">
            <a:solidFill>
              <a:schemeClr val="tx1"/>
            </a:solidFill>
          </a:endParaRPr>
        </a:p>
      </dgm:t>
    </dgm:pt>
    <dgm:pt modelId="{CF3A0180-DBDB-46D8-B5A4-B80280B98123}" type="sibTrans" cxnId="{70ABA7C1-7F55-4CC4-8CAE-4846BE9151D5}">
      <dgm:prSet/>
      <dgm:spPr/>
      <dgm:t>
        <a:bodyPr/>
        <a:lstStyle/>
        <a:p>
          <a:endParaRPr lang="es-MX">
            <a:solidFill>
              <a:schemeClr val="tx1"/>
            </a:solidFill>
          </a:endParaRPr>
        </a:p>
      </dgm:t>
    </dgm:pt>
    <dgm:pt modelId="{A7876ED9-FFD2-4174-A3D9-5A9F5F268934}" type="pres">
      <dgm:prSet presAssocID="{4C4A71F3-178B-4D3F-87C3-22F5DBC686F1}" presName="Name0" presStyleCnt="0">
        <dgm:presLayoutVars>
          <dgm:chPref val="3"/>
          <dgm:dir/>
          <dgm:animLvl val="lvl"/>
          <dgm:resizeHandles/>
        </dgm:presLayoutVars>
      </dgm:prSet>
      <dgm:spPr/>
      <dgm:t>
        <a:bodyPr/>
        <a:lstStyle/>
        <a:p>
          <a:endParaRPr lang="es-MX"/>
        </a:p>
      </dgm:t>
    </dgm:pt>
    <dgm:pt modelId="{D9AD1E3E-4210-46E1-BD5D-6A6E958FA549}" type="pres">
      <dgm:prSet presAssocID="{33ADBB1D-F384-4612-AF39-2B470FD1A398}" presName="horFlow" presStyleCnt="0"/>
      <dgm:spPr/>
    </dgm:pt>
    <dgm:pt modelId="{78EFDD3A-49C7-4610-B409-542C03545104}" type="pres">
      <dgm:prSet presAssocID="{33ADBB1D-F384-4612-AF39-2B470FD1A398}" presName="bigChev" presStyleLbl="node1" presStyleIdx="0" presStyleCnt="2" custScaleX="320314"/>
      <dgm:spPr/>
      <dgm:t>
        <a:bodyPr/>
        <a:lstStyle/>
        <a:p>
          <a:endParaRPr lang="es-MX"/>
        </a:p>
      </dgm:t>
    </dgm:pt>
    <dgm:pt modelId="{8CB95D71-AD55-4E1C-BAA9-25E1CDD77EC6}" type="pres">
      <dgm:prSet presAssocID="{33ADBB1D-F384-4612-AF39-2B470FD1A398}" presName="vSp" presStyleCnt="0"/>
      <dgm:spPr/>
    </dgm:pt>
    <dgm:pt modelId="{44601ADF-DA55-488B-BFDD-673CD48C88C0}" type="pres">
      <dgm:prSet presAssocID="{4AF26A86-87CC-4DD3-9BC7-CAF74BF32041}" presName="horFlow" presStyleCnt="0"/>
      <dgm:spPr/>
    </dgm:pt>
    <dgm:pt modelId="{FD2A2B3C-4B82-434D-810E-B7D73F1C1828}" type="pres">
      <dgm:prSet presAssocID="{4AF26A86-87CC-4DD3-9BC7-CAF74BF32041}" presName="bigChev" presStyleLbl="node1" presStyleIdx="1" presStyleCnt="2"/>
      <dgm:spPr/>
      <dgm:t>
        <a:bodyPr/>
        <a:lstStyle/>
        <a:p>
          <a:endParaRPr lang="es-MX"/>
        </a:p>
      </dgm:t>
    </dgm:pt>
    <dgm:pt modelId="{53F2DF66-775E-4BAD-B7F1-DC2CFF1C4596}" type="pres">
      <dgm:prSet presAssocID="{BFE58D09-56F4-457F-BB48-C3CD0B504F88}" presName="parTrans" presStyleCnt="0"/>
      <dgm:spPr/>
    </dgm:pt>
    <dgm:pt modelId="{224D0D7C-9FD2-4120-B16F-B984E2D25FB1}" type="pres">
      <dgm:prSet presAssocID="{B19E0BB6-9644-456B-8686-F5ED1864E766}" presName="node" presStyleLbl="alignAccFollowNode1" presStyleIdx="0" presStyleCnt="3">
        <dgm:presLayoutVars>
          <dgm:bulletEnabled val="1"/>
        </dgm:presLayoutVars>
      </dgm:prSet>
      <dgm:spPr/>
      <dgm:t>
        <a:bodyPr/>
        <a:lstStyle/>
        <a:p>
          <a:endParaRPr lang="es-MX"/>
        </a:p>
      </dgm:t>
    </dgm:pt>
    <dgm:pt modelId="{925DC1EE-425E-43B6-BC68-F7A028EFE7D5}" type="pres">
      <dgm:prSet presAssocID="{BA16E603-F920-4403-BE5C-3527BEE774DC}" presName="sibTrans" presStyleCnt="0"/>
      <dgm:spPr/>
    </dgm:pt>
    <dgm:pt modelId="{C702777B-F40F-4F57-876D-89274981D4BF}" type="pres">
      <dgm:prSet presAssocID="{21DEBA1C-6BFA-4500-907D-5DF24B66BA7F}" presName="node" presStyleLbl="alignAccFollowNode1" presStyleIdx="1" presStyleCnt="3">
        <dgm:presLayoutVars>
          <dgm:bulletEnabled val="1"/>
        </dgm:presLayoutVars>
      </dgm:prSet>
      <dgm:spPr/>
      <dgm:t>
        <a:bodyPr/>
        <a:lstStyle/>
        <a:p>
          <a:endParaRPr lang="es-MX"/>
        </a:p>
      </dgm:t>
    </dgm:pt>
    <dgm:pt modelId="{DD3F5CEB-D8C3-4BB6-8A2D-CDEF9ED12C6B}" type="pres">
      <dgm:prSet presAssocID="{36167DAA-A599-449A-B6F3-F9946FB1D0BA}" presName="sibTrans" presStyleCnt="0"/>
      <dgm:spPr/>
    </dgm:pt>
    <dgm:pt modelId="{FD64D26B-82B7-4030-8D50-9C4CA277078E}" type="pres">
      <dgm:prSet presAssocID="{367561DD-56DC-4909-9F74-3C8249E488DE}" presName="node" presStyleLbl="alignAccFollowNode1" presStyleIdx="2" presStyleCnt="3">
        <dgm:presLayoutVars>
          <dgm:bulletEnabled val="1"/>
        </dgm:presLayoutVars>
      </dgm:prSet>
      <dgm:spPr/>
      <dgm:t>
        <a:bodyPr/>
        <a:lstStyle/>
        <a:p>
          <a:endParaRPr lang="es-MX"/>
        </a:p>
      </dgm:t>
    </dgm:pt>
  </dgm:ptLst>
  <dgm:cxnLst>
    <dgm:cxn modelId="{EBBA3A57-640B-487F-8059-BA9EF009F2D8}" type="presOf" srcId="{367561DD-56DC-4909-9F74-3C8249E488DE}" destId="{FD64D26B-82B7-4030-8D50-9C4CA277078E}" srcOrd="0" destOrd="0" presId="urn:microsoft.com/office/officeart/2005/8/layout/lProcess3"/>
    <dgm:cxn modelId="{33CDB4AC-4A56-4C4D-87CD-CFADA3C67940}" srcId="{4C4A71F3-178B-4D3F-87C3-22F5DBC686F1}" destId="{4AF26A86-87CC-4DD3-9BC7-CAF74BF32041}" srcOrd="1" destOrd="0" parTransId="{A139E79C-0F53-4F76-9B79-2DBF56E29F36}" sibTransId="{CEBB0ED6-A470-4AEE-98B8-04BCCB7BA432}"/>
    <dgm:cxn modelId="{F33B7481-C12F-409E-B8BF-1241984A166C}" type="presOf" srcId="{B19E0BB6-9644-456B-8686-F5ED1864E766}" destId="{224D0D7C-9FD2-4120-B16F-B984E2D25FB1}" srcOrd="0" destOrd="0" presId="urn:microsoft.com/office/officeart/2005/8/layout/lProcess3"/>
    <dgm:cxn modelId="{2399BDFB-3066-481B-9D28-A277CF5C24EC}" type="presOf" srcId="{21DEBA1C-6BFA-4500-907D-5DF24B66BA7F}" destId="{C702777B-F40F-4F57-876D-89274981D4BF}" srcOrd="0" destOrd="0" presId="urn:microsoft.com/office/officeart/2005/8/layout/lProcess3"/>
    <dgm:cxn modelId="{70ABA7C1-7F55-4CC4-8CAE-4846BE9151D5}" srcId="{4AF26A86-87CC-4DD3-9BC7-CAF74BF32041}" destId="{367561DD-56DC-4909-9F74-3C8249E488DE}" srcOrd="2" destOrd="0" parTransId="{34453766-F71F-4A12-B15C-DC4E65344058}" sibTransId="{CF3A0180-DBDB-46D8-B5A4-B80280B98123}"/>
    <dgm:cxn modelId="{4C4AB050-7037-444C-A0AC-48A09B82A278}" srcId="{4AF26A86-87CC-4DD3-9BC7-CAF74BF32041}" destId="{B19E0BB6-9644-456B-8686-F5ED1864E766}" srcOrd="0" destOrd="0" parTransId="{BFE58D09-56F4-457F-BB48-C3CD0B504F88}" sibTransId="{BA16E603-F920-4403-BE5C-3527BEE774DC}"/>
    <dgm:cxn modelId="{7C30DA9D-D1B6-42AA-8BE8-D49B715FDFF2}" srcId="{4AF26A86-87CC-4DD3-9BC7-CAF74BF32041}" destId="{21DEBA1C-6BFA-4500-907D-5DF24B66BA7F}" srcOrd="1" destOrd="0" parTransId="{7F387F97-815F-4F0D-9592-646CD3C2E764}" sibTransId="{36167DAA-A599-449A-B6F3-F9946FB1D0BA}"/>
    <dgm:cxn modelId="{BEE4FB6B-9E38-4329-B211-59D258B2907F}" type="presOf" srcId="{4C4A71F3-178B-4D3F-87C3-22F5DBC686F1}" destId="{A7876ED9-FFD2-4174-A3D9-5A9F5F268934}" srcOrd="0" destOrd="0" presId="urn:microsoft.com/office/officeart/2005/8/layout/lProcess3"/>
    <dgm:cxn modelId="{00D398D8-C8FD-4B33-AEDC-84C525497F46}" srcId="{4C4A71F3-178B-4D3F-87C3-22F5DBC686F1}" destId="{33ADBB1D-F384-4612-AF39-2B470FD1A398}" srcOrd="0" destOrd="0" parTransId="{CA5FE112-20F8-4E72-82E8-5ECB6E914643}" sibTransId="{41FA3D35-2394-4AB5-91C1-ECD511015F63}"/>
    <dgm:cxn modelId="{B7865D95-A6F6-4740-905A-B157A944D2CC}" type="presOf" srcId="{33ADBB1D-F384-4612-AF39-2B470FD1A398}" destId="{78EFDD3A-49C7-4610-B409-542C03545104}" srcOrd="0" destOrd="0" presId="urn:microsoft.com/office/officeart/2005/8/layout/lProcess3"/>
    <dgm:cxn modelId="{90185988-A365-47AB-91B6-91F6446617CD}" type="presOf" srcId="{4AF26A86-87CC-4DD3-9BC7-CAF74BF32041}" destId="{FD2A2B3C-4B82-434D-810E-B7D73F1C1828}" srcOrd="0" destOrd="0" presId="urn:microsoft.com/office/officeart/2005/8/layout/lProcess3"/>
    <dgm:cxn modelId="{5BD9FA49-50AA-4E95-A556-95883CD1A210}" type="presParOf" srcId="{A7876ED9-FFD2-4174-A3D9-5A9F5F268934}" destId="{D9AD1E3E-4210-46E1-BD5D-6A6E958FA549}" srcOrd="0" destOrd="0" presId="urn:microsoft.com/office/officeart/2005/8/layout/lProcess3"/>
    <dgm:cxn modelId="{C951BB20-8A03-46E5-A1AB-4FA8CB9797B0}" type="presParOf" srcId="{D9AD1E3E-4210-46E1-BD5D-6A6E958FA549}" destId="{78EFDD3A-49C7-4610-B409-542C03545104}" srcOrd="0" destOrd="0" presId="urn:microsoft.com/office/officeart/2005/8/layout/lProcess3"/>
    <dgm:cxn modelId="{F792DD47-DF30-454B-B396-7611AD3E2A61}" type="presParOf" srcId="{A7876ED9-FFD2-4174-A3D9-5A9F5F268934}" destId="{8CB95D71-AD55-4E1C-BAA9-25E1CDD77EC6}" srcOrd="1" destOrd="0" presId="urn:microsoft.com/office/officeart/2005/8/layout/lProcess3"/>
    <dgm:cxn modelId="{D0A78F96-8490-481E-9E0E-9108AEE6AD16}" type="presParOf" srcId="{A7876ED9-FFD2-4174-A3D9-5A9F5F268934}" destId="{44601ADF-DA55-488B-BFDD-673CD48C88C0}" srcOrd="2" destOrd="0" presId="urn:microsoft.com/office/officeart/2005/8/layout/lProcess3"/>
    <dgm:cxn modelId="{76AF6A00-A0D0-4815-B0BF-8F370D8D89F9}" type="presParOf" srcId="{44601ADF-DA55-488B-BFDD-673CD48C88C0}" destId="{FD2A2B3C-4B82-434D-810E-B7D73F1C1828}" srcOrd="0" destOrd="0" presId="urn:microsoft.com/office/officeart/2005/8/layout/lProcess3"/>
    <dgm:cxn modelId="{647462F8-4CFD-420F-BC12-05D85009F599}" type="presParOf" srcId="{44601ADF-DA55-488B-BFDD-673CD48C88C0}" destId="{53F2DF66-775E-4BAD-B7F1-DC2CFF1C4596}" srcOrd="1" destOrd="0" presId="urn:microsoft.com/office/officeart/2005/8/layout/lProcess3"/>
    <dgm:cxn modelId="{553E1A7E-B582-4FA9-A86B-6C942EC422AB}" type="presParOf" srcId="{44601ADF-DA55-488B-BFDD-673CD48C88C0}" destId="{224D0D7C-9FD2-4120-B16F-B984E2D25FB1}" srcOrd="2" destOrd="0" presId="urn:microsoft.com/office/officeart/2005/8/layout/lProcess3"/>
    <dgm:cxn modelId="{317DD2C1-978D-44B6-89CD-01ED2DB33F50}" type="presParOf" srcId="{44601ADF-DA55-488B-BFDD-673CD48C88C0}" destId="{925DC1EE-425E-43B6-BC68-F7A028EFE7D5}" srcOrd="3" destOrd="0" presId="urn:microsoft.com/office/officeart/2005/8/layout/lProcess3"/>
    <dgm:cxn modelId="{9533B7D6-6F23-4C49-88E2-3F92DDBC6A2E}" type="presParOf" srcId="{44601ADF-DA55-488B-BFDD-673CD48C88C0}" destId="{C702777B-F40F-4F57-876D-89274981D4BF}" srcOrd="4" destOrd="0" presId="urn:microsoft.com/office/officeart/2005/8/layout/lProcess3"/>
    <dgm:cxn modelId="{5E00DEBD-26D3-4755-AFBA-0464A4A51634}" type="presParOf" srcId="{44601ADF-DA55-488B-BFDD-673CD48C88C0}" destId="{DD3F5CEB-D8C3-4BB6-8A2D-CDEF9ED12C6B}" srcOrd="5" destOrd="0" presId="urn:microsoft.com/office/officeart/2005/8/layout/lProcess3"/>
    <dgm:cxn modelId="{79319E05-EDC1-408D-9259-77F7CFDDE625}" type="presParOf" srcId="{44601ADF-DA55-488B-BFDD-673CD48C88C0}" destId="{FD64D26B-82B7-4030-8D50-9C4CA277078E}" srcOrd="6"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83EAAE4-542D-47F9-B24C-87F36E434B63}" type="doc">
      <dgm:prSet loTypeId="urn:microsoft.com/office/officeart/2005/8/layout/hList6" loCatId="list" qsTypeId="urn:microsoft.com/office/officeart/2005/8/quickstyle/simple5" qsCatId="simple" csTypeId="urn:microsoft.com/office/officeart/2005/8/colors/colorful2" csCatId="colorful" phldr="1"/>
      <dgm:spPr/>
      <dgm:t>
        <a:bodyPr/>
        <a:lstStyle/>
        <a:p>
          <a:endParaRPr lang="es-MX"/>
        </a:p>
      </dgm:t>
    </dgm:pt>
    <dgm:pt modelId="{1C64698E-1004-4D71-8991-A8D08155DF2E}">
      <dgm:prSet custT="1"/>
      <dgm:spPr/>
      <dgm:t>
        <a:bodyPr/>
        <a:lstStyle/>
        <a:p>
          <a:pPr rtl="0"/>
          <a:r>
            <a:rPr lang="es-MX" sz="1600" dirty="0" smtClean="0">
              <a:solidFill>
                <a:schemeClr val="tx1"/>
              </a:solidFill>
            </a:rPr>
            <a:t>Objetiva e independiente de las funciones operativas.</a:t>
          </a:r>
          <a:endParaRPr lang="es-MX" sz="1600" dirty="0">
            <a:solidFill>
              <a:schemeClr val="tx1"/>
            </a:solidFill>
          </a:endParaRPr>
        </a:p>
      </dgm:t>
    </dgm:pt>
    <dgm:pt modelId="{6A918C3E-7F82-4094-8E81-39E2FCB0027F}" type="parTrans" cxnId="{346B4CD8-0694-4D2B-AFAB-8DA5C387F593}">
      <dgm:prSet/>
      <dgm:spPr/>
      <dgm:t>
        <a:bodyPr/>
        <a:lstStyle/>
        <a:p>
          <a:endParaRPr lang="es-MX" sz="1600">
            <a:solidFill>
              <a:schemeClr val="tx1"/>
            </a:solidFill>
          </a:endParaRPr>
        </a:p>
      </dgm:t>
    </dgm:pt>
    <dgm:pt modelId="{62FE9DAC-5875-4BBB-BA5A-2D8D66C51386}" type="sibTrans" cxnId="{346B4CD8-0694-4D2B-AFAB-8DA5C387F593}">
      <dgm:prSet/>
      <dgm:spPr/>
      <dgm:t>
        <a:bodyPr/>
        <a:lstStyle/>
        <a:p>
          <a:endParaRPr lang="es-MX" sz="1600">
            <a:solidFill>
              <a:schemeClr val="tx1"/>
            </a:solidFill>
          </a:endParaRPr>
        </a:p>
      </dgm:t>
    </dgm:pt>
    <dgm:pt modelId="{2C683B23-EADF-4FF4-8BD7-7C87E5A2653F}">
      <dgm:prSet custT="1"/>
      <dgm:spPr/>
      <dgm:t>
        <a:bodyPr/>
        <a:lstStyle/>
        <a:p>
          <a:pPr rtl="0"/>
          <a:r>
            <a:rPr lang="es-MX" sz="1600" dirty="0" smtClean="0">
              <a:solidFill>
                <a:schemeClr val="tx1"/>
              </a:solidFill>
            </a:rPr>
            <a:t>Efectuada por un área específica que forme parte de la estructura organizacional.</a:t>
          </a:r>
          <a:endParaRPr lang="es-MX" sz="1600" dirty="0">
            <a:solidFill>
              <a:schemeClr val="tx1"/>
            </a:solidFill>
          </a:endParaRPr>
        </a:p>
      </dgm:t>
    </dgm:pt>
    <dgm:pt modelId="{DAA2B5B2-78DB-4F83-A7ED-0B33D84C2479}" type="parTrans" cxnId="{B596752D-4695-4FB6-B23D-EF68F95394EB}">
      <dgm:prSet/>
      <dgm:spPr/>
      <dgm:t>
        <a:bodyPr/>
        <a:lstStyle/>
        <a:p>
          <a:endParaRPr lang="es-MX" sz="1600">
            <a:solidFill>
              <a:schemeClr val="tx1"/>
            </a:solidFill>
          </a:endParaRPr>
        </a:p>
      </dgm:t>
    </dgm:pt>
    <dgm:pt modelId="{8D47BFDF-1A84-4646-AD98-7B92C3BD9B2F}" type="sibTrans" cxnId="{B596752D-4695-4FB6-B23D-EF68F95394EB}">
      <dgm:prSet/>
      <dgm:spPr/>
      <dgm:t>
        <a:bodyPr/>
        <a:lstStyle/>
        <a:p>
          <a:endParaRPr lang="es-MX" sz="1600">
            <a:solidFill>
              <a:schemeClr val="tx1"/>
            </a:solidFill>
          </a:endParaRPr>
        </a:p>
      </dgm:t>
    </dgm:pt>
    <dgm:pt modelId="{B181B1DD-BF1B-428F-BC2D-CD38537DB8CD}" type="pres">
      <dgm:prSet presAssocID="{683EAAE4-542D-47F9-B24C-87F36E434B63}" presName="Name0" presStyleCnt="0">
        <dgm:presLayoutVars>
          <dgm:dir/>
          <dgm:resizeHandles val="exact"/>
        </dgm:presLayoutVars>
      </dgm:prSet>
      <dgm:spPr/>
      <dgm:t>
        <a:bodyPr/>
        <a:lstStyle/>
        <a:p>
          <a:endParaRPr lang="es-MX"/>
        </a:p>
      </dgm:t>
    </dgm:pt>
    <dgm:pt modelId="{1A206831-4051-49E2-B4FD-EF22C3767A44}" type="pres">
      <dgm:prSet presAssocID="{1C64698E-1004-4D71-8991-A8D08155DF2E}" presName="node" presStyleLbl="node1" presStyleIdx="0" presStyleCnt="2">
        <dgm:presLayoutVars>
          <dgm:bulletEnabled val="1"/>
        </dgm:presLayoutVars>
      </dgm:prSet>
      <dgm:spPr/>
      <dgm:t>
        <a:bodyPr/>
        <a:lstStyle/>
        <a:p>
          <a:endParaRPr lang="es-MX"/>
        </a:p>
      </dgm:t>
    </dgm:pt>
    <dgm:pt modelId="{F515C9E9-D987-4405-A861-D16395B2EF47}" type="pres">
      <dgm:prSet presAssocID="{62FE9DAC-5875-4BBB-BA5A-2D8D66C51386}" presName="sibTrans" presStyleCnt="0"/>
      <dgm:spPr/>
    </dgm:pt>
    <dgm:pt modelId="{642938F2-615C-46F8-9877-0C62A122E684}" type="pres">
      <dgm:prSet presAssocID="{2C683B23-EADF-4FF4-8BD7-7C87E5A2653F}" presName="node" presStyleLbl="node1" presStyleIdx="1" presStyleCnt="2">
        <dgm:presLayoutVars>
          <dgm:bulletEnabled val="1"/>
        </dgm:presLayoutVars>
      </dgm:prSet>
      <dgm:spPr/>
      <dgm:t>
        <a:bodyPr/>
        <a:lstStyle/>
        <a:p>
          <a:endParaRPr lang="es-MX"/>
        </a:p>
      </dgm:t>
    </dgm:pt>
  </dgm:ptLst>
  <dgm:cxnLst>
    <dgm:cxn modelId="{346B4CD8-0694-4D2B-AFAB-8DA5C387F593}" srcId="{683EAAE4-542D-47F9-B24C-87F36E434B63}" destId="{1C64698E-1004-4D71-8991-A8D08155DF2E}" srcOrd="0" destOrd="0" parTransId="{6A918C3E-7F82-4094-8E81-39E2FCB0027F}" sibTransId="{62FE9DAC-5875-4BBB-BA5A-2D8D66C51386}"/>
    <dgm:cxn modelId="{B596752D-4695-4FB6-B23D-EF68F95394EB}" srcId="{683EAAE4-542D-47F9-B24C-87F36E434B63}" destId="{2C683B23-EADF-4FF4-8BD7-7C87E5A2653F}" srcOrd="1" destOrd="0" parTransId="{DAA2B5B2-78DB-4F83-A7ED-0B33D84C2479}" sibTransId="{8D47BFDF-1A84-4646-AD98-7B92C3BD9B2F}"/>
    <dgm:cxn modelId="{3962BD98-1B9B-41B1-80D4-304CF6CF2EA2}" type="presOf" srcId="{683EAAE4-542D-47F9-B24C-87F36E434B63}" destId="{B181B1DD-BF1B-428F-BC2D-CD38537DB8CD}" srcOrd="0" destOrd="0" presId="urn:microsoft.com/office/officeart/2005/8/layout/hList6"/>
    <dgm:cxn modelId="{0943123C-1833-4569-92B7-02782B714600}" type="presOf" srcId="{2C683B23-EADF-4FF4-8BD7-7C87E5A2653F}" destId="{642938F2-615C-46F8-9877-0C62A122E684}" srcOrd="0" destOrd="0" presId="urn:microsoft.com/office/officeart/2005/8/layout/hList6"/>
    <dgm:cxn modelId="{BD075F89-7F9D-45B3-992B-B36859E3ABD5}" type="presOf" srcId="{1C64698E-1004-4D71-8991-A8D08155DF2E}" destId="{1A206831-4051-49E2-B4FD-EF22C3767A44}" srcOrd="0" destOrd="0" presId="urn:microsoft.com/office/officeart/2005/8/layout/hList6"/>
    <dgm:cxn modelId="{CA658C2B-1321-48CB-B12E-DDF7CA7BF053}" type="presParOf" srcId="{B181B1DD-BF1B-428F-BC2D-CD38537DB8CD}" destId="{1A206831-4051-49E2-B4FD-EF22C3767A44}" srcOrd="0" destOrd="0" presId="urn:microsoft.com/office/officeart/2005/8/layout/hList6"/>
    <dgm:cxn modelId="{91EE3304-22C4-4CBD-9EF3-3F087C064FE4}" type="presParOf" srcId="{B181B1DD-BF1B-428F-BC2D-CD38537DB8CD}" destId="{F515C9E9-D987-4405-A861-D16395B2EF47}" srcOrd="1" destOrd="0" presId="urn:microsoft.com/office/officeart/2005/8/layout/hList6"/>
    <dgm:cxn modelId="{9594E71F-CC6F-46BB-AF65-C6140891C4D8}" type="presParOf" srcId="{B181B1DD-BF1B-428F-BC2D-CD38537DB8CD}" destId="{642938F2-615C-46F8-9877-0C62A122E684}" srcOrd="2" destOrd="0" presId="urn:microsoft.com/office/officeart/2005/8/layout/hList6"/>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1C2814-8D74-42E8-8723-8302AA3F6C5B}" type="doc">
      <dgm:prSet loTypeId="urn:microsoft.com/office/officeart/2005/8/layout/matrix3" loCatId="matrix" qsTypeId="urn:microsoft.com/office/officeart/2005/8/quickstyle/3d2" qsCatId="3D" csTypeId="urn:microsoft.com/office/officeart/2005/8/colors/colorful2" csCatId="colorful" phldr="1"/>
      <dgm:spPr/>
      <dgm:t>
        <a:bodyPr/>
        <a:lstStyle/>
        <a:p>
          <a:endParaRPr lang="es-MX"/>
        </a:p>
      </dgm:t>
    </dgm:pt>
    <dgm:pt modelId="{5E627D04-C732-417E-96F0-6260EA26B411}">
      <dgm:prSet custT="1"/>
      <dgm:spPr/>
      <dgm:t>
        <a:bodyPr/>
        <a:lstStyle/>
        <a:p>
          <a:pPr rtl="0"/>
          <a:r>
            <a:rPr lang="es-MX" sz="1400" dirty="0" smtClean="0">
              <a:solidFill>
                <a:schemeClr val="tx1"/>
              </a:solidFill>
            </a:rPr>
            <a:t>Procedimientos administrativos y contables. </a:t>
          </a:r>
          <a:endParaRPr lang="es-MX" sz="1400" dirty="0">
            <a:solidFill>
              <a:schemeClr val="tx1"/>
            </a:solidFill>
          </a:endParaRPr>
        </a:p>
      </dgm:t>
    </dgm:pt>
    <dgm:pt modelId="{BF0CA5A7-2C21-462A-9BE3-F61A99430D33}" type="parTrans" cxnId="{AE3A09A9-ADED-4E4C-937E-03022407B03B}">
      <dgm:prSet/>
      <dgm:spPr/>
      <dgm:t>
        <a:bodyPr/>
        <a:lstStyle/>
        <a:p>
          <a:endParaRPr lang="es-MX" sz="1400">
            <a:solidFill>
              <a:schemeClr val="tx1"/>
            </a:solidFill>
          </a:endParaRPr>
        </a:p>
      </dgm:t>
    </dgm:pt>
    <dgm:pt modelId="{69932BE1-5CA1-41D9-9C6A-DE27A69C1EBF}" type="sibTrans" cxnId="{AE3A09A9-ADED-4E4C-937E-03022407B03B}">
      <dgm:prSet/>
      <dgm:spPr/>
      <dgm:t>
        <a:bodyPr/>
        <a:lstStyle/>
        <a:p>
          <a:endParaRPr lang="es-MX" sz="1400">
            <a:solidFill>
              <a:schemeClr val="tx1"/>
            </a:solidFill>
          </a:endParaRPr>
        </a:p>
      </dgm:t>
    </dgm:pt>
    <dgm:pt modelId="{A716E7DE-8262-4D6D-BA18-62CBF3C2AB7E}">
      <dgm:prSet custT="1"/>
      <dgm:spPr/>
      <dgm:t>
        <a:bodyPr/>
        <a:lstStyle/>
        <a:p>
          <a:pPr rtl="0"/>
          <a:r>
            <a:rPr lang="es-MX" sz="1400" dirty="0" smtClean="0">
              <a:solidFill>
                <a:schemeClr val="tx1"/>
              </a:solidFill>
            </a:rPr>
            <a:t>Un marco de control interno. </a:t>
          </a:r>
          <a:endParaRPr lang="es-MX" sz="1400" dirty="0">
            <a:solidFill>
              <a:schemeClr val="tx1"/>
            </a:solidFill>
          </a:endParaRPr>
        </a:p>
      </dgm:t>
    </dgm:pt>
    <dgm:pt modelId="{864DAC48-B359-4E86-87A6-71280DD36B60}" type="parTrans" cxnId="{B7FF58B3-7C1E-4179-8334-17E86414403C}">
      <dgm:prSet/>
      <dgm:spPr/>
      <dgm:t>
        <a:bodyPr/>
        <a:lstStyle/>
        <a:p>
          <a:endParaRPr lang="es-MX" sz="1400">
            <a:solidFill>
              <a:schemeClr val="tx1"/>
            </a:solidFill>
          </a:endParaRPr>
        </a:p>
      </dgm:t>
    </dgm:pt>
    <dgm:pt modelId="{4DF4F63C-DD43-4E31-BC58-F9EAC7AB8F87}" type="sibTrans" cxnId="{B7FF58B3-7C1E-4179-8334-17E86414403C}">
      <dgm:prSet/>
      <dgm:spPr/>
      <dgm:t>
        <a:bodyPr/>
        <a:lstStyle/>
        <a:p>
          <a:endParaRPr lang="es-MX" sz="1400">
            <a:solidFill>
              <a:schemeClr val="tx1"/>
            </a:solidFill>
          </a:endParaRPr>
        </a:p>
      </dgm:t>
    </dgm:pt>
    <dgm:pt modelId="{5199E08C-B114-4792-A2F0-AAEA6DD9AB53}">
      <dgm:prSet custT="1"/>
      <dgm:spPr/>
      <dgm:t>
        <a:bodyPr/>
        <a:lstStyle/>
        <a:p>
          <a:pPr rtl="0"/>
          <a:r>
            <a:rPr lang="es-MX" sz="1400" dirty="0" smtClean="0">
              <a:solidFill>
                <a:schemeClr val="tx1"/>
              </a:solidFill>
            </a:rPr>
            <a:t>Mecanismos adecuados de información a todos los niveles.</a:t>
          </a:r>
          <a:endParaRPr lang="es-MX" sz="1400" dirty="0">
            <a:solidFill>
              <a:schemeClr val="tx1"/>
            </a:solidFill>
          </a:endParaRPr>
        </a:p>
      </dgm:t>
    </dgm:pt>
    <dgm:pt modelId="{440D9427-3D38-4E7F-B19C-6445CAB7568C}" type="parTrans" cxnId="{5348CD94-2FF7-4B10-BF51-AF1E19C75B21}">
      <dgm:prSet/>
      <dgm:spPr/>
      <dgm:t>
        <a:bodyPr/>
        <a:lstStyle/>
        <a:p>
          <a:endParaRPr lang="es-MX" sz="1400">
            <a:solidFill>
              <a:schemeClr val="tx1"/>
            </a:solidFill>
          </a:endParaRPr>
        </a:p>
      </dgm:t>
    </dgm:pt>
    <dgm:pt modelId="{33B74853-58FD-4FBC-9810-DF16E9D4E86E}" type="sibTrans" cxnId="{5348CD94-2FF7-4B10-BF51-AF1E19C75B21}">
      <dgm:prSet/>
      <dgm:spPr/>
      <dgm:t>
        <a:bodyPr/>
        <a:lstStyle/>
        <a:p>
          <a:endParaRPr lang="es-MX" sz="1400">
            <a:solidFill>
              <a:schemeClr val="tx1"/>
            </a:solidFill>
          </a:endParaRPr>
        </a:p>
      </dgm:t>
    </dgm:pt>
    <dgm:pt modelId="{6D8F02B0-8F99-476C-9274-FAFE046B751E}">
      <dgm:prSet custT="1"/>
      <dgm:spPr/>
      <dgm:t>
        <a:bodyPr/>
        <a:lstStyle/>
        <a:p>
          <a:pPr rtl="0"/>
          <a:r>
            <a:rPr lang="es-MX" sz="1400" dirty="0" smtClean="0">
              <a:solidFill>
                <a:schemeClr val="tx1"/>
              </a:solidFill>
            </a:rPr>
            <a:t>Una función permanente de comprobación de las actividades d e la misma.</a:t>
          </a:r>
          <a:endParaRPr lang="es-MX" sz="1400" dirty="0">
            <a:solidFill>
              <a:schemeClr val="tx1"/>
            </a:solidFill>
          </a:endParaRPr>
        </a:p>
      </dgm:t>
    </dgm:pt>
    <dgm:pt modelId="{E8B7716D-E2C1-48CB-87CA-63BC1BAA8A5C}" type="parTrans" cxnId="{B09D78FC-EC29-4E68-80E8-06B1C77686D8}">
      <dgm:prSet/>
      <dgm:spPr/>
      <dgm:t>
        <a:bodyPr/>
        <a:lstStyle/>
        <a:p>
          <a:endParaRPr lang="es-MX" sz="1400">
            <a:solidFill>
              <a:schemeClr val="tx1"/>
            </a:solidFill>
          </a:endParaRPr>
        </a:p>
      </dgm:t>
    </dgm:pt>
    <dgm:pt modelId="{19AA37D9-BDED-43F2-AF99-D0A598B5CFCA}" type="sibTrans" cxnId="{B09D78FC-EC29-4E68-80E8-06B1C77686D8}">
      <dgm:prSet/>
      <dgm:spPr/>
      <dgm:t>
        <a:bodyPr/>
        <a:lstStyle/>
        <a:p>
          <a:endParaRPr lang="es-MX" sz="1400">
            <a:solidFill>
              <a:schemeClr val="tx1"/>
            </a:solidFill>
          </a:endParaRPr>
        </a:p>
      </dgm:t>
    </dgm:pt>
    <dgm:pt modelId="{97F3C606-F3BA-4A6E-9CE0-8A3C32746481}" type="pres">
      <dgm:prSet presAssocID="{701C2814-8D74-42E8-8723-8302AA3F6C5B}" presName="matrix" presStyleCnt="0">
        <dgm:presLayoutVars>
          <dgm:chMax val="1"/>
          <dgm:dir/>
          <dgm:resizeHandles val="exact"/>
        </dgm:presLayoutVars>
      </dgm:prSet>
      <dgm:spPr/>
      <dgm:t>
        <a:bodyPr/>
        <a:lstStyle/>
        <a:p>
          <a:endParaRPr lang="es-MX"/>
        </a:p>
      </dgm:t>
    </dgm:pt>
    <dgm:pt modelId="{6A97068B-7229-401C-AEA1-8B3B69C6DC12}" type="pres">
      <dgm:prSet presAssocID="{701C2814-8D74-42E8-8723-8302AA3F6C5B}" presName="diamond" presStyleLbl="bgShp" presStyleIdx="0" presStyleCnt="1" custScaleX="131818"/>
      <dgm:spPr/>
    </dgm:pt>
    <dgm:pt modelId="{33B6E9F8-001E-4977-A80C-FFB2A928BE0C}" type="pres">
      <dgm:prSet presAssocID="{701C2814-8D74-42E8-8723-8302AA3F6C5B}" presName="quad1" presStyleLbl="node1" presStyleIdx="0" presStyleCnt="4" custScaleX="125926" custLinFactNeighborX="-17094">
        <dgm:presLayoutVars>
          <dgm:chMax val="0"/>
          <dgm:chPref val="0"/>
          <dgm:bulletEnabled val="1"/>
        </dgm:presLayoutVars>
      </dgm:prSet>
      <dgm:spPr/>
      <dgm:t>
        <a:bodyPr/>
        <a:lstStyle/>
        <a:p>
          <a:endParaRPr lang="es-MX"/>
        </a:p>
      </dgm:t>
    </dgm:pt>
    <dgm:pt modelId="{458DE700-3B3B-4D75-9362-CBA42BBB9729}" type="pres">
      <dgm:prSet presAssocID="{701C2814-8D74-42E8-8723-8302AA3F6C5B}" presName="quad2" presStyleLbl="node1" presStyleIdx="1" presStyleCnt="4" custScaleX="125926" custLinFactNeighborX="11396">
        <dgm:presLayoutVars>
          <dgm:chMax val="0"/>
          <dgm:chPref val="0"/>
          <dgm:bulletEnabled val="1"/>
        </dgm:presLayoutVars>
      </dgm:prSet>
      <dgm:spPr/>
      <dgm:t>
        <a:bodyPr/>
        <a:lstStyle/>
        <a:p>
          <a:endParaRPr lang="es-MX"/>
        </a:p>
      </dgm:t>
    </dgm:pt>
    <dgm:pt modelId="{73D731AD-7519-4FE4-9DD7-F1E95DFB0588}" type="pres">
      <dgm:prSet presAssocID="{701C2814-8D74-42E8-8723-8302AA3F6C5B}" presName="quad3" presStyleLbl="node1" presStyleIdx="2" presStyleCnt="4" custScaleX="125926" custLinFactNeighborX="-17094">
        <dgm:presLayoutVars>
          <dgm:chMax val="0"/>
          <dgm:chPref val="0"/>
          <dgm:bulletEnabled val="1"/>
        </dgm:presLayoutVars>
      </dgm:prSet>
      <dgm:spPr/>
      <dgm:t>
        <a:bodyPr/>
        <a:lstStyle/>
        <a:p>
          <a:endParaRPr lang="es-MX"/>
        </a:p>
      </dgm:t>
    </dgm:pt>
    <dgm:pt modelId="{7CE6CF69-D7F4-4380-ABFB-3B42EBCE7EFE}" type="pres">
      <dgm:prSet presAssocID="{701C2814-8D74-42E8-8723-8302AA3F6C5B}" presName="quad4" presStyleLbl="node1" presStyleIdx="3" presStyleCnt="4" custScaleX="125926" custLinFactNeighborX="11396">
        <dgm:presLayoutVars>
          <dgm:chMax val="0"/>
          <dgm:chPref val="0"/>
          <dgm:bulletEnabled val="1"/>
        </dgm:presLayoutVars>
      </dgm:prSet>
      <dgm:spPr/>
      <dgm:t>
        <a:bodyPr/>
        <a:lstStyle/>
        <a:p>
          <a:endParaRPr lang="es-MX"/>
        </a:p>
      </dgm:t>
    </dgm:pt>
  </dgm:ptLst>
  <dgm:cxnLst>
    <dgm:cxn modelId="{BD0E3E53-AB2D-4B1A-9DEF-6E426148C947}" type="presOf" srcId="{6D8F02B0-8F99-476C-9274-FAFE046B751E}" destId="{7CE6CF69-D7F4-4380-ABFB-3B42EBCE7EFE}" srcOrd="0" destOrd="0" presId="urn:microsoft.com/office/officeart/2005/8/layout/matrix3"/>
    <dgm:cxn modelId="{EB865473-088B-4866-9320-FDDC274ACE20}" type="presOf" srcId="{A716E7DE-8262-4D6D-BA18-62CBF3C2AB7E}" destId="{458DE700-3B3B-4D75-9362-CBA42BBB9729}" srcOrd="0" destOrd="0" presId="urn:microsoft.com/office/officeart/2005/8/layout/matrix3"/>
    <dgm:cxn modelId="{8129E79B-E2A3-45D8-9943-FBB000E842ED}" type="presOf" srcId="{701C2814-8D74-42E8-8723-8302AA3F6C5B}" destId="{97F3C606-F3BA-4A6E-9CE0-8A3C32746481}" srcOrd="0" destOrd="0" presId="urn:microsoft.com/office/officeart/2005/8/layout/matrix3"/>
    <dgm:cxn modelId="{AE3A09A9-ADED-4E4C-937E-03022407B03B}" srcId="{701C2814-8D74-42E8-8723-8302AA3F6C5B}" destId="{5E627D04-C732-417E-96F0-6260EA26B411}" srcOrd="0" destOrd="0" parTransId="{BF0CA5A7-2C21-462A-9BE3-F61A99430D33}" sibTransId="{69932BE1-5CA1-41D9-9C6A-DE27A69C1EBF}"/>
    <dgm:cxn modelId="{B512448E-DF5F-48F0-9401-87D9970F7122}" type="presOf" srcId="{5E627D04-C732-417E-96F0-6260EA26B411}" destId="{33B6E9F8-001E-4977-A80C-FFB2A928BE0C}" srcOrd="0" destOrd="0" presId="urn:microsoft.com/office/officeart/2005/8/layout/matrix3"/>
    <dgm:cxn modelId="{B09D78FC-EC29-4E68-80E8-06B1C77686D8}" srcId="{701C2814-8D74-42E8-8723-8302AA3F6C5B}" destId="{6D8F02B0-8F99-476C-9274-FAFE046B751E}" srcOrd="3" destOrd="0" parTransId="{E8B7716D-E2C1-48CB-87CA-63BC1BAA8A5C}" sibTransId="{19AA37D9-BDED-43F2-AF99-D0A598B5CFCA}"/>
    <dgm:cxn modelId="{EAF42904-20FF-468E-A4E3-412B589390DA}" type="presOf" srcId="{5199E08C-B114-4792-A2F0-AAEA6DD9AB53}" destId="{73D731AD-7519-4FE4-9DD7-F1E95DFB0588}" srcOrd="0" destOrd="0" presId="urn:microsoft.com/office/officeart/2005/8/layout/matrix3"/>
    <dgm:cxn modelId="{5348CD94-2FF7-4B10-BF51-AF1E19C75B21}" srcId="{701C2814-8D74-42E8-8723-8302AA3F6C5B}" destId="{5199E08C-B114-4792-A2F0-AAEA6DD9AB53}" srcOrd="2" destOrd="0" parTransId="{440D9427-3D38-4E7F-B19C-6445CAB7568C}" sibTransId="{33B74853-58FD-4FBC-9810-DF16E9D4E86E}"/>
    <dgm:cxn modelId="{B7FF58B3-7C1E-4179-8334-17E86414403C}" srcId="{701C2814-8D74-42E8-8723-8302AA3F6C5B}" destId="{A716E7DE-8262-4D6D-BA18-62CBF3C2AB7E}" srcOrd="1" destOrd="0" parTransId="{864DAC48-B359-4E86-87A6-71280DD36B60}" sibTransId="{4DF4F63C-DD43-4E31-BC58-F9EAC7AB8F87}"/>
    <dgm:cxn modelId="{99CA8F25-7C97-4C08-BDF1-58D588D088C0}" type="presParOf" srcId="{97F3C606-F3BA-4A6E-9CE0-8A3C32746481}" destId="{6A97068B-7229-401C-AEA1-8B3B69C6DC12}" srcOrd="0" destOrd="0" presId="urn:microsoft.com/office/officeart/2005/8/layout/matrix3"/>
    <dgm:cxn modelId="{ADDDA985-864B-47D6-91CA-C81E83DDC739}" type="presParOf" srcId="{97F3C606-F3BA-4A6E-9CE0-8A3C32746481}" destId="{33B6E9F8-001E-4977-A80C-FFB2A928BE0C}" srcOrd="1" destOrd="0" presId="urn:microsoft.com/office/officeart/2005/8/layout/matrix3"/>
    <dgm:cxn modelId="{EA5BBDDB-617A-4520-B944-8C2305A52A14}" type="presParOf" srcId="{97F3C606-F3BA-4A6E-9CE0-8A3C32746481}" destId="{458DE700-3B3B-4D75-9362-CBA42BBB9729}" srcOrd="2" destOrd="0" presId="urn:microsoft.com/office/officeart/2005/8/layout/matrix3"/>
    <dgm:cxn modelId="{6DD13364-5E7F-4760-8DE7-1863DC2797B6}" type="presParOf" srcId="{97F3C606-F3BA-4A6E-9CE0-8A3C32746481}" destId="{73D731AD-7519-4FE4-9DD7-F1E95DFB0588}" srcOrd="3" destOrd="0" presId="urn:microsoft.com/office/officeart/2005/8/layout/matrix3"/>
    <dgm:cxn modelId="{B9C35475-6B1D-4F80-B412-21A12BDBDB42}" type="presParOf" srcId="{97F3C606-F3BA-4A6E-9CE0-8A3C32746481}" destId="{7CE6CF69-D7F4-4380-ABFB-3B42EBCE7EFE}"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434F3A3-9DE2-4B3D-8ED8-B9E192D087B5}" type="doc">
      <dgm:prSet loTypeId="urn:microsoft.com/office/officeart/2005/8/layout/vList2" loCatId="list" qsTypeId="urn:microsoft.com/office/officeart/2005/8/quickstyle/simple5" qsCatId="simple" csTypeId="urn:microsoft.com/office/officeart/2005/8/colors/accent1_4" csCatId="accent1"/>
      <dgm:spPr/>
      <dgm:t>
        <a:bodyPr/>
        <a:lstStyle/>
        <a:p>
          <a:endParaRPr lang="es-MX"/>
        </a:p>
      </dgm:t>
    </dgm:pt>
    <dgm:pt modelId="{308F6E17-BC1E-4AA5-BC59-1029B85E927C}">
      <dgm:prSet custT="1"/>
      <dgm:spPr/>
      <dgm:t>
        <a:bodyPr/>
        <a:lstStyle/>
        <a:p>
          <a:pPr rtl="0"/>
          <a:r>
            <a:rPr lang="es-MX" sz="1600" dirty="0" smtClean="0">
              <a:solidFill>
                <a:schemeClr val="tx1"/>
              </a:solidFill>
            </a:rPr>
            <a:t>Diseño.</a:t>
          </a:r>
          <a:endParaRPr lang="es-MX" sz="1600" dirty="0">
            <a:solidFill>
              <a:schemeClr val="tx1"/>
            </a:solidFill>
          </a:endParaRPr>
        </a:p>
      </dgm:t>
    </dgm:pt>
    <dgm:pt modelId="{C4B9BEB9-8259-424B-855E-FB0F70320B64}" type="parTrans" cxnId="{0E13B784-FF29-43F2-8678-886F8FBBF711}">
      <dgm:prSet/>
      <dgm:spPr/>
      <dgm:t>
        <a:bodyPr/>
        <a:lstStyle/>
        <a:p>
          <a:endParaRPr lang="es-MX" sz="1600">
            <a:solidFill>
              <a:schemeClr val="tx1"/>
            </a:solidFill>
          </a:endParaRPr>
        </a:p>
      </dgm:t>
    </dgm:pt>
    <dgm:pt modelId="{899BCCE7-4DCF-44E2-BCD9-B6C3AF33CAE6}" type="sibTrans" cxnId="{0E13B784-FF29-43F2-8678-886F8FBBF711}">
      <dgm:prSet/>
      <dgm:spPr/>
      <dgm:t>
        <a:bodyPr/>
        <a:lstStyle/>
        <a:p>
          <a:endParaRPr lang="es-MX" sz="1600">
            <a:solidFill>
              <a:schemeClr val="tx1"/>
            </a:solidFill>
          </a:endParaRPr>
        </a:p>
      </dgm:t>
    </dgm:pt>
    <dgm:pt modelId="{9E315B9E-72A0-4EED-8BD2-D97E9FE8AF7B}">
      <dgm:prSet custT="1"/>
      <dgm:spPr/>
      <dgm:t>
        <a:bodyPr/>
        <a:lstStyle/>
        <a:p>
          <a:pPr rtl="0"/>
          <a:r>
            <a:rPr lang="es-MX" sz="1600" dirty="0" smtClean="0">
              <a:solidFill>
                <a:schemeClr val="tx1"/>
              </a:solidFill>
            </a:rPr>
            <a:t>Establecimiento.</a:t>
          </a:r>
          <a:endParaRPr lang="es-MX" sz="1600" dirty="0">
            <a:solidFill>
              <a:schemeClr val="tx1"/>
            </a:solidFill>
          </a:endParaRPr>
        </a:p>
      </dgm:t>
    </dgm:pt>
    <dgm:pt modelId="{5A9108A3-D0DE-4A26-B739-A861A847F9B9}" type="parTrans" cxnId="{4A206B9B-4B6D-4AB8-B17E-3BF58C42524E}">
      <dgm:prSet/>
      <dgm:spPr/>
      <dgm:t>
        <a:bodyPr/>
        <a:lstStyle/>
        <a:p>
          <a:endParaRPr lang="es-MX" sz="1600">
            <a:solidFill>
              <a:schemeClr val="tx1"/>
            </a:solidFill>
          </a:endParaRPr>
        </a:p>
      </dgm:t>
    </dgm:pt>
    <dgm:pt modelId="{717F4E54-6343-42DC-B974-EC0D72FF1E7C}" type="sibTrans" cxnId="{4A206B9B-4B6D-4AB8-B17E-3BF58C42524E}">
      <dgm:prSet/>
      <dgm:spPr/>
      <dgm:t>
        <a:bodyPr/>
        <a:lstStyle/>
        <a:p>
          <a:endParaRPr lang="es-MX" sz="1600">
            <a:solidFill>
              <a:schemeClr val="tx1"/>
            </a:solidFill>
          </a:endParaRPr>
        </a:p>
      </dgm:t>
    </dgm:pt>
    <dgm:pt modelId="{BADFFFB7-06E1-4550-AFAE-DF9A57562525}">
      <dgm:prSet custT="1"/>
      <dgm:spPr/>
      <dgm:t>
        <a:bodyPr/>
        <a:lstStyle/>
        <a:p>
          <a:pPr rtl="0"/>
          <a:r>
            <a:rPr lang="es-MX" sz="1600" dirty="0" smtClean="0">
              <a:solidFill>
                <a:schemeClr val="tx1"/>
              </a:solidFill>
            </a:rPr>
            <a:t>Actualización.</a:t>
          </a:r>
          <a:endParaRPr lang="es-MX" sz="1600" dirty="0">
            <a:solidFill>
              <a:schemeClr val="tx1"/>
            </a:solidFill>
          </a:endParaRPr>
        </a:p>
      </dgm:t>
    </dgm:pt>
    <dgm:pt modelId="{C176BB38-86C0-4C12-9D00-D2FD5093B4F4}" type="parTrans" cxnId="{C97ACB3D-4E41-466F-A7F0-B7CE5F7459A8}">
      <dgm:prSet/>
      <dgm:spPr/>
      <dgm:t>
        <a:bodyPr/>
        <a:lstStyle/>
        <a:p>
          <a:endParaRPr lang="es-MX" sz="1600">
            <a:solidFill>
              <a:schemeClr val="tx1"/>
            </a:solidFill>
          </a:endParaRPr>
        </a:p>
      </dgm:t>
    </dgm:pt>
    <dgm:pt modelId="{8CD05C23-75D8-4EB7-8AE0-466F829BC1B1}" type="sibTrans" cxnId="{C97ACB3D-4E41-466F-A7F0-B7CE5F7459A8}">
      <dgm:prSet/>
      <dgm:spPr/>
      <dgm:t>
        <a:bodyPr/>
        <a:lstStyle/>
        <a:p>
          <a:endParaRPr lang="es-MX" sz="1600">
            <a:solidFill>
              <a:schemeClr val="tx1"/>
            </a:solidFill>
          </a:endParaRPr>
        </a:p>
      </dgm:t>
    </dgm:pt>
    <dgm:pt modelId="{2331933A-23C9-44BC-8D64-56662E9A2802}" type="pres">
      <dgm:prSet presAssocID="{7434F3A3-9DE2-4B3D-8ED8-B9E192D087B5}" presName="linear" presStyleCnt="0">
        <dgm:presLayoutVars>
          <dgm:animLvl val="lvl"/>
          <dgm:resizeHandles val="exact"/>
        </dgm:presLayoutVars>
      </dgm:prSet>
      <dgm:spPr/>
      <dgm:t>
        <a:bodyPr/>
        <a:lstStyle/>
        <a:p>
          <a:endParaRPr lang="es-MX"/>
        </a:p>
      </dgm:t>
    </dgm:pt>
    <dgm:pt modelId="{B18E1A00-A9D9-493D-AF4F-83CE6BEBA573}" type="pres">
      <dgm:prSet presAssocID="{308F6E17-BC1E-4AA5-BC59-1029B85E927C}" presName="parentText" presStyleLbl="node1" presStyleIdx="0" presStyleCnt="3">
        <dgm:presLayoutVars>
          <dgm:chMax val="0"/>
          <dgm:bulletEnabled val="1"/>
        </dgm:presLayoutVars>
      </dgm:prSet>
      <dgm:spPr/>
      <dgm:t>
        <a:bodyPr/>
        <a:lstStyle/>
        <a:p>
          <a:endParaRPr lang="es-MX"/>
        </a:p>
      </dgm:t>
    </dgm:pt>
    <dgm:pt modelId="{4399AA39-135A-4D65-8534-03372F7DF3BE}" type="pres">
      <dgm:prSet presAssocID="{899BCCE7-4DCF-44E2-BCD9-B6C3AF33CAE6}" presName="spacer" presStyleCnt="0"/>
      <dgm:spPr/>
    </dgm:pt>
    <dgm:pt modelId="{C3436A91-73B8-4CDE-A428-8928B076C432}" type="pres">
      <dgm:prSet presAssocID="{9E315B9E-72A0-4EED-8BD2-D97E9FE8AF7B}" presName="parentText" presStyleLbl="node1" presStyleIdx="1" presStyleCnt="3">
        <dgm:presLayoutVars>
          <dgm:chMax val="0"/>
          <dgm:bulletEnabled val="1"/>
        </dgm:presLayoutVars>
      </dgm:prSet>
      <dgm:spPr/>
      <dgm:t>
        <a:bodyPr/>
        <a:lstStyle/>
        <a:p>
          <a:endParaRPr lang="es-MX"/>
        </a:p>
      </dgm:t>
    </dgm:pt>
    <dgm:pt modelId="{7417C3F6-9620-4BD9-881A-FEF730176546}" type="pres">
      <dgm:prSet presAssocID="{717F4E54-6343-42DC-B974-EC0D72FF1E7C}" presName="spacer" presStyleCnt="0"/>
      <dgm:spPr/>
    </dgm:pt>
    <dgm:pt modelId="{2168D7B0-C50A-4B8C-A48E-A94EA4891202}" type="pres">
      <dgm:prSet presAssocID="{BADFFFB7-06E1-4550-AFAE-DF9A57562525}" presName="parentText" presStyleLbl="node1" presStyleIdx="2" presStyleCnt="3" custLinFactNeighborX="-4000">
        <dgm:presLayoutVars>
          <dgm:chMax val="0"/>
          <dgm:bulletEnabled val="1"/>
        </dgm:presLayoutVars>
      </dgm:prSet>
      <dgm:spPr/>
      <dgm:t>
        <a:bodyPr/>
        <a:lstStyle/>
        <a:p>
          <a:endParaRPr lang="es-MX"/>
        </a:p>
      </dgm:t>
    </dgm:pt>
  </dgm:ptLst>
  <dgm:cxnLst>
    <dgm:cxn modelId="{AB67F3BF-4FDA-403F-87DC-0B85BA2A705D}" type="presOf" srcId="{BADFFFB7-06E1-4550-AFAE-DF9A57562525}" destId="{2168D7B0-C50A-4B8C-A48E-A94EA4891202}" srcOrd="0" destOrd="0" presId="urn:microsoft.com/office/officeart/2005/8/layout/vList2"/>
    <dgm:cxn modelId="{4A206B9B-4B6D-4AB8-B17E-3BF58C42524E}" srcId="{7434F3A3-9DE2-4B3D-8ED8-B9E192D087B5}" destId="{9E315B9E-72A0-4EED-8BD2-D97E9FE8AF7B}" srcOrd="1" destOrd="0" parTransId="{5A9108A3-D0DE-4A26-B739-A861A847F9B9}" sibTransId="{717F4E54-6343-42DC-B974-EC0D72FF1E7C}"/>
    <dgm:cxn modelId="{CC2353AC-2062-4ECA-8FE0-366C06E64482}" type="presOf" srcId="{9E315B9E-72A0-4EED-8BD2-D97E9FE8AF7B}" destId="{C3436A91-73B8-4CDE-A428-8928B076C432}" srcOrd="0" destOrd="0" presId="urn:microsoft.com/office/officeart/2005/8/layout/vList2"/>
    <dgm:cxn modelId="{0E13B784-FF29-43F2-8678-886F8FBBF711}" srcId="{7434F3A3-9DE2-4B3D-8ED8-B9E192D087B5}" destId="{308F6E17-BC1E-4AA5-BC59-1029B85E927C}" srcOrd="0" destOrd="0" parTransId="{C4B9BEB9-8259-424B-855E-FB0F70320B64}" sibTransId="{899BCCE7-4DCF-44E2-BCD9-B6C3AF33CAE6}"/>
    <dgm:cxn modelId="{FD535516-BA26-49A3-8034-33A793B9F93E}" type="presOf" srcId="{308F6E17-BC1E-4AA5-BC59-1029B85E927C}" destId="{B18E1A00-A9D9-493D-AF4F-83CE6BEBA573}" srcOrd="0" destOrd="0" presId="urn:microsoft.com/office/officeart/2005/8/layout/vList2"/>
    <dgm:cxn modelId="{A8201C33-2E3A-46FF-B7A9-28E5E632B017}" type="presOf" srcId="{7434F3A3-9DE2-4B3D-8ED8-B9E192D087B5}" destId="{2331933A-23C9-44BC-8D64-56662E9A2802}" srcOrd="0" destOrd="0" presId="urn:microsoft.com/office/officeart/2005/8/layout/vList2"/>
    <dgm:cxn modelId="{C97ACB3D-4E41-466F-A7F0-B7CE5F7459A8}" srcId="{7434F3A3-9DE2-4B3D-8ED8-B9E192D087B5}" destId="{BADFFFB7-06E1-4550-AFAE-DF9A57562525}" srcOrd="2" destOrd="0" parTransId="{C176BB38-86C0-4C12-9D00-D2FD5093B4F4}" sibTransId="{8CD05C23-75D8-4EB7-8AE0-466F829BC1B1}"/>
    <dgm:cxn modelId="{DF727D8D-BBA1-48BD-A323-0233A17A09F1}" type="presParOf" srcId="{2331933A-23C9-44BC-8D64-56662E9A2802}" destId="{B18E1A00-A9D9-493D-AF4F-83CE6BEBA573}" srcOrd="0" destOrd="0" presId="urn:microsoft.com/office/officeart/2005/8/layout/vList2"/>
    <dgm:cxn modelId="{630F8418-0A7A-4D79-954C-014DECA86616}" type="presParOf" srcId="{2331933A-23C9-44BC-8D64-56662E9A2802}" destId="{4399AA39-135A-4D65-8534-03372F7DF3BE}" srcOrd="1" destOrd="0" presId="urn:microsoft.com/office/officeart/2005/8/layout/vList2"/>
    <dgm:cxn modelId="{47E28512-3862-4328-AA5A-5CCA0C218CE5}" type="presParOf" srcId="{2331933A-23C9-44BC-8D64-56662E9A2802}" destId="{C3436A91-73B8-4CDE-A428-8928B076C432}" srcOrd="2" destOrd="0" presId="urn:microsoft.com/office/officeart/2005/8/layout/vList2"/>
    <dgm:cxn modelId="{FE1CDEBD-9F6C-4EBE-8E24-8AD215A816E8}" type="presParOf" srcId="{2331933A-23C9-44BC-8D64-56662E9A2802}" destId="{7417C3F6-9620-4BD9-881A-FEF730176546}" srcOrd="3" destOrd="0" presId="urn:microsoft.com/office/officeart/2005/8/layout/vList2"/>
    <dgm:cxn modelId="{F67305B4-0188-4D07-B03C-014B00F04FCF}" type="presParOf" srcId="{2331933A-23C9-44BC-8D64-56662E9A2802}" destId="{2168D7B0-C50A-4B8C-A48E-A94EA4891202}" srcOrd="4" destOrd="0" presId="urn:microsoft.com/office/officeart/2005/8/layout/vList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788AA-21EA-4EF6-B6B7-1DDCE6780617}" type="doc">
      <dgm:prSet loTypeId="urn:microsoft.com/office/officeart/2005/8/layout/lProcess3" loCatId="process" qsTypeId="urn:microsoft.com/office/officeart/2005/8/quickstyle/simple5" qsCatId="simple" csTypeId="urn:microsoft.com/office/officeart/2005/8/colors/colorful3" csCatId="colorful" phldr="1"/>
      <dgm:spPr/>
      <dgm:t>
        <a:bodyPr/>
        <a:lstStyle/>
        <a:p>
          <a:endParaRPr lang="es-MX"/>
        </a:p>
      </dgm:t>
    </dgm:pt>
    <dgm:pt modelId="{63B3400D-1A2E-46EE-95F1-E98B6A939FE0}">
      <dgm:prSet/>
      <dgm:spPr/>
      <dgm:t>
        <a:bodyPr/>
        <a:lstStyle/>
        <a:p>
          <a:pPr rtl="0"/>
          <a:r>
            <a:rPr lang="es-MX" dirty="0" smtClean="0"/>
            <a:t>Gobierno</a:t>
          </a:r>
          <a:endParaRPr lang="es-MX" dirty="0"/>
        </a:p>
      </dgm:t>
    </dgm:pt>
    <dgm:pt modelId="{A2BCF9B0-47E4-42C8-853B-82721FD3E389}" type="parTrans" cxnId="{93143FD2-9347-4F44-A405-128B470FAE5F}">
      <dgm:prSet/>
      <dgm:spPr/>
      <dgm:t>
        <a:bodyPr/>
        <a:lstStyle/>
        <a:p>
          <a:endParaRPr lang="es-MX"/>
        </a:p>
      </dgm:t>
    </dgm:pt>
    <dgm:pt modelId="{CC1479CC-025B-46CF-B377-C601A5A90DBE}" type="sibTrans" cxnId="{93143FD2-9347-4F44-A405-128B470FAE5F}">
      <dgm:prSet/>
      <dgm:spPr/>
      <dgm:t>
        <a:bodyPr/>
        <a:lstStyle/>
        <a:p>
          <a:endParaRPr lang="es-MX"/>
        </a:p>
      </dgm:t>
    </dgm:pt>
    <dgm:pt modelId="{0B232541-252E-449E-9D38-78FB7B1B6C0D}">
      <dgm:prSet custT="1"/>
      <dgm:spPr/>
      <dgm:t>
        <a:bodyPr/>
        <a:lstStyle/>
        <a:p>
          <a:pPr rtl="0"/>
          <a:r>
            <a:rPr lang="es-MX" sz="1400" dirty="0" smtClean="0"/>
            <a:t>Latín “</a:t>
          </a:r>
          <a:r>
            <a:rPr lang="es-MX" sz="1400" i="1" dirty="0" smtClean="0"/>
            <a:t>gubernare</a:t>
          </a:r>
          <a:r>
            <a:rPr lang="es-MX" sz="1400" dirty="0" smtClean="0"/>
            <a:t>”</a:t>
          </a:r>
          <a:endParaRPr lang="es-MX" sz="1400" dirty="0"/>
        </a:p>
      </dgm:t>
    </dgm:pt>
    <dgm:pt modelId="{E2EA69CF-1CFF-4B86-BC7B-3616CD4A5971}" type="parTrans" cxnId="{799DAD10-DC10-42E2-B8E4-234FE87A87D3}">
      <dgm:prSet/>
      <dgm:spPr/>
      <dgm:t>
        <a:bodyPr/>
        <a:lstStyle/>
        <a:p>
          <a:endParaRPr lang="es-MX"/>
        </a:p>
      </dgm:t>
    </dgm:pt>
    <dgm:pt modelId="{D6442466-EAD6-4E00-8CEC-BC9E18AFBC15}" type="sibTrans" cxnId="{799DAD10-DC10-42E2-B8E4-234FE87A87D3}">
      <dgm:prSet/>
      <dgm:spPr/>
      <dgm:t>
        <a:bodyPr/>
        <a:lstStyle/>
        <a:p>
          <a:endParaRPr lang="es-MX"/>
        </a:p>
      </dgm:t>
    </dgm:pt>
    <dgm:pt modelId="{50C9CB2F-648F-4017-8C0A-A922E669D5AB}">
      <dgm:prSet custT="1"/>
      <dgm:spPr/>
      <dgm:t>
        <a:bodyPr/>
        <a:lstStyle/>
        <a:p>
          <a:pPr rtl="0"/>
          <a:r>
            <a:rPr lang="es-MX" sz="1400" b="1" dirty="0" smtClean="0"/>
            <a:t>Mandar con autoridad</a:t>
          </a:r>
          <a:r>
            <a:rPr lang="es-MX" sz="1400" dirty="0" smtClean="0"/>
            <a:t>, guiar, dirigir, acción y efecto de gobernar</a:t>
          </a:r>
          <a:endParaRPr lang="es-MX" sz="1400" dirty="0"/>
        </a:p>
      </dgm:t>
    </dgm:pt>
    <dgm:pt modelId="{0227BAD8-9A56-4CA4-B856-5E6403218CD2}" type="parTrans" cxnId="{635AF2AA-8708-480F-B535-973C1DF14E80}">
      <dgm:prSet/>
      <dgm:spPr/>
      <dgm:t>
        <a:bodyPr/>
        <a:lstStyle/>
        <a:p>
          <a:endParaRPr lang="es-MX"/>
        </a:p>
      </dgm:t>
    </dgm:pt>
    <dgm:pt modelId="{D518538F-AA59-4AF6-ACA9-DF2403054B6C}" type="sibTrans" cxnId="{635AF2AA-8708-480F-B535-973C1DF14E80}">
      <dgm:prSet/>
      <dgm:spPr/>
      <dgm:t>
        <a:bodyPr/>
        <a:lstStyle/>
        <a:p>
          <a:endParaRPr lang="es-MX"/>
        </a:p>
      </dgm:t>
    </dgm:pt>
    <dgm:pt modelId="{F44FB452-D230-4D4E-A964-DB6CDAB3D336}">
      <dgm:prSet/>
      <dgm:spPr/>
      <dgm:t>
        <a:bodyPr/>
        <a:lstStyle/>
        <a:p>
          <a:pPr rtl="0"/>
          <a:r>
            <a:rPr lang="es-MX" dirty="0" smtClean="0"/>
            <a:t>Corporativo</a:t>
          </a:r>
          <a:endParaRPr lang="es-MX" dirty="0"/>
        </a:p>
      </dgm:t>
    </dgm:pt>
    <dgm:pt modelId="{399E5B8F-46D3-4C47-89BC-3C3E5ADFF898}" type="parTrans" cxnId="{C2DFB1D6-1D57-4A39-9CBC-53BD71C7DDE9}">
      <dgm:prSet/>
      <dgm:spPr/>
      <dgm:t>
        <a:bodyPr/>
        <a:lstStyle/>
        <a:p>
          <a:endParaRPr lang="es-MX"/>
        </a:p>
      </dgm:t>
    </dgm:pt>
    <dgm:pt modelId="{98B06616-1E36-410C-9D00-D7CA95F720DA}" type="sibTrans" cxnId="{C2DFB1D6-1D57-4A39-9CBC-53BD71C7DDE9}">
      <dgm:prSet/>
      <dgm:spPr/>
      <dgm:t>
        <a:bodyPr/>
        <a:lstStyle/>
        <a:p>
          <a:endParaRPr lang="es-MX"/>
        </a:p>
      </dgm:t>
    </dgm:pt>
    <dgm:pt modelId="{7133BA1F-48F1-44F2-AF21-A393CF8DEC2C}">
      <dgm:prSet custT="1"/>
      <dgm:spPr/>
      <dgm:t>
        <a:bodyPr/>
        <a:lstStyle/>
        <a:p>
          <a:pPr rtl="0"/>
          <a:r>
            <a:rPr lang="es-MX" sz="1400" dirty="0" smtClean="0"/>
            <a:t>Latín “</a:t>
          </a:r>
          <a:r>
            <a:rPr lang="es-MX" sz="1400" i="1" dirty="0" smtClean="0"/>
            <a:t>corpus</a:t>
          </a:r>
          <a:r>
            <a:rPr lang="es-MX" sz="1400" dirty="0" smtClean="0"/>
            <a:t>”</a:t>
          </a:r>
          <a:endParaRPr lang="es-MX" sz="1400" dirty="0"/>
        </a:p>
      </dgm:t>
    </dgm:pt>
    <dgm:pt modelId="{1BAFEBBC-5F0B-4E79-A22F-E88953BFCDB1}" type="parTrans" cxnId="{4EC77670-DE59-4987-82D0-73EACB11B4EE}">
      <dgm:prSet/>
      <dgm:spPr/>
      <dgm:t>
        <a:bodyPr/>
        <a:lstStyle/>
        <a:p>
          <a:endParaRPr lang="es-MX"/>
        </a:p>
      </dgm:t>
    </dgm:pt>
    <dgm:pt modelId="{837FC5B1-FA55-4B75-8C3E-29251ADC3DAA}" type="sibTrans" cxnId="{4EC77670-DE59-4987-82D0-73EACB11B4EE}">
      <dgm:prSet/>
      <dgm:spPr/>
      <dgm:t>
        <a:bodyPr/>
        <a:lstStyle/>
        <a:p>
          <a:endParaRPr lang="es-MX"/>
        </a:p>
      </dgm:t>
    </dgm:pt>
    <dgm:pt modelId="{16427682-9C98-4AC6-B520-12C53AEF7977}">
      <dgm:prSet custT="1"/>
      <dgm:spPr/>
      <dgm:t>
        <a:bodyPr/>
        <a:lstStyle/>
        <a:p>
          <a:pPr rtl="0"/>
          <a:r>
            <a:rPr lang="es-MX" sz="1400" b="1" dirty="0" smtClean="0"/>
            <a:t>Cuerpo</a:t>
          </a:r>
          <a:r>
            <a:rPr lang="es-MX" sz="1400" dirty="0" smtClean="0"/>
            <a:t>, relativo o </a:t>
          </a:r>
          <a:r>
            <a:rPr lang="es-MX" sz="1400" b="1" dirty="0" smtClean="0"/>
            <a:t>perteneciente a una </a:t>
          </a:r>
          <a:r>
            <a:rPr lang="es-MX" sz="1400" dirty="0" smtClean="0"/>
            <a:t>corporación o </a:t>
          </a:r>
          <a:r>
            <a:rPr lang="es-MX" sz="1400" b="1" dirty="0" smtClean="0"/>
            <a:t>comunidad</a:t>
          </a:r>
          <a:endParaRPr lang="es-MX" sz="1400" b="1" dirty="0"/>
        </a:p>
      </dgm:t>
    </dgm:pt>
    <dgm:pt modelId="{C07BD208-A2AF-41A1-BCFD-C33AF729F4D9}" type="parTrans" cxnId="{8621AB89-1A40-4464-BA31-C7CACB4CCAB0}">
      <dgm:prSet/>
      <dgm:spPr/>
      <dgm:t>
        <a:bodyPr/>
        <a:lstStyle/>
        <a:p>
          <a:endParaRPr lang="es-MX"/>
        </a:p>
      </dgm:t>
    </dgm:pt>
    <dgm:pt modelId="{FA9D5B01-041B-4C02-82A7-9E2B4DA902C3}" type="sibTrans" cxnId="{8621AB89-1A40-4464-BA31-C7CACB4CCAB0}">
      <dgm:prSet/>
      <dgm:spPr/>
      <dgm:t>
        <a:bodyPr/>
        <a:lstStyle/>
        <a:p>
          <a:endParaRPr lang="es-MX"/>
        </a:p>
      </dgm:t>
    </dgm:pt>
    <dgm:pt modelId="{10A405F6-4CE4-49BB-AA9B-05A1B342C1DA}">
      <dgm:prSet/>
      <dgm:spPr/>
      <dgm:t>
        <a:bodyPr/>
        <a:lstStyle/>
        <a:p>
          <a:pPr rtl="0"/>
          <a:r>
            <a:rPr lang="es-MX" dirty="0" smtClean="0"/>
            <a:t>Práctica</a:t>
          </a:r>
          <a:endParaRPr lang="es-MX" dirty="0"/>
        </a:p>
      </dgm:t>
    </dgm:pt>
    <dgm:pt modelId="{B84CD18B-FFB9-40B2-ADF1-AD3C7E49ED4B}" type="parTrans" cxnId="{B90ED745-E087-49BC-AB72-63E996D4E2F0}">
      <dgm:prSet/>
      <dgm:spPr/>
      <dgm:t>
        <a:bodyPr/>
        <a:lstStyle/>
        <a:p>
          <a:endParaRPr lang="es-MX"/>
        </a:p>
      </dgm:t>
    </dgm:pt>
    <dgm:pt modelId="{FBA3059D-902C-4918-86E6-DE310F45312A}" type="sibTrans" cxnId="{B90ED745-E087-49BC-AB72-63E996D4E2F0}">
      <dgm:prSet/>
      <dgm:spPr/>
      <dgm:t>
        <a:bodyPr/>
        <a:lstStyle/>
        <a:p>
          <a:endParaRPr lang="es-MX"/>
        </a:p>
      </dgm:t>
    </dgm:pt>
    <dgm:pt modelId="{581A141C-F869-4FB3-8CFB-81CD9CC59794}">
      <dgm:prSet custT="1"/>
      <dgm:spPr/>
      <dgm:t>
        <a:bodyPr/>
        <a:lstStyle/>
        <a:p>
          <a:pPr rtl="0"/>
          <a:r>
            <a:rPr lang="es-MX" sz="1400" dirty="0" smtClean="0"/>
            <a:t>Latín “practicus”</a:t>
          </a:r>
          <a:endParaRPr lang="es-MX" sz="1400" dirty="0"/>
        </a:p>
      </dgm:t>
    </dgm:pt>
    <dgm:pt modelId="{D5A1C2BB-FA38-4B69-B15E-93145163A821}" type="parTrans" cxnId="{302C7E4D-4C6C-4CA2-BEEA-0447C2203FFF}">
      <dgm:prSet/>
      <dgm:spPr/>
      <dgm:t>
        <a:bodyPr/>
        <a:lstStyle/>
        <a:p>
          <a:endParaRPr lang="es-MX"/>
        </a:p>
      </dgm:t>
    </dgm:pt>
    <dgm:pt modelId="{EE1D0D61-6F4C-4CF7-81A6-5D912CFF47EC}" type="sibTrans" cxnId="{302C7E4D-4C6C-4CA2-BEEA-0447C2203FFF}">
      <dgm:prSet/>
      <dgm:spPr/>
      <dgm:t>
        <a:bodyPr/>
        <a:lstStyle/>
        <a:p>
          <a:endParaRPr lang="es-MX"/>
        </a:p>
      </dgm:t>
    </dgm:pt>
    <dgm:pt modelId="{A8338726-3406-4BBE-AEC0-34B9ADCB578C}">
      <dgm:prSet custT="1"/>
      <dgm:spPr/>
      <dgm:t>
        <a:bodyPr/>
        <a:lstStyle/>
        <a:p>
          <a:pPr rtl="0"/>
          <a:r>
            <a:rPr lang="es-MX" sz="1400" dirty="0" smtClean="0"/>
            <a:t>Lo que </a:t>
          </a:r>
          <a:r>
            <a:rPr lang="es-MX" sz="1400" b="1" dirty="0" smtClean="0"/>
            <a:t>se pract</a:t>
          </a:r>
          <a:r>
            <a:rPr lang="es-MX" sz="1400" dirty="0" smtClean="0"/>
            <a:t>ica o lleva a cabo </a:t>
          </a:r>
          <a:r>
            <a:rPr lang="es-MX" sz="1400" b="1" dirty="0" smtClean="0"/>
            <a:t>según sus reglas o costumbres</a:t>
          </a:r>
          <a:endParaRPr lang="es-MX" sz="1400" b="1" dirty="0"/>
        </a:p>
      </dgm:t>
    </dgm:pt>
    <dgm:pt modelId="{57A48D24-95F0-4A6F-A5D8-38FC47137768}" type="parTrans" cxnId="{3712B7CF-5CF9-47D2-B36D-E87DADA29ADE}">
      <dgm:prSet/>
      <dgm:spPr/>
      <dgm:t>
        <a:bodyPr/>
        <a:lstStyle/>
        <a:p>
          <a:endParaRPr lang="es-MX"/>
        </a:p>
      </dgm:t>
    </dgm:pt>
    <dgm:pt modelId="{71EFE599-8F6B-4685-BF91-B1D13E5C0382}" type="sibTrans" cxnId="{3712B7CF-5CF9-47D2-B36D-E87DADA29ADE}">
      <dgm:prSet/>
      <dgm:spPr/>
      <dgm:t>
        <a:bodyPr/>
        <a:lstStyle/>
        <a:p>
          <a:endParaRPr lang="es-MX"/>
        </a:p>
      </dgm:t>
    </dgm:pt>
    <dgm:pt modelId="{001F9B83-B938-493F-9341-1EF1CDD43035}" type="pres">
      <dgm:prSet presAssocID="{2DE788AA-21EA-4EF6-B6B7-1DDCE6780617}" presName="Name0" presStyleCnt="0">
        <dgm:presLayoutVars>
          <dgm:chPref val="3"/>
          <dgm:dir/>
          <dgm:animLvl val="lvl"/>
          <dgm:resizeHandles/>
        </dgm:presLayoutVars>
      </dgm:prSet>
      <dgm:spPr/>
      <dgm:t>
        <a:bodyPr/>
        <a:lstStyle/>
        <a:p>
          <a:endParaRPr lang="es-MX"/>
        </a:p>
      </dgm:t>
    </dgm:pt>
    <dgm:pt modelId="{8E7BD7EA-8419-496E-AA12-03F32A1B0605}" type="pres">
      <dgm:prSet presAssocID="{63B3400D-1A2E-46EE-95F1-E98B6A939FE0}" presName="horFlow" presStyleCnt="0"/>
      <dgm:spPr/>
    </dgm:pt>
    <dgm:pt modelId="{DE92F08E-C604-447D-B492-A230000129DE}" type="pres">
      <dgm:prSet presAssocID="{63B3400D-1A2E-46EE-95F1-E98B6A939FE0}" presName="bigChev" presStyleLbl="node1" presStyleIdx="0" presStyleCnt="3" custLinFactX="-100000" custLinFactNeighborX="-174798"/>
      <dgm:spPr/>
      <dgm:t>
        <a:bodyPr/>
        <a:lstStyle/>
        <a:p>
          <a:endParaRPr lang="es-MX"/>
        </a:p>
      </dgm:t>
    </dgm:pt>
    <dgm:pt modelId="{00BF4A4B-E23B-462D-9F98-8112C9C04A2C}" type="pres">
      <dgm:prSet presAssocID="{E2EA69CF-1CFF-4B86-BC7B-3616CD4A5971}" presName="parTrans" presStyleCnt="0"/>
      <dgm:spPr/>
    </dgm:pt>
    <dgm:pt modelId="{6B905410-6B38-493E-9C5F-4F33DD2E881B}" type="pres">
      <dgm:prSet presAssocID="{0B232541-252E-449E-9D38-78FB7B1B6C0D}" presName="node" presStyleLbl="alignAccFollowNode1" presStyleIdx="0" presStyleCnt="6" custScaleX="168420" custLinFactNeighborX="-76681">
        <dgm:presLayoutVars>
          <dgm:bulletEnabled val="1"/>
        </dgm:presLayoutVars>
      </dgm:prSet>
      <dgm:spPr/>
      <dgm:t>
        <a:bodyPr/>
        <a:lstStyle/>
        <a:p>
          <a:endParaRPr lang="es-MX"/>
        </a:p>
      </dgm:t>
    </dgm:pt>
    <dgm:pt modelId="{52048DC6-6208-40CC-93E1-66E32309B3A2}" type="pres">
      <dgm:prSet presAssocID="{D6442466-EAD6-4E00-8CEC-BC9E18AFBC15}" presName="sibTrans" presStyleCnt="0"/>
      <dgm:spPr/>
    </dgm:pt>
    <dgm:pt modelId="{F8CEFEAA-760B-4D9E-ACB6-4EA53EF175C3}" type="pres">
      <dgm:prSet presAssocID="{50C9CB2F-648F-4017-8C0A-A922E669D5AB}" presName="node" presStyleLbl="alignAccFollowNode1" presStyleIdx="1" presStyleCnt="6" custScaleX="312925">
        <dgm:presLayoutVars>
          <dgm:bulletEnabled val="1"/>
        </dgm:presLayoutVars>
      </dgm:prSet>
      <dgm:spPr/>
      <dgm:t>
        <a:bodyPr/>
        <a:lstStyle/>
        <a:p>
          <a:endParaRPr lang="es-MX"/>
        </a:p>
      </dgm:t>
    </dgm:pt>
    <dgm:pt modelId="{2BDE6B49-6145-4892-966F-3CD0070C57D6}" type="pres">
      <dgm:prSet presAssocID="{63B3400D-1A2E-46EE-95F1-E98B6A939FE0}" presName="vSp" presStyleCnt="0"/>
      <dgm:spPr/>
    </dgm:pt>
    <dgm:pt modelId="{1C94BE8B-E856-4A1A-A64E-E40567D8A743}" type="pres">
      <dgm:prSet presAssocID="{F44FB452-D230-4D4E-A964-DB6CDAB3D336}" presName="horFlow" presStyleCnt="0"/>
      <dgm:spPr/>
    </dgm:pt>
    <dgm:pt modelId="{2B325CF1-20ED-4121-B121-0ECB53B833A0}" type="pres">
      <dgm:prSet presAssocID="{F44FB452-D230-4D4E-A964-DB6CDAB3D336}" presName="bigChev" presStyleLbl="node1" presStyleIdx="1" presStyleCnt="3" custLinFactX="-100000" custLinFactNeighborX="-174798"/>
      <dgm:spPr/>
      <dgm:t>
        <a:bodyPr/>
        <a:lstStyle/>
        <a:p>
          <a:endParaRPr lang="es-MX"/>
        </a:p>
      </dgm:t>
    </dgm:pt>
    <dgm:pt modelId="{71BC9987-582D-4CF4-865E-F442DDC6E013}" type="pres">
      <dgm:prSet presAssocID="{1BAFEBBC-5F0B-4E79-A22F-E88953BFCDB1}" presName="parTrans" presStyleCnt="0"/>
      <dgm:spPr/>
    </dgm:pt>
    <dgm:pt modelId="{E8722925-2EBB-4EBE-8FB1-71D315084866}" type="pres">
      <dgm:prSet presAssocID="{7133BA1F-48F1-44F2-AF21-A393CF8DEC2C}" presName="node" presStyleLbl="alignAccFollowNode1" presStyleIdx="2" presStyleCnt="6" custScaleX="168420" custLinFactNeighborX="-76681">
        <dgm:presLayoutVars>
          <dgm:bulletEnabled val="1"/>
        </dgm:presLayoutVars>
      </dgm:prSet>
      <dgm:spPr/>
      <dgm:t>
        <a:bodyPr/>
        <a:lstStyle/>
        <a:p>
          <a:endParaRPr lang="es-MX"/>
        </a:p>
      </dgm:t>
    </dgm:pt>
    <dgm:pt modelId="{9BCE7C89-E19B-4679-8CEA-4701969DD01F}" type="pres">
      <dgm:prSet presAssocID="{837FC5B1-FA55-4B75-8C3E-29251ADC3DAA}" presName="sibTrans" presStyleCnt="0"/>
      <dgm:spPr/>
    </dgm:pt>
    <dgm:pt modelId="{8A810A58-0E77-4FC6-A00B-D1BB08A6416E}" type="pres">
      <dgm:prSet presAssocID="{16427682-9C98-4AC6-B520-12C53AEF7977}" presName="node" presStyleLbl="alignAccFollowNode1" presStyleIdx="3" presStyleCnt="6" custScaleX="312925">
        <dgm:presLayoutVars>
          <dgm:bulletEnabled val="1"/>
        </dgm:presLayoutVars>
      </dgm:prSet>
      <dgm:spPr/>
      <dgm:t>
        <a:bodyPr/>
        <a:lstStyle/>
        <a:p>
          <a:endParaRPr lang="es-MX"/>
        </a:p>
      </dgm:t>
    </dgm:pt>
    <dgm:pt modelId="{3163DD49-E29F-4B82-B756-D7541DCC3ABA}" type="pres">
      <dgm:prSet presAssocID="{F44FB452-D230-4D4E-A964-DB6CDAB3D336}" presName="vSp" presStyleCnt="0"/>
      <dgm:spPr/>
    </dgm:pt>
    <dgm:pt modelId="{2A5157C8-3664-4E60-BBD7-84D101E94380}" type="pres">
      <dgm:prSet presAssocID="{10A405F6-4CE4-49BB-AA9B-05A1B342C1DA}" presName="horFlow" presStyleCnt="0"/>
      <dgm:spPr/>
    </dgm:pt>
    <dgm:pt modelId="{ACACD500-61E2-474F-B05E-A864717C852D}" type="pres">
      <dgm:prSet presAssocID="{10A405F6-4CE4-49BB-AA9B-05A1B342C1DA}" presName="bigChev" presStyleLbl="node1" presStyleIdx="2" presStyleCnt="3" custLinFactX="-100000" custLinFactNeighborX="-174798"/>
      <dgm:spPr/>
      <dgm:t>
        <a:bodyPr/>
        <a:lstStyle/>
        <a:p>
          <a:endParaRPr lang="es-MX"/>
        </a:p>
      </dgm:t>
    </dgm:pt>
    <dgm:pt modelId="{D4D26570-E79D-4FD3-934D-E85EAC69151B}" type="pres">
      <dgm:prSet presAssocID="{D5A1C2BB-FA38-4B69-B15E-93145163A821}" presName="parTrans" presStyleCnt="0"/>
      <dgm:spPr/>
    </dgm:pt>
    <dgm:pt modelId="{8C0D9CE7-5562-49B3-AB48-F2B44274919F}" type="pres">
      <dgm:prSet presAssocID="{581A141C-F869-4FB3-8CFB-81CD9CC59794}" presName="node" presStyleLbl="alignAccFollowNode1" presStyleIdx="4" presStyleCnt="6" custScaleX="168420" custLinFactNeighborX="-76681">
        <dgm:presLayoutVars>
          <dgm:bulletEnabled val="1"/>
        </dgm:presLayoutVars>
      </dgm:prSet>
      <dgm:spPr/>
      <dgm:t>
        <a:bodyPr/>
        <a:lstStyle/>
        <a:p>
          <a:endParaRPr lang="es-MX"/>
        </a:p>
      </dgm:t>
    </dgm:pt>
    <dgm:pt modelId="{580DBDF9-06AD-467A-9B6A-79231DD8AC4C}" type="pres">
      <dgm:prSet presAssocID="{EE1D0D61-6F4C-4CF7-81A6-5D912CFF47EC}" presName="sibTrans" presStyleCnt="0"/>
      <dgm:spPr/>
    </dgm:pt>
    <dgm:pt modelId="{11DEF3F6-D897-42D0-BB40-4E4278860A31}" type="pres">
      <dgm:prSet presAssocID="{A8338726-3406-4BBE-AEC0-34B9ADCB578C}" presName="node" presStyleLbl="alignAccFollowNode1" presStyleIdx="5" presStyleCnt="6" custScaleX="312925">
        <dgm:presLayoutVars>
          <dgm:bulletEnabled val="1"/>
        </dgm:presLayoutVars>
      </dgm:prSet>
      <dgm:spPr/>
      <dgm:t>
        <a:bodyPr/>
        <a:lstStyle/>
        <a:p>
          <a:endParaRPr lang="es-MX"/>
        </a:p>
      </dgm:t>
    </dgm:pt>
  </dgm:ptLst>
  <dgm:cxnLst>
    <dgm:cxn modelId="{C2DFB1D6-1D57-4A39-9CBC-53BD71C7DDE9}" srcId="{2DE788AA-21EA-4EF6-B6B7-1DDCE6780617}" destId="{F44FB452-D230-4D4E-A964-DB6CDAB3D336}" srcOrd="1" destOrd="0" parTransId="{399E5B8F-46D3-4C47-89BC-3C3E5ADFF898}" sibTransId="{98B06616-1E36-410C-9D00-D7CA95F720DA}"/>
    <dgm:cxn modelId="{3712B7CF-5CF9-47D2-B36D-E87DADA29ADE}" srcId="{10A405F6-4CE4-49BB-AA9B-05A1B342C1DA}" destId="{A8338726-3406-4BBE-AEC0-34B9ADCB578C}" srcOrd="1" destOrd="0" parTransId="{57A48D24-95F0-4A6F-A5D8-38FC47137768}" sibTransId="{71EFE599-8F6B-4685-BF91-B1D13E5C0382}"/>
    <dgm:cxn modelId="{E2BE1990-89D5-4346-98D3-ED82BCD71625}" type="presOf" srcId="{7133BA1F-48F1-44F2-AF21-A393CF8DEC2C}" destId="{E8722925-2EBB-4EBE-8FB1-71D315084866}" srcOrd="0" destOrd="0" presId="urn:microsoft.com/office/officeart/2005/8/layout/lProcess3"/>
    <dgm:cxn modelId="{4402A8F1-2F94-4EEC-8CA8-6F62ACE245FD}" type="presOf" srcId="{A8338726-3406-4BBE-AEC0-34B9ADCB578C}" destId="{11DEF3F6-D897-42D0-BB40-4E4278860A31}" srcOrd="0" destOrd="0" presId="urn:microsoft.com/office/officeart/2005/8/layout/lProcess3"/>
    <dgm:cxn modelId="{635AF2AA-8708-480F-B535-973C1DF14E80}" srcId="{63B3400D-1A2E-46EE-95F1-E98B6A939FE0}" destId="{50C9CB2F-648F-4017-8C0A-A922E669D5AB}" srcOrd="1" destOrd="0" parTransId="{0227BAD8-9A56-4CA4-B856-5E6403218CD2}" sibTransId="{D518538F-AA59-4AF6-ACA9-DF2403054B6C}"/>
    <dgm:cxn modelId="{4EC77670-DE59-4987-82D0-73EACB11B4EE}" srcId="{F44FB452-D230-4D4E-A964-DB6CDAB3D336}" destId="{7133BA1F-48F1-44F2-AF21-A393CF8DEC2C}" srcOrd="0" destOrd="0" parTransId="{1BAFEBBC-5F0B-4E79-A22F-E88953BFCDB1}" sibTransId="{837FC5B1-FA55-4B75-8C3E-29251ADC3DAA}"/>
    <dgm:cxn modelId="{B90ED745-E087-49BC-AB72-63E996D4E2F0}" srcId="{2DE788AA-21EA-4EF6-B6B7-1DDCE6780617}" destId="{10A405F6-4CE4-49BB-AA9B-05A1B342C1DA}" srcOrd="2" destOrd="0" parTransId="{B84CD18B-FFB9-40B2-ADF1-AD3C7E49ED4B}" sibTransId="{FBA3059D-902C-4918-86E6-DE310F45312A}"/>
    <dgm:cxn modelId="{827B8BCA-521E-4F8B-B5BB-8CDC1F51E00B}" type="presOf" srcId="{F44FB452-D230-4D4E-A964-DB6CDAB3D336}" destId="{2B325CF1-20ED-4121-B121-0ECB53B833A0}" srcOrd="0" destOrd="0" presId="urn:microsoft.com/office/officeart/2005/8/layout/lProcess3"/>
    <dgm:cxn modelId="{CA8BF032-6122-41F9-90FF-BEB7ABBD9E80}" type="presOf" srcId="{581A141C-F869-4FB3-8CFB-81CD9CC59794}" destId="{8C0D9CE7-5562-49B3-AB48-F2B44274919F}" srcOrd="0" destOrd="0" presId="urn:microsoft.com/office/officeart/2005/8/layout/lProcess3"/>
    <dgm:cxn modelId="{93143FD2-9347-4F44-A405-128B470FAE5F}" srcId="{2DE788AA-21EA-4EF6-B6B7-1DDCE6780617}" destId="{63B3400D-1A2E-46EE-95F1-E98B6A939FE0}" srcOrd="0" destOrd="0" parTransId="{A2BCF9B0-47E4-42C8-853B-82721FD3E389}" sibTransId="{CC1479CC-025B-46CF-B377-C601A5A90DBE}"/>
    <dgm:cxn modelId="{302C7E4D-4C6C-4CA2-BEEA-0447C2203FFF}" srcId="{10A405F6-4CE4-49BB-AA9B-05A1B342C1DA}" destId="{581A141C-F869-4FB3-8CFB-81CD9CC59794}" srcOrd="0" destOrd="0" parTransId="{D5A1C2BB-FA38-4B69-B15E-93145163A821}" sibTransId="{EE1D0D61-6F4C-4CF7-81A6-5D912CFF47EC}"/>
    <dgm:cxn modelId="{EDFB142E-282D-4FDD-AE8F-3E982D784245}" type="presOf" srcId="{50C9CB2F-648F-4017-8C0A-A922E669D5AB}" destId="{F8CEFEAA-760B-4D9E-ACB6-4EA53EF175C3}" srcOrd="0" destOrd="0" presId="urn:microsoft.com/office/officeart/2005/8/layout/lProcess3"/>
    <dgm:cxn modelId="{D4D412B8-82A3-4DC3-81CA-B6BD6D1569FA}" type="presOf" srcId="{16427682-9C98-4AC6-B520-12C53AEF7977}" destId="{8A810A58-0E77-4FC6-A00B-D1BB08A6416E}" srcOrd="0" destOrd="0" presId="urn:microsoft.com/office/officeart/2005/8/layout/lProcess3"/>
    <dgm:cxn modelId="{FC430E3F-E0B0-4FAD-ACF8-A5D128ABA20F}" type="presOf" srcId="{63B3400D-1A2E-46EE-95F1-E98B6A939FE0}" destId="{DE92F08E-C604-447D-B492-A230000129DE}" srcOrd="0" destOrd="0" presId="urn:microsoft.com/office/officeart/2005/8/layout/lProcess3"/>
    <dgm:cxn modelId="{799DAD10-DC10-42E2-B8E4-234FE87A87D3}" srcId="{63B3400D-1A2E-46EE-95F1-E98B6A939FE0}" destId="{0B232541-252E-449E-9D38-78FB7B1B6C0D}" srcOrd="0" destOrd="0" parTransId="{E2EA69CF-1CFF-4B86-BC7B-3616CD4A5971}" sibTransId="{D6442466-EAD6-4E00-8CEC-BC9E18AFBC15}"/>
    <dgm:cxn modelId="{0615A5CD-CBC1-4A9F-A8A0-054DB0F485D8}" type="presOf" srcId="{2DE788AA-21EA-4EF6-B6B7-1DDCE6780617}" destId="{001F9B83-B938-493F-9341-1EF1CDD43035}" srcOrd="0" destOrd="0" presId="urn:microsoft.com/office/officeart/2005/8/layout/lProcess3"/>
    <dgm:cxn modelId="{8621AB89-1A40-4464-BA31-C7CACB4CCAB0}" srcId="{F44FB452-D230-4D4E-A964-DB6CDAB3D336}" destId="{16427682-9C98-4AC6-B520-12C53AEF7977}" srcOrd="1" destOrd="0" parTransId="{C07BD208-A2AF-41A1-BCFD-C33AF729F4D9}" sibTransId="{FA9D5B01-041B-4C02-82A7-9E2B4DA902C3}"/>
    <dgm:cxn modelId="{911D7886-327C-4EE5-9D13-E4F2E3333308}" type="presOf" srcId="{10A405F6-4CE4-49BB-AA9B-05A1B342C1DA}" destId="{ACACD500-61E2-474F-B05E-A864717C852D}" srcOrd="0" destOrd="0" presId="urn:microsoft.com/office/officeart/2005/8/layout/lProcess3"/>
    <dgm:cxn modelId="{0558A436-E95F-42EB-8DCE-4F166C1A8593}" type="presOf" srcId="{0B232541-252E-449E-9D38-78FB7B1B6C0D}" destId="{6B905410-6B38-493E-9C5F-4F33DD2E881B}" srcOrd="0" destOrd="0" presId="urn:microsoft.com/office/officeart/2005/8/layout/lProcess3"/>
    <dgm:cxn modelId="{D55225E2-DC36-4194-99F1-D4374D3A7417}" type="presParOf" srcId="{001F9B83-B938-493F-9341-1EF1CDD43035}" destId="{8E7BD7EA-8419-496E-AA12-03F32A1B0605}" srcOrd="0" destOrd="0" presId="urn:microsoft.com/office/officeart/2005/8/layout/lProcess3"/>
    <dgm:cxn modelId="{45C15195-FA03-4A88-8579-271CC860EC61}" type="presParOf" srcId="{8E7BD7EA-8419-496E-AA12-03F32A1B0605}" destId="{DE92F08E-C604-447D-B492-A230000129DE}" srcOrd="0" destOrd="0" presId="urn:microsoft.com/office/officeart/2005/8/layout/lProcess3"/>
    <dgm:cxn modelId="{D486FEB6-5643-414E-9A14-F38604A37330}" type="presParOf" srcId="{8E7BD7EA-8419-496E-AA12-03F32A1B0605}" destId="{00BF4A4B-E23B-462D-9F98-8112C9C04A2C}" srcOrd="1" destOrd="0" presId="urn:microsoft.com/office/officeart/2005/8/layout/lProcess3"/>
    <dgm:cxn modelId="{8C59262E-5057-4DF3-8154-91F4ED33B189}" type="presParOf" srcId="{8E7BD7EA-8419-496E-AA12-03F32A1B0605}" destId="{6B905410-6B38-493E-9C5F-4F33DD2E881B}" srcOrd="2" destOrd="0" presId="urn:microsoft.com/office/officeart/2005/8/layout/lProcess3"/>
    <dgm:cxn modelId="{D81E8DB8-C1D7-49EC-ADA6-5B3C76F32B2A}" type="presParOf" srcId="{8E7BD7EA-8419-496E-AA12-03F32A1B0605}" destId="{52048DC6-6208-40CC-93E1-66E32309B3A2}" srcOrd="3" destOrd="0" presId="urn:microsoft.com/office/officeart/2005/8/layout/lProcess3"/>
    <dgm:cxn modelId="{C19167E2-2627-4CFE-99EF-CF76F5DF87A5}" type="presParOf" srcId="{8E7BD7EA-8419-496E-AA12-03F32A1B0605}" destId="{F8CEFEAA-760B-4D9E-ACB6-4EA53EF175C3}" srcOrd="4" destOrd="0" presId="urn:microsoft.com/office/officeart/2005/8/layout/lProcess3"/>
    <dgm:cxn modelId="{846DD5E8-A035-4018-977D-9BEF439C8CA9}" type="presParOf" srcId="{001F9B83-B938-493F-9341-1EF1CDD43035}" destId="{2BDE6B49-6145-4892-966F-3CD0070C57D6}" srcOrd="1" destOrd="0" presId="urn:microsoft.com/office/officeart/2005/8/layout/lProcess3"/>
    <dgm:cxn modelId="{726697AD-3C05-43F4-8168-33917A482AF6}" type="presParOf" srcId="{001F9B83-B938-493F-9341-1EF1CDD43035}" destId="{1C94BE8B-E856-4A1A-A64E-E40567D8A743}" srcOrd="2" destOrd="0" presId="urn:microsoft.com/office/officeart/2005/8/layout/lProcess3"/>
    <dgm:cxn modelId="{92980CAA-3811-40E3-B117-0D60D9831FF9}" type="presParOf" srcId="{1C94BE8B-E856-4A1A-A64E-E40567D8A743}" destId="{2B325CF1-20ED-4121-B121-0ECB53B833A0}" srcOrd="0" destOrd="0" presId="urn:microsoft.com/office/officeart/2005/8/layout/lProcess3"/>
    <dgm:cxn modelId="{A179CC78-2378-4C5C-84F6-B837F2B76933}" type="presParOf" srcId="{1C94BE8B-E856-4A1A-A64E-E40567D8A743}" destId="{71BC9987-582D-4CF4-865E-F442DDC6E013}" srcOrd="1" destOrd="0" presId="urn:microsoft.com/office/officeart/2005/8/layout/lProcess3"/>
    <dgm:cxn modelId="{4E4220BE-E85F-4825-849D-09CA7B397D63}" type="presParOf" srcId="{1C94BE8B-E856-4A1A-A64E-E40567D8A743}" destId="{E8722925-2EBB-4EBE-8FB1-71D315084866}" srcOrd="2" destOrd="0" presId="urn:microsoft.com/office/officeart/2005/8/layout/lProcess3"/>
    <dgm:cxn modelId="{F83ED6DA-CC43-458C-AC4E-D2D3B597554A}" type="presParOf" srcId="{1C94BE8B-E856-4A1A-A64E-E40567D8A743}" destId="{9BCE7C89-E19B-4679-8CEA-4701969DD01F}" srcOrd="3" destOrd="0" presId="urn:microsoft.com/office/officeart/2005/8/layout/lProcess3"/>
    <dgm:cxn modelId="{16A306B6-CE43-4C67-BF9B-394D2FF1E58B}" type="presParOf" srcId="{1C94BE8B-E856-4A1A-A64E-E40567D8A743}" destId="{8A810A58-0E77-4FC6-A00B-D1BB08A6416E}" srcOrd="4" destOrd="0" presId="urn:microsoft.com/office/officeart/2005/8/layout/lProcess3"/>
    <dgm:cxn modelId="{8BF4E0F3-2415-4DEB-85C3-A76424D71545}" type="presParOf" srcId="{001F9B83-B938-493F-9341-1EF1CDD43035}" destId="{3163DD49-E29F-4B82-B756-D7541DCC3ABA}" srcOrd="3" destOrd="0" presId="urn:microsoft.com/office/officeart/2005/8/layout/lProcess3"/>
    <dgm:cxn modelId="{C46AB262-4467-4E8C-BFE8-E7FF5081DC6E}" type="presParOf" srcId="{001F9B83-B938-493F-9341-1EF1CDD43035}" destId="{2A5157C8-3664-4E60-BBD7-84D101E94380}" srcOrd="4" destOrd="0" presId="urn:microsoft.com/office/officeart/2005/8/layout/lProcess3"/>
    <dgm:cxn modelId="{64B5D34B-713A-4808-BBC4-F0AB15D2E5F2}" type="presParOf" srcId="{2A5157C8-3664-4E60-BBD7-84D101E94380}" destId="{ACACD500-61E2-474F-B05E-A864717C852D}" srcOrd="0" destOrd="0" presId="urn:microsoft.com/office/officeart/2005/8/layout/lProcess3"/>
    <dgm:cxn modelId="{A7A195CA-B243-4416-8918-4B058415456F}" type="presParOf" srcId="{2A5157C8-3664-4E60-BBD7-84D101E94380}" destId="{D4D26570-E79D-4FD3-934D-E85EAC69151B}" srcOrd="1" destOrd="0" presId="urn:microsoft.com/office/officeart/2005/8/layout/lProcess3"/>
    <dgm:cxn modelId="{255B7555-DF45-4C2C-AF54-59C939417727}" type="presParOf" srcId="{2A5157C8-3664-4E60-BBD7-84D101E94380}" destId="{8C0D9CE7-5562-49B3-AB48-F2B44274919F}" srcOrd="2" destOrd="0" presId="urn:microsoft.com/office/officeart/2005/8/layout/lProcess3"/>
    <dgm:cxn modelId="{CC0697D6-8EFA-4154-AD05-A060638C52B2}" type="presParOf" srcId="{2A5157C8-3664-4E60-BBD7-84D101E94380}" destId="{580DBDF9-06AD-467A-9B6A-79231DD8AC4C}" srcOrd="3" destOrd="0" presId="urn:microsoft.com/office/officeart/2005/8/layout/lProcess3"/>
    <dgm:cxn modelId="{A1AFF60A-E761-41DF-A6A5-F356825777E1}" type="presParOf" srcId="{2A5157C8-3664-4E60-BBD7-84D101E94380}" destId="{11DEF3F6-D897-42D0-BB40-4E4278860A31}" srcOrd="4"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4C26DD9-1BA3-4305-81E7-36386C688EF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s-MX"/>
        </a:p>
      </dgm:t>
    </dgm:pt>
    <dgm:pt modelId="{0B0ACFA6-8FA9-4339-AC34-CF318C111D5D}">
      <dgm:prSet custT="1"/>
      <dgm:spPr/>
      <dgm:t>
        <a:bodyPr/>
        <a:lstStyle/>
        <a:p>
          <a:pPr rtl="0"/>
          <a:r>
            <a:rPr lang="es-MX" sz="1400" dirty="0" smtClean="0">
              <a:solidFill>
                <a:schemeClr val="tx1"/>
              </a:solidFill>
            </a:rPr>
            <a:t>Los elementos necesarios para evaluar el cumplimiento de las disposiciones legales, reglamentarias y administrativas aplicables.</a:t>
          </a:r>
          <a:endParaRPr lang="es-MX" sz="1400" dirty="0">
            <a:solidFill>
              <a:schemeClr val="tx1"/>
            </a:solidFill>
          </a:endParaRPr>
        </a:p>
      </dgm:t>
    </dgm:pt>
    <dgm:pt modelId="{F0F43CF7-F713-4A2A-BE78-149C71099BF8}" type="parTrans" cxnId="{86F4DBAE-F451-4F43-9F85-AA12783676F2}">
      <dgm:prSet/>
      <dgm:spPr/>
      <dgm:t>
        <a:bodyPr/>
        <a:lstStyle/>
        <a:p>
          <a:endParaRPr lang="es-MX">
            <a:solidFill>
              <a:schemeClr val="tx1"/>
            </a:solidFill>
          </a:endParaRPr>
        </a:p>
      </dgm:t>
    </dgm:pt>
    <dgm:pt modelId="{6A28069C-EFFD-4D2C-ABF2-2EBEE6E3FB98}" type="sibTrans" cxnId="{86F4DBAE-F451-4F43-9F85-AA12783676F2}">
      <dgm:prSet/>
      <dgm:spPr/>
      <dgm:t>
        <a:bodyPr/>
        <a:lstStyle/>
        <a:p>
          <a:endParaRPr lang="es-MX">
            <a:solidFill>
              <a:schemeClr val="tx1"/>
            </a:solidFill>
          </a:endParaRPr>
        </a:p>
      </dgm:t>
    </dgm:pt>
    <dgm:pt modelId="{3B782152-9D79-46B6-8254-1BDAD9271B70}">
      <dgm:prSet custT="1"/>
      <dgm:spPr/>
      <dgm:t>
        <a:bodyPr/>
        <a:lstStyle/>
        <a:p>
          <a:pPr rtl="0"/>
          <a:r>
            <a:rPr lang="es-MX" sz="1400" dirty="0" smtClean="0">
              <a:solidFill>
                <a:schemeClr val="tx1"/>
              </a:solidFill>
            </a:rPr>
            <a:t>Posibles repercusiones de cualquier modificación del entorno legal en las operaciones y la determinación y evaluación del riesgo legal.</a:t>
          </a:r>
          <a:endParaRPr lang="es-MX" sz="1400" dirty="0">
            <a:solidFill>
              <a:schemeClr val="tx1"/>
            </a:solidFill>
          </a:endParaRPr>
        </a:p>
      </dgm:t>
    </dgm:pt>
    <dgm:pt modelId="{A1ED28BA-9598-44D4-BBCA-4F73F0188159}" type="parTrans" cxnId="{1F12153B-65FD-4347-8AE6-FEA7F583633B}">
      <dgm:prSet/>
      <dgm:spPr/>
      <dgm:t>
        <a:bodyPr/>
        <a:lstStyle/>
        <a:p>
          <a:endParaRPr lang="es-MX">
            <a:solidFill>
              <a:schemeClr val="tx1"/>
            </a:solidFill>
          </a:endParaRPr>
        </a:p>
      </dgm:t>
    </dgm:pt>
    <dgm:pt modelId="{18C49F8A-092F-47DA-BBAF-0605E2EAB03F}" type="sibTrans" cxnId="{1F12153B-65FD-4347-8AE6-FEA7F583633B}">
      <dgm:prSet/>
      <dgm:spPr/>
      <dgm:t>
        <a:bodyPr/>
        <a:lstStyle/>
        <a:p>
          <a:endParaRPr lang="es-MX">
            <a:solidFill>
              <a:schemeClr val="tx1"/>
            </a:solidFill>
          </a:endParaRPr>
        </a:p>
      </dgm:t>
    </dgm:pt>
    <dgm:pt modelId="{8D067892-745B-4898-9CA6-B70C0DB4385D}" type="pres">
      <dgm:prSet presAssocID="{D4C26DD9-1BA3-4305-81E7-36386C688EF9}" presName="linear" presStyleCnt="0">
        <dgm:presLayoutVars>
          <dgm:animLvl val="lvl"/>
          <dgm:resizeHandles val="exact"/>
        </dgm:presLayoutVars>
      </dgm:prSet>
      <dgm:spPr/>
      <dgm:t>
        <a:bodyPr/>
        <a:lstStyle/>
        <a:p>
          <a:endParaRPr lang="es-MX"/>
        </a:p>
      </dgm:t>
    </dgm:pt>
    <dgm:pt modelId="{0AAE612B-0BD3-40C0-B359-A99DA0CBB33A}" type="pres">
      <dgm:prSet presAssocID="{0B0ACFA6-8FA9-4339-AC34-CF318C111D5D}" presName="parentText" presStyleLbl="node1" presStyleIdx="0" presStyleCnt="2">
        <dgm:presLayoutVars>
          <dgm:chMax val="0"/>
          <dgm:bulletEnabled val="1"/>
        </dgm:presLayoutVars>
      </dgm:prSet>
      <dgm:spPr/>
      <dgm:t>
        <a:bodyPr/>
        <a:lstStyle/>
        <a:p>
          <a:endParaRPr lang="es-MX"/>
        </a:p>
      </dgm:t>
    </dgm:pt>
    <dgm:pt modelId="{012EE571-E4E1-49C5-9CF0-988A650A2B4F}" type="pres">
      <dgm:prSet presAssocID="{6A28069C-EFFD-4D2C-ABF2-2EBEE6E3FB98}" presName="spacer" presStyleCnt="0"/>
      <dgm:spPr/>
    </dgm:pt>
    <dgm:pt modelId="{6AB6C5E9-9F7B-46E9-A972-DAB70513D41A}" type="pres">
      <dgm:prSet presAssocID="{3B782152-9D79-46B6-8254-1BDAD9271B70}" presName="parentText" presStyleLbl="node1" presStyleIdx="1" presStyleCnt="2" custScaleY="129478" custLinFactY="8405" custLinFactNeighborY="100000">
        <dgm:presLayoutVars>
          <dgm:chMax val="0"/>
          <dgm:bulletEnabled val="1"/>
        </dgm:presLayoutVars>
      </dgm:prSet>
      <dgm:spPr/>
      <dgm:t>
        <a:bodyPr/>
        <a:lstStyle/>
        <a:p>
          <a:endParaRPr lang="es-MX"/>
        </a:p>
      </dgm:t>
    </dgm:pt>
  </dgm:ptLst>
  <dgm:cxnLst>
    <dgm:cxn modelId="{1F12153B-65FD-4347-8AE6-FEA7F583633B}" srcId="{D4C26DD9-1BA3-4305-81E7-36386C688EF9}" destId="{3B782152-9D79-46B6-8254-1BDAD9271B70}" srcOrd="1" destOrd="0" parTransId="{A1ED28BA-9598-44D4-BBCA-4F73F0188159}" sibTransId="{18C49F8A-092F-47DA-BBAF-0605E2EAB03F}"/>
    <dgm:cxn modelId="{03629F93-4676-4823-B9DA-1F3BF3621F3E}" type="presOf" srcId="{D4C26DD9-1BA3-4305-81E7-36386C688EF9}" destId="{8D067892-745B-4898-9CA6-B70C0DB4385D}" srcOrd="0" destOrd="0" presId="urn:microsoft.com/office/officeart/2005/8/layout/vList2"/>
    <dgm:cxn modelId="{AB4786B0-0006-4B64-87CF-1D18F3AC1D33}" type="presOf" srcId="{0B0ACFA6-8FA9-4339-AC34-CF318C111D5D}" destId="{0AAE612B-0BD3-40C0-B359-A99DA0CBB33A}" srcOrd="0" destOrd="0" presId="urn:microsoft.com/office/officeart/2005/8/layout/vList2"/>
    <dgm:cxn modelId="{2A27CE92-51DD-4478-8C55-8D6B8C45898B}" type="presOf" srcId="{3B782152-9D79-46B6-8254-1BDAD9271B70}" destId="{6AB6C5E9-9F7B-46E9-A972-DAB70513D41A}" srcOrd="0" destOrd="0" presId="urn:microsoft.com/office/officeart/2005/8/layout/vList2"/>
    <dgm:cxn modelId="{86F4DBAE-F451-4F43-9F85-AA12783676F2}" srcId="{D4C26DD9-1BA3-4305-81E7-36386C688EF9}" destId="{0B0ACFA6-8FA9-4339-AC34-CF318C111D5D}" srcOrd="0" destOrd="0" parTransId="{F0F43CF7-F713-4A2A-BE78-149C71099BF8}" sibTransId="{6A28069C-EFFD-4D2C-ABF2-2EBEE6E3FB98}"/>
    <dgm:cxn modelId="{53CA69F2-2B14-4086-8C49-1D53471DB842}" type="presParOf" srcId="{8D067892-745B-4898-9CA6-B70C0DB4385D}" destId="{0AAE612B-0BD3-40C0-B359-A99DA0CBB33A}" srcOrd="0" destOrd="0" presId="urn:microsoft.com/office/officeart/2005/8/layout/vList2"/>
    <dgm:cxn modelId="{68739844-89CC-4A47-886F-3955C7D2670A}" type="presParOf" srcId="{8D067892-745B-4898-9CA6-B70C0DB4385D}" destId="{012EE571-E4E1-49C5-9CF0-988A650A2B4F}" srcOrd="1" destOrd="0" presId="urn:microsoft.com/office/officeart/2005/8/layout/vList2"/>
    <dgm:cxn modelId="{5179A015-8967-4D95-B13B-4EE616AF7599}" type="presParOf" srcId="{8D067892-745B-4898-9CA6-B70C0DB4385D}" destId="{6AB6C5E9-9F7B-46E9-A972-DAB70513D41A}" srcOrd="2" destOrd="0" presId="urn:microsoft.com/office/officeart/2005/8/layout/vList2"/>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A839A56-DC19-4057-A4BE-D94D543EB8F2}"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s-MX"/>
        </a:p>
      </dgm:t>
    </dgm:pt>
    <dgm:pt modelId="{236A3433-5466-4676-A63A-B711069E4194}">
      <dgm:prSet/>
      <dgm:spPr/>
      <dgm:t>
        <a:bodyPr/>
        <a:lstStyle/>
        <a:p>
          <a:pPr rtl="0"/>
          <a:r>
            <a:rPr lang="es-MX" dirty="0" smtClean="0">
              <a:solidFill>
                <a:schemeClr val="tx1"/>
              </a:solidFill>
            </a:rPr>
            <a:t>Plan de capacitación para Consejeros / Directorio.</a:t>
          </a:r>
          <a:endParaRPr lang="es-MX" dirty="0">
            <a:solidFill>
              <a:schemeClr val="tx1"/>
            </a:solidFill>
          </a:endParaRPr>
        </a:p>
      </dgm:t>
    </dgm:pt>
    <dgm:pt modelId="{8A218BEC-9B18-4CAC-A08F-DF941A3878C0}" type="parTrans" cxnId="{29D60245-D5CD-4C26-A200-677D35D5FF3B}">
      <dgm:prSet/>
      <dgm:spPr/>
      <dgm:t>
        <a:bodyPr/>
        <a:lstStyle/>
        <a:p>
          <a:endParaRPr lang="es-MX">
            <a:solidFill>
              <a:schemeClr val="tx1"/>
            </a:solidFill>
          </a:endParaRPr>
        </a:p>
      </dgm:t>
    </dgm:pt>
    <dgm:pt modelId="{86C74B67-E895-4508-ABE6-15C350CB241B}" type="sibTrans" cxnId="{29D60245-D5CD-4C26-A200-677D35D5FF3B}">
      <dgm:prSet/>
      <dgm:spPr/>
      <dgm:t>
        <a:bodyPr/>
        <a:lstStyle/>
        <a:p>
          <a:endParaRPr lang="es-MX">
            <a:solidFill>
              <a:schemeClr val="tx1"/>
            </a:solidFill>
          </a:endParaRPr>
        </a:p>
      </dgm:t>
    </dgm:pt>
    <dgm:pt modelId="{D0EFC204-1C62-4F1A-9337-CB11A5914445}">
      <dgm:prSet/>
      <dgm:spPr/>
      <dgm:t>
        <a:bodyPr/>
        <a:lstStyle/>
        <a:p>
          <a:pPr rtl="0"/>
          <a:r>
            <a:rPr lang="es-MX" dirty="0" smtClean="0">
              <a:solidFill>
                <a:schemeClr val="tx1"/>
              </a:solidFill>
            </a:rPr>
            <a:t>Plan de capacitación para Alta Gerencia y mandos medios.</a:t>
          </a:r>
          <a:endParaRPr lang="es-MX" dirty="0">
            <a:solidFill>
              <a:schemeClr val="tx1"/>
            </a:solidFill>
          </a:endParaRPr>
        </a:p>
      </dgm:t>
    </dgm:pt>
    <dgm:pt modelId="{45907543-2C34-4FCE-B77B-51623DA555CA}" type="parTrans" cxnId="{0F3B0234-4D12-436D-9142-7051C0902A93}">
      <dgm:prSet/>
      <dgm:spPr/>
      <dgm:t>
        <a:bodyPr/>
        <a:lstStyle/>
        <a:p>
          <a:endParaRPr lang="es-MX">
            <a:solidFill>
              <a:schemeClr val="tx1"/>
            </a:solidFill>
          </a:endParaRPr>
        </a:p>
      </dgm:t>
    </dgm:pt>
    <dgm:pt modelId="{04ACEEE8-8AA3-42AD-BFAC-100FF041EA4B}" type="sibTrans" cxnId="{0F3B0234-4D12-436D-9142-7051C0902A93}">
      <dgm:prSet/>
      <dgm:spPr/>
      <dgm:t>
        <a:bodyPr/>
        <a:lstStyle/>
        <a:p>
          <a:endParaRPr lang="es-MX">
            <a:solidFill>
              <a:schemeClr val="tx1"/>
            </a:solidFill>
          </a:endParaRPr>
        </a:p>
      </dgm:t>
    </dgm:pt>
    <dgm:pt modelId="{30A441ED-0166-4C85-A615-1DFC98D6AD4B}">
      <dgm:prSet/>
      <dgm:spPr/>
      <dgm:t>
        <a:bodyPr/>
        <a:lstStyle/>
        <a:p>
          <a:pPr rtl="0"/>
          <a:r>
            <a:rPr lang="es-MX" dirty="0" smtClean="0">
              <a:solidFill>
                <a:schemeClr val="tx1"/>
              </a:solidFill>
            </a:rPr>
            <a:t>Programa para la instalación de la cultura de Administración de Riesgos Corporativo. </a:t>
          </a:r>
          <a:endParaRPr lang="es-MX" dirty="0">
            <a:solidFill>
              <a:schemeClr val="tx1"/>
            </a:solidFill>
          </a:endParaRPr>
        </a:p>
      </dgm:t>
    </dgm:pt>
    <dgm:pt modelId="{D41B5960-6D8C-419A-9A4C-8C2ECFA3B40A}" type="parTrans" cxnId="{312E5B1C-9935-4358-89D2-D460EDF328B5}">
      <dgm:prSet/>
      <dgm:spPr/>
      <dgm:t>
        <a:bodyPr/>
        <a:lstStyle/>
        <a:p>
          <a:endParaRPr lang="es-MX">
            <a:solidFill>
              <a:schemeClr val="tx1"/>
            </a:solidFill>
          </a:endParaRPr>
        </a:p>
      </dgm:t>
    </dgm:pt>
    <dgm:pt modelId="{CB50D6B3-3273-4C92-BEB5-26C44F9843FB}" type="sibTrans" cxnId="{312E5B1C-9935-4358-89D2-D460EDF328B5}">
      <dgm:prSet/>
      <dgm:spPr/>
      <dgm:t>
        <a:bodyPr/>
        <a:lstStyle/>
        <a:p>
          <a:endParaRPr lang="es-MX">
            <a:solidFill>
              <a:schemeClr val="tx1"/>
            </a:solidFill>
          </a:endParaRPr>
        </a:p>
      </dgm:t>
    </dgm:pt>
    <dgm:pt modelId="{0A8C26EC-8461-4F05-A021-E892CE76B800}">
      <dgm:prSet/>
      <dgm:spPr/>
      <dgm:t>
        <a:bodyPr/>
        <a:lstStyle/>
        <a:p>
          <a:pPr rtl="0"/>
          <a:r>
            <a:rPr lang="es-ES_tradnl" dirty="0" smtClean="0">
              <a:solidFill>
                <a:schemeClr val="tx1"/>
              </a:solidFill>
            </a:rPr>
            <a:t>Boletines. </a:t>
          </a:r>
          <a:endParaRPr lang="es-MX" dirty="0">
            <a:solidFill>
              <a:schemeClr val="tx1"/>
            </a:solidFill>
          </a:endParaRPr>
        </a:p>
      </dgm:t>
    </dgm:pt>
    <dgm:pt modelId="{09B792E3-6DD9-4BA2-8327-6F2BC364B7C2}" type="parTrans" cxnId="{5160C374-74CE-4DD5-949E-34D4B3B8B4C9}">
      <dgm:prSet/>
      <dgm:spPr/>
      <dgm:t>
        <a:bodyPr/>
        <a:lstStyle/>
        <a:p>
          <a:endParaRPr lang="es-MX">
            <a:solidFill>
              <a:schemeClr val="tx1"/>
            </a:solidFill>
          </a:endParaRPr>
        </a:p>
      </dgm:t>
    </dgm:pt>
    <dgm:pt modelId="{2661AAF4-4F9B-46F3-8086-FBD4F41FEB39}" type="sibTrans" cxnId="{5160C374-74CE-4DD5-949E-34D4B3B8B4C9}">
      <dgm:prSet/>
      <dgm:spPr/>
      <dgm:t>
        <a:bodyPr/>
        <a:lstStyle/>
        <a:p>
          <a:endParaRPr lang="es-MX">
            <a:solidFill>
              <a:schemeClr val="tx1"/>
            </a:solidFill>
          </a:endParaRPr>
        </a:p>
      </dgm:t>
    </dgm:pt>
    <dgm:pt modelId="{F448DA82-80BC-4FFD-BA60-AB30E4D5E3F4}">
      <dgm:prSet/>
      <dgm:spPr/>
      <dgm:t>
        <a:bodyPr/>
        <a:lstStyle/>
        <a:p>
          <a:pPr rtl="0"/>
          <a:r>
            <a:rPr lang="es-ES_tradnl" dirty="0" smtClean="0">
              <a:solidFill>
                <a:schemeClr val="tx1"/>
              </a:solidFill>
            </a:rPr>
            <a:t>Tutoriales. </a:t>
          </a:r>
          <a:endParaRPr lang="es-MX" dirty="0">
            <a:solidFill>
              <a:schemeClr val="tx1"/>
            </a:solidFill>
          </a:endParaRPr>
        </a:p>
      </dgm:t>
    </dgm:pt>
    <dgm:pt modelId="{BD60FF70-5C0C-4C59-A475-35E805D3DE1C}" type="parTrans" cxnId="{D7203B2E-D15C-4C96-B6D7-668606FACF10}">
      <dgm:prSet/>
      <dgm:spPr/>
      <dgm:t>
        <a:bodyPr/>
        <a:lstStyle/>
        <a:p>
          <a:endParaRPr lang="es-MX">
            <a:solidFill>
              <a:schemeClr val="tx1"/>
            </a:solidFill>
          </a:endParaRPr>
        </a:p>
      </dgm:t>
    </dgm:pt>
    <dgm:pt modelId="{A55B2611-E77C-4D24-A44D-FD60F4E75159}" type="sibTrans" cxnId="{D7203B2E-D15C-4C96-B6D7-668606FACF10}">
      <dgm:prSet/>
      <dgm:spPr/>
      <dgm:t>
        <a:bodyPr/>
        <a:lstStyle/>
        <a:p>
          <a:endParaRPr lang="es-MX">
            <a:solidFill>
              <a:schemeClr val="tx1"/>
            </a:solidFill>
          </a:endParaRPr>
        </a:p>
      </dgm:t>
    </dgm:pt>
    <dgm:pt modelId="{9A038AB1-E2D9-4A9F-A0EB-A54433BB66F4}">
      <dgm:prSet/>
      <dgm:spPr/>
      <dgm:t>
        <a:bodyPr/>
        <a:lstStyle/>
        <a:p>
          <a:pPr rtl="0"/>
          <a:r>
            <a:rPr lang="es-ES_tradnl" dirty="0" smtClean="0">
              <a:solidFill>
                <a:schemeClr val="tx1"/>
              </a:solidFill>
            </a:rPr>
            <a:t>Cápsulas informativas.</a:t>
          </a:r>
          <a:endParaRPr lang="es-MX" dirty="0">
            <a:solidFill>
              <a:schemeClr val="tx1"/>
            </a:solidFill>
          </a:endParaRPr>
        </a:p>
      </dgm:t>
    </dgm:pt>
    <dgm:pt modelId="{6601B3C6-9F2A-48F8-A15F-F922BF09B4BF}" type="parTrans" cxnId="{B91E6FEA-22C1-459F-B7D6-0D944795AB73}">
      <dgm:prSet/>
      <dgm:spPr/>
      <dgm:t>
        <a:bodyPr/>
        <a:lstStyle/>
        <a:p>
          <a:endParaRPr lang="es-MX">
            <a:solidFill>
              <a:schemeClr val="tx1"/>
            </a:solidFill>
          </a:endParaRPr>
        </a:p>
      </dgm:t>
    </dgm:pt>
    <dgm:pt modelId="{ED87CBF2-4F70-4C6E-8822-013597D14079}" type="sibTrans" cxnId="{B91E6FEA-22C1-459F-B7D6-0D944795AB73}">
      <dgm:prSet/>
      <dgm:spPr/>
      <dgm:t>
        <a:bodyPr/>
        <a:lstStyle/>
        <a:p>
          <a:endParaRPr lang="es-MX">
            <a:solidFill>
              <a:schemeClr val="tx1"/>
            </a:solidFill>
          </a:endParaRPr>
        </a:p>
      </dgm:t>
    </dgm:pt>
    <dgm:pt modelId="{36EFE439-AB73-40B0-B7C2-51337C448D8D}" type="pres">
      <dgm:prSet presAssocID="{1A839A56-DC19-4057-A4BE-D94D543EB8F2}" presName="diagram" presStyleCnt="0">
        <dgm:presLayoutVars>
          <dgm:dir/>
          <dgm:resizeHandles val="exact"/>
        </dgm:presLayoutVars>
      </dgm:prSet>
      <dgm:spPr/>
      <dgm:t>
        <a:bodyPr/>
        <a:lstStyle/>
        <a:p>
          <a:endParaRPr lang="es-MX"/>
        </a:p>
      </dgm:t>
    </dgm:pt>
    <dgm:pt modelId="{513AD283-394E-4C79-A869-F8131A3310D9}" type="pres">
      <dgm:prSet presAssocID="{236A3433-5466-4676-A63A-B711069E4194}" presName="node" presStyleLbl="node1" presStyleIdx="0" presStyleCnt="6">
        <dgm:presLayoutVars>
          <dgm:bulletEnabled val="1"/>
        </dgm:presLayoutVars>
      </dgm:prSet>
      <dgm:spPr/>
      <dgm:t>
        <a:bodyPr/>
        <a:lstStyle/>
        <a:p>
          <a:endParaRPr lang="es-MX"/>
        </a:p>
      </dgm:t>
    </dgm:pt>
    <dgm:pt modelId="{B4CACC3B-215A-4359-A6B6-203235CB6205}" type="pres">
      <dgm:prSet presAssocID="{86C74B67-E895-4508-ABE6-15C350CB241B}" presName="sibTrans" presStyleCnt="0"/>
      <dgm:spPr/>
    </dgm:pt>
    <dgm:pt modelId="{62526509-2A86-4093-8769-82B6C127F998}" type="pres">
      <dgm:prSet presAssocID="{D0EFC204-1C62-4F1A-9337-CB11A5914445}" presName="node" presStyleLbl="node1" presStyleIdx="1" presStyleCnt="6">
        <dgm:presLayoutVars>
          <dgm:bulletEnabled val="1"/>
        </dgm:presLayoutVars>
      </dgm:prSet>
      <dgm:spPr/>
      <dgm:t>
        <a:bodyPr/>
        <a:lstStyle/>
        <a:p>
          <a:endParaRPr lang="es-MX"/>
        </a:p>
      </dgm:t>
    </dgm:pt>
    <dgm:pt modelId="{F94DFC40-032C-4F0F-A22B-B1B02FDDA1E8}" type="pres">
      <dgm:prSet presAssocID="{04ACEEE8-8AA3-42AD-BFAC-100FF041EA4B}" presName="sibTrans" presStyleCnt="0"/>
      <dgm:spPr/>
    </dgm:pt>
    <dgm:pt modelId="{2F5863F3-1A65-47EE-A038-34CDF683DBB4}" type="pres">
      <dgm:prSet presAssocID="{30A441ED-0166-4C85-A615-1DFC98D6AD4B}" presName="node" presStyleLbl="node1" presStyleIdx="2" presStyleCnt="6">
        <dgm:presLayoutVars>
          <dgm:bulletEnabled val="1"/>
        </dgm:presLayoutVars>
      </dgm:prSet>
      <dgm:spPr/>
      <dgm:t>
        <a:bodyPr/>
        <a:lstStyle/>
        <a:p>
          <a:endParaRPr lang="es-MX"/>
        </a:p>
      </dgm:t>
    </dgm:pt>
    <dgm:pt modelId="{3E8D7BAC-9F30-4C12-89C9-DD02957C2672}" type="pres">
      <dgm:prSet presAssocID="{CB50D6B3-3273-4C92-BEB5-26C44F9843FB}" presName="sibTrans" presStyleCnt="0"/>
      <dgm:spPr/>
    </dgm:pt>
    <dgm:pt modelId="{3E1FC9E2-424B-499D-A6AC-1CE6AD14D012}" type="pres">
      <dgm:prSet presAssocID="{0A8C26EC-8461-4F05-A021-E892CE76B800}" presName="node" presStyleLbl="node1" presStyleIdx="3" presStyleCnt="6">
        <dgm:presLayoutVars>
          <dgm:bulletEnabled val="1"/>
        </dgm:presLayoutVars>
      </dgm:prSet>
      <dgm:spPr/>
      <dgm:t>
        <a:bodyPr/>
        <a:lstStyle/>
        <a:p>
          <a:endParaRPr lang="es-MX"/>
        </a:p>
      </dgm:t>
    </dgm:pt>
    <dgm:pt modelId="{1A46ED99-2BBB-4E26-BBFB-536965ABCA41}" type="pres">
      <dgm:prSet presAssocID="{2661AAF4-4F9B-46F3-8086-FBD4F41FEB39}" presName="sibTrans" presStyleCnt="0"/>
      <dgm:spPr/>
    </dgm:pt>
    <dgm:pt modelId="{48E2E2DD-8E3E-46FB-9C3C-34E088562701}" type="pres">
      <dgm:prSet presAssocID="{F448DA82-80BC-4FFD-BA60-AB30E4D5E3F4}" presName="node" presStyleLbl="node1" presStyleIdx="4" presStyleCnt="6">
        <dgm:presLayoutVars>
          <dgm:bulletEnabled val="1"/>
        </dgm:presLayoutVars>
      </dgm:prSet>
      <dgm:spPr/>
      <dgm:t>
        <a:bodyPr/>
        <a:lstStyle/>
        <a:p>
          <a:endParaRPr lang="es-MX"/>
        </a:p>
      </dgm:t>
    </dgm:pt>
    <dgm:pt modelId="{D52B4924-5E16-4CD4-B8AA-9C3FBD68D447}" type="pres">
      <dgm:prSet presAssocID="{A55B2611-E77C-4D24-A44D-FD60F4E75159}" presName="sibTrans" presStyleCnt="0"/>
      <dgm:spPr/>
    </dgm:pt>
    <dgm:pt modelId="{EA5A06B5-58CD-46FE-A184-5442A325FD94}" type="pres">
      <dgm:prSet presAssocID="{9A038AB1-E2D9-4A9F-A0EB-A54433BB66F4}" presName="node" presStyleLbl="node1" presStyleIdx="5" presStyleCnt="6">
        <dgm:presLayoutVars>
          <dgm:bulletEnabled val="1"/>
        </dgm:presLayoutVars>
      </dgm:prSet>
      <dgm:spPr/>
      <dgm:t>
        <a:bodyPr/>
        <a:lstStyle/>
        <a:p>
          <a:endParaRPr lang="es-MX"/>
        </a:p>
      </dgm:t>
    </dgm:pt>
  </dgm:ptLst>
  <dgm:cxnLst>
    <dgm:cxn modelId="{632B6CFF-73DE-48EF-BF67-5544E09A1704}" type="presOf" srcId="{236A3433-5466-4676-A63A-B711069E4194}" destId="{513AD283-394E-4C79-A869-F8131A3310D9}" srcOrd="0" destOrd="0" presId="urn:microsoft.com/office/officeart/2005/8/layout/default"/>
    <dgm:cxn modelId="{48E8F98B-6E65-4335-9E00-716D9A94EE82}" type="presOf" srcId="{F448DA82-80BC-4FFD-BA60-AB30E4D5E3F4}" destId="{48E2E2DD-8E3E-46FB-9C3C-34E088562701}" srcOrd="0" destOrd="0" presId="urn:microsoft.com/office/officeart/2005/8/layout/default"/>
    <dgm:cxn modelId="{29D60245-D5CD-4C26-A200-677D35D5FF3B}" srcId="{1A839A56-DC19-4057-A4BE-D94D543EB8F2}" destId="{236A3433-5466-4676-A63A-B711069E4194}" srcOrd="0" destOrd="0" parTransId="{8A218BEC-9B18-4CAC-A08F-DF941A3878C0}" sibTransId="{86C74B67-E895-4508-ABE6-15C350CB241B}"/>
    <dgm:cxn modelId="{5160C374-74CE-4DD5-949E-34D4B3B8B4C9}" srcId="{1A839A56-DC19-4057-A4BE-D94D543EB8F2}" destId="{0A8C26EC-8461-4F05-A021-E892CE76B800}" srcOrd="3" destOrd="0" parTransId="{09B792E3-6DD9-4BA2-8327-6F2BC364B7C2}" sibTransId="{2661AAF4-4F9B-46F3-8086-FBD4F41FEB39}"/>
    <dgm:cxn modelId="{B91E6FEA-22C1-459F-B7D6-0D944795AB73}" srcId="{1A839A56-DC19-4057-A4BE-D94D543EB8F2}" destId="{9A038AB1-E2D9-4A9F-A0EB-A54433BB66F4}" srcOrd="5" destOrd="0" parTransId="{6601B3C6-9F2A-48F8-A15F-F922BF09B4BF}" sibTransId="{ED87CBF2-4F70-4C6E-8822-013597D14079}"/>
    <dgm:cxn modelId="{312E5B1C-9935-4358-89D2-D460EDF328B5}" srcId="{1A839A56-DC19-4057-A4BE-D94D543EB8F2}" destId="{30A441ED-0166-4C85-A615-1DFC98D6AD4B}" srcOrd="2" destOrd="0" parTransId="{D41B5960-6D8C-419A-9A4C-8C2ECFA3B40A}" sibTransId="{CB50D6B3-3273-4C92-BEB5-26C44F9843FB}"/>
    <dgm:cxn modelId="{D7203B2E-D15C-4C96-B6D7-668606FACF10}" srcId="{1A839A56-DC19-4057-A4BE-D94D543EB8F2}" destId="{F448DA82-80BC-4FFD-BA60-AB30E4D5E3F4}" srcOrd="4" destOrd="0" parTransId="{BD60FF70-5C0C-4C59-A475-35E805D3DE1C}" sibTransId="{A55B2611-E77C-4D24-A44D-FD60F4E75159}"/>
    <dgm:cxn modelId="{0F3B0234-4D12-436D-9142-7051C0902A93}" srcId="{1A839A56-DC19-4057-A4BE-D94D543EB8F2}" destId="{D0EFC204-1C62-4F1A-9337-CB11A5914445}" srcOrd="1" destOrd="0" parTransId="{45907543-2C34-4FCE-B77B-51623DA555CA}" sibTransId="{04ACEEE8-8AA3-42AD-BFAC-100FF041EA4B}"/>
    <dgm:cxn modelId="{3E2E4989-7D88-43F1-8A93-2AEEBF4B9B3B}" type="presOf" srcId="{D0EFC204-1C62-4F1A-9337-CB11A5914445}" destId="{62526509-2A86-4093-8769-82B6C127F998}" srcOrd="0" destOrd="0" presId="urn:microsoft.com/office/officeart/2005/8/layout/default"/>
    <dgm:cxn modelId="{69CE6E8B-411F-4A89-8F37-E84F474C877B}" type="presOf" srcId="{30A441ED-0166-4C85-A615-1DFC98D6AD4B}" destId="{2F5863F3-1A65-47EE-A038-34CDF683DBB4}" srcOrd="0" destOrd="0" presId="urn:microsoft.com/office/officeart/2005/8/layout/default"/>
    <dgm:cxn modelId="{C4BF1F72-4037-4E67-9041-ED1748737D22}" type="presOf" srcId="{9A038AB1-E2D9-4A9F-A0EB-A54433BB66F4}" destId="{EA5A06B5-58CD-46FE-A184-5442A325FD94}" srcOrd="0" destOrd="0" presId="urn:microsoft.com/office/officeart/2005/8/layout/default"/>
    <dgm:cxn modelId="{5A06BFE4-A4B8-44BD-BF13-403DDC36707D}" type="presOf" srcId="{1A839A56-DC19-4057-A4BE-D94D543EB8F2}" destId="{36EFE439-AB73-40B0-B7C2-51337C448D8D}" srcOrd="0" destOrd="0" presId="urn:microsoft.com/office/officeart/2005/8/layout/default"/>
    <dgm:cxn modelId="{4840A6AE-80FE-4D34-AA46-0CB00922F5D9}" type="presOf" srcId="{0A8C26EC-8461-4F05-A021-E892CE76B800}" destId="{3E1FC9E2-424B-499D-A6AC-1CE6AD14D012}" srcOrd="0" destOrd="0" presId="urn:microsoft.com/office/officeart/2005/8/layout/default"/>
    <dgm:cxn modelId="{2EDC31F6-8B50-4B53-BA58-D23A27E67A57}" type="presParOf" srcId="{36EFE439-AB73-40B0-B7C2-51337C448D8D}" destId="{513AD283-394E-4C79-A869-F8131A3310D9}" srcOrd="0" destOrd="0" presId="urn:microsoft.com/office/officeart/2005/8/layout/default"/>
    <dgm:cxn modelId="{31AAF231-6F06-402E-A1AE-7C0D67B3DE0C}" type="presParOf" srcId="{36EFE439-AB73-40B0-B7C2-51337C448D8D}" destId="{B4CACC3B-215A-4359-A6B6-203235CB6205}" srcOrd="1" destOrd="0" presId="urn:microsoft.com/office/officeart/2005/8/layout/default"/>
    <dgm:cxn modelId="{B54F9580-DE98-421E-AF86-A886E9A443F2}" type="presParOf" srcId="{36EFE439-AB73-40B0-B7C2-51337C448D8D}" destId="{62526509-2A86-4093-8769-82B6C127F998}" srcOrd="2" destOrd="0" presId="urn:microsoft.com/office/officeart/2005/8/layout/default"/>
    <dgm:cxn modelId="{7E61D9C3-2CDA-4D80-9AC4-4A01BA166E4C}" type="presParOf" srcId="{36EFE439-AB73-40B0-B7C2-51337C448D8D}" destId="{F94DFC40-032C-4F0F-A22B-B1B02FDDA1E8}" srcOrd="3" destOrd="0" presId="urn:microsoft.com/office/officeart/2005/8/layout/default"/>
    <dgm:cxn modelId="{BAF283AE-D48C-4ED0-A29E-83D5C345E59C}" type="presParOf" srcId="{36EFE439-AB73-40B0-B7C2-51337C448D8D}" destId="{2F5863F3-1A65-47EE-A038-34CDF683DBB4}" srcOrd="4" destOrd="0" presId="urn:microsoft.com/office/officeart/2005/8/layout/default"/>
    <dgm:cxn modelId="{DDEF903A-9374-4C71-B374-6424BAA1901B}" type="presParOf" srcId="{36EFE439-AB73-40B0-B7C2-51337C448D8D}" destId="{3E8D7BAC-9F30-4C12-89C9-DD02957C2672}" srcOrd="5" destOrd="0" presId="urn:microsoft.com/office/officeart/2005/8/layout/default"/>
    <dgm:cxn modelId="{4BC12F80-C9B5-4A46-9FF7-71862C0A0D17}" type="presParOf" srcId="{36EFE439-AB73-40B0-B7C2-51337C448D8D}" destId="{3E1FC9E2-424B-499D-A6AC-1CE6AD14D012}" srcOrd="6" destOrd="0" presId="urn:microsoft.com/office/officeart/2005/8/layout/default"/>
    <dgm:cxn modelId="{A6D7D273-241F-4605-8A09-C4DF38F8C89F}" type="presParOf" srcId="{36EFE439-AB73-40B0-B7C2-51337C448D8D}" destId="{1A46ED99-2BBB-4E26-BBFB-536965ABCA41}" srcOrd="7" destOrd="0" presId="urn:microsoft.com/office/officeart/2005/8/layout/default"/>
    <dgm:cxn modelId="{548022E7-E96E-4381-98A9-38ED37C22A1A}" type="presParOf" srcId="{36EFE439-AB73-40B0-B7C2-51337C448D8D}" destId="{48E2E2DD-8E3E-46FB-9C3C-34E088562701}" srcOrd="8" destOrd="0" presId="urn:microsoft.com/office/officeart/2005/8/layout/default"/>
    <dgm:cxn modelId="{C5F7C219-E228-4F5A-B457-91E1BE2CAD93}" type="presParOf" srcId="{36EFE439-AB73-40B0-B7C2-51337C448D8D}" destId="{D52B4924-5E16-4CD4-B8AA-9C3FBD68D447}" srcOrd="9" destOrd="0" presId="urn:microsoft.com/office/officeart/2005/8/layout/default"/>
    <dgm:cxn modelId="{7500EAA0-B72F-4263-9BA5-258737AFDACD}" type="presParOf" srcId="{36EFE439-AB73-40B0-B7C2-51337C448D8D}" destId="{EA5A06B5-58CD-46FE-A184-5442A325FD94}"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0184459-6A8E-470F-96C1-A770DEC15EE7}"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s-MX"/>
        </a:p>
      </dgm:t>
    </dgm:pt>
    <dgm:pt modelId="{DF788021-E8F5-476B-9129-FC817036089E}">
      <dgm:prSet custT="1"/>
      <dgm:spPr/>
      <dgm:t>
        <a:bodyPr/>
        <a:lstStyle/>
        <a:p>
          <a:pPr rtl="0"/>
          <a:r>
            <a:rPr lang="es-MX" sz="1600" dirty="0" smtClean="0">
              <a:solidFill>
                <a:schemeClr val="tx1"/>
              </a:solidFill>
            </a:rPr>
            <a:t>Incorporación de las siguientes figuras para la administración de las Instituciones:</a:t>
          </a:r>
          <a:r>
            <a:rPr lang="es-MX" sz="2200" dirty="0" smtClean="0">
              <a:solidFill>
                <a:schemeClr val="tx1"/>
              </a:solidFill>
            </a:rPr>
            <a:t> </a:t>
          </a:r>
          <a:endParaRPr lang="es-ES_tradnl" sz="2200" dirty="0">
            <a:solidFill>
              <a:schemeClr val="tx1"/>
            </a:solidFill>
          </a:endParaRPr>
        </a:p>
      </dgm:t>
    </dgm:pt>
    <dgm:pt modelId="{C0D26ECD-EFF7-435C-B764-F47E126990B3}" type="parTrans" cxnId="{AEAAB291-62EA-412F-8FFF-76E265DBF26F}">
      <dgm:prSet/>
      <dgm:spPr/>
      <dgm:t>
        <a:bodyPr/>
        <a:lstStyle/>
        <a:p>
          <a:endParaRPr lang="es-MX">
            <a:solidFill>
              <a:schemeClr val="tx1"/>
            </a:solidFill>
          </a:endParaRPr>
        </a:p>
      </dgm:t>
    </dgm:pt>
    <dgm:pt modelId="{3896DBAE-7723-441A-A8BC-19D0F5529488}" type="sibTrans" cxnId="{AEAAB291-62EA-412F-8FFF-76E265DBF26F}">
      <dgm:prSet/>
      <dgm:spPr/>
      <dgm:t>
        <a:bodyPr/>
        <a:lstStyle/>
        <a:p>
          <a:endParaRPr lang="es-MX">
            <a:solidFill>
              <a:schemeClr val="tx1"/>
            </a:solidFill>
          </a:endParaRPr>
        </a:p>
      </dgm:t>
    </dgm:pt>
    <dgm:pt modelId="{413C2E9F-637C-4762-B4A0-EF6697929899}">
      <dgm:prSet custT="1"/>
      <dgm:spPr/>
      <dgm:t>
        <a:bodyPr/>
        <a:lstStyle/>
        <a:p>
          <a:pPr rtl="0"/>
          <a:r>
            <a:rPr lang="es-MX" sz="1400" dirty="0" smtClean="0">
              <a:solidFill>
                <a:schemeClr val="tx1"/>
              </a:solidFill>
            </a:rPr>
            <a:t>Consejo de Administración o Directorio</a:t>
          </a:r>
          <a:endParaRPr lang="es-MX" sz="1400" dirty="0">
            <a:solidFill>
              <a:schemeClr val="tx1"/>
            </a:solidFill>
          </a:endParaRPr>
        </a:p>
      </dgm:t>
    </dgm:pt>
    <dgm:pt modelId="{F37A3F51-06A7-426C-87B0-07B07C74C453}" type="parTrans" cxnId="{94722690-C5FA-401E-8F45-83AB12E49542}">
      <dgm:prSet/>
      <dgm:spPr/>
      <dgm:t>
        <a:bodyPr/>
        <a:lstStyle/>
        <a:p>
          <a:endParaRPr lang="es-MX">
            <a:solidFill>
              <a:schemeClr val="tx1"/>
            </a:solidFill>
          </a:endParaRPr>
        </a:p>
      </dgm:t>
    </dgm:pt>
    <dgm:pt modelId="{3C623B0E-87C3-4AE3-8ACB-061BBF687130}" type="sibTrans" cxnId="{94722690-C5FA-401E-8F45-83AB12E49542}">
      <dgm:prSet/>
      <dgm:spPr/>
      <dgm:t>
        <a:bodyPr/>
        <a:lstStyle/>
        <a:p>
          <a:endParaRPr lang="es-MX">
            <a:solidFill>
              <a:schemeClr val="tx1"/>
            </a:solidFill>
          </a:endParaRPr>
        </a:p>
      </dgm:t>
    </dgm:pt>
    <dgm:pt modelId="{A52323A1-99DD-4774-B21B-D1647B7EE4BE}">
      <dgm:prSet custT="1"/>
      <dgm:spPr/>
      <dgm:t>
        <a:bodyPr/>
        <a:lstStyle/>
        <a:p>
          <a:pPr rtl="0"/>
          <a:r>
            <a:rPr lang="es-ES_tradnl" sz="1400" dirty="0" smtClean="0">
              <a:solidFill>
                <a:schemeClr val="tx1"/>
              </a:solidFill>
            </a:rPr>
            <a:t>Consejeros / Directores Independientes. </a:t>
          </a:r>
          <a:endParaRPr lang="es-MX" sz="1400" dirty="0">
            <a:solidFill>
              <a:schemeClr val="tx1"/>
            </a:solidFill>
          </a:endParaRPr>
        </a:p>
      </dgm:t>
    </dgm:pt>
    <dgm:pt modelId="{62761856-5B94-4444-B564-F0E1B2033F52}" type="parTrans" cxnId="{88AA10C5-152E-40D0-907E-9C12E72DFF09}">
      <dgm:prSet/>
      <dgm:spPr/>
      <dgm:t>
        <a:bodyPr/>
        <a:lstStyle/>
        <a:p>
          <a:endParaRPr lang="es-MX">
            <a:solidFill>
              <a:schemeClr val="tx1"/>
            </a:solidFill>
          </a:endParaRPr>
        </a:p>
      </dgm:t>
    </dgm:pt>
    <dgm:pt modelId="{9F037A56-12B4-458C-AAB7-C834C8905BEE}" type="sibTrans" cxnId="{88AA10C5-152E-40D0-907E-9C12E72DFF09}">
      <dgm:prSet/>
      <dgm:spPr/>
      <dgm:t>
        <a:bodyPr/>
        <a:lstStyle/>
        <a:p>
          <a:endParaRPr lang="es-MX">
            <a:solidFill>
              <a:schemeClr val="tx1"/>
            </a:solidFill>
          </a:endParaRPr>
        </a:p>
      </dgm:t>
    </dgm:pt>
    <dgm:pt modelId="{584A7DCE-CD94-45F4-87F0-9C8C4CB4B43C}">
      <dgm:prSet custT="1"/>
      <dgm:spPr/>
      <dgm:t>
        <a:bodyPr/>
        <a:lstStyle/>
        <a:p>
          <a:pPr rtl="0"/>
          <a:r>
            <a:rPr lang="es-MX" sz="1400" dirty="0" smtClean="0">
              <a:solidFill>
                <a:schemeClr val="tx1"/>
              </a:solidFill>
            </a:rPr>
            <a:t>Comité de Auditoría y Otros. </a:t>
          </a:r>
          <a:endParaRPr lang="es-MX" sz="1400" dirty="0">
            <a:solidFill>
              <a:schemeClr val="tx1"/>
            </a:solidFill>
          </a:endParaRPr>
        </a:p>
      </dgm:t>
    </dgm:pt>
    <dgm:pt modelId="{CDA125A3-81B4-4784-B906-FB6033CD4BAE}" type="parTrans" cxnId="{EE85E2E3-A015-415C-A808-AE6593B51844}">
      <dgm:prSet/>
      <dgm:spPr/>
      <dgm:t>
        <a:bodyPr/>
        <a:lstStyle/>
        <a:p>
          <a:endParaRPr lang="es-MX">
            <a:solidFill>
              <a:schemeClr val="tx1"/>
            </a:solidFill>
          </a:endParaRPr>
        </a:p>
      </dgm:t>
    </dgm:pt>
    <dgm:pt modelId="{26CF4227-DF6D-4F89-B441-323D91492A34}" type="sibTrans" cxnId="{EE85E2E3-A015-415C-A808-AE6593B51844}">
      <dgm:prSet/>
      <dgm:spPr/>
      <dgm:t>
        <a:bodyPr/>
        <a:lstStyle/>
        <a:p>
          <a:endParaRPr lang="es-MX">
            <a:solidFill>
              <a:schemeClr val="tx1"/>
            </a:solidFill>
          </a:endParaRPr>
        </a:p>
      </dgm:t>
    </dgm:pt>
    <dgm:pt modelId="{6708184A-70B0-4EAE-891F-867EE8B3498C}">
      <dgm:prSet custT="1"/>
      <dgm:spPr/>
      <dgm:t>
        <a:bodyPr/>
        <a:lstStyle/>
        <a:p>
          <a:pPr rtl="0"/>
          <a:r>
            <a:rPr lang="es-ES_tradnl" sz="1400" dirty="0" smtClean="0">
              <a:solidFill>
                <a:schemeClr val="tx1"/>
              </a:solidFill>
            </a:rPr>
            <a:t>Auditoría Interna. </a:t>
          </a:r>
          <a:endParaRPr lang="es-MX" sz="1400" dirty="0">
            <a:solidFill>
              <a:schemeClr val="tx1"/>
            </a:solidFill>
          </a:endParaRPr>
        </a:p>
      </dgm:t>
    </dgm:pt>
    <dgm:pt modelId="{3E08132C-07FA-490A-A92C-F2610D1C9565}" type="parTrans" cxnId="{31B7C003-DBD0-4E78-8741-D7505FB9C498}">
      <dgm:prSet/>
      <dgm:spPr/>
      <dgm:t>
        <a:bodyPr/>
        <a:lstStyle/>
        <a:p>
          <a:endParaRPr lang="es-MX">
            <a:solidFill>
              <a:schemeClr val="tx1"/>
            </a:solidFill>
          </a:endParaRPr>
        </a:p>
      </dgm:t>
    </dgm:pt>
    <dgm:pt modelId="{2A9EDE1C-7558-48AE-8AF3-AE4C3C4C047B}" type="sibTrans" cxnId="{31B7C003-DBD0-4E78-8741-D7505FB9C498}">
      <dgm:prSet/>
      <dgm:spPr/>
      <dgm:t>
        <a:bodyPr/>
        <a:lstStyle/>
        <a:p>
          <a:endParaRPr lang="es-MX">
            <a:solidFill>
              <a:schemeClr val="tx1"/>
            </a:solidFill>
          </a:endParaRPr>
        </a:p>
      </dgm:t>
    </dgm:pt>
    <dgm:pt modelId="{A62C895D-EC10-4CAB-A160-E6BF593BBAFE}">
      <dgm:prSet custT="1"/>
      <dgm:spPr/>
      <dgm:t>
        <a:bodyPr/>
        <a:lstStyle/>
        <a:p>
          <a:pPr rtl="0"/>
          <a:r>
            <a:rPr lang="es-ES_tradnl" sz="1400" dirty="0" smtClean="0">
              <a:solidFill>
                <a:schemeClr val="tx1"/>
              </a:solidFill>
            </a:rPr>
            <a:t>Auditoria Externa. </a:t>
          </a:r>
          <a:endParaRPr lang="es-MX" sz="1400" dirty="0">
            <a:solidFill>
              <a:schemeClr val="tx1"/>
            </a:solidFill>
          </a:endParaRPr>
        </a:p>
      </dgm:t>
    </dgm:pt>
    <dgm:pt modelId="{C20890CF-A541-4F2F-A4D5-A41B805F8702}" type="parTrans" cxnId="{CB6292D0-F416-47E0-BF07-EF05E4E1EFA9}">
      <dgm:prSet/>
      <dgm:spPr/>
      <dgm:t>
        <a:bodyPr/>
        <a:lstStyle/>
        <a:p>
          <a:endParaRPr lang="es-MX">
            <a:solidFill>
              <a:schemeClr val="tx1"/>
            </a:solidFill>
          </a:endParaRPr>
        </a:p>
      </dgm:t>
    </dgm:pt>
    <dgm:pt modelId="{51E0F329-B9FC-4F3B-8F15-E879A312F3F1}" type="sibTrans" cxnId="{CB6292D0-F416-47E0-BF07-EF05E4E1EFA9}">
      <dgm:prSet/>
      <dgm:spPr/>
      <dgm:t>
        <a:bodyPr/>
        <a:lstStyle/>
        <a:p>
          <a:endParaRPr lang="es-MX">
            <a:solidFill>
              <a:schemeClr val="tx1"/>
            </a:solidFill>
          </a:endParaRPr>
        </a:p>
      </dgm:t>
    </dgm:pt>
    <dgm:pt modelId="{5DA457C1-D21B-4F9E-8D34-34DFB0B39740}">
      <dgm:prSet custT="1"/>
      <dgm:spPr/>
      <dgm:t>
        <a:bodyPr/>
        <a:lstStyle/>
        <a:p>
          <a:pPr rtl="0"/>
          <a:r>
            <a:rPr lang="es-ES_tradnl" sz="1400" dirty="0" smtClean="0">
              <a:solidFill>
                <a:schemeClr val="tx1"/>
              </a:solidFill>
            </a:rPr>
            <a:t>Contraloría. </a:t>
          </a:r>
          <a:endParaRPr lang="es-MX" sz="1400" dirty="0">
            <a:solidFill>
              <a:schemeClr val="tx1"/>
            </a:solidFill>
          </a:endParaRPr>
        </a:p>
      </dgm:t>
    </dgm:pt>
    <dgm:pt modelId="{DE504CBF-FA71-463A-A992-241D1C589BCA}" type="parTrans" cxnId="{7E393DFB-BC88-4572-B074-7F23B6EF8626}">
      <dgm:prSet/>
      <dgm:spPr/>
      <dgm:t>
        <a:bodyPr/>
        <a:lstStyle/>
        <a:p>
          <a:endParaRPr lang="es-MX">
            <a:solidFill>
              <a:schemeClr val="tx1"/>
            </a:solidFill>
          </a:endParaRPr>
        </a:p>
      </dgm:t>
    </dgm:pt>
    <dgm:pt modelId="{5A3E23B1-A859-449A-A927-9C3039E51F53}" type="sibTrans" cxnId="{7E393DFB-BC88-4572-B074-7F23B6EF8626}">
      <dgm:prSet/>
      <dgm:spPr/>
      <dgm:t>
        <a:bodyPr/>
        <a:lstStyle/>
        <a:p>
          <a:endParaRPr lang="es-MX">
            <a:solidFill>
              <a:schemeClr val="tx1"/>
            </a:solidFill>
          </a:endParaRPr>
        </a:p>
      </dgm:t>
    </dgm:pt>
    <dgm:pt modelId="{AD8839BA-8B03-4E26-A197-5D89C1FD7290}">
      <dgm:prSet custT="1"/>
      <dgm:spPr/>
      <dgm:t>
        <a:bodyPr/>
        <a:lstStyle/>
        <a:p>
          <a:pPr rtl="0"/>
          <a:r>
            <a:rPr lang="es-ES_tradnl" sz="1400" dirty="0" smtClean="0">
              <a:solidFill>
                <a:schemeClr val="tx1"/>
              </a:solidFill>
            </a:rPr>
            <a:t>Actuario.                  </a:t>
          </a:r>
          <a:endParaRPr lang="es-MX" sz="1400" dirty="0">
            <a:solidFill>
              <a:schemeClr val="tx1"/>
            </a:solidFill>
          </a:endParaRPr>
        </a:p>
      </dgm:t>
    </dgm:pt>
    <dgm:pt modelId="{CC1E898A-0CF2-4276-804E-C737D4A876EA}" type="parTrans" cxnId="{D64C8A3E-AD89-4498-96C3-1588A123C4E2}">
      <dgm:prSet/>
      <dgm:spPr/>
      <dgm:t>
        <a:bodyPr/>
        <a:lstStyle/>
        <a:p>
          <a:endParaRPr lang="es-MX">
            <a:solidFill>
              <a:schemeClr val="tx1"/>
            </a:solidFill>
          </a:endParaRPr>
        </a:p>
      </dgm:t>
    </dgm:pt>
    <dgm:pt modelId="{E14CF10E-C9B8-4FEC-AD79-15D08CA79AF2}" type="sibTrans" cxnId="{D64C8A3E-AD89-4498-96C3-1588A123C4E2}">
      <dgm:prSet/>
      <dgm:spPr/>
      <dgm:t>
        <a:bodyPr/>
        <a:lstStyle/>
        <a:p>
          <a:endParaRPr lang="es-MX">
            <a:solidFill>
              <a:schemeClr val="tx1"/>
            </a:solidFill>
          </a:endParaRPr>
        </a:p>
      </dgm:t>
    </dgm:pt>
    <dgm:pt modelId="{DEA4AB42-D6DD-48A5-BB12-6267941FA9FD}">
      <dgm:prSet custT="1"/>
      <dgm:spPr/>
      <dgm:t>
        <a:bodyPr bIns="0" anchor="ctr" anchorCtr="1"/>
        <a:lstStyle/>
        <a:p>
          <a:pPr rtl="0"/>
          <a:r>
            <a:rPr lang="es-ES_tradnl" sz="1600" dirty="0" smtClean="0">
              <a:solidFill>
                <a:schemeClr val="tx1"/>
              </a:solidFill>
            </a:rPr>
            <a:t>Ne</a:t>
          </a:r>
          <a:r>
            <a:rPr lang="es-MX" sz="1600" dirty="0" smtClean="0">
              <a:solidFill>
                <a:schemeClr val="tx1"/>
              </a:solidFill>
            </a:rPr>
            <a:t>cesidad de analizar y definir en conjunto con las autoridades el procedimiento específico que facilite la aplicación transitoria y plena del modelo de Gobierno Corporativo</a:t>
          </a:r>
          <a:endParaRPr lang="es-MX" sz="1600" dirty="0">
            <a:solidFill>
              <a:schemeClr val="tx1"/>
            </a:solidFill>
          </a:endParaRPr>
        </a:p>
      </dgm:t>
    </dgm:pt>
    <dgm:pt modelId="{76B081CD-A650-4154-BFB0-EDA97545AACC}" type="parTrans" cxnId="{DFFC4DDC-35C8-4DB1-A648-A3BB09302942}">
      <dgm:prSet/>
      <dgm:spPr/>
      <dgm:t>
        <a:bodyPr/>
        <a:lstStyle/>
        <a:p>
          <a:endParaRPr lang="es-MX">
            <a:solidFill>
              <a:schemeClr val="tx1"/>
            </a:solidFill>
          </a:endParaRPr>
        </a:p>
      </dgm:t>
    </dgm:pt>
    <dgm:pt modelId="{51A3B2C6-CE47-4009-A65F-9528172A53F3}" type="sibTrans" cxnId="{DFFC4DDC-35C8-4DB1-A648-A3BB09302942}">
      <dgm:prSet/>
      <dgm:spPr/>
      <dgm:t>
        <a:bodyPr/>
        <a:lstStyle/>
        <a:p>
          <a:endParaRPr lang="es-MX">
            <a:solidFill>
              <a:schemeClr val="tx1"/>
            </a:solidFill>
          </a:endParaRPr>
        </a:p>
      </dgm:t>
    </dgm:pt>
    <dgm:pt modelId="{AEAB87F9-9F09-4D7C-A059-C294262CE7CD}">
      <dgm:prSet custT="1"/>
      <dgm:spPr/>
      <dgm:t>
        <a:bodyPr/>
        <a:lstStyle/>
        <a:p>
          <a:pPr rtl="0"/>
          <a:r>
            <a:rPr lang="es-MX" sz="1400" dirty="0" smtClean="0">
              <a:solidFill>
                <a:schemeClr val="tx1"/>
              </a:solidFill>
            </a:rPr>
            <a:t>Integrado por al menos un 25% de Consejeros / Directores Independientes</a:t>
          </a:r>
          <a:endParaRPr lang="es-MX" sz="1400" dirty="0">
            <a:solidFill>
              <a:schemeClr val="tx1"/>
            </a:solidFill>
          </a:endParaRPr>
        </a:p>
      </dgm:t>
    </dgm:pt>
    <dgm:pt modelId="{3BAA59ED-1203-413F-9C19-0C190068BEAA}" type="parTrans" cxnId="{FCCE3B4E-8368-47D4-957E-14CA9D595977}">
      <dgm:prSet/>
      <dgm:spPr/>
      <dgm:t>
        <a:bodyPr/>
        <a:lstStyle/>
        <a:p>
          <a:endParaRPr lang="es-MX">
            <a:solidFill>
              <a:schemeClr val="tx1"/>
            </a:solidFill>
          </a:endParaRPr>
        </a:p>
      </dgm:t>
    </dgm:pt>
    <dgm:pt modelId="{EF15475F-3952-4254-9022-15E043291192}" type="sibTrans" cxnId="{FCCE3B4E-8368-47D4-957E-14CA9D595977}">
      <dgm:prSet/>
      <dgm:spPr/>
      <dgm:t>
        <a:bodyPr/>
        <a:lstStyle/>
        <a:p>
          <a:endParaRPr lang="es-MX">
            <a:solidFill>
              <a:schemeClr val="tx1"/>
            </a:solidFill>
          </a:endParaRPr>
        </a:p>
      </dgm:t>
    </dgm:pt>
    <dgm:pt modelId="{03F23BEA-C19F-485C-8AF8-26CC32FC8D46}">
      <dgm:prSet custT="1"/>
      <dgm:spPr/>
      <dgm:t>
        <a:bodyPr/>
        <a:lstStyle/>
        <a:p>
          <a:pPr rtl="0"/>
          <a:r>
            <a:rPr lang="es-ES_tradnl" sz="1400" dirty="0" smtClean="0">
              <a:solidFill>
                <a:schemeClr val="tx1"/>
              </a:solidFill>
            </a:rPr>
            <a:t>Recomendable Comites de: Ética (Sanas Practicas) y de Remuneraciones.                                         </a:t>
          </a:r>
          <a:endParaRPr lang="es-MX" sz="1400" dirty="0">
            <a:solidFill>
              <a:schemeClr val="tx1"/>
            </a:solidFill>
          </a:endParaRPr>
        </a:p>
      </dgm:t>
    </dgm:pt>
    <dgm:pt modelId="{53FFE276-9CC0-4E7F-BEE5-CBC9E8D05C3F}" type="parTrans" cxnId="{E0FB34BB-FF54-430D-93E3-2A29D227A22E}">
      <dgm:prSet/>
      <dgm:spPr/>
      <dgm:t>
        <a:bodyPr/>
        <a:lstStyle/>
        <a:p>
          <a:endParaRPr lang="en-US"/>
        </a:p>
      </dgm:t>
    </dgm:pt>
    <dgm:pt modelId="{DD24D1CA-7CE3-4D78-AC3B-2A86D1F7D0C1}" type="sibTrans" cxnId="{E0FB34BB-FF54-430D-93E3-2A29D227A22E}">
      <dgm:prSet/>
      <dgm:spPr/>
      <dgm:t>
        <a:bodyPr/>
        <a:lstStyle/>
        <a:p>
          <a:endParaRPr lang="en-US"/>
        </a:p>
      </dgm:t>
    </dgm:pt>
    <dgm:pt modelId="{E6701EB5-8E8C-4618-A89D-A7ABAEC3ADEE}" type="pres">
      <dgm:prSet presAssocID="{D0184459-6A8E-470F-96C1-A770DEC15EE7}" presName="linear" presStyleCnt="0">
        <dgm:presLayoutVars>
          <dgm:animLvl val="lvl"/>
          <dgm:resizeHandles val="exact"/>
        </dgm:presLayoutVars>
      </dgm:prSet>
      <dgm:spPr/>
      <dgm:t>
        <a:bodyPr/>
        <a:lstStyle/>
        <a:p>
          <a:endParaRPr lang="es-MX"/>
        </a:p>
      </dgm:t>
    </dgm:pt>
    <dgm:pt modelId="{9339B8D1-4E2F-4037-9A26-B2DBF4A47378}" type="pres">
      <dgm:prSet presAssocID="{DF788021-E8F5-476B-9129-FC817036089E}" presName="parentText" presStyleLbl="node1" presStyleIdx="0" presStyleCnt="2">
        <dgm:presLayoutVars>
          <dgm:chMax val="0"/>
          <dgm:bulletEnabled val="1"/>
        </dgm:presLayoutVars>
      </dgm:prSet>
      <dgm:spPr/>
      <dgm:t>
        <a:bodyPr/>
        <a:lstStyle/>
        <a:p>
          <a:endParaRPr lang="es-MX"/>
        </a:p>
      </dgm:t>
    </dgm:pt>
    <dgm:pt modelId="{2A10DEB5-7EF0-4332-9E05-D188B5786EEE}" type="pres">
      <dgm:prSet presAssocID="{DF788021-E8F5-476B-9129-FC817036089E}" presName="childText" presStyleLbl="revTx" presStyleIdx="0" presStyleCnt="1">
        <dgm:presLayoutVars>
          <dgm:bulletEnabled val="1"/>
        </dgm:presLayoutVars>
      </dgm:prSet>
      <dgm:spPr/>
      <dgm:t>
        <a:bodyPr/>
        <a:lstStyle/>
        <a:p>
          <a:endParaRPr lang="es-MX"/>
        </a:p>
      </dgm:t>
    </dgm:pt>
    <dgm:pt modelId="{0ACF0C70-2F1B-4BCE-A81C-00F2F4D06205}" type="pres">
      <dgm:prSet presAssocID="{DEA4AB42-D6DD-48A5-BB12-6267941FA9FD}" presName="parentText" presStyleLbl="node1" presStyleIdx="1" presStyleCnt="2">
        <dgm:presLayoutVars>
          <dgm:chMax val="0"/>
          <dgm:bulletEnabled val="1"/>
        </dgm:presLayoutVars>
      </dgm:prSet>
      <dgm:spPr/>
      <dgm:t>
        <a:bodyPr/>
        <a:lstStyle/>
        <a:p>
          <a:endParaRPr lang="es-MX"/>
        </a:p>
      </dgm:t>
    </dgm:pt>
  </dgm:ptLst>
  <dgm:cxnLst>
    <dgm:cxn modelId="{DFFC4DDC-35C8-4DB1-A648-A3BB09302942}" srcId="{D0184459-6A8E-470F-96C1-A770DEC15EE7}" destId="{DEA4AB42-D6DD-48A5-BB12-6267941FA9FD}" srcOrd="1" destOrd="0" parTransId="{76B081CD-A650-4154-BFB0-EDA97545AACC}" sibTransId="{51A3B2C6-CE47-4009-A65F-9528172A53F3}"/>
    <dgm:cxn modelId="{ABC230D2-91E1-4448-8DC4-EE95E2762358}" type="presOf" srcId="{413C2E9F-637C-4762-B4A0-EF6697929899}" destId="{2A10DEB5-7EF0-4332-9E05-D188B5786EEE}" srcOrd="0" destOrd="0" presId="urn:microsoft.com/office/officeart/2005/8/layout/vList2"/>
    <dgm:cxn modelId="{7E393DFB-BC88-4572-B074-7F23B6EF8626}" srcId="{DF788021-E8F5-476B-9129-FC817036089E}" destId="{5DA457C1-D21B-4F9E-8D34-34DFB0B39740}" srcOrd="5" destOrd="0" parTransId="{DE504CBF-FA71-463A-A992-241D1C589BCA}" sibTransId="{5A3E23B1-A859-449A-A927-9C3039E51F53}"/>
    <dgm:cxn modelId="{E0FB34BB-FF54-430D-93E3-2A29D227A22E}" srcId="{DF788021-E8F5-476B-9129-FC817036089E}" destId="{03F23BEA-C19F-485C-8AF8-26CC32FC8D46}" srcOrd="7" destOrd="0" parTransId="{53FFE276-9CC0-4E7F-BEE5-CBC9E8D05C3F}" sibTransId="{DD24D1CA-7CE3-4D78-AC3B-2A86D1F7D0C1}"/>
    <dgm:cxn modelId="{53FBFD39-AD11-4C2F-8846-DAE1E0EA92FD}" type="presOf" srcId="{AD8839BA-8B03-4E26-A197-5D89C1FD7290}" destId="{2A10DEB5-7EF0-4332-9E05-D188B5786EEE}" srcOrd="0" destOrd="7" presId="urn:microsoft.com/office/officeart/2005/8/layout/vList2"/>
    <dgm:cxn modelId="{0B0B1016-9502-4A93-B494-3F273FA63037}" type="presOf" srcId="{584A7DCE-CD94-45F4-87F0-9C8C4CB4B43C}" destId="{2A10DEB5-7EF0-4332-9E05-D188B5786EEE}" srcOrd="0" destOrd="3" presId="urn:microsoft.com/office/officeart/2005/8/layout/vList2"/>
    <dgm:cxn modelId="{932C094C-D11F-448B-8967-D61E50D90444}" type="presOf" srcId="{A52323A1-99DD-4774-B21B-D1647B7EE4BE}" destId="{2A10DEB5-7EF0-4332-9E05-D188B5786EEE}" srcOrd="0" destOrd="2" presId="urn:microsoft.com/office/officeart/2005/8/layout/vList2"/>
    <dgm:cxn modelId="{7EE5D86A-7FC8-4FD9-9633-4121561679A6}" type="presOf" srcId="{AEAB87F9-9F09-4D7C-A059-C294262CE7CD}" destId="{2A10DEB5-7EF0-4332-9E05-D188B5786EEE}" srcOrd="0" destOrd="1" presId="urn:microsoft.com/office/officeart/2005/8/layout/vList2"/>
    <dgm:cxn modelId="{AEAAB291-62EA-412F-8FFF-76E265DBF26F}" srcId="{D0184459-6A8E-470F-96C1-A770DEC15EE7}" destId="{DF788021-E8F5-476B-9129-FC817036089E}" srcOrd="0" destOrd="0" parTransId="{C0D26ECD-EFF7-435C-B764-F47E126990B3}" sibTransId="{3896DBAE-7723-441A-A8BC-19D0F5529488}"/>
    <dgm:cxn modelId="{72A2C0B9-CE68-43A3-9490-1A958A65DB59}" type="presOf" srcId="{D0184459-6A8E-470F-96C1-A770DEC15EE7}" destId="{E6701EB5-8E8C-4618-A89D-A7ABAEC3ADEE}" srcOrd="0" destOrd="0" presId="urn:microsoft.com/office/officeart/2005/8/layout/vList2"/>
    <dgm:cxn modelId="{31B7C003-DBD0-4E78-8741-D7505FB9C498}" srcId="{DF788021-E8F5-476B-9129-FC817036089E}" destId="{6708184A-70B0-4EAE-891F-867EE8B3498C}" srcOrd="3" destOrd="0" parTransId="{3E08132C-07FA-490A-A92C-F2610D1C9565}" sibTransId="{2A9EDE1C-7558-48AE-8AF3-AE4C3C4C047B}"/>
    <dgm:cxn modelId="{4B82C809-1BA8-4499-9642-A7FADB0E38A1}" type="presOf" srcId="{6708184A-70B0-4EAE-891F-867EE8B3498C}" destId="{2A10DEB5-7EF0-4332-9E05-D188B5786EEE}" srcOrd="0" destOrd="4" presId="urn:microsoft.com/office/officeart/2005/8/layout/vList2"/>
    <dgm:cxn modelId="{D4892479-A23C-4F2F-8A9F-B47816DB9244}" type="presOf" srcId="{A62C895D-EC10-4CAB-A160-E6BF593BBAFE}" destId="{2A10DEB5-7EF0-4332-9E05-D188B5786EEE}" srcOrd="0" destOrd="5" presId="urn:microsoft.com/office/officeart/2005/8/layout/vList2"/>
    <dgm:cxn modelId="{FCCE3B4E-8368-47D4-957E-14CA9D595977}" srcId="{413C2E9F-637C-4762-B4A0-EF6697929899}" destId="{AEAB87F9-9F09-4D7C-A059-C294262CE7CD}" srcOrd="0" destOrd="0" parTransId="{3BAA59ED-1203-413F-9C19-0C190068BEAA}" sibTransId="{EF15475F-3952-4254-9022-15E043291192}"/>
    <dgm:cxn modelId="{94722690-C5FA-401E-8F45-83AB12E49542}" srcId="{DF788021-E8F5-476B-9129-FC817036089E}" destId="{413C2E9F-637C-4762-B4A0-EF6697929899}" srcOrd="0" destOrd="0" parTransId="{F37A3F51-06A7-426C-87B0-07B07C74C453}" sibTransId="{3C623B0E-87C3-4AE3-8ACB-061BBF687130}"/>
    <dgm:cxn modelId="{D64C8A3E-AD89-4498-96C3-1588A123C4E2}" srcId="{DF788021-E8F5-476B-9129-FC817036089E}" destId="{AD8839BA-8B03-4E26-A197-5D89C1FD7290}" srcOrd="6" destOrd="0" parTransId="{CC1E898A-0CF2-4276-804E-C737D4A876EA}" sibTransId="{E14CF10E-C9B8-4FEC-AD79-15D08CA79AF2}"/>
    <dgm:cxn modelId="{BCAC12ED-7E66-48BF-A895-160232D70C48}" type="presOf" srcId="{03F23BEA-C19F-485C-8AF8-26CC32FC8D46}" destId="{2A10DEB5-7EF0-4332-9E05-D188B5786EEE}" srcOrd="0" destOrd="8" presId="urn:microsoft.com/office/officeart/2005/8/layout/vList2"/>
    <dgm:cxn modelId="{1FA9D749-C1B8-48C3-AD4A-BC45F1D705B6}" type="presOf" srcId="{5DA457C1-D21B-4F9E-8D34-34DFB0B39740}" destId="{2A10DEB5-7EF0-4332-9E05-D188B5786EEE}" srcOrd="0" destOrd="6" presId="urn:microsoft.com/office/officeart/2005/8/layout/vList2"/>
    <dgm:cxn modelId="{CB6292D0-F416-47E0-BF07-EF05E4E1EFA9}" srcId="{DF788021-E8F5-476B-9129-FC817036089E}" destId="{A62C895D-EC10-4CAB-A160-E6BF593BBAFE}" srcOrd="4" destOrd="0" parTransId="{C20890CF-A541-4F2F-A4D5-A41B805F8702}" sibTransId="{51E0F329-B9FC-4F3B-8F15-E879A312F3F1}"/>
    <dgm:cxn modelId="{EE85E2E3-A015-415C-A808-AE6593B51844}" srcId="{DF788021-E8F5-476B-9129-FC817036089E}" destId="{584A7DCE-CD94-45F4-87F0-9C8C4CB4B43C}" srcOrd="2" destOrd="0" parTransId="{CDA125A3-81B4-4784-B906-FB6033CD4BAE}" sibTransId="{26CF4227-DF6D-4F89-B441-323D91492A34}"/>
    <dgm:cxn modelId="{88AA10C5-152E-40D0-907E-9C12E72DFF09}" srcId="{DF788021-E8F5-476B-9129-FC817036089E}" destId="{A52323A1-99DD-4774-B21B-D1647B7EE4BE}" srcOrd="1" destOrd="0" parTransId="{62761856-5B94-4444-B564-F0E1B2033F52}" sibTransId="{9F037A56-12B4-458C-AAB7-C834C8905BEE}"/>
    <dgm:cxn modelId="{3CD3F263-F9C7-489A-8986-58339DD38C82}" type="presOf" srcId="{DF788021-E8F5-476B-9129-FC817036089E}" destId="{9339B8D1-4E2F-4037-9A26-B2DBF4A47378}" srcOrd="0" destOrd="0" presId="urn:microsoft.com/office/officeart/2005/8/layout/vList2"/>
    <dgm:cxn modelId="{30BD2FF2-5740-4DAF-A79E-57FB623FDBCE}" type="presOf" srcId="{DEA4AB42-D6DD-48A5-BB12-6267941FA9FD}" destId="{0ACF0C70-2F1B-4BCE-A81C-00F2F4D06205}" srcOrd="0" destOrd="0" presId="urn:microsoft.com/office/officeart/2005/8/layout/vList2"/>
    <dgm:cxn modelId="{B88BCD6E-B02F-437A-B271-B14CA24645B7}" type="presParOf" srcId="{E6701EB5-8E8C-4618-A89D-A7ABAEC3ADEE}" destId="{9339B8D1-4E2F-4037-9A26-B2DBF4A47378}" srcOrd="0" destOrd="0" presId="urn:microsoft.com/office/officeart/2005/8/layout/vList2"/>
    <dgm:cxn modelId="{7B31F938-2F49-4853-9067-4A8C4BB4CA9B}" type="presParOf" srcId="{E6701EB5-8E8C-4618-A89D-A7ABAEC3ADEE}" destId="{2A10DEB5-7EF0-4332-9E05-D188B5786EEE}" srcOrd="1" destOrd="0" presId="urn:microsoft.com/office/officeart/2005/8/layout/vList2"/>
    <dgm:cxn modelId="{8887F8B4-ECE9-47E0-B0A9-59A8FA0D437A}" type="presParOf" srcId="{E6701EB5-8E8C-4618-A89D-A7ABAEC3ADEE}" destId="{0ACF0C70-2F1B-4BCE-A81C-00F2F4D06205}"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B2B92A4-EEC2-4037-A458-19355015D22A}" type="doc">
      <dgm:prSet loTypeId="urn:microsoft.com/office/officeart/2005/8/layout/hierarchy4" loCatId="list" qsTypeId="urn:microsoft.com/office/officeart/2005/8/quickstyle/simple5" qsCatId="simple" csTypeId="urn:microsoft.com/office/officeart/2005/8/colors/colorful4" csCatId="colorful"/>
      <dgm:spPr/>
      <dgm:t>
        <a:bodyPr/>
        <a:lstStyle/>
        <a:p>
          <a:endParaRPr lang="es-MX"/>
        </a:p>
      </dgm:t>
    </dgm:pt>
    <dgm:pt modelId="{D49CA1CA-D3E3-4458-A7D5-104AFB0E0760}">
      <dgm:prSet/>
      <dgm:spPr/>
      <dgm:t>
        <a:bodyPr/>
        <a:lstStyle/>
        <a:p>
          <a:pPr rtl="0"/>
          <a:r>
            <a:rPr lang="es-ES_tradnl" dirty="0" smtClean="0">
              <a:solidFill>
                <a:schemeClr val="tx1"/>
              </a:solidFill>
            </a:rPr>
            <a:t>Protocolo de Accionistas.</a:t>
          </a:r>
          <a:endParaRPr lang="es-MX" dirty="0">
            <a:solidFill>
              <a:schemeClr val="tx1"/>
            </a:solidFill>
          </a:endParaRPr>
        </a:p>
      </dgm:t>
    </dgm:pt>
    <dgm:pt modelId="{3F14EA1F-E7ED-45C9-B9E1-C3B90759AD0A}" type="parTrans" cxnId="{94D4BC20-F343-40E0-9DFA-FCD803FC2D54}">
      <dgm:prSet/>
      <dgm:spPr/>
      <dgm:t>
        <a:bodyPr/>
        <a:lstStyle/>
        <a:p>
          <a:endParaRPr lang="es-MX">
            <a:solidFill>
              <a:schemeClr val="tx1"/>
            </a:solidFill>
          </a:endParaRPr>
        </a:p>
      </dgm:t>
    </dgm:pt>
    <dgm:pt modelId="{1BAF95FB-E11A-4639-A51F-F547AE3B4711}" type="sibTrans" cxnId="{94D4BC20-F343-40E0-9DFA-FCD803FC2D54}">
      <dgm:prSet/>
      <dgm:spPr/>
      <dgm:t>
        <a:bodyPr/>
        <a:lstStyle/>
        <a:p>
          <a:endParaRPr lang="es-MX">
            <a:solidFill>
              <a:schemeClr val="tx1"/>
            </a:solidFill>
          </a:endParaRPr>
        </a:p>
      </dgm:t>
    </dgm:pt>
    <dgm:pt modelId="{72D9D012-7B1E-4A63-95F2-A8A4AE10F003}">
      <dgm:prSet/>
      <dgm:spPr/>
      <dgm:t>
        <a:bodyPr/>
        <a:lstStyle/>
        <a:p>
          <a:pPr rtl="0"/>
          <a:r>
            <a:rPr lang="es-MX" dirty="0" smtClean="0">
              <a:solidFill>
                <a:schemeClr val="tx1"/>
              </a:solidFill>
            </a:rPr>
            <a:t>Reglas de Operación del Consejo y sus Comités de apoyo .</a:t>
          </a:r>
          <a:endParaRPr lang="es-MX" dirty="0">
            <a:solidFill>
              <a:schemeClr val="tx1"/>
            </a:solidFill>
          </a:endParaRPr>
        </a:p>
      </dgm:t>
    </dgm:pt>
    <dgm:pt modelId="{54082A8B-0F97-4E2C-976C-CF7686C04E23}" type="parTrans" cxnId="{46F98FC7-D25C-48EF-A1AA-0BDD258936B5}">
      <dgm:prSet/>
      <dgm:spPr/>
      <dgm:t>
        <a:bodyPr/>
        <a:lstStyle/>
        <a:p>
          <a:endParaRPr lang="es-MX">
            <a:solidFill>
              <a:schemeClr val="tx1"/>
            </a:solidFill>
          </a:endParaRPr>
        </a:p>
      </dgm:t>
    </dgm:pt>
    <dgm:pt modelId="{A21F7C83-5949-4EE6-9CE8-B86315A2A83D}" type="sibTrans" cxnId="{46F98FC7-D25C-48EF-A1AA-0BDD258936B5}">
      <dgm:prSet/>
      <dgm:spPr/>
      <dgm:t>
        <a:bodyPr/>
        <a:lstStyle/>
        <a:p>
          <a:endParaRPr lang="es-MX">
            <a:solidFill>
              <a:schemeClr val="tx1"/>
            </a:solidFill>
          </a:endParaRPr>
        </a:p>
      </dgm:t>
    </dgm:pt>
    <dgm:pt modelId="{E920D574-8170-42E5-B4B7-D54F3232B72B}">
      <dgm:prSet/>
      <dgm:spPr/>
      <dgm:t>
        <a:bodyPr/>
        <a:lstStyle/>
        <a:p>
          <a:pPr rtl="0"/>
          <a:r>
            <a:rPr lang="es-MX" dirty="0" smtClean="0">
              <a:solidFill>
                <a:schemeClr val="tx1"/>
              </a:solidFill>
            </a:rPr>
            <a:t>M</a:t>
          </a:r>
          <a:r>
            <a:rPr lang="es-ES_tradnl" dirty="0" smtClean="0">
              <a:solidFill>
                <a:schemeClr val="tx1"/>
              </a:solidFill>
            </a:rPr>
            <a:t>anual del Secretario. </a:t>
          </a:r>
          <a:endParaRPr lang="es-MX" dirty="0">
            <a:solidFill>
              <a:schemeClr val="tx1"/>
            </a:solidFill>
          </a:endParaRPr>
        </a:p>
      </dgm:t>
    </dgm:pt>
    <dgm:pt modelId="{EAAA174A-CAF3-4AC1-B1AB-4420A5118B19}" type="parTrans" cxnId="{0399A38D-AB2E-4558-8BAA-70B6B83B97E5}">
      <dgm:prSet/>
      <dgm:spPr/>
      <dgm:t>
        <a:bodyPr/>
        <a:lstStyle/>
        <a:p>
          <a:endParaRPr lang="es-MX">
            <a:solidFill>
              <a:schemeClr val="tx1"/>
            </a:solidFill>
          </a:endParaRPr>
        </a:p>
      </dgm:t>
    </dgm:pt>
    <dgm:pt modelId="{9B34AA6A-4A23-41A2-9885-D0BFF5D3BA22}" type="sibTrans" cxnId="{0399A38D-AB2E-4558-8BAA-70B6B83B97E5}">
      <dgm:prSet/>
      <dgm:spPr/>
      <dgm:t>
        <a:bodyPr/>
        <a:lstStyle/>
        <a:p>
          <a:endParaRPr lang="es-MX">
            <a:solidFill>
              <a:schemeClr val="tx1"/>
            </a:solidFill>
          </a:endParaRPr>
        </a:p>
      </dgm:t>
    </dgm:pt>
    <dgm:pt modelId="{87640E0D-542F-4351-8630-1CE94892F1AE}">
      <dgm:prSet/>
      <dgm:spPr/>
      <dgm:t>
        <a:bodyPr/>
        <a:lstStyle/>
        <a:p>
          <a:pPr rtl="0"/>
          <a:r>
            <a:rPr lang="es-MX" dirty="0" smtClean="0">
              <a:solidFill>
                <a:schemeClr val="tx1"/>
              </a:solidFill>
            </a:rPr>
            <a:t>Planes de Trabajo del Consejo y sus Comités de apoyo. </a:t>
          </a:r>
          <a:endParaRPr lang="es-MX" dirty="0">
            <a:solidFill>
              <a:schemeClr val="tx1"/>
            </a:solidFill>
          </a:endParaRPr>
        </a:p>
      </dgm:t>
    </dgm:pt>
    <dgm:pt modelId="{273FBF25-5E66-4F93-8BD4-B62514044E54}" type="parTrans" cxnId="{3581A511-0359-43AF-9FBD-757BC67CACE5}">
      <dgm:prSet/>
      <dgm:spPr/>
      <dgm:t>
        <a:bodyPr/>
        <a:lstStyle/>
        <a:p>
          <a:endParaRPr lang="es-MX">
            <a:solidFill>
              <a:schemeClr val="tx1"/>
            </a:solidFill>
          </a:endParaRPr>
        </a:p>
      </dgm:t>
    </dgm:pt>
    <dgm:pt modelId="{3F41E50F-90DC-4884-AC65-F9926A0427AC}" type="sibTrans" cxnId="{3581A511-0359-43AF-9FBD-757BC67CACE5}">
      <dgm:prSet/>
      <dgm:spPr/>
      <dgm:t>
        <a:bodyPr/>
        <a:lstStyle/>
        <a:p>
          <a:endParaRPr lang="es-MX">
            <a:solidFill>
              <a:schemeClr val="tx1"/>
            </a:solidFill>
          </a:endParaRPr>
        </a:p>
      </dgm:t>
    </dgm:pt>
    <dgm:pt modelId="{9108F882-F723-437E-98B1-8F9FF6301DE1}" type="pres">
      <dgm:prSet presAssocID="{1B2B92A4-EEC2-4037-A458-19355015D22A}" presName="Name0" presStyleCnt="0">
        <dgm:presLayoutVars>
          <dgm:chPref val="1"/>
          <dgm:dir/>
          <dgm:animOne val="branch"/>
          <dgm:animLvl val="lvl"/>
          <dgm:resizeHandles/>
        </dgm:presLayoutVars>
      </dgm:prSet>
      <dgm:spPr/>
      <dgm:t>
        <a:bodyPr/>
        <a:lstStyle/>
        <a:p>
          <a:endParaRPr lang="es-MX"/>
        </a:p>
      </dgm:t>
    </dgm:pt>
    <dgm:pt modelId="{5DBE6C2A-A12B-4468-9744-11F57EEFDAD9}" type="pres">
      <dgm:prSet presAssocID="{D49CA1CA-D3E3-4458-A7D5-104AFB0E0760}" presName="vertOne" presStyleCnt="0"/>
      <dgm:spPr/>
    </dgm:pt>
    <dgm:pt modelId="{7C95F082-B887-4864-971D-AACA4F8283E7}" type="pres">
      <dgm:prSet presAssocID="{D49CA1CA-D3E3-4458-A7D5-104AFB0E0760}" presName="txOne" presStyleLbl="node0" presStyleIdx="0" presStyleCnt="4">
        <dgm:presLayoutVars>
          <dgm:chPref val="3"/>
        </dgm:presLayoutVars>
      </dgm:prSet>
      <dgm:spPr/>
      <dgm:t>
        <a:bodyPr/>
        <a:lstStyle/>
        <a:p>
          <a:endParaRPr lang="es-MX"/>
        </a:p>
      </dgm:t>
    </dgm:pt>
    <dgm:pt modelId="{7D8402A7-DA76-4CFF-8E0B-6CCF90ECBBBF}" type="pres">
      <dgm:prSet presAssocID="{D49CA1CA-D3E3-4458-A7D5-104AFB0E0760}" presName="horzOne" presStyleCnt="0"/>
      <dgm:spPr/>
    </dgm:pt>
    <dgm:pt modelId="{706996D6-1503-4F22-A48B-FDA3A754F397}" type="pres">
      <dgm:prSet presAssocID="{1BAF95FB-E11A-4639-A51F-F547AE3B4711}" presName="sibSpaceOne" presStyleCnt="0"/>
      <dgm:spPr/>
    </dgm:pt>
    <dgm:pt modelId="{582B9CC5-C60C-47CE-8195-8301F96F8935}" type="pres">
      <dgm:prSet presAssocID="{72D9D012-7B1E-4A63-95F2-A8A4AE10F003}" presName="vertOne" presStyleCnt="0"/>
      <dgm:spPr/>
    </dgm:pt>
    <dgm:pt modelId="{38B5CCC8-16FF-4965-A5A0-863C7544A6E8}" type="pres">
      <dgm:prSet presAssocID="{72D9D012-7B1E-4A63-95F2-A8A4AE10F003}" presName="txOne" presStyleLbl="node0" presStyleIdx="1" presStyleCnt="4">
        <dgm:presLayoutVars>
          <dgm:chPref val="3"/>
        </dgm:presLayoutVars>
      </dgm:prSet>
      <dgm:spPr/>
      <dgm:t>
        <a:bodyPr/>
        <a:lstStyle/>
        <a:p>
          <a:endParaRPr lang="es-MX"/>
        </a:p>
      </dgm:t>
    </dgm:pt>
    <dgm:pt modelId="{F78FDA0A-425A-456E-ACCE-2E2F1C97C8E3}" type="pres">
      <dgm:prSet presAssocID="{72D9D012-7B1E-4A63-95F2-A8A4AE10F003}" presName="horzOne" presStyleCnt="0"/>
      <dgm:spPr/>
    </dgm:pt>
    <dgm:pt modelId="{8AF0B901-B45F-4214-8CE9-BC26BD14DA5B}" type="pres">
      <dgm:prSet presAssocID="{A21F7C83-5949-4EE6-9CE8-B86315A2A83D}" presName="sibSpaceOne" presStyleCnt="0"/>
      <dgm:spPr/>
    </dgm:pt>
    <dgm:pt modelId="{A2B9EE5B-06EF-412C-97E0-7040594BE371}" type="pres">
      <dgm:prSet presAssocID="{E920D574-8170-42E5-B4B7-D54F3232B72B}" presName="vertOne" presStyleCnt="0"/>
      <dgm:spPr/>
    </dgm:pt>
    <dgm:pt modelId="{B57C33A8-0EB8-46E1-B139-6B2D4E6D1456}" type="pres">
      <dgm:prSet presAssocID="{E920D574-8170-42E5-B4B7-D54F3232B72B}" presName="txOne" presStyleLbl="node0" presStyleIdx="2" presStyleCnt="4">
        <dgm:presLayoutVars>
          <dgm:chPref val="3"/>
        </dgm:presLayoutVars>
      </dgm:prSet>
      <dgm:spPr/>
      <dgm:t>
        <a:bodyPr/>
        <a:lstStyle/>
        <a:p>
          <a:endParaRPr lang="es-MX"/>
        </a:p>
      </dgm:t>
    </dgm:pt>
    <dgm:pt modelId="{AEDBB598-EBCC-4A96-807C-F2E604EE6D8C}" type="pres">
      <dgm:prSet presAssocID="{E920D574-8170-42E5-B4B7-D54F3232B72B}" presName="horzOne" presStyleCnt="0"/>
      <dgm:spPr/>
    </dgm:pt>
    <dgm:pt modelId="{AD28232C-622E-4BAB-BC38-2C599B009979}" type="pres">
      <dgm:prSet presAssocID="{9B34AA6A-4A23-41A2-9885-D0BFF5D3BA22}" presName="sibSpaceOne" presStyleCnt="0"/>
      <dgm:spPr/>
    </dgm:pt>
    <dgm:pt modelId="{53259DF1-C6D2-47B3-9D85-C343942B3DF8}" type="pres">
      <dgm:prSet presAssocID="{87640E0D-542F-4351-8630-1CE94892F1AE}" presName="vertOne" presStyleCnt="0"/>
      <dgm:spPr/>
    </dgm:pt>
    <dgm:pt modelId="{46982DFF-BC00-4B4B-9C5D-AADC62E20104}" type="pres">
      <dgm:prSet presAssocID="{87640E0D-542F-4351-8630-1CE94892F1AE}" presName="txOne" presStyleLbl="node0" presStyleIdx="3" presStyleCnt="4">
        <dgm:presLayoutVars>
          <dgm:chPref val="3"/>
        </dgm:presLayoutVars>
      </dgm:prSet>
      <dgm:spPr/>
      <dgm:t>
        <a:bodyPr/>
        <a:lstStyle/>
        <a:p>
          <a:endParaRPr lang="es-MX"/>
        </a:p>
      </dgm:t>
    </dgm:pt>
    <dgm:pt modelId="{255085DE-A4F5-4AB9-BF65-CD3181928F6C}" type="pres">
      <dgm:prSet presAssocID="{87640E0D-542F-4351-8630-1CE94892F1AE}" presName="horzOne" presStyleCnt="0"/>
      <dgm:spPr/>
    </dgm:pt>
  </dgm:ptLst>
  <dgm:cxnLst>
    <dgm:cxn modelId="{6F7934F8-9761-402D-AF03-944F0DC63559}" type="presOf" srcId="{D49CA1CA-D3E3-4458-A7D5-104AFB0E0760}" destId="{7C95F082-B887-4864-971D-AACA4F8283E7}" srcOrd="0" destOrd="0" presId="urn:microsoft.com/office/officeart/2005/8/layout/hierarchy4"/>
    <dgm:cxn modelId="{7812E272-902C-4558-BCFB-999FEF527EDC}" type="presOf" srcId="{72D9D012-7B1E-4A63-95F2-A8A4AE10F003}" destId="{38B5CCC8-16FF-4965-A5A0-863C7544A6E8}" srcOrd="0" destOrd="0" presId="urn:microsoft.com/office/officeart/2005/8/layout/hierarchy4"/>
    <dgm:cxn modelId="{A2796A1A-07B8-4DA9-A107-A90FE48CDD11}" type="presOf" srcId="{E920D574-8170-42E5-B4B7-D54F3232B72B}" destId="{B57C33A8-0EB8-46E1-B139-6B2D4E6D1456}" srcOrd="0" destOrd="0" presId="urn:microsoft.com/office/officeart/2005/8/layout/hierarchy4"/>
    <dgm:cxn modelId="{94D4BC20-F343-40E0-9DFA-FCD803FC2D54}" srcId="{1B2B92A4-EEC2-4037-A458-19355015D22A}" destId="{D49CA1CA-D3E3-4458-A7D5-104AFB0E0760}" srcOrd="0" destOrd="0" parTransId="{3F14EA1F-E7ED-45C9-B9E1-C3B90759AD0A}" sibTransId="{1BAF95FB-E11A-4639-A51F-F547AE3B4711}"/>
    <dgm:cxn modelId="{E45FAB80-98A0-4CED-A6BB-30F76F72C823}" type="presOf" srcId="{87640E0D-542F-4351-8630-1CE94892F1AE}" destId="{46982DFF-BC00-4B4B-9C5D-AADC62E20104}" srcOrd="0" destOrd="0" presId="urn:microsoft.com/office/officeart/2005/8/layout/hierarchy4"/>
    <dgm:cxn modelId="{0399A38D-AB2E-4558-8BAA-70B6B83B97E5}" srcId="{1B2B92A4-EEC2-4037-A458-19355015D22A}" destId="{E920D574-8170-42E5-B4B7-D54F3232B72B}" srcOrd="2" destOrd="0" parTransId="{EAAA174A-CAF3-4AC1-B1AB-4420A5118B19}" sibTransId="{9B34AA6A-4A23-41A2-9885-D0BFF5D3BA22}"/>
    <dgm:cxn modelId="{46F98FC7-D25C-48EF-A1AA-0BDD258936B5}" srcId="{1B2B92A4-EEC2-4037-A458-19355015D22A}" destId="{72D9D012-7B1E-4A63-95F2-A8A4AE10F003}" srcOrd="1" destOrd="0" parTransId="{54082A8B-0F97-4E2C-976C-CF7686C04E23}" sibTransId="{A21F7C83-5949-4EE6-9CE8-B86315A2A83D}"/>
    <dgm:cxn modelId="{3581A511-0359-43AF-9FBD-757BC67CACE5}" srcId="{1B2B92A4-EEC2-4037-A458-19355015D22A}" destId="{87640E0D-542F-4351-8630-1CE94892F1AE}" srcOrd="3" destOrd="0" parTransId="{273FBF25-5E66-4F93-8BD4-B62514044E54}" sibTransId="{3F41E50F-90DC-4884-AC65-F9926A0427AC}"/>
    <dgm:cxn modelId="{A0EFFCF7-3E57-444A-9542-E78E9743861D}" type="presOf" srcId="{1B2B92A4-EEC2-4037-A458-19355015D22A}" destId="{9108F882-F723-437E-98B1-8F9FF6301DE1}" srcOrd="0" destOrd="0" presId="urn:microsoft.com/office/officeart/2005/8/layout/hierarchy4"/>
    <dgm:cxn modelId="{06E2C6D2-CF2A-4F40-A875-C5EC427ABF3A}" type="presParOf" srcId="{9108F882-F723-437E-98B1-8F9FF6301DE1}" destId="{5DBE6C2A-A12B-4468-9744-11F57EEFDAD9}" srcOrd="0" destOrd="0" presId="urn:microsoft.com/office/officeart/2005/8/layout/hierarchy4"/>
    <dgm:cxn modelId="{28281826-8E7B-4E7D-B678-CF0D332A0EDA}" type="presParOf" srcId="{5DBE6C2A-A12B-4468-9744-11F57EEFDAD9}" destId="{7C95F082-B887-4864-971D-AACA4F8283E7}" srcOrd="0" destOrd="0" presId="urn:microsoft.com/office/officeart/2005/8/layout/hierarchy4"/>
    <dgm:cxn modelId="{0FB866DE-EC21-44A6-A4FB-4156BF979C29}" type="presParOf" srcId="{5DBE6C2A-A12B-4468-9744-11F57EEFDAD9}" destId="{7D8402A7-DA76-4CFF-8E0B-6CCF90ECBBBF}" srcOrd="1" destOrd="0" presId="urn:microsoft.com/office/officeart/2005/8/layout/hierarchy4"/>
    <dgm:cxn modelId="{2941DC1E-A58B-4B6F-BEE1-C5943BE9C180}" type="presParOf" srcId="{9108F882-F723-437E-98B1-8F9FF6301DE1}" destId="{706996D6-1503-4F22-A48B-FDA3A754F397}" srcOrd="1" destOrd="0" presId="urn:microsoft.com/office/officeart/2005/8/layout/hierarchy4"/>
    <dgm:cxn modelId="{4595F8D9-149B-4D87-8D5E-010D9C057D62}" type="presParOf" srcId="{9108F882-F723-437E-98B1-8F9FF6301DE1}" destId="{582B9CC5-C60C-47CE-8195-8301F96F8935}" srcOrd="2" destOrd="0" presId="urn:microsoft.com/office/officeart/2005/8/layout/hierarchy4"/>
    <dgm:cxn modelId="{62FEFEB3-B2BC-4209-92F8-15E708B67E40}" type="presParOf" srcId="{582B9CC5-C60C-47CE-8195-8301F96F8935}" destId="{38B5CCC8-16FF-4965-A5A0-863C7544A6E8}" srcOrd="0" destOrd="0" presId="urn:microsoft.com/office/officeart/2005/8/layout/hierarchy4"/>
    <dgm:cxn modelId="{EA442325-243D-4EDF-98C6-037488B5143C}" type="presParOf" srcId="{582B9CC5-C60C-47CE-8195-8301F96F8935}" destId="{F78FDA0A-425A-456E-ACCE-2E2F1C97C8E3}" srcOrd="1" destOrd="0" presId="urn:microsoft.com/office/officeart/2005/8/layout/hierarchy4"/>
    <dgm:cxn modelId="{9D8578B2-8B49-4342-A440-CE57FB6D369E}" type="presParOf" srcId="{9108F882-F723-437E-98B1-8F9FF6301DE1}" destId="{8AF0B901-B45F-4214-8CE9-BC26BD14DA5B}" srcOrd="3" destOrd="0" presId="urn:microsoft.com/office/officeart/2005/8/layout/hierarchy4"/>
    <dgm:cxn modelId="{D796CB34-0944-43BF-8C4F-C9B2DDDC4A90}" type="presParOf" srcId="{9108F882-F723-437E-98B1-8F9FF6301DE1}" destId="{A2B9EE5B-06EF-412C-97E0-7040594BE371}" srcOrd="4" destOrd="0" presId="urn:microsoft.com/office/officeart/2005/8/layout/hierarchy4"/>
    <dgm:cxn modelId="{CEB2DAE2-99BC-4664-BCD0-1C0FA86FA7A2}" type="presParOf" srcId="{A2B9EE5B-06EF-412C-97E0-7040594BE371}" destId="{B57C33A8-0EB8-46E1-B139-6B2D4E6D1456}" srcOrd="0" destOrd="0" presId="urn:microsoft.com/office/officeart/2005/8/layout/hierarchy4"/>
    <dgm:cxn modelId="{B658A04E-26EC-4884-907A-4D8D78F3B48D}" type="presParOf" srcId="{A2B9EE5B-06EF-412C-97E0-7040594BE371}" destId="{AEDBB598-EBCC-4A96-807C-F2E604EE6D8C}" srcOrd="1" destOrd="0" presId="urn:microsoft.com/office/officeart/2005/8/layout/hierarchy4"/>
    <dgm:cxn modelId="{B7D69B36-36A5-4929-9855-73E12835388A}" type="presParOf" srcId="{9108F882-F723-437E-98B1-8F9FF6301DE1}" destId="{AD28232C-622E-4BAB-BC38-2C599B009979}" srcOrd="5" destOrd="0" presId="urn:microsoft.com/office/officeart/2005/8/layout/hierarchy4"/>
    <dgm:cxn modelId="{EDD8424E-6076-4C6E-81AE-DA9E970DEF85}" type="presParOf" srcId="{9108F882-F723-437E-98B1-8F9FF6301DE1}" destId="{53259DF1-C6D2-47B3-9D85-C343942B3DF8}" srcOrd="6" destOrd="0" presId="urn:microsoft.com/office/officeart/2005/8/layout/hierarchy4"/>
    <dgm:cxn modelId="{C6607F58-227D-404A-BBAA-30B565C9C364}" type="presParOf" srcId="{53259DF1-C6D2-47B3-9D85-C343942B3DF8}" destId="{46982DFF-BC00-4B4B-9C5D-AADC62E20104}" srcOrd="0" destOrd="0" presId="urn:microsoft.com/office/officeart/2005/8/layout/hierarchy4"/>
    <dgm:cxn modelId="{FE24EB54-D2F7-408A-9B1D-6F980FC9224B}" type="presParOf" srcId="{53259DF1-C6D2-47B3-9D85-C343942B3DF8}" destId="{255085DE-A4F5-4AB9-BF65-CD3181928F6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A379692-901A-4298-90AB-1D86FA0E1B92}" type="doc">
      <dgm:prSet loTypeId="urn:microsoft.com/office/officeart/2005/8/layout/default" loCatId="list" qsTypeId="urn:microsoft.com/office/officeart/2005/8/quickstyle/simple5" qsCatId="simple" csTypeId="urn:microsoft.com/office/officeart/2005/8/colors/colorful4" csCatId="colorful"/>
      <dgm:spPr/>
      <dgm:t>
        <a:bodyPr/>
        <a:lstStyle/>
        <a:p>
          <a:endParaRPr lang="es-MX"/>
        </a:p>
      </dgm:t>
    </dgm:pt>
    <dgm:pt modelId="{5632FB7D-5F49-43B0-9AD4-BC1F76519D5E}">
      <dgm:prSet/>
      <dgm:spPr/>
      <dgm:t>
        <a:bodyPr/>
        <a:lstStyle/>
        <a:p>
          <a:pPr rtl="0"/>
          <a:r>
            <a:rPr lang="es-MX" dirty="0" smtClean="0">
              <a:solidFill>
                <a:schemeClr val="tx1"/>
              </a:solidFill>
            </a:rPr>
            <a:t>Referencia básica a todas las organizaciones del sector para asegurar la implantación de prácticas que le den seguridad y valor a la organización, inversionistas, autoridades y los asegurados</a:t>
          </a:r>
          <a:endParaRPr lang="es-MX" dirty="0">
            <a:solidFill>
              <a:schemeClr val="tx1"/>
            </a:solidFill>
          </a:endParaRPr>
        </a:p>
      </dgm:t>
    </dgm:pt>
    <dgm:pt modelId="{E0FD4C61-CB42-4585-9F16-95721ED44EA9}" type="parTrans" cxnId="{4387AB36-5911-42C9-9EF7-54F7618EC91A}">
      <dgm:prSet/>
      <dgm:spPr/>
      <dgm:t>
        <a:bodyPr/>
        <a:lstStyle/>
        <a:p>
          <a:endParaRPr lang="es-MX">
            <a:solidFill>
              <a:schemeClr val="tx1"/>
            </a:solidFill>
          </a:endParaRPr>
        </a:p>
      </dgm:t>
    </dgm:pt>
    <dgm:pt modelId="{C067C5CA-4EBC-43A0-94D0-1ACDF5E95E12}" type="sibTrans" cxnId="{4387AB36-5911-42C9-9EF7-54F7618EC91A}">
      <dgm:prSet/>
      <dgm:spPr/>
      <dgm:t>
        <a:bodyPr/>
        <a:lstStyle/>
        <a:p>
          <a:endParaRPr lang="es-MX">
            <a:solidFill>
              <a:schemeClr val="tx1"/>
            </a:solidFill>
          </a:endParaRPr>
        </a:p>
      </dgm:t>
    </dgm:pt>
    <dgm:pt modelId="{D6370DDE-421D-4A9C-B12A-AC0264C29AC0}">
      <dgm:prSet/>
      <dgm:spPr/>
      <dgm:t>
        <a:bodyPr/>
        <a:lstStyle/>
        <a:p>
          <a:pPr rtl="0"/>
          <a:r>
            <a:rPr lang="es-MX" dirty="0" smtClean="0">
              <a:solidFill>
                <a:schemeClr val="tx1"/>
              </a:solidFill>
            </a:rPr>
            <a:t>Planteamiento de alternativas que reconozcan de manera específica la naturaleza distinta de las organizaciones del sector.</a:t>
          </a:r>
          <a:r>
            <a:rPr lang="es-MX" u="sng" dirty="0" smtClean="0">
              <a:solidFill>
                <a:schemeClr val="tx1"/>
              </a:solidFill>
            </a:rPr>
            <a:t> </a:t>
          </a:r>
          <a:endParaRPr lang="es-MX" u="sng" dirty="0">
            <a:solidFill>
              <a:schemeClr val="tx1"/>
            </a:solidFill>
          </a:endParaRPr>
        </a:p>
      </dgm:t>
    </dgm:pt>
    <dgm:pt modelId="{B091B573-9E9E-4EDE-9222-D7CD48889F6E}" type="parTrans" cxnId="{192425AE-C010-4FD7-BD8C-DF79157F7205}">
      <dgm:prSet/>
      <dgm:spPr/>
      <dgm:t>
        <a:bodyPr/>
        <a:lstStyle/>
        <a:p>
          <a:endParaRPr lang="es-MX">
            <a:solidFill>
              <a:schemeClr val="tx1"/>
            </a:solidFill>
          </a:endParaRPr>
        </a:p>
      </dgm:t>
    </dgm:pt>
    <dgm:pt modelId="{329F50F4-6433-4D5F-BB5A-BDF4AAF9D0D8}" type="sibTrans" cxnId="{192425AE-C010-4FD7-BD8C-DF79157F7205}">
      <dgm:prSet/>
      <dgm:spPr/>
      <dgm:t>
        <a:bodyPr/>
        <a:lstStyle/>
        <a:p>
          <a:endParaRPr lang="es-MX">
            <a:solidFill>
              <a:schemeClr val="tx1"/>
            </a:solidFill>
          </a:endParaRPr>
        </a:p>
      </dgm:t>
    </dgm:pt>
    <dgm:pt modelId="{EA06F2E8-4F4D-420C-BFB3-43487FBFEBF6}" type="pres">
      <dgm:prSet presAssocID="{0A379692-901A-4298-90AB-1D86FA0E1B92}" presName="diagram" presStyleCnt="0">
        <dgm:presLayoutVars>
          <dgm:dir/>
          <dgm:resizeHandles val="exact"/>
        </dgm:presLayoutVars>
      </dgm:prSet>
      <dgm:spPr/>
      <dgm:t>
        <a:bodyPr/>
        <a:lstStyle/>
        <a:p>
          <a:endParaRPr lang="es-MX"/>
        </a:p>
      </dgm:t>
    </dgm:pt>
    <dgm:pt modelId="{37399C37-C820-4A4A-BC42-4EEBA7BAF5DB}" type="pres">
      <dgm:prSet presAssocID="{5632FB7D-5F49-43B0-9AD4-BC1F76519D5E}" presName="node" presStyleLbl="node1" presStyleIdx="0" presStyleCnt="2">
        <dgm:presLayoutVars>
          <dgm:bulletEnabled val="1"/>
        </dgm:presLayoutVars>
      </dgm:prSet>
      <dgm:spPr/>
      <dgm:t>
        <a:bodyPr/>
        <a:lstStyle/>
        <a:p>
          <a:endParaRPr lang="es-MX"/>
        </a:p>
      </dgm:t>
    </dgm:pt>
    <dgm:pt modelId="{3B7EB73B-1F8A-4E12-B132-10F6A0833994}" type="pres">
      <dgm:prSet presAssocID="{C067C5CA-4EBC-43A0-94D0-1ACDF5E95E12}" presName="sibTrans" presStyleCnt="0"/>
      <dgm:spPr/>
    </dgm:pt>
    <dgm:pt modelId="{ACD703D9-D542-4A72-AEC6-B40B0ECE5D9A}" type="pres">
      <dgm:prSet presAssocID="{D6370DDE-421D-4A9C-B12A-AC0264C29AC0}" presName="node" presStyleLbl="node1" presStyleIdx="1" presStyleCnt="2">
        <dgm:presLayoutVars>
          <dgm:bulletEnabled val="1"/>
        </dgm:presLayoutVars>
      </dgm:prSet>
      <dgm:spPr/>
      <dgm:t>
        <a:bodyPr/>
        <a:lstStyle/>
        <a:p>
          <a:endParaRPr lang="es-MX"/>
        </a:p>
      </dgm:t>
    </dgm:pt>
  </dgm:ptLst>
  <dgm:cxnLst>
    <dgm:cxn modelId="{4387AB36-5911-42C9-9EF7-54F7618EC91A}" srcId="{0A379692-901A-4298-90AB-1D86FA0E1B92}" destId="{5632FB7D-5F49-43B0-9AD4-BC1F76519D5E}" srcOrd="0" destOrd="0" parTransId="{E0FD4C61-CB42-4585-9F16-95721ED44EA9}" sibTransId="{C067C5CA-4EBC-43A0-94D0-1ACDF5E95E12}"/>
    <dgm:cxn modelId="{D5D6CD13-4E89-48C3-A619-EB15C64D299C}" type="presOf" srcId="{D6370DDE-421D-4A9C-B12A-AC0264C29AC0}" destId="{ACD703D9-D542-4A72-AEC6-B40B0ECE5D9A}" srcOrd="0" destOrd="0" presId="urn:microsoft.com/office/officeart/2005/8/layout/default"/>
    <dgm:cxn modelId="{824E0D52-ADF9-4FF3-ADAD-D3F2E26E546A}" type="presOf" srcId="{5632FB7D-5F49-43B0-9AD4-BC1F76519D5E}" destId="{37399C37-C820-4A4A-BC42-4EEBA7BAF5DB}" srcOrd="0" destOrd="0" presId="urn:microsoft.com/office/officeart/2005/8/layout/default"/>
    <dgm:cxn modelId="{FC0919D2-A953-4584-A9D5-37AA74671AFC}" type="presOf" srcId="{0A379692-901A-4298-90AB-1D86FA0E1B92}" destId="{EA06F2E8-4F4D-420C-BFB3-43487FBFEBF6}" srcOrd="0" destOrd="0" presId="urn:microsoft.com/office/officeart/2005/8/layout/default"/>
    <dgm:cxn modelId="{192425AE-C010-4FD7-BD8C-DF79157F7205}" srcId="{0A379692-901A-4298-90AB-1D86FA0E1B92}" destId="{D6370DDE-421D-4A9C-B12A-AC0264C29AC0}" srcOrd="1" destOrd="0" parTransId="{B091B573-9E9E-4EDE-9222-D7CD48889F6E}" sibTransId="{329F50F4-6433-4D5F-BB5A-BDF4AAF9D0D8}"/>
    <dgm:cxn modelId="{65598228-9C04-4B80-B275-358629634B3C}" type="presParOf" srcId="{EA06F2E8-4F4D-420C-BFB3-43487FBFEBF6}" destId="{37399C37-C820-4A4A-BC42-4EEBA7BAF5DB}" srcOrd="0" destOrd="0" presId="urn:microsoft.com/office/officeart/2005/8/layout/default"/>
    <dgm:cxn modelId="{F3777102-3523-4340-9B05-99B933749FF5}" type="presParOf" srcId="{EA06F2E8-4F4D-420C-BFB3-43487FBFEBF6}" destId="{3B7EB73B-1F8A-4E12-B132-10F6A0833994}" srcOrd="1" destOrd="0" presId="urn:microsoft.com/office/officeart/2005/8/layout/default"/>
    <dgm:cxn modelId="{B92F7924-2B88-45E4-A5CD-6634ACE1AF8A}" type="presParOf" srcId="{EA06F2E8-4F4D-420C-BFB3-43487FBFEBF6}" destId="{ACD703D9-D542-4A72-AEC6-B40B0ECE5D9A}" srcOrd="2" destOrd="0" presId="urn:microsoft.com/office/officeart/2005/8/layout/defaul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299D6DF-DC5D-48D2-A2B9-6CC9E9FF712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MX"/>
        </a:p>
      </dgm:t>
    </dgm:pt>
    <dgm:pt modelId="{F7DEC301-B6FE-43FB-B5A0-4F14040B6153}">
      <dgm:prSet/>
      <dgm:spPr/>
      <dgm:t>
        <a:bodyPr/>
        <a:lstStyle/>
        <a:p>
          <a:pPr rtl="0"/>
          <a:r>
            <a:rPr lang="es-MX" dirty="0" smtClean="0">
              <a:solidFill>
                <a:schemeClr val="tx1"/>
              </a:solidFill>
            </a:rPr>
            <a:t>Garantice una gestión sana y prudente de su actividad, cuya instrumentación, operación y seguimiento será responsabilidad de su Consejo de Administración (Directorio).</a:t>
          </a:r>
          <a:endParaRPr lang="es-MX" dirty="0">
            <a:solidFill>
              <a:schemeClr val="tx1"/>
            </a:solidFill>
          </a:endParaRPr>
        </a:p>
      </dgm:t>
    </dgm:pt>
    <dgm:pt modelId="{63B65EE4-817A-4AD9-8621-3B681208F0F7}" type="parTrans" cxnId="{88BB9E1F-9187-42A2-88D1-2501FCF3F52F}">
      <dgm:prSet/>
      <dgm:spPr/>
      <dgm:t>
        <a:bodyPr/>
        <a:lstStyle/>
        <a:p>
          <a:endParaRPr lang="es-MX">
            <a:solidFill>
              <a:schemeClr val="tx1"/>
            </a:solidFill>
          </a:endParaRPr>
        </a:p>
      </dgm:t>
    </dgm:pt>
    <dgm:pt modelId="{7B604436-1FC2-4607-ADB0-A3A2945B4CEE}" type="sibTrans" cxnId="{88BB9E1F-9187-42A2-88D1-2501FCF3F52F}">
      <dgm:prSet/>
      <dgm:spPr/>
      <dgm:t>
        <a:bodyPr/>
        <a:lstStyle/>
        <a:p>
          <a:endParaRPr lang="es-MX">
            <a:solidFill>
              <a:schemeClr val="tx1"/>
            </a:solidFill>
          </a:endParaRPr>
        </a:p>
      </dgm:t>
    </dgm:pt>
    <dgm:pt modelId="{650C29B0-1A4D-49D4-9FBE-5F2A1976565B}">
      <dgm:prSet/>
      <dgm:spPr/>
      <dgm:t>
        <a:bodyPr/>
        <a:lstStyle/>
        <a:p>
          <a:pPr rtl="0"/>
          <a:r>
            <a:rPr lang="es-MX" dirty="0" smtClean="0">
              <a:solidFill>
                <a:schemeClr val="tx1"/>
              </a:solidFill>
            </a:rPr>
            <a:t>Corresponda al volumen de operaciones, así como a la naturaleza y complejidad de las actividades de la institución de que se trate</a:t>
          </a:r>
          <a:endParaRPr lang="es-MX" dirty="0">
            <a:solidFill>
              <a:schemeClr val="tx1"/>
            </a:solidFill>
          </a:endParaRPr>
        </a:p>
      </dgm:t>
    </dgm:pt>
    <dgm:pt modelId="{FC2FC5F3-30A4-4811-BF93-84380732F1B7}" type="parTrans" cxnId="{C0D6E77F-6AAE-4872-B421-FCE656628D5F}">
      <dgm:prSet/>
      <dgm:spPr/>
      <dgm:t>
        <a:bodyPr/>
        <a:lstStyle/>
        <a:p>
          <a:endParaRPr lang="es-MX">
            <a:solidFill>
              <a:schemeClr val="tx1"/>
            </a:solidFill>
          </a:endParaRPr>
        </a:p>
      </dgm:t>
    </dgm:pt>
    <dgm:pt modelId="{F3E9A81D-A7F6-40B4-9F58-FA2907FDE00B}" type="sibTrans" cxnId="{C0D6E77F-6AAE-4872-B421-FCE656628D5F}">
      <dgm:prSet/>
      <dgm:spPr/>
      <dgm:t>
        <a:bodyPr/>
        <a:lstStyle/>
        <a:p>
          <a:endParaRPr lang="es-MX">
            <a:solidFill>
              <a:schemeClr val="tx1"/>
            </a:solidFill>
          </a:endParaRPr>
        </a:p>
      </dgm:t>
    </dgm:pt>
    <dgm:pt modelId="{61CC025F-D995-423D-9634-26C12F1B282B}">
      <dgm:prSet/>
      <dgm:spPr/>
      <dgm:t>
        <a:bodyPr/>
        <a:lstStyle/>
        <a:p>
          <a:pPr rtl="0"/>
          <a:r>
            <a:rPr lang="es-MX" dirty="0" smtClean="0">
              <a:solidFill>
                <a:schemeClr val="tx1"/>
              </a:solidFill>
            </a:rPr>
            <a:t>Establezca y verifique el cumplimiento de políticas y procedimientos explícitos en materia de:</a:t>
          </a:r>
          <a:endParaRPr lang="es-MX" dirty="0">
            <a:solidFill>
              <a:schemeClr val="tx1"/>
            </a:solidFill>
          </a:endParaRPr>
        </a:p>
      </dgm:t>
    </dgm:pt>
    <dgm:pt modelId="{B1F16FAD-3CB6-4455-B059-91CFE4235BA9}" type="parTrans" cxnId="{750034F7-FDBB-4F6D-BA24-644BF3987AE2}">
      <dgm:prSet/>
      <dgm:spPr/>
      <dgm:t>
        <a:bodyPr/>
        <a:lstStyle/>
        <a:p>
          <a:endParaRPr lang="es-MX">
            <a:solidFill>
              <a:schemeClr val="tx1"/>
            </a:solidFill>
          </a:endParaRPr>
        </a:p>
      </dgm:t>
    </dgm:pt>
    <dgm:pt modelId="{06836CAD-A5EE-4BDA-939B-1F7AFEFE848D}" type="sibTrans" cxnId="{750034F7-FDBB-4F6D-BA24-644BF3987AE2}">
      <dgm:prSet/>
      <dgm:spPr/>
      <dgm:t>
        <a:bodyPr/>
        <a:lstStyle/>
        <a:p>
          <a:endParaRPr lang="es-MX">
            <a:solidFill>
              <a:schemeClr val="tx1"/>
            </a:solidFill>
          </a:endParaRPr>
        </a:p>
      </dgm:t>
    </dgm:pt>
    <dgm:pt modelId="{81D8DCEC-DBC6-455E-8AAB-2DA077DD537C}">
      <dgm:prSet/>
      <dgm:spPr/>
      <dgm:t>
        <a:bodyPr/>
        <a:lstStyle/>
        <a:p>
          <a:pPr rtl="0"/>
          <a:r>
            <a:rPr lang="es-MX" dirty="0" smtClean="0">
              <a:solidFill>
                <a:schemeClr val="tx1"/>
              </a:solidFill>
            </a:rPr>
            <a:t>Administración integral de riesgos</a:t>
          </a:r>
          <a:endParaRPr lang="es-MX" dirty="0">
            <a:solidFill>
              <a:schemeClr val="tx1"/>
            </a:solidFill>
          </a:endParaRPr>
        </a:p>
      </dgm:t>
    </dgm:pt>
    <dgm:pt modelId="{D0212A8C-85AB-4528-9764-B21B53749DB6}" type="parTrans" cxnId="{D274B336-744F-450A-BD6B-44ADE1CA471A}">
      <dgm:prSet/>
      <dgm:spPr/>
      <dgm:t>
        <a:bodyPr/>
        <a:lstStyle/>
        <a:p>
          <a:endParaRPr lang="es-MX">
            <a:solidFill>
              <a:schemeClr val="tx1"/>
            </a:solidFill>
          </a:endParaRPr>
        </a:p>
      </dgm:t>
    </dgm:pt>
    <dgm:pt modelId="{E6F83817-5C95-4C7B-9EB4-2AA2E6A92857}" type="sibTrans" cxnId="{D274B336-744F-450A-BD6B-44ADE1CA471A}">
      <dgm:prSet/>
      <dgm:spPr/>
      <dgm:t>
        <a:bodyPr/>
        <a:lstStyle/>
        <a:p>
          <a:endParaRPr lang="es-MX">
            <a:solidFill>
              <a:schemeClr val="tx1"/>
            </a:solidFill>
          </a:endParaRPr>
        </a:p>
      </dgm:t>
    </dgm:pt>
    <dgm:pt modelId="{C5D32AAF-A600-4A61-BF0A-EAC5E0397AD4}">
      <dgm:prSet/>
      <dgm:spPr/>
      <dgm:t>
        <a:bodyPr/>
        <a:lstStyle/>
        <a:p>
          <a:pPr rtl="0"/>
          <a:r>
            <a:rPr lang="es-MX" dirty="0" smtClean="0">
              <a:solidFill>
                <a:schemeClr val="tx1"/>
              </a:solidFill>
            </a:rPr>
            <a:t>Auditoría interna</a:t>
          </a:r>
          <a:endParaRPr lang="es-MX" dirty="0">
            <a:solidFill>
              <a:schemeClr val="tx1"/>
            </a:solidFill>
          </a:endParaRPr>
        </a:p>
      </dgm:t>
    </dgm:pt>
    <dgm:pt modelId="{2AEACAC0-CBDF-4C85-A644-CE9E4352E60D}" type="parTrans" cxnId="{E92EB3F2-BE4E-4C13-9043-42B7D216206A}">
      <dgm:prSet/>
      <dgm:spPr/>
      <dgm:t>
        <a:bodyPr/>
        <a:lstStyle/>
        <a:p>
          <a:endParaRPr lang="es-MX">
            <a:solidFill>
              <a:schemeClr val="tx1"/>
            </a:solidFill>
          </a:endParaRPr>
        </a:p>
      </dgm:t>
    </dgm:pt>
    <dgm:pt modelId="{27602125-3CD1-4F6C-A328-D00533D148E0}" type="sibTrans" cxnId="{E92EB3F2-BE4E-4C13-9043-42B7D216206A}">
      <dgm:prSet/>
      <dgm:spPr/>
      <dgm:t>
        <a:bodyPr/>
        <a:lstStyle/>
        <a:p>
          <a:endParaRPr lang="es-MX">
            <a:solidFill>
              <a:schemeClr val="tx1"/>
            </a:solidFill>
          </a:endParaRPr>
        </a:p>
      </dgm:t>
    </dgm:pt>
    <dgm:pt modelId="{E52E5538-291D-4A7B-9E40-2DFF05FE7461}">
      <dgm:prSet/>
      <dgm:spPr/>
      <dgm:t>
        <a:bodyPr/>
        <a:lstStyle/>
        <a:p>
          <a:pPr rtl="0"/>
          <a:r>
            <a:rPr lang="es-MX" dirty="0" smtClean="0">
              <a:solidFill>
                <a:schemeClr val="tx1"/>
              </a:solidFill>
            </a:rPr>
            <a:t>Contraloría internas</a:t>
          </a:r>
          <a:endParaRPr lang="es-MX" dirty="0">
            <a:solidFill>
              <a:schemeClr val="tx1"/>
            </a:solidFill>
          </a:endParaRPr>
        </a:p>
      </dgm:t>
    </dgm:pt>
    <dgm:pt modelId="{28091058-0E8A-4AF2-A81D-70A5D6AB77AA}" type="parTrans" cxnId="{143CF8A6-4150-497F-822B-6CF11185BBAF}">
      <dgm:prSet/>
      <dgm:spPr/>
      <dgm:t>
        <a:bodyPr/>
        <a:lstStyle/>
        <a:p>
          <a:endParaRPr lang="es-MX">
            <a:solidFill>
              <a:schemeClr val="tx1"/>
            </a:solidFill>
          </a:endParaRPr>
        </a:p>
      </dgm:t>
    </dgm:pt>
    <dgm:pt modelId="{F829BEFC-7E89-45F2-B308-3540A47D0400}" type="sibTrans" cxnId="{143CF8A6-4150-497F-822B-6CF11185BBAF}">
      <dgm:prSet/>
      <dgm:spPr/>
      <dgm:t>
        <a:bodyPr/>
        <a:lstStyle/>
        <a:p>
          <a:endParaRPr lang="es-MX">
            <a:solidFill>
              <a:schemeClr val="tx1"/>
            </a:solidFill>
          </a:endParaRPr>
        </a:p>
      </dgm:t>
    </dgm:pt>
    <dgm:pt modelId="{F07BDA99-4B0D-4BE4-91C9-68F589C23A03}">
      <dgm:prSet/>
      <dgm:spPr/>
      <dgm:t>
        <a:bodyPr/>
        <a:lstStyle/>
        <a:p>
          <a:pPr rtl="0"/>
          <a:r>
            <a:rPr lang="es-MX" dirty="0" smtClean="0">
              <a:solidFill>
                <a:schemeClr val="tx1"/>
              </a:solidFill>
            </a:rPr>
            <a:t>Función actuarial</a:t>
          </a:r>
          <a:endParaRPr lang="es-MX" dirty="0">
            <a:solidFill>
              <a:schemeClr val="tx1"/>
            </a:solidFill>
          </a:endParaRPr>
        </a:p>
      </dgm:t>
    </dgm:pt>
    <dgm:pt modelId="{38B3BBF3-530E-4D03-B8F3-E7D78D3A5626}" type="parTrans" cxnId="{4B3753C3-29DE-41B3-B3BD-24D42DB18EFB}">
      <dgm:prSet/>
      <dgm:spPr/>
      <dgm:t>
        <a:bodyPr/>
        <a:lstStyle/>
        <a:p>
          <a:endParaRPr lang="es-MX">
            <a:solidFill>
              <a:schemeClr val="tx1"/>
            </a:solidFill>
          </a:endParaRPr>
        </a:p>
      </dgm:t>
    </dgm:pt>
    <dgm:pt modelId="{B60B2BDA-F6B2-43F5-88DD-8D219AAF486A}" type="sibTrans" cxnId="{4B3753C3-29DE-41B3-B3BD-24D42DB18EFB}">
      <dgm:prSet/>
      <dgm:spPr/>
      <dgm:t>
        <a:bodyPr/>
        <a:lstStyle/>
        <a:p>
          <a:endParaRPr lang="es-MX">
            <a:solidFill>
              <a:schemeClr val="tx1"/>
            </a:solidFill>
          </a:endParaRPr>
        </a:p>
      </dgm:t>
    </dgm:pt>
    <dgm:pt modelId="{2009D08C-29BB-474E-BCEA-761B0910CD72}">
      <dgm:prSet/>
      <dgm:spPr/>
      <dgm:t>
        <a:bodyPr/>
        <a:lstStyle/>
        <a:p>
          <a:pPr rtl="0"/>
          <a:r>
            <a:rPr lang="es-MX" dirty="0" smtClean="0">
              <a:solidFill>
                <a:schemeClr val="tx1"/>
              </a:solidFill>
            </a:rPr>
            <a:t>Contratación con terceros de servicios necesarios para la operación de la institución.</a:t>
          </a:r>
          <a:endParaRPr lang="es-MX" dirty="0">
            <a:solidFill>
              <a:schemeClr val="tx1"/>
            </a:solidFill>
          </a:endParaRPr>
        </a:p>
      </dgm:t>
    </dgm:pt>
    <dgm:pt modelId="{838441E9-B335-47EE-8D68-2456B28173C0}" type="parTrans" cxnId="{B40AF990-4217-4356-9943-0D93AB650F5D}">
      <dgm:prSet/>
      <dgm:spPr/>
      <dgm:t>
        <a:bodyPr/>
        <a:lstStyle/>
        <a:p>
          <a:endParaRPr lang="es-MX">
            <a:solidFill>
              <a:schemeClr val="tx1"/>
            </a:solidFill>
          </a:endParaRPr>
        </a:p>
      </dgm:t>
    </dgm:pt>
    <dgm:pt modelId="{5A13F654-2F51-4359-AA2A-374E14E6EDDE}" type="sibTrans" cxnId="{B40AF990-4217-4356-9943-0D93AB650F5D}">
      <dgm:prSet/>
      <dgm:spPr/>
      <dgm:t>
        <a:bodyPr/>
        <a:lstStyle/>
        <a:p>
          <a:endParaRPr lang="es-MX">
            <a:solidFill>
              <a:schemeClr val="tx1"/>
            </a:solidFill>
          </a:endParaRPr>
        </a:p>
      </dgm:t>
    </dgm:pt>
    <dgm:pt modelId="{EBD45F27-A4C9-4C61-B55F-C9CF40FD609A}">
      <dgm:prSet/>
      <dgm:spPr/>
      <dgm:t>
        <a:bodyPr/>
        <a:lstStyle/>
        <a:p>
          <a:pPr rtl="0"/>
          <a:r>
            <a:rPr lang="es-MX" dirty="0" smtClean="0">
              <a:solidFill>
                <a:schemeClr val="tx1"/>
              </a:solidFill>
            </a:rPr>
            <a:t>Considere</a:t>
          </a:r>
          <a:endParaRPr lang="es-MX" dirty="0">
            <a:solidFill>
              <a:schemeClr val="tx1"/>
            </a:solidFill>
          </a:endParaRPr>
        </a:p>
      </dgm:t>
    </dgm:pt>
    <dgm:pt modelId="{35F3E89C-CE2B-4E96-AF73-DF3A5E97A3F1}" type="parTrans" cxnId="{2D1E9767-B8EF-4FEF-8C0B-AE0D0FA10D29}">
      <dgm:prSet/>
      <dgm:spPr/>
      <dgm:t>
        <a:bodyPr/>
        <a:lstStyle/>
        <a:p>
          <a:endParaRPr lang="es-MX">
            <a:solidFill>
              <a:schemeClr val="tx1"/>
            </a:solidFill>
          </a:endParaRPr>
        </a:p>
      </dgm:t>
    </dgm:pt>
    <dgm:pt modelId="{BF3D8AAA-FCB2-47AD-BD52-FD5CF32024B0}" type="sibTrans" cxnId="{2D1E9767-B8EF-4FEF-8C0B-AE0D0FA10D29}">
      <dgm:prSet/>
      <dgm:spPr/>
      <dgm:t>
        <a:bodyPr/>
        <a:lstStyle/>
        <a:p>
          <a:endParaRPr lang="es-MX">
            <a:solidFill>
              <a:schemeClr val="tx1"/>
            </a:solidFill>
          </a:endParaRPr>
        </a:p>
      </dgm:t>
    </dgm:pt>
    <dgm:pt modelId="{30FEDB81-407F-43BA-9A15-34741F764D47}">
      <dgm:prSet/>
      <dgm:spPr/>
      <dgm:t>
        <a:bodyPr/>
        <a:lstStyle/>
        <a:p>
          <a:pPr rtl="0"/>
          <a:r>
            <a:rPr lang="es-MX" dirty="0" smtClean="0">
              <a:solidFill>
                <a:schemeClr val="tx1"/>
              </a:solidFill>
            </a:rPr>
            <a:t>Una estructura organizativa transparente y apropiada</a:t>
          </a:r>
          <a:endParaRPr lang="es-MX" dirty="0">
            <a:solidFill>
              <a:schemeClr val="tx1"/>
            </a:solidFill>
          </a:endParaRPr>
        </a:p>
      </dgm:t>
    </dgm:pt>
    <dgm:pt modelId="{43BB4D4E-87F9-4FF5-BA6D-54516A4A7F27}" type="parTrans" cxnId="{9A26A311-7025-4CED-9508-6DA8DC18419A}">
      <dgm:prSet/>
      <dgm:spPr/>
      <dgm:t>
        <a:bodyPr/>
        <a:lstStyle/>
        <a:p>
          <a:endParaRPr lang="es-MX">
            <a:solidFill>
              <a:schemeClr val="tx1"/>
            </a:solidFill>
          </a:endParaRPr>
        </a:p>
      </dgm:t>
    </dgm:pt>
    <dgm:pt modelId="{20D525C3-A8A0-414A-97B5-B7D76A1246D7}" type="sibTrans" cxnId="{9A26A311-7025-4CED-9508-6DA8DC18419A}">
      <dgm:prSet/>
      <dgm:spPr/>
      <dgm:t>
        <a:bodyPr/>
        <a:lstStyle/>
        <a:p>
          <a:endParaRPr lang="es-MX">
            <a:solidFill>
              <a:schemeClr val="tx1"/>
            </a:solidFill>
          </a:endParaRPr>
        </a:p>
      </dgm:t>
    </dgm:pt>
    <dgm:pt modelId="{7B560BF9-8B93-4369-A0CE-A2BD2516DD66}">
      <dgm:prSet/>
      <dgm:spPr/>
      <dgm:t>
        <a:bodyPr/>
        <a:lstStyle/>
        <a:p>
          <a:pPr rtl="0"/>
          <a:r>
            <a:rPr lang="es-MX" dirty="0" smtClean="0">
              <a:solidFill>
                <a:schemeClr val="tx1"/>
              </a:solidFill>
            </a:rPr>
            <a:t>Una clara y adecuada distribución de funciones, </a:t>
          </a:r>
          <a:endParaRPr lang="es-MX" dirty="0">
            <a:solidFill>
              <a:schemeClr val="tx1"/>
            </a:solidFill>
          </a:endParaRPr>
        </a:p>
      </dgm:t>
    </dgm:pt>
    <dgm:pt modelId="{E6AB1E1C-D57E-4AC8-9E2B-5F6B80AAD802}" type="parTrans" cxnId="{53844503-B7CD-4C1A-9FC3-728930323A10}">
      <dgm:prSet/>
      <dgm:spPr/>
      <dgm:t>
        <a:bodyPr/>
        <a:lstStyle/>
        <a:p>
          <a:endParaRPr lang="es-MX">
            <a:solidFill>
              <a:schemeClr val="tx1"/>
            </a:solidFill>
          </a:endParaRPr>
        </a:p>
      </dgm:t>
    </dgm:pt>
    <dgm:pt modelId="{F42BE184-C28A-4D97-8B82-CA42799BB7EB}" type="sibTrans" cxnId="{53844503-B7CD-4C1A-9FC3-728930323A10}">
      <dgm:prSet/>
      <dgm:spPr/>
      <dgm:t>
        <a:bodyPr/>
        <a:lstStyle/>
        <a:p>
          <a:endParaRPr lang="es-MX">
            <a:solidFill>
              <a:schemeClr val="tx1"/>
            </a:solidFill>
          </a:endParaRPr>
        </a:p>
      </dgm:t>
    </dgm:pt>
    <dgm:pt modelId="{10634D5C-B25D-46C9-8EC7-AC4D3BE1DD84}">
      <dgm:prSet/>
      <dgm:spPr/>
      <dgm:t>
        <a:bodyPr/>
        <a:lstStyle/>
        <a:p>
          <a:pPr rtl="0"/>
          <a:r>
            <a:rPr lang="es-MX" dirty="0" smtClean="0">
              <a:solidFill>
                <a:schemeClr val="tx1"/>
              </a:solidFill>
            </a:rPr>
            <a:t>Mecanismos eficaces para garantizar la oportuna transmisión de la información.</a:t>
          </a:r>
          <a:endParaRPr lang="es-MX" dirty="0">
            <a:solidFill>
              <a:schemeClr val="tx1"/>
            </a:solidFill>
          </a:endParaRPr>
        </a:p>
      </dgm:t>
    </dgm:pt>
    <dgm:pt modelId="{28BA3568-E301-410E-AD7D-26B949CF1D18}" type="parTrans" cxnId="{CC10A126-C536-4DD4-8732-712FFDFC6B23}">
      <dgm:prSet/>
      <dgm:spPr/>
      <dgm:t>
        <a:bodyPr/>
        <a:lstStyle/>
        <a:p>
          <a:endParaRPr lang="es-MX">
            <a:solidFill>
              <a:schemeClr val="tx1"/>
            </a:solidFill>
          </a:endParaRPr>
        </a:p>
      </dgm:t>
    </dgm:pt>
    <dgm:pt modelId="{FB7A0866-E33E-4D9A-B730-4D3D5179EBC9}" type="sibTrans" cxnId="{CC10A126-C536-4DD4-8732-712FFDFC6B23}">
      <dgm:prSet/>
      <dgm:spPr/>
      <dgm:t>
        <a:bodyPr/>
        <a:lstStyle/>
        <a:p>
          <a:endParaRPr lang="es-MX">
            <a:solidFill>
              <a:schemeClr val="tx1"/>
            </a:solidFill>
          </a:endParaRPr>
        </a:p>
      </dgm:t>
    </dgm:pt>
    <dgm:pt modelId="{BB2EB235-E93B-404C-9D9F-64B5616293CA}">
      <dgm:prSet/>
      <dgm:spPr/>
      <dgm:t>
        <a:bodyPr/>
        <a:lstStyle/>
        <a:p>
          <a:pPr rtl="0"/>
          <a:r>
            <a:rPr lang="es-MX" dirty="0" smtClean="0">
              <a:solidFill>
                <a:schemeClr val="tx1"/>
              </a:solidFill>
            </a:rPr>
            <a:t>Dicho sistema deberá estar sujeto a una revisión interna, al menos anual, por parte del Consejo de Administración de la institución de que se trate.</a:t>
          </a:r>
          <a:endParaRPr lang="es-MX" dirty="0">
            <a:solidFill>
              <a:schemeClr val="tx1"/>
            </a:solidFill>
          </a:endParaRPr>
        </a:p>
      </dgm:t>
    </dgm:pt>
    <dgm:pt modelId="{064E5A3A-2CCF-4348-9549-32AF625BD89C}" type="parTrans" cxnId="{24461223-E8A4-4901-A8B9-A47985A540C5}">
      <dgm:prSet/>
      <dgm:spPr/>
      <dgm:t>
        <a:bodyPr/>
        <a:lstStyle/>
        <a:p>
          <a:endParaRPr lang="es-MX">
            <a:solidFill>
              <a:schemeClr val="tx1"/>
            </a:solidFill>
          </a:endParaRPr>
        </a:p>
      </dgm:t>
    </dgm:pt>
    <dgm:pt modelId="{45AA8BAF-FB53-41E3-BB59-21E4A24F931D}" type="sibTrans" cxnId="{24461223-E8A4-4901-A8B9-A47985A540C5}">
      <dgm:prSet/>
      <dgm:spPr/>
      <dgm:t>
        <a:bodyPr/>
        <a:lstStyle/>
        <a:p>
          <a:endParaRPr lang="es-MX">
            <a:solidFill>
              <a:schemeClr val="tx1"/>
            </a:solidFill>
          </a:endParaRPr>
        </a:p>
      </dgm:t>
    </dgm:pt>
    <dgm:pt modelId="{69F62AD8-BC86-49E7-B802-509ED468F92D}" type="pres">
      <dgm:prSet presAssocID="{1299D6DF-DC5D-48D2-A2B9-6CC9E9FF7129}" presName="linear" presStyleCnt="0">
        <dgm:presLayoutVars>
          <dgm:animLvl val="lvl"/>
          <dgm:resizeHandles val="exact"/>
        </dgm:presLayoutVars>
      </dgm:prSet>
      <dgm:spPr/>
      <dgm:t>
        <a:bodyPr/>
        <a:lstStyle/>
        <a:p>
          <a:endParaRPr lang="es-MX"/>
        </a:p>
      </dgm:t>
    </dgm:pt>
    <dgm:pt modelId="{1D98F917-4DE6-4F7C-A15C-E3F25701C3E7}" type="pres">
      <dgm:prSet presAssocID="{F7DEC301-B6FE-43FB-B5A0-4F14040B6153}" presName="parentText" presStyleLbl="node1" presStyleIdx="0" presStyleCnt="4">
        <dgm:presLayoutVars>
          <dgm:chMax val="0"/>
          <dgm:bulletEnabled val="1"/>
        </dgm:presLayoutVars>
      </dgm:prSet>
      <dgm:spPr/>
      <dgm:t>
        <a:bodyPr/>
        <a:lstStyle/>
        <a:p>
          <a:endParaRPr lang="es-MX"/>
        </a:p>
      </dgm:t>
    </dgm:pt>
    <dgm:pt modelId="{28C49B90-91B9-4EA2-8DA4-7990F0EA2185}" type="pres">
      <dgm:prSet presAssocID="{7B604436-1FC2-4607-ADB0-A3A2945B4CEE}" presName="spacer" presStyleCnt="0"/>
      <dgm:spPr/>
    </dgm:pt>
    <dgm:pt modelId="{D5E7BCA0-9DEE-4B0F-A65C-52E82717AC27}" type="pres">
      <dgm:prSet presAssocID="{650C29B0-1A4D-49D4-9FBE-5F2A1976565B}" presName="parentText" presStyleLbl="node1" presStyleIdx="1" presStyleCnt="4">
        <dgm:presLayoutVars>
          <dgm:chMax val="0"/>
          <dgm:bulletEnabled val="1"/>
        </dgm:presLayoutVars>
      </dgm:prSet>
      <dgm:spPr/>
      <dgm:t>
        <a:bodyPr/>
        <a:lstStyle/>
        <a:p>
          <a:endParaRPr lang="es-MX"/>
        </a:p>
      </dgm:t>
    </dgm:pt>
    <dgm:pt modelId="{E9E3E45E-A3F9-4A16-90D7-D669729FF617}" type="pres">
      <dgm:prSet presAssocID="{F3E9A81D-A7F6-40B4-9F58-FA2907FDE00B}" presName="spacer" presStyleCnt="0"/>
      <dgm:spPr/>
    </dgm:pt>
    <dgm:pt modelId="{54F31A77-9CB7-4878-BA42-2276A255DA3F}" type="pres">
      <dgm:prSet presAssocID="{61CC025F-D995-423D-9634-26C12F1B282B}" presName="parentText" presStyleLbl="node1" presStyleIdx="2" presStyleCnt="4">
        <dgm:presLayoutVars>
          <dgm:chMax val="0"/>
          <dgm:bulletEnabled val="1"/>
        </dgm:presLayoutVars>
      </dgm:prSet>
      <dgm:spPr/>
      <dgm:t>
        <a:bodyPr/>
        <a:lstStyle/>
        <a:p>
          <a:endParaRPr lang="es-MX"/>
        </a:p>
      </dgm:t>
    </dgm:pt>
    <dgm:pt modelId="{E7683B4B-2C3F-4D11-A71E-3990130B2F0B}" type="pres">
      <dgm:prSet presAssocID="{61CC025F-D995-423D-9634-26C12F1B282B}" presName="childText" presStyleLbl="revTx" presStyleIdx="0" presStyleCnt="2">
        <dgm:presLayoutVars>
          <dgm:bulletEnabled val="1"/>
        </dgm:presLayoutVars>
      </dgm:prSet>
      <dgm:spPr/>
      <dgm:t>
        <a:bodyPr/>
        <a:lstStyle/>
        <a:p>
          <a:endParaRPr lang="es-MX"/>
        </a:p>
      </dgm:t>
    </dgm:pt>
    <dgm:pt modelId="{0066050C-4270-461F-9C24-F2DEF4370968}" type="pres">
      <dgm:prSet presAssocID="{EBD45F27-A4C9-4C61-B55F-C9CF40FD609A}" presName="parentText" presStyleLbl="node1" presStyleIdx="3" presStyleCnt="4" custScaleX="60765" custScaleY="97465" custLinFactNeighborX="-21702">
        <dgm:presLayoutVars>
          <dgm:chMax val="0"/>
          <dgm:bulletEnabled val="1"/>
        </dgm:presLayoutVars>
      </dgm:prSet>
      <dgm:spPr/>
      <dgm:t>
        <a:bodyPr/>
        <a:lstStyle/>
        <a:p>
          <a:endParaRPr lang="es-MX"/>
        </a:p>
      </dgm:t>
    </dgm:pt>
    <dgm:pt modelId="{97DE03D3-277B-44B7-8C7B-D5BE522C5866}" type="pres">
      <dgm:prSet presAssocID="{EBD45F27-A4C9-4C61-B55F-C9CF40FD609A}" presName="childText" presStyleLbl="revTx" presStyleIdx="1" presStyleCnt="2">
        <dgm:presLayoutVars>
          <dgm:bulletEnabled val="1"/>
        </dgm:presLayoutVars>
      </dgm:prSet>
      <dgm:spPr/>
      <dgm:t>
        <a:bodyPr/>
        <a:lstStyle/>
        <a:p>
          <a:endParaRPr lang="es-MX"/>
        </a:p>
      </dgm:t>
    </dgm:pt>
  </dgm:ptLst>
  <dgm:cxnLst>
    <dgm:cxn modelId="{24461223-E8A4-4901-A8B9-A47985A540C5}" srcId="{EBD45F27-A4C9-4C61-B55F-C9CF40FD609A}" destId="{BB2EB235-E93B-404C-9D9F-64B5616293CA}" srcOrd="3" destOrd="0" parTransId="{064E5A3A-2CCF-4348-9549-32AF625BD89C}" sibTransId="{45AA8BAF-FB53-41E3-BB59-21E4A24F931D}"/>
    <dgm:cxn modelId="{2F47FC03-10C6-48F9-8DC5-DC8FAFD0C2FB}" type="presOf" srcId="{BB2EB235-E93B-404C-9D9F-64B5616293CA}" destId="{97DE03D3-277B-44B7-8C7B-D5BE522C5866}" srcOrd="0" destOrd="3" presId="urn:microsoft.com/office/officeart/2005/8/layout/vList2"/>
    <dgm:cxn modelId="{2D1E9767-B8EF-4FEF-8C0B-AE0D0FA10D29}" srcId="{1299D6DF-DC5D-48D2-A2B9-6CC9E9FF7129}" destId="{EBD45F27-A4C9-4C61-B55F-C9CF40FD609A}" srcOrd="3" destOrd="0" parTransId="{35F3E89C-CE2B-4E96-AF73-DF3A5E97A3F1}" sibTransId="{BF3D8AAA-FCB2-47AD-BD52-FD5CF32024B0}"/>
    <dgm:cxn modelId="{72E555DF-4D21-4C3F-A1D9-E64763339BD1}" type="presOf" srcId="{EBD45F27-A4C9-4C61-B55F-C9CF40FD609A}" destId="{0066050C-4270-461F-9C24-F2DEF4370968}" srcOrd="0" destOrd="0" presId="urn:microsoft.com/office/officeart/2005/8/layout/vList2"/>
    <dgm:cxn modelId="{13E7C536-54AB-4740-88E6-53F3630FFBC9}" type="presOf" srcId="{1299D6DF-DC5D-48D2-A2B9-6CC9E9FF7129}" destId="{69F62AD8-BC86-49E7-B802-509ED468F92D}" srcOrd="0" destOrd="0" presId="urn:microsoft.com/office/officeart/2005/8/layout/vList2"/>
    <dgm:cxn modelId="{61C7FCE2-FFB1-4C13-93C7-AF4628F84AA6}" type="presOf" srcId="{61CC025F-D995-423D-9634-26C12F1B282B}" destId="{54F31A77-9CB7-4878-BA42-2276A255DA3F}" srcOrd="0" destOrd="0" presId="urn:microsoft.com/office/officeart/2005/8/layout/vList2"/>
    <dgm:cxn modelId="{985DEF20-1EEE-4D0D-9F5C-FAF6FAC3ADA3}" type="presOf" srcId="{81D8DCEC-DBC6-455E-8AAB-2DA077DD537C}" destId="{E7683B4B-2C3F-4D11-A71E-3990130B2F0B}" srcOrd="0" destOrd="0" presId="urn:microsoft.com/office/officeart/2005/8/layout/vList2"/>
    <dgm:cxn modelId="{53844503-B7CD-4C1A-9FC3-728930323A10}" srcId="{EBD45F27-A4C9-4C61-B55F-C9CF40FD609A}" destId="{7B560BF9-8B93-4369-A0CE-A2BD2516DD66}" srcOrd="1" destOrd="0" parTransId="{E6AB1E1C-D57E-4AC8-9E2B-5F6B80AAD802}" sibTransId="{F42BE184-C28A-4D97-8B82-CA42799BB7EB}"/>
    <dgm:cxn modelId="{445105A4-CE76-41E1-A669-4F627FC88369}" type="presOf" srcId="{30FEDB81-407F-43BA-9A15-34741F764D47}" destId="{97DE03D3-277B-44B7-8C7B-D5BE522C5866}" srcOrd="0" destOrd="0" presId="urn:microsoft.com/office/officeart/2005/8/layout/vList2"/>
    <dgm:cxn modelId="{C0D6E77F-6AAE-4872-B421-FCE656628D5F}" srcId="{1299D6DF-DC5D-48D2-A2B9-6CC9E9FF7129}" destId="{650C29B0-1A4D-49D4-9FBE-5F2A1976565B}" srcOrd="1" destOrd="0" parTransId="{FC2FC5F3-30A4-4811-BF93-84380732F1B7}" sibTransId="{F3E9A81D-A7F6-40B4-9F58-FA2907FDE00B}"/>
    <dgm:cxn modelId="{E0966A85-6450-4C8B-ACE9-A650A0B25939}" type="presOf" srcId="{2009D08C-29BB-474E-BCEA-761B0910CD72}" destId="{E7683B4B-2C3F-4D11-A71E-3990130B2F0B}" srcOrd="0" destOrd="4" presId="urn:microsoft.com/office/officeart/2005/8/layout/vList2"/>
    <dgm:cxn modelId="{750034F7-FDBB-4F6D-BA24-644BF3987AE2}" srcId="{1299D6DF-DC5D-48D2-A2B9-6CC9E9FF7129}" destId="{61CC025F-D995-423D-9634-26C12F1B282B}" srcOrd="2" destOrd="0" parTransId="{B1F16FAD-3CB6-4455-B059-91CFE4235BA9}" sibTransId="{06836CAD-A5EE-4BDA-939B-1F7AFEFE848D}"/>
    <dgm:cxn modelId="{4B3753C3-29DE-41B3-B3BD-24D42DB18EFB}" srcId="{61CC025F-D995-423D-9634-26C12F1B282B}" destId="{F07BDA99-4B0D-4BE4-91C9-68F589C23A03}" srcOrd="3" destOrd="0" parTransId="{38B3BBF3-530E-4D03-B8F3-E7D78D3A5626}" sibTransId="{B60B2BDA-F6B2-43F5-88DD-8D219AAF486A}"/>
    <dgm:cxn modelId="{E6E98483-FD67-4974-820B-A7043F71DE78}" type="presOf" srcId="{E52E5538-291D-4A7B-9E40-2DFF05FE7461}" destId="{E7683B4B-2C3F-4D11-A71E-3990130B2F0B}" srcOrd="0" destOrd="2" presId="urn:microsoft.com/office/officeart/2005/8/layout/vList2"/>
    <dgm:cxn modelId="{88BB9E1F-9187-42A2-88D1-2501FCF3F52F}" srcId="{1299D6DF-DC5D-48D2-A2B9-6CC9E9FF7129}" destId="{F7DEC301-B6FE-43FB-B5A0-4F14040B6153}" srcOrd="0" destOrd="0" parTransId="{63B65EE4-817A-4AD9-8621-3B681208F0F7}" sibTransId="{7B604436-1FC2-4607-ADB0-A3A2945B4CEE}"/>
    <dgm:cxn modelId="{823975AE-4750-4A68-9CAF-D9CAEE207B3E}" type="presOf" srcId="{F07BDA99-4B0D-4BE4-91C9-68F589C23A03}" destId="{E7683B4B-2C3F-4D11-A71E-3990130B2F0B}" srcOrd="0" destOrd="3" presId="urn:microsoft.com/office/officeart/2005/8/layout/vList2"/>
    <dgm:cxn modelId="{9FF1A7CD-3375-4C10-8B7F-097CCB8DCF6E}" type="presOf" srcId="{10634D5C-B25D-46C9-8EC7-AC4D3BE1DD84}" destId="{97DE03D3-277B-44B7-8C7B-D5BE522C5866}" srcOrd="0" destOrd="2" presId="urn:microsoft.com/office/officeart/2005/8/layout/vList2"/>
    <dgm:cxn modelId="{B031DC49-BF9D-4A96-B3A6-D24AF908A6BF}" type="presOf" srcId="{F7DEC301-B6FE-43FB-B5A0-4F14040B6153}" destId="{1D98F917-4DE6-4F7C-A15C-E3F25701C3E7}" srcOrd="0" destOrd="0" presId="urn:microsoft.com/office/officeart/2005/8/layout/vList2"/>
    <dgm:cxn modelId="{E92EB3F2-BE4E-4C13-9043-42B7D216206A}" srcId="{61CC025F-D995-423D-9634-26C12F1B282B}" destId="{C5D32AAF-A600-4A61-BF0A-EAC5E0397AD4}" srcOrd="1" destOrd="0" parTransId="{2AEACAC0-CBDF-4C85-A644-CE9E4352E60D}" sibTransId="{27602125-3CD1-4F6C-A328-D00533D148E0}"/>
    <dgm:cxn modelId="{143CF8A6-4150-497F-822B-6CF11185BBAF}" srcId="{61CC025F-D995-423D-9634-26C12F1B282B}" destId="{E52E5538-291D-4A7B-9E40-2DFF05FE7461}" srcOrd="2" destOrd="0" parTransId="{28091058-0E8A-4AF2-A81D-70A5D6AB77AA}" sibTransId="{F829BEFC-7E89-45F2-B308-3540A47D0400}"/>
    <dgm:cxn modelId="{63C97C41-159D-4BB0-B4F6-6368228DD59E}" type="presOf" srcId="{650C29B0-1A4D-49D4-9FBE-5F2A1976565B}" destId="{D5E7BCA0-9DEE-4B0F-A65C-52E82717AC27}" srcOrd="0" destOrd="0" presId="urn:microsoft.com/office/officeart/2005/8/layout/vList2"/>
    <dgm:cxn modelId="{CC10A126-C536-4DD4-8732-712FFDFC6B23}" srcId="{EBD45F27-A4C9-4C61-B55F-C9CF40FD609A}" destId="{10634D5C-B25D-46C9-8EC7-AC4D3BE1DD84}" srcOrd="2" destOrd="0" parTransId="{28BA3568-E301-410E-AD7D-26B949CF1D18}" sibTransId="{FB7A0866-E33E-4D9A-B730-4D3D5179EBC9}"/>
    <dgm:cxn modelId="{D274B336-744F-450A-BD6B-44ADE1CA471A}" srcId="{61CC025F-D995-423D-9634-26C12F1B282B}" destId="{81D8DCEC-DBC6-455E-8AAB-2DA077DD537C}" srcOrd="0" destOrd="0" parTransId="{D0212A8C-85AB-4528-9764-B21B53749DB6}" sibTransId="{E6F83817-5C95-4C7B-9EB4-2AA2E6A92857}"/>
    <dgm:cxn modelId="{B40AF990-4217-4356-9943-0D93AB650F5D}" srcId="{61CC025F-D995-423D-9634-26C12F1B282B}" destId="{2009D08C-29BB-474E-BCEA-761B0910CD72}" srcOrd="4" destOrd="0" parTransId="{838441E9-B335-47EE-8D68-2456B28173C0}" sibTransId="{5A13F654-2F51-4359-AA2A-374E14E6EDDE}"/>
    <dgm:cxn modelId="{EDC2CCB7-C07D-48D2-9492-FC5A63858D19}" type="presOf" srcId="{C5D32AAF-A600-4A61-BF0A-EAC5E0397AD4}" destId="{E7683B4B-2C3F-4D11-A71E-3990130B2F0B}" srcOrd="0" destOrd="1" presId="urn:microsoft.com/office/officeart/2005/8/layout/vList2"/>
    <dgm:cxn modelId="{22941701-3291-4109-930E-833363C3BCB9}" type="presOf" srcId="{7B560BF9-8B93-4369-A0CE-A2BD2516DD66}" destId="{97DE03D3-277B-44B7-8C7B-D5BE522C5866}" srcOrd="0" destOrd="1" presId="urn:microsoft.com/office/officeart/2005/8/layout/vList2"/>
    <dgm:cxn modelId="{9A26A311-7025-4CED-9508-6DA8DC18419A}" srcId="{EBD45F27-A4C9-4C61-B55F-C9CF40FD609A}" destId="{30FEDB81-407F-43BA-9A15-34741F764D47}" srcOrd="0" destOrd="0" parTransId="{43BB4D4E-87F9-4FF5-BA6D-54516A4A7F27}" sibTransId="{20D525C3-A8A0-414A-97B5-B7D76A1246D7}"/>
    <dgm:cxn modelId="{0B8CF570-84DA-482C-B393-042838F6BB83}" type="presParOf" srcId="{69F62AD8-BC86-49E7-B802-509ED468F92D}" destId="{1D98F917-4DE6-4F7C-A15C-E3F25701C3E7}" srcOrd="0" destOrd="0" presId="urn:microsoft.com/office/officeart/2005/8/layout/vList2"/>
    <dgm:cxn modelId="{BAF27144-9FE5-4A4F-8FB9-017EC32C4D12}" type="presParOf" srcId="{69F62AD8-BC86-49E7-B802-509ED468F92D}" destId="{28C49B90-91B9-4EA2-8DA4-7990F0EA2185}" srcOrd="1" destOrd="0" presId="urn:microsoft.com/office/officeart/2005/8/layout/vList2"/>
    <dgm:cxn modelId="{8CB16E41-C864-4747-9C3C-71BA5C800CAB}" type="presParOf" srcId="{69F62AD8-BC86-49E7-B802-509ED468F92D}" destId="{D5E7BCA0-9DEE-4B0F-A65C-52E82717AC27}" srcOrd="2" destOrd="0" presId="urn:microsoft.com/office/officeart/2005/8/layout/vList2"/>
    <dgm:cxn modelId="{91C2DBE3-918F-4833-BC62-4CDDB9E73039}" type="presParOf" srcId="{69F62AD8-BC86-49E7-B802-509ED468F92D}" destId="{E9E3E45E-A3F9-4A16-90D7-D669729FF617}" srcOrd="3" destOrd="0" presId="urn:microsoft.com/office/officeart/2005/8/layout/vList2"/>
    <dgm:cxn modelId="{8BC4B19D-8B21-4035-8BF5-5CE3DC882E89}" type="presParOf" srcId="{69F62AD8-BC86-49E7-B802-509ED468F92D}" destId="{54F31A77-9CB7-4878-BA42-2276A255DA3F}" srcOrd="4" destOrd="0" presId="urn:microsoft.com/office/officeart/2005/8/layout/vList2"/>
    <dgm:cxn modelId="{A7D9073D-9AE9-4ED5-96DD-2BC49BAC52D9}" type="presParOf" srcId="{69F62AD8-BC86-49E7-B802-509ED468F92D}" destId="{E7683B4B-2C3F-4D11-A71E-3990130B2F0B}" srcOrd="5" destOrd="0" presId="urn:microsoft.com/office/officeart/2005/8/layout/vList2"/>
    <dgm:cxn modelId="{42197674-2076-4ADA-8A1B-1B053B4DB97A}" type="presParOf" srcId="{69F62AD8-BC86-49E7-B802-509ED468F92D}" destId="{0066050C-4270-461F-9C24-F2DEF4370968}" srcOrd="6" destOrd="0" presId="urn:microsoft.com/office/officeart/2005/8/layout/vList2"/>
    <dgm:cxn modelId="{64399C02-BBBA-4627-955A-BD6125047727}" type="presParOf" srcId="{69F62AD8-BC86-49E7-B802-509ED468F92D}" destId="{97DE03D3-277B-44B7-8C7B-D5BE522C5866}"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FFD753A-5E7C-42D6-8679-8791E9392426}" type="doc">
      <dgm:prSet loTypeId="urn:microsoft.com/office/officeart/2005/8/layout/hProcess4" loCatId="process" qsTypeId="urn:microsoft.com/office/officeart/2005/8/quickstyle/simple5" qsCatId="simple" csTypeId="urn:microsoft.com/office/officeart/2005/8/colors/colorful4" csCatId="colorful" phldr="1"/>
      <dgm:spPr/>
      <dgm:t>
        <a:bodyPr/>
        <a:lstStyle/>
        <a:p>
          <a:endParaRPr lang="es-MX"/>
        </a:p>
      </dgm:t>
    </dgm:pt>
    <dgm:pt modelId="{86C59DD1-BEEA-48BF-A9D5-BDF909B2C302}">
      <dgm:prSet custT="1"/>
      <dgm:spPr/>
      <dgm:t>
        <a:bodyPr/>
        <a:lstStyle/>
        <a:p>
          <a:pPr rtl="0"/>
          <a:r>
            <a:rPr lang="es-MX" sz="1600" smtClean="0">
              <a:solidFill>
                <a:schemeClr val="tx1"/>
              </a:solidFill>
            </a:rPr>
            <a:t>Economía de servicios</a:t>
          </a:r>
          <a:endParaRPr lang="es-MX" sz="1600" dirty="0">
            <a:solidFill>
              <a:schemeClr val="tx1"/>
            </a:solidFill>
          </a:endParaRPr>
        </a:p>
      </dgm:t>
    </dgm:pt>
    <dgm:pt modelId="{C9ACC3B5-0BFE-466A-8B5D-F4493B9DAB4B}" type="parTrans" cxnId="{242BD8CB-1134-4BDC-94F1-AEFDB42D2335}">
      <dgm:prSet/>
      <dgm:spPr/>
      <dgm:t>
        <a:bodyPr/>
        <a:lstStyle/>
        <a:p>
          <a:endParaRPr lang="es-MX" sz="1600">
            <a:solidFill>
              <a:schemeClr val="tx1"/>
            </a:solidFill>
          </a:endParaRPr>
        </a:p>
      </dgm:t>
    </dgm:pt>
    <dgm:pt modelId="{E51A1B1F-EF4B-4710-91E0-EE7023EC1550}" type="sibTrans" cxnId="{242BD8CB-1134-4BDC-94F1-AEFDB42D2335}">
      <dgm:prSet/>
      <dgm:spPr/>
      <dgm:t>
        <a:bodyPr/>
        <a:lstStyle/>
        <a:p>
          <a:endParaRPr lang="es-MX" sz="1600">
            <a:solidFill>
              <a:schemeClr val="tx1"/>
            </a:solidFill>
          </a:endParaRPr>
        </a:p>
      </dgm:t>
    </dgm:pt>
    <dgm:pt modelId="{F42D9360-15A4-4365-864A-C18978B0D65D}">
      <dgm:prSet custT="1"/>
      <dgm:spPr/>
      <dgm:t>
        <a:bodyPr/>
        <a:lstStyle/>
        <a:p>
          <a:pPr rtl="0"/>
          <a:r>
            <a:rPr lang="es-MX" sz="1600" smtClean="0">
              <a:solidFill>
                <a:schemeClr val="tx1"/>
              </a:solidFill>
            </a:rPr>
            <a:t>Cambios Tecnológicos</a:t>
          </a:r>
          <a:endParaRPr lang="es-MX" sz="1600" dirty="0">
            <a:solidFill>
              <a:schemeClr val="tx1"/>
            </a:solidFill>
          </a:endParaRPr>
        </a:p>
      </dgm:t>
    </dgm:pt>
    <dgm:pt modelId="{3FFD632F-A19F-4534-B27C-C479553AC4CE}" type="parTrans" cxnId="{B8CA6FD6-1E28-4EA9-B0D8-646F0A8B325D}">
      <dgm:prSet/>
      <dgm:spPr/>
      <dgm:t>
        <a:bodyPr/>
        <a:lstStyle/>
        <a:p>
          <a:endParaRPr lang="es-MX" sz="1600">
            <a:solidFill>
              <a:schemeClr val="tx1"/>
            </a:solidFill>
          </a:endParaRPr>
        </a:p>
      </dgm:t>
    </dgm:pt>
    <dgm:pt modelId="{88AC1DBB-BBD3-4490-9CDA-9D5335F3751A}" type="sibTrans" cxnId="{B8CA6FD6-1E28-4EA9-B0D8-646F0A8B325D}">
      <dgm:prSet/>
      <dgm:spPr/>
      <dgm:t>
        <a:bodyPr/>
        <a:lstStyle/>
        <a:p>
          <a:endParaRPr lang="es-MX" sz="1600">
            <a:solidFill>
              <a:schemeClr val="tx1"/>
            </a:solidFill>
          </a:endParaRPr>
        </a:p>
      </dgm:t>
    </dgm:pt>
    <dgm:pt modelId="{C7FD3088-274C-47D4-B40D-A0C4D7128A30}">
      <dgm:prSet custT="1"/>
      <dgm:spPr/>
      <dgm:t>
        <a:bodyPr/>
        <a:lstStyle/>
        <a:p>
          <a:pPr rtl="0"/>
          <a:r>
            <a:rPr lang="es-MX" sz="1600" smtClean="0">
              <a:solidFill>
                <a:schemeClr val="tx1"/>
              </a:solidFill>
            </a:rPr>
            <a:t>Necesidades no detectadas de aseguramiento</a:t>
          </a:r>
          <a:endParaRPr lang="es-MX" sz="1600" dirty="0">
            <a:solidFill>
              <a:schemeClr val="tx1"/>
            </a:solidFill>
          </a:endParaRPr>
        </a:p>
      </dgm:t>
    </dgm:pt>
    <dgm:pt modelId="{70A674B5-1AA1-42D5-AF03-DEEE10E92CB4}" type="parTrans" cxnId="{DDB4722E-1D7B-43B3-B1B0-C248069531A5}">
      <dgm:prSet/>
      <dgm:spPr/>
      <dgm:t>
        <a:bodyPr/>
        <a:lstStyle/>
        <a:p>
          <a:endParaRPr lang="es-MX" sz="1600">
            <a:solidFill>
              <a:schemeClr val="tx1"/>
            </a:solidFill>
          </a:endParaRPr>
        </a:p>
      </dgm:t>
    </dgm:pt>
    <dgm:pt modelId="{516F5828-2756-4BD7-A747-08A15B4A634A}" type="sibTrans" cxnId="{DDB4722E-1D7B-43B3-B1B0-C248069531A5}">
      <dgm:prSet/>
      <dgm:spPr/>
      <dgm:t>
        <a:bodyPr/>
        <a:lstStyle/>
        <a:p>
          <a:endParaRPr lang="es-MX" sz="1600">
            <a:solidFill>
              <a:schemeClr val="tx1"/>
            </a:solidFill>
          </a:endParaRPr>
        </a:p>
      </dgm:t>
    </dgm:pt>
    <dgm:pt modelId="{C437437E-B782-4011-92F3-A27CAD5B46B2}">
      <dgm:prSet custT="1"/>
      <dgm:spPr/>
      <dgm:t>
        <a:bodyPr/>
        <a:lstStyle/>
        <a:p>
          <a:pPr rtl="0"/>
          <a:r>
            <a:rPr lang="es-MX" sz="1600" smtClean="0">
              <a:solidFill>
                <a:schemeClr val="tx1"/>
              </a:solidFill>
            </a:rPr>
            <a:t>Robo de identidad</a:t>
          </a:r>
          <a:endParaRPr lang="es-MX" sz="1600" dirty="0">
            <a:solidFill>
              <a:schemeClr val="tx1"/>
            </a:solidFill>
          </a:endParaRPr>
        </a:p>
      </dgm:t>
    </dgm:pt>
    <dgm:pt modelId="{61C4055C-38F0-40F3-B814-A3DE62489306}" type="parTrans" cxnId="{35D5F04D-7BA0-4198-961E-5D5A5FB55C02}">
      <dgm:prSet/>
      <dgm:spPr/>
      <dgm:t>
        <a:bodyPr/>
        <a:lstStyle/>
        <a:p>
          <a:endParaRPr lang="es-MX" sz="1600">
            <a:solidFill>
              <a:schemeClr val="tx1"/>
            </a:solidFill>
          </a:endParaRPr>
        </a:p>
      </dgm:t>
    </dgm:pt>
    <dgm:pt modelId="{3E8E792C-82E8-4041-AFE5-8D787B2E6AB8}" type="sibTrans" cxnId="{35D5F04D-7BA0-4198-961E-5D5A5FB55C02}">
      <dgm:prSet/>
      <dgm:spPr/>
      <dgm:t>
        <a:bodyPr/>
        <a:lstStyle/>
        <a:p>
          <a:endParaRPr lang="es-MX" sz="1600">
            <a:solidFill>
              <a:schemeClr val="tx1"/>
            </a:solidFill>
          </a:endParaRPr>
        </a:p>
      </dgm:t>
    </dgm:pt>
    <dgm:pt modelId="{8C5B8093-49E9-413C-9AED-818D1D4A73F9}">
      <dgm:prSet custT="1"/>
      <dgm:spPr/>
      <dgm:t>
        <a:bodyPr/>
        <a:lstStyle/>
        <a:p>
          <a:pPr rtl="0"/>
          <a:r>
            <a:rPr lang="es-MX" sz="1600" smtClean="0">
              <a:solidFill>
                <a:schemeClr val="tx1"/>
              </a:solidFill>
            </a:rPr>
            <a:t>Hackeo</a:t>
          </a:r>
          <a:endParaRPr lang="es-MX" sz="1600" dirty="0">
            <a:solidFill>
              <a:schemeClr val="tx1"/>
            </a:solidFill>
          </a:endParaRPr>
        </a:p>
      </dgm:t>
    </dgm:pt>
    <dgm:pt modelId="{40818E69-F8C8-4017-953C-0393403C5280}" type="parTrans" cxnId="{D2B1797C-110E-43FB-B173-50BEE4C13290}">
      <dgm:prSet/>
      <dgm:spPr/>
      <dgm:t>
        <a:bodyPr/>
        <a:lstStyle/>
        <a:p>
          <a:endParaRPr lang="es-MX" sz="1600">
            <a:solidFill>
              <a:schemeClr val="tx1"/>
            </a:solidFill>
          </a:endParaRPr>
        </a:p>
      </dgm:t>
    </dgm:pt>
    <dgm:pt modelId="{C744E76C-3F4E-47B0-A395-946A7A84060C}" type="sibTrans" cxnId="{D2B1797C-110E-43FB-B173-50BEE4C13290}">
      <dgm:prSet/>
      <dgm:spPr/>
      <dgm:t>
        <a:bodyPr/>
        <a:lstStyle/>
        <a:p>
          <a:endParaRPr lang="es-MX" sz="1600">
            <a:solidFill>
              <a:schemeClr val="tx1"/>
            </a:solidFill>
          </a:endParaRPr>
        </a:p>
      </dgm:t>
    </dgm:pt>
    <dgm:pt modelId="{D205A9DA-8E1A-442E-8C70-98701011FD0D}">
      <dgm:prSet custT="1"/>
      <dgm:spPr/>
      <dgm:t>
        <a:bodyPr/>
        <a:lstStyle/>
        <a:p>
          <a:pPr rtl="0"/>
          <a:r>
            <a:rPr lang="es-MX" sz="1600" smtClean="0">
              <a:solidFill>
                <a:schemeClr val="tx1"/>
              </a:solidFill>
            </a:rPr>
            <a:t>Virus Informáticos</a:t>
          </a:r>
          <a:endParaRPr lang="es-MX" sz="1600" dirty="0">
            <a:solidFill>
              <a:schemeClr val="tx1"/>
            </a:solidFill>
          </a:endParaRPr>
        </a:p>
      </dgm:t>
    </dgm:pt>
    <dgm:pt modelId="{45A6C7CE-E3C3-40AE-858C-D870B3370190}" type="parTrans" cxnId="{3EEB4112-6727-465E-9518-1D15590FEEAA}">
      <dgm:prSet/>
      <dgm:spPr/>
      <dgm:t>
        <a:bodyPr/>
        <a:lstStyle/>
        <a:p>
          <a:endParaRPr lang="es-MX" sz="1600">
            <a:solidFill>
              <a:schemeClr val="tx1"/>
            </a:solidFill>
          </a:endParaRPr>
        </a:p>
      </dgm:t>
    </dgm:pt>
    <dgm:pt modelId="{CF7A5E19-EEEC-47B6-A1F8-7865FCCD9651}" type="sibTrans" cxnId="{3EEB4112-6727-465E-9518-1D15590FEEAA}">
      <dgm:prSet/>
      <dgm:spPr/>
      <dgm:t>
        <a:bodyPr/>
        <a:lstStyle/>
        <a:p>
          <a:endParaRPr lang="es-MX" sz="1600">
            <a:solidFill>
              <a:schemeClr val="tx1"/>
            </a:solidFill>
          </a:endParaRPr>
        </a:p>
      </dgm:t>
    </dgm:pt>
    <dgm:pt modelId="{1180F34C-6456-4AC5-9A2E-4F17DA583DA2}">
      <dgm:prSet custT="1"/>
      <dgm:spPr/>
      <dgm:t>
        <a:bodyPr/>
        <a:lstStyle/>
        <a:p>
          <a:pPr rtl="0"/>
          <a:r>
            <a:rPr lang="es-MX" sz="1600" smtClean="0">
              <a:solidFill>
                <a:schemeClr val="tx1"/>
              </a:solidFill>
            </a:rPr>
            <a:t>DCP Disaster Continuity Plan</a:t>
          </a:r>
          <a:endParaRPr lang="es-MX" sz="1600" dirty="0">
            <a:solidFill>
              <a:schemeClr val="tx1"/>
            </a:solidFill>
          </a:endParaRPr>
        </a:p>
      </dgm:t>
    </dgm:pt>
    <dgm:pt modelId="{1531C38B-4A03-43AD-B4B2-F96D9792EE3B}" type="parTrans" cxnId="{6D7E5EDD-70A8-4C0F-BFF2-2848AC95701D}">
      <dgm:prSet/>
      <dgm:spPr/>
      <dgm:t>
        <a:bodyPr/>
        <a:lstStyle/>
        <a:p>
          <a:endParaRPr lang="es-MX" sz="1600">
            <a:solidFill>
              <a:schemeClr val="tx1"/>
            </a:solidFill>
          </a:endParaRPr>
        </a:p>
      </dgm:t>
    </dgm:pt>
    <dgm:pt modelId="{ED68040B-BE16-4575-81B8-3BA768553ED9}" type="sibTrans" cxnId="{6D7E5EDD-70A8-4C0F-BFF2-2848AC95701D}">
      <dgm:prSet/>
      <dgm:spPr/>
      <dgm:t>
        <a:bodyPr/>
        <a:lstStyle/>
        <a:p>
          <a:endParaRPr lang="es-MX" sz="1600">
            <a:solidFill>
              <a:schemeClr val="tx1"/>
            </a:solidFill>
          </a:endParaRPr>
        </a:p>
      </dgm:t>
    </dgm:pt>
    <dgm:pt modelId="{517D08D3-0C9D-49A1-8F10-D9BE115BC4EE}">
      <dgm:prSet custT="1"/>
      <dgm:spPr/>
      <dgm:t>
        <a:bodyPr/>
        <a:lstStyle/>
        <a:p>
          <a:pPr rtl="0"/>
          <a:r>
            <a:rPr lang="es-MX" sz="1600" smtClean="0">
              <a:solidFill>
                <a:schemeClr val="tx1"/>
              </a:solidFill>
            </a:rPr>
            <a:t>Genoma</a:t>
          </a:r>
          <a:endParaRPr lang="es-MX" sz="1600" dirty="0">
            <a:solidFill>
              <a:schemeClr val="tx1"/>
            </a:solidFill>
          </a:endParaRPr>
        </a:p>
      </dgm:t>
    </dgm:pt>
    <dgm:pt modelId="{7E181461-4DA1-4E82-926E-9C2F5296DA70}" type="parTrans" cxnId="{16F6BA89-908E-45DB-B77A-A27455C7CBA6}">
      <dgm:prSet/>
      <dgm:spPr/>
      <dgm:t>
        <a:bodyPr/>
        <a:lstStyle/>
        <a:p>
          <a:endParaRPr lang="es-MX" sz="1600">
            <a:solidFill>
              <a:schemeClr val="tx1"/>
            </a:solidFill>
          </a:endParaRPr>
        </a:p>
      </dgm:t>
    </dgm:pt>
    <dgm:pt modelId="{FD6A4AE5-A520-4128-A98E-E180C3C0E610}" type="sibTrans" cxnId="{16F6BA89-908E-45DB-B77A-A27455C7CBA6}">
      <dgm:prSet/>
      <dgm:spPr/>
      <dgm:t>
        <a:bodyPr/>
        <a:lstStyle/>
        <a:p>
          <a:endParaRPr lang="es-MX" sz="1600">
            <a:solidFill>
              <a:schemeClr val="tx1"/>
            </a:solidFill>
          </a:endParaRPr>
        </a:p>
      </dgm:t>
    </dgm:pt>
    <dgm:pt modelId="{2A5FC350-65DF-4FC4-AF73-CC975A461DDE}">
      <dgm:prSet custT="1"/>
      <dgm:spPr/>
      <dgm:t>
        <a:bodyPr/>
        <a:lstStyle/>
        <a:p>
          <a:pPr rtl="0"/>
          <a:r>
            <a:rPr lang="es-MX" sz="1600" smtClean="0">
              <a:solidFill>
                <a:schemeClr val="tx1"/>
              </a:solidFill>
            </a:rPr>
            <a:t>Respuestas con productos adecuados</a:t>
          </a:r>
          <a:endParaRPr lang="es-MX" sz="1600" dirty="0">
            <a:solidFill>
              <a:schemeClr val="tx1"/>
            </a:solidFill>
          </a:endParaRPr>
        </a:p>
      </dgm:t>
    </dgm:pt>
    <dgm:pt modelId="{41267145-E21F-4E12-A90C-34422F140838}" type="parTrans" cxnId="{230CA6C1-79E8-44D0-8CD0-05C898A27677}">
      <dgm:prSet/>
      <dgm:spPr/>
      <dgm:t>
        <a:bodyPr/>
        <a:lstStyle/>
        <a:p>
          <a:endParaRPr lang="es-MX">
            <a:solidFill>
              <a:schemeClr val="tx1"/>
            </a:solidFill>
          </a:endParaRPr>
        </a:p>
      </dgm:t>
    </dgm:pt>
    <dgm:pt modelId="{BF4C0A16-06A7-4F70-8DD9-92F75AEBF455}" type="sibTrans" cxnId="{230CA6C1-79E8-44D0-8CD0-05C898A27677}">
      <dgm:prSet/>
      <dgm:spPr/>
      <dgm:t>
        <a:bodyPr/>
        <a:lstStyle/>
        <a:p>
          <a:endParaRPr lang="es-MX">
            <a:solidFill>
              <a:schemeClr val="tx1"/>
            </a:solidFill>
          </a:endParaRPr>
        </a:p>
      </dgm:t>
    </dgm:pt>
    <dgm:pt modelId="{5F9D16B7-ED62-44FC-B0EF-F0D5A5327BAB}">
      <dgm:prSet custT="1"/>
      <dgm:spPr/>
      <dgm:t>
        <a:bodyPr/>
        <a:lstStyle/>
        <a:p>
          <a:pPr rtl="0"/>
          <a:r>
            <a:rPr lang="es-MX" sz="1600" smtClean="0">
              <a:solidFill>
                <a:schemeClr val="tx1"/>
              </a:solidFill>
            </a:rPr>
            <a:t>Cuestiona-mientos éticos</a:t>
          </a:r>
          <a:endParaRPr lang="es-MX" sz="1600" dirty="0">
            <a:solidFill>
              <a:schemeClr val="tx1"/>
            </a:solidFill>
          </a:endParaRPr>
        </a:p>
      </dgm:t>
    </dgm:pt>
    <dgm:pt modelId="{49E1127E-075D-4BC7-9CFA-06109F47060F}" type="parTrans" cxnId="{D7784334-8C8D-409B-9E7D-A06A2B15EE30}">
      <dgm:prSet/>
      <dgm:spPr/>
      <dgm:t>
        <a:bodyPr/>
        <a:lstStyle/>
        <a:p>
          <a:endParaRPr lang="es-MX">
            <a:solidFill>
              <a:schemeClr val="tx1"/>
            </a:solidFill>
          </a:endParaRPr>
        </a:p>
      </dgm:t>
    </dgm:pt>
    <dgm:pt modelId="{A9717FCB-B038-4D98-907F-9876C5FB2E4A}" type="sibTrans" cxnId="{D7784334-8C8D-409B-9E7D-A06A2B15EE30}">
      <dgm:prSet/>
      <dgm:spPr/>
      <dgm:t>
        <a:bodyPr/>
        <a:lstStyle/>
        <a:p>
          <a:endParaRPr lang="es-MX">
            <a:solidFill>
              <a:schemeClr val="tx1"/>
            </a:solidFill>
          </a:endParaRPr>
        </a:p>
      </dgm:t>
    </dgm:pt>
    <dgm:pt modelId="{F53783F3-A0DD-46B1-B1E5-A74A2ADDDF9C}">
      <dgm:prSet custT="1"/>
      <dgm:spPr/>
      <dgm:t>
        <a:bodyPr/>
        <a:lstStyle/>
        <a:p>
          <a:pPr rtl="0"/>
          <a:r>
            <a:rPr lang="es-MX" sz="1600" smtClean="0">
              <a:solidFill>
                <a:schemeClr val="tx1"/>
              </a:solidFill>
            </a:rPr>
            <a:t>Transición en toda la región a una economía terciaria</a:t>
          </a:r>
          <a:endParaRPr lang="es-MX" sz="1600" dirty="0">
            <a:solidFill>
              <a:schemeClr val="tx1"/>
            </a:solidFill>
          </a:endParaRPr>
        </a:p>
      </dgm:t>
    </dgm:pt>
    <dgm:pt modelId="{1E4766D1-3F78-4FB4-901C-2E029DA94504}" type="parTrans" cxnId="{13206404-9617-48FD-B314-B0B38FA8C947}">
      <dgm:prSet/>
      <dgm:spPr/>
      <dgm:t>
        <a:bodyPr/>
        <a:lstStyle/>
        <a:p>
          <a:endParaRPr lang="es-MX">
            <a:solidFill>
              <a:schemeClr val="tx1"/>
            </a:solidFill>
          </a:endParaRPr>
        </a:p>
      </dgm:t>
    </dgm:pt>
    <dgm:pt modelId="{EE8F0883-F27C-44B9-B60D-842C6483249E}" type="sibTrans" cxnId="{13206404-9617-48FD-B314-B0B38FA8C947}">
      <dgm:prSet/>
      <dgm:spPr/>
      <dgm:t>
        <a:bodyPr/>
        <a:lstStyle/>
        <a:p>
          <a:endParaRPr lang="es-MX">
            <a:solidFill>
              <a:schemeClr val="tx1"/>
            </a:solidFill>
          </a:endParaRPr>
        </a:p>
      </dgm:t>
    </dgm:pt>
    <dgm:pt modelId="{E03F3AF3-848E-4267-84B1-6EB7CED17202}">
      <dgm:prSet custT="1"/>
      <dgm:spPr/>
      <dgm:t>
        <a:bodyPr/>
        <a:lstStyle/>
        <a:p>
          <a:pPr rtl="0"/>
          <a:r>
            <a:rPr lang="es-MX" sz="1600" smtClean="0">
              <a:solidFill>
                <a:schemeClr val="tx1"/>
              </a:solidFill>
            </a:rPr>
            <a:t>Reto de diseñar productos que respondan a las innovaciones tecnológicas</a:t>
          </a:r>
          <a:endParaRPr lang="es-MX" sz="1600" dirty="0">
            <a:solidFill>
              <a:schemeClr val="tx1"/>
            </a:solidFill>
          </a:endParaRPr>
        </a:p>
      </dgm:t>
    </dgm:pt>
    <dgm:pt modelId="{5D387630-9F62-40CA-90EA-06916FDB562F}" type="parTrans" cxnId="{C4AFE85D-695E-4DE6-871C-C52F0983965B}">
      <dgm:prSet/>
      <dgm:spPr/>
      <dgm:t>
        <a:bodyPr/>
        <a:lstStyle/>
        <a:p>
          <a:endParaRPr lang="es-MX">
            <a:solidFill>
              <a:schemeClr val="tx1"/>
            </a:solidFill>
          </a:endParaRPr>
        </a:p>
      </dgm:t>
    </dgm:pt>
    <dgm:pt modelId="{471AACA6-0BD6-4DD9-8124-F35833366C3F}" type="sibTrans" cxnId="{C4AFE85D-695E-4DE6-871C-C52F0983965B}">
      <dgm:prSet/>
      <dgm:spPr/>
      <dgm:t>
        <a:bodyPr/>
        <a:lstStyle/>
        <a:p>
          <a:endParaRPr lang="es-MX">
            <a:solidFill>
              <a:schemeClr val="tx1"/>
            </a:solidFill>
          </a:endParaRPr>
        </a:p>
      </dgm:t>
    </dgm:pt>
    <dgm:pt modelId="{E9417E35-854A-4195-96BE-28D7DBDC6C89}" type="pres">
      <dgm:prSet presAssocID="{4FFD753A-5E7C-42D6-8679-8791E9392426}" presName="Name0" presStyleCnt="0">
        <dgm:presLayoutVars>
          <dgm:dir/>
          <dgm:animLvl val="lvl"/>
          <dgm:resizeHandles val="exact"/>
        </dgm:presLayoutVars>
      </dgm:prSet>
      <dgm:spPr/>
      <dgm:t>
        <a:bodyPr/>
        <a:lstStyle/>
        <a:p>
          <a:endParaRPr lang="es-MX"/>
        </a:p>
      </dgm:t>
    </dgm:pt>
    <dgm:pt modelId="{C6DD26ED-A77F-4D81-894E-2AE2A7B0DA1C}" type="pres">
      <dgm:prSet presAssocID="{4FFD753A-5E7C-42D6-8679-8791E9392426}" presName="tSp" presStyleCnt="0"/>
      <dgm:spPr/>
      <dgm:t>
        <a:bodyPr/>
        <a:lstStyle/>
        <a:p>
          <a:endParaRPr lang="es-MX"/>
        </a:p>
      </dgm:t>
    </dgm:pt>
    <dgm:pt modelId="{26C6CDDB-CFD7-4C32-8118-0BE4E8EFCE11}" type="pres">
      <dgm:prSet presAssocID="{4FFD753A-5E7C-42D6-8679-8791E9392426}" presName="bSp" presStyleCnt="0"/>
      <dgm:spPr/>
      <dgm:t>
        <a:bodyPr/>
        <a:lstStyle/>
        <a:p>
          <a:endParaRPr lang="es-MX"/>
        </a:p>
      </dgm:t>
    </dgm:pt>
    <dgm:pt modelId="{CC1D0BB8-81D5-4D87-A404-FFE322B0784B}" type="pres">
      <dgm:prSet presAssocID="{4FFD753A-5E7C-42D6-8679-8791E9392426}" presName="process" presStyleCnt="0"/>
      <dgm:spPr/>
      <dgm:t>
        <a:bodyPr/>
        <a:lstStyle/>
        <a:p>
          <a:endParaRPr lang="es-MX"/>
        </a:p>
      </dgm:t>
    </dgm:pt>
    <dgm:pt modelId="{98D8FC9C-9DA4-4180-AA49-FED7E8591AE7}" type="pres">
      <dgm:prSet presAssocID="{86C59DD1-BEEA-48BF-A9D5-BDF909B2C302}" presName="composite1" presStyleCnt="0"/>
      <dgm:spPr/>
      <dgm:t>
        <a:bodyPr/>
        <a:lstStyle/>
        <a:p>
          <a:endParaRPr lang="es-MX"/>
        </a:p>
      </dgm:t>
    </dgm:pt>
    <dgm:pt modelId="{F2EF5299-F880-4880-944F-AE1C5172B9B4}" type="pres">
      <dgm:prSet presAssocID="{86C59DD1-BEEA-48BF-A9D5-BDF909B2C302}" presName="dummyNode1" presStyleLbl="node1" presStyleIdx="0" presStyleCnt="4"/>
      <dgm:spPr/>
      <dgm:t>
        <a:bodyPr/>
        <a:lstStyle/>
        <a:p>
          <a:endParaRPr lang="es-MX"/>
        </a:p>
      </dgm:t>
    </dgm:pt>
    <dgm:pt modelId="{9BD73DA0-9A0D-4B7D-BD87-1AEC646600B6}" type="pres">
      <dgm:prSet presAssocID="{86C59DD1-BEEA-48BF-A9D5-BDF909B2C302}" presName="childNode1" presStyleLbl="bgAcc1" presStyleIdx="0" presStyleCnt="4" custScaleY="144573">
        <dgm:presLayoutVars>
          <dgm:bulletEnabled val="1"/>
        </dgm:presLayoutVars>
      </dgm:prSet>
      <dgm:spPr/>
      <dgm:t>
        <a:bodyPr/>
        <a:lstStyle/>
        <a:p>
          <a:endParaRPr lang="es-MX"/>
        </a:p>
      </dgm:t>
    </dgm:pt>
    <dgm:pt modelId="{46137DF3-0E89-47FA-A84F-8B8AE4B97E0B}" type="pres">
      <dgm:prSet presAssocID="{86C59DD1-BEEA-48BF-A9D5-BDF909B2C302}" presName="childNode1tx" presStyleLbl="bgAcc1" presStyleIdx="0" presStyleCnt="4">
        <dgm:presLayoutVars>
          <dgm:bulletEnabled val="1"/>
        </dgm:presLayoutVars>
      </dgm:prSet>
      <dgm:spPr/>
      <dgm:t>
        <a:bodyPr/>
        <a:lstStyle/>
        <a:p>
          <a:endParaRPr lang="es-MX"/>
        </a:p>
      </dgm:t>
    </dgm:pt>
    <dgm:pt modelId="{34EEA2E0-9A99-4B6B-9A6A-7D9C4D2D702E}" type="pres">
      <dgm:prSet presAssocID="{86C59DD1-BEEA-48BF-A9D5-BDF909B2C302}" presName="parentNode1" presStyleLbl="node1" presStyleIdx="0" presStyleCnt="4">
        <dgm:presLayoutVars>
          <dgm:chMax val="1"/>
          <dgm:bulletEnabled val="1"/>
        </dgm:presLayoutVars>
      </dgm:prSet>
      <dgm:spPr/>
      <dgm:t>
        <a:bodyPr/>
        <a:lstStyle/>
        <a:p>
          <a:endParaRPr lang="es-MX"/>
        </a:p>
      </dgm:t>
    </dgm:pt>
    <dgm:pt modelId="{90C52304-D75B-4910-AE98-2FC4303AD487}" type="pres">
      <dgm:prSet presAssocID="{86C59DD1-BEEA-48BF-A9D5-BDF909B2C302}" presName="connSite1" presStyleCnt="0"/>
      <dgm:spPr/>
      <dgm:t>
        <a:bodyPr/>
        <a:lstStyle/>
        <a:p>
          <a:endParaRPr lang="es-MX"/>
        </a:p>
      </dgm:t>
    </dgm:pt>
    <dgm:pt modelId="{9F9BE157-78C0-436A-814D-020226268390}" type="pres">
      <dgm:prSet presAssocID="{E51A1B1F-EF4B-4710-91E0-EE7023EC1550}" presName="Name9" presStyleLbl="sibTrans2D1" presStyleIdx="0" presStyleCnt="3"/>
      <dgm:spPr/>
      <dgm:t>
        <a:bodyPr/>
        <a:lstStyle/>
        <a:p>
          <a:endParaRPr lang="es-MX"/>
        </a:p>
      </dgm:t>
    </dgm:pt>
    <dgm:pt modelId="{969D8028-F010-4F26-8731-E4B1ACBAA2A8}" type="pres">
      <dgm:prSet presAssocID="{F42D9360-15A4-4365-864A-C18978B0D65D}" presName="composite2" presStyleCnt="0"/>
      <dgm:spPr/>
      <dgm:t>
        <a:bodyPr/>
        <a:lstStyle/>
        <a:p>
          <a:endParaRPr lang="es-MX"/>
        </a:p>
      </dgm:t>
    </dgm:pt>
    <dgm:pt modelId="{1893EF57-E44B-4145-A142-516890DE3422}" type="pres">
      <dgm:prSet presAssocID="{F42D9360-15A4-4365-864A-C18978B0D65D}" presName="dummyNode2" presStyleLbl="node1" presStyleIdx="0" presStyleCnt="4"/>
      <dgm:spPr/>
      <dgm:t>
        <a:bodyPr/>
        <a:lstStyle/>
        <a:p>
          <a:endParaRPr lang="es-MX"/>
        </a:p>
      </dgm:t>
    </dgm:pt>
    <dgm:pt modelId="{548A0B63-9FDB-4998-AF7D-12EEE066C4B7}" type="pres">
      <dgm:prSet presAssocID="{F42D9360-15A4-4365-864A-C18978B0D65D}" presName="childNode2" presStyleLbl="bgAcc1" presStyleIdx="1" presStyleCnt="4" custScaleX="118037" custScaleY="136928">
        <dgm:presLayoutVars>
          <dgm:bulletEnabled val="1"/>
        </dgm:presLayoutVars>
      </dgm:prSet>
      <dgm:spPr/>
      <dgm:t>
        <a:bodyPr/>
        <a:lstStyle/>
        <a:p>
          <a:endParaRPr lang="es-MX"/>
        </a:p>
      </dgm:t>
    </dgm:pt>
    <dgm:pt modelId="{E99DAF7B-57F6-454E-B4CB-5659FD77A00F}" type="pres">
      <dgm:prSet presAssocID="{F42D9360-15A4-4365-864A-C18978B0D65D}" presName="childNode2tx" presStyleLbl="bgAcc1" presStyleIdx="1" presStyleCnt="4">
        <dgm:presLayoutVars>
          <dgm:bulletEnabled val="1"/>
        </dgm:presLayoutVars>
      </dgm:prSet>
      <dgm:spPr/>
      <dgm:t>
        <a:bodyPr/>
        <a:lstStyle/>
        <a:p>
          <a:endParaRPr lang="es-MX"/>
        </a:p>
      </dgm:t>
    </dgm:pt>
    <dgm:pt modelId="{4920A691-666E-4DDA-87B1-F8CEFA2B52FA}" type="pres">
      <dgm:prSet presAssocID="{F42D9360-15A4-4365-864A-C18978B0D65D}" presName="parentNode2" presStyleLbl="node1" presStyleIdx="1" presStyleCnt="4">
        <dgm:presLayoutVars>
          <dgm:chMax val="0"/>
          <dgm:bulletEnabled val="1"/>
        </dgm:presLayoutVars>
      </dgm:prSet>
      <dgm:spPr/>
      <dgm:t>
        <a:bodyPr/>
        <a:lstStyle/>
        <a:p>
          <a:endParaRPr lang="es-MX"/>
        </a:p>
      </dgm:t>
    </dgm:pt>
    <dgm:pt modelId="{A2534FBB-3242-4D5E-B603-A929F256BD7A}" type="pres">
      <dgm:prSet presAssocID="{F42D9360-15A4-4365-864A-C18978B0D65D}" presName="connSite2" presStyleCnt="0"/>
      <dgm:spPr/>
      <dgm:t>
        <a:bodyPr/>
        <a:lstStyle/>
        <a:p>
          <a:endParaRPr lang="es-MX"/>
        </a:p>
      </dgm:t>
    </dgm:pt>
    <dgm:pt modelId="{8EFD9E38-12A7-4361-A38E-4FEB45600BDB}" type="pres">
      <dgm:prSet presAssocID="{88AC1DBB-BBD3-4490-9CDA-9D5335F3751A}" presName="Name18" presStyleLbl="sibTrans2D1" presStyleIdx="1" presStyleCnt="3" custAng="21020062"/>
      <dgm:spPr/>
      <dgm:t>
        <a:bodyPr/>
        <a:lstStyle/>
        <a:p>
          <a:endParaRPr lang="es-MX"/>
        </a:p>
      </dgm:t>
    </dgm:pt>
    <dgm:pt modelId="{343245E1-0334-45BD-A88B-827EC31E92D7}" type="pres">
      <dgm:prSet presAssocID="{C7FD3088-274C-47D4-B40D-A0C4D7128A30}" presName="composite1" presStyleCnt="0"/>
      <dgm:spPr/>
      <dgm:t>
        <a:bodyPr/>
        <a:lstStyle/>
        <a:p>
          <a:endParaRPr lang="es-MX"/>
        </a:p>
      </dgm:t>
    </dgm:pt>
    <dgm:pt modelId="{F1C0EAB9-2EE6-4BBE-874C-1A5B8FC937CE}" type="pres">
      <dgm:prSet presAssocID="{C7FD3088-274C-47D4-B40D-A0C4D7128A30}" presName="dummyNode1" presStyleLbl="node1" presStyleIdx="1" presStyleCnt="4"/>
      <dgm:spPr/>
      <dgm:t>
        <a:bodyPr/>
        <a:lstStyle/>
        <a:p>
          <a:endParaRPr lang="es-MX"/>
        </a:p>
      </dgm:t>
    </dgm:pt>
    <dgm:pt modelId="{3617A5D9-6CCF-4801-8077-64F4204C32DC}" type="pres">
      <dgm:prSet presAssocID="{C7FD3088-274C-47D4-B40D-A0C4D7128A30}" presName="childNode1" presStyleLbl="bgAcc1" presStyleIdx="2" presStyleCnt="4" custScaleX="139145" custScaleY="153732" custLinFactNeighborY="-16482">
        <dgm:presLayoutVars>
          <dgm:bulletEnabled val="1"/>
        </dgm:presLayoutVars>
      </dgm:prSet>
      <dgm:spPr/>
      <dgm:t>
        <a:bodyPr/>
        <a:lstStyle/>
        <a:p>
          <a:endParaRPr lang="es-MX"/>
        </a:p>
      </dgm:t>
    </dgm:pt>
    <dgm:pt modelId="{607D46F6-C49C-4F0B-B38D-AE2C022DD3B9}" type="pres">
      <dgm:prSet presAssocID="{C7FD3088-274C-47D4-B40D-A0C4D7128A30}" presName="childNode1tx" presStyleLbl="bgAcc1" presStyleIdx="2" presStyleCnt="4">
        <dgm:presLayoutVars>
          <dgm:bulletEnabled val="1"/>
        </dgm:presLayoutVars>
      </dgm:prSet>
      <dgm:spPr/>
      <dgm:t>
        <a:bodyPr/>
        <a:lstStyle/>
        <a:p>
          <a:endParaRPr lang="es-MX"/>
        </a:p>
      </dgm:t>
    </dgm:pt>
    <dgm:pt modelId="{17083550-919D-4E34-A9EE-899BE3888969}" type="pres">
      <dgm:prSet presAssocID="{C7FD3088-274C-47D4-B40D-A0C4D7128A30}" presName="parentNode1" presStyleLbl="node1" presStyleIdx="2" presStyleCnt="4" custScaleX="120348" custScaleY="128832" custLinFactNeighborX="6331" custLinFactNeighborY="5708">
        <dgm:presLayoutVars>
          <dgm:chMax val="1"/>
          <dgm:bulletEnabled val="1"/>
        </dgm:presLayoutVars>
      </dgm:prSet>
      <dgm:spPr/>
      <dgm:t>
        <a:bodyPr/>
        <a:lstStyle/>
        <a:p>
          <a:endParaRPr lang="es-MX"/>
        </a:p>
      </dgm:t>
    </dgm:pt>
    <dgm:pt modelId="{8CDEB7C6-608A-4791-98D7-E9CDC6E7DB23}" type="pres">
      <dgm:prSet presAssocID="{C7FD3088-274C-47D4-B40D-A0C4D7128A30}" presName="connSite1" presStyleCnt="0"/>
      <dgm:spPr/>
      <dgm:t>
        <a:bodyPr/>
        <a:lstStyle/>
        <a:p>
          <a:endParaRPr lang="es-MX"/>
        </a:p>
      </dgm:t>
    </dgm:pt>
    <dgm:pt modelId="{C674F766-1A1F-4012-B1B3-33C704283488}" type="pres">
      <dgm:prSet presAssocID="{516F5828-2756-4BD7-A747-08A15B4A634A}" presName="Name9" presStyleLbl="sibTrans2D1" presStyleIdx="2" presStyleCnt="3"/>
      <dgm:spPr/>
      <dgm:t>
        <a:bodyPr/>
        <a:lstStyle/>
        <a:p>
          <a:endParaRPr lang="es-MX"/>
        </a:p>
      </dgm:t>
    </dgm:pt>
    <dgm:pt modelId="{B21188FA-E1A4-4AE1-9F74-46148C178B8B}" type="pres">
      <dgm:prSet presAssocID="{517D08D3-0C9D-49A1-8F10-D9BE115BC4EE}" presName="composite2" presStyleCnt="0"/>
      <dgm:spPr/>
      <dgm:t>
        <a:bodyPr/>
        <a:lstStyle/>
        <a:p>
          <a:endParaRPr lang="es-MX"/>
        </a:p>
      </dgm:t>
    </dgm:pt>
    <dgm:pt modelId="{76CE21F2-93F4-47BE-90EF-2F4578CEF976}" type="pres">
      <dgm:prSet presAssocID="{517D08D3-0C9D-49A1-8F10-D9BE115BC4EE}" presName="dummyNode2" presStyleLbl="node1" presStyleIdx="2" presStyleCnt="4"/>
      <dgm:spPr/>
      <dgm:t>
        <a:bodyPr/>
        <a:lstStyle/>
        <a:p>
          <a:endParaRPr lang="es-MX"/>
        </a:p>
      </dgm:t>
    </dgm:pt>
    <dgm:pt modelId="{CD6596C1-A07F-4D12-8B78-CEC298FCB714}" type="pres">
      <dgm:prSet presAssocID="{517D08D3-0C9D-49A1-8F10-D9BE115BC4EE}" presName="childNode2" presStyleLbl="bgAcc1" presStyleIdx="3" presStyleCnt="4" custScaleX="113297" custScaleY="136928">
        <dgm:presLayoutVars>
          <dgm:bulletEnabled val="1"/>
        </dgm:presLayoutVars>
      </dgm:prSet>
      <dgm:spPr/>
      <dgm:t>
        <a:bodyPr/>
        <a:lstStyle/>
        <a:p>
          <a:endParaRPr lang="es-MX"/>
        </a:p>
      </dgm:t>
    </dgm:pt>
    <dgm:pt modelId="{9A9EA6E4-108A-420F-B5D5-51DC7FA88E1B}" type="pres">
      <dgm:prSet presAssocID="{517D08D3-0C9D-49A1-8F10-D9BE115BC4EE}" presName="childNode2tx" presStyleLbl="bgAcc1" presStyleIdx="3" presStyleCnt="4">
        <dgm:presLayoutVars>
          <dgm:bulletEnabled val="1"/>
        </dgm:presLayoutVars>
      </dgm:prSet>
      <dgm:spPr/>
      <dgm:t>
        <a:bodyPr/>
        <a:lstStyle/>
        <a:p>
          <a:endParaRPr lang="es-MX"/>
        </a:p>
      </dgm:t>
    </dgm:pt>
    <dgm:pt modelId="{D26D82F4-19D3-433D-A242-EDE24179EF87}" type="pres">
      <dgm:prSet presAssocID="{517D08D3-0C9D-49A1-8F10-D9BE115BC4EE}" presName="parentNode2" presStyleLbl="node1" presStyleIdx="3" presStyleCnt="4">
        <dgm:presLayoutVars>
          <dgm:chMax val="0"/>
          <dgm:bulletEnabled val="1"/>
        </dgm:presLayoutVars>
      </dgm:prSet>
      <dgm:spPr/>
      <dgm:t>
        <a:bodyPr/>
        <a:lstStyle/>
        <a:p>
          <a:endParaRPr lang="es-MX"/>
        </a:p>
      </dgm:t>
    </dgm:pt>
    <dgm:pt modelId="{27ACF3D0-A03E-4265-839C-EFC35F842DBE}" type="pres">
      <dgm:prSet presAssocID="{517D08D3-0C9D-49A1-8F10-D9BE115BC4EE}" presName="connSite2" presStyleCnt="0"/>
      <dgm:spPr/>
      <dgm:t>
        <a:bodyPr/>
        <a:lstStyle/>
        <a:p>
          <a:endParaRPr lang="es-MX"/>
        </a:p>
      </dgm:t>
    </dgm:pt>
  </dgm:ptLst>
  <dgm:cxnLst>
    <dgm:cxn modelId="{B775AF37-0F03-424B-85E2-5CCEEAA9C0E9}" type="presOf" srcId="{E03F3AF3-848E-4267-84B1-6EB7CED17202}" destId="{548A0B63-9FDB-4998-AF7D-12EEE066C4B7}" srcOrd="0" destOrd="0" presId="urn:microsoft.com/office/officeart/2005/8/layout/hProcess4"/>
    <dgm:cxn modelId="{230CA6C1-79E8-44D0-8CD0-05C898A27677}" srcId="{517D08D3-0C9D-49A1-8F10-D9BE115BC4EE}" destId="{2A5FC350-65DF-4FC4-AF73-CC975A461DDE}" srcOrd="0" destOrd="0" parTransId="{41267145-E21F-4E12-A90C-34422F140838}" sibTransId="{BF4C0A16-06A7-4F70-8DD9-92F75AEBF455}"/>
    <dgm:cxn modelId="{200CDC99-2F03-4E0C-BAAB-70D959023319}" type="presOf" srcId="{2A5FC350-65DF-4FC4-AF73-CC975A461DDE}" destId="{CD6596C1-A07F-4D12-8B78-CEC298FCB714}" srcOrd="0" destOrd="0" presId="urn:microsoft.com/office/officeart/2005/8/layout/hProcess4"/>
    <dgm:cxn modelId="{D7784334-8C8D-409B-9E7D-A06A2B15EE30}" srcId="{517D08D3-0C9D-49A1-8F10-D9BE115BC4EE}" destId="{5F9D16B7-ED62-44FC-B0EF-F0D5A5327BAB}" srcOrd="1" destOrd="0" parTransId="{49E1127E-075D-4BC7-9CFA-06109F47060F}" sibTransId="{A9717FCB-B038-4D98-907F-9876C5FB2E4A}"/>
    <dgm:cxn modelId="{6ED7F5A9-DD9E-4B45-B8CD-99BFEFC4E7C2}" type="presOf" srcId="{E03F3AF3-848E-4267-84B1-6EB7CED17202}" destId="{E99DAF7B-57F6-454E-B4CB-5659FD77A00F}" srcOrd="1" destOrd="0" presId="urn:microsoft.com/office/officeart/2005/8/layout/hProcess4"/>
    <dgm:cxn modelId="{CF4E77D4-0D4D-4B25-B79A-3ED5832D3509}" type="presOf" srcId="{F53783F3-A0DD-46B1-B1E5-A74A2ADDDF9C}" destId="{46137DF3-0E89-47FA-A84F-8B8AE4B97E0B}" srcOrd="1" destOrd="0" presId="urn:microsoft.com/office/officeart/2005/8/layout/hProcess4"/>
    <dgm:cxn modelId="{E005EF70-D89D-485C-8525-B17DC440083C}" type="presOf" srcId="{8C5B8093-49E9-413C-9AED-818D1D4A73F9}" destId="{607D46F6-C49C-4F0B-B38D-AE2C022DD3B9}" srcOrd="1" destOrd="1" presId="urn:microsoft.com/office/officeart/2005/8/layout/hProcess4"/>
    <dgm:cxn modelId="{B08EB946-5915-4B97-A3E5-E0C6FEE8B7B8}" type="presOf" srcId="{2A5FC350-65DF-4FC4-AF73-CC975A461DDE}" destId="{9A9EA6E4-108A-420F-B5D5-51DC7FA88E1B}" srcOrd="1" destOrd="0" presId="urn:microsoft.com/office/officeart/2005/8/layout/hProcess4"/>
    <dgm:cxn modelId="{B7543285-84B5-4AC4-808A-5C10B1CE54B9}" type="presOf" srcId="{C437437E-B782-4011-92F3-A27CAD5B46B2}" destId="{607D46F6-C49C-4F0B-B38D-AE2C022DD3B9}" srcOrd="1" destOrd="0" presId="urn:microsoft.com/office/officeart/2005/8/layout/hProcess4"/>
    <dgm:cxn modelId="{5C0E5B83-766B-4DA5-A3CF-DFA1D3249138}" type="presOf" srcId="{C7FD3088-274C-47D4-B40D-A0C4D7128A30}" destId="{17083550-919D-4E34-A9EE-899BE3888969}" srcOrd="0" destOrd="0" presId="urn:microsoft.com/office/officeart/2005/8/layout/hProcess4"/>
    <dgm:cxn modelId="{67E1EDB7-0574-4BC9-A07F-70E9C3718BF6}" type="presOf" srcId="{5F9D16B7-ED62-44FC-B0EF-F0D5A5327BAB}" destId="{9A9EA6E4-108A-420F-B5D5-51DC7FA88E1B}" srcOrd="1" destOrd="1" presId="urn:microsoft.com/office/officeart/2005/8/layout/hProcess4"/>
    <dgm:cxn modelId="{D2B1797C-110E-43FB-B173-50BEE4C13290}" srcId="{C7FD3088-274C-47D4-B40D-A0C4D7128A30}" destId="{8C5B8093-49E9-413C-9AED-818D1D4A73F9}" srcOrd="1" destOrd="0" parTransId="{40818E69-F8C8-4017-953C-0393403C5280}" sibTransId="{C744E76C-3F4E-47B0-A395-946A7A84060C}"/>
    <dgm:cxn modelId="{76ACE960-24AC-4B61-B050-E9A52DA5773C}" type="presOf" srcId="{1180F34C-6456-4AC5-9A2E-4F17DA583DA2}" destId="{3617A5D9-6CCF-4801-8077-64F4204C32DC}" srcOrd="0" destOrd="3" presId="urn:microsoft.com/office/officeart/2005/8/layout/hProcess4"/>
    <dgm:cxn modelId="{DDB4722E-1D7B-43B3-B1B0-C248069531A5}" srcId="{4FFD753A-5E7C-42D6-8679-8791E9392426}" destId="{C7FD3088-274C-47D4-B40D-A0C4D7128A30}" srcOrd="2" destOrd="0" parTransId="{70A674B5-1AA1-42D5-AF03-DEEE10E92CB4}" sibTransId="{516F5828-2756-4BD7-A747-08A15B4A634A}"/>
    <dgm:cxn modelId="{ABB0D87B-FE42-4684-B5BD-AF9960C5ACA9}" type="presOf" srcId="{C437437E-B782-4011-92F3-A27CAD5B46B2}" destId="{3617A5D9-6CCF-4801-8077-64F4204C32DC}" srcOrd="0" destOrd="0" presId="urn:microsoft.com/office/officeart/2005/8/layout/hProcess4"/>
    <dgm:cxn modelId="{B92EAC40-E1E1-46F5-BF0B-A6B4EB22B109}" type="presOf" srcId="{F53783F3-A0DD-46B1-B1E5-A74A2ADDDF9C}" destId="{9BD73DA0-9A0D-4B7D-BD87-1AEC646600B6}" srcOrd="0" destOrd="0" presId="urn:microsoft.com/office/officeart/2005/8/layout/hProcess4"/>
    <dgm:cxn modelId="{A28C7D77-D701-4AC6-A2E6-059A8F5783F5}" type="presOf" srcId="{88AC1DBB-BBD3-4490-9CDA-9D5335F3751A}" destId="{8EFD9E38-12A7-4361-A38E-4FEB45600BDB}" srcOrd="0" destOrd="0" presId="urn:microsoft.com/office/officeart/2005/8/layout/hProcess4"/>
    <dgm:cxn modelId="{35D5F04D-7BA0-4198-961E-5D5A5FB55C02}" srcId="{C7FD3088-274C-47D4-B40D-A0C4D7128A30}" destId="{C437437E-B782-4011-92F3-A27CAD5B46B2}" srcOrd="0" destOrd="0" parTransId="{61C4055C-38F0-40F3-B814-A3DE62489306}" sibTransId="{3E8E792C-82E8-4041-AFE5-8D787B2E6AB8}"/>
    <dgm:cxn modelId="{242BD8CB-1134-4BDC-94F1-AEFDB42D2335}" srcId="{4FFD753A-5E7C-42D6-8679-8791E9392426}" destId="{86C59DD1-BEEA-48BF-A9D5-BDF909B2C302}" srcOrd="0" destOrd="0" parTransId="{C9ACC3B5-0BFE-466A-8B5D-F4493B9DAB4B}" sibTransId="{E51A1B1F-EF4B-4710-91E0-EE7023EC1550}"/>
    <dgm:cxn modelId="{58C41A6B-3344-472F-8643-CA3BB417078C}" type="presOf" srcId="{517D08D3-0C9D-49A1-8F10-D9BE115BC4EE}" destId="{D26D82F4-19D3-433D-A242-EDE24179EF87}" srcOrd="0" destOrd="0" presId="urn:microsoft.com/office/officeart/2005/8/layout/hProcess4"/>
    <dgm:cxn modelId="{A2EB4AD7-2507-4E41-86DE-20FF616EC7F0}" type="presOf" srcId="{F42D9360-15A4-4365-864A-C18978B0D65D}" destId="{4920A691-666E-4DDA-87B1-F8CEFA2B52FA}" srcOrd="0" destOrd="0" presId="urn:microsoft.com/office/officeart/2005/8/layout/hProcess4"/>
    <dgm:cxn modelId="{EC5F43B3-610D-4582-BADE-E083F128AF24}" type="presOf" srcId="{D205A9DA-8E1A-442E-8C70-98701011FD0D}" destId="{3617A5D9-6CCF-4801-8077-64F4204C32DC}" srcOrd="0" destOrd="2" presId="urn:microsoft.com/office/officeart/2005/8/layout/hProcess4"/>
    <dgm:cxn modelId="{16F6BA89-908E-45DB-B77A-A27455C7CBA6}" srcId="{4FFD753A-5E7C-42D6-8679-8791E9392426}" destId="{517D08D3-0C9D-49A1-8F10-D9BE115BC4EE}" srcOrd="3" destOrd="0" parTransId="{7E181461-4DA1-4E82-926E-9C2F5296DA70}" sibTransId="{FD6A4AE5-A520-4128-A98E-E180C3C0E610}"/>
    <dgm:cxn modelId="{AAF60A18-04B8-4189-AE95-539D3274DAAF}" type="presOf" srcId="{516F5828-2756-4BD7-A747-08A15B4A634A}" destId="{C674F766-1A1F-4012-B1B3-33C704283488}" srcOrd="0" destOrd="0" presId="urn:microsoft.com/office/officeart/2005/8/layout/hProcess4"/>
    <dgm:cxn modelId="{3EEB4112-6727-465E-9518-1D15590FEEAA}" srcId="{C7FD3088-274C-47D4-B40D-A0C4D7128A30}" destId="{D205A9DA-8E1A-442E-8C70-98701011FD0D}" srcOrd="2" destOrd="0" parTransId="{45A6C7CE-E3C3-40AE-858C-D870B3370190}" sibTransId="{CF7A5E19-EEEC-47B6-A1F8-7865FCCD9651}"/>
    <dgm:cxn modelId="{51C3DF22-C21E-4002-BFF4-B4A2ADA24484}" type="presOf" srcId="{1180F34C-6456-4AC5-9A2E-4F17DA583DA2}" destId="{607D46F6-C49C-4F0B-B38D-AE2C022DD3B9}" srcOrd="1" destOrd="3" presId="urn:microsoft.com/office/officeart/2005/8/layout/hProcess4"/>
    <dgm:cxn modelId="{F1918321-36F1-41B0-A6BD-6E5714351229}" type="presOf" srcId="{5F9D16B7-ED62-44FC-B0EF-F0D5A5327BAB}" destId="{CD6596C1-A07F-4D12-8B78-CEC298FCB714}" srcOrd="0" destOrd="1" presId="urn:microsoft.com/office/officeart/2005/8/layout/hProcess4"/>
    <dgm:cxn modelId="{A4C38592-10A7-4D4C-841A-CD97E97B5A8D}" type="presOf" srcId="{8C5B8093-49E9-413C-9AED-818D1D4A73F9}" destId="{3617A5D9-6CCF-4801-8077-64F4204C32DC}" srcOrd="0" destOrd="1" presId="urn:microsoft.com/office/officeart/2005/8/layout/hProcess4"/>
    <dgm:cxn modelId="{6D7E5EDD-70A8-4C0F-BFF2-2848AC95701D}" srcId="{C7FD3088-274C-47D4-B40D-A0C4D7128A30}" destId="{1180F34C-6456-4AC5-9A2E-4F17DA583DA2}" srcOrd="3" destOrd="0" parTransId="{1531C38B-4A03-43AD-B4B2-F96D9792EE3B}" sibTransId="{ED68040B-BE16-4575-81B8-3BA768553ED9}"/>
    <dgm:cxn modelId="{B8CA6FD6-1E28-4EA9-B0D8-646F0A8B325D}" srcId="{4FFD753A-5E7C-42D6-8679-8791E9392426}" destId="{F42D9360-15A4-4365-864A-C18978B0D65D}" srcOrd="1" destOrd="0" parTransId="{3FFD632F-A19F-4534-B27C-C479553AC4CE}" sibTransId="{88AC1DBB-BBD3-4490-9CDA-9D5335F3751A}"/>
    <dgm:cxn modelId="{2B400CFC-2B9E-4EF0-927C-4A9F8FB5EF2A}" type="presOf" srcId="{D205A9DA-8E1A-442E-8C70-98701011FD0D}" destId="{607D46F6-C49C-4F0B-B38D-AE2C022DD3B9}" srcOrd="1" destOrd="2" presId="urn:microsoft.com/office/officeart/2005/8/layout/hProcess4"/>
    <dgm:cxn modelId="{A07916F2-CBDE-4FCD-AD54-536A5A7E8579}" type="presOf" srcId="{4FFD753A-5E7C-42D6-8679-8791E9392426}" destId="{E9417E35-854A-4195-96BE-28D7DBDC6C89}" srcOrd="0" destOrd="0" presId="urn:microsoft.com/office/officeart/2005/8/layout/hProcess4"/>
    <dgm:cxn modelId="{C4AFE85D-695E-4DE6-871C-C52F0983965B}" srcId="{F42D9360-15A4-4365-864A-C18978B0D65D}" destId="{E03F3AF3-848E-4267-84B1-6EB7CED17202}" srcOrd="0" destOrd="0" parTransId="{5D387630-9F62-40CA-90EA-06916FDB562F}" sibTransId="{471AACA6-0BD6-4DD9-8124-F35833366C3F}"/>
    <dgm:cxn modelId="{8C676F6C-817C-4D27-8681-262F49672D23}" type="presOf" srcId="{86C59DD1-BEEA-48BF-A9D5-BDF909B2C302}" destId="{34EEA2E0-9A99-4B6B-9A6A-7D9C4D2D702E}" srcOrd="0" destOrd="0" presId="urn:microsoft.com/office/officeart/2005/8/layout/hProcess4"/>
    <dgm:cxn modelId="{BB83DE05-8B25-41CE-AE05-9C88A6AF38A0}" type="presOf" srcId="{E51A1B1F-EF4B-4710-91E0-EE7023EC1550}" destId="{9F9BE157-78C0-436A-814D-020226268390}" srcOrd="0" destOrd="0" presId="urn:microsoft.com/office/officeart/2005/8/layout/hProcess4"/>
    <dgm:cxn modelId="{13206404-9617-48FD-B314-B0B38FA8C947}" srcId="{86C59DD1-BEEA-48BF-A9D5-BDF909B2C302}" destId="{F53783F3-A0DD-46B1-B1E5-A74A2ADDDF9C}" srcOrd="0" destOrd="0" parTransId="{1E4766D1-3F78-4FB4-901C-2E029DA94504}" sibTransId="{EE8F0883-F27C-44B9-B60D-842C6483249E}"/>
    <dgm:cxn modelId="{C4C8E603-9B05-437E-A58F-BDC7110CD973}" type="presParOf" srcId="{E9417E35-854A-4195-96BE-28D7DBDC6C89}" destId="{C6DD26ED-A77F-4D81-894E-2AE2A7B0DA1C}" srcOrd="0" destOrd="0" presId="urn:microsoft.com/office/officeart/2005/8/layout/hProcess4"/>
    <dgm:cxn modelId="{D56A4DD5-E591-4965-84B6-3292D03842E4}" type="presParOf" srcId="{E9417E35-854A-4195-96BE-28D7DBDC6C89}" destId="{26C6CDDB-CFD7-4C32-8118-0BE4E8EFCE11}" srcOrd="1" destOrd="0" presId="urn:microsoft.com/office/officeart/2005/8/layout/hProcess4"/>
    <dgm:cxn modelId="{3508F812-A2AB-468A-9C03-18D83F3A3C06}" type="presParOf" srcId="{E9417E35-854A-4195-96BE-28D7DBDC6C89}" destId="{CC1D0BB8-81D5-4D87-A404-FFE322B0784B}" srcOrd="2" destOrd="0" presId="urn:microsoft.com/office/officeart/2005/8/layout/hProcess4"/>
    <dgm:cxn modelId="{CC0174FA-25C6-4275-A70C-F181C0210DF4}" type="presParOf" srcId="{CC1D0BB8-81D5-4D87-A404-FFE322B0784B}" destId="{98D8FC9C-9DA4-4180-AA49-FED7E8591AE7}" srcOrd="0" destOrd="0" presId="urn:microsoft.com/office/officeart/2005/8/layout/hProcess4"/>
    <dgm:cxn modelId="{088DD605-EB27-4168-95FF-801CC6FDC03D}" type="presParOf" srcId="{98D8FC9C-9DA4-4180-AA49-FED7E8591AE7}" destId="{F2EF5299-F880-4880-944F-AE1C5172B9B4}" srcOrd="0" destOrd="0" presId="urn:microsoft.com/office/officeart/2005/8/layout/hProcess4"/>
    <dgm:cxn modelId="{14E24DF8-D275-40DF-ADA0-DC412A4AF0CC}" type="presParOf" srcId="{98D8FC9C-9DA4-4180-AA49-FED7E8591AE7}" destId="{9BD73DA0-9A0D-4B7D-BD87-1AEC646600B6}" srcOrd="1" destOrd="0" presId="urn:microsoft.com/office/officeart/2005/8/layout/hProcess4"/>
    <dgm:cxn modelId="{2618EA16-1C9F-4B5B-AF06-8DDBF7A722D6}" type="presParOf" srcId="{98D8FC9C-9DA4-4180-AA49-FED7E8591AE7}" destId="{46137DF3-0E89-47FA-A84F-8B8AE4B97E0B}" srcOrd="2" destOrd="0" presId="urn:microsoft.com/office/officeart/2005/8/layout/hProcess4"/>
    <dgm:cxn modelId="{EBA21AFA-8FCA-4368-A4A9-500095266A25}" type="presParOf" srcId="{98D8FC9C-9DA4-4180-AA49-FED7E8591AE7}" destId="{34EEA2E0-9A99-4B6B-9A6A-7D9C4D2D702E}" srcOrd="3" destOrd="0" presId="urn:microsoft.com/office/officeart/2005/8/layout/hProcess4"/>
    <dgm:cxn modelId="{2F447C7A-9F9A-4698-AEC6-1F24DA83A330}" type="presParOf" srcId="{98D8FC9C-9DA4-4180-AA49-FED7E8591AE7}" destId="{90C52304-D75B-4910-AE98-2FC4303AD487}" srcOrd="4" destOrd="0" presId="urn:microsoft.com/office/officeart/2005/8/layout/hProcess4"/>
    <dgm:cxn modelId="{4C867305-7008-4BFF-AE35-9718EADD494D}" type="presParOf" srcId="{CC1D0BB8-81D5-4D87-A404-FFE322B0784B}" destId="{9F9BE157-78C0-436A-814D-020226268390}" srcOrd="1" destOrd="0" presId="urn:microsoft.com/office/officeart/2005/8/layout/hProcess4"/>
    <dgm:cxn modelId="{56EDBABD-5AB8-4774-90E3-ACFBFD329FB2}" type="presParOf" srcId="{CC1D0BB8-81D5-4D87-A404-FFE322B0784B}" destId="{969D8028-F010-4F26-8731-E4B1ACBAA2A8}" srcOrd="2" destOrd="0" presId="urn:microsoft.com/office/officeart/2005/8/layout/hProcess4"/>
    <dgm:cxn modelId="{7BA954BF-A608-4208-BFF2-4683CCDC794A}" type="presParOf" srcId="{969D8028-F010-4F26-8731-E4B1ACBAA2A8}" destId="{1893EF57-E44B-4145-A142-516890DE3422}" srcOrd="0" destOrd="0" presId="urn:microsoft.com/office/officeart/2005/8/layout/hProcess4"/>
    <dgm:cxn modelId="{46F218AD-57A6-429A-AF7F-7C1516FCC107}" type="presParOf" srcId="{969D8028-F010-4F26-8731-E4B1ACBAA2A8}" destId="{548A0B63-9FDB-4998-AF7D-12EEE066C4B7}" srcOrd="1" destOrd="0" presId="urn:microsoft.com/office/officeart/2005/8/layout/hProcess4"/>
    <dgm:cxn modelId="{3F0372E0-4DB6-4525-9599-FC1925CBA0EC}" type="presParOf" srcId="{969D8028-F010-4F26-8731-E4B1ACBAA2A8}" destId="{E99DAF7B-57F6-454E-B4CB-5659FD77A00F}" srcOrd="2" destOrd="0" presId="urn:microsoft.com/office/officeart/2005/8/layout/hProcess4"/>
    <dgm:cxn modelId="{AFCC59BF-EB08-47DC-A0C0-C508D47CDAD8}" type="presParOf" srcId="{969D8028-F010-4F26-8731-E4B1ACBAA2A8}" destId="{4920A691-666E-4DDA-87B1-F8CEFA2B52FA}" srcOrd="3" destOrd="0" presId="urn:microsoft.com/office/officeart/2005/8/layout/hProcess4"/>
    <dgm:cxn modelId="{242C73A5-32AB-4531-86FE-37652C80559D}" type="presParOf" srcId="{969D8028-F010-4F26-8731-E4B1ACBAA2A8}" destId="{A2534FBB-3242-4D5E-B603-A929F256BD7A}" srcOrd="4" destOrd="0" presId="urn:microsoft.com/office/officeart/2005/8/layout/hProcess4"/>
    <dgm:cxn modelId="{8B4FB4FC-085A-4C5F-87E9-6C46211DB789}" type="presParOf" srcId="{CC1D0BB8-81D5-4D87-A404-FFE322B0784B}" destId="{8EFD9E38-12A7-4361-A38E-4FEB45600BDB}" srcOrd="3" destOrd="0" presId="urn:microsoft.com/office/officeart/2005/8/layout/hProcess4"/>
    <dgm:cxn modelId="{4AD396B5-90CF-4CE4-A9D6-1794C03FFE7C}" type="presParOf" srcId="{CC1D0BB8-81D5-4D87-A404-FFE322B0784B}" destId="{343245E1-0334-45BD-A88B-827EC31E92D7}" srcOrd="4" destOrd="0" presId="urn:microsoft.com/office/officeart/2005/8/layout/hProcess4"/>
    <dgm:cxn modelId="{43CD5709-B338-4FC5-831E-60A109907235}" type="presParOf" srcId="{343245E1-0334-45BD-A88B-827EC31E92D7}" destId="{F1C0EAB9-2EE6-4BBE-874C-1A5B8FC937CE}" srcOrd="0" destOrd="0" presId="urn:microsoft.com/office/officeart/2005/8/layout/hProcess4"/>
    <dgm:cxn modelId="{C0EAC5BD-059D-4352-AC75-836F36B7D480}" type="presParOf" srcId="{343245E1-0334-45BD-A88B-827EC31E92D7}" destId="{3617A5D9-6CCF-4801-8077-64F4204C32DC}" srcOrd="1" destOrd="0" presId="urn:microsoft.com/office/officeart/2005/8/layout/hProcess4"/>
    <dgm:cxn modelId="{931CAAE5-EE8B-4E7B-A388-72B5FE758265}" type="presParOf" srcId="{343245E1-0334-45BD-A88B-827EC31E92D7}" destId="{607D46F6-C49C-4F0B-B38D-AE2C022DD3B9}" srcOrd="2" destOrd="0" presId="urn:microsoft.com/office/officeart/2005/8/layout/hProcess4"/>
    <dgm:cxn modelId="{9378F794-9771-46F4-A5EF-F939E823B4E5}" type="presParOf" srcId="{343245E1-0334-45BD-A88B-827EC31E92D7}" destId="{17083550-919D-4E34-A9EE-899BE3888969}" srcOrd="3" destOrd="0" presId="urn:microsoft.com/office/officeart/2005/8/layout/hProcess4"/>
    <dgm:cxn modelId="{3F1E352E-9C99-411B-8755-33AA476CCA95}" type="presParOf" srcId="{343245E1-0334-45BD-A88B-827EC31E92D7}" destId="{8CDEB7C6-608A-4791-98D7-E9CDC6E7DB23}" srcOrd="4" destOrd="0" presId="urn:microsoft.com/office/officeart/2005/8/layout/hProcess4"/>
    <dgm:cxn modelId="{317F0376-A683-4074-8EF8-62169FF99AEC}" type="presParOf" srcId="{CC1D0BB8-81D5-4D87-A404-FFE322B0784B}" destId="{C674F766-1A1F-4012-B1B3-33C704283488}" srcOrd="5" destOrd="0" presId="urn:microsoft.com/office/officeart/2005/8/layout/hProcess4"/>
    <dgm:cxn modelId="{29AF0D90-6B3A-4493-A3B3-A161EFEB9293}" type="presParOf" srcId="{CC1D0BB8-81D5-4D87-A404-FFE322B0784B}" destId="{B21188FA-E1A4-4AE1-9F74-46148C178B8B}" srcOrd="6" destOrd="0" presId="urn:microsoft.com/office/officeart/2005/8/layout/hProcess4"/>
    <dgm:cxn modelId="{8AE6945D-D088-4E29-888A-C477EC763C9A}" type="presParOf" srcId="{B21188FA-E1A4-4AE1-9F74-46148C178B8B}" destId="{76CE21F2-93F4-47BE-90EF-2F4578CEF976}" srcOrd="0" destOrd="0" presId="urn:microsoft.com/office/officeart/2005/8/layout/hProcess4"/>
    <dgm:cxn modelId="{25316CC8-8BE6-4556-B8A3-BD312A4CDB3D}" type="presParOf" srcId="{B21188FA-E1A4-4AE1-9F74-46148C178B8B}" destId="{CD6596C1-A07F-4D12-8B78-CEC298FCB714}" srcOrd="1" destOrd="0" presId="urn:microsoft.com/office/officeart/2005/8/layout/hProcess4"/>
    <dgm:cxn modelId="{562AD9B5-FE5D-462B-BE0C-457FAE6309E7}" type="presParOf" srcId="{B21188FA-E1A4-4AE1-9F74-46148C178B8B}" destId="{9A9EA6E4-108A-420F-B5D5-51DC7FA88E1B}" srcOrd="2" destOrd="0" presId="urn:microsoft.com/office/officeart/2005/8/layout/hProcess4"/>
    <dgm:cxn modelId="{616F5861-C521-41FD-A37C-50592949996C}" type="presParOf" srcId="{B21188FA-E1A4-4AE1-9F74-46148C178B8B}" destId="{D26D82F4-19D3-433D-A242-EDE24179EF87}" srcOrd="3" destOrd="0" presId="urn:microsoft.com/office/officeart/2005/8/layout/hProcess4"/>
    <dgm:cxn modelId="{2A39CFA4-A0A4-4319-B97D-5926A12ECD7F}" type="presParOf" srcId="{B21188FA-E1A4-4AE1-9F74-46148C178B8B}" destId="{27ACF3D0-A03E-4265-839C-EFC35F842DBE}"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FFD753A-5E7C-42D6-8679-8791E9392426}"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es-MX"/>
        </a:p>
      </dgm:t>
    </dgm:pt>
    <dgm:pt modelId="{86C59DD1-BEEA-48BF-A9D5-BDF909B2C302}">
      <dgm:prSet custT="1"/>
      <dgm:spPr/>
      <dgm:t>
        <a:bodyPr/>
        <a:lstStyle/>
        <a:p>
          <a:pPr rtl="0"/>
          <a:r>
            <a:rPr lang="es-MX" sz="1600" smtClean="0">
              <a:solidFill>
                <a:schemeClr val="tx1"/>
              </a:solidFill>
            </a:rPr>
            <a:t>Longevidad</a:t>
          </a:r>
          <a:endParaRPr lang="es-MX" sz="1600" dirty="0">
            <a:solidFill>
              <a:schemeClr val="tx1"/>
            </a:solidFill>
          </a:endParaRPr>
        </a:p>
      </dgm:t>
    </dgm:pt>
    <dgm:pt modelId="{C9ACC3B5-0BFE-466A-8B5D-F4493B9DAB4B}" type="parTrans" cxnId="{242BD8CB-1134-4BDC-94F1-AEFDB42D2335}">
      <dgm:prSet/>
      <dgm:spPr/>
      <dgm:t>
        <a:bodyPr/>
        <a:lstStyle/>
        <a:p>
          <a:endParaRPr lang="es-MX" sz="1600">
            <a:solidFill>
              <a:schemeClr val="tx1"/>
            </a:solidFill>
          </a:endParaRPr>
        </a:p>
      </dgm:t>
    </dgm:pt>
    <dgm:pt modelId="{E51A1B1F-EF4B-4710-91E0-EE7023EC1550}" type="sibTrans" cxnId="{242BD8CB-1134-4BDC-94F1-AEFDB42D2335}">
      <dgm:prSet/>
      <dgm:spPr/>
      <dgm:t>
        <a:bodyPr/>
        <a:lstStyle/>
        <a:p>
          <a:endParaRPr lang="es-MX" sz="1600">
            <a:solidFill>
              <a:schemeClr val="tx1"/>
            </a:solidFill>
          </a:endParaRPr>
        </a:p>
      </dgm:t>
    </dgm:pt>
    <dgm:pt modelId="{5535B960-D63B-44F5-817E-4672A237E01D}">
      <dgm:prSet custT="1"/>
      <dgm:spPr/>
      <dgm:t>
        <a:bodyPr/>
        <a:lstStyle/>
        <a:p>
          <a:pPr rtl="0"/>
          <a:r>
            <a:rPr lang="es-MX" sz="1600" smtClean="0">
              <a:solidFill>
                <a:schemeClr val="tx1"/>
              </a:solidFill>
            </a:rPr>
            <a:t>Sustentabilidad de:</a:t>
          </a:r>
          <a:endParaRPr lang="es-MX" sz="1600" dirty="0">
            <a:solidFill>
              <a:schemeClr val="tx1"/>
            </a:solidFill>
          </a:endParaRPr>
        </a:p>
      </dgm:t>
    </dgm:pt>
    <dgm:pt modelId="{09E758ED-E222-45C1-BAA0-D81224972FAB}" type="parTrans" cxnId="{61741B3A-7EDA-4569-9C26-8174B5D53297}">
      <dgm:prSet/>
      <dgm:spPr/>
      <dgm:t>
        <a:bodyPr/>
        <a:lstStyle/>
        <a:p>
          <a:endParaRPr lang="es-MX" sz="1600">
            <a:solidFill>
              <a:schemeClr val="tx1"/>
            </a:solidFill>
          </a:endParaRPr>
        </a:p>
      </dgm:t>
    </dgm:pt>
    <dgm:pt modelId="{70CB04BB-0828-422A-99E5-6F2C1345F202}" type="sibTrans" cxnId="{61741B3A-7EDA-4569-9C26-8174B5D53297}">
      <dgm:prSet/>
      <dgm:spPr/>
      <dgm:t>
        <a:bodyPr/>
        <a:lstStyle/>
        <a:p>
          <a:endParaRPr lang="es-MX" sz="1600">
            <a:solidFill>
              <a:schemeClr val="tx1"/>
            </a:solidFill>
          </a:endParaRPr>
        </a:p>
      </dgm:t>
    </dgm:pt>
    <dgm:pt modelId="{D2198870-82B6-44DE-BE15-227097F46550}">
      <dgm:prSet custT="1"/>
      <dgm:spPr/>
      <dgm:t>
        <a:bodyPr/>
        <a:lstStyle/>
        <a:p>
          <a:pPr rtl="0"/>
          <a:r>
            <a:rPr lang="es-MX" sz="1600" smtClean="0">
              <a:solidFill>
                <a:schemeClr val="tx1"/>
              </a:solidFill>
            </a:rPr>
            <a:t>Salud</a:t>
          </a:r>
          <a:endParaRPr lang="es-MX" sz="1600" dirty="0">
            <a:solidFill>
              <a:schemeClr val="tx1"/>
            </a:solidFill>
          </a:endParaRPr>
        </a:p>
      </dgm:t>
    </dgm:pt>
    <dgm:pt modelId="{99C96B48-FDD4-45B3-BF0D-8E630F489B6B}" type="parTrans" cxnId="{FABE1380-0818-4816-BADA-816FC209CA68}">
      <dgm:prSet/>
      <dgm:spPr/>
      <dgm:t>
        <a:bodyPr/>
        <a:lstStyle/>
        <a:p>
          <a:endParaRPr lang="es-MX" sz="1600">
            <a:solidFill>
              <a:schemeClr val="tx1"/>
            </a:solidFill>
          </a:endParaRPr>
        </a:p>
      </dgm:t>
    </dgm:pt>
    <dgm:pt modelId="{8F9EAB3C-1360-4AD3-A4D1-134BBFD3C644}" type="sibTrans" cxnId="{FABE1380-0818-4816-BADA-816FC209CA68}">
      <dgm:prSet/>
      <dgm:spPr/>
      <dgm:t>
        <a:bodyPr/>
        <a:lstStyle/>
        <a:p>
          <a:endParaRPr lang="es-MX" sz="1600">
            <a:solidFill>
              <a:schemeClr val="tx1"/>
            </a:solidFill>
          </a:endParaRPr>
        </a:p>
      </dgm:t>
    </dgm:pt>
    <dgm:pt modelId="{C8C27454-D7A0-4B86-ACF5-6FC489BB6733}">
      <dgm:prSet custT="1"/>
      <dgm:spPr/>
      <dgm:t>
        <a:bodyPr/>
        <a:lstStyle/>
        <a:p>
          <a:pPr rtl="0"/>
          <a:r>
            <a:rPr lang="es-MX" sz="1600" smtClean="0">
              <a:solidFill>
                <a:schemeClr val="tx1"/>
              </a:solidFill>
            </a:rPr>
            <a:t>Pensiones</a:t>
          </a:r>
          <a:endParaRPr lang="es-MX" sz="1600" dirty="0">
            <a:solidFill>
              <a:schemeClr val="tx1"/>
            </a:solidFill>
          </a:endParaRPr>
        </a:p>
      </dgm:t>
    </dgm:pt>
    <dgm:pt modelId="{158BB49F-D856-4422-8846-DCF7330345A9}" type="parTrans" cxnId="{A837F130-CACC-4C80-8929-8EDDDFF0338D}">
      <dgm:prSet/>
      <dgm:spPr/>
      <dgm:t>
        <a:bodyPr/>
        <a:lstStyle/>
        <a:p>
          <a:endParaRPr lang="es-MX" sz="1600">
            <a:solidFill>
              <a:schemeClr val="tx1"/>
            </a:solidFill>
          </a:endParaRPr>
        </a:p>
      </dgm:t>
    </dgm:pt>
    <dgm:pt modelId="{D5C8148C-0611-47FB-B2D8-464994856AD2}" type="sibTrans" cxnId="{A837F130-CACC-4C80-8929-8EDDDFF0338D}">
      <dgm:prSet/>
      <dgm:spPr/>
      <dgm:t>
        <a:bodyPr/>
        <a:lstStyle/>
        <a:p>
          <a:endParaRPr lang="es-MX" sz="1600">
            <a:solidFill>
              <a:schemeClr val="tx1"/>
            </a:solidFill>
          </a:endParaRPr>
        </a:p>
      </dgm:t>
    </dgm:pt>
    <dgm:pt modelId="{255D6F13-7119-4A59-84D4-3FFE35FA8C09}">
      <dgm:prSet custT="1"/>
      <dgm:spPr/>
      <dgm:t>
        <a:bodyPr/>
        <a:lstStyle/>
        <a:p>
          <a:pPr rtl="0"/>
          <a:r>
            <a:rPr lang="es-MX" sz="1600" smtClean="0">
              <a:solidFill>
                <a:schemeClr val="tx1"/>
              </a:solidFill>
            </a:rPr>
            <a:t>Regulación que permita la atractividad del capital y el fomento de desarrollo</a:t>
          </a:r>
          <a:endParaRPr lang="es-MX" sz="1600" dirty="0">
            <a:solidFill>
              <a:schemeClr val="tx1"/>
            </a:solidFill>
          </a:endParaRPr>
        </a:p>
      </dgm:t>
    </dgm:pt>
    <dgm:pt modelId="{8DD40180-A7B1-4357-A55E-CFF2235C2956}" type="parTrans" cxnId="{CB34BE4D-BCB6-4109-8946-089045515581}">
      <dgm:prSet/>
      <dgm:spPr/>
      <dgm:t>
        <a:bodyPr/>
        <a:lstStyle/>
        <a:p>
          <a:endParaRPr lang="es-MX" sz="1600">
            <a:solidFill>
              <a:schemeClr val="tx1"/>
            </a:solidFill>
          </a:endParaRPr>
        </a:p>
      </dgm:t>
    </dgm:pt>
    <dgm:pt modelId="{23228A8E-2FC8-4CA8-B368-547DF52CCBCA}" type="sibTrans" cxnId="{CB34BE4D-BCB6-4109-8946-089045515581}">
      <dgm:prSet/>
      <dgm:spPr/>
      <dgm:t>
        <a:bodyPr/>
        <a:lstStyle/>
        <a:p>
          <a:endParaRPr lang="es-MX" sz="1600">
            <a:solidFill>
              <a:schemeClr val="tx1"/>
            </a:solidFill>
          </a:endParaRPr>
        </a:p>
      </dgm:t>
    </dgm:pt>
    <dgm:pt modelId="{088118E8-FA46-490C-A17A-5B5B0CFA8679}">
      <dgm:prSet custT="1"/>
      <dgm:spPr/>
      <dgm:t>
        <a:bodyPr/>
        <a:lstStyle/>
        <a:p>
          <a:pPr rtl="0"/>
          <a:r>
            <a:rPr lang="es-MX" sz="1600" smtClean="0">
              <a:solidFill>
                <a:schemeClr val="tx1"/>
              </a:solidFill>
            </a:rPr>
            <a:t>Gestión integral de riesgos</a:t>
          </a:r>
          <a:endParaRPr lang="es-MX" sz="1600" dirty="0">
            <a:solidFill>
              <a:schemeClr val="tx1"/>
            </a:solidFill>
          </a:endParaRPr>
        </a:p>
      </dgm:t>
    </dgm:pt>
    <dgm:pt modelId="{C4DF9046-CEA0-4103-9588-01A68F67D413}" type="parTrans" cxnId="{12BF5CF1-8D94-4C09-9653-C220A855BC7B}">
      <dgm:prSet/>
      <dgm:spPr/>
      <dgm:t>
        <a:bodyPr/>
        <a:lstStyle/>
        <a:p>
          <a:endParaRPr lang="es-MX" sz="1600">
            <a:solidFill>
              <a:schemeClr val="tx1"/>
            </a:solidFill>
          </a:endParaRPr>
        </a:p>
      </dgm:t>
    </dgm:pt>
    <dgm:pt modelId="{47A9B346-A343-4D1E-BE5B-F3CDCADB7EDE}" type="sibTrans" cxnId="{12BF5CF1-8D94-4C09-9653-C220A855BC7B}">
      <dgm:prSet/>
      <dgm:spPr/>
      <dgm:t>
        <a:bodyPr/>
        <a:lstStyle/>
        <a:p>
          <a:endParaRPr lang="es-MX" sz="1600">
            <a:solidFill>
              <a:schemeClr val="tx1"/>
            </a:solidFill>
          </a:endParaRPr>
        </a:p>
      </dgm:t>
    </dgm:pt>
    <dgm:pt modelId="{77BFC038-86F2-484C-B5D5-06401229F7B2}">
      <dgm:prSet custT="1"/>
      <dgm:spPr/>
      <dgm:t>
        <a:bodyPr/>
        <a:lstStyle/>
        <a:p>
          <a:pPr rtl="0"/>
          <a:r>
            <a:rPr lang="es-MX" sz="1600" smtClean="0">
              <a:solidFill>
                <a:schemeClr val="tx1"/>
              </a:solidFill>
            </a:rPr>
            <a:t>Seguros de salud para la vejez</a:t>
          </a:r>
          <a:endParaRPr lang="es-MX" sz="1600" dirty="0">
            <a:solidFill>
              <a:schemeClr val="tx1"/>
            </a:solidFill>
          </a:endParaRPr>
        </a:p>
      </dgm:t>
    </dgm:pt>
    <dgm:pt modelId="{6E7AEFE8-1100-411A-925E-A771FBF34840}" type="parTrans" cxnId="{A404DCF0-8E5C-4EAF-96BF-ED08D5164D46}">
      <dgm:prSet/>
      <dgm:spPr/>
      <dgm:t>
        <a:bodyPr/>
        <a:lstStyle/>
        <a:p>
          <a:endParaRPr lang="es-MX">
            <a:solidFill>
              <a:schemeClr val="tx1"/>
            </a:solidFill>
          </a:endParaRPr>
        </a:p>
      </dgm:t>
    </dgm:pt>
    <dgm:pt modelId="{4F659F81-4187-44E9-9ADF-187ADB4EFC6C}" type="sibTrans" cxnId="{A404DCF0-8E5C-4EAF-96BF-ED08D5164D46}">
      <dgm:prSet/>
      <dgm:spPr/>
      <dgm:t>
        <a:bodyPr/>
        <a:lstStyle/>
        <a:p>
          <a:endParaRPr lang="es-MX">
            <a:solidFill>
              <a:schemeClr val="tx1"/>
            </a:solidFill>
          </a:endParaRPr>
        </a:p>
      </dgm:t>
    </dgm:pt>
    <dgm:pt modelId="{DD0E5CF7-C480-4D9F-9048-E8ED4E96F82E}">
      <dgm:prSet custT="1"/>
      <dgm:spPr/>
      <dgm:t>
        <a:bodyPr/>
        <a:lstStyle/>
        <a:p>
          <a:pPr rtl="0"/>
          <a:r>
            <a:rPr lang="es-MX" sz="1600" smtClean="0">
              <a:solidFill>
                <a:schemeClr val="tx1"/>
              </a:solidFill>
            </a:rPr>
            <a:t>Planes de retiro</a:t>
          </a:r>
          <a:endParaRPr lang="es-MX" sz="1600" dirty="0">
            <a:solidFill>
              <a:schemeClr val="tx1"/>
            </a:solidFill>
          </a:endParaRPr>
        </a:p>
      </dgm:t>
    </dgm:pt>
    <dgm:pt modelId="{D502BB41-D94C-4066-B62A-8F0A8499036C}" type="parTrans" cxnId="{09E771D3-AE4C-4462-96A3-2EEF7E16CB7E}">
      <dgm:prSet/>
      <dgm:spPr/>
      <dgm:t>
        <a:bodyPr/>
        <a:lstStyle/>
        <a:p>
          <a:endParaRPr lang="es-MX">
            <a:solidFill>
              <a:schemeClr val="tx1"/>
            </a:solidFill>
          </a:endParaRPr>
        </a:p>
      </dgm:t>
    </dgm:pt>
    <dgm:pt modelId="{0439A258-5252-4764-980E-12C15349B4A2}" type="sibTrans" cxnId="{09E771D3-AE4C-4462-96A3-2EEF7E16CB7E}">
      <dgm:prSet/>
      <dgm:spPr/>
      <dgm:t>
        <a:bodyPr/>
        <a:lstStyle/>
        <a:p>
          <a:endParaRPr lang="es-MX">
            <a:solidFill>
              <a:schemeClr val="tx1"/>
            </a:solidFill>
          </a:endParaRPr>
        </a:p>
      </dgm:t>
    </dgm:pt>
    <dgm:pt modelId="{6C67CFF3-A0CE-4353-A954-0EBBDAE559C8}">
      <dgm:prSet custT="1"/>
      <dgm:spPr/>
      <dgm:t>
        <a:bodyPr/>
        <a:lstStyle/>
        <a:p>
          <a:pPr rtl="0"/>
          <a:r>
            <a:rPr lang="es-MX" sz="1600" smtClean="0">
              <a:solidFill>
                <a:schemeClr val="tx1"/>
              </a:solidFill>
            </a:rPr>
            <a:t>Riesgo de endurecimiento de la regulación y de incremento de los márgenes prudenciales.</a:t>
          </a:r>
          <a:endParaRPr lang="es-MX" sz="1600" dirty="0">
            <a:solidFill>
              <a:schemeClr val="tx1"/>
            </a:solidFill>
          </a:endParaRPr>
        </a:p>
      </dgm:t>
    </dgm:pt>
    <dgm:pt modelId="{B839AF3D-5A30-432C-B7E2-0C342744EDF0}" type="parTrans" cxnId="{BB24C07F-9F9B-4049-BDD1-D9EF61FF0DAE}">
      <dgm:prSet/>
      <dgm:spPr/>
      <dgm:t>
        <a:bodyPr/>
        <a:lstStyle/>
        <a:p>
          <a:endParaRPr lang="es-MX">
            <a:solidFill>
              <a:schemeClr val="tx1"/>
            </a:solidFill>
          </a:endParaRPr>
        </a:p>
      </dgm:t>
    </dgm:pt>
    <dgm:pt modelId="{C664E2AE-29EA-465B-8195-F4403C0FC3BD}" type="sibTrans" cxnId="{BB24C07F-9F9B-4049-BDD1-D9EF61FF0DAE}">
      <dgm:prSet/>
      <dgm:spPr/>
      <dgm:t>
        <a:bodyPr/>
        <a:lstStyle/>
        <a:p>
          <a:endParaRPr lang="es-MX">
            <a:solidFill>
              <a:schemeClr val="tx1"/>
            </a:solidFill>
          </a:endParaRPr>
        </a:p>
      </dgm:t>
    </dgm:pt>
    <dgm:pt modelId="{1E742636-6FBB-4E72-A104-14BF0A64B83A}">
      <dgm:prSet custT="1"/>
      <dgm:spPr/>
      <dgm:t>
        <a:bodyPr/>
        <a:lstStyle/>
        <a:p>
          <a:pPr rtl="0"/>
          <a:r>
            <a:rPr lang="es-MX" sz="1600" smtClean="0">
              <a:solidFill>
                <a:schemeClr val="tx1"/>
              </a:solidFill>
            </a:rPr>
            <a:t>ERM</a:t>
          </a:r>
          <a:endParaRPr lang="es-MX" sz="1600" dirty="0">
            <a:solidFill>
              <a:schemeClr val="tx1"/>
            </a:solidFill>
          </a:endParaRPr>
        </a:p>
      </dgm:t>
    </dgm:pt>
    <dgm:pt modelId="{96E3AC4A-2560-4C35-8A9B-7CB1EA529F70}" type="parTrans" cxnId="{F9C529BE-3E9C-4DEC-8752-BA6A249BCFA2}">
      <dgm:prSet/>
      <dgm:spPr/>
      <dgm:t>
        <a:bodyPr/>
        <a:lstStyle/>
        <a:p>
          <a:endParaRPr lang="es-MX">
            <a:solidFill>
              <a:schemeClr val="tx1"/>
            </a:solidFill>
          </a:endParaRPr>
        </a:p>
      </dgm:t>
    </dgm:pt>
    <dgm:pt modelId="{5F52CC8E-2355-42ED-853C-029F44AC7CB3}" type="sibTrans" cxnId="{F9C529BE-3E9C-4DEC-8752-BA6A249BCFA2}">
      <dgm:prSet/>
      <dgm:spPr/>
      <dgm:t>
        <a:bodyPr/>
        <a:lstStyle/>
        <a:p>
          <a:endParaRPr lang="es-MX">
            <a:solidFill>
              <a:schemeClr val="tx1"/>
            </a:solidFill>
          </a:endParaRPr>
        </a:p>
      </dgm:t>
    </dgm:pt>
    <dgm:pt modelId="{5EC99831-1288-49D3-9AA4-6D4047418C27}">
      <dgm:prSet custT="1"/>
      <dgm:spPr/>
      <dgm:t>
        <a:bodyPr/>
        <a:lstStyle/>
        <a:p>
          <a:pPr rtl="0"/>
          <a:r>
            <a:rPr lang="es-MX" sz="1600" smtClean="0">
              <a:solidFill>
                <a:schemeClr val="tx1"/>
              </a:solidFill>
            </a:rPr>
            <a:t>IFRS</a:t>
          </a:r>
          <a:endParaRPr lang="es-MX" sz="1600" dirty="0">
            <a:solidFill>
              <a:schemeClr val="tx1"/>
            </a:solidFill>
          </a:endParaRPr>
        </a:p>
      </dgm:t>
    </dgm:pt>
    <dgm:pt modelId="{C527A999-37F1-44E0-B164-4C894C5DFCB8}" type="parTrans" cxnId="{D21C3751-7D64-4EAC-9E0C-5F34097907A8}">
      <dgm:prSet/>
      <dgm:spPr/>
      <dgm:t>
        <a:bodyPr/>
        <a:lstStyle/>
        <a:p>
          <a:endParaRPr lang="es-MX">
            <a:solidFill>
              <a:schemeClr val="tx1"/>
            </a:solidFill>
          </a:endParaRPr>
        </a:p>
      </dgm:t>
    </dgm:pt>
    <dgm:pt modelId="{716EA339-F5FC-40B7-A55B-FAF5C9E5DCD5}" type="sibTrans" cxnId="{D21C3751-7D64-4EAC-9E0C-5F34097907A8}">
      <dgm:prSet/>
      <dgm:spPr/>
      <dgm:t>
        <a:bodyPr/>
        <a:lstStyle/>
        <a:p>
          <a:endParaRPr lang="es-MX">
            <a:solidFill>
              <a:schemeClr val="tx1"/>
            </a:solidFill>
          </a:endParaRPr>
        </a:p>
      </dgm:t>
    </dgm:pt>
    <dgm:pt modelId="{C0FB3EF3-2E85-4109-8FC0-C0E7D74591B8}">
      <dgm:prSet custT="1"/>
      <dgm:spPr/>
      <dgm:t>
        <a:bodyPr/>
        <a:lstStyle/>
        <a:p>
          <a:pPr rtl="0"/>
          <a:r>
            <a:rPr lang="es-MX" sz="1600" smtClean="0">
              <a:solidFill>
                <a:schemeClr val="tx1"/>
              </a:solidFill>
            </a:rPr>
            <a:t>Gobierno Corporativo</a:t>
          </a:r>
          <a:endParaRPr lang="es-MX" sz="1600" dirty="0">
            <a:solidFill>
              <a:schemeClr val="tx1"/>
            </a:solidFill>
          </a:endParaRPr>
        </a:p>
      </dgm:t>
    </dgm:pt>
    <dgm:pt modelId="{49F39B2F-9169-41DD-8C31-ECC4DB9DE83B}" type="parTrans" cxnId="{4BCDC23A-5F18-4A02-9282-69AECF02AE7C}">
      <dgm:prSet/>
      <dgm:spPr/>
      <dgm:t>
        <a:bodyPr/>
        <a:lstStyle/>
        <a:p>
          <a:endParaRPr lang="es-MX">
            <a:solidFill>
              <a:schemeClr val="tx1"/>
            </a:solidFill>
          </a:endParaRPr>
        </a:p>
      </dgm:t>
    </dgm:pt>
    <dgm:pt modelId="{3D8AF3F1-7C13-438B-871A-4E121F449A7D}" type="sibTrans" cxnId="{4BCDC23A-5F18-4A02-9282-69AECF02AE7C}">
      <dgm:prSet/>
      <dgm:spPr/>
      <dgm:t>
        <a:bodyPr/>
        <a:lstStyle/>
        <a:p>
          <a:endParaRPr lang="es-MX">
            <a:solidFill>
              <a:schemeClr val="tx1"/>
            </a:solidFill>
          </a:endParaRPr>
        </a:p>
      </dgm:t>
    </dgm:pt>
    <dgm:pt modelId="{5F1D4250-DE5B-43F4-9345-13B659B2B833}" type="pres">
      <dgm:prSet presAssocID="{4FFD753A-5E7C-42D6-8679-8791E9392426}" presName="Name0" presStyleCnt="0">
        <dgm:presLayoutVars>
          <dgm:dir/>
          <dgm:animLvl val="lvl"/>
          <dgm:resizeHandles val="exact"/>
        </dgm:presLayoutVars>
      </dgm:prSet>
      <dgm:spPr/>
      <dgm:t>
        <a:bodyPr/>
        <a:lstStyle/>
        <a:p>
          <a:endParaRPr lang="es-MX"/>
        </a:p>
      </dgm:t>
    </dgm:pt>
    <dgm:pt modelId="{935913A9-CDB3-49B2-AD40-F26E07B00A2A}" type="pres">
      <dgm:prSet presAssocID="{4FFD753A-5E7C-42D6-8679-8791E9392426}" presName="tSp" presStyleCnt="0"/>
      <dgm:spPr/>
      <dgm:t>
        <a:bodyPr/>
        <a:lstStyle/>
        <a:p>
          <a:endParaRPr lang="es-MX"/>
        </a:p>
      </dgm:t>
    </dgm:pt>
    <dgm:pt modelId="{9DC999DB-B9AD-4A47-B02C-755356217BAE}" type="pres">
      <dgm:prSet presAssocID="{4FFD753A-5E7C-42D6-8679-8791E9392426}" presName="bSp" presStyleCnt="0"/>
      <dgm:spPr/>
      <dgm:t>
        <a:bodyPr/>
        <a:lstStyle/>
        <a:p>
          <a:endParaRPr lang="es-MX"/>
        </a:p>
      </dgm:t>
    </dgm:pt>
    <dgm:pt modelId="{6B3E388F-4565-41FF-A512-8A37622E5276}" type="pres">
      <dgm:prSet presAssocID="{4FFD753A-5E7C-42D6-8679-8791E9392426}" presName="process" presStyleCnt="0"/>
      <dgm:spPr/>
      <dgm:t>
        <a:bodyPr/>
        <a:lstStyle/>
        <a:p>
          <a:endParaRPr lang="es-MX"/>
        </a:p>
      </dgm:t>
    </dgm:pt>
    <dgm:pt modelId="{5173F0CF-3522-4B09-8DA2-6B13B9C53C5A}" type="pres">
      <dgm:prSet presAssocID="{86C59DD1-BEEA-48BF-A9D5-BDF909B2C302}" presName="composite1" presStyleCnt="0"/>
      <dgm:spPr/>
      <dgm:t>
        <a:bodyPr/>
        <a:lstStyle/>
        <a:p>
          <a:endParaRPr lang="es-MX"/>
        </a:p>
      </dgm:t>
    </dgm:pt>
    <dgm:pt modelId="{CBF49268-F3B0-4260-91FD-DB14A3F08CC8}" type="pres">
      <dgm:prSet presAssocID="{86C59DD1-BEEA-48BF-A9D5-BDF909B2C302}" presName="dummyNode1" presStyleLbl="node1" presStyleIdx="0" presStyleCnt="4"/>
      <dgm:spPr/>
      <dgm:t>
        <a:bodyPr/>
        <a:lstStyle/>
        <a:p>
          <a:endParaRPr lang="es-MX"/>
        </a:p>
      </dgm:t>
    </dgm:pt>
    <dgm:pt modelId="{A0E8061B-E8BD-4350-85CD-F7E2E6C9F369}" type="pres">
      <dgm:prSet presAssocID="{86C59DD1-BEEA-48BF-A9D5-BDF909B2C302}" presName="childNode1" presStyleLbl="bgAcc1" presStyleIdx="0" presStyleCnt="4" custLinFactNeighborY="-11861">
        <dgm:presLayoutVars>
          <dgm:bulletEnabled val="1"/>
        </dgm:presLayoutVars>
      </dgm:prSet>
      <dgm:spPr/>
      <dgm:t>
        <a:bodyPr/>
        <a:lstStyle/>
        <a:p>
          <a:endParaRPr lang="es-MX"/>
        </a:p>
      </dgm:t>
    </dgm:pt>
    <dgm:pt modelId="{003D7B2A-13BD-433D-9D0A-EF6F85829114}" type="pres">
      <dgm:prSet presAssocID="{86C59DD1-BEEA-48BF-A9D5-BDF909B2C302}" presName="childNode1tx" presStyleLbl="bgAcc1" presStyleIdx="0" presStyleCnt="4">
        <dgm:presLayoutVars>
          <dgm:bulletEnabled val="1"/>
        </dgm:presLayoutVars>
      </dgm:prSet>
      <dgm:spPr/>
      <dgm:t>
        <a:bodyPr/>
        <a:lstStyle/>
        <a:p>
          <a:endParaRPr lang="es-MX"/>
        </a:p>
      </dgm:t>
    </dgm:pt>
    <dgm:pt modelId="{1C5D2797-EF12-49B2-AC4E-BADB3D6B8727}" type="pres">
      <dgm:prSet presAssocID="{86C59DD1-BEEA-48BF-A9D5-BDF909B2C302}" presName="parentNode1" presStyleLbl="node1" presStyleIdx="0" presStyleCnt="4">
        <dgm:presLayoutVars>
          <dgm:chMax val="1"/>
          <dgm:bulletEnabled val="1"/>
        </dgm:presLayoutVars>
      </dgm:prSet>
      <dgm:spPr/>
      <dgm:t>
        <a:bodyPr/>
        <a:lstStyle/>
        <a:p>
          <a:endParaRPr lang="es-MX"/>
        </a:p>
      </dgm:t>
    </dgm:pt>
    <dgm:pt modelId="{BF82328C-13ED-4083-A45C-FDAF1F1A2EDD}" type="pres">
      <dgm:prSet presAssocID="{86C59DD1-BEEA-48BF-A9D5-BDF909B2C302}" presName="connSite1" presStyleCnt="0"/>
      <dgm:spPr/>
      <dgm:t>
        <a:bodyPr/>
        <a:lstStyle/>
        <a:p>
          <a:endParaRPr lang="es-MX"/>
        </a:p>
      </dgm:t>
    </dgm:pt>
    <dgm:pt modelId="{489598AA-2D35-437A-8B32-E4289CF3D1C5}" type="pres">
      <dgm:prSet presAssocID="{E51A1B1F-EF4B-4710-91E0-EE7023EC1550}" presName="Name9" presStyleLbl="sibTrans2D1" presStyleIdx="0" presStyleCnt="3"/>
      <dgm:spPr/>
      <dgm:t>
        <a:bodyPr/>
        <a:lstStyle/>
        <a:p>
          <a:endParaRPr lang="es-MX"/>
        </a:p>
      </dgm:t>
    </dgm:pt>
    <dgm:pt modelId="{BBA453A7-0773-4BCC-9368-5AE99C26102E}" type="pres">
      <dgm:prSet presAssocID="{5535B960-D63B-44F5-817E-4672A237E01D}" presName="composite2" presStyleCnt="0"/>
      <dgm:spPr/>
      <dgm:t>
        <a:bodyPr/>
        <a:lstStyle/>
        <a:p>
          <a:endParaRPr lang="es-MX"/>
        </a:p>
      </dgm:t>
    </dgm:pt>
    <dgm:pt modelId="{E6B56D09-2221-4026-ADC6-9449F3649762}" type="pres">
      <dgm:prSet presAssocID="{5535B960-D63B-44F5-817E-4672A237E01D}" presName="dummyNode2" presStyleLbl="node1" presStyleIdx="0" presStyleCnt="4"/>
      <dgm:spPr/>
      <dgm:t>
        <a:bodyPr/>
        <a:lstStyle/>
        <a:p>
          <a:endParaRPr lang="es-MX"/>
        </a:p>
      </dgm:t>
    </dgm:pt>
    <dgm:pt modelId="{0CFF7D62-4554-4B31-84A9-64C14D312C6B}" type="pres">
      <dgm:prSet presAssocID="{5535B960-D63B-44F5-817E-4672A237E01D}" presName="childNode2" presStyleLbl="bgAcc1" presStyleIdx="1" presStyleCnt="4">
        <dgm:presLayoutVars>
          <dgm:bulletEnabled val="1"/>
        </dgm:presLayoutVars>
      </dgm:prSet>
      <dgm:spPr/>
      <dgm:t>
        <a:bodyPr/>
        <a:lstStyle/>
        <a:p>
          <a:endParaRPr lang="es-MX"/>
        </a:p>
      </dgm:t>
    </dgm:pt>
    <dgm:pt modelId="{B5CB7312-A178-4870-A20A-2D3EC06E5971}" type="pres">
      <dgm:prSet presAssocID="{5535B960-D63B-44F5-817E-4672A237E01D}" presName="childNode2tx" presStyleLbl="bgAcc1" presStyleIdx="1" presStyleCnt="4">
        <dgm:presLayoutVars>
          <dgm:bulletEnabled val="1"/>
        </dgm:presLayoutVars>
      </dgm:prSet>
      <dgm:spPr/>
      <dgm:t>
        <a:bodyPr/>
        <a:lstStyle/>
        <a:p>
          <a:endParaRPr lang="es-MX"/>
        </a:p>
      </dgm:t>
    </dgm:pt>
    <dgm:pt modelId="{39E403B2-24B4-49ED-94EF-0A22FA7FC531}" type="pres">
      <dgm:prSet presAssocID="{5535B960-D63B-44F5-817E-4672A237E01D}" presName="parentNode2" presStyleLbl="node1" presStyleIdx="1" presStyleCnt="4">
        <dgm:presLayoutVars>
          <dgm:chMax val="0"/>
          <dgm:bulletEnabled val="1"/>
        </dgm:presLayoutVars>
      </dgm:prSet>
      <dgm:spPr/>
      <dgm:t>
        <a:bodyPr/>
        <a:lstStyle/>
        <a:p>
          <a:endParaRPr lang="es-MX"/>
        </a:p>
      </dgm:t>
    </dgm:pt>
    <dgm:pt modelId="{0275F30A-E76D-4814-BBA0-9BCAB6075C17}" type="pres">
      <dgm:prSet presAssocID="{5535B960-D63B-44F5-817E-4672A237E01D}" presName="connSite2" presStyleCnt="0"/>
      <dgm:spPr/>
      <dgm:t>
        <a:bodyPr/>
        <a:lstStyle/>
        <a:p>
          <a:endParaRPr lang="es-MX"/>
        </a:p>
      </dgm:t>
    </dgm:pt>
    <dgm:pt modelId="{AF099676-0F42-4FE3-B8E0-389AB12836E5}" type="pres">
      <dgm:prSet presAssocID="{70CB04BB-0828-422A-99E5-6F2C1345F202}" presName="Name18" presStyleLbl="sibTrans2D1" presStyleIdx="1" presStyleCnt="3" custAng="20459550"/>
      <dgm:spPr/>
      <dgm:t>
        <a:bodyPr/>
        <a:lstStyle/>
        <a:p>
          <a:endParaRPr lang="es-MX"/>
        </a:p>
      </dgm:t>
    </dgm:pt>
    <dgm:pt modelId="{37103D97-1CF8-4656-A604-5CA734E723EB}" type="pres">
      <dgm:prSet presAssocID="{255D6F13-7119-4A59-84D4-3FFE35FA8C09}" presName="composite1" presStyleCnt="0"/>
      <dgm:spPr/>
      <dgm:t>
        <a:bodyPr/>
        <a:lstStyle/>
        <a:p>
          <a:endParaRPr lang="es-MX"/>
        </a:p>
      </dgm:t>
    </dgm:pt>
    <dgm:pt modelId="{0E1BBF65-DEBD-4C72-B575-684CEE54A0CE}" type="pres">
      <dgm:prSet presAssocID="{255D6F13-7119-4A59-84D4-3FFE35FA8C09}" presName="dummyNode1" presStyleLbl="node1" presStyleIdx="1" presStyleCnt="4"/>
      <dgm:spPr/>
      <dgm:t>
        <a:bodyPr/>
        <a:lstStyle/>
        <a:p>
          <a:endParaRPr lang="es-MX"/>
        </a:p>
      </dgm:t>
    </dgm:pt>
    <dgm:pt modelId="{9591F9CF-9243-4AC2-883A-D57F9FA70C13}" type="pres">
      <dgm:prSet presAssocID="{255D6F13-7119-4A59-84D4-3FFE35FA8C09}" presName="childNode1" presStyleLbl="bgAcc1" presStyleIdx="2" presStyleCnt="4" custScaleX="126128" custScaleY="162903" custLinFactNeighborY="-31233">
        <dgm:presLayoutVars>
          <dgm:bulletEnabled val="1"/>
        </dgm:presLayoutVars>
      </dgm:prSet>
      <dgm:spPr/>
      <dgm:t>
        <a:bodyPr/>
        <a:lstStyle/>
        <a:p>
          <a:endParaRPr lang="es-MX"/>
        </a:p>
      </dgm:t>
    </dgm:pt>
    <dgm:pt modelId="{30EF067A-AC70-4929-9315-910A2E2A624E}" type="pres">
      <dgm:prSet presAssocID="{255D6F13-7119-4A59-84D4-3FFE35FA8C09}" presName="childNode1tx" presStyleLbl="bgAcc1" presStyleIdx="2" presStyleCnt="4">
        <dgm:presLayoutVars>
          <dgm:bulletEnabled val="1"/>
        </dgm:presLayoutVars>
      </dgm:prSet>
      <dgm:spPr/>
      <dgm:t>
        <a:bodyPr/>
        <a:lstStyle/>
        <a:p>
          <a:endParaRPr lang="es-MX"/>
        </a:p>
      </dgm:t>
    </dgm:pt>
    <dgm:pt modelId="{8235861B-2537-4677-A1C0-30FC4A6EDCFA}" type="pres">
      <dgm:prSet presAssocID="{255D6F13-7119-4A59-84D4-3FFE35FA8C09}" presName="parentNode1" presStyleLbl="node1" presStyleIdx="2" presStyleCnt="4" custScaleY="257735">
        <dgm:presLayoutVars>
          <dgm:chMax val="1"/>
          <dgm:bulletEnabled val="1"/>
        </dgm:presLayoutVars>
      </dgm:prSet>
      <dgm:spPr/>
      <dgm:t>
        <a:bodyPr/>
        <a:lstStyle/>
        <a:p>
          <a:endParaRPr lang="es-MX"/>
        </a:p>
      </dgm:t>
    </dgm:pt>
    <dgm:pt modelId="{2144D027-BEEC-4263-8BE8-E1A0DAAF0019}" type="pres">
      <dgm:prSet presAssocID="{255D6F13-7119-4A59-84D4-3FFE35FA8C09}" presName="connSite1" presStyleCnt="0"/>
      <dgm:spPr/>
      <dgm:t>
        <a:bodyPr/>
        <a:lstStyle/>
        <a:p>
          <a:endParaRPr lang="es-MX"/>
        </a:p>
      </dgm:t>
    </dgm:pt>
    <dgm:pt modelId="{CA7DB70A-CAA8-42DF-A578-840D101CE272}" type="pres">
      <dgm:prSet presAssocID="{23228A8E-2FC8-4CA8-B368-547DF52CCBCA}" presName="Name9" presStyleLbl="sibTrans2D1" presStyleIdx="2" presStyleCnt="3"/>
      <dgm:spPr/>
      <dgm:t>
        <a:bodyPr/>
        <a:lstStyle/>
        <a:p>
          <a:endParaRPr lang="es-MX"/>
        </a:p>
      </dgm:t>
    </dgm:pt>
    <dgm:pt modelId="{B56AE39A-FE1A-4A93-8DFA-DF287564BE06}" type="pres">
      <dgm:prSet presAssocID="{088118E8-FA46-490C-A17A-5B5B0CFA8679}" presName="composite2" presStyleCnt="0"/>
      <dgm:spPr/>
      <dgm:t>
        <a:bodyPr/>
        <a:lstStyle/>
        <a:p>
          <a:endParaRPr lang="es-MX"/>
        </a:p>
      </dgm:t>
    </dgm:pt>
    <dgm:pt modelId="{CA40A7E9-9D0C-4E9B-9924-D9BEE627235D}" type="pres">
      <dgm:prSet presAssocID="{088118E8-FA46-490C-A17A-5B5B0CFA8679}" presName="dummyNode2" presStyleLbl="node1" presStyleIdx="2" presStyleCnt="4"/>
      <dgm:spPr/>
      <dgm:t>
        <a:bodyPr/>
        <a:lstStyle/>
        <a:p>
          <a:endParaRPr lang="es-MX"/>
        </a:p>
      </dgm:t>
    </dgm:pt>
    <dgm:pt modelId="{6CF70F19-5D4D-44B0-85A9-6C9137A8BF08}" type="pres">
      <dgm:prSet presAssocID="{088118E8-FA46-490C-A17A-5B5B0CFA8679}" presName="childNode2" presStyleLbl="bgAcc1" presStyleIdx="3" presStyleCnt="4">
        <dgm:presLayoutVars>
          <dgm:bulletEnabled val="1"/>
        </dgm:presLayoutVars>
      </dgm:prSet>
      <dgm:spPr/>
      <dgm:t>
        <a:bodyPr/>
        <a:lstStyle/>
        <a:p>
          <a:endParaRPr lang="es-MX"/>
        </a:p>
      </dgm:t>
    </dgm:pt>
    <dgm:pt modelId="{9291002E-B373-4C10-BB96-B3EDB04926DE}" type="pres">
      <dgm:prSet presAssocID="{088118E8-FA46-490C-A17A-5B5B0CFA8679}" presName="childNode2tx" presStyleLbl="bgAcc1" presStyleIdx="3" presStyleCnt="4">
        <dgm:presLayoutVars>
          <dgm:bulletEnabled val="1"/>
        </dgm:presLayoutVars>
      </dgm:prSet>
      <dgm:spPr/>
      <dgm:t>
        <a:bodyPr/>
        <a:lstStyle/>
        <a:p>
          <a:endParaRPr lang="es-MX"/>
        </a:p>
      </dgm:t>
    </dgm:pt>
    <dgm:pt modelId="{6A535372-EA19-49D3-B2EF-CEC73CD39BD5}" type="pres">
      <dgm:prSet presAssocID="{088118E8-FA46-490C-A17A-5B5B0CFA8679}" presName="parentNode2" presStyleLbl="node1" presStyleIdx="3" presStyleCnt="4">
        <dgm:presLayoutVars>
          <dgm:chMax val="0"/>
          <dgm:bulletEnabled val="1"/>
        </dgm:presLayoutVars>
      </dgm:prSet>
      <dgm:spPr/>
      <dgm:t>
        <a:bodyPr/>
        <a:lstStyle/>
        <a:p>
          <a:endParaRPr lang="es-MX"/>
        </a:p>
      </dgm:t>
    </dgm:pt>
    <dgm:pt modelId="{D2316F86-96B9-4E65-9CDF-1113AE987B45}" type="pres">
      <dgm:prSet presAssocID="{088118E8-FA46-490C-A17A-5B5B0CFA8679}" presName="connSite2" presStyleCnt="0"/>
      <dgm:spPr/>
      <dgm:t>
        <a:bodyPr/>
        <a:lstStyle/>
        <a:p>
          <a:endParaRPr lang="es-MX"/>
        </a:p>
      </dgm:t>
    </dgm:pt>
  </dgm:ptLst>
  <dgm:cxnLst>
    <dgm:cxn modelId="{173A96F1-6C18-448B-98AB-6F95875B7886}" type="presOf" srcId="{23228A8E-2FC8-4CA8-B368-547DF52CCBCA}" destId="{CA7DB70A-CAA8-42DF-A578-840D101CE272}" srcOrd="0" destOrd="0" presId="urn:microsoft.com/office/officeart/2005/8/layout/hProcess4"/>
    <dgm:cxn modelId="{FABE1380-0818-4816-BADA-816FC209CA68}" srcId="{5535B960-D63B-44F5-817E-4672A237E01D}" destId="{D2198870-82B6-44DE-BE15-227097F46550}" srcOrd="0" destOrd="0" parTransId="{99C96B48-FDD4-45B3-BF0D-8E630F489B6B}" sibTransId="{8F9EAB3C-1360-4AD3-A4D1-134BBFD3C644}"/>
    <dgm:cxn modelId="{61741B3A-7EDA-4569-9C26-8174B5D53297}" srcId="{4FFD753A-5E7C-42D6-8679-8791E9392426}" destId="{5535B960-D63B-44F5-817E-4672A237E01D}" srcOrd="1" destOrd="0" parTransId="{09E758ED-E222-45C1-BAA0-D81224972FAB}" sibTransId="{70CB04BB-0828-422A-99E5-6F2C1345F202}"/>
    <dgm:cxn modelId="{A837F130-CACC-4C80-8929-8EDDDFF0338D}" srcId="{5535B960-D63B-44F5-817E-4672A237E01D}" destId="{C8C27454-D7A0-4B86-ACF5-6FC489BB6733}" srcOrd="1" destOrd="0" parTransId="{158BB49F-D856-4422-8846-DCF7330345A9}" sibTransId="{D5C8148C-0611-47FB-B2D8-464994856AD2}"/>
    <dgm:cxn modelId="{D62F1BDC-5845-464B-9233-85C731834940}" type="presOf" srcId="{77BFC038-86F2-484C-B5D5-06401229F7B2}" destId="{003D7B2A-13BD-433D-9D0A-EF6F85829114}" srcOrd="1" destOrd="0" presId="urn:microsoft.com/office/officeart/2005/8/layout/hProcess4"/>
    <dgm:cxn modelId="{37428CCF-472F-4943-9E64-D170C09C56E7}" type="presOf" srcId="{C8C27454-D7A0-4B86-ACF5-6FC489BB6733}" destId="{B5CB7312-A178-4870-A20A-2D3EC06E5971}" srcOrd="1" destOrd="1" presId="urn:microsoft.com/office/officeart/2005/8/layout/hProcess4"/>
    <dgm:cxn modelId="{F71CC1C9-3BC3-4CC8-89BC-6EAF6E3AFE8F}" type="presOf" srcId="{D2198870-82B6-44DE-BE15-227097F46550}" destId="{B5CB7312-A178-4870-A20A-2D3EC06E5971}" srcOrd="1" destOrd="0" presId="urn:microsoft.com/office/officeart/2005/8/layout/hProcess4"/>
    <dgm:cxn modelId="{BB24C07F-9F9B-4049-BDD1-D9EF61FF0DAE}" srcId="{255D6F13-7119-4A59-84D4-3FFE35FA8C09}" destId="{6C67CFF3-A0CE-4353-A954-0EBBDAE559C8}" srcOrd="0" destOrd="0" parTransId="{B839AF3D-5A30-432C-B7E2-0C342744EDF0}" sibTransId="{C664E2AE-29EA-465B-8195-F4403C0FC3BD}"/>
    <dgm:cxn modelId="{A404DCF0-8E5C-4EAF-96BF-ED08D5164D46}" srcId="{86C59DD1-BEEA-48BF-A9D5-BDF909B2C302}" destId="{77BFC038-86F2-484C-B5D5-06401229F7B2}" srcOrd="0" destOrd="0" parTransId="{6E7AEFE8-1100-411A-925E-A771FBF34840}" sibTransId="{4F659F81-4187-44E9-9ADF-187ADB4EFC6C}"/>
    <dgm:cxn modelId="{9EA15E93-4840-4B11-97EA-988A49A9488D}" type="presOf" srcId="{70CB04BB-0828-422A-99E5-6F2C1345F202}" destId="{AF099676-0F42-4FE3-B8E0-389AB12836E5}" srcOrd="0" destOrd="0" presId="urn:microsoft.com/office/officeart/2005/8/layout/hProcess4"/>
    <dgm:cxn modelId="{254779B1-C3F7-49FC-8C71-C1A891A89229}" type="presOf" srcId="{6C67CFF3-A0CE-4353-A954-0EBBDAE559C8}" destId="{9591F9CF-9243-4AC2-883A-D57F9FA70C13}" srcOrd="0" destOrd="0" presId="urn:microsoft.com/office/officeart/2005/8/layout/hProcess4"/>
    <dgm:cxn modelId="{B57C3CB4-D1F1-4FEB-A939-CCCE49E77CC1}" type="presOf" srcId="{088118E8-FA46-490C-A17A-5B5B0CFA8679}" destId="{6A535372-EA19-49D3-B2EF-CEC73CD39BD5}" srcOrd="0" destOrd="0" presId="urn:microsoft.com/office/officeart/2005/8/layout/hProcess4"/>
    <dgm:cxn modelId="{4B057846-6E6B-4EFB-814F-C824650858DB}" type="presOf" srcId="{D2198870-82B6-44DE-BE15-227097F46550}" destId="{0CFF7D62-4554-4B31-84A9-64C14D312C6B}" srcOrd="0" destOrd="0" presId="urn:microsoft.com/office/officeart/2005/8/layout/hProcess4"/>
    <dgm:cxn modelId="{CB34BE4D-BCB6-4109-8946-089045515581}" srcId="{4FFD753A-5E7C-42D6-8679-8791E9392426}" destId="{255D6F13-7119-4A59-84D4-3FFE35FA8C09}" srcOrd="2" destOrd="0" parTransId="{8DD40180-A7B1-4357-A55E-CFF2235C2956}" sibTransId="{23228A8E-2FC8-4CA8-B368-547DF52CCBCA}"/>
    <dgm:cxn modelId="{B75738D9-DB55-4522-8B4C-AB86A9FD4604}" type="presOf" srcId="{5EC99831-1288-49D3-9AA4-6D4047418C27}" destId="{9291002E-B373-4C10-BB96-B3EDB04926DE}" srcOrd="1" destOrd="1" presId="urn:microsoft.com/office/officeart/2005/8/layout/hProcess4"/>
    <dgm:cxn modelId="{F9C529BE-3E9C-4DEC-8752-BA6A249BCFA2}" srcId="{088118E8-FA46-490C-A17A-5B5B0CFA8679}" destId="{1E742636-6FBB-4E72-A104-14BF0A64B83A}" srcOrd="0" destOrd="0" parTransId="{96E3AC4A-2560-4C35-8A9B-7CB1EA529F70}" sibTransId="{5F52CC8E-2355-42ED-853C-029F44AC7CB3}"/>
    <dgm:cxn modelId="{3D24F58C-5BAC-4508-BC77-D0ACADFD9394}" type="presOf" srcId="{DD0E5CF7-C480-4D9F-9048-E8ED4E96F82E}" destId="{003D7B2A-13BD-433D-9D0A-EF6F85829114}" srcOrd="1" destOrd="1" presId="urn:microsoft.com/office/officeart/2005/8/layout/hProcess4"/>
    <dgm:cxn modelId="{C07E7C42-E603-48E8-B7F1-4D97F003C3A1}" type="presOf" srcId="{5EC99831-1288-49D3-9AA4-6D4047418C27}" destId="{6CF70F19-5D4D-44B0-85A9-6C9137A8BF08}" srcOrd="0" destOrd="1" presId="urn:microsoft.com/office/officeart/2005/8/layout/hProcess4"/>
    <dgm:cxn modelId="{C9576F93-79FA-43FC-9A50-121EC41AFB3B}" type="presOf" srcId="{6C67CFF3-A0CE-4353-A954-0EBBDAE559C8}" destId="{30EF067A-AC70-4929-9315-910A2E2A624E}" srcOrd="1" destOrd="0" presId="urn:microsoft.com/office/officeart/2005/8/layout/hProcess4"/>
    <dgm:cxn modelId="{E9E22246-84F1-4A65-AD4A-196DD429DA62}" type="presOf" srcId="{5535B960-D63B-44F5-817E-4672A237E01D}" destId="{39E403B2-24B4-49ED-94EF-0A22FA7FC531}" srcOrd="0" destOrd="0" presId="urn:microsoft.com/office/officeart/2005/8/layout/hProcess4"/>
    <dgm:cxn modelId="{AFA66221-5832-4AD6-80E2-93F2FCFD8CEA}" type="presOf" srcId="{E51A1B1F-EF4B-4710-91E0-EE7023EC1550}" destId="{489598AA-2D35-437A-8B32-E4289CF3D1C5}" srcOrd="0" destOrd="0" presId="urn:microsoft.com/office/officeart/2005/8/layout/hProcess4"/>
    <dgm:cxn modelId="{BB0F44DB-6ADB-4BA9-8AF6-2019C920EAD9}" type="presOf" srcId="{C8C27454-D7A0-4B86-ACF5-6FC489BB6733}" destId="{0CFF7D62-4554-4B31-84A9-64C14D312C6B}" srcOrd="0" destOrd="1" presId="urn:microsoft.com/office/officeart/2005/8/layout/hProcess4"/>
    <dgm:cxn modelId="{242BD8CB-1134-4BDC-94F1-AEFDB42D2335}" srcId="{4FFD753A-5E7C-42D6-8679-8791E9392426}" destId="{86C59DD1-BEEA-48BF-A9D5-BDF909B2C302}" srcOrd="0" destOrd="0" parTransId="{C9ACC3B5-0BFE-466A-8B5D-F4493B9DAB4B}" sibTransId="{E51A1B1F-EF4B-4710-91E0-EE7023EC1550}"/>
    <dgm:cxn modelId="{6632960C-1A29-49E8-A467-CC86D4FC1079}" type="presOf" srcId="{C0FB3EF3-2E85-4109-8FC0-C0E7D74591B8}" destId="{9291002E-B373-4C10-BB96-B3EDB04926DE}" srcOrd="1" destOrd="2" presId="urn:microsoft.com/office/officeart/2005/8/layout/hProcess4"/>
    <dgm:cxn modelId="{29407CD0-DB26-4F6A-A7EB-D5071B047C97}" type="presOf" srcId="{DD0E5CF7-C480-4D9F-9048-E8ED4E96F82E}" destId="{A0E8061B-E8BD-4350-85CD-F7E2E6C9F369}" srcOrd="0" destOrd="1" presId="urn:microsoft.com/office/officeart/2005/8/layout/hProcess4"/>
    <dgm:cxn modelId="{B4724151-76DF-4DDC-A934-3A71BB161746}" type="presOf" srcId="{C0FB3EF3-2E85-4109-8FC0-C0E7D74591B8}" destId="{6CF70F19-5D4D-44B0-85A9-6C9137A8BF08}" srcOrd="0" destOrd="2" presId="urn:microsoft.com/office/officeart/2005/8/layout/hProcess4"/>
    <dgm:cxn modelId="{6F52472E-935C-4038-923C-0F0C5C2796B9}" type="presOf" srcId="{77BFC038-86F2-484C-B5D5-06401229F7B2}" destId="{A0E8061B-E8BD-4350-85CD-F7E2E6C9F369}" srcOrd="0" destOrd="0" presId="urn:microsoft.com/office/officeart/2005/8/layout/hProcess4"/>
    <dgm:cxn modelId="{12BF5CF1-8D94-4C09-9653-C220A855BC7B}" srcId="{4FFD753A-5E7C-42D6-8679-8791E9392426}" destId="{088118E8-FA46-490C-A17A-5B5B0CFA8679}" srcOrd="3" destOrd="0" parTransId="{C4DF9046-CEA0-4103-9588-01A68F67D413}" sibTransId="{47A9B346-A343-4D1E-BE5B-F3CDCADB7EDE}"/>
    <dgm:cxn modelId="{51AADA46-022F-4D27-9464-E51DB20376D3}" type="presOf" srcId="{1E742636-6FBB-4E72-A104-14BF0A64B83A}" destId="{6CF70F19-5D4D-44B0-85A9-6C9137A8BF08}" srcOrd="0" destOrd="0" presId="urn:microsoft.com/office/officeart/2005/8/layout/hProcess4"/>
    <dgm:cxn modelId="{6E95C101-4BE4-4A22-8A88-E42C2C54C37C}" type="presOf" srcId="{1E742636-6FBB-4E72-A104-14BF0A64B83A}" destId="{9291002E-B373-4C10-BB96-B3EDB04926DE}" srcOrd="1" destOrd="0" presId="urn:microsoft.com/office/officeart/2005/8/layout/hProcess4"/>
    <dgm:cxn modelId="{09E771D3-AE4C-4462-96A3-2EEF7E16CB7E}" srcId="{86C59DD1-BEEA-48BF-A9D5-BDF909B2C302}" destId="{DD0E5CF7-C480-4D9F-9048-E8ED4E96F82E}" srcOrd="1" destOrd="0" parTransId="{D502BB41-D94C-4066-B62A-8F0A8499036C}" sibTransId="{0439A258-5252-4764-980E-12C15349B4A2}"/>
    <dgm:cxn modelId="{4BCDC23A-5F18-4A02-9282-69AECF02AE7C}" srcId="{088118E8-FA46-490C-A17A-5B5B0CFA8679}" destId="{C0FB3EF3-2E85-4109-8FC0-C0E7D74591B8}" srcOrd="2" destOrd="0" parTransId="{49F39B2F-9169-41DD-8C31-ECC4DB9DE83B}" sibTransId="{3D8AF3F1-7C13-438B-871A-4E121F449A7D}"/>
    <dgm:cxn modelId="{8D70D146-70C5-4915-8BD3-2A9CBB89BFF4}" type="presOf" srcId="{86C59DD1-BEEA-48BF-A9D5-BDF909B2C302}" destId="{1C5D2797-EF12-49B2-AC4E-BADB3D6B8727}" srcOrd="0" destOrd="0" presId="urn:microsoft.com/office/officeart/2005/8/layout/hProcess4"/>
    <dgm:cxn modelId="{9250430C-4F9A-4CD0-ACC4-E588C4CBE11B}" type="presOf" srcId="{255D6F13-7119-4A59-84D4-3FFE35FA8C09}" destId="{8235861B-2537-4677-A1C0-30FC4A6EDCFA}" srcOrd="0" destOrd="0" presId="urn:microsoft.com/office/officeart/2005/8/layout/hProcess4"/>
    <dgm:cxn modelId="{ED8B85DD-5CD8-47A0-83B3-A4B2EBBC36FE}" type="presOf" srcId="{4FFD753A-5E7C-42D6-8679-8791E9392426}" destId="{5F1D4250-DE5B-43F4-9345-13B659B2B833}" srcOrd="0" destOrd="0" presId="urn:microsoft.com/office/officeart/2005/8/layout/hProcess4"/>
    <dgm:cxn modelId="{D21C3751-7D64-4EAC-9E0C-5F34097907A8}" srcId="{088118E8-FA46-490C-A17A-5B5B0CFA8679}" destId="{5EC99831-1288-49D3-9AA4-6D4047418C27}" srcOrd="1" destOrd="0" parTransId="{C527A999-37F1-44E0-B164-4C894C5DFCB8}" sibTransId="{716EA339-F5FC-40B7-A55B-FAF5C9E5DCD5}"/>
    <dgm:cxn modelId="{566AD99E-6D57-45F3-8CEC-97023B243F53}" type="presParOf" srcId="{5F1D4250-DE5B-43F4-9345-13B659B2B833}" destId="{935913A9-CDB3-49B2-AD40-F26E07B00A2A}" srcOrd="0" destOrd="0" presId="urn:microsoft.com/office/officeart/2005/8/layout/hProcess4"/>
    <dgm:cxn modelId="{FA55DF87-6E25-4CAC-9FF6-A362FE88E56D}" type="presParOf" srcId="{5F1D4250-DE5B-43F4-9345-13B659B2B833}" destId="{9DC999DB-B9AD-4A47-B02C-755356217BAE}" srcOrd="1" destOrd="0" presId="urn:microsoft.com/office/officeart/2005/8/layout/hProcess4"/>
    <dgm:cxn modelId="{E8E48FF8-3C6C-4A40-9E8E-6AE4BCC0D8DA}" type="presParOf" srcId="{5F1D4250-DE5B-43F4-9345-13B659B2B833}" destId="{6B3E388F-4565-41FF-A512-8A37622E5276}" srcOrd="2" destOrd="0" presId="urn:microsoft.com/office/officeart/2005/8/layout/hProcess4"/>
    <dgm:cxn modelId="{2A9CD6D6-C75E-4EC5-9F1F-E16151167E3A}" type="presParOf" srcId="{6B3E388F-4565-41FF-A512-8A37622E5276}" destId="{5173F0CF-3522-4B09-8DA2-6B13B9C53C5A}" srcOrd="0" destOrd="0" presId="urn:microsoft.com/office/officeart/2005/8/layout/hProcess4"/>
    <dgm:cxn modelId="{EC0BC271-9785-4D70-9384-2EB99CCD3DF3}" type="presParOf" srcId="{5173F0CF-3522-4B09-8DA2-6B13B9C53C5A}" destId="{CBF49268-F3B0-4260-91FD-DB14A3F08CC8}" srcOrd="0" destOrd="0" presId="urn:microsoft.com/office/officeart/2005/8/layout/hProcess4"/>
    <dgm:cxn modelId="{A147F481-A0CC-4D06-8476-1B0A29C9A5C5}" type="presParOf" srcId="{5173F0CF-3522-4B09-8DA2-6B13B9C53C5A}" destId="{A0E8061B-E8BD-4350-85CD-F7E2E6C9F369}" srcOrd="1" destOrd="0" presId="urn:microsoft.com/office/officeart/2005/8/layout/hProcess4"/>
    <dgm:cxn modelId="{52681F6D-E30C-41A4-868A-F7C04FCD9882}" type="presParOf" srcId="{5173F0CF-3522-4B09-8DA2-6B13B9C53C5A}" destId="{003D7B2A-13BD-433D-9D0A-EF6F85829114}" srcOrd="2" destOrd="0" presId="urn:microsoft.com/office/officeart/2005/8/layout/hProcess4"/>
    <dgm:cxn modelId="{539FEF56-FA25-44DD-8D82-60135168BAD1}" type="presParOf" srcId="{5173F0CF-3522-4B09-8DA2-6B13B9C53C5A}" destId="{1C5D2797-EF12-49B2-AC4E-BADB3D6B8727}" srcOrd="3" destOrd="0" presId="urn:microsoft.com/office/officeart/2005/8/layout/hProcess4"/>
    <dgm:cxn modelId="{13072A4E-E582-4675-8CE3-3951A0BBAA30}" type="presParOf" srcId="{5173F0CF-3522-4B09-8DA2-6B13B9C53C5A}" destId="{BF82328C-13ED-4083-A45C-FDAF1F1A2EDD}" srcOrd="4" destOrd="0" presId="urn:microsoft.com/office/officeart/2005/8/layout/hProcess4"/>
    <dgm:cxn modelId="{80AA42B0-A558-42AF-AE3E-83A781051453}" type="presParOf" srcId="{6B3E388F-4565-41FF-A512-8A37622E5276}" destId="{489598AA-2D35-437A-8B32-E4289CF3D1C5}" srcOrd="1" destOrd="0" presId="urn:microsoft.com/office/officeart/2005/8/layout/hProcess4"/>
    <dgm:cxn modelId="{87DB2AC4-3B4D-41BA-981F-8DE967558C19}" type="presParOf" srcId="{6B3E388F-4565-41FF-A512-8A37622E5276}" destId="{BBA453A7-0773-4BCC-9368-5AE99C26102E}" srcOrd="2" destOrd="0" presId="urn:microsoft.com/office/officeart/2005/8/layout/hProcess4"/>
    <dgm:cxn modelId="{A6EAFCA4-D3EF-49CA-B900-6E96C8236A35}" type="presParOf" srcId="{BBA453A7-0773-4BCC-9368-5AE99C26102E}" destId="{E6B56D09-2221-4026-ADC6-9449F3649762}" srcOrd="0" destOrd="0" presId="urn:microsoft.com/office/officeart/2005/8/layout/hProcess4"/>
    <dgm:cxn modelId="{639056BA-0B43-41B1-86C5-4105CF839648}" type="presParOf" srcId="{BBA453A7-0773-4BCC-9368-5AE99C26102E}" destId="{0CFF7D62-4554-4B31-84A9-64C14D312C6B}" srcOrd="1" destOrd="0" presId="urn:microsoft.com/office/officeart/2005/8/layout/hProcess4"/>
    <dgm:cxn modelId="{E604A41E-B922-4ADB-BC19-60FD6E6C9152}" type="presParOf" srcId="{BBA453A7-0773-4BCC-9368-5AE99C26102E}" destId="{B5CB7312-A178-4870-A20A-2D3EC06E5971}" srcOrd="2" destOrd="0" presId="urn:microsoft.com/office/officeart/2005/8/layout/hProcess4"/>
    <dgm:cxn modelId="{23E0C179-E717-4CDE-BFD6-0019235F767D}" type="presParOf" srcId="{BBA453A7-0773-4BCC-9368-5AE99C26102E}" destId="{39E403B2-24B4-49ED-94EF-0A22FA7FC531}" srcOrd="3" destOrd="0" presId="urn:microsoft.com/office/officeart/2005/8/layout/hProcess4"/>
    <dgm:cxn modelId="{D3C01E19-642E-448D-9404-D708BFD05917}" type="presParOf" srcId="{BBA453A7-0773-4BCC-9368-5AE99C26102E}" destId="{0275F30A-E76D-4814-BBA0-9BCAB6075C17}" srcOrd="4" destOrd="0" presId="urn:microsoft.com/office/officeart/2005/8/layout/hProcess4"/>
    <dgm:cxn modelId="{1262E426-894C-4950-A266-A9389ECC3906}" type="presParOf" srcId="{6B3E388F-4565-41FF-A512-8A37622E5276}" destId="{AF099676-0F42-4FE3-B8E0-389AB12836E5}" srcOrd="3" destOrd="0" presId="urn:microsoft.com/office/officeart/2005/8/layout/hProcess4"/>
    <dgm:cxn modelId="{A412C8DE-08FB-4403-A8DC-289E82D8F4D5}" type="presParOf" srcId="{6B3E388F-4565-41FF-A512-8A37622E5276}" destId="{37103D97-1CF8-4656-A604-5CA734E723EB}" srcOrd="4" destOrd="0" presId="urn:microsoft.com/office/officeart/2005/8/layout/hProcess4"/>
    <dgm:cxn modelId="{D284CD5F-B6F2-47F6-BAC3-6DFD888E4340}" type="presParOf" srcId="{37103D97-1CF8-4656-A604-5CA734E723EB}" destId="{0E1BBF65-DEBD-4C72-B575-684CEE54A0CE}" srcOrd="0" destOrd="0" presId="urn:microsoft.com/office/officeart/2005/8/layout/hProcess4"/>
    <dgm:cxn modelId="{58F5B52A-683F-4E35-8E9F-5211086BEB7B}" type="presParOf" srcId="{37103D97-1CF8-4656-A604-5CA734E723EB}" destId="{9591F9CF-9243-4AC2-883A-D57F9FA70C13}" srcOrd="1" destOrd="0" presId="urn:microsoft.com/office/officeart/2005/8/layout/hProcess4"/>
    <dgm:cxn modelId="{4D0540BB-F77D-4F25-9D6E-700296BC92D3}" type="presParOf" srcId="{37103D97-1CF8-4656-A604-5CA734E723EB}" destId="{30EF067A-AC70-4929-9315-910A2E2A624E}" srcOrd="2" destOrd="0" presId="urn:microsoft.com/office/officeart/2005/8/layout/hProcess4"/>
    <dgm:cxn modelId="{64E33E28-FBA1-454A-BBD0-CD703F98651A}" type="presParOf" srcId="{37103D97-1CF8-4656-A604-5CA734E723EB}" destId="{8235861B-2537-4677-A1C0-30FC4A6EDCFA}" srcOrd="3" destOrd="0" presId="urn:microsoft.com/office/officeart/2005/8/layout/hProcess4"/>
    <dgm:cxn modelId="{3351902D-6426-414D-8F26-24C477586638}" type="presParOf" srcId="{37103D97-1CF8-4656-A604-5CA734E723EB}" destId="{2144D027-BEEC-4263-8BE8-E1A0DAAF0019}" srcOrd="4" destOrd="0" presId="urn:microsoft.com/office/officeart/2005/8/layout/hProcess4"/>
    <dgm:cxn modelId="{18FB674C-0458-46D8-A47F-86D0A2212004}" type="presParOf" srcId="{6B3E388F-4565-41FF-A512-8A37622E5276}" destId="{CA7DB70A-CAA8-42DF-A578-840D101CE272}" srcOrd="5" destOrd="0" presId="urn:microsoft.com/office/officeart/2005/8/layout/hProcess4"/>
    <dgm:cxn modelId="{5CDE6E57-4781-4C9D-B972-FF7A8C1757EA}" type="presParOf" srcId="{6B3E388F-4565-41FF-A512-8A37622E5276}" destId="{B56AE39A-FE1A-4A93-8DFA-DF287564BE06}" srcOrd="6" destOrd="0" presId="urn:microsoft.com/office/officeart/2005/8/layout/hProcess4"/>
    <dgm:cxn modelId="{FF69AC2B-126F-45B2-BF4F-B106E6F7D31C}" type="presParOf" srcId="{B56AE39A-FE1A-4A93-8DFA-DF287564BE06}" destId="{CA40A7E9-9D0C-4E9B-9924-D9BEE627235D}" srcOrd="0" destOrd="0" presId="urn:microsoft.com/office/officeart/2005/8/layout/hProcess4"/>
    <dgm:cxn modelId="{B0C3BAF3-7E4D-4760-B2EB-BBA4A76FF22C}" type="presParOf" srcId="{B56AE39A-FE1A-4A93-8DFA-DF287564BE06}" destId="{6CF70F19-5D4D-44B0-85A9-6C9137A8BF08}" srcOrd="1" destOrd="0" presId="urn:microsoft.com/office/officeart/2005/8/layout/hProcess4"/>
    <dgm:cxn modelId="{3581929F-9DFA-4729-AA8F-249F3DE4BF29}" type="presParOf" srcId="{B56AE39A-FE1A-4A93-8DFA-DF287564BE06}" destId="{9291002E-B373-4C10-BB96-B3EDB04926DE}" srcOrd="2" destOrd="0" presId="urn:microsoft.com/office/officeart/2005/8/layout/hProcess4"/>
    <dgm:cxn modelId="{81144FDD-5DB8-4384-9850-A4D6436356DB}" type="presParOf" srcId="{B56AE39A-FE1A-4A93-8DFA-DF287564BE06}" destId="{6A535372-EA19-49D3-B2EF-CEC73CD39BD5}" srcOrd="3" destOrd="0" presId="urn:microsoft.com/office/officeart/2005/8/layout/hProcess4"/>
    <dgm:cxn modelId="{C28B226F-300E-4919-B2F8-3C68F0E171A0}" type="presParOf" srcId="{B56AE39A-FE1A-4A93-8DFA-DF287564BE06}" destId="{D2316F86-96B9-4E65-9CDF-1113AE987B45}"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1F2025-7C74-4942-99B6-CD0F2C06B6F8}" type="doc">
      <dgm:prSet loTypeId="urn:microsoft.com/office/officeart/2005/8/layout/lProcess3" loCatId="process" qsTypeId="urn:microsoft.com/office/officeart/2005/8/quickstyle/simple5" qsCatId="simple" csTypeId="urn:microsoft.com/office/officeart/2005/8/colors/colorful5" csCatId="colorful" phldr="1"/>
      <dgm:spPr/>
      <dgm:t>
        <a:bodyPr/>
        <a:lstStyle/>
        <a:p>
          <a:endParaRPr lang="es-MX"/>
        </a:p>
      </dgm:t>
    </dgm:pt>
    <dgm:pt modelId="{6058AB2C-6E17-4133-9F8B-018527A2E37C}">
      <dgm:prSet/>
      <dgm:spPr/>
      <dgm:t>
        <a:bodyPr/>
        <a:lstStyle/>
        <a:p>
          <a:pPr rtl="0"/>
          <a:r>
            <a:rPr lang="es-MX" dirty="0" smtClean="0"/>
            <a:t>Gobierno Corporativo</a:t>
          </a:r>
          <a:endParaRPr lang="es-MX" dirty="0"/>
        </a:p>
      </dgm:t>
    </dgm:pt>
    <dgm:pt modelId="{6E82BFE6-A81E-4D3E-B25C-906AA33977A5}" type="parTrans" cxnId="{17BD546F-E2CA-497A-960C-EF76456BD294}">
      <dgm:prSet/>
      <dgm:spPr/>
      <dgm:t>
        <a:bodyPr/>
        <a:lstStyle/>
        <a:p>
          <a:endParaRPr lang="es-MX"/>
        </a:p>
      </dgm:t>
    </dgm:pt>
    <dgm:pt modelId="{5B0B6316-0098-42AF-8F81-3A6F82D81F0E}" type="sibTrans" cxnId="{17BD546F-E2CA-497A-960C-EF76456BD294}">
      <dgm:prSet/>
      <dgm:spPr/>
      <dgm:t>
        <a:bodyPr/>
        <a:lstStyle/>
        <a:p>
          <a:endParaRPr lang="es-MX"/>
        </a:p>
      </dgm:t>
    </dgm:pt>
    <dgm:pt modelId="{B3F431A8-5570-48BD-AC5A-9856FC8ED861}">
      <dgm:prSet/>
      <dgm:spPr/>
      <dgm:t>
        <a:bodyPr/>
        <a:lstStyle/>
        <a:p>
          <a:pPr rtl="0"/>
          <a:r>
            <a:rPr lang="es-MX" dirty="0" smtClean="0"/>
            <a:t>“El sistema bajo el cual las sociedades son dirigidas y controladas.”</a:t>
          </a:r>
          <a:endParaRPr lang="es-MX" dirty="0"/>
        </a:p>
      </dgm:t>
    </dgm:pt>
    <dgm:pt modelId="{7A50AA40-5F85-4C73-82F5-F69E5C69398E}" type="parTrans" cxnId="{5D5134AB-7D44-4395-8E35-1145C6B78BA2}">
      <dgm:prSet/>
      <dgm:spPr/>
      <dgm:t>
        <a:bodyPr/>
        <a:lstStyle/>
        <a:p>
          <a:endParaRPr lang="es-MX"/>
        </a:p>
      </dgm:t>
    </dgm:pt>
    <dgm:pt modelId="{97584740-D9F2-4287-9645-CA0F294CC89E}" type="sibTrans" cxnId="{5D5134AB-7D44-4395-8E35-1145C6B78BA2}">
      <dgm:prSet/>
      <dgm:spPr/>
      <dgm:t>
        <a:bodyPr/>
        <a:lstStyle/>
        <a:p>
          <a:endParaRPr lang="es-MX"/>
        </a:p>
      </dgm:t>
    </dgm:pt>
    <dgm:pt modelId="{5A380133-9635-4C68-A39A-A13AA7EE8C2A}" type="pres">
      <dgm:prSet presAssocID="{961F2025-7C74-4942-99B6-CD0F2C06B6F8}" presName="Name0" presStyleCnt="0">
        <dgm:presLayoutVars>
          <dgm:chPref val="3"/>
          <dgm:dir/>
          <dgm:animLvl val="lvl"/>
          <dgm:resizeHandles/>
        </dgm:presLayoutVars>
      </dgm:prSet>
      <dgm:spPr/>
      <dgm:t>
        <a:bodyPr/>
        <a:lstStyle/>
        <a:p>
          <a:endParaRPr lang="es-MX"/>
        </a:p>
      </dgm:t>
    </dgm:pt>
    <dgm:pt modelId="{54AD3E25-FA6B-4A16-8876-DE5962DACD03}" type="pres">
      <dgm:prSet presAssocID="{6058AB2C-6E17-4133-9F8B-018527A2E37C}" presName="horFlow" presStyleCnt="0"/>
      <dgm:spPr/>
    </dgm:pt>
    <dgm:pt modelId="{ACA25C10-860F-4854-869D-17BC9A7BBAF7}" type="pres">
      <dgm:prSet presAssocID="{6058AB2C-6E17-4133-9F8B-018527A2E37C}" presName="bigChev" presStyleLbl="node1" presStyleIdx="0" presStyleCnt="1" custScaleX="132503"/>
      <dgm:spPr/>
      <dgm:t>
        <a:bodyPr/>
        <a:lstStyle/>
        <a:p>
          <a:endParaRPr lang="es-MX"/>
        </a:p>
      </dgm:t>
    </dgm:pt>
    <dgm:pt modelId="{85CD5D70-1D1B-4ACE-B089-69625A13406B}" type="pres">
      <dgm:prSet presAssocID="{7A50AA40-5F85-4C73-82F5-F69E5C69398E}" presName="parTrans" presStyleCnt="0"/>
      <dgm:spPr/>
    </dgm:pt>
    <dgm:pt modelId="{4D091AA0-DAA8-436C-9C7E-5B4B3789EB51}" type="pres">
      <dgm:prSet presAssocID="{B3F431A8-5570-48BD-AC5A-9856FC8ED861}" presName="node" presStyleLbl="alignAccFollowNode1" presStyleIdx="0" presStyleCnt="1" custScaleX="197539" custLinFactNeighborX="23702">
        <dgm:presLayoutVars>
          <dgm:bulletEnabled val="1"/>
        </dgm:presLayoutVars>
      </dgm:prSet>
      <dgm:spPr/>
      <dgm:t>
        <a:bodyPr/>
        <a:lstStyle/>
        <a:p>
          <a:endParaRPr lang="es-MX"/>
        </a:p>
      </dgm:t>
    </dgm:pt>
  </dgm:ptLst>
  <dgm:cxnLst>
    <dgm:cxn modelId="{5D5134AB-7D44-4395-8E35-1145C6B78BA2}" srcId="{6058AB2C-6E17-4133-9F8B-018527A2E37C}" destId="{B3F431A8-5570-48BD-AC5A-9856FC8ED861}" srcOrd="0" destOrd="0" parTransId="{7A50AA40-5F85-4C73-82F5-F69E5C69398E}" sibTransId="{97584740-D9F2-4287-9645-CA0F294CC89E}"/>
    <dgm:cxn modelId="{59532F31-C36B-4BB4-9CBE-37B2C8E6E04D}" type="presOf" srcId="{961F2025-7C74-4942-99B6-CD0F2C06B6F8}" destId="{5A380133-9635-4C68-A39A-A13AA7EE8C2A}" srcOrd="0" destOrd="0" presId="urn:microsoft.com/office/officeart/2005/8/layout/lProcess3"/>
    <dgm:cxn modelId="{9827A842-0133-4C8A-92FC-990AF5BD4A26}" type="presOf" srcId="{6058AB2C-6E17-4133-9F8B-018527A2E37C}" destId="{ACA25C10-860F-4854-869D-17BC9A7BBAF7}" srcOrd="0" destOrd="0" presId="urn:microsoft.com/office/officeart/2005/8/layout/lProcess3"/>
    <dgm:cxn modelId="{756CE4D5-A7DE-420A-A7E0-AE1F9CB100E2}" type="presOf" srcId="{B3F431A8-5570-48BD-AC5A-9856FC8ED861}" destId="{4D091AA0-DAA8-436C-9C7E-5B4B3789EB51}" srcOrd="0" destOrd="0" presId="urn:microsoft.com/office/officeart/2005/8/layout/lProcess3"/>
    <dgm:cxn modelId="{17BD546F-E2CA-497A-960C-EF76456BD294}" srcId="{961F2025-7C74-4942-99B6-CD0F2C06B6F8}" destId="{6058AB2C-6E17-4133-9F8B-018527A2E37C}" srcOrd="0" destOrd="0" parTransId="{6E82BFE6-A81E-4D3E-B25C-906AA33977A5}" sibTransId="{5B0B6316-0098-42AF-8F81-3A6F82D81F0E}"/>
    <dgm:cxn modelId="{9DCED144-97B6-4D80-9A8C-9400A02685BD}" type="presParOf" srcId="{5A380133-9635-4C68-A39A-A13AA7EE8C2A}" destId="{54AD3E25-FA6B-4A16-8876-DE5962DACD03}" srcOrd="0" destOrd="0" presId="urn:microsoft.com/office/officeart/2005/8/layout/lProcess3"/>
    <dgm:cxn modelId="{6D26C008-0781-431D-A578-72893F4C942B}" type="presParOf" srcId="{54AD3E25-FA6B-4A16-8876-DE5962DACD03}" destId="{ACA25C10-860F-4854-869D-17BC9A7BBAF7}" srcOrd="0" destOrd="0" presId="urn:microsoft.com/office/officeart/2005/8/layout/lProcess3"/>
    <dgm:cxn modelId="{CA06A49E-B3B1-4AA9-A1D6-02DD6BD6E1B3}" type="presParOf" srcId="{54AD3E25-FA6B-4A16-8876-DE5962DACD03}" destId="{85CD5D70-1D1B-4ACE-B089-69625A13406B}" srcOrd="1" destOrd="0" presId="urn:microsoft.com/office/officeart/2005/8/layout/lProcess3"/>
    <dgm:cxn modelId="{D7847803-492C-4591-A982-E4F749EEF42D}" type="presParOf" srcId="{54AD3E25-FA6B-4A16-8876-DE5962DACD03}" destId="{4D091AA0-DAA8-436C-9C7E-5B4B3789EB51}" srcOrd="2" destOrd="0" presId="urn:microsoft.com/office/officeart/2005/8/layout/lProcess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B9FCD8-F644-460F-80AC-69AE0E9A7756}" type="doc">
      <dgm:prSet loTypeId="urn:microsoft.com/office/officeart/2005/8/layout/hList7" loCatId="list" qsTypeId="urn:microsoft.com/office/officeart/2005/8/quickstyle/simple5" qsCatId="simple" csTypeId="urn:microsoft.com/office/officeart/2005/8/colors/colorful3" csCatId="colorful" phldr="1"/>
      <dgm:spPr/>
      <dgm:t>
        <a:bodyPr/>
        <a:lstStyle/>
        <a:p>
          <a:endParaRPr lang="es-MX"/>
        </a:p>
      </dgm:t>
    </dgm:pt>
    <dgm:pt modelId="{313302D3-600B-4FD8-B71D-B65095C157C8}">
      <dgm:prSet custT="1"/>
      <dgm:spPr/>
      <dgm:t>
        <a:bodyPr/>
        <a:lstStyle/>
        <a:p>
          <a:pPr rtl="0"/>
          <a:r>
            <a:rPr lang="es-MX" sz="2000" dirty="0" smtClean="0">
              <a:solidFill>
                <a:schemeClr val="tx1"/>
              </a:solidFill>
            </a:rPr>
            <a:t>Consejo de Administración (Directorio)</a:t>
          </a:r>
          <a:endParaRPr lang="es-MX" sz="2000" dirty="0">
            <a:solidFill>
              <a:schemeClr val="tx1"/>
            </a:solidFill>
          </a:endParaRPr>
        </a:p>
      </dgm:t>
    </dgm:pt>
    <dgm:pt modelId="{C992BF70-0A87-4F2F-B7C0-4605C46CB891}" type="parTrans" cxnId="{61A74A6A-B31E-4E48-899C-2161C20211A5}">
      <dgm:prSet/>
      <dgm:spPr/>
      <dgm:t>
        <a:bodyPr/>
        <a:lstStyle/>
        <a:p>
          <a:endParaRPr lang="es-MX">
            <a:solidFill>
              <a:schemeClr val="tx1"/>
            </a:solidFill>
          </a:endParaRPr>
        </a:p>
      </dgm:t>
    </dgm:pt>
    <dgm:pt modelId="{F41644E8-A4D4-4400-A5D3-526164A64DA9}" type="sibTrans" cxnId="{61A74A6A-B31E-4E48-899C-2161C20211A5}">
      <dgm:prSet/>
      <dgm:spPr/>
      <dgm:t>
        <a:bodyPr/>
        <a:lstStyle/>
        <a:p>
          <a:endParaRPr lang="es-MX">
            <a:solidFill>
              <a:schemeClr val="tx1"/>
            </a:solidFill>
          </a:endParaRPr>
        </a:p>
      </dgm:t>
    </dgm:pt>
    <dgm:pt modelId="{60A4E3BF-B17B-404E-BACF-393A7AB6C649}">
      <dgm:prSet custT="1"/>
      <dgm:spPr/>
      <dgm:t>
        <a:bodyPr/>
        <a:lstStyle/>
        <a:p>
          <a:pPr rtl="0"/>
          <a:r>
            <a:rPr lang="es-MX" sz="1600" dirty="0" smtClean="0">
              <a:solidFill>
                <a:schemeClr val="tx1"/>
              </a:solidFill>
            </a:rPr>
            <a:t>Definir la visión estratégica</a:t>
          </a:r>
          <a:endParaRPr lang="es-MX" sz="1600" dirty="0">
            <a:solidFill>
              <a:schemeClr val="tx1"/>
            </a:solidFill>
          </a:endParaRPr>
        </a:p>
      </dgm:t>
    </dgm:pt>
    <dgm:pt modelId="{C4778CDF-E5BE-4F52-9060-311A92A9BCA5}" type="parTrans" cxnId="{5F8EB975-7879-4836-AA91-E2767FCF1D0C}">
      <dgm:prSet/>
      <dgm:spPr/>
      <dgm:t>
        <a:bodyPr/>
        <a:lstStyle/>
        <a:p>
          <a:endParaRPr lang="es-MX">
            <a:solidFill>
              <a:schemeClr val="tx1"/>
            </a:solidFill>
          </a:endParaRPr>
        </a:p>
      </dgm:t>
    </dgm:pt>
    <dgm:pt modelId="{434A3938-E62F-4992-97CE-06E57D967CA9}" type="sibTrans" cxnId="{5F8EB975-7879-4836-AA91-E2767FCF1D0C}">
      <dgm:prSet/>
      <dgm:spPr/>
      <dgm:t>
        <a:bodyPr/>
        <a:lstStyle/>
        <a:p>
          <a:endParaRPr lang="es-MX">
            <a:solidFill>
              <a:schemeClr val="tx1"/>
            </a:solidFill>
          </a:endParaRPr>
        </a:p>
      </dgm:t>
    </dgm:pt>
    <dgm:pt modelId="{FD7F5D87-3219-404A-BC4A-15E13E69A17F}">
      <dgm:prSet custT="1"/>
      <dgm:spPr/>
      <dgm:t>
        <a:bodyPr/>
        <a:lstStyle/>
        <a:p>
          <a:pPr rtl="0"/>
          <a:r>
            <a:rPr lang="es-MX" sz="1600" dirty="0" smtClean="0">
              <a:solidFill>
                <a:schemeClr val="tx1"/>
              </a:solidFill>
            </a:rPr>
            <a:t>Vigilar la operación y aprobar la gestión</a:t>
          </a:r>
          <a:endParaRPr lang="es-MX" sz="1600" dirty="0">
            <a:solidFill>
              <a:schemeClr val="tx1"/>
            </a:solidFill>
          </a:endParaRPr>
        </a:p>
      </dgm:t>
    </dgm:pt>
    <dgm:pt modelId="{4FF3B379-B648-4B7C-BB2C-8AB1A9A29652}" type="parTrans" cxnId="{CBEC6A1D-C124-4A02-9218-52CFBD8DDDB7}">
      <dgm:prSet/>
      <dgm:spPr/>
      <dgm:t>
        <a:bodyPr/>
        <a:lstStyle/>
        <a:p>
          <a:endParaRPr lang="es-MX">
            <a:solidFill>
              <a:schemeClr val="tx1"/>
            </a:solidFill>
          </a:endParaRPr>
        </a:p>
      </dgm:t>
    </dgm:pt>
    <dgm:pt modelId="{99769062-FD2F-41BE-AF95-C668CCF8E5B2}" type="sibTrans" cxnId="{CBEC6A1D-C124-4A02-9218-52CFBD8DDDB7}">
      <dgm:prSet/>
      <dgm:spPr/>
      <dgm:t>
        <a:bodyPr/>
        <a:lstStyle/>
        <a:p>
          <a:endParaRPr lang="es-MX">
            <a:solidFill>
              <a:schemeClr val="tx1"/>
            </a:solidFill>
          </a:endParaRPr>
        </a:p>
      </dgm:t>
    </dgm:pt>
    <dgm:pt modelId="{10ABA262-0A64-40A6-B3EC-9EB0F8EEE1BC}">
      <dgm:prSet custT="1"/>
      <dgm:spPr/>
      <dgm:t>
        <a:bodyPr/>
        <a:lstStyle/>
        <a:p>
          <a:pPr rtl="0"/>
          <a:r>
            <a:rPr lang="es-MX" sz="2000" dirty="0" smtClean="0">
              <a:solidFill>
                <a:schemeClr val="tx1"/>
              </a:solidFill>
            </a:rPr>
            <a:t>Director General       (Gerente General)</a:t>
          </a:r>
          <a:endParaRPr lang="es-MX" sz="2000" dirty="0">
            <a:solidFill>
              <a:schemeClr val="tx1"/>
            </a:solidFill>
          </a:endParaRPr>
        </a:p>
      </dgm:t>
    </dgm:pt>
    <dgm:pt modelId="{4F49E405-16FD-495C-A7D1-9A270018050E}" type="parTrans" cxnId="{3B3D6580-D2F7-46DF-8934-E2D9AA8EDF47}">
      <dgm:prSet/>
      <dgm:spPr/>
      <dgm:t>
        <a:bodyPr/>
        <a:lstStyle/>
        <a:p>
          <a:endParaRPr lang="es-MX">
            <a:solidFill>
              <a:schemeClr val="tx1"/>
            </a:solidFill>
          </a:endParaRPr>
        </a:p>
      </dgm:t>
    </dgm:pt>
    <dgm:pt modelId="{29566EE0-4B22-4306-9691-5356BE6F4ACD}" type="sibTrans" cxnId="{3B3D6580-D2F7-46DF-8934-E2D9AA8EDF47}">
      <dgm:prSet/>
      <dgm:spPr/>
      <dgm:t>
        <a:bodyPr/>
        <a:lstStyle/>
        <a:p>
          <a:endParaRPr lang="es-MX">
            <a:solidFill>
              <a:schemeClr val="tx1"/>
            </a:solidFill>
          </a:endParaRPr>
        </a:p>
      </dgm:t>
    </dgm:pt>
    <dgm:pt modelId="{6F7C88A0-3D75-4F5D-844B-8A573FE5939D}">
      <dgm:prSet custT="1"/>
      <dgm:spPr/>
      <dgm:t>
        <a:bodyPr/>
        <a:lstStyle/>
        <a:p>
          <a:pPr rtl="0"/>
          <a:r>
            <a:rPr lang="es-MX" sz="1600" dirty="0" smtClean="0">
              <a:solidFill>
                <a:schemeClr val="tx1"/>
              </a:solidFill>
            </a:rPr>
            <a:t>Tiene a su cargo la gestión, conducción y ejecución de los negocios</a:t>
          </a:r>
          <a:endParaRPr lang="es-MX" sz="1600" dirty="0">
            <a:solidFill>
              <a:schemeClr val="tx1"/>
            </a:solidFill>
          </a:endParaRPr>
        </a:p>
      </dgm:t>
    </dgm:pt>
    <dgm:pt modelId="{F768E0A6-2D54-4D58-9729-F7B5F5B227E4}" type="parTrans" cxnId="{ED2C4A37-7678-4794-B625-C6BF44570438}">
      <dgm:prSet/>
      <dgm:spPr/>
      <dgm:t>
        <a:bodyPr/>
        <a:lstStyle/>
        <a:p>
          <a:endParaRPr lang="es-MX">
            <a:solidFill>
              <a:schemeClr val="tx1"/>
            </a:solidFill>
          </a:endParaRPr>
        </a:p>
      </dgm:t>
    </dgm:pt>
    <dgm:pt modelId="{D2DFE44C-ABF8-4F84-8C15-110394481987}" type="sibTrans" cxnId="{ED2C4A37-7678-4794-B625-C6BF44570438}">
      <dgm:prSet/>
      <dgm:spPr/>
      <dgm:t>
        <a:bodyPr/>
        <a:lstStyle/>
        <a:p>
          <a:endParaRPr lang="es-MX">
            <a:solidFill>
              <a:schemeClr val="tx1"/>
            </a:solidFill>
          </a:endParaRPr>
        </a:p>
      </dgm:t>
    </dgm:pt>
    <dgm:pt modelId="{4B9477FA-A4D3-4E49-816B-7C2CFC276E09}">
      <dgm:prSet custT="1"/>
      <dgm:spPr/>
      <dgm:t>
        <a:bodyPr/>
        <a:lstStyle/>
        <a:p>
          <a:pPr rtl="0"/>
          <a:r>
            <a:rPr lang="es-MX" sz="1600" dirty="0" smtClean="0">
              <a:solidFill>
                <a:schemeClr val="tx1"/>
              </a:solidFill>
            </a:rPr>
            <a:t>Sujeto a las estrategias y lineamientos aprobados por el Consejo de Administración</a:t>
          </a:r>
          <a:endParaRPr lang="es-MX" sz="1600" dirty="0">
            <a:solidFill>
              <a:schemeClr val="tx1"/>
            </a:solidFill>
          </a:endParaRPr>
        </a:p>
      </dgm:t>
    </dgm:pt>
    <dgm:pt modelId="{FE74F4BF-7E26-44E7-9157-00278AF3D6B5}" type="parTrans" cxnId="{87D803BE-FF4E-4FC6-AB32-01AA52737641}">
      <dgm:prSet/>
      <dgm:spPr/>
      <dgm:t>
        <a:bodyPr/>
        <a:lstStyle/>
        <a:p>
          <a:endParaRPr lang="es-MX">
            <a:solidFill>
              <a:schemeClr val="tx1"/>
            </a:solidFill>
          </a:endParaRPr>
        </a:p>
      </dgm:t>
    </dgm:pt>
    <dgm:pt modelId="{62322EC3-0F19-4E6E-8924-C68F5A2E4E35}" type="sibTrans" cxnId="{87D803BE-FF4E-4FC6-AB32-01AA52737641}">
      <dgm:prSet/>
      <dgm:spPr/>
      <dgm:t>
        <a:bodyPr/>
        <a:lstStyle/>
        <a:p>
          <a:endParaRPr lang="es-MX">
            <a:solidFill>
              <a:schemeClr val="tx1"/>
            </a:solidFill>
          </a:endParaRPr>
        </a:p>
      </dgm:t>
    </dgm:pt>
    <dgm:pt modelId="{DF66104F-D97E-4556-B21D-B6F833525CFF}">
      <dgm:prSet/>
      <dgm:spPr/>
      <dgm:t>
        <a:bodyPr/>
        <a:lstStyle/>
        <a:p>
          <a:pPr rtl="0"/>
          <a:endParaRPr lang="es-MX" sz="1300" dirty="0">
            <a:solidFill>
              <a:schemeClr val="tx1"/>
            </a:solidFill>
          </a:endParaRPr>
        </a:p>
      </dgm:t>
    </dgm:pt>
    <dgm:pt modelId="{69FD18EF-6D6B-494A-933E-76B1A0DCB6F8}" type="parTrans" cxnId="{128FCC65-8B5F-4786-A78B-F1C1994C36CE}">
      <dgm:prSet/>
      <dgm:spPr/>
      <dgm:t>
        <a:bodyPr/>
        <a:lstStyle/>
        <a:p>
          <a:endParaRPr lang="es-MX">
            <a:solidFill>
              <a:schemeClr val="tx1"/>
            </a:solidFill>
          </a:endParaRPr>
        </a:p>
      </dgm:t>
    </dgm:pt>
    <dgm:pt modelId="{CD28A6DF-90CE-4960-B79D-3CFFE11FD2C2}" type="sibTrans" cxnId="{128FCC65-8B5F-4786-A78B-F1C1994C36CE}">
      <dgm:prSet/>
      <dgm:spPr/>
      <dgm:t>
        <a:bodyPr/>
        <a:lstStyle/>
        <a:p>
          <a:endParaRPr lang="es-MX">
            <a:solidFill>
              <a:schemeClr val="tx1"/>
            </a:solidFill>
          </a:endParaRPr>
        </a:p>
      </dgm:t>
    </dgm:pt>
    <dgm:pt modelId="{33362A06-DA27-4ECD-A24D-EF37794C008C}" type="pres">
      <dgm:prSet presAssocID="{77B9FCD8-F644-460F-80AC-69AE0E9A7756}" presName="Name0" presStyleCnt="0">
        <dgm:presLayoutVars>
          <dgm:dir/>
          <dgm:resizeHandles val="exact"/>
        </dgm:presLayoutVars>
      </dgm:prSet>
      <dgm:spPr/>
      <dgm:t>
        <a:bodyPr/>
        <a:lstStyle/>
        <a:p>
          <a:endParaRPr lang="es-MX"/>
        </a:p>
      </dgm:t>
    </dgm:pt>
    <dgm:pt modelId="{AAA47B3B-4400-4B81-AD23-C617DF88927D}" type="pres">
      <dgm:prSet presAssocID="{77B9FCD8-F644-460F-80AC-69AE0E9A7756}" presName="fgShape" presStyleLbl="fgShp" presStyleIdx="0" presStyleCnt="1" custFlipVert="1" custScaleY="77013" custLinFactNeighborX="134" custLinFactNeighborY="64368"/>
      <dgm:spPr/>
    </dgm:pt>
    <dgm:pt modelId="{CC497FC9-4A09-4370-8C07-F31B876F7ED6}" type="pres">
      <dgm:prSet presAssocID="{77B9FCD8-F644-460F-80AC-69AE0E9A7756}" presName="linComp" presStyleCnt="0"/>
      <dgm:spPr/>
    </dgm:pt>
    <dgm:pt modelId="{2185D9A0-70D8-4CA4-9D1F-08A801ABF8F6}" type="pres">
      <dgm:prSet presAssocID="{313302D3-600B-4FD8-B71D-B65095C157C8}" presName="compNode" presStyleCnt="0"/>
      <dgm:spPr/>
    </dgm:pt>
    <dgm:pt modelId="{3D6197D1-E75F-451A-81D9-553D89E9DDC8}" type="pres">
      <dgm:prSet presAssocID="{313302D3-600B-4FD8-B71D-B65095C157C8}" presName="bkgdShape" presStyleLbl="node1" presStyleIdx="0" presStyleCnt="2"/>
      <dgm:spPr/>
      <dgm:t>
        <a:bodyPr/>
        <a:lstStyle/>
        <a:p>
          <a:endParaRPr lang="es-MX"/>
        </a:p>
      </dgm:t>
    </dgm:pt>
    <dgm:pt modelId="{8E500920-2CE6-4A65-B27C-7A469D27663D}" type="pres">
      <dgm:prSet presAssocID="{313302D3-600B-4FD8-B71D-B65095C157C8}" presName="nodeTx" presStyleLbl="node1" presStyleIdx="0" presStyleCnt="2">
        <dgm:presLayoutVars>
          <dgm:bulletEnabled val="1"/>
        </dgm:presLayoutVars>
      </dgm:prSet>
      <dgm:spPr/>
      <dgm:t>
        <a:bodyPr/>
        <a:lstStyle/>
        <a:p>
          <a:endParaRPr lang="es-MX"/>
        </a:p>
      </dgm:t>
    </dgm:pt>
    <dgm:pt modelId="{3DE3717B-C4DE-4F10-98D7-77A843B1844D}" type="pres">
      <dgm:prSet presAssocID="{313302D3-600B-4FD8-B71D-B65095C157C8}" presName="invisiNode" presStyleLbl="node1" presStyleIdx="0" presStyleCnt="2"/>
      <dgm:spPr/>
    </dgm:pt>
    <dgm:pt modelId="{2AE07283-5B16-4ED4-956C-E41C7DF67C10}" type="pres">
      <dgm:prSet presAssocID="{313302D3-600B-4FD8-B71D-B65095C157C8}" presName="imagNode" presStyleLbl="fgImgPlace1" presStyleIdx="0" presStyleCnt="2"/>
      <dgm:spPr>
        <a:blipFill rotWithShape="0">
          <a:blip xmlns:r="http://schemas.openxmlformats.org/officeDocument/2006/relationships" r:embed="rId1"/>
          <a:stretch>
            <a:fillRect/>
          </a:stretch>
        </a:blipFill>
      </dgm:spPr>
    </dgm:pt>
    <dgm:pt modelId="{C6EFB248-2C72-4FAB-BB26-1C62BA558F79}" type="pres">
      <dgm:prSet presAssocID="{F41644E8-A4D4-4400-A5D3-526164A64DA9}" presName="sibTrans" presStyleLbl="sibTrans2D1" presStyleIdx="0" presStyleCnt="0"/>
      <dgm:spPr/>
      <dgm:t>
        <a:bodyPr/>
        <a:lstStyle/>
        <a:p>
          <a:endParaRPr lang="es-MX"/>
        </a:p>
      </dgm:t>
    </dgm:pt>
    <dgm:pt modelId="{A8D8BA75-C3CA-4BD7-B8D9-54235D863F1E}" type="pres">
      <dgm:prSet presAssocID="{10ABA262-0A64-40A6-B3EC-9EB0F8EEE1BC}" presName="compNode" presStyleCnt="0"/>
      <dgm:spPr/>
    </dgm:pt>
    <dgm:pt modelId="{B21DD6BE-0032-4EDB-A203-701711D096F8}" type="pres">
      <dgm:prSet presAssocID="{10ABA262-0A64-40A6-B3EC-9EB0F8EEE1BC}" presName="bkgdShape" presStyleLbl="node1" presStyleIdx="1" presStyleCnt="2"/>
      <dgm:spPr/>
      <dgm:t>
        <a:bodyPr/>
        <a:lstStyle/>
        <a:p>
          <a:endParaRPr lang="es-MX"/>
        </a:p>
      </dgm:t>
    </dgm:pt>
    <dgm:pt modelId="{A084D33E-5B3E-4578-BC87-FC91BC6475AB}" type="pres">
      <dgm:prSet presAssocID="{10ABA262-0A64-40A6-B3EC-9EB0F8EEE1BC}" presName="nodeTx" presStyleLbl="node1" presStyleIdx="1" presStyleCnt="2">
        <dgm:presLayoutVars>
          <dgm:bulletEnabled val="1"/>
        </dgm:presLayoutVars>
      </dgm:prSet>
      <dgm:spPr/>
      <dgm:t>
        <a:bodyPr/>
        <a:lstStyle/>
        <a:p>
          <a:endParaRPr lang="es-MX"/>
        </a:p>
      </dgm:t>
    </dgm:pt>
    <dgm:pt modelId="{1B0A20BF-68F5-4FAC-B7A7-8FAEC736765D}" type="pres">
      <dgm:prSet presAssocID="{10ABA262-0A64-40A6-B3EC-9EB0F8EEE1BC}" presName="invisiNode" presStyleLbl="node1" presStyleIdx="1" presStyleCnt="2"/>
      <dgm:spPr/>
    </dgm:pt>
    <dgm:pt modelId="{02B30BD5-1CE2-4FDB-9DC9-43ECB7C2664B}" type="pres">
      <dgm:prSet presAssocID="{10ABA262-0A64-40A6-B3EC-9EB0F8EEE1BC}" presName="imagNode" presStyleLbl="fgImgPlace1" presStyleIdx="1" presStyleCnt="2"/>
      <dgm:spPr>
        <a:blipFill rotWithShape="0">
          <a:blip xmlns:r="http://schemas.openxmlformats.org/officeDocument/2006/relationships" r:embed="rId2"/>
          <a:stretch>
            <a:fillRect/>
          </a:stretch>
        </a:blipFill>
      </dgm:spPr>
    </dgm:pt>
  </dgm:ptLst>
  <dgm:cxnLst>
    <dgm:cxn modelId="{128FCC65-8B5F-4786-A78B-F1C1994C36CE}" srcId="{10ABA262-0A64-40A6-B3EC-9EB0F8EEE1BC}" destId="{DF66104F-D97E-4556-B21D-B6F833525CFF}" srcOrd="2" destOrd="0" parTransId="{69FD18EF-6D6B-494A-933E-76B1A0DCB6F8}" sibTransId="{CD28A6DF-90CE-4960-B79D-3CFFE11FD2C2}"/>
    <dgm:cxn modelId="{ED2C4A37-7678-4794-B625-C6BF44570438}" srcId="{10ABA262-0A64-40A6-B3EC-9EB0F8EEE1BC}" destId="{6F7C88A0-3D75-4F5D-844B-8A573FE5939D}" srcOrd="0" destOrd="0" parTransId="{F768E0A6-2D54-4D58-9729-F7B5F5B227E4}" sibTransId="{D2DFE44C-ABF8-4F84-8C15-110394481987}"/>
    <dgm:cxn modelId="{57EA5E95-CBDB-488E-8B1D-52387DF64E61}" type="presOf" srcId="{F41644E8-A4D4-4400-A5D3-526164A64DA9}" destId="{C6EFB248-2C72-4FAB-BB26-1C62BA558F79}" srcOrd="0" destOrd="0" presId="urn:microsoft.com/office/officeart/2005/8/layout/hList7"/>
    <dgm:cxn modelId="{39FA9B12-9563-41CC-90EA-DC567841E189}" type="presOf" srcId="{FD7F5D87-3219-404A-BC4A-15E13E69A17F}" destId="{8E500920-2CE6-4A65-B27C-7A469D27663D}" srcOrd="1" destOrd="2" presId="urn:microsoft.com/office/officeart/2005/8/layout/hList7"/>
    <dgm:cxn modelId="{674E0919-4951-4B56-B070-0BC92BF9FDC3}" type="presOf" srcId="{313302D3-600B-4FD8-B71D-B65095C157C8}" destId="{8E500920-2CE6-4A65-B27C-7A469D27663D}" srcOrd="1" destOrd="0" presId="urn:microsoft.com/office/officeart/2005/8/layout/hList7"/>
    <dgm:cxn modelId="{F71B023E-C62B-4862-8FF4-B815345817A4}" type="presOf" srcId="{6F7C88A0-3D75-4F5D-844B-8A573FE5939D}" destId="{A084D33E-5B3E-4578-BC87-FC91BC6475AB}" srcOrd="1" destOrd="1" presId="urn:microsoft.com/office/officeart/2005/8/layout/hList7"/>
    <dgm:cxn modelId="{3B91C473-3049-4A23-9970-58B47CDCB35C}" type="presOf" srcId="{DF66104F-D97E-4556-B21D-B6F833525CFF}" destId="{A084D33E-5B3E-4578-BC87-FC91BC6475AB}" srcOrd="1" destOrd="3" presId="urn:microsoft.com/office/officeart/2005/8/layout/hList7"/>
    <dgm:cxn modelId="{DD808870-66EC-43CE-991E-CEEB0E465B1F}" type="presOf" srcId="{FD7F5D87-3219-404A-BC4A-15E13E69A17F}" destId="{3D6197D1-E75F-451A-81D9-553D89E9DDC8}" srcOrd="0" destOrd="2" presId="urn:microsoft.com/office/officeart/2005/8/layout/hList7"/>
    <dgm:cxn modelId="{C13606C9-0169-4042-A672-CE2924A7F0BE}" type="presOf" srcId="{10ABA262-0A64-40A6-B3EC-9EB0F8EEE1BC}" destId="{B21DD6BE-0032-4EDB-A203-701711D096F8}" srcOrd="0" destOrd="0" presId="urn:microsoft.com/office/officeart/2005/8/layout/hList7"/>
    <dgm:cxn modelId="{CBEC6A1D-C124-4A02-9218-52CFBD8DDDB7}" srcId="{313302D3-600B-4FD8-B71D-B65095C157C8}" destId="{FD7F5D87-3219-404A-BC4A-15E13E69A17F}" srcOrd="1" destOrd="0" parTransId="{4FF3B379-B648-4B7C-BB2C-8AB1A9A29652}" sibTransId="{99769062-FD2F-41BE-AF95-C668CCF8E5B2}"/>
    <dgm:cxn modelId="{5F8EB975-7879-4836-AA91-E2767FCF1D0C}" srcId="{313302D3-600B-4FD8-B71D-B65095C157C8}" destId="{60A4E3BF-B17B-404E-BACF-393A7AB6C649}" srcOrd="0" destOrd="0" parTransId="{C4778CDF-E5BE-4F52-9060-311A92A9BCA5}" sibTransId="{434A3938-E62F-4992-97CE-06E57D967CA9}"/>
    <dgm:cxn modelId="{2120A015-6ECA-4F6F-8DA7-4B525195388B}" type="presOf" srcId="{60A4E3BF-B17B-404E-BACF-393A7AB6C649}" destId="{8E500920-2CE6-4A65-B27C-7A469D27663D}" srcOrd="1" destOrd="1" presId="urn:microsoft.com/office/officeart/2005/8/layout/hList7"/>
    <dgm:cxn modelId="{16E27EF7-F184-4E73-9854-436D4A76BFAC}" type="presOf" srcId="{60A4E3BF-B17B-404E-BACF-393A7AB6C649}" destId="{3D6197D1-E75F-451A-81D9-553D89E9DDC8}" srcOrd="0" destOrd="1" presId="urn:microsoft.com/office/officeart/2005/8/layout/hList7"/>
    <dgm:cxn modelId="{3B3D6580-D2F7-46DF-8934-E2D9AA8EDF47}" srcId="{77B9FCD8-F644-460F-80AC-69AE0E9A7756}" destId="{10ABA262-0A64-40A6-B3EC-9EB0F8EEE1BC}" srcOrd="1" destOrd="0" parTransId="{4F49E405-16FD-495C-A7D1-9A270018050E}" sibTransId="{29566EE0-4B22-4306-9691-5356BE6F4ACD}"/>
    <dgm:cxn modelId="{8AB0E141-D32C-44E9-BA1F-1ADAAF2F399D}" type="presOf" srcId="{4B9477FA-A4D3-4E49-816B-7C2CFC276E09}" destId="{B21DD6BE-0032-4EDB-A203-701711D096F8}" srcOrd="0" destOrd="2" presId="urn:microsoft.com/office/officeart/2005/8/layout/hList7"/>
    <dgm:cxn modelId="{3CADE74D-B3F0-4065-ADF7-817A6D626398}" type="presOf" srcId="{77B9FCD8-F644-460F-80AC-69AE0E9A7756}" destId="{33362A06-DA27-4ECD-A24D-EF37794C008C}" srcOrd="0" destOrd="0" presId="urn:microsoft.com/office/officeart/2005/8/layout/hList7"/>
    <dgm:cxn modelId="{FF40D17C-53F3-4D12-BFDB-AD65B220C111}" type="presOf" srcId="{313302D3-600B-4FD8-B71D-B65095C157C8}" destId="{3D6197D1-E75F-451A-81D9-553D89E9DDC8}" srcOrd="0" destOrd="0" presId="urn:microsoft.com/office/officeart/2005/8/layout/hList7"/>
    <dgm:cxn modelId="{2373BBF4-28B1-46E0-934C-4EE2E78DC4F4}" type="presOf" srcId="{DF66104F-D97E-4556-B21D-B6F833525CFF}" destId="{B21DD6BE-0032-4EDB-A203-701711D096F8}" srcOrd="0" destOrd="3" presId="urn:microsoft.com/office/officeart/2005/8/layout/hList7"/>
    <dgm:cxn modelId="{61A74A6A-B31E-4E48-899C-2161C20211A5}" srcId="{77B9FCD8-F644-460F-80AC-69AE0E9A7756}" destId="{313302D3-600B-4FD8-B71D-B65095C157C8}" srcOrd="0" destOrd="0" parTransId="{C992BF70-0A87-4F2F-B7C0-4605C46CB891}" sibTransId="{F41644E8-A4D4-4400-A5D3-526164A64DA9}"/>
    <dgm:cxn modelId="{87D803BE-FF4E-4FC6-AB32-01AA52737641}" srcId="{10ABA262-0A64-40A6-B3EC-9EB0F8EEE1BC}" destId="{4B9477FA-A4D3-4E49-816B-7C2CFC276E09}" srcOrd="1" destOrd="0" parTransId="{FE74F4BF-7E26-44E7-9157-00278AF3D6B5}" sibTransId="{62322EC3-0F19-4E6E-8924-C68F5A2E4E35}"/>
    <dgm:cxn modelId="{02FA1A02-D426-493B-9271-D378BE132F9E}" type="presOf" srcId="{10ABA262-0A64-40A6-B3EC-9EB0F8EEE1BC}" destId="{A084D33E-5B3E-4578-BC87-FC91BC6475AB}" srcOrd="1" destOrd="0" presId="urn:microsoft.com/office/officeart/2005/8/layout/hList7"/>
    <dgm:cxn modelId="{8227F843-5FD0-4AA7-9499-0E9E6B58ABDC}" type="presOf" srcId="{4B9477FA-A4D3-4E49-816B-7C2CFC276E09}" destId="{A084D33E-5B3E-4578-BC87-FC91BC6475AB}" srcOrd="1" destOrd="2" presId="urn:microsoft.com/office/officeart/2005/8/layout/hList7"/>
    <dgm:cxn modelId="{4333C39F-5D4E-42B9-B38F-A8F53A063FE1}" type="presOf" srcId="{6F7C88A0-3D75-4F5D-844B-8A573FE5939D}" destId="{B21DD6BE-0032-4EDB-A203-701711D096F8}" srcOrd="0" destOrd="1" presId="urn:microsoft.com/office/officeart/2005/8/layout/hList7"/>
    <dgm:cxn modelId="{F787DEB0-987A-4F16-BE56-DF84682C4796}" type="presParOf" srcId="{33362A06-DA27-4ECD-A24D-EF37794C008C}" destId="{AAA47B3B-4400-4B81-AD23-C617DF88927D}" srcOrd="0" destOrd="0" presId="urn:microsoft.com/office/officeart/2005/8/layout/hList7"/>
    <dgm:cxn modelId="{C3CD43AC-88FE-47E0-8B6D-6939C6198575}" type="presParOf" srcId="{33362A06-DA27-4ECD-A24D-EF37794C008C}" destId="{CC497FC9-4A09-4370-8C07-F31B876F7ED6}" srcOrd="1" destOrd="0" presId="urn:microsoft.com/office/officeart/2005/8/layout/hList7"/>
    <dgm:cxn modelId="{1739CA95-7E8C-4249-B149-754C72FF9F19}" type="presParOf" srcId="{CC497FC9-4A09-4370-8C07-F31B876F7ED6}" destId="{2185D9A0-70D8-4CA4-9D1F-08A801ABF8F6}" srcOrd="0" destOrd="0" presId="urn:microsoft.com/office/officeart/2005/8/layout/hList7"/>
    <dgm:cxn modelId="{FCC6C676-E654-4CC2-8A5A-134B07515943}" type="presParOf" srcId="{2185D9A0-70D8-4CA4-9D1F-08A801ABF8F6}" destId="{3D6197D1-E75F-451A-81D9-553D89E9DDC8}" srcOrd="0" destOrd="0" presId="urn:microsoft.com/office/officeart/2005/8/layout/hList7"/>
    <dgm:cxn modelId="{BA896098-355F-4E45-AB64-E785168B3616}" type="presParOf" srcId="{2185D9A0-70D8-4CA4-9D1F-08A801ABF8F6}" destId="{8E500920-2CE6-4A65-B27C-7A469D27663D}" srcOrd="1" destOrd="0" presId="urn:microsoft.com/office/officeart/2005/8/layout/hList7"/>
    <dgm:cxn modelId="{58B745CF-3EBC-41DE-B415-5F5B037316FF}" type="presParOf" srcId="{2185D9A0-70D8-4CA4-9D1F-08A801ABF8F6}" destId="{3DE3717B-C4DE-4F10-98D7-77A843B1844D}" srcOrd="2" destOrd="0" presId="urn:microsoft.com/office/officeart/2005/8/layout/hList7"/>
    <dgm:cxn modelId="{ABFFC271-E3BD-44B3-8AE8-15E524ECD2CC}" type="presParOf" srcId="{2185D9A0-70D8-4CA4-9D1F-08A801ABF8F6}" destId="{2AE07283-5B16-4ED4-956C-E41C7DF67C10}" srcOrd="3" destOrd="0" presId="urn:microsoft.com/office/officeart/2005/8/layout/hList7"/>
    <dgm:cxn modelId="{87295461-EEC6-48E9-87A2-5745B9EA844F}" type="presParOf" srcId="{CC497FC9-4A09-4370-8C07-F31B876F7ED6}" destId="{C6EFB248-2C72-4FAB-BB26-1C62BA558F79}" srcOrd="1" destOrd="0" presId="urn:microsoft.com/office/officeart/2005/8/layout/hList7"/>
    <dgm:cxn modelId="{4A4C0880-F2F3-44F2-A2AA-72856CFB79AC}" type="presParOf" srcId="{CC497FC9-4A09-4370-8C07-F31B876F7ED6}" destId="{A8D8BA75-C3CA-4BD7-B8D9-54235D863F1E}" srcOrd="2" destOrd="0" presId="urn:microsoft.com/office/officeart/2005/8/layout/hList7"/>
    <dgm:cxn modelId="{DE874A9F-E513-4B73-BDD8-1D020E561946}" type="presParOf" srcId="{A8D8BA75-C3CA-4BD7-B8D9-54235D863F1E}" destId="{B21DD6BE-0032-4EDB-A203-701711D096F8}" srcOrd="0" destOrd="0" presId="urn:microsoft.com/office/officeart/2005/8/layout/hList7"/>
    <dgm:cxn modelId="{94474B50-999A-47B9-9F7F-F01126FC56D2}" type="presParOf" srcId="{A8D8BA75-C3CA-4BD7-B8D9-54235D863F1E}" destId="{A084D33E-5B3E-4578-BC87-FC91BC6475AB}" srcOrd="1" destOrd="0" presId="urn:microsoft.com/office/officeart/2005/8/layout/hList7"/>
    <dgm:cxn modelId="{2185E851-7326-445B-B2F9-F0DCEBB1EF85}" type="presParOf" srcId="{A8D8BA75-C3CA-4BD7-B8D9-54235D863F1E}" destId="{1B0A20BF-68F5-4FAC-B7A7-8FAEC736765D}" srcOrd="2" destOrd="0" presId="urn:microsoft.com/office/officeart/2005/8/layout/hList7"/>
    <dgm:cxn modelId="{394DBC62-2B29-4A10-B4B2-9F69528B5C64}" type="presParOf" srcId="{A8D8BA75-C3CA-4BD7-B8D9-54235D863F1E}" destId="{02B30BD5-1CE2-4FDB-9DC9-43ECB7C2664B}"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8FF779-41B4-4EEF-8082-AB391DF8898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MX"/>
        </a:p>
      </dgm:t>
    </dgm:pt>
    <dgm:pt modelId="{A63A3EF9-AC52-4A30-B91B-5B88574E345C}">
      <dgm:prSet custT="1"/>
      <dgm:spPr/>
      <dgm:t>
        <a:bodyPr/>
        <a:lstStyle/>
        <a:p>
          <a:pPr rtl="0"/>
          <a:r>
            <a:rPr lang="es-MX" sz="2800" smtClean="0"/>
            <a:t>En un concepto más amplio, la OCDE considera que </a:t>
          </a:r>
          <a:r>
            <a:rPr lang="es-MX" sz="2800" b="1" smtClean="0"/>
            <a:t>GOBIERNO CORPORATIVO:</a:t>
          </a:r>
          <a:endParaRPr lang="es-MX" sz="2800" dirty="0"/>
        </a:p>
      </dgm:t>
    </dgm:pt>
    <dgm:pt modelId="{3BAB0920-AF36-47EB-9853-5407A46F8F8D}" type="parTrans" cxnId="{880C9C7C-B2EB-4236-88F9-EC7F26C5B930}">
      <dgm:prSet/>
      <dgm:spPr/>
      <dgm:t>
        <a:bodyPr/>
        <a:lstStyle/>
        <a:p>
          <a:endParaRPr lang="es-MX">
            <a:solidFill>
              <a:schemeClr val="tx1"/>
            </a:solidFill>
          </a:endParaRPr>
        </a:p>
      </dgm:t>
    </dgm:pt>
    <dgm:pt modelId="{725FCA72-D3C0-402E-8935-1AF894EF8D83}" type="sibTrans" cxnId="{880C9C7C-B2EB-4236-88F9-EC7F26C5B930}">
      <dgm:prSet/>
      <dgm:spPr/>
      <dgm:t>
        <a:bodyPr/>
        <a:lstStyle/>
        <a:p>
          <a:endParaRPr lang="es-MX">
            <a:solidFill>
              <a:schemeClr val="tx1"/>
            </a:solidFill>
          </a:endParaRPr>
        </a:p>
      </dgm:t>
    </dgm:pt>
    <dgm:pt modelId="{6710FE6E-9678-4824-BCBF-EF9E998C3314}">
      <dgm:prSet custT="1"/>
      <dgm:spPr/>
      <dgm:t>
        <a:bodyPr/>
        <a:lstStyle/>
        <a:p>
          <a:pPr rtl="0"/>
          <a:r>
            <a:rPr lang="es-MX" sz="2400" b="1" smtClean="0"/>
            <a:t>Conjunto de relaciones </a:t>
          </a:r>
          <a:r>
            <a:rPr lang="es-MX" sz="2400" smtClean="0"/>
            <a:t>entre</a:t>
          </a:r>
          <a:endParaRPr lang="es-MX" sz="2400" dirty="0"/>
        </a:p>
      </dgm:t>
    </dgm:pt>
    <dgm:pt modelId="{479135EF-31CA-474B-8597-001CCF55FA67}" type="parTrans" cxnId="{04AB3EA4-04C2-4942-A5F0-A944987A3B5C}">
      <dgm:prSet/>
      <dgm:spPr/>
      <dgm:t>
        <a:bodyPr/>
        <a:lstStyle/>
        <a:p>
          <a:endParaRPr lang="es-MX">
            <a:solidFill>
              <a:schemeClr val="tx1"/>
            </a:solidFill>
          </a:endParaRPr>
        </a:p>
      </dgm:t>
    </dgm:pt>
    <dgm:pt modelId="{3B7E1D41-0C5C-43F6-B321-5DDF45E2C47E}" type="sibTrans" cxnId="{04AB3EA4-04C2-4942-A5F0-A944987A3B5C}">
      <dgm:prSet/>
      <dgm:spPr/>
      <dgm:t>
        <a:bodyPr/>
        <a:lstStyle/>
        <a:p>
          <a:endParaRPr lang="es-MX">
            <a:solidFill>
              <a:schemeClr val="tx1"/>
            </a:solidFill>
          </a:endParaRPr>
        </a:p>
      </dgm:t>
    </dgm:pt>
    <dgm:pt modelId="{94E2DA9E-8CF1-4F84-B879-40BFA0AD1679}">
      <dgm:prSet custT="1"/>
      <dgm:spPr/>
      <dgm:t>
        <a:bodyPr/>
        <a:lstStyle/>
        <a:p>
          <a:pPr algn="ctr" rtl="0"/>
          <a:r>
            <a:rPr lang="es-MX" sz="2400" b="1" smtClean="0"/>
            <a:t>Estructura </a:t>
          </a:r>
          <a:r>
            <a:rPr lang="es-MX" sz="2400" smtClean="0"/>
            <a:t>a través de la cual:</a:t>
          </a:r>
          <a:endParaRPr lang="es-MX" sz="2400" dirty="0"/>
        </a:p>
      </dgm:t>
    </dgm:pt>
    <dgm:pt modelId="{4B3BE494-BA1C-475A-BC65-FA687BD96BB4}" type="parTrans" cxnId="{B9E6267B-95BC-4111-BCC3-BF9B3B025118}">
      <dgm:prSet/>
      <dgm:spPr/>
      <dgm:t>
        <a:bodyPr/>
        <a:lstStyle/>
        <a:p>
          <a:endParaRPr lang="es-MX">
            <a:solidFill>
              <a:schemeClr val="tx1"/>
            </a:solidFill>
          </a:endParaRPr>
        </a:p>
      </dgm:t>
    </dgm:pt>
    <dgm:pt modelId="{4197B6EB-73F5-4136-8C73-41F601DD208A}" type="sibTrans" cxnId="{B9E6267B-95BC-4111-BCC3-BF9B3B025118}">
      <dgm:prSet/>
      <dgm:spPr/>
      <dgm:t>
        <a:bodyPr/>
        <a:lstStyle/>
        <a:p>
          <a:endParaRPr lang="es-MX">
            <a:solidFill>
              <a:schemeClr val="tx1"/>
            </a:solidFill>
          </a:endParaRPr>
        </a:p>
      </dgm:t>
    </dgm:pt>
    <dgm:pt modelId="{A2AFDE6D-B8A9-479F-B99C-073E851E1689}">
      <dgm:prSet custT="1"/>
      <dgm:spPr/>
      <dgm:t>
        <a:bodyPr/>
        <a:lstStyle/>
        <a:p>
          <a:pPr rtl="0"/>
          <a:r>
            <a:rPr lang="es-MX" sz="2000" smtClean="0"/>
            <a:t>administración de la sociedad</a:t>
          </a:r>
          <a:endParaRPr lang="es-MX" sz="2000" dirty="0"/>
        </a:p>
      </dgm:t>
    </dgm:pt>
    <dgm:pt modelId="{8362F9D5-9A9F-4F8A-BCF2-4A3C4924BEBC}" type="parTrans" cxnId="{7C9596E7-3FA7-4AAD-92EE-24568F547D13}">
      <dgm:prSet/>
      <dgm:spPr/>
      <dgm:t>
        <a:bodyPr/>
        <a:lstStyle/>
        <a:p>
          <a:endParaRPr lang="es-MX">
            <a:solidFill>
              <a:schemeClr val="tx1"/>
            </a:solidFill>
          </a:endParaRPr>
        </a:p>
      </dgm:t>
    </dgm:pt>
    <dgm:pt modelId="{6E07A7CA-6DA6-4B58-99AA-22E1F30459A3}" type="sibTrans" cxnId="{7C9596E7-3FA7-4AAD-92EE-24568F547D13}">
      <dgm:prSet/>
      <dgm:spPr/>
      <dgm:t>
        <a:bodyPr/>
        <a:lstStyle/>
        <a:p>
          <a:endParaRPr lang="es-MX">
            <a:solidFill>
              <a:schemeClr val="tx1"/>
            </a:solidFill>
          </a:endParaRPr>
        </a:p>
      </dgm:t>
    </dgm:pt>
    <dgm:pt modelId="{4D5E0343-213F-4C74-A235-C2B0D061AACC}">
      <dgm:prSet custT="1"/>
      <dgm:spPr/>
      <dgm:t>
        <a:bodyPr/>
        <a:lstStyle/>
        <a:p>
          <a:pPr rtl="0"/>
          <a:r>
            <a:rPr lang="es-MX" sz="2000" dirty="0" smtClean="0"/>
            <a:t>su Consejo / Directorio</a:t>
          </a:r>
          <a:endParaRPr lang="es-MX" sz="2000" dirty="0"/>
        </a:p>
      </dgm:t>
    </dgm:pt>
    <dgm:pt modelId="{557B393E-E8B0-4821-908D-48E2C48EB238}" type="parTrans" cxnId="{97CAEFC3-AACF-4C7E-8AE8-279B7D8723BB}">
      <dgm:prSet/>
      <dgm:spPr/>
      <dgm:t>
        <a:bodyPr/>
        <a:lstStyle/>
        <a:p>
          <a:endParaRPr lang="es-MX">
            <a:solidFill>
              <a:schemeClr val="tx1"/>
            </a:solidFill>
          </a:endParaRPr>
        </a:p>
      </dgm:t>
    </dgm:pt>
    <dgm:pt modelId="{A4ACC805-D9A7-4066-A440-A61091BDBB55}" type="sibTrans" cxnId="{97CAEFC3-AACF-4C7E-8AE8-279B7D8723BB}">
      <dgm:prSet/>
      <dgm:spPr/>
      <dgm:t>
        <a:bodyPr/>
        <a:lstStyle/>
        <a:p>
          <a:endParaRPr lang="es-MX">
            <a:solidFill>
              <a:schemeClr val="tx1"/>
            </a:solidFill>
          </a:endParaRPr>
        </a:p>
      </dgm:t>
    </dgm:pt>
    <dgm:pt modelId="{2A7BD46B-0456-44A9-ADC5-6608A480A193}">
      <dgm:prSet custT="1"/>
      <dgm:spPr/>
      <dgm:t>
        <a:bodyPr/>
        <a:lstStyle/>
        <a:p>
          <a:pPr rtl="0"/>
          <a:r>
            <a:rPr lang="es-MX" sz="2000" smtClean="0"/>
            <a:t>sus accionistas, y</a:t>
          </a:r>
          <a:endParaRPr lang="es-MX" sz="2000" dirty="0"/>
        </a:p>
      </dgm:t>
    </dgm:pt>
    <dgm:pt modelId="{DB1C31BF-26E2-47BE-A4F7-B7E43FB44818}" type="parTrans" cxnId="{F7B72875-B11C-4515-B04C-115917C0F20D}">
      <dgm:prSet/>
      <dgm:spPr/>
      <dgm:t>
        <a:bodyPr/>
        <a:lstStyle/>
        <a:p>
          <a:endParaRPr lang="es-MX">
            <a:solidFill>
              <a:schemeClr val="tx1"/>
            </a:solidFill>
          </a:endParaRPr>
        </a:p>
      </dgm:t>
    </dgm:pt>
    <dgm:pt modelId="{BB3EA8B9-AEB9-4004-8D4C-D827918427B2}" type="sibTrans" cxnId="{F7B72875-B11C-4515-B04C-115917C0F20D}">
      <dgm:prSet/>
      <dgm:spPr/>
      <dgm:t>
        <a:bodyPr/>
        <a:lstStyle/>
        <a:p>
          <a:endParaRPr lang="es-MX">
            <a:solidFill>
              <a:schemeClr val="tx1"/>
            </a:solidFill>
          </a:endParaRPr>
        </a:p>
      </dgm:t>
    </dgm:pt>
    <dgm:pt modelId="{4C29E42C-879D-4876-84FD-246ACD6D8B5C}">
      <dgm:prSet custT="1"/>
      <dgm:spPr/>
      <dgm:t>
        <a:bodyPr/>
        <a:lstStyle/>
        <a:p>
          <a:pPr rtl="0"/>
          <a:r>
            <a:rPr lang="es-MX" sz="2000" dirty="0" smtClean="0"/>
            <a:t>los terceros interesados (stakeholders).</a:t>
          </a:r>
          <a:endParaRPr lang="es-MX" sz="2000" dirty="0"/>
        </a:p>
      </dgm:t>
    </dgm:pt>
    <dgm:pt modelId="{AFCA87FB-93F4-4287-BB85-E10255A76711}" type="parTrans" cxnId="{657F6592-A135-4918-8689-F93E67CBA7AA}">
      <dgm:prSet/>
      <dgm:spPr/>
      <dgm:t>
        <a:bodyPr/>
        <a:lstStyle/>
        <a:p>
          <a:endParaRPr lang="es-MX">
            <a:solidFill>
              <a:schemeClr val="tx1"/>
            </a:solidFill>
          </a:endParaRPr>
        </a:p>
      </dgm:t>
    </dgm:pt>
    <dgm:pt modelId="{9E53D8DE-D0CE-47FF-BB1A-D0E5131CC88B}" type="sibTrans" cxnId="{657F6592-A135-4918-8689-F93E67CBA7AA}">
      <dgm:prSet/>
      <dgm:spPr/>
      <dgm:t>
        <a:bodyPr/>
        <a:lstStyle/>
        <a:p>
          <a:endParaRPr lang="es-MX">
            <a:solidFill>
              <a:schemeClr val="tx1"/>
            </a:solidFill>
          </a:endParaRPr>
        </a:p>
      </dgm:t>
    </dgm:pt>
    <dgm:pt modelId="{503DA324-820F-41B2-9725-BCBF05E4FF10}">
      <dgm:prSet custT="1"/>
      <dgm:spPr/>
      <dgm:t>
        <a:bodyPr/>
        <a:lstStyle/>
        <a:p>
          <a:pPr algn="ctr" rtl="0"/>
          <a:r>
            <a:rPr lang="es-MX" sz="2000" smtClean="0"/>
            <a:t>los objetivos de la sociedad son determinados</a:t>
          </a:r>
          <a:endParaRPr lang="es-MX" sz="2000" dirty="0"/>
        </a:p>
      </dgm:t>
    </dgm:pt>
    <dgm:pt modelId="{0234AC63-5BC5-4FE9-938C-4DC781F159FA}" type="parTrans" cxnId="{CEF92525-D180-4644-9D35-608A7F3AB8B5}">
      <dgm:prSet/>
      <dgm:spPr/>
      <dgm:t>
        <a:bodyPr/>
        <a:lstStyle/>
        <a:p>
          <a:endParaRPr lang="es-MX">
            <a:solidFill>
              <a:schemeClr val="tx1"/>
            </a:solidFill>
          </a:endParaRPr>
        </a:p>
      </dgm:t>
    </dgm:pt>
    <dgm:pt modelId="{AC9F2880-B8A1-4202-92AC-7B1B8C2F2BBA}" type="sibTrans" cxnId="{CEF92525-D180-4644-9D35-608A7F3AB8B5}">
      <dgm:prSet/>
      <dgm:spPr/>
      <dgm:t>
        <a:bodyPr/>
        <a:lstStyle/>
        <a:p>
          <a:endParaRPr lang="es-MX">
            <a:solidFill>
              <a:schemeClr val="tx1"/>
            </a:solidFill>
          </a:endParaRPr>
        </a:p>
      </dgm:t>
    </dgm:pt>
    <dgm:pt modelId="{99D9D936-BE02-4BD3-935B-26DDFA948CEF}">
      <dgm:prSet custT="1"/>
      <dgm:spPr/>
      <dgm:t>
        <a:bodyPr/>
        <a:lstStyle/>
        <a:p>
          <a:pPr algn="ctr" rtl="0"/>
          <a:r>
            <a:rPr lang="es-MX" sz="2000" smtClean="0"/>
            <a:t>es monitoreado su desempeño y cumplimiento.</a:t>
          </a:r>
          <a:endParaRPr lang="es-MX" sz="2000" dirty="0"/>
        </a:p>
      </dgm:t>
    </dgm:pt>
    <dgm:pt modelId="{3157E8E2-DE7F-43A3-A669-510B6E86C790}" type="parTrans" cxnId="{D821EDF4-967E-426A-9077-1881A7D13A57}">
      <dgm:prSet/>
      <dgm:spPr/>
      <dgm:t>
        <a:bodyPr/>
        <a:lstStyle/>
        <a:p>
          <a:endParaRPr lang="es-MX">
            <a:solidFill>
              <a:schemeClr val="tx1"/>
            </a:solidFill>
          </a:endParaRPr>
        </a:p>
      </dgm:t>
    </dgm:pt>
    <dgm:pt modelId="{65E36D75-0362-4485-8658-1C73EB4A8E34}" type="sibTrans" cxnId="{D821EDF4-967E-426A-9077-1881A7D13A57}">
      <dgm:prSet/>
      <dgm:spPr/>
      <dgm:t>
        <a:bodyPr/>
        <a:lstStyle/>
        <a:p>
          <a:endParaRPr lang="es-MX">
            <a:solidFill>
              <a:schemeClr val="tx1"/>
            </a:solidFill>
          </a:endParaRPr>
        </a:p>
      </dgm:t>
    </dgm:pt>
    <dgm:pt modelId="{1894C8C8-F42B-44D9-AB7A-1E4450E76958}" type="pres">
      <dgm:prSet presAssocID="{5C8FF779-41B4-4EEF-8082-AB391DF8898F}" presName="composite" presStyleCnt="0">
        <dgm:presLayoutVars>
          <dgm:chMax val="1"/>
          <dgm:dir/>
          <dgm:resizeHandles val="exact"/>
        </dgm:presLayoutVars>
      </dgm:prSet>
      <dgm:spPr/>
      <dgm:t>
        <a:bodyPr/>
        <a:lstStyle/>
        <a:p>
          <a:endParaRPr lang="es-MX"/>
        </a:p>
      </dgm:t>
    </dgm:pt>
    <dgm:pt modelId="{5DC5694F-2E9F-4530-88DA-F7FBBA0B46F6}" type="pres">
      <dgm:prSet presAssocID="{A63A3EF9-AC52-4A30-B91B-5B88574E345C}" presName="roof" presStyleLbl="dkBgShp" presStyleIdx="0" presStyleCnt="2"/>
      <dgm:spPr/>
      <dgm:t>
        <a:bodyPr/>
        <a:lstStyle/>
        <a:p>
          <a:endParaRPr lang="es-MX"/>
        </a:p>
      </dgm:t>
    </dgm:pt>
    <dgm:pt modelId="{43443E68-5C5A-4969-88F4-DE8A33B0EDC2}" type="pres">
      <dgm:prSet presAssocID="{A63A3EF9-AC52-4A30-B91B-5B88574E345C}" presName="pillars" presStyleCnt="0"/>
      <dgm:spPr/>
    </dgm:pt>
    <dgm:pt modelId="{12CA6898-30C6-4B96-AE93-0F12213AEC17}" type="pres">
      <dgm:prSet presAssocID="{A63A3EF9-AC52-4A30-B91B-5B88574E345C}" presName="pillar1" presStyleLbl="node1" presStyleIdx="0" presStyleCnt="2">
        <dgm:presLayoutVars>
          <dgm:bulletEnabled val="1"/>
        </dgm:presLayoutVars>
      </dgm:prSet>
      <dgm:spPr/>
      <dgm:t>
        <a:bodyPr/>
        <a:lstStyle/>
        <a:p>
          <a:endParaRPr lang="es-MX"/>
        </a:p>
      </dgm:t>
    </dgm:pt>
    <dgm:pt modelId="{869B6EB2-32D1-4627-9130-4E76A7886EFC}" type="pres">
      <dgm:prSet presAssocID="{94E2DA9E-8CF1-4F84-B879-40BFA0AD1679}" presName="pillarX" presStyleLbl="node1" presStyleIdx="1" presStyleCnt="2">
        <dgm:presLayoutVars>
          <dgm:bulletEnabled val="1"/>
        </dgm:presLayoutVars>
      </dgm:prSet>
      <dgm:spPr/>
      <dgm:t>
        <a:bodyPr/>
        <a:lstStyle/>
        <a:p>
          <a:endParaRPr lang="es-MX"/>
        </a:p>
      </dgm:t>
    </dgm:pt>
    <dgm:pt modelId="{12D4F1EE-0A64-4C95-8005-B2CE0BEB795C}" type="pres">
      <dgm:prSet presAssocID="{A63A3EF9-AC52-4A30-B91B-5B88574E345C}" presName="base" presStyleLbl="dkBgShp" presStyleIdx="1" presStyleCnt="2"/>
      <dgm:spPr/>
    </dgm:pt>
  </dgm:ptLst>
  <dgm:cxnLst>
    <dgm:cxn modelId="{D821EDF4-967E-426A-9077-1881A7D13A57}" srcId="{94E2DA9E-8CF1-4F84-B879-40BFA0AD1679}" destId="{99D9D936-BE02-4BD3-935B-26DDFA948CEF}" srcOrd="1" destOrd="0" parTransId="{3157E8E2-DE7F-43A3-A669-510B6E86C790}" sibTransId="{65E36D75-0362-4485-8658-1C73EB4A8E34}"/>
    <dgm:cxn modelId="{880C9C7C-B2EB-4236-88F9-EC7F26C5B930}" srcId="{5C8FF779-41B4-4EEF-8082-AB391DF8898F}" destId="{A63A3EF9-AC52-4A30-B91B-5B88574E345C}" srcOrd="0" destOrd="0" parTransId="{3BAB0920-AF36-47EB-9853-5407A46F8F8D}" sibTransId="{725FCA72-D3C0-402E-8935-1AF894EF8D83}"/>
    <dgm:cxn modelId="{69280E93-5BA9-4C86-88FF-62615F0E9D7E}" type="presOf" srcId="{A2AFDE6D-B8A9-479F-B99C-073E851E1689}" destId="{12CA6898-30C6-4B96-AE93-0F12213AEC17}" srcOrd="0" destOrd="1" presId="urn:microsoft.com/office/officeart/2005/8/layout/hList3"/>
    <dgm:cxn modelId="{6FC866ED-F770-4B11-B1C5-327767DB325A}" type="presOf" srcId="{4C29E42C-879D-4876-84FD-246ACD6D8B5C}" destId="{12CA6898-30C6-4B96-AE93-0F12213AEC17}" srcOrd="0" destOrd="4" presId="urn:microsoft.com/office/officeart/2005/8/layout/hList3"/>
    <dgm:cxn modelId="{CA52600A-EDCC-4749-AAEE-AF91FA5893F3}" type="presOf" srcId="{2A7BD46B-0456-44A9-ADC5-6608A480A193}" destId="{12CA6898-30C6-4B96-AE93-0F12213AEC17}" srcOrd="0" destOrd="3" presId="urn:microsoft.com/office/officeart/2005/8/layout/hList3"/>
    <dgm:cxn modelId="{412D8EF7-A986-4EB5-97D5-E30A8BABD9CB}" type="presOf" srcId="{503DA324-820F-41B2-9725-BCBF05E4FF10}" destId="{869B6EB2-32D1-4627-9130-4E76A7886EFC}" srcOrd="0" destOrd="1" presId="urn:microsoft.com/office/officeart/2005/8/layout/hList3"/>
    <dgm:cxn modelId="{8E244454-6E08-4702-9707-C5B2F52BDB06}" type="presOf" srcId="{99D9D936-BE02-4BD3-935B-26DDFA948CEF}" destId="{869B6EB2-32D1-4627-9130-4E76A7886EFC}" srcOrd="0" destOrd="2" presId="urn:microsoft.com/office/officeart/2005/8/layout/hList3"/>
    <dgm:cxn modelId="{7C9596E7-3FA7-4AAD-92EE-24568F547D13}" srcId="{6710FE6E-9678-4824-BCBF-EF9E998C3314}" destId="{A2AFDE6D-B8A9-479F-B99C-073E851E1689}" srcOrd="0" destOrd="0" parTransId="{8362F9D5-9A9F-4F8A-BCF2-4A3C4924BEBC}" sibTransId="{6E07A7CA-6DA6-4B58-99AA-22E1F30459A3}"/>
    <dgm:cxn modelId="{B9E6267B-95BC-4111-BCC3-BF9B3B025118}" srcId="{A63A3EF9-AC52-4A30-B91B-5B88574E345C}" destId="{94E2DA9E-8CF1-4F84-B879-40BFA0AD1679}" srcOrd="1" destOrd="0" parTransId="{4B3BE494-BA1C-475A-BC65-FA687BD96BB4}" sibTransId="{4197B6EB-73F5-4136-8C73-41F601DD208A}"/>
    <dgm:cxn modelId="{E7411604-2146-4CF7-A105-8EE63B369940}" type="presOf" srcId="{6710FE6E-9678-4824-BCBF-EF9E998C3314}" destId="{12CA6898-30C6-4B96-AE93-0F12213AEC17}" srcOrd="0" destOrd="0" presId="urn:microsoft.com/office/officeart/2005/8/layout/hList3"/>
    <dgm:cxn modelId="{49A3E7B9-2A87-4C05-859F-875F7C9F1BE4}" type="presOf" srcId="{4D5E0343-213F-4C74-A235-C2B0D061AACC}" destId="{12CA6898-30C6-4B96-AE93-0F12213AEC17}" srcOrd="0" destOrd="2" presId="urn:microsoft.com/office/officeart/2005/8/layout/hList3"/>
    <dgm:cxn modelId="{105DB850-7E88-4AC5-BB18-EAABAF2C7A87}" type="presOf" srcId="{A63A3EF9-AC52-4A30-B91B-5B88574E345C}" destId="{5DC5694F-2E9F-4530-88DA-F7FBBA0B46F6}" srcOrd="0" destOrd="0" presId="urn:microsoft.com/office/officeart/2005/8/layout/hList3"/>
    <dgm:cxn modelId="{CEF92525-D180-4644-9D35-608A7F3AB8B5}" srcId="{94E2DA9E-8CF1-4F84-B879-40BFA0AD1679}" destId="{503DA324-820F-41B2-9725-BCBF05E4FF10}" srcOrd="0" destOrd="0" parTransId="{0234AC63-5BC5-4FE9-938C-4DC781F159FA}" sibTransId="{AC9F2880-B8A1-4202-92AC-7B1B8C2F2BBA}"/>
    <dgm:cxn modelId="{657F6592-A135-4918-8689-F93E67CBA7AA}" srcId="{6710FE6E-9678-4824-BCBF-EF9E998C3314}" destId="{4C29E42C-879D-4876-84FD-246ACD6D8B5C}" srcOrd="3" destOrd="0" parTransId="{AFCA87FB-93F4-4287-BB85-E10255A76711}" sibTransId="{9E53D8DE-D0CE-47FF-BB1A-D0E5131CC88B}"/>
    <dgm:cxn modelId="{04AB3EA4-04C2-4942-A5F0-A944987A3B5C}" srcId="{A63A3EF9-AC52-4A30-B91B-5B88574E345C}" destId="{6710FE6E-9678-4824-BCBF-EF9E998C3314}" srcOrd="0" destOrd="0" parTransId="{479135EF-31CA-474B-8597-001CCF55FA67}" sibTransId="{3B7E1D41-0C5C-43F6-B321-5DDF45E2C47E}"/>
    <dgm:cxn modelId="{F7B72875-B11C-4515-B04C-115917C0F20D}" srcId="{6710FE6E-9678-4824-BCBF-EF9E998C3314}" destId="{2A7BD46B-0456-44A9-ADC5-6608A480A193}" srcOrd="2" destOrd="0" parTransId="{DB1C31BF-26E2-47BE-A4F7-B7E43FB44818}" sibTransId="{BB3EA8B9-AEB9-4004-8D4C-D827918427B2}"/>
    <dgm:cxn modelId="{EB5EEC38-E34F-4175-AD22-2EFFF8158CDB}" type="presOf" srcId="{5C8FF779-41B4-4EEF-8082-AB391DF8898F}" destId="{1894C8C8-F42B-44D9-AB7A-1E4450E76958}" srcOrd="0" destOrd="0" presId="urn:microsoft.com/office/officeart/2005/8/layout/hList3"/>
    <dgm:cxn modelId="{08B00B1C-C218-43D7-9A17-713E41A14E46}" type="presOf" srcId="{94E2DA9E-8CF1-4F84-B879-40BFA0AD1679}" destId="{869B6EB2-32D1-4627-9130-4E76A7886EFC}" srcOrd="0" destOrd="0" presId="urn:microsoft.com/office/officeart/2005/8/layout/hList3"/>
    <dgm:cxn modelId="{97CAEFC3-AACF-4C7E-8AE8-279B7D8723BB}" srcId="{6710FE6E-9678-4824-BCBF-EF9E998C3314}" destId="{4D5E0343-213F-4C74-A235-C2B0D061AACC}" srcOrd="1" destOrd="0" parTransId="{557B393E-E8B0-4821-908D-48E2C48EB238}" sibTransId="{A4ACC805-D9A7-4066-A440-A61091BDBB55}"/>
    <dgm:cxn modelId="{0121FB16-22ED-4283-855F-B45BB44B60E4}" type="presParOf" srcId="{1894C8C8-F42B-44D9-AB7A-1E4450E76958}" destId="{5DC5694F-2E9F-4530-88DA-F7FBBA0B46F6}" srcOrd="0" destOrd="0" presId="urn:microsoft.com/office/officeart/2005/8/layout/hList3"/>
    <dgm:cxn modelId="{7F791A1A-4C6D-4533-B6FD-36BF16091EDC}" type="presParOf" srcId="{1894C8C8-F42B-44D9-AB7A-1E4450E76958}" destId="{43443E68-5C5A-4969-88F4-DE8A33B0EDC2}" srcOrd="1" destOrd="0" presId="urn:microsoft.com/office/officeart/2005/8/layout/hList3"/>
    <dgm:cxn modelId="{8B314DBA-F620-45E7-BBEB-0C5834F043FE}" type="presParOf" srcId="{43443E68-5C5A-4969-88F4-DE8A33B0EDC2}" destId="{12CA6898-30C6-4B96-AE93-0F12213AEC17}" srcOrd="0" destOrd="0" presId="urn:microsoft.com/office/officeart/2005/8/layout/hList3"/>
    <dgm:cxn modelId="{6F480800-3BE7-460D-9D4F-BDA28B5045E8}" type="presParOf" srcId="{43443E68-5C5A-4969-88F4-DE8A33B0EDC2}" destId="{869B6EB2-32D1-4627-9130-4E76A7886EFC}" srcOrd="1" destOrd="0" presId="urn:microsoft.com/office/officeart/2005/8/layout/hList3"/>
    <dgm:cxn modelId="{A6F78A7A-B844-46A5-9F02-FB5B81DBCD95}" type="presParOf" srcId="{1894C8C8-F42B-44D9-AB7A-1E4450E76958}" destId="{12D4F1EE-0A64-4C95-8005-B2CE0BEB795C}"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E1D394-1B42-4507-86A4-DE1A1A741650}"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es-MX"/>
        </a:p>
      </dgm:t>
    </dgm:pt>
    <dgm:pt modelId="{7B93726C-55D0-4256-9598-AC24CFDB19E4}">
      <dgm:prSet custT="1"/>
      <dgm:spPr/>
      <dgm:t>
        <a:bodyPr/>
        <a:lstStyle/>
        <a:p>
          <a:pPr rtl="0"/>
          <a:r>
            <a:rPr lang="es-MX" sz="1500" dirty="0" smtClean="0">
              <a:solidFill>
                <a:schemeClr val="tx1"/>
              </a:solidFill>
            </a:rPr>
            <a:t>Adoptados como parte de la cultura de la sociedad</a:t>
          </a:r>
          <a:endParaRPr lang="es-MX" sz="1500" dirty="0">
            <a:solidFill>
              <a:schemeClr val="tx1"/>
            </a:solidFill>
          </a:endParaRPr>
        </a:p>
      </dgm:t>
    </dgm:pt>
    <dgm:pt modelId="{804D14E7-E01E-496E-B933-4681A631ADD4}" type="parTrans" cxnId="{18078266-B82D-4446-9A85-59C9D24F9AD1}">
      <dgm:prSet/>
      <dgm:spPr/>
      <dgm:t>
        <a:bodyPr/>
        <a:lstStyle/>
        <a:p>
          <a:endParaRPr lang="es-MX" sz="1500">
            <a:solidFill>
              <a:schemeClr val="tx1"/>
            </a:solidFill>
          </a:endParaRPr>
        </a:p>
      </dgm:t>
    </dgm:pt>
    <dgm:pt modelId="{CB829DC5-AB24-4D37-A7CE-7358CC479B9A}" type="sibTrans" cxnId="{18078266-B82D-4446-9A85-59C9D24F9AD1}">
      <dgm:prSet/>
      <dgm:spPr/>
      <dgm:t>
        <a:bodyPr/>
        <a:lstStyle/>
        <a:p>
          <a:endParaRPr lang="es-MX" sz="1500">
            <a:solidFill>
              <a:schemeClr val="tx1"/>
            </a:solidFill>
          </a:endParaRPr>
        </a:p>
      </dgm:t>
    </dgm:pt>
    <dgm:pt modelId="{DC543564-E6D6-4152-AE3D-106AF8A3E3D4}">
      <dgm:prSet custT="1"/>
      <dgm:spPr/>
      <dgm:t>
        <a:bodyPr/>
        <a:lstStyle/>
        <a:p>
          <a:pPr rtl="0"/>
          <a:r>
            <a:rPr lang="es-MX" sz="1500" dirty="0" smtClean="0">
              <a:solidFill>
                <a:schemeClr val="tx1"/>
              </a:solidFill>
            </a:rPr>
            <a:t>Observados desde los más altos niveles de la administración</a:t>
          </a:r>
          <a:endParaRPr lang="es-MX" sz="1500" dirty="0">
            <a:solidFill>
              <a:schemeClr val="tx1"/>
            </a:solidFill>
          </a:endParaRPr>
        </a:p>
      </dgm:t>
    </dgm:pt>
    <dgm:pt modelId="{E3CE4272-3E2D-4E65-B4E2-07FCFDE25E19}" type="parTrans" cxnId="{73E5E987-B323-4B8E-B82A-52A2E2CEEA66}">
      <dgm:prSet/>
      <dgm:spPr/>
      <dgm:t>
        <a:bodyPr/>
        <a:lstStyle/>
        <a:p>
          <a:endParaRPr lang="es-MX" sz="1500">
            <a:solidFill>
              <a:schemeClr val="tx1"/>
            </a:solidFill>
          </a:endParaRPr>
        </a:p>
      </dgm:t>
    </dgm:pt>
    <dgm:pt modelId="{041D3264-AC9D-42F9-BE26-EC676E4D90F0}" type="sibTrans" cxnId="{73E5E987-B323-4B8E-B82A-52A2E2CEEA66}">
      <dgm:prSet/>
      <dgm:spPr/>
      <dgm:t>
        <a:bodyPr/>
        <a:lstStyle/>
        <a:p>
          <a:endParaRPr lang="es-MX" sz="1500">
            <a:solidFill>
              <a:schemeClr val="tx1"/>
            </a:solidFill>
          </a:endParaRPr>
        </a:p>
      </dgm:t>
    </dgm:pt>
    <dgm:pt modelId="{6D1718DB-FABC-4CAB-9BD8-2537043C1121}">
      <dgm:prSet custT="1"/>
      <dgm:spPr/>
      <dgm:t>
        <a:bodyPr/>
        <a:lstStyle/>
        <a:p>
          <a:pPr rtl="0"/>
          <a:r>
            <a:rPr lang="es-MX" sz="1500" dirty="0" smtClean="0">
              <a:solidFill>
                <a:schemeClr val="tx1"/>
              </a:solidFill>
            </a:rPr>
            <a:t>Transmitidos a todo el personal que integra las distintas áreas de la organización</a:t>
          </a:r>
          <a:endParaRPr lang="es-MX" sz="1500" dirty="0">
            <a:solidFill>
              <a:schemeClr val="tx1"/>
            </a:solidFill>
          </a:endParaRPr>
        </a:p>
      </dgm:t>
    </dgm:pt>
    <dgm:pt modelId="{F4E7897B-D7B9-46B6-B027-FE4FFC52E0A4}" type="parTrans" cxnId="{C18A9AE3-2061-4730-80D2-8EEC4347B898}">
      <dgm:prSet/>
      <dgm:spPr/>
      <dgm:t>
        <a:bodyPr/>
        <a:lstStyle/>
        <a:p>
          <a:endParaRPr lang="es-MX" sz="1500">
            <a:solidFill>
              <a:schemeClr val="tx1"/>
            </a:solidFill>
          </a:endParaRPr>
        </a:p>
      </dgm:t>
    </dgm:pt>
    <dgm:pt modelId="{2D110397-92C3-4D55-871B-4E5817DB2B2D}" type="sibTrans" cxnId="{C18A9AE3-2061-4730-80D2-8EEC4347B898}">
      <dgm:prSet/>
      <dgm:spPr/>
      <dgm:t>
        <a:bodyPr/>
        <a:lstStyle/>
        <a:p>
          <a:endParaRPr lang="es-MX" sz="1500">
            <a:solidFill>
              <a:schemeClr val="tx1"/>
            </a:solidFill>
          </a:endParaRPr>
        </a:p>
      </dgm:t>
    </dgm:pt>
    <dgm:pt modelId="{57C3E0F8-97E8-4041-9F7C-4CD0F2B3F7C7}" type="pres">
      <dgm:prSet presAssocID="{76E1D394-1B42-4507-86A4-DE1A1A741650}" presName="CompostProcess" presStyleCnt="0">
        <dgm:presLayoutVars>
          <dgm:dir/>
          <dgm:resizeHandles val="exact"/>
        </dgm:presLayoutVars>
      </dgm:prSet>
      <dgm:spPr/>
      <dgm:t>
        <a:bodyPr/>
        <a:lstStyle/>
        <a:p>
          <a:endParaRPr lang="es-MX"/>
        </a:p>
      </dgm:t>
    </dgm:pt>
    <dgm:pt modelId="{3B306725-4C09-4ABB-BD81-7F0FDAC1CD21}" type="pres">
      <dgm:prSet presAssocID="{76E1D394-1B42-4507-86A4-DE1A1A741650}" presName="arrow" presStyleLbl="bgShp" presStyleIdx="0" presStyleCnt="1"/>
      <dgm:spPr/>
    </dgm:pt>
    <dgm:pt modelId="{7F4D20DE-EBC5-446A-9A67-779EA25008B6}" type="pres">
      <dgm:prSet presAssocID="{76E1D394-1B42-4507-86A4-DE1A1A741650}" presName="linearProcess" presStyleCnt="0"/>
      <dgm:spPr/>
    </dgm:pt>
    <dgm:pt modelId="{F6BA55AB-1E19-4B98-926C-B22EB8821FC9}" type="pres">
      <dgm:prSet presAssocID="{7B93726C-55D0-4256-9598-AC24CFDB19E4}" presName="textNode" presStyleLbl="node1" presStyleIdx="0" presStyleCnt="3">
        <dgm:presLayoutVars>
          <dgm:bulletEnabled val="1"/>
        </dgm:presLayoutVars>
      </dgm:prSet>
      <dgm:spPr/>
      <dgm:t>
        <a:bodyPr/>
        <a:lstStyle/>
        <a:p>
          <a:endParaRPr lang="es-MX"/>
        </a:p>
      </dgm:t>
    </dgm:pt>
    <dgm:pt modelId="{99F72E9E-2C3E-4946-9F85-FF94BAD835A5}" type="pres">
      <dgm:prSet presAssocID="{CB829DC5-AB24-4D37-A7CE-7358CC479B9A}" presName="sibTrans" presStyleCnt="0"/>
      <dgm:spPr/>
    </dgm:pt>
    <dgm:pt modelId="{FD2D77A6-0C10-40DB-B261-38DC02D7A9A2}" type="pres">
      <dgm:prSet presAssocID="{DC543564-E6D6-4152-AE3D-106AF8A3E3D4}" presName="textNode" presStyleLbl="node1" presStyleIdx="1" presStyleCnt="3">
        <dgm:presLayoutVars>
          <dgm:bulletEnabled val="1"/>
        </dgm:presLayoutVars>
      </dgm:prSet>
      <dgm:spPr/>
      <dgm:t>
        <a:bodyPr/>
        <a:lstStyle/>
        <a:p>
          <a:endParaRPr lang="es-MX"/>
        </a:p>
      </dgm:t>
    </dgm:pt>
    <dgm:pt modelId="{67F50BDD-4C2E-4F91-9F0D-B2FF7F368F96}" type="pres">
      <dgm:prSet presAssocID="{041D3264-AC9D-42F9-BE26-EC676E4D90F0}" presName="sibTrans" presStyleCnt="0"/>
      <dgm:spPr/>
    </dgm:pt>
    <dgm:pt modelId="{ED0CF92E-3A11-4CBF-BF49-996FA22D24E1}" type="pres">
      <dgm:prSet presAssocID="{6D1718DB-FABC-4CAB-9BD8-2537043C1121}" presName="textNode" presStyleLbl="node1" presStyleIdx="2" presStyleCnt="3">
        <dgm:presLayoutVars>
          <dgm:bulletEnabled val="1"/>
        </dgm:presLayoutVars>
      </dgm:prSet>
      <dgm:spPr/>
      <dgm:t>
        <a:bodyPr/>
        <a:lstStyle/>
        <a:p>
          <a:endParaRPr lang="es-MX"/>
        </a:p>
      </dgm:t>
    </dgm:pt>
  </dgm:ptLst>
  <dgm:cxnLst>
    <dgm:cxn modelId="{79A08501-D64D-4BFD-B63B-0A751AEEFA5B}" type="presOf" srcId="{6D1718DB-FABC-4CAB-9BD8-2537043C1121}" destId="{ED0CF92E-3A11-4CBF-BF49-996FA22D24E1}" srcOrd="0" destOrd="0" presId="urn:microsoft.com/office/officeart/2005/8/layout/hProcess9"/>
    <dgm:cxn modelId="{18078266-B82D-4446-9A85-59C9D24F9AD1}" srcId="{76E1D394-1B42-4507-86A4-DE1A1A741650}" destId="{7B93726C-55D0-4256-9598-AC24CFDB19E4}" srcOrd="0" destOrd="0" parTransId="{804D14E7-E01E-496E-B933-4681A631ADD4}" sibTransId="{CB829DC5-AB24-4D37-A7CE-7358CC479B9A}"/>
    <dgm:cxn modelId="{14FA9341-B805-42BF-AEB3-51E0A9D74449}" type="presOf" srcId="{76E1D394-1B42-4507-86A4-DE1A1A741650}" destId="{57C3E0F8-97E8-4041-9F7C-4CD0F2B3F7C7}" srcOrd="0" destOrd="0" presId="urn:microsoft.com/office/officeart/2005/8/layout/hProcess9"/>
    <dgm:cxn modelId="{426B4C60-891F-41B8-8DC7-D509AE9878CC}" type="presOf" srcId="{7B93726C-55D0-4256-9598-AC24CFDB19E4}" destId="{F6BA55AB-1E19-4B98-926C-B22EB8821FC9}" srcOrd="0" destOrd="0" presId="urn:microsoft.com/office/officeart/2005/8/layout/hProcess9"/>
    <dgm:cxn modelId="{C18A9AE3-2061-4730-80D2-8EEC4347B898}" srcId="{76E1D394-1B42-4507-86A4-DE1A1A741650}" destId="{6D1718DB-FABC-4CAB-9BD8-2537043C1121}" srcOrd="2" destOrd="0" parTransId="{F4E7897B-D7B9-46B6-B027-FE4FFC52E0A4}" sibTransId="{2D110397-92C3-4D55-871B-4E5817DB2B2D}"/>
    <dgm:cxn modelId="{3678987F-62BC-400F-BF14-D1D1E03D6658}" type="presOf" srcId="{DC543564-E6D6-4152-AE3D-106AF8A3E3D4}" destId="{FD2D77A6-0C10-40DB-B261-38DC02D7A9A2}" srcOrd="0" destOrd="0" presId="urn:microsoft.com/office/officeart/2005/8/layout/hProcess9"/>
    <dgm:cxn modelId="{73E5E987-B323-4B8E-B82A-52A2E2CEEA66}" srcId="{76E1D394-1B42-4507-86A4-DE1A1A741650}" destId="{DC543564-E6D6-4152-AE3D-106AF8A3E3D4}" srcOrd="1" destOrd="0" parTransId="{E3CE4272-3E2D-4E65-B4E2-07FCFDE25E19}" sibTransId="{041D3264-AC9D-42F9-BE26-EC676E4D90F0}"/>
    <dgm:cxn modelId="{6CAD7F01-F144-44BD-A594-8E6E6565039A}" type="presParOf" srcId="{57C3E0F8-97E8-4041-9F7C-4CD0F2B3F7C7}" destId="{3B306725-4C09-4ABB-BD81-7F0FDAC1CD21}" srcOrd="0" destOrd="0" presId="urn:microsoft.com/office/officeart/2005/8/layout/hProcess9"/>
    <dgm:cxn modelId="{4E72D1EF-B4E6-41E7-A76D-5ED9F85C4B95}" type="presParOf" srcId="{57C3E0F8-97E8-4041-9F7C-4CD0F2B3F7C7}" destId="{7F4D20DE-EBC5-446A-9A67-779EA25008B6}" srcOrd="1" destOrd="0" presId="urn:microsoft.com/office/officeart/2005/8/layout/hProcess9"/>
    <dgm:cxn modelId="{751C198B-82E0-4BAA-8926-51574B47505C}" type="presParOf" srcId="{7F4D20DE-EBC5-446A-9A67-779EA25008B6}" destId="{F6BA55AB-1E19-4B98-926C-B22EB8821FC9}" srcOrd="0" destOrd="0" presId="urn:microsoft.com/office/officeart/2005/8/layout/hProcess9"/>
    <dgm:cxn modelId="{FE164F98-92B5-489B-BDC4-6B726ACAFCFF}" type="presParOf" srcId="{7F4D20DE-EBC5-446A-9A67-779EA25008B6}" destId="{99F72E9E-2C3E-4946-9F85-FF94BAD835A5}" srcOrd="1" destOrd="0" presId="urn:microsoft.com/office/officeart/2005/8/layout/hProcess9"/>
    <dgm:cxn modelId="{B9C3A14D-2A81-47D3-838F-02126BC6CF89}" type="presParOf" srcId="{7F4D20DE-EBC5-446A-9A67-779EA25008B6}" destId="{FD2D77A6-0C10-40DB-B261-38DC02D7A9A2}" srcOrd="2" destOrd="0" presId="urn:microsoft.com/office/officeart/2005/8/layout/hProcess9"/>
    <dgm:cxn modelId="{6F8F7184-8DF2-4E2F-82C2-C0612C6A9BBA}" type="presParOf" srcId="{7F4D20DE-EBC5-446A-9A67-779EA25008B6}" destId="{67F50BDD-4C2E-4F91-9F0D-B2FF7F368F96}" srcOrd="3" destOrd="0" presId="urn:microsoft.com/office/officeart/2005/8/layout/hProcess9"/>
    <dgm:cxn modelId="{055BF570-F025-42C6-B8F2-1A81CDAEE6B4}" type="presParOf" srcId="{7F4D20DE-EBC5-446A-9A67-779EA25008B6}" destId="{ED0CF92E-3A11-4CBF-BF49-996FA22D24E1}"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988852-F551-4E0F-A02C-70C979A13AE5}" type="doc">
      <dgm:prSet loTypeId="urn:microsoft.com/office/officeart/2005/8/layout/vList3" loCatId="list" qsTypeId="urn:microsoft.com/office/officeart/2005/8/quickstyle/simple5" qsCatId="simple" csTypeId="urn:microsoft.com/office/officeart/2005/8/colors/colorful3" csCatId="colorful" phldr="1"/>
      <dgm:spPr/>
      <dgm:t>
        <a:bodyPr/>
        <a:lstStyle/>
        <a:p>
          <a:endParaRPr lang="es-MX"/>
        </a:p>
      </dgm:t>
    </dgm:pt>
    <dgm:pt modelId="{0AE1969E-FDF7-4D34-A898-965C55FCD9C3}">
      <dgm:prSet/>
      <dgm:spPr/>
      <dgm:t>
        <a:bodyPr/>
        <a:lstStyle/>
        <a:p>
          <a:pPr rtl="0"/>
          <a:r>
            <a:rPr lang="es-MX" dirty="0" smtClean="0">
              <a:solidFill>
                <a:schemeClr val="tx1"/>
              </a:solidFill>
            </a:rPr>
            <a:t>El Gobierno Corporativo está en el interés  de la actividad aseguradora.</a:t>
          </a:r>
          <a:endParaRPr lang="es-MX" dirty="0">
            <a:solidFill>
              <a:schemeClr val="tx1"/>
            </a:solidFill>
          </a:endParaRPr>
        </a:p>
      </dgm:t>
    </dgm:pt>
    <dgm:pt modelId="{2B73C18A-5C97-45DC-972B-39A6E33CA5CE}" type="parTrans" cxnId="{49A20BF4-FFA9-449C-A9DD-BAEA92B95E99}">
      <dgm:prSet/>
      <dgm:spPr/>
      <dgm:t>
        <a:bodyPr/>
        <a:lstStyle/>
        <a:p>
          <a:endParaRPr lang="es-MX">
            <a:solidFill>
              <a:schemeClr val="tx1"/>
            </a:solidFill>
          </a:endParaRPr>
        </a:p>
      </dgm:t>
    </dgm:pt>
    <dgm:pt modelId="{BE21CA18-22BE-4CA8-B879-1A2041428F45}" type="sibTrans" cxnId="{49A20BF4-FFA9-449C-A9DD-BAEA92B95E99}">
      <dgm:prSet/>
      <dgm:spPr/>
      <dgm:t>
        <a:bodyPr/>
        <a:lstStyle/>
        <a:p>
          <a:endParaRPr lang="es-MX">
            <a:solidFill>
              <a:schemeClr val="tx1"/>
            </a:solidFill>
          </a:endParaRPr>
        </a:p>
      </dgm:t>
    </dgm:pt>
    <dgm:pt modelId="{09791A7C-AB02-4287-9D8A-D2F3499F3C88}">
      <dgm:prSet/>
      <dgm:spPr/>
      <dgm:t>
        <a:bodyPr/>
        <a:lstStyle/>
        <a:p>
          <a:pPr rtl="0"/>
          <a:r>
            <a:rPr lang="es-MX" dirty="0" smtClean="0">
              <a:solidFill>
                <a:schemeClr val="tx1"/>
              </a:solidFill>
            </a:rPr>
            <a:t>El interés de sus usuarios y de todas las partes interesadas, está en el interés de las instituciones de seguros.</a:t>
          </a:r>
          <a:endParaRPr lang="es-MX" dirty="0">
            <a:solidFill>
              <a:schemeClr val="tx1"/>
            </a:solidFill>
          </a:endParaRPr>
        </a:p>
      </dgm:t>
    </dgm:pt>
    <dgm:pt modelId="{E4623EFE-FCFE-42FC-AC79-2EF2DE0888D8}" type="parTrans" cxnId="{A0F9F03F-E9AD-498F-813F-BE8BDD9514D8}">
      <dgm:prSet/>
      <dgm:spPr/>
      <dgm:t>
        <a:bodyPr/>
        <a:lstStyle/>
        <a:p>
          <a:endParaRPr lang="es-MX">
            <a:solidFill>
              <a:schemeClr val="tx1"/>
            </a:solidFill>
          </a:endParaRPr>
        </a:p>
      </dgm:t>
    </dgm:pt>
    <dgm:pt modelId="{23E31941-F713-4E1A-87F5-57FB102CA305}" type="sibTrans" cxnId="{A0F9F03F-E9AD-498F-813F-BE8BDD9514D8}">
      <dgm:prSet/>
      <dgm:spPr/>
      <dgm:t>
        <a:bodyPr/>
        <a:lstStyle/>
        <a:p>
          <a:endParaRPr lang="es-MX">
            <a:solidFill>
              <a:schemeClr val="tx1"/>
            </a:solidFill>
          </a:endParaRPr>
        </a:p>
      </dgm:t>
    </dgm:pt>
    <dgm:pt modelId="{7E5C085E-2E0B-4536-9D26-2ABBE5002189}" type="pres">
      <dgm:prSet presAssocID="{B6988852-F551-4E0F-A02C-70C979A13AE5}" presName="linearFlow" presStyleCnt="0">
        <dgm:presLayoutVars>
          <dgm:dir/>
          <dgm:resizeHandles val="exact"/>
        </dgm:presLayoutVars>
      </dgm:prSet>
      <dgm:spPr/>
      <dgm:t>
        <a:bodyPr/>
        <a:lstStyle/>
        <a:p>
          <a:endParaRPr lang="es-MX"/>
        </a:p>
      </dgm:t>
    </dgm:pt>
    <dgm:pt modelId="{FC840EBE-B4B9-49B8-9AD1-004BC6F3586B}" type="pres">
      <dgm:prSet presAssocID="{0AE1969E-FDF7-4D34-A898-965C55FCD9C3}" presName="composite" presStyleCnt="0"/>
      <dgm:spPr/>
    </dgm:pt>
    <dgm:pt modelId="{F15B3767-263F-45EF-B083-3163DA57F388}" type="pres">
      <dgm:prSet presAssocID="{0AE1969E-FDF7-4D34-A898-965C55FCD9C3}" presName="imgShp" presStyleLbl="fgImgPlace1" presStyleIdx="0" presStyleCnt="2" custLinFactNeighborY="19693"/>
      <dgm:spPr>
        <a:blipFill rotWithShape="0">
          <a:blip xmlns:r="http://schemas.openxmlformats.org/officeDocument/2006/relationships" r:embed="rId1"/>
          <a:stretch>
            <a:fillRect/>
          </a:stretch>
        </a:blipFill>
      </dgm:spPr>
      <dgm:t>
        <a:bodyPr/>
        <a:lstStyle/>
        <a:p>
          <a:endParaRPr lang="es-MX"/>
        </a:p>
      </dgm:t>
    </dgm:pt>
    <dgm:pt modelId="{8411FAA7-6B5C-43E2-9A15-70B1DBF94883}" type="pres">
      <dgm:prSet presAssocID="{0AE1969E-FDF7-4D34-A898-965C55FCD9C3}" presName="txShp" presStyleLbl="node1" presStyleIdx="0" presStyleCnt="2" custLinFactNeighborY="19693">
        <dgm:presLayoutVars>
          <dgm:bulletEnabled val="1"/>
        </dgm:presLayoutVars>
      </dgm:prSet>
      <dgm:spPr/>
      <dgm:t>
        <a:bodyPr/>
        <a:lstStyle/>
        <a:p>
          <a:endParaRPr lang="es-MX"/>
        </a:p>
      </dgm:t>
    </dgm:pt>
    <dgm:pt modelId="{30747C7C-2F12-4954-B262-C2F4A29FFBB3}" type="pres">
      <dgm:prSet presAssocID="{BE21CA18-22BE-4CA8-B879-1A2041428F45}" presName="spacing" presStyleCnt="0"/>
      <dgm:spPr/>
    </dgm:pt>
    <dgm:pt modelId="{BCC3B5E3-3BDC-4D6F-B03A-ACB64A1F729D}" type="pres">
      <dgm:prSet presAssocID="{09791A7C-AB02-4287-9D8A-D2F3499F3C88}" presName="composite" presStyleCnt="0"/>
      <dgm:spPr/>
    </dgm:pt>
    <dgm:pt modelId="{B4D37A03-A8A7-452C-80FB-D28045BC8057}" type="pres">
      <dgm:prSet presAssocID="{09791A7C-AB02-4287-9D8A-D2F3499F3C88}" presName="imgShp" presStyleLbl="fgImgPlace1" presStyleIdx="1" presStyleCnt="2"/>
      <dgm:spPr>
        <a:blipFill rotWithShape="0">
          <a:blip xmlns:r="http://schemas.openxmlformats.org/officeDocument/2006/relationships" r:embed="rId2"/>
          <a:stretch>
            <a:fillRect/>
          </a:stretch>
        </a:blipFill>
      </dgm:spPr>
      <dgm:t>
        <a:bodyPr/>
        <a:lstStyle/>
        <a:p>
          <a:endParaRPr lang="es-MX"/>
        </a:p>
      </dgm:t>
    </dgm:pt>
    <dgm:pt modelId="{61019B39-D2B7-4220-B43F-2DBA07B7E201}" type="pres">
      <dgm:prSet presAssocID="{09791A7C-AB02-4287-9D8A-D2F3499F3C88}" presName="txShp" presStyleLbl="node1" presStyleIdx="1" presStyleCnt="2">
        <dgm:presLayoutVars>
          <dgm:bulletEnabled val="1"/>
        </dgm:presLayoutVars>
      </dgm:prSet>
      <dgm:spPr/>
      <dgm:t>
        <a:bodyPr/>
        <a:lstStyle/>
        <a:p>
          <a:endParaRPr lang="es-MX"/>
        </a:p>
      </dgm:t>
    </dgm:pt>
  </dgm:ptLst>
  <dgm:cxnLst>
    <dgm:cxn modelId="{49A20BF4-FFA9-449C-A9DD-BAEA92B95E99}" srcId="{B6988852-F551-4E0F-A02C-70C979A13AE5}" destId="{0AE1969E-FDF7-4D34-A898-965C55FCD9C3}" srcOrd="0" destOrd="0" parTransId="{2B73C18A-5C97-45DC-972B-39A6E33CA5CE}" sibTransId="{BE21CA18-22BE-4CA8-B879-1A2041428F45}"/>
    <dgm:cxn modelId="{A0F9F03F-E9AD-498F-813F-BE8BDD9514D8}" srcId="{B6988852-F551-4E0F-A02C-70C979A13AE5}" destId="{09791A7C-AB02-4287-9D8A-D2F3499F3C88}" srcOrd="1" destOrd="0" parTransId="{E4623EFE-FCFE-42FC-AC79-2EF2DE0888D8}" sibTransId="{23E31941-F713-4E1A-87F5-57FB102CA305}"/>
    <dgm:cxn modelId="{103E84BD-58AE-49C5-AD46-FCCF9A2F243B}" type="presOf" srcId="{0AE1969E-FDF7-4D34-A898-965C55FCD9C3}" destId="{8411FAA7-6B5C-43E2-9A15-70B1DBF94883}" srcOrd="0" destOrd="0" presId="urn:microsoft.com/office/officeart/2005/8/layout/vList3"/>
    <dgm:cxn modelId="{2704F130-CF65-4949-A197-6071D4E69109}" type="presOf" srcId="{B6988852-F551-4E0F-A02C-70C979A13AE5}" destId="{7E5C085E-2E0B-4536-9D26-2ABBE5002189}" srcOrd="0" destOrd="0" presId="urn:microsoft.com/office/officeart/2005/8/layout/vList3"/>
    <dgm:cxn modelId="{63D82D07-BFF4-4766-9E58-A414EBA846D3}" type="presOf" srcId="{09791A7C-AB02-4287-9D8A-D2F3499F3C88}" destId="{61019B39-D2B7-4220-B43F-2DBA07B7E201}" srcOrd="0" destOrd="0" presId="urn:microsoft.com/office/officeart/2005/8/layout/vList3"/>
    <dgm:cxn modelId="{3CA6EE80-5B27-4517-9EB9-3ABC7F386C0F}" type="presParOf" srcId="{7E5C085E-2E0B-4536-9D26-2ABBE5002189}" destId="{FC840EBE-B4B9-49B8-9AD1-004BC6F3586B}" srcOrd="0" destOrd="0" presId="urn:microsoft.com/office/officeart/2005/8/layout/vList3"/>
    <dgm:cxn modelId="{83C83393-8403-446A-B675-28184A364F85}" type="presParOf" srcId="{FC840EBE-B4B9-49B8-9AD1-004BC6F3586B}" destId="{F15B3767-263F-45EF-B083-3163DA57F388}" srcOrd="0" destOrd="0" presId="urn:microsoft.com/office/officeart/2005/8/layout/vList3"/>
    <dgm:cxn modelId="{2C6F4B91-86D8-4591-8CC3-DFDB0A248CDC}" type="presParOf" srcId="{FC840EBE-B4B9-49B8-9AD1-004BC6F3586B}" destId="{8411FAA7-6B5C-43E2-9A15-70B1DBF94883}" srcOrd="1" destOrd="0" presId="urn:microsoft.com/office/officeart/2005/8/layout/vList3"/>
    <dgm:cxn modelId="{D3F7A0ED-E2A4-48CE-BEE0-2749F7A7270E}" type="presParOf" srcId="{7E5C085E-2E0B-4536-9D26-2ABBE5002189}" destId="{30747C7C-2F12-4954-B262-C2F4A29FFBB3}" srcOrd="1" destOrd="0" presId="urn:microsoft.com/office/officeart/2005/8/layout/vList3"/>
    <dgm:cxn modelId="{E4D89BFE-65C7-4E9F-AA50-54C293AA196A}" type="presParOf" srcId="{7E5C085E-2E0B-4536-9D26-2ABBE5002189}" destId="{BCC3B5E3-3BDC-4D6F-B03A-ACB64A1F729D}" srcOrd="2" destOrd="0" presId="urn:microsoft.com/office/officeart/2005/8/layout/vList3"/>
    <dgm:cxn modelId="{511602A0-0E0F-4B4B-84C1-B00407D8F551}" type="presParOf" srcId="{BCC3B5E3-3BDC-4D6F-B03A-ACB64A1F729D}" destId="{B4D37A03-A8A7-452C-80FB-D28045BC8057}" srcOrd="0" destOrd="0" presId="urn:microsoft.com/office/officeart/2005/8/layout/vList3"/>
    <dgm:cxn modelId="{72AA0C1C-0B22-4AC8-BC0A-B2F65D318AC3}" type="presParOf" srcId="{BCC3B5E3-3BDC-4D6F-B03A-ACB64A1F729D}" destId="{61019B39-D2B7-4220-B43F-2DBA07B7E201}" srcOrd="1" destOrd="0" presId="urn:microsoft.com/office/officeart/2005/8/layout/vLis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DA584A-26C1-4007-93D5-496513295123}" type="doc">
      <dgm:prSet loTypeId="urn:microsoft.com/office/officeart/2005/8/layout/process2" loCatId="process" qsTypeId="urn:microsoft.com/office/officeart/2005/8/quickstyle/simple5" qsCatId="simple" csTypeId="urn:microsoft.com/office/officeart/2005/8/colors/colorful2" csCatId="colorful" phldr="1"/>
      <dgm:spPr/>
      <dgm:t>
        <a:bodyPr/>
        <a:lstStyle/>
        <a:p>
          <a:endParaRPr lang="es-MX"/>
        </a:p>
      </dgm:t>
    </dgm:pt>
    <dgm:pt modelId="{D6B4EB67-A25F-4405-9C4C-EFD229C6C242}">
      <dgm:prSet custT="1"/>
      <dgm:spPr/>
      <dgm:t>
        <a:bodyPr/>
        <a:lstStyle/>
        <a:p>
          <a:pPr rtl="0"/>
          <a:r>
            <a:rPr lang="es-MX" sz="1400" dirty="0" smtClean="0">
              <a:solidFill>
                <a:schemeClr val="tx1"/>
              </a:solidFill>
            </a:rPr>
            <a:t>OCDE – Guías para gobierno de aseguradoras</a:t>
          </a:r>
          <a:endParaRPr lang="es-MX" sz="1400" dirty="0">
            <a:solidFill>
              <a:schemeClr val="tx1"/>
            </a:solidFill>
          </a:endParaRPr>
        </a:p>
      </dgm:t>
    </dgm:pt>
    <dgm:pt modelId="{5A718B4E-A4B6-45C0-85A0-1831F73B7BB7}" type="parTrans" cxnId="{24F1AC76-06DA-4F5A-9018-D6980ACA428B}">
      <dgm:prSet/>
      <dgm:spPr/>
      <dgm:t>
        <a:bodyPr/>
        <a:lstStyle/>
        <a:p>
          <a:endParaRPr lang="es-MX" sz="1400">
            <a:solidFill>
              <a:schemeClr val="tx1"/>
            </a:solidFill>
          </a:endParaRPr>
        </a:p>
      </dgm:t>
    </dgm:pt>
    <dgm:pt modelId="{1D676DCF-CAFF-42C8-BF8C-00123A77B949}" type="sibTrans" cxnId="{24F1AC76-06DA-4F5A-9018-D6980ACA428B}">
      <dgm:prSet custT="1"/>
      <dgm:spPr/>
      <dgm:t>
        <a:bodyPr/>
        <a:lstStyle/>
        <a:p>
          <a:endParaRPr lang="es-MX" sz="1400">
            <a:solidFill>
              <a:schemeClr val="tx1"/>
            </a:solidFill>
          </a:endParaRPr>
        </a:p>
      </dgm:t>
    </dgm:pt>
    <dgm:pt modelId="{BF854E3E-B000-4574-AC3F-5BF39980E617}">
      <dgm:prSet custT="1"/>
      <dgm:spPr/>
      <dgm:t>
        <a:bodyPr/>
        <a:lstStyle/>
        <a:p>
          <a:pPr rtl="0"/>
          <a:r>
            <a:rPr lang="es-MX" sz="1400" dirty="0" smtClean="0">
              <a:solidFill>
                <a:schemeClr val="tx1"/>
              </a:solidFill>
            </a:rPr>
            <a:t>Recomendaciones  del Consejo</a:t>
          </a:r>
          <a:endParaRPr lang="es-MX" sz="1400" dirty="0">
            <a:solidFill>
              <a:schemeClr val="tx1"/>
            </a:solidFill>
          </a:endParaRPr>
        </a:p>
      </dgm:t>
    </dgm:pt>
    <dgm:pt modelId="{B0EDBD0C-19EC-4F74-A09C-B0C482F2BC21}" type="parTrans" cxnId="{A586D374-404A-40CA-907C-EBA9A8908429}">
      <dgm:prSet/>
      <dgm:spPr/>
      <dgm:t>
        <a:bodyPr/>
        <a:lstStyle/>
        <a:p>
          <a:endParaRPr lang="es-MX" sz="1400">
            <a:solidFill>
              <a:schemeClr val="tx1"/>
            </a:solidFill>
          </a:endParaRPr>
        </a:p>
      </dgm:t>
    </dgm:pt>
    <dgm:pt modelId="{1994C06A-6967-4C23-9244-A89C70175DEA}" type="sibTrans" cxnId="{A586D374-404A-40CA-907C-EBA9A8908429}">
      <dgm:prSet/>
      <dgm:spPr/>
      <dgm:t>
        <a:bodyPr/>
        <a:lstStyle/>
        <a:p>
          <a:endParaRPr lang="es-MX" sz="1400">
            <a:solidFill>
              <a:schemeClr val="tx1"/>
            </a:solidFill>
          </a:endParaRPr>
        </a:p>
      </dgm:t>
    </dgm:pt>
    <dgm:pt modelId="{3263758A-CA4E-45CF-9700-72AF2FB60479}">
      <dgm:prSet custT="1"/>
      <dgm:spPr/>
      <dgm:t>
        <a:bodyPr/>
        <a:lstStyle/>
        <a:p>
          <a:pPr rtl="0"/>
          <a:r>
            <a:rPr lang="es-MX" sz="1400" dirty="0" smtClean="0">
              <a:solidFill>
                <a:schemeClr val="tx1"/>
              </a:solidFill>
            </a:rPr>
            <a:t>IAIS – Extracto de “Recomendaciones al Gobierno Corporativo:  Elementos Principales del Gobierno Corporativo en Aseguradoras”</a:t>
          </a:r>
          <a:endParaRPr lang="es-MX" sz="1400" dirty="0">
            <a:solidFill>
              <a:schemeClr val="tx1"/>
            </a:solidFill>
          </a:endParaRPr>
        </a:p>
      </dgm:t>
    </dgm:pt>
    <dgm:pt modelId="{AFBA6AEE-7D0D-4374-A7F4-B3B9BFB398CD}" type="parTrans" cxnId="{9F05D35D-011C-4B77-926C-5F780DF4A5A8}">
      <dgm:prSet/>
      <dgm:spPr/>
      <dgm:t>
        <a:bodyPr/>
        <a:lstStyle/>
        <a:p>
          <a:endParaRPr lang="es-MX" sz="1400">
            <a:solidFill>
              <a:schemeClr val="tx1"/>
            </a:solidFill>
          </a:endParaRPr>
        </a:p>
      </dgm:t>
    </dgm:pt>
    <dgm:pt modelId="{3EC6FD8E-66A3-43B2-BB75-C51FD895DB72}" type="sibTrans" cxnId="{9F05D35D-011C-4B77-926C-5F780DF4A5A8}">
      <dgm:prSet custT="1"/>
      <dgm:spPr/>
      <dgm:t>
        <a:bodyPr/>
        <a:lstStyle/>
        <a:p>
          <a:endParaRPr lang="es-MX" sz="1400">
            <a:solidFill>
              <a:schemeClr val="tx1"/>
            </a:solidFill>
          </a:endParaRPr>
        </a:p>
      </dgm:t>
    </dgm:pt>
    <dgm:pt modelId="{C3D34054-CF17-44F9-A922-BFE3D18B0E45}">
      <dgm:prSet custT="1"/>
      <dgm:spPr/>
      <dgm:t>
        <a:bodyPr/>
        <a:lstStyle/>
        <a:p>
          <a:pPr rtl="0"/>
          <a:r>
            <a:rPr lang="es-MX" sz="1400" dirty="0" smtClean="0">
              <a:solidFill>
                <a:schemeClr val="tx1"/>
              </a:solidFill>
            </a:rPr>
            <a:t>IAIS / OCDE: Cuestionario sobre el Gobierno Corporativo en Aseguradoras</a:t>
          </a:r>
          <a:endParaRPr lang="es-MX" sz="1400" dirty="0">
            <a:solidFill>
              <a:schemeClr val="tx1"/>
            </a:solidFill>
          </a:endParaRPr>
        </a:p>
      </dgm:t>
    </dgm:pt>
    <dgm:pt modelId="{1B86AD23-67C1-4DBD-A892-706DED7D9A65}" type="parTrans" cxnId="{CFAE91CB-B745-498C-BE6B-FF68C7CD045A}">
      <dgm:prSet/>
      <dgm:spPr/>
      <dgm:t>
        <a:bodyPr/>
        <a:lstStyle/>
        <a:p>
          <a:endParaRPr lang="es-MX" sz="1400">
            <a:solidFill>
              <a:schemeClr val="tx1"/>
            </a:solidFill>
          </a:endParaRPr>
        </a:p>
      </dgm:t>
    </dgm:pt>
    <dgm:pt modelId="{0D17F043-210C-4E95-A81B-94133FBF98EE}" type="sibTrans" cxnId="{CFAE91CB-B745-498C-BE6B-FF68C7CD045A}">
      <dgm:prSet custT="1"/>
      <dgm:spPr/>
      <dgm:t>
        <a:bodyPr/>
        <a:lstStyle/>
        <a:p>
          <a:endParaRPr lang="es-MX" sz="1400">
            <a:solidFill>
              <a:schemeClr val="tx1"/>
            </a:solidFill>
          </a:endParaRPr>
        </a:p>
      </dgm:t>
    </dgm:pt>
    <dgm:pt modelId="{E6B92037-328D-4B27-8610-456B708F3976}">
      <dgm:prSet custT="1"/>
      <dgm:spPr/>
      <dgm:t>
        <a:bodyPr/>
        <a:lstStyle/>
        <a:p>
          <a:pPr rtl="0"/>
          <a:r>
            <a:rPr lang="es-MX" sz="1400" dirty="0" smtClean="0">
              <a:solidFill>
                <a:schemeClr val="tx1"/>
              </a:solidFill>
            </a:rPr>
            <a:t>Emiten un Artículo sobre Gobierno Corporativo</a:t>
          </a:r>
          <a:endParaRPr lang="es-MX" sz="1400" dirty="0">
            <a:solidFill>
              <a:schemeClr val="tx1"/>
            </a:solidFill>
          </a:endParaRPr>
        </a:p>
      </dgm:t>
    </dgm:pt>
    <dgm:pt modelId="{3401BA0A-7882-4112-B11E-7F9150287661}" type="parTrans" cxnId="{59FCE2AE-D46D-46F9-B477-B6CFBEDA783C}">
      <dgm:prSet/>
      <dgm:spPr/>
      <dgm:t>
        <a:bodyPr/>
        <a:lstStyle/>
        <a:p>
          <a:endParaRPr lang="es-MX" sz="1400">
            <a:solidFill>
              <a:schemeClr val="tx1"/>
            </a:solidFill>
          </a:endParaRPr>
        </a:p>
      </dgm:t>
    </dgm:pt>
    <dgm:pt modelId="{330AFB0D-6D41-4B91-B23F-0999AC48E0F7}" type="sibTrans" cxnId="{59FCE2AE-D46D-46F9-B477-B6CFBEDA783C}">
      <dgm:prSet/>
      <dgm:spPr/>
      <dgm:t>
        <a:bodyPr/>
        <a:lstStyle/>
        <a:p>
          <a:endParaRPr lang="es-MX" sz="1400">
            <a:solidFill>
              <a:schemeClr val="tx1"/>
            </a:solidFill>
          </a:endParaRPr>
        </a:p>
      </dgm:t>
    </dgm:pt>
    <dgm:pt modelId="{50C4AD53-4DC8-4B3A-9698-4AB711F07DED}">
      <dgm:prSet custT="1"/>
      <dgm:spPr/>
      <dgm:t>
        <a:bodyPr/>
        <a:lstStyle/>
        <a:p>
          <a:pPr rtl="0"/>
          <a:r>
            <a:rPr lang="es-MX" sz="1400" dirty="0" smtClean="0">
              <a:solidFill>
                <a:schemeClr val="tx1"/>
              </a:solidFill>
            </a:rPr>
            <a:t>Borrador:  13 de Marzo de 2009</a:t>
          </a:r>
          <a:endParaRPr lang="es-MX" sz="1400" dirty="0">
            <a:solidFill>
              <a:schemeClr val="tx1"/>
            </a:solidFill>
          </a:endParaRPr>
        </a:p>
      </dgm:t>
    </dgm:pt>
    <dgm:pt modelId="{FFF4B1CB-D396-4EBF-AA8A-515376AC0358}" type="parTrans" cxnId="{C5BD6283-3CBE-4438-B303-90AA346FEFC1}">
      <dgm:prSet/>
      <dgm:spPr/>
      <dgm:t>
        <a:bodyPr/>
        <a:lstStyle/>
        <a:p>
          <a:endParaRPr lang="es-MX" sz="1400">
            <a:solidFill>
              <a:schemeClr val="tx1"/>
            </a:solidFill>
          </a:endParaRPr>
        </a:p>
      </dgm:t>
    </dgm:pt>
    <dgm:pt modelId="{F02C0D99-C919-44C2-B7C5-2671C0C89C0C}" type="sibTrans" cxnId="{C5BD6283-3CBE-4438-B303-90AA346FEFC1}">
      <dgm:prSet/>
      <dgm:spPr/>
      <dgm:t>
        <a:bodyPr/>
        <a:lstStyle/>
        <a:p>
          <a:endParaRPr lang="es-MX" sz="1400">
            <a:solidFill>
              <a:schemeClr val="tx1"/>
            </a:solidFill>
          </a:endParaRPr>
        </a:p>
      </dgm:t>
    </dgm:pt>
    <dgm:pt modelId="{C0AA0C98-09EB-4833-92F6-04931C483C43}" type="pres">
      <dgm:prSet presAssocID="{8DDA584A-26C1-4007-93D5-496513295123}" presName="linearFlow" presStyleCnt="0">
        <dgm:presLayoutVars>
          <dgm:resizeHandles val="exact"/>
        </dgm:presLayoutVars>
      </dgm:prSet>
      <dgm:spPr/>
      <dgm:t>
        <a:bodyPr/>
        <a:lstStyle/>
        <a:p>
          <a:endParaRPr lang="es-MX"/>
        </a:p>
      </dgm:t>
    </dgm:pt>
    <dgm:pt modelId="{A02DFF43-BD26-4324-A2EE-46381BAC673A}" type="pres">
      <dgm:prSet presAssocID="{D6B4EB67-A25F-4405-9C4C-EFD229C6C242}" presName="node" presStyleLbl="node1" presStyleIdx="0" presStyleCnt="4" custScaleX="74717" custLinFactNeighborX="-12719">
        <dgm:presLayoutVars>
          <dgm:bulletEnabled val="1"/>
        </dgm:presLayoutVars>
      </dgm:prSet>
      <dgm:spPr/>
      <dgm:t>
        <a:bodyPr/>
        <a:lstStyle/>
        <a:p>
          <a:endParaRPr lang="es-MX"/>
        </a:p>
      </dgm:t>
    </dgm:pt>
    <dgm:pt modelId="{771D3C7F-00F9-41BE-ADC3-C1822AF49220}" type="pres">
      <dgm:prSet presAssocID="{1D676DCF-CAFF-42C8-BF8C-00123A77B949}" presName="sibTrans" presStyleLbl="sibTrans2D1" presStyleIdx="0" presStyleCnt="3" custAng="2357449" custScaleX="1685973" custLinFactX="-500000" custLinFactY="100000" custLinFactNeighborX="-502919" custLinFactNeighborY="167199"/>
      <dgm:spPr/>
      <dgm:t>
        <a:bodyPr/>
        <a:lstStyle/>
        <a:p>
          <a:endParaRPr lang="es-MX"/>
        </a:p>
      </dgm:t>
    </dgm:pt>
    <dgm:pt modelId="{94E200E6-215B-4BBD-A284-7D962CD46A1D}" type="pres">
      <dgm:prSet presAssocID="{1D676DCF-CAFF-42C8-BF8C-00123A77B949}" presName="connectorText" presStyleLbl="sibTrans2D1" presStyleIdx="0" presStyleCnt="3"/>
      <dgm:spPr/>
      <dgm:t>
        <a:bodyPr/>
        <a:lstStyle/>
        <a:p>
          <a:endParaRPr lang="es-MX"/>
        </a:p>
      </dgm:t>
    </dgm:pt>
    <dgm:pt modelId="{75A68563-763C-449D-A07C-586FAD9DCDF1}" type="pres">
      <dgm:prSet presAssocID="{3263758A-CA4E-45CF-9700-72AF2FB60479}" presName="node" presStyleLbl="node1" presStyleIdx="1" presStyleCnt="4" custScaleX="63102" custScaleY="168383" custLinFactNeighborX="17643" custLinFactNeighborY="-71525">
        <dgm:presLayoutVars>
          <dgm:bulletEnabled val="1"/>
        </dgm:presLayoutVars>
      </dgm:prSet>
      <dgm:spPr/>
      <dgm:t>
        <a:bodyPr/>
        <a:lstStyle/>
        <a:p>
          <a:endParaRPr lang="es-MX"/>
        </a:p>
      </dgm:t>
    </dgm:pt>
    <dgm:pt modelId="{4119D152-F0E7-43EE-9D78-A107B8A8ECF3}" type="pres">
      <dgm:prSet presAssocID="{3EC6FD8E-66A3-43B2-BB75-C51FD895DB72}" presName="sibTrans" presStyleLbl="sibTrans2D1" presStyleIdx="1" presStyleCnt="3" custAng="20522141" custScaleX="88078" custLinFactX="76450" custLinFactNeighborX="100000" custLinFactNeighborY="2579"/>
      <dgm:spPr/>
      <dgm:t>
        <a:bodyPr/>
        <a:lstStyle/>
        <a:p>
          <a:endParaRPr lang="es-MX"/>
        </a:p>
      </dgm:t>
    </dgm:pt>
    <dgm:pt modelId="{DB86F1E2-0099-4FD9-B099-B6FA11FCFC04}" type="pres">
      <dgm:prSet presAssocID="{3EC6FD8E-66A3-43B2-BB75-C51FD895DB72}" presName="connectorText" presStyleLbl="sibTrans2D1" presStyleIdx="1" presStyleCnt="3"/>
      <dgm:spPr/>
      <dgm:t>
        <a:bodyPr/>
        <a:lstStyle/>
        <a:p>
          <a:endParaRPr lang="es-MX"/>
        </a:p>
      </dgm:t>
    </dgm:pt>
    <dgm:pt modelId="{6BD8D48A-5C44-43B5-A45F-C7ADC6E80F9B}" type="pres">
      <dgm:prSet presAssocID="{C3D34054-CF17-44F9-A922-BFE3D18B0E45}" presName="node" presStyleLbl="node1" presStyleIdx="2" presStyleCnt="4" custLinFactNeighborX="-186" custLinFactNeighborY="-31786">
        <dgm:presLayoutVars>
          <dgm:bulletEnabled val="1"/>
        </dgm:presLayoutVars>
      </dgm:prSet>
      <dgm:spPr/>
      <dgm:t>
        <a:bodyPr/>
        <a:lstStyle/>
        <a:p>
          <a:endParaRPr lang="es-MX"/>
        </a:p>
      </dgm:t>
    </dgm:pt>
    <dgm:pt modelId="{16D553AE-2426-4B51-A521-6B38CD780DB0}" type="pres">
      <dgm:prSet presAssocID="{0D17F043-210C-4E95-A81B-94133FBF98EE}" presName="sibTrans" presStyleLbl="sibTrans2D1" presStyleIdx="2" presStyleCnt="3"/>
      <dgm:spPr/>
      <dgm:t>
        <a:bodyPr/>
        <a:lstStyle/>
        <a:p>
          <a:endParaRPr lang="es-MX"/>
        </a:p>
      </dgm:t>
    </dgm:pt>
    <dgm:pt modelId="{FB70524A-D1EA-4D23-8DE3-CC42C0421A85}" type="pres">
      <dgm:prSet presAssocID="{0D17F043-210C-4E95-A81B-94133FBF98EE}" presName="connectorText" presStyleLbl="sibTrans2D1" presStyleIdx="2" presStyleCnt="3"/>
      <dgm:spPr/>
      <dgm:t>
        <a:bodyPr/>
        <a:lstStyle/>
        <a:p>
          <a:endParaRPr lang="es-MX"/>
        </a:p>
      </dgm:t>
    </dgm:pt>
    <dgm:pt modelId="{B2926261-B639-49F7-9793-8B18468F092A}" type="pres">
      <dgm:prSet presAssocID="{E6B92037-328D-4B27-8610-456B708F3976}" presName="node" presStyleLbl="node1" presStyleIdx="3" presStyleCnt="4" custLinFactNeighborX="-186">
        <dgm:presLayoutVars>
          <dgm:bulletEnabled val="1"/>
        </dgm:presLayoutVars>
      </dgm:prSet>
      <dgm:spPr/>
      <dgm:t>
        <a:bodyPr/>
        <a:lstStyle/>
        <a:p>
          <a:endParaRPr lang="es-MX"/>
        </a:p>
      </dgm:t>
    </dgm:pt>
  </dgm:ptLst>
  <dgm:cxnLst>
    <dgm:cxn modelId="{A7F11A98-E72A-4F8D-9963-0F621F9CFC2B}" type="presOf" srcId="{D6B4EB67-A25F-4405-9C4C-EFD229C6C242}" destId="{A02DFF43-BD26-4324-A2EE-46381BAC673A}" srcOrd="0" destOrd="0" presId="urn:microsoft.com/office/officeart/2005/8/layout/process2"/>
    <dgm:cxn modelId="{1584F88B-52F5-41A3-AB60-2DC0B8E2D6EB}" type="presOf" srcId="{E6B92037-328D-4B27-8610-456B708F3976}" destId="{B2926261-B639-49F7-9793-8B18468F092A}" srcOrd="0" destOrd="0" presId="urn:microsoft.com/office/officeart/2005/8/layout/process2"/>
    <dgm:cxn modelId="{A6F85A8F-5881-450B-8F1A-63687459402B}" type="presOf" srcId="{8DDA584A-26C1-4007-93D5-496513295123}" destId="{C0AA0C98-09EB-4833-92F6-04931C483C43}" srcOrd="0" destOrd="0" presId="urn:microsoft.com/office/officeart/2005/8/layout/process2"/>
    <dgm:cxn modelId="{ACBFE39C-9B77-447F-A4C9-6387E7AAAFC9}" type="presOf" srcId="{C3D34054-CF17-44F9-A922-BFE3D18B0E45}" destId="{6BD8D48A-5C44-43B5-A45F-C7ADC6E80F9B}" srcOrd="0" destOrd="0" presId="urn:microsoft.com/office/officeart/2005/8/layout/process2"/>
    <dgm:cxn modelId="{7F2DB879-E022-42EF-964F-6D494AB721FD}" type="presOf" srcId="{1D676DCF-CAFF-42C8-BF8C-00123A77B949}" destId="{94E200E6-215B-4BBD-A284-7D962CD46A1D}" srcOrd="1" destOrd="0" presId="urn:microsoft.com/office/officeart/2005/8/layout/process2"/>
    <dgm:cxn modelId="{9942D8A3-AEED-4931-ADB7-F3B56DC8A0B3}" type="presOf" srcId="{3EC6FD8E-66A3-43B2-BB75-C51FD895DB72}" destId="{DB86F1E2-0099-4FD9-B099-B6FA11FCFC04}" srcOrd="1" destOrd="0" presId="urn:microsoft.com/office/officeart/2005/8/layout/process2"/>
    <dgm:cxn modelId="{9B118E25-26EA-46D1-866F-016E6A3003EC}" type="presOf" srcId="{1D676DCF-CAFF-42C8-BF8C-00123A77B949}" destId="{771D3C7F-00F9-41BE-ADC3-C1822AF49220}" srcOrd="0" destOrd="0" presId="urn:microsoft.com/office/officeart/2005/8/layout/process2"/>
    <dgm:cxn modelId="{CFAE91CB-B745-498C-BE6B-FF68C7CD045A}" srcId="{8DDA584A-26C1-4007-93D5-496513295123}" destId="{C3D34054-CF17-44F9-A922-BFE3D18B0E45}" srcOrd="2" destOrd="0" parTransId="{1B86AD23-67C1-4DBD-A892-706DED7D9A65}" sibTransId="{0D17F043-210C-4E95-A81B-94133FBF98EE}"/>
    <dgm:cxn modelId="{3196F802-06FF-4439-A235-A4214B1FC927}" type="presOf" srcId="{50C4AD53-4DC8-4B3A-9698-4AB711F07DED}" destId="{B2926261-B639-49F7-9793-8B18468F092A}" srcOrd="0" destOrd="1" presId="urn:microsoft.com/office/officeart/2005/8/layout/process2"/>
    <dgm:cxn modelId="{A586D374-404A-40CA-907C-EBA9A8908429}" srcId="{D6B4EB67-A25F-4405-9C4C-EFD229C6C242}" destId="{BF854E3E-B000-4574-AC3F-5BF39980E617}" srcOrd="0" destOrd="0" parTransId="{B0EDBD0C-19EC-4F74-A09C-B0C482F2BC21}" sibTransId="{1994C06A-6967-4C23-9244-A89C70175DEA}"/>
    <dgm:cxn modelId="{24F1AC76-06DA-4F5A-9018-D6980ACA428B}" srcId="{8DDA584A-26C1-4007-93D5-496513295123}" destId="{D6B4EB67-A25F-4405-9C4C-EFD229C6C242}" srcOrd="0" destOrd="0" parTransId="{5A718B4E-A4B6-45C0-85A0-1831F73B7BB7}" sibTransId="{1D676DCF-CAFF-42C8-BF8C-00123A77B949}"/>
    <dgm:cxn modelId="{E7374B04-4CDF-4D30-9684-E6E0FA5803BB}" type="presOf" srcId="{0D17F043-210C-4E95-A81B-94133FBF98EE}" destId="{16D553AE-2426-4B51-A521-6B38CD780DB0}" srcOrd="0" destOrd="0" presId="urn:microsoft.com/office/officeart/2005/8/layout/process2"/>
    <dgm:cxn modelId="{10A72624-D999-40D2-9230-C13F323C98A7}" type="presOf" srcId="{0D17F043-210C-4E95-A81B-94133FBF98EE}" destId="{FB70524A-D1EA-4D23-8DE3-CC42C0421A85}" srcOrd="1" destOrd="0" presId="urn:microsoft.com/office/officeart/2005/8/layout/process2"/>
    <dgm:cxn modelId="{9FE72F9B-7465-4C53-8E1B-922CEA6DEDD5}" type="presOf" srcId="{3EC6FD8E-66A3-43B2-BB75-C51FD895DB72}" destId="{4119D152-F0E7-43EE-9D78-A107B8A8ECF3}" srcOrd="0" destOrd="0" presId="urn:microsoft.com/office/officeart/2005/8/layout/process2"/>
    <dgm:cxn modelId="{59FCE2AE-D46D-46F9-B477-B6CFBEDA783C}" srcId="{8DDA584A-26C1-4007-93D5-496513295123}" destId="{E6B92037-328D-4B27-8610-456B708F3976}" srcOrd="3" destOrd="0" parTransId="{3401BA0A-7882-4112-B11E-7F9150287661}" sibTransId="{330AFB0D-6D41-4B91-B23F-0999AC48E0F7}"/>
    <dgm:cxn modelId="{9B962E5C-2930-47B9-B7CE-E75F3C46A8EF}" type="presOf" srcId="{BF854E3E-B000-4574-AC3F-5BF39980E617}" destId="{A02DFF43-BD26-4324-A2EE-46381BAC673A}" srcOrd="0" destOrd="1" presId="urn:microsoft.com/office/officeart/2005/8/layout/process2"/>
    <dgm:cxn modelId="{606B952F-782F-43BB-9D93-E49422A36300}" type="presOf" srcId="{3263758A-CA4E-45CF-9700-72AF2FB60479}" destId="{75A68563-763C-449D-A07C-586FAD9DCDF1}" srcOrd="0" destOrd="0" presId="urn:microsoft.com/office/officeart/2005/8/layout/process2"/>
    <dgm:cxn modelId="{C5BD6283-3CBE-4438-B303-90AA346FEFC1}" srcId="{E6B92037-328D-4B27-8610-456B708F3976}" destId="{50C4AD53-4DC8-4B3A-9698-4AB711F07DED}" srcOrd="0" destOrd="0" parTransId="{FFF4B1CB-D396-4EBF-AA8A-515376AC0358}" sibTransId="{F02C0D99-C919-44C2-B7C5-2671C0C89C0C}"/>
    <dgm:cxn modelId="{9F05D35D-011C-4B77-926C-5F780DF4A5A8}" srcId="{8DDA584A-26C1-4007-93D5-496513295123}" destId="{3263758A-CA4E-45CF-9700-72AF2FB60479}" srcOrd="1" destOrd="0" parTransId="{AFBA6AEE-7D0D-4374-A7F4-B3B9BFB398CD}" sibTransId="{3EC6FD8E-66A3-43B2-BB75-C51FD895DB72}"/>
    <dgm:cxn modelId="{B4F1B185-C6CA-4532-A804-DF91F6F4C2AB}" type="presParOf" srcId="{C0AA0C98-09EB-4833-92F6-04931C483C43}" destId="{A02DFF43-BD26-4324-A2EE-46381BAC673A}" srcOrd="0" destOrd="0" presId="urn:microsoft.com/office/officeart/2005/8/layout/process2"/>
    <dgm:cxn modelId="{56076E19-C325-4C6F-9C26-6A67D225951E}" type="presParOf" srcId="{C0AA0C98-09EB-4833-92F6-04931C483C43}" destId="{771D3C7F-00F9-41BE-ADC3-C1822AF49220}" srcOrd="1" destOrd="0" presId="urn:microsoft.com/office/officeart/2005/8/layout/process2"/>
    <dgm:cxn modelId="{DA249B77-D0BB-45D0-BA38-954BD6854B90}" type="presParOf" srcId="{771D3C7F-00F9-41BE-ADC3-C1822AF49220}" destId="{94E200E6-215B-4BBD-A284-7D962CD46A1D}" srcOrd="0" destOrd="0" presId="urn:microsoft.com/office/officeart/2005/8/layout/process2"/>
    <dgm:cxn modelId="{856F757D-9C0D-40E6-B279-432456D7BB58}" type="presParOf" srcId="{C0AA0C98-09EB-4833-92F6-04931C483C43}" destId="{75A68563-763C-449D-A07C-586FAD9DCDF1}" srcOrd="2" destOrd="0" presId="urn:microsoft.com/office/officeart/2005/8/layout/process2"/>
    <dgm:cxn modelId="{072E7855-7E85-4057-8C16-555DF7EDC617}" type="presParOf" srcId="{C0AA0C98-09EB-4833-92F6-04931C483C43}" destId="{4119D152-F0E7-43EE-9D78-A107B8A8ECF3}" srcOrd="3" destOrd="0" presId="urn:microsoft.com/office/officeart/2005/8/layout/process2"/>
    <dgm:cxn modelId="{92DDC907-3DB2-4CE6-BFDD-DA9B543A06EA}" type="presParOf" srcId="{4119D152-F0E7-43EE-9D78-A107B8A8ECF3}" destId="{DB86F1E2-0099-4FD9-B099-B6FA11FCFC04}" srcOrd="0" destOrd="0" presId="urn:microsoft.com/office/officeart/2005/8/layout/process2"/>
    <dgm:cxn modelId="{4F11E0FE-7D3C-41ED-A86C-A5EE82409CF5}" type="presParOf" srcId="{C0AA0C98-09EB-4833-92F6-04931C483C43}" destId="{6BD8D48A-5C44-43B5-A45F-C7ADC6E80F9B}" srcOrd="4" destOrd="0" presId="urn:microsoft.com/office/officeart/2005/8/layout/process2"/>
    <dgm:cxn modelId="{53720DE4-8138-4075-AFAF-F8C81EFBF4A8}" type="presParOf" srcId="{C0AA0C98-09EB-4833-92F6-04931C483C43}" destId="{16D553AE-2426-4B51-A521-6B38CD780DB0}" srcOrd="5" destOrd="0" presId="urn:microsoft.com/office/officeart/2005/8/layout/process2"/>
    <dgm:cxn modelId="{8F169CC3-34F7-4D6B-8367-94FBE755C080}" type="presParOf" srcId="{16D553AE-2426-4B51-A521-6B38CD780DB0}" destId="{FB70524A-D1EA-4D23-8DE3-CC42C0421A85}" srcOrd="0" destOrd="0" presId="urn:microsoft.com/office/officeart/2005/8/layout/process2"/>
    <dgm:cxn modelId="{42D20EB5-1A30-4A8F-B458-8211B2D6037A}" type="presParOf" srcId="{C0AA0C98-09EB-4833-92F6-04931C483C43}" destId="{B2926261-B639-49F7-9793-8B18468F092A}"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9F4702-4169-4F8B-84E9-0A76D52ECE42}">
      <dsp:nvSpPr>
        <dsp:cNvPr id="0" name=""/>
        <dsp:cNvSpPr/>
      </dsp:nvSpPr>
      <dsp:spPr>
        <a:xfrm>
          <a:off x="3118" y="0"/>
          <a:ext cx="3572321" cy="45259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lvl="0" algn="l" defTabSz="889000" rtl="0">
            <a:lnSpc>
              <a:spcPct val="90000"/>
            </a:lnSpc>
            <a:spcBef>
              <a:spcPct val="0"/>
            </a:spcBef>
            <a:spcAft>
              <a:spcPct val="35000"/>
            </a:spcAft>
          </a:pPr>
          <a:r>
            <a:rPr lang="es-MX" sz="2000" kern="1200" dirty="0" smtClean="0"/>
            <a:t>Paradigmas (Últimos cinco años)</a:t>
          </a:r>
          <a:endParaRPr lang="es-MX" sz="2000" kern="1200" dirty="0"/>
        </a:p>
        <a:p>
          <a:pPr marL="171450" lvl="1" indent="-171450" algn="l" defTabSz="711200" rtl="0">
            <a:lnSpc>
              <a:spcPct val="90000"/>
            </a:lnSpc>
            <a:spcBef>
              <a:spcPct val="0"/>
            </a:spcBef>
            <a:spcAft>
              <a:spcPct val="15000"/>
            </a:spcAft>
            <a:buChar char="••"/>
          </a:pPr>
          <a:r>
            <a:rPr lang="es-MX" sz="1600" kern="1200" dirty="0" smtClean="0"/>
            <a:t>Han cambiado los paradigmas en los que se fundamentan las reglas que regían el mundo de los negocios</a:t>
          </a:r>
          <a:endParaRPr lang="es-MX" sz="1600" kern="1200" dirty="0"/>
        </a:p>
      </dsp:txBody>
      <dsp:txXfrm>
        <a:off x="3118" y="1810385"/>
        <a:ext cx="3572321" cy="1810385"/>
      </dsp:txXfrm>
    </dsp:sp>
    <dsp:sp modelId="{86A08E5D-D165-45D9-9366-4873D8F300F4}">
      <dsp:nvSpPr>
        <dsp:cNvPr id="0" name=""/>
        <dsp:cNvSpPr/>
      </dsp:nvSpPr>
      <dsp:spPr>
        <a:xfrm>
          <a:off x="1035706" y="271557"/>
          <a:ext cx="1507145" cy="1507145"/>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C2478-0935-4BDE-95C9-268C557546D6}">
      <dsp:nvSpPr>
        <dsp:cNvPr id="0" name=""/>
        <dsp:cNvSpPr/>
      </dsp:nvSpPr>
      <dsp:spPr>
        <a:xfrm>
          <a:off x="3682609" y="0"/>
          <a:ext cx="3572321" cy="4525963"/>
        </a:xfrm>
        <a:prstGeom prst="roundRect">
          <a:avLst>
            <a:gd name="adj" fmla="val 10000"/>
          </a:avLst>
        </a:prstGeom>
        <a:solidFill>
          <a:schemeClr val="accent2">
            <a:hueOff val="-8543487"/>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lvl="0" algn="l" defTabSz="889000" rtl="0">
            <a:lnSpc>
              <a:spcPct val="90000"/>
            </a:lnSpc>
            <a:spcBef>
              <a:spcPct val="0"/>
            </a:spcBef>
            <a:spcAft>
              <a:spcPct val="35000"/>
            </a:spcAft>
          </a:pPr>
          <a:r>
            <a:rPr lang="es-MX" sz="2000" kern="1200" dirty="0" smtClean="0"/>
            <a:t>Caso Enron (Clímax en julio 2004)</a:t>
          </a:r>
          <a:endParaRPr lang="es-MX" sz="2000" kern="1200" dirty="0"/>
        </a:p>
        <a:p>
          <a:pPr marL="171450" lvl="1" indent="-171450" algn="l" defTabSz="711200" rtl="0">
            <a:lnSpc>
              <a:spcPct val="90000"/>
            </a:lnSpc>
            <a:spcBef>
              <a:spcPct val="0"/>
            </a:spcBef>
            <a:spcAft>
              <a:spcPct val="15000"/>
            </a:spcAft>
            <a:buChar char="••"/>
          </a:pPr>
          <a:r>
            <a:rPr lang="es-MX" sz="1600" kern="1200" dirty="0" smtClean="0"/>
            <a:t>Encarcelamiento de su CEO</a:t>
          </a:r>
          <a:endParaRPr lang="es-MX" sz="1600" kern="1200" dirty="0"/>
        </a:p>
        <a:p>
          <a:pPr marL="171450" lvl="1" indent="-171450" algn="l" defTabSz="711200" rtl="0">
            <a:lnSpc>
              <a:spcPct val="90000"/>
            </a:lnSpc>
            <a:spcBef>
              <a:spcPct val="0"/>
            </a:spcBef>
            <a:spcAft>
              <a:spcPct val="15000"/>
            </a:spcAft>
            <a:buChar char="••"/>
          </a:pPr>
          <a:r>
            <a:rPr lang="es-MX" sz="1600" kern="1200" dirty="0" smtClean="0"/>
            <a:t>Arranque de los juicios que dejaron al descubierto niveles inéditos de corrupción y negligencia corporativa.</a:t>
          </a:r>
          <a:endParaRPr lang="es-MX" sz="1600" kern="1200" dirty="0"/>
        </a:p>
      </dsp:txBody>
      <dsp:txXfrm>
        <a:off x="3682609" y="1810385"/>
        <a:ext cx="3572321" cy="1810385"/>
      </dsp:txXfrm>
    </dsp:sp>
    <dsp:sp modelId="{48456FC6-D28D-4557-A1FC-BDC7B6733549}">
      <dsp:nvSpPr>
        <dsp:cNvPr id="0" name=""/>
        <dsp:cNvSpPr/>
      </dsp:nvSpPr>
      <dsp:spPr>
        <a:xfrm>
          <a:off x="4715197" y="271557"/>
          <a:ext cx="1507145" cy="1507145"/>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1A485E-9F8E-488A-AF14-2B8014BF4D82}">
      <dsp:nvSpPr>
        <dsp:cNvPr id="0" name=""/>
        <dsp:cNvSpPr/>
      </dsp:nvSpPr>
      <dsp:spPr>
        <a:xfrm>
          <a:off x="290321" y="3620770"/>
          <a:ext cx="6677406" cy="678894"/>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840028-1A8A-4FD0-8E28-9C19783580C4}">
      <dsp:nvSpPr>
        <dsp:cNvPr id="0" name=""/>
        <dsp:cNvSpPr/>
      </dsp:nvSpPr>
      <dsp:spPr>
        <a:xfrm>
          <a:off x="2695869" y="0"/>
          <a:ext cx="3559518" cy="3071834"/>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s-ES_tradnl" sz="1800" kern="1200" dirty="0" smtClean="0">
              <a:latin typeface="+mj-lt"/>
            </a:rPr>
            <a:t>Usuarios</a:t>
          </a:r>
          <a:endParaRPr lang="es-MX" sz="1800" kern="1200" dirty="0">
            <a:latin typeface="+mj-lt"/>
          </a:endParaRPr>
        </a:p>
        <a:p>
          <a:pPr marL="171450" lvl="1" indent="-171450" algn="l" defTabSz="800100" rtl="0">
            <a:lnSpc>
              <a:spcPct val="90000"/>
            </a:lnSpc>
            <a:spcBef>
              <a:spcPct val="0"/>
            </a:spcBef>
            <a:spcAft>
              <a:spcPct val="15000"/>
            </a:spcAft>
            <a:buChar char="••"/>
          </a:pPr>
          <a:r>
            <a:rPr lang="es-ES_tradnl" sz="1800" kern="1200" dirty="0" smtClean="0">
              <a:latin typeface="+mj-lt"/>
            </a:rPr>
            <a:t>Reguladores</a:t>
          </a:r>
          <a:endParaRPr lang="es-MX" sz="1800" kern="1200" dirty="0">
            <a:latin typeface="+mj-lt"/>
          </a:endParaRPr>
        </a:p>
        <a:p>
          <a:pPr marL="171450" lvl="1" indent="-171450" algn="l" defTabSz="800100" rtl="0">
            <a:lnSpc>
              <a:spcPct val="90000"/>
            </a:lnSpc>
            <a:spcBef>
              <a:spcPct val="0"/>
            </a:spcBef>
            <a:spcAft>
              <a:spcPct val="15000"/>
            </a:spcAft>
            <a:buChar char="••"/>
          </a:pPr>
          <a:r>
            <a:rPr lang="es-ES_tradnl" sz="1800" kern="1200" dirty="0" smtClean="0">
              <a:latin typeface="+mj-lt"/>
            </a:rPr>
            <a:t>Supervisores</a:t>
          </a:r>
          <a:endParaRPr lang="es-MX" sz="1800" kern="1200" dirty="0">
            <a:latin typeface="+mj-lt"/>
          </a:endParaRPr>
        </a:p>
        <a:p>
          <a:pPr marL="171450" lvl="1" indent="-171450" algn="l" defTabSz="800100" rtl="0">
            <a:lnSpc>
              <a:spcPct val="90000"/>
            </a:lnSpc>
            <a:spcBef>
              <a:spcPct val="0"/>
            </a:spcBef>
            <a:spcAft>
              <a:spcPct val="15000"/>
            </a:spcAft>
            <a:buChar char="••"/>
          </a:pPr>
          <a:r>
            <a:rPr lang="es-ES_tradnl" sz="1800" kern="1200" dirty="0" smtClean="0">
              <a:latin typeface="+mj-lt"/>
            </a:rPr>
            <a:t>Intermediarios</a:t>
          </a:r>
          <a:endParaRPr lang="es-MX" sz="1800" kern="1200" dirty="0">
            <a:latin typeface="+mj-lt"/>
          </a:endParaRPr>
        </a:p>
        <a:p>
          <a:pPr marL="171450" lvl="1" indent="-171450" algn="l" defTabSz="800100" rtl="0">
            <a:lnSpc>
              <a:spcPct val="90000"/>
            </a:lnSpc>
            <a:spcBef>
              <a:spcPct val="0"/>
            </a:spcBef>
            <a:spcAft>
              <a:spcPct val="15000"/>
            </a:spcAft>
            <a:buChar char="••"/>
          </a:pPr>
          <a:r>
            <a:rPr lang="es-ES_tradnl" sz="1800" kern="1200" dirty="0" smtClean="0">
              <a:latin typeface="+mj-lt"/>
            </a:rPr>
            <a:t>Reaseguradores</a:t>
          </a:r>
          <a:endParaRPr lang="es-MX" sz="1800" kern="1200" dirty="0">
            <a:latin typeface="+mj-lt"/>
          </a:endParaRPr>
        </a:p>
        <a:p>
          <a:pPr marL="171450" lvl="1" indent="-171450" algn="l" defTabSz="800100" rtl="0">
            <a:lnSpc>
              <a:spcPct val="90000"/>
            </a:lnSpc>
            <a:spcBef>
              <a:spcPct val="0"/>
            </a:spcBef>
            <a:spcAft>
              <a:spcPct val="15000"/>
            </a:spcAft>
            <a:buChar char="••"/>
          </a:pPr>
          <a:r>
            <a:rPr lang="es-ES_tradnl" sz="1800" kern="1200" dirty="0" smtClean="0">
              <a:latin typeface="+mj-lt"/>
            </a:rPr>
            <a:t>Ajustadores</a:t>
          </a:r>
          <a:endParaRPr lang="es-MX" sz="1800" kern="1200" dirty="0">
            <a:latin typeface="+mj-lt"/>
          </a:endParaRPr>
        </a:p>
        <a:p>
          <a:pPr marL="171450" lvl="1" indent="-171450" algn="l" defTabSz="800100" rtl="0">
            <a:lnSpc>
              <a:spcPct val="90000"/>
            </a:lnSpc>
            <a:spcBef>
              <a:spcPct val="0"/>
            </a:spcBef>
            <a:spcAft>
              <a:spcPct val="15000"/>
            </a:spcAft>
            <a:buChar char="••"/>
          </a:pPr>
          <a:r>
            <a:rPr lang="es-MX" sz="1800" kern="1200" dirty="0" smtClean="0">
              <a:latin typeface="+mj-lt"/>
            </a:rPr>
            <a:t>Calificadoras</a:t>
          </a:r>
          <a:endParaRPr lang="es-MX" sz="1800" kern="1200" dirty="0">
            <a:latin typeface="+mj-lt"/>
          </a:endParaRPr>
        </a:p>
        <a:p>
          <a:pPr marL="171450" lvl="1" indent="-171450" algn="l" defTabSz="800100" rtl="0">
            <a:lnSpc>
              <a:spcPct val="90000"/>
            </a:lnSpc>
            <a:spcBef>
              <a:spcPct val="0"/>
            </a:spcBef>
            <a:spcAft>
              <a:spcPct val="15000"/>
            </a:spcAft>
            <a:buChar char="••"/>
          </a:pPr>
          <a:r>
            <a:rPr lang="es-ES_tradnl" sz="1800" kern="1200" dirty="0" smtClean="0">
              <a:latin typeface="+mj-lt"/>
            </a:rPr>
            <a:t>Auditores</a:t>
          </a:r>
          <a:endParaRPr lang="es-ES_tradnl" sz="1800" kern="1200" dirty="0">
            <a:latin typeface="+mj-lt"/>
          </a:endParaRPr>
        </a:p>
      </dsp:txBody>
      <dsp:txXfrm>
        <a:off x="2695869" y="0"/>
        <a:ext cx="3559518" cy="3071834"/>
      </dsp:txXfrm>
    </dsp:sp>
    <dsp:sp modelId="{14A09918-1FFC-433B-B3F0-4479B5FC567E}">
      <dsp:nvSpPr>
        <dsp:cNvPr id="0" name=""/>
        <dsp:cNvSpPr/>
      </dsp:nvSpPr>
      <dsp:spPr>
        <a:xfrm>
          <a:off x="957" y="0"/>
          <a:ext cx="2694911" cy="307183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_tradnl" sz="1800" kern="1200" dirty="0" smtClean="0">
              <a:latin typeface="+mj-lt"/>
            </a:rPr>
            <a:t>TODOS DEBEN ASUMIR SU RESPONSABILIDAD</a:t>
          </a:r>
          <a:endParaRPr lang="es-MX" sz="1800" kern="1200" dirty="0">
            <a:latin typeface="+mj-lt"/>
          </a:endParaRPr>
        </a:p>
      </dsp:txBody>
      <dsp:txXfrm>
        <a:off x="957" y="0"/>
        <a:ext cx="2694911" cy="307183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EE6973-269D-45B2-83CC-69C165C7F4C2}">
      <dsp:nvSpPr>
        <dsp:cNvPr id="0" name=""/>
        <dsp:cNvSpPr/>
      </dsp:nvSpPr>
      <dsp:spPr>
        <a:xfrm>
          <a:off x="152392" y="0"/>
          <a:ext cx="1776432" cy="670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 sz="1800" kern="1200" dirty="0" smtClean="0">
              <a:latin typeface="+mj-lt"/>
            </a:rPr>
            <a:t>Sin conflicto de interés</a:t>
          </a:r>
          <a:endParaRPr lang="es-ES" sz="1800" kern="1200" dirty="0">
            <a:latin typeface="+mj-lt"/>
          </a:endParaRPr>
        </a:p>
      </dsp:txBody>
      <dsp:txXfrm>
        <a:off x="152392" y="0"/>
        <a:ext cx="1776432" cy="67087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F8CD64-DA3A-45E0-9C8E-0E1A239D05BA}">
      <dsp:nvSpPr>
        <dsp:cNvPr id="0" name=""/>
        <dsp:cNvSpPr/>
      </dsp:nvSpPr>
      <dsp:spPr>
        <a:xfrm>
          <a:off x="0" y="23448"/>
          <a:ext cx="5500726" cy="421200"/>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chemeClr val="tx1"/>
              </a:solidFill>
            </a:rPr>
            <a:t>OBJETIVOS</a:t>
          </a:r>
          <a:endParaRPr lang="es-MX" sz="1800" kern="1200" dirty="0">
            <a:solidFill>
              <a:schemeClr val="tx1"/>
            </a:solidFill>
          </a:endParaRPr>
        </a:p>
      </dsp:txBody>
      <dsp:txXfrm>
        <a:off x="0" y="23448"/>
        <a:ext cx="5500726" cy="421200"/>
      </dsp:txXfrm>
    </dsp:sp>
    <dsp:sp modelId="{933A1AFD-3D46-40DD-A114-D3FFA1E35E4D}">
      <dsp:nvSpPr>
        <dsp:cNvPr id="0" name=""/>
        <dsp:cNvSpPr/>
      </dsp:nvSpPr>
      <dsp:spPr>
        <a:xfrm>
          <a:off x="0" y="496488"/>
          <a:ext cx="5500726" cy="421200"/>
        </a:xfrm>
        <a:prstGeom prst="roundRect">
          <a:avLst/>
        </a:prstGeom>
        <a:gradFill rotWithShape="0">
          <a:gsLst>
            <a:gs pos="0">
              <a:schemeClr val="accent2">
                <a:hueOff val="-2135872"/>
                <a:satOff val="6241"/>
                <a:lumOff val="-1176"/>
                <a:alphaOff val="0"/>
                <a:shade val="63000"/>
              </a:schemeClr>
            </a:gs>
            <a:gs pos="30000">
              <a:schemeClr val="accent2">
                <a:hueOff val="-2135872"/>
                <a:satOff val="6241"/>
                <a:lumOff val="-1176"/>
                <a:alphaOff val="0"/>
                <a:shade val="90000"/>
                <a:satMod val="110000"/>
              </a:schemeClr>
            </a:gs>
            <a:gs pos="45000">
              <a:schemeClr val="accent2">
                <a:hueOff val="-2135872"/>
                <a:satOff val="6241"/>
                <a:lumOff val="-1176"/>
                <a:alphaOff val="0"/>
                <a:shade val="100000"/>
                <a:satMod val="118000"/>
              </a:schemeClr>
            </a:gs>
            <a:gs pos="55000">
              <a:schemeClr val="accent2">
                <a:hueOff val="-2135872"/>
                <a:satOff val="6241"/>
                <a:lumOff val="-1176"/>
                <a:alphaOff val="0"/>
                <a:shade val="100000"/>
                <a:satMod val="118000"/>
              </a:schemeClr>
            </a:gs>
            <a:gs pos="73000">
              <a:schemeClr val="accent2">
                <a:hueOff val="-2135872"/>
                <a:satOff val="6241"/>
                <a:lumOff val="-1176"/>
                <a:alphaOff val="0"/>
                <a:shade val="90000"/>
                <a:satMod val="110000"/>
              </a:schemeClr>
            </a:gs>
            <a:gs pos="100000">
              <a:schemeClr val="accent2">
                <a:hueOff val="-2135872"/>
                <a:satOff val="6241"/>
                <a:lumOff val="-117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2135872"/>
              <a:satOff val="6241"/>
              <a:lumOff val="-117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chemeClr val="tx1"/>
              </a:solidFill>
            </a:rPr>
            <a:t>DISPOSICIONES GENERALES</a:t>
          </a:r>
          <a:endParaRPr lang="es-MX" sz="1800" kern="1200" dirty="0">
            <a:solidFill>
              <a:schemeClr val="tx1"/>
            </a:solidFill>
          </a:endParaRPr>
        </a:p>
      </dsp:txBody>
      <dsp:txXfrm>
        <a:off x="0" y="496488"/>
        <a:ext cx="5500726" cy="421200"/>
      </dsp:txXfrm>
    </dsp:sp>
    <dsp:sp modelId="{80F95868-38DC-45F7-B09F-34920689E176}">
      <dsp:nvSpPr>
        <dsp:cNvPr id="0" name=""/>
        <dsp:cNvSpPr/>
      </dsp:nvSpPr>
      <dsp:spPr>
        <a:xfrm>
          <a:off x="0" y="969528"/>
          <a:ext cx="5500726" cy="421200"/>
        </a:xfrm>
        <a:prstGeom prst="roundRect">
          <a:avLst/>
        </a:prstGeom>
        <a:gradFill rotWithShape="0">
          <a:gsLst>
            <a:gs pos="0">
              <a:schemeClr val="accent2">
                <a:hueOff val="-4271743"/>
                <a:satOff val="12481"/>
                <a:lumOff val="-2353"/>
                <a:alphaOff val="0"/>
                <a:shade val="63000"/>
              </a:schemeClr>
            </a:gs>
            <a:gs pos="30000">
              <a:schemeClr val="accent2">
                <a:hueOff val="-4271743"/>
                <a:satOff val="12481"/>
                <a:lumOff val="-2353"/>
                <a:alphaOff val="0"/>
                <a:shade val="90000"/>
                <a:satMod val="110000"/>
              </a:schemeClr>
            </a:gs>
            <a:gs pos="45000">
              <a:schemeClr val="accent2">
                <a:hueOff val="-4271743"/>
                <a:satOff val="12481"/>
                <a:lumOff val="-2353"/>
                <a:alphaOff val="0"/>
                <a:shade val="100000"/>
                <a:satMod val="118000"/>
              </a:schemeClr>
            </a:gs>
            <a:gs pos="55000">
              <a:schemeClr val="accent2">
                <a:hueOff val="-4271743"/>
                <a:satOff val="12481"/>
                <a:lumOff val="-2353"/>
                <a:alphaOff val="0"/>
                <a:shade val="100000"/>
                <a:satMod val="118000"/>
              </a:schemeClr>
            </a:gs>
            <a:gs pos="73000">
              <a:schemeClr val="accent2">
                <a:hueOff val="-4271743"/>
                <a:satOff val="12481"/>
                <a:lumOff val="-2353"/>
                <a:alphaOff val="0"/>
                <a:shade val="90000"/>
                <a:satMod val="110000"/>
              </a:schemeClr>
            </a:gs>
            <a:gs pos="100000">
              <a:schemeClr val="accent2">
                <a:hueOff val="-4271743"/>
                <a:satOff val="12481"/>
                <a:lumOff val="-2353"/>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4271743"/>
              <a:satOff val="12481"/>
              <a:lumOff val="-2353"/>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chemeClr val="tx1"/>
              </a:solidFill>
            </a:rPr>
            <a:t>DISPOSICIONES SUSTANTIVAS</a:t>
          </a:r>
          <a:endParaRPr lang="es-MX" sz="1800" kern="1200" dirty="0">
            <a:solidFill>
              <a:schemeClr val="tx1"/>
            </a:solidFill>
          </a:endParaRPr>
        </a:p>
      </dsp:txBody>
      <dsp:txXfrm>
        <a:off x="0" y="969528"/>
        <a:ext cx="5500726" cy="421200"/>
      </dsp:txXfrm>
    </dsp:sp>
    <dsp:sp modelId="{9AB75329-19F2-42B9-BF52-28D8A632C1DC}">
      <dsp:nvSpPr>
        <dsp:cNvPr id="0" name=""/>
        <dsp:cNvSpPr/>
      </dsp:nvSpPr>
      <dsp:spPr>
        <a:xfrm>
          <a:off x="0" y="1390728"/>
          <a:ext cx="5500726"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48"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s-MX" sz="1400" kern="1200" dirty="0" smtClean="0">
              <a:solidFill>
                <a:schemeClr val="tx1"/>
              </a:solidFill>
            </a:rPr>
            <a:t>Desempeño Individual</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MX" sz="1400" kern="1200" dirty="0" smtClean="0">
              <a:solidFill>
                <a:schemeClr val="tx1"/>
              </a:solidFill>
            </a:rPr>
            <a:t>Relaciones con Clientes</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MX" sz="1400" kern="1200" dirty="0" smtClean="0">
              <a:solidFill>
                <a:schemeClr val="tx1"/>
              </a:solidFill>
            </a:rPr>
            <a:t>Relaciones con la Propia Institución</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MX" sz="1400" kern="1200" dirty="0" smtClean="0">
              <a:solidFill>
                <a:schemeClr val="tx1"/>
              </a:solidFill>
            </a:rPr>
            <a:t>Relaciones con el Mercado</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MX" sz="1400" kern="1200" dirty="0" smtClean="0">
              <a:solidFill>
                <a:schemeClr val="tx1"/>
              </a:solidFill>
            </a:rPr>
            <a:t>Relaciones entre Sí</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MX" sz="1400" kern="1200" dirty="0" smtClean="0">
              <a:solidFill>
                <a:schemeClr val="tx1"/>
              </a:solidFill>
            </a:rPr>
            <a:t>Responsabilidades de los Agentes de Seguros</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MX" sz="1400" kern="1200" dirty="0" smtClean="0">
              <a:solidFill>
                <a:schemeClr val="tx1"/>
              </a:solidFill>
            </a:rPr>
            <a:t>Relaciones con la Competencia</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MX" sz="1400" kern="1200" dirty="0" smtClean="0">
              <a:solidFill>
                <a:schemeClr val="tx1"/>
              </a:solidFill>
            </a:rPr>
            <a:t>Relaciones con la Autoridad</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MX" sz="1400" kern="1200" dirty="0" smtClean="0">
              <a:solidFill>
                <a:schemeClr val="tx1"/>
              </a:solidFill>
            </a:rPr>
            <a:t>Operaciones con Recursos de Procedencia Ilícita</a:t>
          </a:r>
          <a:endParaRPr lang="es-MX" sz="1400" kern="1200" dirty="0">
            <a:solidFill>
              <a:schemeClr val="tx1"/>
            </a:solidFill>
          </a:endParaRPr>
        </a:p>
      </dsp:txBody>
      <dsp:txXfrm>
        <a:off x="0" y="1390728"/>
        <a:ext cx="5500726" cy="2049300"/>
      </dsp:txXfrm>
    </dsp:sp>
    <dsp:sp modelId="{422DC5BB-FD98-4DD3-B62E-9E44AFABF512}">
      <dsp:nvSpPr>
        <dsp:cNvPr id="0" name=""/>
        <dsp:cNvSpPr/>
      </dsp:nvSpPr>
      <dsp:spPr>
        <a:xfrm>
          <a:off x="0" y="3440029"/>
          <a:ext cx="5500726" cy="421200"/>
        </a:xfrm>
        <a:prstGeom prst="roundRect">
          <a:avLst/>
        </a:prstGeom>
        <a:gradFill rotWithShape="0">
          <a:gsLst>
            <a:gs pos="0">
              <a:schemeClr val="accent2">
                <a:hueOff val="-6407615"/>
                <a:satOff val="18722"/>
                <a:lumOff val="-3529"/>
                <a:alphaOff val="0"/>
                <a:shade val="63000"/>
              </a:schemeClr>
            </a:gs>
            <a:gs pos="30000">
              <a:schemeClr val="accent2">
                <a:hueOff val="-6407615"/>
                <a:satOff val="18722"/>
                <a:lumOff val="-3529"/>
                <a:alphaOff val="0"/>
                <a:shade val="90000"/>
                <a:satMod val="110000"/>
              </a:schemeClr>
            </a:gs>
            <a:gs pos="45000">
              <a:schemeClr val="accent2">
                <a:hueOff val="-6407615"/>
                <a:satOff val="18722"/>
                <a:lumOff val="-3529"/>
                <a:alphaOff val="0"/>
                <a:shade val="100000"/>
                <a:satMod val="118000"/>
              </a:schemeClr>
            </a:gs>
            <a:gs pos="55000">
              <a:schemeClr val="accent2">
                <a:hueOff val="-6407615"/>
                <a:satOff val="18722"/>
                <a:lumOff val="-3529"/>
                <a:alphaOff val="0"/>
                <a:shade val="100000"/>
                <a:satMod val="118000"/>
              </a:schemeClr>
            </a:gs>
            <a:gs pos="73000">
              <a:schemeClr val="accent2">
                <a:hueOff val="-6407615"/>
                <a:satOff val="18722"/>
                <a:lumOff val="-3529"/>
                <a:alphaOff val="0"/>
                <a:shade val="90000"/>
                <a:satMod val="110000"/>
              </a:schemeClr>
            </a:gs>
            <a:gs pos="100000">
              <a:schemeClr val="accent2">
                <a:hueOff val="-6407615"/>
                <a:satOff val="18722"/>
                <a:lumOff val="-3529"/>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6407615"/>
              <a:satOff val="18722"/>
              <a:lumOff val="-3529"/>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chemeClr val="tx1"/>
              </a:solidFill>
            </a:rPr>
            <a:t>ACUERDOS GREMIALES</a:t>
          </a:r>
          <a:endParaRPr lang="es-MX" sz="1800" kern="1200" dirty="0">
            <a:solidFill>
              <a:schemeClr val="tx1"/>
            </a:solidFill>
          </a:endParaRPr>
        </a:p>
      </dsp:txBody>
      <dsp:txXfrm>
        <a:off x="0" y="3440029"/>
        <a:ext cx="5500726" cy="421200"/>
      </dsp:txXfrm>
    </dsp:sp>
    <dsp:sp modelId="{CA318852-BF93-4114-81D6-A20C3BEB18A9}">
      <dsp:nvSpPr>
        <dsp:cNvPr id="0" name=""/>
        <dsp:cNvSpPr/>
      </dsp:nvSpPr>
      <dsp:spPr>
        <a:xfrm>
          <a:off x="0" y="3913069"/>
          <a:ext cx="5500726" cy="421200"/>
        </a:xfrm>
        <a:prstGeom prst="roundRect">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7"/>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chemeClr val="tx1"/>
              </a:solidFill>
            </a:rPr>
            <a:t>CUMPLIMIENTO Y ADHESIÓN</a:t>
          </a:r>
          <a:endParaRPr lang="es-MX" sz="1800" kern="1200" dirty="0">
            <a:solidFill>
              <a:schemeClr val="tx1"/>
            </a:solidFill>
          </a:endParaRPr>
        </a:p>
      </dsp:txBody>
      <dsp:txXfrm>
        <a:off x="0" y="3913069"/>
        <a:ext cx="5500726" cy="4212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488938-4F27-4418-81B1-98062A517D2B}">
      <dsp:nvSpPr>
        <dsp:cNvPr id="0" name=""/>
        <dsp:cNvSpPr/>
      </dsp:nvSpPr>
      <dsp:spPr>
        <a:xfrm rot="16200000">
          <a:off x="-1483917" y="1485882"/>
          <a:ext cx="4900634" cy="192886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Adopción de los principios de valuación económica para resolver inconsistencias y faltas de comparabilidad subyacentes en los índices de solvencia vigentes</a:t>
          </a:r>
          <a:endParaRPr lang="es-MX" sz="1800" kern="1200" dirty="0">
            <a:solidFill>
              <a:schemeClr val="tx1"/>
            </a:solidFill>
          </a:endParaRPr>
        </a:p>
      </dsp:txBody>
      <dsp:txXfrm rot="16200000">
        <a:off x="-1483917" y="1485882"/>
        <a:ext cx="4900634" cy="1928868"/>
      </dsp:txXfrm>
    </dsp:sp>
    <dsp:sp modelId="{FB1D43D0-C64F-4D36-BC90-4B3359937272}">
      <dsp:nvSpPr>
        <dsp:cNvPr id="0" name=""/>
        <dsp:cNvSpPr/>
      </dsp:nvSpPr>
      <dsp:spPr>
        <a:xfrm rot="16200000">
          <a:off x="589616" y="1485882"/>
          <a:ext cx="4900634" cy="1928868"/>
        </a:xfrm>
        <a:prstGeom prst="flowChartManualOperation">
          <a:avLst/>
        </a:prstGeom>
        <a:solidFill>
          <a:schemeClr val="accent4">
            <a:hueOff val="-591430"/>
            <a:satOff val="-19911"/>
            <a:lumOff val="-4837"/>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Refinar el modelo de S-II a nivel módulo y submódulo</a:t>
          </a:r>
          <a:endParaRPr lang="es-MX" sz="1800" kern="1200" dirty="0">
            <a:solidFill>
              <a:schemeClr val="tx1"/>
            </a:solidFill>
          </a:endParaRPr>
        </a:p>
      </dsp:txBody>
      <dsp:txXfrm rot="16200000">
        <a:off x="589616" y="1485882"/>
        <a:ext cx="4900634" cy="1928868"/>
      </dsp:txXfrm>
    </dsp:sp>
    <dsp:sp modelId="{DB1789D8-482E-4521-BE4A-EC9657DBABE4}">
      <dsp:nvSpPr>
        <dsp:cNvPr id="0" name=""/>
        <dsp:cNvSpPr/>
      </dsp:nvSpPr>
      <dsp:spPr>
        <a:xfrm rot="16200000">
          <a:off x="2663149" y="1485882"/>
          <a:ext cx="4900634" cy="1928868"/>
        </a:xfrm>
        <a:prstGeom prst="flowChartManualOperation">
          <a:avLst/>
        </a:prstGeom>
        <a:solidFill>
          <a:schemeClr val="accent4">
            <a:hueOff val="-1182860"/>
            <a:satOff val="-39823"/>
            <a:lumOff val="-9673"/>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Fortalecer el Gobierno Corporativo y el Control Interno</a:t>
          </a:r>
          <a:endParaRPr lang="es-MX" sz="1800" kern="1200" dirty="0">
            <a:solidFill>
              <a:schemeClr val="tx1"/>
            </a:solidFill>
          </a:endParaRPr>
        </a:p>
      </dsp:txBody>
      <dsp:txXfrm rot="16200000">
        <a:off x="2663149" y="1485882"/>
        <a:ext cx="4900634" cy="1928868"/>
      </dsp:txXfrm>
    </dsp:sp>
    <dsp:sp modelId="{C49F33C2-EFBC-4C74-B5AD-FF0B3EA863BB}">
      <dsp:nvSpPr>
        <dsp:cNvPr id="0" name=""/>
        <dsp:cNvSpPr/>
      </dsp:nvSpPr>
      <dsp:spPr>
        <a:xfrm rot="16200000">
          <a:off x="4736683" y="1485882"/>
          <a:ext cx="4900634" cy="1928868"/>
        </a:xfrm>
        <a:prstGeom prst="flowChartManualOperation">
          <a:avLst/>
        </a:prstGeom>
        <a:solidFill>
          <a:schemeClr val="accent4">
            <a:hueOff val="-1774290"/>
            <a:satOff val="-59734"/>
            <a:lumOff val="-1451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Fortalecer el énfasis en la autoevaluación de riesgos para una ERM efectiva</a:t>
          </a:r>
          <a:endParaRPr lang="es-MX" sz="1800" kern="1200" dirty="0">
            <a:solidFill>
              <a:schemeClr val="tx1"/>
            </a:solidFill>
          </a:endParaRPr>
        </a:p>
      </dsp:txBody>
      <dsp:txXfrm rot="16200000">
        <a:off x="4736683" y="1485882"/>
        <a:ext cx="4900634" cy="192886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06AD08-E4C5-4583-9FC6-A72C9EF633EE}">
      <dsp:nvSpPr>
        <dsp:cNvPr id="0" name=""/>
        <dsp:cNvSpPr/>
      </dsp:nvSpPr>
      <dsp:spPr>
        <a:xfrm>
          <a:off x="4080" y="0"/>
          <a:ext cx="3925416" cy="4714907"/>
        </a:xfrm>
        <a:prstGeom prst="roundRect">
          <a:avLst>
            <a:gd name="adj" fmla="val 10000"/>
          </a:avLst>
        </a:prstGeom>
        <a:solidFill>
          <a:schemeClr val="accent3">
            <a:tint val="4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MX" sz="2600" kern="1200" dirty="0" smtClean="0"/>
            <a:t>Reguladores responsables de:</a:t>
          </a:r>
          <a:endParaRPr lang="es-MX" sz="2600" kern="1200" dirty="0"/>
        </a:p>
      </dsp:txBody>
      <dsp:txXfrm>
        <a:off x="4080" y="0"/>
        <a:ext cx="3925416" cy="1414472"/>
      </dsp:txXfrm>
    </dsp:sp>
    <dsp:sp modelId="{2A18BF7E-23E9-4C68-B40E-64F0165F42F8}">
      <dsp:nvSpPr>
        <dsp:cNvPr id="0" name=""/>
        <dsp:cNvSpPr/>
      </dsp:nvSpPr>
      <dsp:spPr>
        <a:xfrm>
          <a:off x="396622" y="1414842"/>
          <a:ext cx="3140332" cy="1098380"/>
        </a:xfrm>
        <a:prstGeom prst="roundRect">
          <a:avLst>
            <a:gd name="adj" fmla="val 10000"/>
          </a:avLst>
        </a:prstGeom>
        <a:gradFill rotWithShape="0">
          <a:gsLst>
            <a:gs pos="0">
              <a:schemeClr val="accent3">
                <a:hueOff val="0"/>
                <a:satOff val="0"/>
                <a:lumOff val="0"/>
                <a:alphaOff val="0"/>
                <a:tint val="45000"/>
                <a:satMod val="200000"/>
              </a:schemeClr>
            </a:gs>
            <a:gs pos="30000">
              <a:schemeClr val="accent3">
                <a:hueOff val="0"/>
                <a:satOff val="0"/>
                <a:lumOff val="0"/>
                <a:alphaOff val="0"/>
                <a:tint val="61000"/>
                <a:satMod val="200000"/>
              </a:schemeClr>
            </a:gs>
            <a:gs pos="45000">
              <a:schemeClr val="accent3">
                <a:hueOff val="0"/>
                <a:satOff val="0"/>
                <a:lumOff val="0"/>
                <a:alphaOff val="0"/>
                <a:tint val="66000"/>
                <a:satMod val="200000"/>
              </a:schemeClr>
            </a:gs>
            <a:gs pos="55000">
              <a:schemeClr val="accent3">
                <a:hueOff val="0"/>
                <a:satOff val="0"/>
                <a:lumOff val="0"/>
                <a:alphaOff val="0"/>
                <a:tint val="66000"/>
                <a:satMod val="200000"/>
              </a:schemeClr>
            </a:gs>
            <a:gs pos="73000">
              <a:schemeClr val="accent3">
                <a:hueOff val="0"/>
                <a:satOff val="0"/>
                <a:lumOff val="0"/>
                <a:alphaOff val="0"/>
                <a:tint val="61000"/>
                <a:satMod val="200000"/>
              </a:schemeClr>
            </a:gs>
            <a:gs pos="100000">
              <a:schemeClr val="accent3">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s-MX" sz="1600" kern="1200" dirty="0" smtClean="0"/>
            <a:t>Crear condiciones que incentiven el equilibrio entre solvencia, protección al consumidor, desarrollo del sector asegurador y tasa de retorno del sistema.</a:t>
          </a:r>
          <a:endParaRPr lang="es-MX" sz="1600" kern="1200" dirty="0"/>
        </a:p>
      </dsp:txBody>
      <dsp:txXfrm>
        <a:off x="396622" y="1414842"/>
        <a:ext cx="3140332" cy="1098380"/>
      </dsp:txXfrm>
    </dsp:sp>
    <dsp:sp modelId="{19B1C378-C994-4F3C-BE72-BF656305ED20}">
      <dsp:nvSpPr>
        <dsp:cNvPr id="0" name=""/>
        <dsp:cNvSpPr/>
      </dsp:nvSpPr>
      <dsp:spPr>
        <a:xfrm>
          <a:off x="396622" y="2682204"/>
          <a:ext cx="3140332" cy="1796587"/>
        </a:xfrm>
        <a:prstGeom prst="roundRect">
          <a:avLst>
            <a:gd name="adj" fmla="val 10000"/>
          </a:avLst>
        </a:prstGeom>
        <a:gradFill rotWithShape="0">
          <a:gsLst>
            <a:gs pos="0">
              <a:schemeClr val="accent3">
                <a:hueOff val="-299999"/>
                <a:satOff val="9071"/>
                <a:lumOff val="1568"/>
                <a:alphaOff val="0"/>
                <a:tint val="45000"/>
                <a:satMod val="200000"/>
              </a:schemeClr>
            </a:gs>
            <a:gs pos="30000">
              <a:schemeClr val="accent3">
                <a:hueOff val="-299999"/>
                <a:satOff val="9071"/>
                <a:lumOff val="1568"/>
                <a:alphaOff val="0"/>
                <a:tint val="61000"/>
                <a:satMod val="200000"/>
              </a:schemeClr>
            </a:gs>
            <a:gs pos="45000">
              <a:schemeClr val="accent3">
                <a:hueOff val="-299999"/>
                <a:satOff val="9071"/>
                <a:lumOff val="1568"/>
                <a:alphaOff val="0"/>
                <a:tint val="66000"/>
                <a:satMod val="200000"/>
              </a:schemeClr>
            </a:gs>
            <a:gs pos="55000">
              <a:schemeClr val="accent3">
                <a:hueOff val="-299999"/>
                <a:satOff val="9071"/>
                <a:lumOff val="1568"/>
                <a:alphaOff val="0"/>
                <a:tint val="66000"/>
                <a:satMod val="200000"/>
              </a:schemeClr>
            </a:gs>
            <a:gs pos="73000">
              <a:schemeClr val="accent3">
                <a:hueOff val="-299999"/>
                <a:satOff val="9071"/>
                <a:lumOff val="1568"/>
                <a:alphaOff val="0"/>
                <a:tint val="61000"/>
                <a:satMod val="200000"/>
              </a:schemeClr>
            </a:gs>
            <a:gs pos="100000">
              <a:schemeClr val="accent3">
                <a:hueOff val="-299999"/>
                <a:satOff val="9071"/>
                <a:lumOff val="1568"/>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5720" rIns="60960" bIns="45720" numCol="1" spcCol="1270" anchor="t" anchorCtr="0">
          <a:noAutofit/>
        </a:bodyPr>
        <a:lstStyle/>
        <a:p>
          <a:pPr lvl="0" algn="l" defTabSz="1066800" rtl="0">
            <a:lnSpc>
              <a:spcPct val="90000"/>
            </a:lnSpc>
            <a:spcBef>
              <a:spcPct val="0"/>
            </a:spcBef>
            <a:spcAft>
              <a:spcPct val="35000"/>
            </a:spcAft>
          </a:pPr>
          <a:r>
            <a:rPr lang="es-MX" sz="2400" kern="1200" dirty="0" smtClean="0"/>
            <a:t>Equilibrio de</a:t>
          </a:r>
          <a:endParaRPr lang="es-MX" sz="2400" kern="1200" dirty="0"/>
        </a:p>
        <a:p>
          <a:pPr marL="171450" lvl="1" indent="-171450" algn="l" defTabSz="711200" rtl="0">
            <a:lnSpc>
              <a:spcPct val="90000"/>
            </a:lnSpc>
            <a:spcBef>
              <a:spcPct val="0"/>
            </a:spcBef>
            <a:spcAft>
              <a:spcPct val="15000"/>
            </a:spcAft>
            <a:buChar char="••"/>
          </a:pPr>
          <a:r>
            <a:rPr lang="es-MX" sz="1600" kern="1200" dirty="0" smtClean="0"/>
            <a:t>P1 = Requerimientos de capital</a:t>
          </a:r>
          <a:endParaRPr lang="es-MX" sz="1600" kern="1200" dirty="0"/>
        </a:p>
        <a:p>
          <a:pPr marL="171450" lvl="1" indent="-171450" algn="l" defTabSz="711200" rtl="0">
            <a:lnSpc>
              <a:spcPct val="90000"/>
            </a:lnSpc>
            <a:spcBef>
              <a:spcPct val="0"/>
            </a:spcBef>
            <a:spcAft>
              <a:spcPct val="15000"/>
            </a:spcAft>
            <a:buChar char="••"/>
          </a:pPr>
          <a:r>
            <a:rPr lang="es-MX" sz="1600" kern="1200" dirty="0" smtClean="0"/>
            <a:t>P2 = Requerimientos de Supervisión</a:t>
          </a:r>
          <a:endParaRPr lang="es-MX" sz="1600" kern="1200" dirty="0"/>
        </a:p>
        <a:p>
          <a:pPr marL="171450" lvl="1" indent="-171450" algn="l" defTabSz="711200" rtl="0">
            <a:lnSpc>
              <a:spcPct val="90000"/>
            </a:lnSpc>
            <a:spcBef>
              <a:spcPct val="0"/>
            </a:spcBef>
            <a:spcAft>
              <a:spcPct val="15000"/>
            </a:spcAft>
            <a:buChar char="••"/>
          </a:pPr>
          <a:r>
            <a:rPr lang="es-MX" sz="1600" kern="1200" dirty="0" smtClean="0"/>
            <a:t>P3 = Requerimientos de revelación de información</a:t>
          </a:r>
          <a:endParaRPr lang="es-MX" sz="1600" kern="1200" dirty="0"/>
        </a:p>
      </dsp:txBody>
      <dsp:txXfrm>
        <a:off x="396622" y="2682204"/>
        <a:ext cx="3140332" cy="1796587"/>
      </dsp:txXfrm>
    </dsp:sp>
    <dsp:sp modelId="{F2BD7C08-1003-4425-A6E9-090CB0BEFEAC}">
      <dsp:nvSpPr>
        <dsp:cNvPr id="0" name=""/>
        <dsp:cNvSpPr/>
      </dsp:nvSpPr>
      <dsp:spPr>
        <a:xfrm>
          <a:off x="4223903" y="0"/>
          <a:ext cx="3925416" cy="4714907"/>
        </a:xfrm>
        <a:prstGeom prst="roundRect">
          <a:avLst>
            <a:gd name="adj" fmla="val 10000"/>
          </a:avLst>
        </a:prstGeom>
        <a:solidFill>
          <a:schemeClr val="accent3">
            <a:tint val="4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MX" sz="2600" kern="1200" dirty="0" smtClean="0"/>
            <a:t>Transición de Solvencia I a Solvencia II</a:t>
          </a:r>
          <a:endParaRPr lang="es-MX" sz="2600" kern="1200" dirty="0"/>
        </a:p>
      </dsp:txBody>
      <dsp:txXfrm>
        <a:off x="4223903" y="0"/>
        <a:ext cx="3925416" cy="1414472"/>
      </dsp:txXfrm>
    </dsp:sp>
    <dsp:sp modelId="{9512BCE9-3E40-4B0B-97B3-4AF9277389B5}">
      <dsp:nvSpPr>
        <dsp:cNvPr id="0" name=""/>
        <dsp:cNvSpPr/>
      </dsp:nvSpPr>
      <dsp:spPr>
        <a:xfrm>
          <a:off x="4616444" y="1414875"/>
          <a:ext cx="3140332" cy="926290"/>
        </a:xfrm>
        <a:prstGeom prst="roundRect">
          <a:avLst>
            <a:gd name="adj" fmla="val 10000"/>
          </a:avLst>
        </a:prstGeom>
        <a:gradFill rotWithShape="0">
          <a:gsLst>
            <a:gs pos="0">
              <a:schemeClr val="accent3">
                <a:hueOff val="-599998"/>
                <a:satOff val="18141"/>
                <a:lumOff val="3137"/>
                <a:alphaOff val="0"/>
                <a:tint val="45000"/>
                <a:satMod val="200000"/>
              </a:schemeClr>
            </a:gs>
            <a:gs pos="30000">
              <a:schemeClr val="accent3">
                <a:hueOff val="-599998"/>
                <a:satOff val="18141"/>
                <a:lumOff val="3137"/>
                <a:alphaOff val="0"/>
                <a:tint val="61000"/>
                <a:satMod val="200000"/>
              </a:schemeClr>
            </a:gs>
            <a:gs pos="45000">
              <a:schemeClr val="accent3">
                <a:hueOff val="-599998"/>
                <a:satOff val="18141"/>
                <a:lumOff val="3137"/>
                <a:alphaOff val="0"/>
                <a:tint val="66000"/>
                <a:satMod val="200000"/>
              </a:schemeClr>
            </a:gs>
            <a:gs pos="55000">
              <a:schemeClr val="accent3">
                <a:hueOff val="-599998"/>
                <a:satOff val="18141"/>
                <a:lumOff val="3137"/>
                <a:alphaOff val="0"/>
                <a:tint val="66000"/>
                <a:satMod val="200000"/>
              </a:schemeClr>
            </a:gs>
            <a:gs pos="73000">
              <a:schemeClr val="accent3">
                <a:hueOff val="-599998"/>
                <a:satOff val="18141"/>
                <a:lumOff val="3137"/>
                <a:alphaOff val="0"/>
                <a:tint val="61000"/>
                <a:satMod val="200000"/>
              </a:schemeClr>
            </a:gs>
            <a:gs pos="100000">
              <a:schemeClr val="accent3">
                <a:hueOff val="-599998"/>
                <a:satOff val="18141"/>
                <a:lumOff val="3137"/>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s-MX" sz="1600" b="1" kern="1200" dirty="0" smtClean="0"/>
            <a:t>Pre-condiciones del mercado </a:t>
          </a:r>
        </a:p>
        <a:p>
          <a:pPr lvl="0" algn="ctr" defTabSz="711200" rtl="0">
            <a:lnSpc>
              <a:spcPct val="90000"/>
            </a:lnSpc>
            <a:spcBef>
              <a:spcPct val="0"/>
            </a:spcBef>
            <a:spcAft>
              <a:spcPct val="35000"/>
            </a:spcAft>
          </a:pPr>
          <a:r>
            <a:rPr lang="es-MX" sz="1600" kern="1200" dirty="0" smtClean="0"/>
            <a:t>Gradualismo / Pertinencia </a:t>
          </a:r>
          <a:endParaRPr lang="es-MX" sz="1600" kern="1200" dirty="0"/>
        </a:p>
      </dsp:txBody>
      <dsp:txXfrm>
        <a:off x="4616444" y="1414875"/>
        <a:ext cx="3140332" cy="926290"/>
      </dsp:txXfrm>
    </dsp:sp>
    <dsp:sp modelId="{CA24F212-C6A6-439C-88E3-6B95028FAB7D}">
      <dsp:nvSpPr>
        <dsp:cNvPr id="0" name=""/>
        <dsp:cNvSpPr/>
      </dsp:nvSpPr>
      <dsp:spPr>
        <a:xfrm>
          <a:off x="4616444" y="2483672"/>
          <a:ext cx="3140332" cy="926290"/>
        </a:xfrm>
        <a:prstGeom prst="roundRect">
          <a:avLst>
            <a:gd name="adj" fmla="val 10000"/>
          </a:avLst>
        </a:prstGeom>
        <a:gradFill rotWithShape="0">
          <a:gsLst>
            <a:gs pos="0">
              <a:schemeClr val="accent3">
                <a:hueOff val="-899996"/>
                <a:satOff val="27212"/>
                <a:lumOff val="4705"/>
                <a:alphaOff val="0"/>
                <a:tint val="45000"/>
                <a:satMod val="200000"/>
              </a:schemeClr>
            </a:gs>
            <a:gs pos="30000">
              <a:schemeClr val="accent3">
                <a:hueOff val="-899996"/>
                <a:satOff val="27212"/>
                <a:lumOff val="4705"/>
                <a:alphaOff val="0"/>
                <a:tint val="61000"/>
                <a:satMod val="200000"/>
              </a:schemeClr>
            </a:gs>
            <a:gs pos="45000">
              <a:schemeClr val="accent3">
                <a:hueOff val="-899996"/>
                <a:satOff val="27212"/>
                <a:lumOff val="4705"/>
                <a:alphaOff val="0"/>
                <a:tint val="66000"/>
                <a:satMod val="200000"/>
              </a:schemeClr>
            </a:gs>
            <a:gs pos="55000">
              <a:schemeClr val="accent3">
                <a:hueOff val="-899996"/>
                <a:satOff val="27212"/>
                <a:lumOff val="4705"/>
                <a:alphaOff val="0"/>
                <a:tint val="66000"/>
                <a:satMod val="200000"/>
              </a:schemeClr>
            </a:gs>
            <a:gs pos="73000">
              <a:schemeClr val="accent3">
                <a:hueOff val="-899996"/>
                <a:satOff val="27212"/>
                <a:lumOff val="4705"/>
                <a:alphaOff val="0"/>
                <a:tint val="61000"/>
                <a:satMod val="200000"/>
              </a:schemeClr>
            </a:gs>
            <a:gs pos="100000">
              <a:schemeClr val="accent3">
                <a:hueOff val="-899996"/>
                <a:satOff val="27212"/>
                <a:lumOff val="4705"/>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s-MX" sz="1600" b="1" kern="1200" dirty="0" smtClean="0"/>
            <a:t>Calibración de modelos</a:t>
          </a:r>
          <a:endParaRPr lang="es-MX" sz="1600" b="1" kern="1200" dirty="0"/>
        </a:p>
      </dsp:txBody>
      <dsp:txXfrm>
        <a:off x="4616444" y="2483672"/>
        <a:ext cx="3140332" cy="926290"/>
      </dsp:txXfrm>
    </dsp:sp>
    <dsp:sp modelId="{AFA8B88A-F444-4B0B-8586-7CDE24141E13}">
      <dsp:nvSpPr>
        <dsp:cNvPr id="0" name=""/>
        <dsp:cNvSpPr/>
      </dsp:nvSpPr>
      <dsp:spPr>
        <a:xfrm>
          <a:off x="4616444" y="3552469"/>
          <a:ext cx="3140332" cy="926290"/>
        </a:xfrm>
        <a:prstGeom prst="roundRect">
          <a:avLst>
            <a:gd name="adj" fmla="val 10000"/>
          </a:avLst>
        </a:prstGeom>
        <a:gradFill rotWithShape="0">
          <a:gsLst>
            <a:gs pos="0">
              <a:schemeClr val="accent3">
                <a:hueOff val="-1199995"/>
                <a:satOff val="36283"/>
                <a:lumOff val="6274"/>
                <a:alphaOff val="0"/>
                <a:tint val="45000"/>
                <a:satMod val="200000"/>
              </a:schemeClr>
            </a:gs>
            <a:gs pos="30000">
              <a:schemeClr val="accent3">
                <a:hueOff val="-1199995"/>
                <a:satOff val="36283"/>
                <a:lumOff val="6274"/>
                <a:alphaOff val="0"/>
                <a:tint val="61000"/>
                <a:satMod val="200000"/>
              </a:schemeClr>
            </a:gs>
            <a:gs pos="45000">
              <a:schemeClr val="accent3">
                <a:hueOff val="-1199995"/>
                <a:satOff val="36283"/>
                <a:lumOff val="6274"/>
                <a:alphaOff val="0"/>
                <a:tint val="66000"/>
                <a:satMod val="200000"/>
              </a:schemeClr>
            </a:gs>
            <a:gs pos="55000">
              <a:schemeClr val="accent3">
                <a:hueOff val="-1199995"/>
                <a:satOff val="36283"/>
                <a:lumOff val="6274"/>
                <a:alphaOff val="0"/>
                <a:tint val="66000"/>
                <a:satMod val="200000"/>
              </a:schemeClr>
            </a:gs>
            <a:gs pos="73000">
              <a:schemeClr val="accent3">
                <a:hueOff val="-1199995"/>
                <a:satOff val="36283"/>
                <a:lumOff val="6274"/>
                <a:alphaOff val="0"/>
                <a:tint val="61000"/>
                <a:satMod val="200000"/>
              </a:schemeClr>
            </a:gs>
            <a:gs pos="100000">
              <a:schemeClr val="accent3">
                <a:hueOff val="-1199995"/>
                <a:satOff val="36283"/>
                <a:lumOff val="6274"/>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s-MX" sz="1600" kern="1200" dirty="0" smtClean="0"/>
            <a:t>Reconocimiento que el </a:t>
          </a:r>
          <a:r>
            <a:rPr lang="es-MX" sz="1600" b="1" kern="1200" dirty="0" smtClean="0"/>
            <a:t>seguro</a:t>
          </a:r>
          <a:r>
            <a:rPr lang="es-MX" sz="1600" kern="1200" dirty="0" smtClean="0"/>
            <a:t> es una </a:t>
          </a:r>
          <a:r>
            <a:rPr lang="es-MX" sz="1600" b="1" kern="1200" dirty="0" smtClean="0"/>
            <a:t>actividad diferenciada de la banca </a:t>
          </a:r>
          <a:r>
            <a:rPr lang="es-MX" sz="1600" kern="1200" dirty="0" smtClean="0"/>
            <a:t>/ Riesgo Sistémico en seguros ???</a:t>
          </a:r>
          <a:endParaRPr lang="es-MX" sz="1600" kern="1200" dirty="0"/>
        </a:p>
      </dsp:txBody>
      <dsp:txXfrm>
        <a:off x="4616444" y="3552469"/>
        <a:ext cx="3140332" cy="92629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5E88DF-24BA-4298-8A96-93C8DB30C4D6}">
      <dsp:nvSpPr>
        <dsp:cNvPr id="0" name=""/>
        <dsp:cNvSpPr/>
      </dsp:nvSpPr>
      <dsp:spPr>
        <a:xfrm>
          <a:off x="743" y="1686"/>
          <a:ext cx="3497046" cy="81130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_tradnl" sz="1800" kern="1200" dirty="0" smtClean="0">
              <a:solidFill>
                <a:schemeClr val="tx1"/>
              </a:solidFill>
              <a:latin typeface="+mj-lt"/>
            </a:rPr>
            <a:t>CONSEJO (DIRECTORIO)</a:t>
          </a:r>
          <a:endParaRPr lang="es-MX" sz="1800" kern="1200" dirty="0">
            <a:solidFill>
              <a:schemeClr val="tx1"/>
            </a:solidFill>
            <a:latin typeface="+mj-lt"/>
          </a:endParaRPr>
        </a:p>
      </dsp:txBody>
      <dsp:txXfrm>
        <a:off x="743" y="1686"/>
        <a:ext cx="3497046" cy="811301"/>
      </dsp:txXfrm>
    </dsp:sp>
    <dsp:sp modelId="{9FCBFA04-09FE-4331-9111-1B5169B803A0}">
      <dsp:nvSpPr>
        <dsp:cNvPr id="0" name=""/>
        <dsp:cNvSpPr/>
      </dsp:nvSpPr>
      <dsp:spPr>
        <a:xfrm>
          <a:off x="743" y="853553"/>
          <a:ext cx="3497046" cy="811301"/>
        </a:xfrm>
        <a:prstGeom prst="roundRect">
          <a:avLst/>
        </a:prstGeom>
        <a:solidFill>
          <a:schemeClr val="accent2">
            <a:hueOff val="-2847829"/>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_tradnl" sz="1800" kern="1200" dirty="0" smtClean="0">
              <a:solidFill>
                <a:schemeClr val="tx1"/>
              </a:solidFill>
              <a:latin typeface="+mj-lt"/>
            </a:rPr>
            <a:t>DIRECTIVOS</a:t>
          </a:r>
          <a:endParaRPr lang="es-MX" sz="1800" kern="1200" dirty="0">
            <a:solidFill>
              <a:schemeClr val="tx1"/>
            </a:solidFill>
            <a:latin typeface="+mj-lt"/>
          </a:endParaRPr>
        </a:p>
      </dsp:txBody>
      <dsp:txXfrm>
        <a:off x="743" y="853553"/>
        <a:ext cx="3497046" cy="811301"/>
      </dsp:txXfrm>
    </dsp:sp>
    <dsp:sp modelId="{77902902-3AC6-4008-A678-294B0DE511BF}">
      <dsp:nvSpPr>
        <dsp:cNvPr id="0" name=""/>
        <dsp:cNvSpPr/>
      </dsp:nvSpPr>
      <dsp:spPr>
        <a:xfrm>
          <a:off x="743" y="1705420"/>
          <a:ext cx="3497046" cy="811301"/>
        </a:xfrm>
        <a:prstGeom prst="roundRect">
          <a:avLst/>
        </a:prstGeom>
        <a:solidFill>
          <a:schemeClr val="accent2">
            <a:hueOff val="-5695658"/>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_tradnl" sz="1800" kern="1200" dirty="0" smtClean="0">
              <a:solidFill>
                <a:schemeClr val="tx1"/>
              </a:solidFill>
              <a:latin typeface="+mj-lt"/>
            </a:rPr>
            <a:t>CONTROL INTERNO</a:t>
          </a:r>
          <a:endParaRPr lang="es-MX" sz="1800" kern="1200" dirty="0">
            <a:solidFill>
              <a:schemeClr val="tx1"/>
            </a:solidFill>
            <a:latin typeface="+mj-lt"/>
          </a:endParaRPr>
        </a:p>
      </dsp:txBody>
      <dsp:txXfrm>
        <a:off x="743" y="1705420"/>
        <a:ext cx="3497046" cy="811301"/>
      </dsp:txXfrm>
    </dsp:sp>
    <dsp:sp modelId="{3147D78C-54F7-481C-A4C4-FDC2945EB1D6}">
      <dsp:nvSpPr>
        <dsp:cNvPr id="0" name=""/>
        <dsp:cNvSpPr/>
      </dsp:nvSpPr>
      <dsp:spPr>
        <a:xfrm rot="5400000">
          <a:off x="2364949" y="2179215"/>
          <a:ext cx="649041" cy="1621978"/>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s-ES_tradnl" sz="1600" kern="1200" dirty="0" smtClean="0">
              <a:solidFill>
                <a:schemeClr val="tx1"/>
              </a:solidFill>
              <a:latin typeface="+mj-lt"/>
            </a:rPr>
            <a:t>Externos </a:t>
          </a:r>
          <a:endParaRPr lang="es-MX" sz="1600" kern="1200" dirty="0">
            <a:solidFill>
              <a:schemeClr val="tx1"/>
            </a:solidFill>
            <a:latin typeface="+mj-lt"/>
          </a:endParaRPr>
        </a:p>
        <a:p>
          <a:pPr marL="171450" lvl="1" indent="-171450" algn="l" defTabSz="711200" rtl="0">
            <a:lnSpc>
              <a:spcPct val="90000"/>
            </a:lnSpc>
            <a:spcBef>
              <a:spcPct val="0"/>
            </a:spcBef>
            <a:spcAft>
              <a:spcPct val="15000"/>
            </a:spcAft>
            <a:buChar char="••"/>
          </a:pPr>
          <a:r>
            <a:rPr lang="es-ES_tradnl" sz="1600" kern="1200" dirty="0" smtClean="0">
              <a:solidFill>
                <a:schemeClr val="tx1"/>
              </a:solidFill>
              <a:latin typeface="+mj-lt"/>
            </a:rPr>
            <a:t>Internos</a:t>
          </a:r>
          <a:endParaRPr lang="es-ES" sz="1600" kern="1200" dirty="0">
            <a:solidFill>
              <a:schemeClr val="tx1"/>
            </a:solidFill>
            <a:latin typeface="+mj-lt"/>
          </a:endParaRPr>
        </a:p>
      </dsp:txBody>
      <dsp:txXfrm rot="5400000">
        <a:off x="2364949" y="2179215"/>
        <a:ext cx="649041" cy="1621978"/>
      </dsp:txXfrm>
    </dsp:sp>
    <dsp:sp modelId="{86FA2D80-53CC-4DF1-A44C-52121C7960A8}">
      <dsp:nvSpPr>
        <dsp:cNvPr id="0" name=""/>
        <dsp:cNvSpPr/>
      </dsp:nvSpPr>
      <dsp:spPr>
        <a:xfrm>
          <a:off x="743" y="2557287"/>
          <a:ext cx="1876996" cy="811301"/>
        </a:xfrm>
        <a:prstGeom prst="roundRect">
          <a:avLst/>
        </a:prstGeom>
        <a:solidFill>
          <a:schemeClr val="accent2">
            <a:hueOff val="-8543487"/>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ES_tradnl" sz="1800" kern="1200" dirty="0" smtClean="0">
              <a:solidFill>
                <a:schemeClr val="tx1"/>
              </a:solidFill>
              <a:latin typeface="+mj-lt"/>
            </a:rPr>
            <a:t>AUDITORES</a:t>
          </a:r>
          <a:endParaRPr lang="es-MX" sz="1800" kern="1200" dirty="0">
            <a:solidFill>
              <a:schemeClr val="tx1"/>
            </a:solidFill>
            <a:latin typeface="+mj-lt"/>
          </a:endParaRPr>
        </a:p>
      </dsp:txBody>
      <dsp:txXfrm>
        <a:off x="743" y="2557287"/>
        <a:ext cx="1876996" cy="811301"/>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C96EB3-1729-47DF-BA18-CB90C86B1E0A}">
      <dsp:nvSpPr>
        <dsp:cNvPr id="0" name=""/>
        <dsp:cNvSpPr/>
      </dsp:nvSpPr>
      <dsp:spPr>
        <a:xfrm rot="10800000">
          <a:off x="0" y="1404"/>
          <a:ext cx="2830161" cy="374982"/>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tx1"/>
              </a:solidFill>
              <a:latin typeface="+mj-lt"/>
            </a:rPr>
            <a:t>Inversiones</a:t>
          </a:r>
          <a:endParaRPr lang="es-MX" sz="2000" kern="1200" dirty="0">
            <a:solidFill>
              <a:schemeClr val="tx1"/>
            </a:solidFill>
            <a:latin typeface="+mj-lt"/>
          </a:endParaRPr>
        </a:p>
      </dsp:txBody>
      <dsp:txXfrm rot="10800000">
        <a:off x="0" y="1404"/>
        <a:ext cx="2830161" cy="374982"/>
      </dsp:txXfrm>
    </dsp:sp>
    <dsp:sp modelId="{4787725A-328A-4043-A657-5196C67E9703}">
      <dsp:nvSpPr>
        <dsp:cNvPr id="0" name=""/>
        <dsp:cNvSpPr/>
      </dsp:nvSpPr>
      <dsp:spPr>
        <a:xfrm>
          <a:off x="286560" y="1404"/>
          <a:ext cx="374982" cy="374982"/>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1CAE5-4544-4E6D-898E-F02575A90C66}">
      <dsp:nvSpPr>
        <dsp:cNvPr id="0" name=""/>
        <dsp:cNvSpPr/>
      </dsp:nvSpPr>
      <dsp:spPr>
        <a:xfrm rot="10800000">
          <a:off x="0" y="488322"/>
          <a:ext cx="2830161" cy="374982"/>
        </a:xfrm>
        <a:prstGeom prst="homePlate">
          <a:avLst/>
        </a:prstGeom>
        <a:solidFill>
          <a:schemeClr val="accent4">
            <a:hueOff val="-253470"/>
            <a:satOff val="-8533"/>
            <a:lumOff val="-20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tx1"/>
              </a:solidFill>
              <a:latin typeface="+mj-lt"/>
            </a:rPr>
            <a:t>Reaseguro</a:t>
          </a:r>
          <a:endParaRPr lang="es-MX" sz="2000" kern="1200" dirty="0">
            <a:solidFill>
              <a:schemeClr val="tx1"/>
            </a:solidFill>
            <a:latin typeface="+mj-lt"/>
          </a:endParaRPr>
        </a:p>
      </dsp:txBody>
      <dsp:txXfrm rot="10800000">
        <a:off x="0" y="488322"/>
        <a:ext cx="2830161" cy="374982"/>
      </dsp:txXfrm>
    </dsp:sp>
    <dsp:sp modelId="{E65424B3-E61E-4574-A1ED-7C1ADE251AB0}">
      <dsp:nvSpPr>
        <dsp:cNvPr id="0" name=""/>
        <dsp:cNvSpPr/>
      </dsp:nvSpPr>
      <dsp:spPr>
        <a:xfrm>
          <a:off x="286560" y="488322"/>
          <a:ext cx="374982" cy="374982"/>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1B474-BF02-407A-A1BD-058E0D0C3631}">
      <dsp:nvSpPr>
        <dsp:cNvPr id="0" name=""/>
        <dsp:cNvSpPr/>
      </dsp:nvSpPr>
      <dsp:spPr>
        <a:xfrm rot="10800000">
          <a:off x="0" y="975239"/>
          <a:ext cx="2830161" cy="374982"/>
        </a:xfrm>
        <a:prstGeom prst="homePlate">
          <a:avLst/>
        </a:prstGeom>
        <a:solidFill>
          <a:schemeClr val="accent4">
            <a:hueOff val="-506940"/>
            <a:satOff val="-17067"/>
            <a:lumOff val="-41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tx1"/>
              </a:solidFill>
              <a:latin typeface="+mj-lt"/>
            </a:rPr>
            <a:t>Retención</a:t>
          </a:r>
          <a:endParaRPr lang="es-MX" sz="2000" kern="1200" dirty="0">
            <a:solidFill>
              <a:schemeClr val="tx1"/>
            </a:solidFill>
            <a:latin typeface="+mj-lt"/>
          </a:endParaRPr>
        </a:p>
      </dsp:txBody>
      <dsp:txXfrm rot="10800000">
        <a:off x="0" y="975239"/>
        <a:ext cx="2830161" cy="374982"/>
      </dsp:txXfrm>
    </dsp:sp>
    <dsp:sp modelId="{60B2B72D-3BAC-4EAC-9146-F3B5081C9B47}">
      <dsp:nvSpPr>
        <dsp:cNvPr id="0" name=""/>
        <dsp:cNvSpPr/>
      </dsp:nvSpPr>
      <dsp:spPr>
        <a:xfrm>
          <a:off x="286560" y="975239"/>
          <a:ext cx="374982" cy="374982"/>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9C1F5A-1512-4448-A093-856DE0345980}">
      <dsp:nvSpPr>
        <dsp:cNvPr id="0" name=""/>
        <dsp:cNvSpPr/>
      </dsp:nvSpPr>
      <dsp:spPr>
        <a:xfrm rot="10800000">
          <a:off x="0" y="1462157"/>
          <a:ext cx="2830161" cy="374982"/>
        </a:xfrm>
        <a:prstGeom prst="homePlate">
          <a:avLst/>
        </a:prstGeom>
        <a:solidFill>
          <a:schemeClr val="accent4">
            <a:hueOff val="-760410"/>
            <a:satOff val="-25600"/>
            <a:lumOff val="-621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tx1"/>
              </a:solidFill>
              <a:latin typeface="+mj-lt"/>
            </a:rPr>
            <a:t>Reservas</a:t>
          </a:r>
          <a:endParaRPr lang="es-MX" sz="2000" kern="1200" dirty="0">
            <a:solidFill>
              <a:schemeClr val="tx1"/>
            </a:solidFill>
            <a:latin typeface="+mj-lt"/>
          </a:endParaRPr>
        </a:p>
      </dsp:txBody>
      <dsp:txXfrm rot="10800000">
        <a:off x="0" y="1462157"/>
        <a:ext cx="2830161" cy="374982"/>
      </dsp:txXfrm>
    </dsp:sp>
    <dsp:sp modelId="{2712B594-CAFD-4850-9EEF-DC5463BBD440}">
      <dsp:nvSpPr>
        <dsp:cNvPr id="0" name=""/>
        <dsp:cNvSpPr/>
      </dsp:nvSpPr>
      <dsp:spPr>
        <a:xfrm>
          <a:off x="286560" y="1462157"/>
          <a:ext cx="374982" cy="374982"/>
        </a:xfrm>
        <a:prstGeom prst="ellipse">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AB93EC-BC6B-4552-B377-B06412A8F851}">
      <dsp:nvSpPr>
        <dsp:cNvPr id="0" name=""/>
        <dsp:cNvSpPr/>
      </dsp:nvSpPr>
      <dsp:spPr>
        <a:xfrm rot="10800000">
          <a:off x="0" y="1949074"/>
          <a:ext cx="2830161" cy="374982"/>
        </a:xfrm>
        <a:prstGeom prst="homePlate">
          <a:avLst/>
        </a:prstGeom>
        <a:solidFill>
          <a:schemeClr val="accent4">
            <a:hueOff val="-1013880"/>
            <a:satOff val="-34134"/>
            <a:lumOff val="-82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tx1"/>
              </a:solidFill>
              <a:latin typeface="+mj-lt"/>
            </a:rPr>
            <a:t>Modelos</a:t>
          </a:r>
          <a:endParaRPr lang="es-MX" sz="2000" kern="1200" dirty="0">
            <a:solidFill>
              <a:schemeClr val="tx1"/>
            </a:solidFill>
            <a:latin typeface="+mj-lt"/>
          </a:endParaRPr>
        </a:p>
      </dsp:txBody>
      <dsp:txXfrm rot="10800000">
        <a:off x="0" y="1949074"/>
        <a:ext cx="2830161" cy="374982"/>
      </dsp:txXfrm>
    </dsp:sp>
    <dsp:sp modelId="{710D2E59-F0BD-4669-A054-FD2D307D0F5F}">
      <dsp:nvSpPr>
        <dsp:cNvPr id="0" name=""/>
        <dsp:cNvSpPr/>
      </dsp:nvSpPr>
      <dsp:spPr>
        <a:xfrm>
          <a:off x="286560" y="1949074"/>
          <a:ext cx="374982" cy="374982"/>
        </a:xfrm>
        <a:prstGeom prst="ellipse">
          <a:avLst/>
        </a:prstGeom>
        <a:blipFill rotWithShape="0">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27B1D6-92E3-4F02-97DC-C4DE10158D9D}">
      <dsp:nvSpPr>
        <dsp:cNvPr id="0" name=""/>
        <dsp:cNvSpPr/>
      </dsp:nvSpPr>
      <dsp:spPr>
        <a:xfrm rot="10800000">
          <a:off x="0" y="2435991"/>
          <a:ext cx="2830161" cy="374982"/>
        </a:xfrm>
        <a:prstGeom prst="homePlate">
          <a:avLst/>
        </a:prstGeom>
        <a:solidFill>
          <a:schemeClr val="accent4">
            <a:hueOff val="-1267350"/>
            <a:satOff val="-42667"/>
            <a:lumOff val="-1036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tx1"/>
              </a:solidFill>
              <a:latin typeface="+mj-lt"/>
            </a:rPr>
            <a:t>Back </a:t>
          </a:r>
          <a:r>
            <a:rPr lang="es-MX" sz="2000" kern="1200" dirty="0" err="1" smtClean="0">
              <a:solidFill>
                <a:schemeClr val="tx1"/>
              </a:solidFill>
              <a:latin typeface="+mj-lt"/>
            </a:rPr>
            <a:t>Testing</a:t>
          </a:r>
          <a:endParaRPr lang="es-MX" sz="2000" kern="1200" dirty="0">
            <a:solidFill>
              <a:schemeClr val="tx1"/>
            </a:solidFill>
            <a:latin typeface="+mj-lt"/>
          </a:endParaRPr>
        </a:p>
      </dsp:txBody>
      <dsp:txXfrm rot="10800000">
        <a:off x="0" y="2435991"/>
        <a:ext cx="2830161" cy="374982"/>
      </dsp:txXfrm>
    </dsp:sp>
    <dsp:sp modelId="{F1E646A5-0B79-4EB1-9B7E-DA138D4ECF9C}">
      <dsp:nvSpPr>
        <dsp:cNvPr id="0" name=""/>
        <dsp:cNvSpPr/>
      </dsp:nvSpPr>
      <dsp:spPr>
        <a:xfrm>
          <a:off x="286560" y="2435991"/>
          <a:ext cx="374982" cy="374982"/>
        </a:xfrm>
        <a:prstGeom prst="ellipse">
          <a:avLst/>
        </a:prstGeom>
        <a:blipFill rotWithShape="0">
          <a:blip xmlns:r="http://schemas.openxmlformats.org/officeDocument/2006/relationships" r:embed="rId6"/>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7664E-FDDF-4CBA-AD31-E0532D180575}">
      <dsp:nvSpPr>
        <dsp:cNvPr id="0" name=""/>
        <dsp:cNvSpPr/>
      </dsp:nvSpPr>
      <dsp:spPr>
        <a:xfrm rot="10800000">
          <a:off x="23318" y="2922909"/>
          <a:ext cx="2783523" cy="374982"/>
        </a:xfrm>
        <a:prstGeom prst="homePlate">
          <a:avLst/>
        </a:prstGeom>
        <a:solidFill>
          <a:schemeClr val="accent4">
            <a:hueOff val="-1520820"/>
            <a:satOff val="-51201"/>
            <a:lumOff val="-124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tx1"/>
              </a:solidFill>
              <a:latin typeface="+mj-lt"/>
            </a:rPr>
            <a:t>Auditoría</a:t>
          </a:r>
          <a:endParaRPr lang="es-MX" sz="2000" kern="1200" dirty="0">
            <a:solidFill>
              <a:schemeClr val="tx1"/>
            </a:solidFill>
            <a:latin typeface="+mj-lt"/>
          </a:endParaRPr>
        </a:p>
      </dsp:txBody>
      <dsp:txXfrm rot="10800000">
        <a:off x="23318" y="2922909"/>
        <a:ext cx="2783523" cy="374982"/>
      </dsp:txXfrm>
    </dsp:sp>
    <dsp:sp modelId="{EFC516BD-DF06-4EBC-87F6-1C1685BBC42F}">
      <dsp:nvSpPr>
        <dsp:cNvPr id="0" name=""/>
        <dsp:cNvSpPr/>
      </dsp:nvSpPr>
      <dsp:spPr>
        <a:xfrm>
          <a:off x="286560" y="2922909"/>
          <a:ext cx="374982" cy="374982"/>
        </a:xfrm>
        <a:prstGeom prst="ellipse">
          <a:avLst/>
        </a:prstGeom>
        <a:blipFill rotWithShape="0">
          <a:blip xmlns:r="http://schemas.openxmlformats.org/officeDocument/2006/relationships" r:embed="rId7"/>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4D4CD-A07B-4D9B-ABF7-67E17943B0FC}">
      <dsp:nvSpPr>
        <dsp:cNvPr id="0" name=""/>
        <dsp:cNvSpPr/>
      </dsp:nvSpPr>
      <dsp:spPr>
        <a:xfrm rot="10800000">
          <a:off x="0" y="3409826"/>
          <a:ext cx="2830161" cy="374982"/>
        </a:xfrm>
        <a:prstGeom prst="homePlate">
          <a:avLst/>
        </a:prstGeom>
        <a:solidFill>
          <a:schemeClr val="accent4">
            <a:hueOff val="-1774290"/>
            <a:satOff val="-59734"/>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tx1"/>
              </a:solidFill>
              <a:latin typeface="+mj-lt"/>
            </a:rPr>
            <a:t>Contraloría</a:t>
          </a:r>
          <a:endParaRPr lang="es-MX" sz="2000" kern="1200" dirty="0">
            <a:solidFill>
              <a:schemeClr val="tx1"/>
            </a:solidFill>
            <a:latin typeface="+mj-lt"/>
          </a:endParaRPr>
        </a:p>
      </dsp:txBody>
      <dsp:txXfrm rot="10800000">
        <a:off x="0" y="3409826"/>
        <a:ext cx="2830161" cy="374982"/>
      </dsp:txXfrm>
    </dsp:sp>
    <dsp:sp modelId="{CFDDF8C4-36AB-4923-B621-0443CF2E5C49}">
      <dsp:nvSpPr>
        <dsp:cNvPr id="0" name=""/>
        <dsp:cNvSpPr/>
      </dsp:nvSpPr>
      <dsp:spPr>
        <a:xfrm>
          <a:off x="286560" y="3409826"/>
          <a:ext cx="374982" cy="374982"/>
        </a:xfrm>
        <a:prstGeom prst="ellipse">
          <a:avLst/>
        </a:prstGeom>
        <a:blipFill rotWithShape="0">
          <a:blip xmlns:r="http://schemas.openxmlformats.org/officeDocument/2006/relationships" r:embed="rId8"/>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A8AFFE-0795-4F5D-9F93-63B5F5DF27A4}">
      <dsp:nvSpPr>
        <dsp:cNvPr id="0" name=""/>
        <dsp:cNvSpPr/>
      </dsp:nvSpPr>
      <dsp:spPr>
        <a:xfrm>
          <a:off x="234879" y="1389"/>
          <a:ext cx="2097102" cy="156544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s-ES_tradnl" sz="1400" kern="1200" dirty="0" smtClean="0">
              <a:solidFill>
                <a:schemeClr val="tx1"/>
              </a:solidFill>
            </a:rPr>
            <a:t>Principio de prudencia.</a:t>
          </a:r>
          <a:endParaRPr lang="es-MX" sz="1400" kern="1200" dirty="0">
            <a:solidFill>
              <a:schemeClr val="tx1"/>
            </a:solidFill>
          </a:endParaRPr>
        </a:p>
      </dsp:txBody>
      <dsp:txXfrm>
        <a:off x="234879" y="1389"/>
        <a:ext cx="2097102" cy="1565442"/>
      </dsp:txXfrm>
    </dsp:sp>
    <dsp:sp modelId="{7C0E56BF-D882-4128-A00F-C0D506ECF869}">
      <dsp:nvSpPr>
        <dsp:cNvPr id="0" name=""/>
        <dsp:cNvSpPr/>
      </dsp:nvSpPr>
      <dsp:spPr>
        <a:xfrm>
          <a:off x="234879" y="1254097"/>
          <a:ext cx="2097102" cy="1017034"/>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w="9525" cap="flat" cmpd="sng" algn="ctr">
          <a:solidFill>
            <a:schemeClr val="accent2">
              <a:hueOff val="0"/>
              <a:satOff val="0"/>
              <a:lumOff val="0"/>
              <a:alphaOff val="0"/>
            </a:schemeClr>
          </a:solidFill>
          <a:prstDash val="solid"/>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3340" tIns="0" rIns="17780" bIns="0" numCol="1" spcCol="1270" anchor="ctr" anchorCtr="0">
          <a:noAutofit/>
        </a:bodyPr>
        <a:lstStyle/>
        <a:p>
          <a:pPr lvl="0" algn="l" defTabSz="622300" rtl="0">
            <a:lnSpc>
              <a:spcPct val="90000"/>
            </a:lnSpc>
            <a:spcBef>
              <a:spcPct val="0"/>
            </a:spcBef>
            <a:spcAft>
              <a:spcPct val="35000"/>
            </a:spcAft>
          </a:pPr>
          <a:r>
            <a:rPr lang="es-ES_tradnl" sz="1400" b="1" kern="1200" dirty="0" smtClean="0">
              <a:solidFill>
                <a:schemeClr val="tx1"/>
              </a:solidFill>
            </a:rPr>
            <a:t>Política aprobada por Consejo de Administración</a:t>
          </a:r>
          <a:endParaRPr lang="es-MX" sz="1400" kern="1200" dirty="0">
            <a:solidFill>
              <a:schemeClr val="tx1"/>
            </a:solidFill>
          </a:endParaRPr>
        </a:p>
      </dsp:txBody>
      <dsp:txXfrm>
        <a:off x="234879" y="1254097"/>
        <a:ext cx="1476832" cy="1017034"/>
      </dsp:txXfrm>
    </dsp:sp>
    <dsp:sp modelId="{8D09DAB9-6B2D-4CFD-A161-DEA47C8188C3}">
      <dsp:nvSpPr>
        <dsp:cNvPr id="0" name=""/>
        <dsp:cNvSpPr/>
      </dsp:nvSpPr>
      <dsp:spPr>
        <a:xfrm>
          <a:off x="1771035" y="1673753"/>
          <a:ext cx="733985" cy="733985"/>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9F5B3617-F09A-42A0-B307-3524A8E53915}">
      <dsp:nvSpPr>
        <dsp:cNvPr id="0" name=""/>
        <dsp:cNvSpPr/>
      </dsp:nvSpPr>
      <dsp:spPr>
        <a:xfrm>
          <a:off x="2686861" y="3478"/>
          <a:ext cx="2097102" cy="156544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s-ES_tradnl" sz="1400" kern="1200" dirty="0" smtClean="0">
              <a:solidFill>
                <a:schemeClr val="tx1"/>
              </a:solidFill>
            </a:rPr>
            <a:t>Garantizar inversión coherente con obligaciones y plazos.</a:t>
          </a:r>
          <a:endParaRPr lang="es-MX" sz="1400" kern="1200" dirty="0">
            <a:solidFill>
              <a:schemeClr val="tx1"/>
            </a:solidFill>
          </a:endParaRPr>
        </a:p>
      </dsp:txBody>
      <dsp:txXfrm>
        <a:off x="2686861" y="3478"/>
        <a:ext cx="2097102" cy="1565442"/>
      </dsp:txXfrm>
    </dsp:sp>
    <dsp:sp modelId="{8A923249-9789-4CA7-8319-CD6C0C41AE35}">
      <dsp:nvSpPr>
        <dsp:cNvPr id="0" name=""/>
        <dsp:cNvSpPr/>
      </dsp:nvSpPr>
      <dsp:spPr>
        <a:xfrm>
          <a:off x="2686861" y="1568921"/>
          <a:ext cx="2097102" cy="673140"/>
        </a:xfrm>
        <a:prstGeom prst="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w="9525" cap="flat" cmpd="sng" algn="ctr">
          <a:solidFill>
            <a:schemeClr val="accent3">
              <a:hueOff val="0"/>
              <a:satOff val="0"/>
              <a:lumOff val="0"/>
              <a:alphaOff val="0"/>
            </a:schemeClr>
          </a:solidFill>
          <a:prstDash val="solid"/>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64770" tIns="0" rIns="21590" bIns="0" numCol="1" spcCol="1270" anchor="ctr" anchorCtr="0">
          <a:noAutofit/>
        </a:bodyPr>
        <a:lstStyle/>
        <a:p>
          <a:pPr lvl="0" algn="l" defTabSz="755650" rtl="0">
            <a:lnSpc>
              <a:spcPct val="90000"/>
            </a:lnSpc>
            <a:spcBef>
              <a:spcPct val="0"/>
            </a:spcBef>
            <a:spcAft>
              <a:spcPct val="35000"/>
            </a:spcAft>
          </a:pPr>
          <a:r>
            <a:rPr lang="es-ES_tradnl" sz="1700" b="1" kern="1200" dirty="0" smtClean="0">
              <a:solidFill>
                <a:schemeClr val="tx1"/>
              </a:solidFill>
            </a:rPr>
            <a:t>Propósito </a:t>
          </a:r>
          <a:endParaRPr lang="es-ES_tradnl" sz="1700" b="1" kern="1200" dirty="0">
            <a:solidFill>
              <a:schemeClr val="tx1"/>
            </a:solidFill>
          </a:endParaRPr>
        </a:p>
      </dsp:txBody>
      <dsp:txXfrm>
        <a:off x="2686861" y="1568921"/>
        <a:ext cx="1476832" cy="673140"/>
      </dsp:txXfrm>
    </dsp:sp>
    <dsp:sp modelId="{6161A60C-0696-4FE1-916B-CE950AD1AAAA}">
      <dsp:nvSpPr>
        <dsp:cNvPr id="0" name=""/>
        <dsp:cNvSpPr/>
      </dsp:nvSpPr>
      <dsp:spPr>
        <a:xfrm>
          <a:off x="4223018" y="1675843"/>
          <a:ext cx="733985" cy="733985"/>
        </a:xfrm>
        <a:prstGeom prst="ellipse">
          <a:avLst/>
        </a:prstGeom>
        <a:blipFill rotWithShape="0">
          <a:blip xmlns:r="http://schemas.openxmlformats.org/officeDocument/2006/relationships" r:embed="rId2"/>
          <a:stretch>
            <a:fillRect/>
          </a:stretch>
        </a:blipFill>
        <a:ln w="9525" cap="flat" cmpd="sng" algn="ctr">
          <a:solidFill>
            <a:schemeClr val="accent3">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BCA8747B-5C9C-44AA-80E4-FE06910DFCAE}">
      <dsp:nvSpPr>
        <dsp:cNvPr id="0" name=""/>
        <dsp:cNvSpPr/>
      </dsp:nvSpPr>
      <dsp:spPr>
        <a:xfrm>
          <a:off x="5138844" y="3478"/>
          <a:ext cx="2097102" cy="156544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s-ES_tradnl" sz="1400" kern="1200" dirty="0" smtClean="0">
              <a:solidFill>
                <a:schemeClr val="tx1"/>
              </a:solidFill>
            </a:rPr>
            <a:t>Cuyos riesgos puedan ser medidos,  comprendidos, vigilados, administrados y controlados.</a:t>
          </a:r>
          <a:endParaRPr lang="es-MX" sz="1400" kern="1200" dirty="0">
            <a:solidFill>
              <a:schemeClr val="tx1"/>
            </a:solidFill>
          </a:endParaRPr>
        </a:p>
        <a:p>
          <a:pPr marL="114300" lvl="1" indent="-114300" algn="l" defTabSz="622300" rtl="0">
            <a:lnSpc>
              <a:spcPct val="90000"/>
            </a:lnSpc>
            <a:spcBef>
              <a:spcPct val="0"/>
            </a:spcBef>
            <a:spcAft>
              <a:spcPct val="15000"/>
            </a:spcAft>
            <a:buChar char="••"/>
          </a:pPr>
          <a:r>
            <a:rPr lang="es-ES_tradnl" sz="1400" kern="1200" dirty="0" smtClean="0">
              <a:solidFill>
                <a:schemeClr val="tx1"/>
              </a:solidFill>
            </a:rPr>
            <a:t>Negociados en mercados financieros regulados.</a:t>
          </a:r>
          <a:endParaRPr lang="es-MX" sz="1400" kern="1200" dirty="0">
            <a:solidFill>
              <a:schemeClr val="tx1"/>
            </a:solidFill>
          </a:endParaRPr>
        </a:p>
      </dsp:txBody>
      <dsp:txXfrm>
        <a:off x="5138844" y="3478"/>
        <a:ext cx="2097102" cy="1565442"/>
      </dsp:txXfrm>
    </dsp:sp>
    <dsp:sp modelId="{BBC8A219-D4EA-4E15-9764-7FA180FCAA71}">
      <dsp:nvSpPr>
        <dsp:cNvPr id="0" name=""/>
        <dsp:cNvSpPr/>
      </dsp:nvSpPr>
      <dsp:spPr>
        <a:xfrm>
          <a:off x="5138844" y="1568921"/>
          <a:ext cx="2097102" cy="673140"/>
        </a:xfrm>
        <a:prstGeom prst="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w="9525" cap="flat" cmpd="sng" algn="ctr">
          <a:solidFill>
            <a:schemeClr val="accent4">
              <a:hueOff val="0"/>
              <a:satOff val="0"/>
              <a:lumOff val="0"/>
              <a:alphaOff val="0"/>
            </a:schemeClr>
          </a:solidFill>
          <a:prstDash val="solid"/>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64770" tIns="0" rIns="21590" bIns="0" numCol="1" spcCol="1270" anchor="ctr" anchorCtr="0">
          <a:noAutofit/>
        </a:bodyPr>
        <a:lstStyle/>
        <a:p>
          <a:pPr lvl="0" algn="l" defTabSz="755650" rtl="0">
            <a:lnSpc>
              <a:spcPct val="90000"/>
            </a:lnSpc>
            <a:spcBef>
              <a:spcPct val="0"/>
            </a:spcBef>
            <a:spcAft>
              <a:spcPct val="35000"/>
            </a:spcAft>
          </a:pPr>
          <a:r>
            <a:rPr lang="es-ES_tradnl" sz="1700" b="1" kern="1200" dirty="0" smtClean="0">
              <a:solidFill>
                <a:schemeClr val="tx1"/>
              </a:solidFill>
            </a:rPr>
            <a:t>Instrumentos</a:t>
          </a:r>
          <a:endParaRPr lang="es-MX" sz="1700" kern="1200" dirty="0">
            <a:solidFill>
              <a:schemeClr val="tx1"/>
            </a:solidFill>
          </a:endParaRPr>
        </a:p>
      </dsp:txBody>
      <dsp:txXfrm>
        <a:off x="5138844" y="1568921"/>
        <a:ext cx="1476832" cy="673140"/>
      </dsp:txXfrm>
    </dsp:sp>
    <dsp:sp modelId="{1FA089F1-CE20-4CBD-AC20-154B9DC29ABC}">
      <dsp:nvSpPr>
        <dsp:cNvPr id="0" name=""/>
        <dsp:cNvSpPr/>
      </dsp:nvSpPr>
      <dsp:spPr>
        <a:xfrm>
          <a:off x="6675000" y="1675843"/>
          <a:ext cx="733985" cy="733985"/>
        </a:xfrm>
        <a:prstGeom prst="ellipse">
          <a:avLst/>
        </a:prstGeom>
        <a:blipFill rotWithShape="0">
          <a:blip xmlns:r="http://schemas.openxmlformats.org/officeDocument/2006/relationships" r:embed="rId3"/>
          <a:stretch>
            <a:fillRect/>
          </a:stretch>
        </a:blipFill>
        <a:ln w="9525" cap="flat" cmpd="sng" algn="ctr">
          <a:solidFill>
            <a:schemeClr val="accent4">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58FAB71C-1277-464F-ADDC-CA2AE936CDEC}">
      <dsp:nvSpPr>
        <dsp:cNvPr id="0" name=""/>
        <dsp:cNvSpPr/>
      </dsp:nvSpPr>
      <dsp:spPr>
        <a:xfrm>
          <a:off x="234879" y="2775447"/>
          <a:ext cx="2097102" cy="156544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s-ES_tradnl" sz="1400" kern="1200" dirty="0" smtClean="0">
              <a:solidFill>
                <a:schemeClr val="tx1"/>
              </a:solidFill>
            </a:rPr>
            <a:t>Evitar concentración inadecuada de riesgo.</a:t>
          </a:r>
          <a:endParaRPr lang="es-MX" sz="1400" kern="1200" dirty="0">
            <a:solidFill>
              <a:schemeClr val="tx1"/>
            </a:solidFill>
          </a:endParaRPr>
        </a:p>
        <a:p>
          <a:pPr marL="114300" lvl="1" indent="-114300" algn="l" defTabSz="622300" rtl="0">
            <a:lnSpc>
              <a:spcPct val="90000"/>
            </a:lnSpc>
            <a:spcBef>
              <a:spcPct val="0"/>
            </a:spcBef>
            <a:spcAft>
              <a:spcPct val="15000"/>
            </a:spcAft>
            <a:buChar char="••"/>
          </a:pPr>
          <a:r>
            <a:rPr lang="es-ES_tradnl" sz="1400" kern="1200" dirty="0" smtClean="0">
              <a:solidFill>
                <a:schemeClr val="tx1"/>
              </a:solidFill>
            </a:rPr>
            <a:t>Restringir inversión en instrumentos emitidos por personas con vínculos de negocio o patrimoniales.</a:t>
          </a:r>
          <a:endParaRPr lang="es-MX" sz="1400" kern="1200" dirty="0">
            <a:solidFill>
              <a:schemeClr val="tx1"/>
            </a:solidFill>
          </a:endParaRPr>
        </a:p>
      </dsp:txBody>
      <dsp:txXfrm>
        <a:off x="234879" y="2775447"/>
        <a:ext cx="2097102" cy="1565442"/>
      </dsp:txXfrm>
    </dsp:sp>
    <dsp:sp modelId="{06EE2049-D8EF-4C1E-8209-6B31E97FBA62}">
      <dsp:nvSpPr>
        <dsp:cNvPr id="0" name=""/>
        <dsp:cNvSpPr/>
      </dsp:nvSpPr>
      <dsp:spPr>
        <a:xfrm>
          <a:off x="234879" y="4340889"/>
          <a:ext cx="2097102" cy="673140"/>
        </a:xfrm>
        <a:prstGeom prst="rect">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w="9525" cap="flat" cmpd="sng" algn="ctr">
          <a:solidFill>
            <a:schemeClr val="accent5">
              <a:hueOff val="0"/>
              <a:satOff val="0"/>
              <a:lumOff val="0"/>
              <a:alphaOff val="0"/>
            </a:schemeClr>
          </a:solidFill>
          <a:prstDash val="solid"/>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64770" tIns="0" rIns="21590" bIns="0" numCol="1" spcCol="1270" anchor="ctr" anchorCtr="0">
          <a:noAutofit/>
        </a:bodyPr>
        <a:lstStyle/>
        <a:p>
          <a:pPr lvl="0" algn="l" defTabSz="755650" rtl="0">
            <a:lnSpc>
              <a:spcPct val="90000"/>
            </a:lnSpc>
            <a:spcBef>
              <a:spcPct val="0"/>
            </a:spcBef>
            <a:spcAft>
              <a:spcPct val="35000"/>
            </a:spcAft>
          </a:pPr>
          <a:r>
            <a:rPr lang="es-ES_tradnl" sz="1700" b="1" kern="1200" dirty="0" smtClean="0">
              <a:solidFill>
                <a:schemeClr val="tx1"/>
              </a:solidFill>
            </a:rPr>
            <a:t>Límites</a:t>
          </a:r>
          <a:endParaRPr lang="es-MX" sz="1700" kern="1200" dirty="0">
            <a:solidFill>
              <a:schemeClr val="tx1"/>
            </a:solidFill>
          </a:endParaRPr>
        </a:p>
      </dsp:txBody>
      <dsp:txXfrm>
        <a:off x="234879" y="4340889"/>
        <a:ext cx="1476832" cy="673140"/>
      </dsp:txXfrm>
    </dsp:sp>
    <dsp:sp modelId="{75FD33BD-0B31-41D4-A294-E02F800BA4A7}">
      <dsp:nvSpPr>
        <dsp:cNvPr id="0" name=""/>
        <dsp:cNvSpPr/>
      </dsp:nvSpPr>
      <dsp:spPr>
        <a:xfrm>
          <a:off x="1771035" y="4447812"/>
          <a:ext cx="733985" cy="733985"/>
        </a:xfrm>
        <a:prstGeom prst="ellipse">
          <a:avLst/>
        </a:prstGeom>
        <a:blipFill rotWithShape="0">
          <a:blip xmlns:r="http://schemas.openxmlformats.org/officeDocument/2006/relationships" r:embed="rId4"/>
          <a:stretch>
            <a:fillRect/>
          </a:stretch>
        </a:blipFill>
        <a:ln w="9525" cap="flat" cmpd="sng" algn="ctr">
          <a:solidFill>
            <a:schemeClr val="accent5">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5">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A114284B-B168-4BBA-9FFE-91094B5A6F4D}">
      <dsp:nvSpPr>
        <dsp:cNvPr id="0" name=""/>
        <dsp:cNvSpPr/>
      </dsp:nvSpPr>
      <dsp:spPr>
        <a:xfrm>
          <a:off x="2686861" y="2775447"/>
          <a:ext cx="2097102" cy="156544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s-ES_tradnl" sz="1400" kern="1200" dirty="0" smtClean="0">
              <a:solidFill>
                <a:schemeClr val="tx1"/>
              </a:solidFill>
            </a:rPr>
            <a:t>Activos que busquen el mayor beneficio para los asegurados y beneficiarios.</a:t>
          </a:r>
          <a:endParaRPr lang="es-MX" sz="1400" kern="1200" dirty="0">
            <a:solidFill>
              <a:schemeClr val="tx1"/>
            </a:solidFill>
          </a:endParaRPr>
        </a:p>
      </dsp:txBody>
      <dsp:txXfrm>
        <a:off x="2686861" y="2775447"/>
        <a:ext cx="2097102" cy="1565442"/>
      </dsp:txXfrm>
    </dsp:sp>
    <dsp:sp modelId="{368129F9-E137-453A-B0B6-FECE3A31C391}">
      <dsp:nvSpPr>
        <dsp:cNvPr id="0" name=""/>
        <dsp:cNvSpPr/>
      </dsp:nvSpPr>
      <dsp:spPr>
        <a:xfrm>
          <a:off x="2686861" y="4340889"/>
          <a:ext cx="2097102" cy="673140"/>
        </a:xfrm>
        <a:prstGeom prst="rect">
          <a:avLst/>
        </a:prstGeom>
        <a:gradFill rotWithShape="0">
          <a:gsLst>
            <a:gs pos="0">
              <a:schemeClr val="accent6">
                <a:hueOff val="0"/>
                <a:satOff val="0"/>
                <a:lumOff val="0"/>
                <a:alphaOff val="0"/>
                <a:shade val="63000"/>
              </a:schemeClr>
            </a:gs>
            <a:gs pos="30000">
              <a:schemeClr val="accent6">
                <a:hueOff val="0"/>
                <a:satOff val="0"/>
                <a:lumOff val="0"/>
                <a:alphaOff val="0"/>
                <a:shade val="90000"/>
                <a:satMod val="110000"/>
              </a:schemeClr>
            </a:gs>
            <a:gs pos="45000">
              <a:schemeClr val="accent6">
                <a:hueOff val="0"/>
                <a:satOff val="0"/>
                <a:lumOff val="0"/>
                <a:alphaOff val="0"/>
                <a:shade val="100000"/>
                <a:satMod val="118000"/>
              </a:schemeClr>
            </a:gs>
            <a:gs pos="55000">
              <a:schemeClr val="accent6">
                <a:hueOff val="0"/>
                <a:satOff val="0"/>
                <a:lumOff val="0"/>
                <a:alphaOff val="0"/>
                <a:shade val="100000"/>
                <a:satMod val="118000"/>
              </a:schemeClr>
            </a:gs>
            <a:gs pos="73000">
              <a:schemeClr val="accent6">
                <a:hueOff val="0"/>
                <a:satOff val="0"/>
                <a:lumOff val="0"/>
                <a:alphaOff val="0"/>
                <a:shade val="90000"/>
                <a:satMod val="110000"/>
              </a:schemeClr>
            </a:gs>
            <a:gs pos="100000">
              <a:schemeClr val="accent6">
                <a:hueOff val="0"/>
                <a:satOff val="0"/>
                <a:lumOff val="0"/>
                <a:alphaOff val="0"/>
                <a:shade val="63000"/>
              </a:schemeClr>
            </a:gs>
          </a:gsLst>
          <a:lin ang="950000" scaled="1"/>
        </a:gradFill>
        <a:ln w="9525" cap="flat" cmpd="sng" algn="ctr">
          <a:solidFill>
            <a:schemeClr val="accent6">
              <a:hueOff val="0"/>
              <a:satOff val="0"/>
              <a:lumOff val="0"/>
              <a:alphaOff val="0"/>
            </a:schemeClr>
          </a:solidFill>
          <a:prstDash val="solid"/>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6">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64770" tIns="0" rIns="21590" bIns="0" numCol="1" spcCol="1270" anchor="ctr" anchorCtr="0">
          <a:noAutofit/>
        </a:bodyPr>
        <a:lstStyle/>
        <a:p>
          <a:pPr lvl="0" algn="l" defTabSz="755650" rtl="0">
            <a:lnSpc>
              <a:spcPct val="90000"/>
            </a:lnSpc>
            <a:spcBef>
              <a:spcPct val="0"/>
            </a:spcBef>
            <a:spcAft>
              <a:spcPct val="35000"/>
            </a:spcAft>
          </a:pPr>
          <a:r>
            <a:rPr lang="es-ES_tradnl" sz="1700" b="1" kern="1200" dirty="0" smtClean="0">
              <a:solidFill>
                <a:schemeClr val="tx1"/>
              </a:solidFill>
            </a:rPr>
            <a:t>Base de Inversión</a:t>
          </a:r>
          <a:endParaRPr lang="es-MX" sz="1700" kern="1200" dirty="0">
            <a:solidFill>
              <a:schemeClr val="tx1"/>
            </a:solidFill>
          </a:endParaRPr>
        </a:p>
      </dsp:txBody>
      <dsp:txXfrm>
        <a:off x="2686861" y="4340889"/>
        <a:ext cx="1476832" cy="673140"/>
      </dsp:txXfrm>
    </dsp:sp>
    <dsp:sp modelId="{7A0E69BC-E932-4EB2-9295-6A32DB2BADC9}">
      <dsp:nvSpPr>
        <dsp:cNvPr id="0" name=""/>
        <dsp:cNvSpPr/>
      </dsp:nvSpPr>
      <dsp:spPr>
        <a:xfrm>
          <a:off x="4223018" y="4447812"/>
          <a:ext cx="733985" cy="733985"/>
        </a:xfrm>
        <a:prstGeom prst="ellipse">
          <a:avLst/>
        </a:prstGeom>
        <a:blipFill rotWithShape="0">
          <a:blip xmlns:r="http://schemas.openxmlformats.org/officeDocument/2006/relationships" r:embed="rId5"/>
          <a:stretch>
            <a:fillRect/>
          </a:stretch>
        </a:blipFill>
        <a:ln w="9525" cap="flat" cmpd="sng" algn="ctr">
          <a:solidFill>
            <a:schemeClr val="accent6">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6">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 modelId="{090EC839-E142-4123-891D-511AB042AF88}">
      <dsp:nvSpPr>
        <dsp:cNvPr id="0" name=""/>
        <dsp:cNvSpPr/>
      </dsp:nvSpPr>
      <dsp:spPr>
        <a:xfrm>
          <a:off x="5138844" y="2775447"/>
          <a:ext cx="2097102" cy="156544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rtl="0">
            <a:lnSpc>
              <a:spcPct val="90000"/>
            </a:lnSpc>
            <a:spcBef>
              <a:spcPct val="0"/>
            </a:spcBef>
            <a:spcAft>
              <a:spcPct val="15000"/>
            </a:spcAft>
            <a:buChar char="••"/>
          </a:pPr>
          <a:r>
            <a:rPr lang="es-ES_tradnl" sz="1400" kern="1200" dirty="0" smtClean="0">
              <a:solidFill>
                <a:schemeClr val="tx1"/>
              </a:solidFill>
            </a:rPr>
            <a:t>Consejo de Administración establecerá políticas y medidas para que las operaciones se pacten en condiciones de mercado.</a:t>
          </a:r>
          <a:endParaRPr lang="es-ES" sz="1400" kern="1200" dirty="0">
            <a:solidFill>
              <a:schemeClr val="tx1"/>
            </a:solidFill>
          </a:endParaRPr>
        </a:p>
      </dsp:txBody>
      <dsp:txXfrm>
        <a:off x="5138844" y="2775447"/>
        <a:ext cx="2097102" cy="1565442"/>
      </dsp:txXfrm>
    </dsp:sp>
    <dsp:sp modelId="{95ACAB87-04C1-4BF3-8C7D-7A0DC1A9E510}">
      <dsp:nvSpPr>
        <dsp:cNvPr id="0" name=""/>
        <dsp:cNvSpPr/>
      </dsp:nvSpPr>
      <dsp:spPr>
        <a:xfrm>
          <a:off x="5138844" y="4340889"/>
          <a:ext cx="2097102" cy="673140"/>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w="9525" cap="flat" cmpd="sng" algn="ctr">
          <a:solidFill>
            <a:schemeClr val="accent2">
              <a:hueOff val="0"/>
              <a:satOff val="0"/>
              <a:lumOff val="0"/>
              <a:alphaOff val="0"/>
            </a:schemeClr>
          </a:solidFill>
          <a:prstDash val="solid"/>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64770" tIns="0" rIns="21590" bIns="0" numCol="1" spcCol="1270" anchor="ctr" anchorCtr="0">
          <a:noAutofit/>
        </a:bodyPr>
        <a:lstStyle/>
        <a:p>
          <a:pPr lvl="0" algn="l" defTabSz="755650" rtl="0">
            <a:lnSpc>
              <a:spcPct val="90000"/>
            </a:lnSpc>
            <a:spcBef>
              <a:spcPct val="0"/>
            </a:spcBef>
            <a:spcAft>
              <a:spcPct val="35000"/>
            </a:spcAft>
          </a:pPr>
          <a:r>
            <a:rPr lang="es-ES_tradnl" sz="1700" b="1" kern="1200" dirty="0" smtClean="0">
              <a:solidFill>
                <a:schemeClr val="tx1"/>
              </a:solidFill>
            </a:rPr>
            <a:t>Conflicto de Interés</a:t>
          </a:r>
          <a:endParaRPr lang="es-MX" sz="1700" kern="1200" dirty="0">
            <a:solidFill>
              <a:schemeClr val="tx1"/>
            </a:solidFill>
          </a:endParaRPr>
        </a:p>
      </dsp:txBody>
      <dsp:txXfrm>
        <a:off x="5138844" y="4340889"/>
        <a:ext cx="1476832" cy="673140"/>
      </dsp:txXfrm>
    </dsp:sp>
    <dsp:sp modelId="{075E898F-5872-4C7B-AF1F-1DB406F5F410}">
      <dsp:nvSpPr>
        <dsp:cNvPr id="0" name=""/>
        <dsp:cNvSpPr/>
      </dsp:nvSpPr>
      <dsp:spPr>
        <a:xfrm>
          <a:off x="6675000" y="4447812"/>
          <a:ext cx="733985" cy="733985"/>
        </a:xfrm>
        <a:prstGeom prst="ellipse">
          <a:avLst/>
        </a:prstGeom>
        <a:blipFill rotWithShape="0">
          <a:blip xmlns:r="http://schemas.openxmlformats.org/officeDocument/2006/relationships" r:embed="rId6"/>
          <a:stretch>
            <a:fillRect/>
          </a:stretch>
        </a:blipFill>
        <a:ln w="9525" cap="flat" cmpd="sng" algn="ctr">
          <a:solidFill>
            <a:schemeClr val="accent2">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F773FF-6A77-4DDB-BA91-522F95F5C939}">
      <dsp:nvSpPr>
        <dsp:cNvPr id="0" name=""/>
        <dsp:cNvSpPr/>
      </dsp:nvSpPr>
      <dsp:spPr>
        <a:xfrm>
          <a:off x="3029137" y="972"/>
          <a:ext cx="1809734" cy="1402982"/>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_tradnl" sz="1400" kern="1200" dirty="0" smtClean="0">
              <a:solidFill>
                <a:schemeClr val="tx1"/>
              </a:solidFill>
            </a:rPr>
            <a:t>Seguridad.</a:t>
          </a:r>
          <a:endParaRPr lang="es-MX" sz="1400" kern="1200" dirty="0">
            <a:solidFill>
              <a:schemeClr val="tx1"/>
            </a:solidFill>
          </a:endParaRPr>
        </a:p>
      </dsp:txBody>
      <dsp:txXfrm>
        <a:off x="3029137" y="972"/>
        <a:ext cx="1809734" cy="1402982"/>
      </dsp:txXfrm>
    </dsp:sp>
    <dsp:sp modelId="{D1633A0B-5A8D-4E04-BB0B-DA8443DF5D8A}">
      <dsp:nvSpPr>
        <dsp:cNvPr id="0" name=""/>
        <dsp:cNvSpPr/>
      </dsp:nvSpPr>
      <dsp:spPr>
        <a:xfrm rot="2160000">
          <a:off x="4659243" y="1090879"/>
          <a:ext cx="270463" cy="473506"/>
        </a:xfrm>
        <a:prstGeom prst="rightArrow">
          <a:avLst>
            <a:gd name="adj1" fmla="val 60000"/>
            <a:gd name="adj2" fmla="val 5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2160000">
        <a:off x="4659243" y="1090879"/>
        <a:ext cx="270463" cy="473506"/>
      </dsp:txXfrm>
    </dsp:sp>
    <dsp:sp modelId="{F14C4AA0-9982-4975-8E20-F891F2071E6F}">
      <dsp:nvSpPr>
        <dsp:cNvPr id="0" name=""/>
        <dsp:cNvSpPr/>
      </dsp:nvSpPr>
      <dsp:spPr>
        <a:xfrm>
          <a:off x="4806357" y="1237985"/>
          <a:ext cx="1660499" cy="1402982"/>
        </a:xfrm>
        <a:prstGeom prst="ellipse">
          <a:avLst/>
        </a:prstGeom>
        <a:gradFill rotWithShape="0">
          <a:gsLst>
            <a:gs pos="0">
              <a:schemeClr val="accent2">
                <a:hueOff val="-2135872"/>
                <a:satOff val="6241"/>
                <a:lumOff val="-1176"/>
                <a:alphaOff val="0"/>
                <a:shade val="63000"/>
              </a:schemeClr>
            </a:gs>
            <a:gs pos="30000">
              <a:schemeClr val="accent2">
                <a:hueOff val="-2135872"/>
                <a:satOff val="6241"/>
                <a:lumOff val="-1176"/>
                <a:alphaOff val="0"/>
                <a:shade val="90000"/>
                <a:satMod val="110000"/>
              </a:schemeClr>
            </a:gs>
            <a:gs pos="45000">
              <a:schemeClr val="accent2">
                <a:hueOff val="-2135872"/>
                <a:satOff val="6241"/>
                <a:lumOff val="-1176"/>
                <a:alphaOff val="0"/>
                <a:shade val="100000"/>
                <a:satMod val="118000"/>
              </a:schemeClr>
            </a:gs>
            <a:gs pos="55000">
              <a:schemeClr val="accent2">
                <a:hueOff val="-2135872"/>
                <a:satOff val="6241"/>
                <a:lumOff val="-1176"/>
                <a:alphaOff val="0"/>
                <a:shade val="100000"/>
                <a:satMod val="118000"/>
              </a:schemeClr>
            </a:gs>
            <a:gs pos="73000">
              <a:schemeClr val="accent2">
                <a:hueOff val="-2135872"/>
                <a:satOff val="6241"/>
                <a:lumOff val="-1176"/>
                <a:alphaOff val="0"/>
                <a:shade val="90000"/>
                <a:satMod val="110000"/>
              </a:schemeClr>
            </a:gs>
            <a:gs pos="100000">
              <a:schemeClr val="accent2">
                <a:hueOff val="-2135872"/>
                <a:satOff val="6241"/>
                <a:lumOff val="-117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2135872"/>
              <a:satOff val="6241"/>
              <a:lumOff val="-117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_tradnl" sz="1400" kern="1200" dirty="0" smtClean="0">
              <a:solidFill>
                <a:schemeClr val="tx1"/>
              </a:solidFill>
            </a:rPr>
            <a:t>Diversificación técnica.</a:t>
          </a:r>
          <a:endParaRPr lang="es-MX" sz="1400" kern="1200" dirty="0">
            <a:solidFill>
              <a:schemeClr val="tx1"/>
            </a:solidFill>
          </a:endParaRPr>
        </a:p>
      </dsp:txBody>
      <dsp:txXfrm>
        <a:off x="4806357" y="1237985"/>
        <a:ext cx="1660499" cy="1402982"/>
      </dsp:txXfrm>
    </dsp:sp>
    <dsp:sp modelId="{93FF48DF-7543-417C-BDEE-9D44A1FBDED4}">
      <dsp:nvSpPr>
        <dsp:cNvPr id="0" name=""/>
        <dsp:cNvSpPr/>
      </dsp:nvSpPr>
      <dsp:spPr>
        <a:xfrm rot="6165036">
          <a:off x="5244406" y="2692164"/>
          <a:ext cx="336605" cy="473506"/>
        </a:xfrm>
        <a:prstGeom prst="rightArrow">
          <a:avLst>
            <a:gd name="adj1" fmla="val 60000"/>
            <a:gd name="adj2" fmla="val 50000"/>
          </a:avLst>
        </a:prstGeom>
        <a:gradFill rotWithShape="0">
          <a:gsLst>
            <a:gs pos="0">
              <a:schemeClr val="accent2">
                <a:hueOff val="-2135872"/>
                <a:satOff val="6241"/>
                <a:lumOff val="-1176"/>
                <a:alphaOff val="0"/>
                <a:shade val="63000"/>
              </a:schemeClr>
            </a:gs>
            <a:gs pos="30000">
              <a:schemeClr val="accent2">
                <a:hueOff val="-2135872"/>
                <a:satOff val="6241"/>
                <a:lumOff val="-1176"/>
                <a:alphaOff val="0"/>
                <a:shade val="90000"/>
                <a:satMod val="110000"/>
              </a:schemeClr>
            </a:gs>
            <a:gs pos="45000">
              <a:schemeClr val="accent2">
                <a:hueOff val="-2135872"/>
                <a:satOff val="6241"/>
                <a:lumOff val="-1176"/>
                <a:alphaOff val="0"/>
                <a:shade val="100000"/>
                <a:satMod val="118000"/>
              </a:schemeClr>
            </a:gs>
            <a:gs pos="55000">
              <a:schemeClr val="accent2">
                <a:hueOff val="-2135872"/>
                <a:satOff val="6241"/>
                <a:lumOff val="-1176"/>
                <a:alphaOff val="0"/>
                <a:shade val="100000"/>
                <a:satMod val="118000"/>
              </a:schemeClr>
            </a:gs>
            <a:gs pos="73000">
              <a:schemeClr val="accent2">
                <a:hueOff val="-2135872"/>
                <a:satOff val="6241"/>
                <a:lumOff val="-1176"/>
                <a:alphaOff val="0"/>
                <a:shade val="90000"/>
                <a:satMod val="110000"/>
              </a:schemeClr>
            </a:gs>
            <a:gs pos="100000">
              <a:schemeClr val="accent2">
                <a:hueOff val="-2135872"/>
                <a:satOff val="6241"/>
                <a:lumOff val="-117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2135872"/>
              <a:satOff val="6241"/>
              <a:lumOff val="-117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6165036">
        <a:off x="5244406" y="2692164"/>
        <a:ext cx="336605" cy="473506"/>
      </dsp:txXfrm>
    </dsp:sp>
    <dsp:sp modelId="{02794B39-2F19-4F53-8A89-65E79965DF80}">
      <dsp:nvSpPr>
        <dsp:cNvPr id="0" name=""/>
        <dsp:cNvSpPr/>
      </dsp:nvSpPr>
      <dsp:spPr>
        <a:xfrm>
          <a:off x="4167784" y="3239520"/>
          <a:ext cx="2031799" cy="1402982"/>
        </a:xfrm>
        <a:prstGeom prst="ellipse">
          <a:avLst/>
        </a:prstGeom>
        <a:gradFill rotWithShape="0">
          <a:gsLst>
            <a:gs pos="0">
              <a:schemeClr val="accent2">
                <a:hueOff val="-4271743"/>
                <a:satOff val="12481"/>
                <a:lumOff val="-2353"/>
                <a:alphaOff val="0"/>
                <a:shade val="63000"/>
              </a:schemeClr>
            </a:gs>
            <a:gs pos="30000">
              <a:schemeClr val="accent2">
                <a:hueOff val="-4271743"/>
                <a:satOff val="12481"/>
                <a:lumOff val="-2353"/>
                <a:alphaOff val="0"/>
                <a:shade val="90000"/>
                <a:satMod val="110000"/>
              </a:schemeClr>
            </a:gs>
            <a:gs pos="45000">
              <a:schemeClr val="accent2">
                <a:hueOff val="-4271743"/>
                <a:satOff val="12481"/>
                <a:lumOff val="-2353"/>
                <a:alphaOff val="0"/>
                <a:shade val="100000"/>
                <a:satMod val="118000"/>
              </a:schemeClr>
            </a:gs>
            <a:gs pos="55000">
              <a:schemeClr val="accent2">
                <a:hueOff val="-4271743"/>
                <a:satOff val="12481"/>
                <a:lumOff val="-2353"/>
                <a:alphaOff val="0"/>
                <a:shade val="100000"/>
                <a:satMod val="118000"/>
              </a:schemeClr>
            </a:gs>
            <a:gs pos="73000">
              <a:schemeClr val="accent2">
                <a:hueOff val="-4271743"/>
                <a:satOff val="12481"/>
                <a:lumOff val="-2353"/>
                <a:alphaOff val="0"/>
                <a:shade val="90000"/>
                <a:satMod val="110000"/>
              </a:schemeClr>
            </a:gs>
            <a:gs pos="100000">
              <a:schemeClr val="accent2">
                <a:hueOff val="-4271743"/>
                <a:satOff val="12481"/>
                <a:lumOff val="-2353"/>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4271743"/>
              <a:satOff val="12481"/>
              <a:lumOff val="-235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_tradnl" sz="1400" kern="1200" dirty="0" smtClean="0">
              <a:solidFill>
                <a:schemeClr val="tx1"/>
              </a:solidFill>
            </a:rPr>
            <a:t>Aprovechamiento de capacidad de retención.</a:t>
          </a:r>
          <a:endParaRPr lang="es-MX" sz="1400" kern="1200" dirty="0">
            <a:solidFill>
              <a:schemeClr val="tx1"/>
            </a:solidFill>
          </a:endParaRPr>
        </a:p>
      </dsp:txBody>
      <dsp:txXfrm>
        <a:off x="4167784" y="3239520"/>
        <a:ext cx="2031799" cy="1402982"/>
      </dsp:txXfrm>
    </dsp:sp>
    <dsp:sp modelId="{370C890A-30FE-411A-AF0E-15B1584CE15D}">
      <dsp:nvSpPr>
        <dsp:cNvPr id="0" name=""/>
        <dsp:cNvSpPr/>
      </dsp:nvSpPr>
      <dsp:spPr>
        <a:xfrm rot="10800020">
          <a:off x="3789896" y="3704251"/>
          <a:ext cx="267041" cy="473506"/>
        </a:xfrm>
        <a:prstGeom prst="rightArrow">
          <a:avLst>
            <a:gd name="adj1" fmla="val 60000"/>
            <a:gd name="adj2" fmla="val 50000"/>
          </a:avLst>
        </a:prstGeom>
        <a:gradFill rotWithShape="0">
          <a:gsLst>
            <a:gs pos="0">
              <a:schemeClr val="accent2">
                <a:hueOff val="-4271743"/>
                <a:satOff val="12481"/>
                <a:lumOff val="-2353"/>
                <a:alphaOff val="0"/>
                <a:shade val="63000"/>
              </a:schemeClr>
            </a:gs>
            <a:gs pos="30000">
              <a:schemeClr val="accent2">
                <a:hueOff val="-4271743"/>
                <a:satOff val="12481"/>
                <a:lumOff val="-2353"/>
                <a:alphaOff val="0"/>
                <a:shade val="90000"/>
                <a:satMod val="110000"/>
              </a:schemeClr>
            </a:gs>
            <a:gs pos="45000">
              <a:schemeClr val="accent2">
                <a:hueOff val="-4271743"/>
                <a:satOff val="12481"/>
                <a:lumOff val="-2353"/>
                <a:alphaOff val="0"/>
                <a:shade val="100000"/>
                <a:satMod val="118000"/>
              </a:schemeClr>
            </a:gs>
            <a:gs pos="55000">
              <a:schemeClr val="accent2">
                <a:hueOff val="-4271743"/>
                <a:satOff val="12481"/>
                <a:lumOff val="-2353"/>
                <a:alphaOff val="0"/>
                <a:shade val="100000"/>
                <a:satMod val="118000"/>
              </a:schemeClr>
            </a:gs>
            <a:gs pos="73000">
              <a:schemeClr val="accent2">
                <a:hueOff val="-4271743"/>
                <a:satOff val="12481"/>
                <a:lumOff val="-2353"/>
                <a:alphaOff val="0"/>
                <a:shade val="90000"/>
                <a:satMod val="110000"/>
              </a:schemeClr>
            </a:gs>
            <a:gs pos="100000">
              <a:schemeClr val="accent2">
                <a:hueOff val="-4271743"/>
                <a:satOff val="12481"/>
                <a:lumOff val="-2353"/>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4271743"/>
              <a:satOff val="12481"/>
              <a:lumOff val="-235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10800020">
        <a:off x="3789896" y="3704251"/>
        <a:ext cx="267041" cy="473506"/>
      </dsp:txXfrm>
    </dsp:sp>
    <dsp:sp modelId="{740995BC-B81A-4B7C-B49A-E5BE7AD72208}">
      <dsp:nvSpPr>
        <dsp:cNvPr id="0" name=""/>
        <dsp:cNvSpPr/>
      </dsp:nvSpPr>
      <dsp:spPr>
        <a:xfrm>
          <a:off x="1889651" y="3239506"/>
          <a:ext cx="1774281" cy="1402982"/>
        </a:xfrm>
        <a:prstGeom prst="ellipse">
          <a:avLst/>
        </a:prstGeom>
        <a:gradFill rotWithShape="0">
          <a:gsLst>
            <a:gs pos="0">
              <a:schemeClr val="accent2">
                <a:hueOff val="-6407615"/>
                <a:satOff val="18722"/>
                <a:lumOff val="-3529"/>
                <a:alphaOff val="0"/>
                <a:shade val="63000"/>
              </a:schemeClr>
            </a:gs>
            <a:gs pos="30000">
              <a:schemeClr val="accent2">
                <a:hueOff val="-6407615"/>
                <a:satOff val="18722"/>
                <a:lumOff val="-3529"/>
                <a:alphaOff val="0"/>
                <a:shade val="90000"/>
                <a:satMod val="110000"/>
              </a:schemeClr>
            </a:gs>
            <a:gs pos="45000">
              <a:schemeClr val="accent2">
                <a:hueOff val="-6407615"/>
                <a:satOff val="18722"/>
                <a:lumOff val="-3529"/>
                <a:alphaOff val="0"/>
                <a:shade val="100000"/>
                <a:satMod val="118000"/>
              </a:schemeClr>
            </a:gs>
            <a:gs pos="55000">
              <a:schemeClr val="accent2">
                <a:hueOff val="-6407615"/>
                <a:satOff val="18722"/>
                <a:lumOff val="-3529"/>
                <a:alphaOff val="0"/>
                <a:shade val="100000"/>
                <a:satMod val="118000"/>
              </a:schemeClr>
            </a:gs>
            <a:gs pos="73000">
              <a:schemeClr val="accent2">
                <a:hueOff val="-6407615"/>
                <a:satOff val="18722"/>
                <a:lumOff val="-3529"/>
                <a:alphaOff val="0"/>
                <a:shade val="90000"/>
                <a:satMod val="110000"/>
              </a:schemeClr>
            </a:gs>
            <a:gs pos="100000">
              <a:schemeClr val="accent2">
                <a:hueOff val="-6407615"/>
                <a:satOff val="18722"/>
                <a:lumOff val="-352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6407615"/>
              <a:satOff val="18722"/>
              <a:lumOff val="-352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_tradnl" sz="1400" kern="1200" dirty="0" smtClean="0">
              <a:solidFill>
                <a:schemeClr val="tx1"/>
              </a:solidFill>
            </a:rPr>
            <a:t>Políticas para cesión y aceptación de reaseguro.</a:t>
          </a:r>
          <a:endParaRPr lang="es-MX" sz="1400" kern="1200" dirty="0">
            <a:solidFill>
              <a:schemeClr val="tx1"/>
            </a:solidFill>
          </a:endParaRPr>
        </a:p>
      </dsp:txBody>
      <dsp:txXfrm>
        <a:off x="1889651" y="3239506"/>
        <a:ext cx="1774281" cy="1402982"/>
      </dsp:txXfrm>
    </dsp:sp>
    <dsp:sp modelId="{2A25A946-6332-43D2-8918-57902E1E1530}">
      <dsp:nvSpPr>
        <dsp:cNvPr id="0" name=""/>
        <dsp:cNvSpPr/>
      </dsp:nvSpPr>
      <dsp:spPr>
        <a:xfrm rot="15285459">
          <a:off x="2333959" y="2713324"/>
          <a:ext cx="345639" cy="473506"/>
        </a:xfrm>
        <a:prstGeom prst="rightArrow">
          <a:avLst>
            <a:gd name="adj1" fmla="val 60000"/>
            <a:gd name="adj2" fmla="val 50000"/>
          </a:avLst>
        </a:prstGeom>
        <a:gradFill rotWithShape="0">
          <a:gsLst>
            <a:gs pos="0">
              <a:schemeClr val="accent2">
                <a:hueOff val="-6407615"/>
                <a:satOff val="18722"/>
                <a:lumOff val="-3529"/>
                <a:alphaOff val="0"/>
                <a:shade val="63000"/>
              </a:schemeClr>
            </a:gs>
            <a:gs pos="30000">
              <a:schemeClr val="accent2">
                <a:hueOff val="-6407615"/>
                <a:satOff val="18722"/>
                <a:lumOff val="-3529"/>
                <a:alphaOff val="0"/>
                <a:shade val="90000"/>
                <a:satMod val="110000"/>
              </a:schemeClr>
            </a:gs>
            <a:gs pos="45000">
              <a:schemeClr val="accent2">
                <a:hueOff val="-6407615"/>
                <a:satOff val="18722"/>
                <a:lumOff val="-3529"/>
                <a:alphaOff val="0"/>
                <a:shade val="100000"/>
                <a:satMod val="118000"/>
              </a:schemeClr>
            </a:gs>
            <a:gs pos="55000">
              <a:schemeClr val="accent2">
                <a:hueOff val="-6407615"/>
                <a:satOff val="18722"/>
                <a:lumOff val="-3529"/>
                <a:alphaOff val="0"/>
                <a:shade val="100000"/>
                <a:satMod val="118000"/>
              </a:schemeClr>
            </a:gs>
            <a:gs pos="73000">
              <a:schemeClr val="accent2">
                <a:hueOff val="-6407615"/>
                <a:satOff val="18722"/>
                <a:lumOff val="-3529"/>
                <a:alphaOff val="0"/>
                <a:shade val="90000"/>
                <a:satMod val="110000"/>
              </a:schemeClr>
            </a:gs>
            <a:gs pos="100000">
              <a:schemeClr val="accent2">
                <a:hueOff val="-6407615"/>
                <a:satOff val="18722"/>
                <a:lumOff val="-352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6407615"/>
              <a:satOff val="18722"/>
              <a:lumOff val="-352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15285459">
        <a:off x="2333959" y="2713324"/>
        <a:ext cx="345639" cy="473506"/>
      </dsp:txXfrm>
    </dsp:sp>
    <dsp:sp modelId="{90C5CBCE-897F-4CC4-85BE-0EE9B9432007}">
      <dsp:nvSpPr>
        <dsp:cNvPr id="0" name=""/>
        <dsp:cNvSpPr/>
      </dsp:nvSpPr>
      <dsp:spPr>
        <a:xfrm>
          <a:off x="1319884" y="1237985"/>
          <a:ext cx="1823035" cy="1402982"/>
        </a:xfrm>
        <a:prstGeom prst="ellipse">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_tradnl" sz="1400" kern="1200" dirty="0" smtClean="0">
              <a:solidFill>
                <a:schemeClr val="tx1"/>
              </a:solidFill>
            </a:rPr>
            <a:t>Dispersión para evitar inadecuada acumulación de riesgos.</a:t>
          </a:r>
          <a:endParaRPr lang="es-ES" sz="1400" kern="1200" dirty="0">
            <a:solidFill>
              <a:schemeClr val="tx1"/>
            </a:solidFill>
          </a:endParaRPr>
        </a:p>
      </dsp:txBody>
      <dsp:txXfrm>
        <a:off x="1319884" y="1237985"/>
        <a:ext cx="1823035" cy="1402982"/>
      </dsp:txXfrm>
    </dsp:sp>
    <dsp:sp modelId="{88782E83-DA0C-44BF-A7B1-D045EE472ADB}">
      <dsp:nvSpPr>
        <dsp:cNvPr id="0" name=""/>
        <dsp:cNvSpPr/>
      </dsp:nvSpPr>
      <dsp:spPr>
        <a:xfrm rot="19440000">
          <a:off x="2953969" y="1087419"/>
          <a:ext cx="248651" cy="473506"/>
        </a:xfrm>
        <a:prstGeom prst="rightArrow">
          <a:avLst>
            <a:gd name="adj1" fmla="val 60000"/>
            <a:gd name="adj2" fmla="val 50000"/>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19440000">
        <a:off x="2953969" y="1087419"/>
        <a:ext cx="248651" cy="47350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FBC5CD-EF8B-448B-B52A-B8511D7F31D3}">
      <dsp:nvSpPr>
        <dsp:cNvPr id="0" name=""/>
        <dsp:cNvSpPr/>
      </dsp:nvSpPr>
      <dsp:spPr>
        <a:xfrm>
          <a:off x="952302" y="1360"/>
          <a:ext cx="1927465" cy="1156479"/>
        </a:xfrm>
        <a:prstGeom prst="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kern="1200" smtClean="0">
              <a:solidFill>
                <a:schemeClr val="tx1"/>
              </a:solidFill>
            </a:rPr>
            <a:t>V</a:t>
          </a:r>
          <a:r>
            <a:rPr lang="es-MX" sz="1400" kern="1200" smtClean="0">
              <a:solidFill>
                <a:schemeClr val="tx1"/>
              </a:solidFill>
            </a:rPr>
            <a:t>olumen de las operaciones.</a:t>
          </a:r>
          <a:endParaRPr lang="es-ES_tradnl" sz="1400" kern="1200" dirty="0">
            <a:solidFill>
              <a:schemeClr val="tx1"/>
            </a:solidFill>
          </a:endParaRPr>
        </a:p>
      </dsp:txBody>
      <dsp:txXfrm>
        <a:off x="952302" y="1360"/>
        <a:ext cx="1927465" cy="1156479"/>
      </dsp:txXfrm>
    </dsp:sp>
    <dsp:sp modelId="{5AFBE8CB-0FA5-4E29-B604-0E6B1E778112}">
      <dsp:nvSpPr>
        <dsp:cNvPr id="0" name=""/>
        <dsp:cNvSpPr/>
      </dsp:nvSpPr>
      <dsp:spPr>
        <a:xfrm>
          <a:off x="3072514" y="1360"/>
          <a:ext cx="1927465" cy="1156479"/>
        </a:xfrm>
        <a:prstGeom prst="rect">
          <a:avLst/>
        </a:prstGeom>
        <a:gradFill rotWithShape="0">
          <a:gsLst>
            <a:gs pos="0">
              <a:schemeClr val="accent4">
                <a:hueOff val="-221786"/>
                <a:satOff val="-7467"/>
                <a:lumOff val="-1814"/>
                <a:alphaOff val="0"/>
                <a:shade val="63000"/>
              </a:schemeClr>
            </a:gs>
            <a:gs pos="30000">
              <a:schemeClr val="accent4">
                <a:hueOff val="-221786"/>
                <a:satOff val="-7467"/>
                <a:lumOff val="-1814"/>
                <a:alphaOff val="0"/>
                <a:shade val="90000"/>
                <a:satMod val="110000"/>
              </a:schemeClr>
            </a:gs>
            <a:gs pos="45000">
              <a:schemeClr val="accent4">
                <a:hueOff val="-221786"/>
                <a:satOff val="-7467"/>
                <a:lumOff val="-1814"/>
                <a:alphaOff val="0"/>
                <a:shade val="100000"/>
                <a:satMod val="118000"/>
              </a:schemeClr>
            </a:gs>
            <a:gs pos="55000">
              <a:schemeClr val="accent4">
                <a:hueOff val="-221786"/>
                <a:satOff val="-7467"/>
                <a:lumOff val="-1814"/>
                <a:alphaOff val="0"/>
                <a:shade val="100000"/>
                <a:satMod val="118000"/>
              </a:schemeClr>
            </a:gs>
            <a:gs pos="73000">
              <a:schemeClr val="accent4">
                <a:hueOff val="-221786"/>
                <a:satOff val="-7467"/>
                <a:lumOff val="-1814"/>
                <a:alphaOff val="0"/>
                <a:shade val="90000"/>
                <a:satMod val="110000"/>
              </a:schemeClr>
            </a:gs>
            <a:gs pos="100000">
              <a:schemeClr val="accent4">
                <a:hueOff val="-221786"/>
                <a:satOff val="-7467"/>
                <a:lumOff val="-181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221786"/>
              <a:satOff val="-7467"/>
              <a:lumOff val="-181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Monto de los Fondos Propios Admisibles.</a:t>
          </a:r>
          <a:endParaRPr lang="es-MX" sz="1400" kern="1200" dirty="0">
            <a:solidFill>
              <a:schemeClr val="tx1"/>
            </a:solidFill>
          </a:endParaRPr>
        </a:p>
      </dsp:txBody>
      <dsp:txXfrm>
        <a:off x="3072514" y="1360"/>
        <a:ext cx="1927465" cy="1156479"/>
      </dsp:txXfrm>
    </dsp:sp>
    <dsp:sp modelId="{B059E678-CBF4-4DA6-8CB8-08F7320DB454}">
      <dsp:nvSpPr>
        <dsp:cNvPr id="0" name=""/>
        <dsp:cNvSpPr/>
      </dsp:nvSpPr>
      <dsp:spPr>
        <a:xfrm>
          <a:off x="5192726" y="1360"/>
          <a:ext cx="1927465" cy="1156479"/>
        </a:xfrm>
        <a:prstGeom prst="rect">
          <a:avLst/>
        </a:prstGeom>
        <a:gradFill rotWithShape="0">
          <a:gsLst>
            <a:gs pos="0">
              <a:schemeClr val="accent4">
                <a:hueOff val="-443573"/>
                <a:satOff val="-14933"/>
                <a:lumOff val="-3627"/>
                <a:alphaOff val="0"/>
                <a:shade val="63000"/>
              </a:schemeClr>
            </a:gs>
            <a:gs pos="30000">
              <a:schemeClr val="accent4">
                <a:hueOff val="-443573"/>
                <a:satOff val="-14933"/>
                <a:lumOff val="-3627"/>
                <a:alphaOff val="0"/>
                <a:shade val="90000"/>
                <a:satMod val="110000"/>
              </a:schemeClr>
            </a:gs>
            <a:gs pos="45000">
              <a:schemeClr val="accent4">
                <a:hueOff val="-443573"/>
                <a:satOff val="-14933"/>
                <a:lumOff val="-3627"/>
                <a:alphaOff val="0"/>
                <a:shade val="100000"/>
                <a:satMod val="118000"/>
              </a:schemeClr>
            </a:gs>
            <a:gs pos="55000">
              <a:schemeClr val="accent4">
                <a:hueOff val="-443573"/>
                <a:satOff val="-14933"/>
                <a:lumOff val="-3627"/>
                <a:alphaOff val="0"/>
                <a:shade val="100000"/>
                <a:satMod val="118000"/>
              </a:schemeClr>
            </a:gs>
            <a:gs pos="73000">
              <a:schemeClr val="accent4">
                <a:hueOff val="-443573"/>
                <a:satOff val="-14933"/>
                <a:lumOff val="-3627"/>
                <a:alphaOff val="0"/>
                <a:shade val="90000"/>
                <a:satMod val="110000"/>
              </a:schemeClr>
            </a:gs>
            <a:gs pos="100000">
              <a:schemeClr val="accent4">
                <a:hueOff val="-443573"/>
                <a:satOff val="-14933"/>
                <a:lumOff val="-3627"/>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443573"/>
              <a:satOff val="-14933"/>
              <a:lumOff val="-362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Monto y características de los riesgos asumidos.</a:t>
          </a:r>
          <a:endParaRPr lang="es-MX" sz="1400" kern="1200" dirty="0">
            <a:solidFill>
              <a:schemeClr val="tx1"/>
            </a:solidFill>
          </a:endParaRPr>
        </a:p>
      </dsp:txBody>
      <dsp:txXfrm>
        <a:off x="5192726" y="1360"/>
        <a:ext cx="1927465" cy="1156479"/>
      </dsp:txXfrm>
    </dsp:sp>
    <dsp:sp modelId="{313BC850-9982-46EA-B162-8887F4D15A6C}">
      <dsp:nvSpPr>
        <dsp:cNvPr id="0" name=""/>
        <dsp:cNvSpPr/>
      </dsp:nvSpPr>
      <dsp:spPr>
        <a:xfrm>
          <a:off x="952302" y="1350586"/>
          <a:ext cx="1927465" cy="1156479"/>
        </a:xfrm>
        <a:prstGeom prst="rect">
          <a:avLst/>
        </a:prstGeom>
        <a:gradFill rotWithShape="0">
          <a:gsLst>
            <a:gs pos="0">
              <a:schemeClr val="accent4">
                <a:hueOff val="-665359"/>
                <a:satOff val="-22400"/>
                <a:lumOff val="-5441"/>
                <a:alphaOff val="0"/>
                <a:shade val="63000"/>
              </a:schemeClr>
            </a:gs>
            <a:gs pos="30000">
              <a:schemeClr val="accent4">
                <a:hueOff val="-665359"/>
                <a:satOff val="-22400"/>
                <a:lumOff val="-5441"/>
                <a:alphaOff val="0"/>
                <a:shade val="90000"/>
                <a:satMod val="110000"/>
              </a:schemeClr>
            </a:gs>
            <a:gs pos="45000">
              <a:schemeClr val="accent4">
                <a:hueOff val="-665359"/>
                <a:satOff val="-22400"/>
                <a:lumOff val="-5441"/>
                <a:alphaOff val="0"/>
                <a:shade val="100000"/>
                <a:satMod val="118000"/>
              </a:schemeClr>
            </a:gs>
            <a:gs pos="55000">
              <a:schemeClr val="accent4">
                <a:hueOff val="-665359"/>
                <a:satOff val="-22400"/>
                <a:lumOff val="-5441"/>
                <a:alphaOff val="0"/>
                <a:shade val="100000"/>
                <a:satMod val="118000"/>
              </a:schemeClr>
            </a:gs>
            <a:gs pos="73000">
              <a:schemeClr val="accent4">
                <a:hueOff val="-665359"/>
                <a:satOff val="-22400"/>
                <a:lumOff val="-5441"/>
                <a:alphaOff val="0"/>
                <a:shade val="90000"/>
                <a:satMod val="110000"/>
              </a:schemeClr>
            </a:gs>
            <a:gs pos="100000">
              <a:schemeClr val="accent4">
                <a:hueOff val="-665359"/>
                <a:satOff val="-22400"/>
                <a:lumOff val="-5441"/>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665359"/>
              <a:satOff val="-22400"/>
              <a:lumOff val="-544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Composición de la cartera de riesgos .</a:t>
          </a:r>
          <a:endParaRPr lang="es-MX" sz="1400" kern="1200" dirty="0">
            <a:solidFill>
              <a:schemeClr val="tx1"/>
            </a:solidFill>
          </a:endParaRPr>
        </a:p>
      </dsp:txBody>
      <dsp:txXfrm>
        <a:off x="952302" y="1350586"/>
        <a:ext cx="1927465" cy="1156479"/>
      </dsp:txXfrm>
    </dsp:sp>
    <dsp:sp modelId="{EDAE990D-D5A4-4FCD-9146-5B6EC439382B}">
      <dsp:nvSpPr>
        <dsp:cNvPr id="0" name=""/>
        <dsp:cNvSpPr/>
      </dsp:nvSpPr>
      <dsp:spPr>
        <a:xfrm>
          <a:off x="3072514" y="1350586"/>
          <a:ext cx="1927465" cy="1156479"/>
        </a:xfrm>
        <a:prstGeom prst="rect">
          <a:avLst/>
        </a:prstGeom>
        <a:gradFill rotWithShape="0">
          <a:gsLst>
            <a:gs pos="0">
              <a:schemeClr val="accent4">
                <a:hueOff val="-887145"/>
                <a:satOff val="-29867"/>
                <a:lumOff val="-7255"/>
                <a:alphaOff val="0"/>
                <a:shade val="63000"/>
              </a:schemeClr>
            </a:gs>
            <a:gs pos="30000">
              <a:schemeClr val="accent4">
                <a:hueOff val="-887145"/>
                <a:satOff val="-29867"/>
                <a:lumOff val="-7255"/>
                <a:alphaOff val="0"/>
                <a:shade val="90000"/>
                <a:satMod val="110000"/>
              </a:schemeClr>
            </a:gs>
            <a:gs pos="45000">
              <a:schemeClr val="accent4">
                <a:hueOff val="-887145"/>
                <a:satOff val="-29867"/>
                <a:lumOff val="-7255"/>
                <a:alphaOff val="0"/>
                <a:shade val="100000"/>
                <a:satMod val="118000"/>
              </a:schemeClr>
            </a:gs>
            <a:gs pos="55000">
              <a:schemeClr val="accent4">
                <a:hueOff val="-887145"/>
                <a:satOff val="-29867"/>
                <a:lumOff val="-7255"/>
                <a:alphaOff val="0"/>
                <a:shade val="100000"/>
                <a:satMod val="118000"/>
              </a:schemeClr>
            </a:gs>
            <a:gs pos="73000">
              <a:schemeClr val="accent4">
                <a:hueOff val="-887145"/>
                <a:satOff val="-29867"/>
                <a:lumOff val="-7255"/>
                <a:alphaOff val="0"/>
                <a:shade val="90000"/>
                <a:satMod val="110000"/>
              </a:schemeClr>
            </a:gs>
            <a:gs pos="100000">
              <a:schemeClr val="accent4">
                <a:hueOff val="-887145"/>
                <a:satOff val="-29867"/>
                <a:lumOff val="-7255"/>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887145"/>
              <a:satOff val="-29867"/>
              <a:lumOff val="-725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Experiencia </a:t>
          </a:r>
          <a:r>
            <a:rPr lang="es-MX" sz="1400" kern="1200" dirty="0" err="1" smtClean="0">
              <a:solidFill>
                <a:schemeClr val="tx1"/>
              </a:solidFill>
            </a:rPr>
            <a:t>siniestral</a:t>
          </a:r>
          <a:r>
            <a:rPr lang="es-MX" sz="1400" kern="1200" dirty="0" smtClean="0">
              <a:solidFill>
                <a:schemeClr val="tx1"/>
              </a:solidFill>
            </a:rPr>
            <a:t> y pago de reclamaciones.</a:t>
          </a:r>
          <a:endParaRPr lang="es-MX" sz="1400" kern="1200" dirty="0">
            <a:solidFill>
              <a:schemeClr val="tx1"/>
            </a:solidFill>
          </a:endParaRPr>
        </a:p>
      </dsp:txBody>
      <dsp:txXfrm>
        <a:off x="3072514" y="1350586"/>
        <a:ext cx="1927465" cy="1156479"/>
      </dsp:txXfrm>
    </dsp:sp>
    <dsp:sp modelId="{AB4B5B74-5433-4E5B-BCAD-8EDAC75EF8A1}">
      <dsp:nvSpPr>
        <dsp:cNvPr id="0" name=""/>
        <dsp:cNvSpPr/>
      </dsp:nvSpPr>
      <dsp:spPr>
        <a:xfrm>
          <a:off x="5192726" y="1350586"/>
          <a:ext cx="1927465" cy="1156479"/>
        </a:xfrm>
        <a:prstGeom prst="rect">
          <a:avLst/>
        </a:prstGeom>
        <a:gradFill rotWithShape="0">
          <a:gsLst>
            <a:gs pos="0">
              <a:schemeClr val="accent4">
                <a:hueOff val="-1108931"/>
                <a:satOff val="-37334"/>
                <a:lumOff val="-9069"/>
                <a:alphaOff val="0"/>
                <a:shade val="63000"/>
              </a:schemeClr>
            </a:gs>
            <a:gs pos="30000">
              <a:schemeClr val="accent4">
                <a:hueOff val="-1108931"/>
                <a:satOff val="-37334"/>
                <a:lumOff val="-9069"/>
                <a:alphaOff val="0"/>
                <a:shade val="90000"/>
                <a:satMod val="110000"/>
              </a:schemeClr>
            </a:gs>
            <a:gs pos="45000">
              <a:schemeClr val="accent4">
                <a:hueOff val="-1108931"/>
                <a:satOff val="-37334"/>
                <a:lumOff val="-9069"/>
                <a:alphaOff val="0"/>
                <a:shade val="100000"/>
                <a:satMod val="118000"/>
              </a:schemeClr>
            </a:gs>
            <a:gs pos="55000">
              <a:schemeClr val="accent4">
                <a:hueOff val="-1108931"/>
                <a:satOff val="-37334"/>
                <a:lumOff val="-9069"/>
                <a:alphaOff val="0"/>
                <a:shade val="100000"/>
                <a:satMod val="118000"/>
              </a:schemeClr>
            </a:gs>
            <a:gs pos="73000">
              <a:schemeClr val="accent4">
                <a:hueOff val="-1108931"/>
                <a:satOff val="-37334"/>
                <a:lumOff val="-9069"/>
                <a:alphaOff val="0"/>
                <a:shade val="90000"/>
                <a:satMod val="110000"/>
              </a:schemeClr>
            </a:gs>
            <a:gs pos="100000">
              <a:schemeClr val="accent4">
                <a:hueOff val="-1108931"/>
                <a:satOff val="-37334"/>
                <a:lumOff val="-906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108931"/>
              <a:satOff val="-37334"/>
              <a:lumOff val="-906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Capacidad financiera, técnica y operativa de los contratantes de seguros.</a:t>
          </a:r>
          <a:endParaRPr lang="es-MX" sz="1400" kern="1200" dirty="0">
            <a:solidFill>
              <a:schemeClr val="tx1"/>
            </a:solidFill>
          </a:endParaRPr>
        </a:p>
      </dsp:txBody>
      <dsp:txXfrm>
        <a:off x="5192726" y="1350586"/>
        <a:ext cx="1927465" cy="1156479"/>
      </dsp:txXfrm>
    </dsp:sp>
    <dsp:sp modelId="{215606F2-F75B-4965-A4FC-D75BE7FBD158}">
      <dsp:nvSpPr>
        <dsp:cNvPr id="0" name=""/>
        <dsp:cNvSpPr/>
      </dsp:nvSpPr>
      <dsp:spPr>
        <a:xfrm>
          <a:off x="952302" y="2699812"/>
          <a:ext cx="1927465" cy="1156479"/>
        </a:xfrm>
        <a:prstGeom prst="rect">
          <a:avLst/>
        </a:prstGeom>
        <a:gradFill rotWithShape="0">
          <a:gsLst>
            <a:gs pos="0">
              <a:schemeClr val="accent4">
                <a:hueOff val="-1330718"/>
                <a:satOff val="-44800"/>
                <a:lumOff val="-10882"/>
                <a:alphaOff val="0"/>
                <a:shade val="63000"/>
              </a:schemeClr>
            </a:gs>
            <a:gs pos="30000">
              <a:schemeClr val="accent4">
                <a:hueOff val="-1330718"/>
                <a:satOff val="-44800"/>
                <a:lumOff val="-10882"/>
                <a:alphaOff val="0"/>
                <a:shade val="90000"/>
                <a:satMod val="110000"/>
              </a:schemeClr>
            </a:gs>
            <a:gs pos="45000">
              <a:schemeClr val="accent4">
                <a:hueOff val="-1330718"/>
                <a:satOff val="-44800"/>
                <a:lumOff val="-10882"/>
                <a:alphaOff val="0"/>
                <a:shade val="100000"/>
                <a:satMod val="118000"/>
              </a:schemeClr>
            </a:gs>
            <a:gs pos="55000">
              <a:schemeClr val="accent4">
                <a:hueOff val="-1330718"/>
                <a:satOff val="-44800"/>
                <a:lumOff val="-10882"/>
                <a:alphaOff val="0"/>
                <a:shade val="100000"/>
                <a:satMod val="118000"/>
              </a:schemeClr>
            </a:gs>
            <a:gs pos="73000">
              <a:schemeClr val="accent4">
                <a:hueOff val="-1330718"/>
                <a:satOff val="-44800"/>
                <a:lumOff val="-10882"/>
                <a:alphaOff val="0"/>
                <a:shade val="90000"/>
                <a:satMod val="110000"/>
              </a:schemeClr>
            </a:gs>
            <a:gs pos="100000">
              <a:schemeClr val="accent4">
                <a:hueOff val="-1330718"/>
                <a:satOff val="-44800"/>
                <a:lumOff val="-10882"/>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330718"/>
              <a:satOff val="-44800"/>
              <a:lumOff val="-1088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Grado de avance en las obligaciones legales o contractuales del contratante del seguro materia del riesgo asegurado.</a:t>
          </a:r>
          <a:endParaRPr lang="es-MX" sz="1400" kern="1200" dirty="0">
            <a:solidFill>
              <a:schemeClr val="tx1"/>
            </a:solidFill>
          </a:endParaRPr>
        </a:p>
      </dsp:txBody>
      <dsp:txXfrm>
        <a:off x="952302" y="2699812"/>
        <a:ext cx="1927465" cy="1156479"/>
      </dsp:txXfrm>
    </dsp:sp>
    <dsp:sp modelId="{D0481063-34D9-41B1-9A17-35930F005BD5}">
      <dsp:nvSpPr>
        <dsp:cNvPr id="0" name=""/>
        <dsp:cNvSpPr/>
      </dsp:nvSpPr>
      <dsp:spPr>
        <a:xfrm>
          <a:off x="3072514" y="2699812"/>
          <a:ext cx="1927465" cy="1156479"/>
        </a:xfrm>
        <a:prstGeom prst="rect">
          <a:avLst/>
        </a:prstGeom>
        <a:gradFill rotWithShape="0">
          <a:gsLst>
            <a:gs pos="0">
              <a:schemeClr val="accent4">
                <a:hueOff val="-1552504"/>
                <a:satOff val="-52267"/>
                <a:lumOff val="-12696"/>
                <a:alphaOff val="0"/>
                <a:shade val="63000"/>
              </a:schemeClr>
            </a:gs>
            <a:gs pos="30000">
              <a:schemeClr val="accent4">
                <a:hueOff val="-1552504"/>
                <a:satOff val="-52267"/>
                <a:lumOff val="-12696"/>
                <a:alphaOff val="0"/>
                <a:shade val="90000"/>
                <a:satMod val="110000"/>
              </a:schemeClr>
            </a:gs>
            <a:gs pos="45000">
              <a:schemeClr val="accent4">
                <a:hueOff val="-1552504"/>
                <a:satOff val="-52267"/>
                <a:lumOff val="-12696"/>
                <a:alphaOff val="0"/>
                <a:shade val="100000"/>
                <a:satMod val="118000"/>
              </a:schemeClr>
            </a:gs>
            <a:gs pos="55000">
              <a:schemeClr val="accent4">
                <a:hueOff val="-1552504"/>
                <a:satOff val="-52267"/>
                <a:lumOff val="-12696"/>
                <a:alphaOff val="0"/>
                <a:shade val="100000"/>
                <a:satMod val="118000"/>
              </a:schemeClr>
            </a:gs>
            <a:gs pos="73000">
              <a:schemeClr val="accent4">
                <a:hueOff val="-1552504"/>
                <a:satOff val="-52267"/>
                <a:lumOff val="-12696"/>
                <a:alphaOff val="0"/>
                <a:shade val="90000"/>
                <a:satMod val="110000"/>
              </a:schemeClr>
            </a:gs>
            <a:gs pos="100000">
              <a:schemeClr val="accent4">
                <a:hueOff val="-1552504"/>
                <a:satOff val="-52267"/>
                <a:lumOff val="-1269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552504"/>
              <a:satOff val="-52267"/>
              <a:lumOff val="-1269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Acumulación de riesgos por contratante o grupos de contratantes de seguros.</a:t>
          </a:r>
          <a:endParaRPr lang="es-MX" sz="1400" kern="1200" dirty="0">
            <a:solidFill>
              <a:schemeClr val="tx1"/>
            </a:solidFill>
          </a:endParaRPr>
        </a:p>
      </dsp:txBody>
      <dsp:txXfrm>
        <a:off x="3072514" y="2699812"/>
        <a:ext cx="1927465" cy="1156479"/>
      </dsp:txXfrm>
    </dsp:sp>
    <dsp:sp modelId="{FD110B6F-3347-4416-AF34-E9C92D5CAAAA}">
      <dsp:nvSpPr>
        <dsp:cNvPr id="0" name=""/>
        <dsp:cNvSpPr/>
      </dsp:nvSpPr>
      <dsp:spPr>
        <a:xfrm>
          <a:off x="5192726" y="2699812"/>
          <a:ext cx="1927465" cy="1156479"/>
        </a:xfrm>
        <a:prstGeom prst="rect">
          <a:avLst/>
        </a:prstGeom>
        <a:gradFill rotWithShape="0">
          <a:gsLst>
            <a:gs pos="0">
              <a:schemeClr val="accent4">
                <a:hueOff val="-1774290"/>
                <a:satOff val="-59734"/>
                <a:lumOff val="-14510"/>
                <a:alphaOff val="0"/>
                <a:shade val="63000"/>
              </a:schemeClr>
            </a:gs>
            <a:gs pos="30000">
              <a:schemeClr val="accent4">
                <a:hueOff val="-1774290"/>
                <a:satOff val="-59734"/>
                <a:lumOff val="-14510"/>
                <a:alphaOff val="0"/>
                <a:shade val="90000"/>
                <a:satMod val="110000"/>
              </a:schemeClr>
            </a:gs>
            <a:gs pos="45000">
              <a:schemeClr val="accent4">
                <a:hueOff val="-1774290"/>
                <a:satOff val="-59734"/>
                <a:lumOff val="-14510"/>
                <a:alphaOff val="0"/>
                <a:shade val="100000"/>
                <a:satMod val="118000"/>
              </a:schemeClr>
            </a:gs>
            <a:gs pos="55000">
              <a:schemeClr val="accent4">
                <a:hueOff val="-1774290"/>
                <a:satOff val="-59734"/>
                <a:lumOff val="-14510"/>
                <a:alphaOff val="0"/>
                <a:shade val="100000"/>
                <a:satMod val="118000"/>
              </a:schemeClr>
            </a:gs>
            <a:gs pos="73000">
              <a:schemeClr val="accent4">
                <a:hueOff val="-1774290"/>
                <a:satOff val="-59734"/>
                <a:lumOff val="-14510"/>
                <a:alphaOff val="0"/>
                <a:shade val="90000"/>
                <a:satMod val="110000"/>
              </a:schemeClr>
            </a:gs>
            <a:gs pos="100000">
              <a:schemeClr val="accent4">
                <a:hueOff val="-1774290"/>
                <a:satOff val="-59734"/>
                <a:lumOff val="-1451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774290"/>
              <a:satOff val="-59734"/>
              <a:lumOff val="-145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Políticas que aplique la institución para ceder o aceptar reaseguro </a:t>
          </a:r>
          <a:endParaRPr lang="es-MX" sz="1400" kern="1200" dirty="0">
            <a:solidFill>
              <a:schemeClr val="tx1"/>
            </a:solidFill>
          </a:endParaRPr>
        </a:p>
      </dsp:txBody>
      <dsp:txXfrm>
        <a:off x="5192726" y="2699812"/>
        <a:ext cx="1927465" cy="11564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93CA2C-D3EB-43FA-922B-6623AD8D9040}">
      <dsp:nvSpPr>
        <dsp:cNvPr id="0" name=""/>
        <dsp:cNvSpPr/>
      </dsp:nvSpPr>
      <dsp:spPr>
        <a:xfrm>
          <a:off x="3115055" y="2695715"/>
          <a:ext cx="2304288" cy="2304288"/>
        </a:xfrm>
        <a:prstGeom prst="ellipse">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MX" sz="1700" kern="1200" dirty="0" smtClean="0">
              <a:solidFill>
                <a:schemeClr val="tx1"/>
              </a:solidFill>
              <a:latin typeface="Calibri" pitchFamily="34" charset="0"/>
            </a:rPr>
            <a:t>Muchos Consejos de Administración (Directorios)   NO FUNCIONABAN de manera adecuada.</a:t>
          </a:r>
          <a:endParaRPr lang="es-MX" sz="1700" kern="1200" dirty="0">
            <a:solidFill>
              <a:schemeClr val="tx1"/>
            </a:solidFill>
            <a:latin typeface="Calibri" pitchFamily="34" charset="0"/>
          </a:endParaRPr>
        </a:p>
      </dsp:txBody>
      <dsp:txXfrm>
        <a:off x="3115055" y="2695715"/>
        <a:ext cx="2304288" cy="2304288"/>
      </dsp:txXfrm>
    </dsp:sp>
    <dsp:sp modelId="{B3D9A259-40F3-49E7-9FC0-F45F4A3CB4CE}">
      <dsp:nvSpPr>
        <dsp:cNvPr id="0" name=""/>
        <dsp:cNvSpPr/>
      </dsp:nvSpPr>
      <dsp:spPr>
        <a:xfrm rot="11700000">
          <a:off x="1065898" y="2930957"/>
          <a:ext cx="2009675" cy="656722"/>
        </a:xfrm>
        <a:prstGeom prst="leftArrow">
          <a:avLst>
            <a:gd name="adj1" fmla="val 60000"/>
            <a:gd name="adj2" fmla="val 5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0AE39367-A683-4726-A330-375DFBC35DB4}">
      <dsp:nvSpPr>
        <dsp:cNvPr id="0" name=""/>
        <dsp:cNvSpPr/>
      </dsp:nvSpPr>
      <dsp:spPr>
        <a:xfrm>
          <a:off x="5600" y="2123617"/>
          <a:ext cx="2189073" cy="1751258"/>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s-MX" sz="2100" kern="1200" smtClean="0">
              <a:solidFill>
                <a:schemeClr val="tx1"/>
              </a:solidFill>
              <a:latin typeface="Calibri" pitchFamily="34" charset="0"/>
            </a:rPr>
            <a:t>Número de miembros excesivo.</a:t>
          </a:r>
          <a:endParaRPr lang="es-MX" sz="2100" kern="1200" dirty="0">
            <a:solidFill>
              <a:schemeClr val="tx1"/>
            </a:solidFill>
            <a:latin typeface="Calibri" pitchFamily="34" charset="0"/>
          </a:endParaRPr>
        </a:p>
      </dsp:txBody>
      <dsp:txXfrm>
        <a:off x="5600" y="2123617"/>
        <a:ext cx="2189073" cy="1751258"/>
      </dsp:txXfrm>
    </dsp:sp>
    <dsp:sp modelId="{A8DCE432-183B-4AC5-9F8C-BCEE3129E782}">
      <dsp:nvSpPr>
        <dsp:cNvPr id="0" name=""/>
        <dsp:cNvSpPr/>
      </dsp:nvSpPr>
      <dsp:spPr>
        <a:xfrm rot="14700000">
          <a:off x="2301350" y="1458602"/>
          <a:ext cx="2009675" cy="656722"/>
        </a:xfrm>
        <a:prstGeom prst="leftArrow">
          <a:avLst>
            <a:gd name="adj1" fmla="val 60000"/>
            <a:gd name="adj2" fmla="val 50000"/>
          </a:avLst>
        </a:prstGeom>
        <a:gradFill rotWithShape="0">
          <a:gsLst>
            <a:gs pos="0">
              <a:schemeClr val="accent2">
                <a:hueOff val="-2847829"/>
                <a:satOff val="8321"/>
                <a:lumOff val="-1569"/>
                <a:alphaOff val="0"/>
                <a:shade val="63000"/>
              </a:schemeClr>
            </a:gs>
            <a:gs pos="30000">
              <a:schemeClr val="accent2">
                <a:hueOff val="-2847829"/>
                <a:satOff val="8321"/>
                <a:lumOff val="-1569"/>
                <a:alphaOff val="0"/>
                <a:shade val="90000"/>
                <a:satMod val="110000"/>
              </a:schemeClr>
            </a:gs>
            <a:gs pos="45000">
              <a:schemeClr val="accent2">
                <a:hueOff val="-2847829"/>
                <a:satOff val="8321"/>
                <a:lumOff val="-1569"/>
                <a:alphaOff val="0"/>
                <a:shade val="100000"/>
                <a:satMod val="118000"/>
              </a:schemeClr>
            </a:gs>
            <a:gs pos="55000">
              <a:schemeClr val="accent2">
                <a:hueOff val="-2847829"/>
                <a:satOff val="8321"/>
                <a:lumOff val="-1569"/>
                <a:alphaOff val="0"/>
                <a:shade val="100000"/>
                <a:satMod val="118000"/>
              </a:schemeClr>
            </a:gs>
            <a:gs pos="73000">
              <a:schemeClr val="accent2">
                <a:hueOff val="-2847829"/>
                <a:satOff val="8321"/>
                <a:lumOff val="-1569"/>
                <a:alphaOff val="0"/>
                <a:shade val="90000"/>
                <a:satMod val="110000"/>
              </a:schemeClr>
            </a:gs>
            <a:gs pos="100000">
              <a:schemeClr val="accent2">
                <a:hueOff val="-2847829"/>
                <a:satOff val="8321"/>
                <a:lumOff val="-156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2847829"/>
              <a:satOff val="8321"/>
              <a:lumOff val="-1569"/>
              <a:alphaOff val="0"/>
            </a:schemeClr>
          </a:contourClr>
        </a:sp3d>
      </dsp:spPr>
      <dsp:style>
        <a:lnRef idx="0">
          <a:scrgbClr r="0" g="0" b="0"/>
        </a:lnRef>
        <a:fillRef idx="3">
          <a:scrgbClr r="0" g="0" b="0"/>
        </a:fillRef>
        <a:effectRef idx="3">
          <a:scrgbClr r="0" g="0" b="0"/>
        </a:effectRef>
        <a:fontRef idx="minor">
          <a:schemeClr val="lt1"/>
        </a:fontRef>
      </dsp:style>
    </dsp:sp>
    <dsp:sp modelId="{05170E18-9E26-469B-A7D4-169C2EFC1E99}">
      <dsp:nvSpPr>
        <dsp:cNvPr id="0" name=""/>
        <dsp:cNvSpPr/>
      </dsp:nvSpPr>
      <dsp:spPr>
        <a:xfrm>
          <a:off x="1786989" y="641"/>
          <a:ext cx="2189073" cy="1751258"/>
        </a:xfrm>
        <a:prstGeom prst="roundRect">
          <a:avLst>
            <a:gd name="adj" fmla="val 10000"/>
          </a:avLst>
        </a:prstGeom>
        <a:gradFill rotWithShape="0">
          <a:gsLst>
            <a:gs pos="0">
              <a:schemeClr val="accent2">
                <a:hueOff val="-2847829"/>
                <a:satOff val="8321"/>
                <a:lumOff val="-1569"/>
                <a:alphaOff val="0"/>
                <a:shade val="63000"/>
              </a:schemeClr>
            </a:gs>
            <a:gs pos="30000">
              <a:schemeClr val="accent2">
                <a:hueOff val="-2847829"/>
                <a:satOff val="8321"/>
                <a:lumOff val="-1569"/>
                <a:alphaOff val="0"/>
                <a:shade val="90000"/>
                <a:satMod val="110000"/>
              </a:schemeClr>
            </a:gs>
            <a:gs pos="45000">
              <a:schemeClr val="accent2">
                <a:hueOff val="-2847829"/>
                <a:satOff val="8321"/>
                <a:lumOff val="-1569"/>
                <a:alphaOff val="0"/>
                <a:shade val="100000"/>
                <a:satMod val="118000"/>
              </a:schemeClr>
            </a:gs>
            <a:gs pos="55000">
              <a:schemeClr val="accent2">
                <a:hueOff val="-2847829"/>
                <a:satOff val="8321"/>
                <a:lumOff val="-1569"/>
                <a:alphaOff val="0"/>
                <a:shade val="100000"/>
                <a:satMod val="118000"/>
              </a:schemeClr>
            </a:gs>
            <a:gs pos="73000">
              <a:schemeClr val="accent2">
                <a:hueOff val="-2847829"/>
                <a:satOff val="8321"/>
                <a:lumOff val="-1569"/>
                <a:alphaOff val="0"/>
                <a:shade val="90000"/>
                <a:satMod val="110000"/>
              </a:schemeClr>
            </a:gs>
            <a:gs pos="100000">
              <a:schemeClr val="accent2">
                <a:hueOff val="-2847829"/>
                <a:satOff val="8321"/>
                <a:lumOff val="-156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2847829"/>
              <a:satOff val="8321"/>
              <a:lumOff val="-156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s-MX" sz="2100" kern="1200" dirty="0" smtClean="0">
              <a:solidFill>
                <a:schemeClr val="tx1"/>
              </a:solidFill>
              <a:latin typeface="Calibri" pitchFamily="34" charset="0"/>
            </a:rPr>
            <a:t>Sin Consejeros (Directores)</a:t>
          </a:r>
        </a:p>
        <a:p>
          <a:pPr lvl="0" algn="ctr" defTabSz="933450" rtl="0">
            <a:lnSpc>
              <a:spcPct val="90000"/>
            </a:lnSpc>
            <a:spcBef>
              <a:spcPct val="0"/>
            </a:spcBef>
            <a:spcAft>
              <a:spcPct val="35000"/>
            </a:spcAft>
          </a:pPr>
          <a:r>
            <a:rPr lang="es-MX" sz="2100" kern="1200" dirty="0" smtClean="0">
              <a:solidFill>
                <a:schemeClr val="tx1"/>
              </a:solidFill>
              <a:latin typeface="Calibri" pitchFamily="34" charset="0"/>
            </a:rPr>
            <a:t>Independientes.</a:t>
          </a:r>
          <a:endParaRPr lang="es-MX" sz="2100" kern="1200" dirty="0">
            <a:solidFill>
              <a:schemeClr val="tx1"/>
            </a:solidFill>
            <a:latin typeface="Calibri" pitchFamily="34" charset="0"/>
          </a:endParaRPr>
        </a:p>
      </dsp:txBody>
      <dsp:txXfrm>
        <a:off x="1786989" y="641"/>
        <a:ext cx="2189073" cy="1751258"/>
      </dsp:txXfrm>
    </dsp:sp>
    <dsp:sp modelId="{4AD8BD33-E6B6-4676-ACDA-5AA8E1B9B857}">
      <dsp:nvSpPr>
        <dsp:cNvPr id="0" name=""/>
        <dsp:cNvSpPr/>
      </dsp:nvSpPr>
      <dsp:spPr>
        <a:xfrm rot="17700000">
          <a:off x="4223373" y="1458602"/>
          <a:ext cx="2009675" cy="656722"/>
        </a:xfrm>
        <a:prstGeom prst="leftArrow">
          <a:avLst>
            <a:gd name="adj1" fmla="val 60000"/>
            <a:gd name="adj2" fmla="val 50000"/>
          </a:avLst>
        </a:prstGeom>
        <a:gradFill rotWithShape="0">
          <a:gsLst>
            <a:gs pos="0">
              <a:schemeClr val="accent2">
                <a:hueOff val="-5695658"/>
                <a:satOff val="16641"/>
                <a:lumOff val="-3137"/>
                <a:alphaOff val="0"/>
                <a:shade val="63000"/>
              </a:schemeClr>
            </a:gs>
            <a:gs pos="30000">
              <a:schemeClr val="accent2">
                <a:hueOff val="-5695658"/>
                <a:satOff val="16641"/>
                <a:lumOff val="-3137"/>
                <a:alphaOff val="0"/>
                <a:shade val="90000"/>
                <a:satMod val="110000"/>
              </a:schemeClr>
            </a:gs>
            <a:gs pos="45000">
              <a:schemeClr val="accent2">
                <a:hueOff val="-5695658"/>
                <a:satOff val="16641"/>
                <a:lumOff val="-3137"/>
                <a:alphaOff val="0"/>
                <a:shade val="100000"/>
                <a:satMod val="118000"/>
              </a:schemeClr>
            </a:gs>
            <a:gs pos="55000">
              <a:schemeClr val="accent2">
                <a:hueOff val="-5695658"/>
                <a:satOff val="16641"/>
                <a:lumOff val="-3137"/>
                <a:alphaOff val="0"/>
                <a:shade val="100000"/>
                <a:satMod val="118000"/>
              </a:schemeClr>
            </a:gs>
            <a:gs pos="73000">
              <a:schemeClr val="accent2">
                <a:hueOff val="-5695658"/>
                <a:satOff val="16641"/>
                <a:lumOff val="-3137"/>
                <a:alphaOff val="0"/>
                <a:shade val="90000"/>
                <a:satMod val="110000"/>
              </a:schemeClr>
            </a:gs>
            <a:gs pos="100000">
              <a:schemeClr val="accent2">
                <a:hueOff val="-5695658"/>
                <a:satOff val="16641"/>
                <a:lumOff val="-3137"/>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5695658"/>
              <a:satOff val="16641"/>
              <a:lumOff val="-3137"/>
              <a:alphaOff val="0"/>
            </a:schemeClr>
          </a:contourClr>
        </a:sp3d>
      </dsp:spPr>
      <dsp:style>
        <a:lnRef idx="0">
          <a:scrgbClr r="0" g="0" b="0"/>
        </a:lnRef>
        <a:fillRef idx="3">
          <a:scrgbClr r="0" g="0" b="0"/>
        </a:fillRef>
        <a:effectRef idx="3">
          <a:scrgbClr r="0" g="0" b="0"/>
        </a:effectRef>
        <a:fontRef idx="minor">
          <a:schemeClr val="lt1"/>
        </a:fontRef>
      </dsp:style>
    </dsp:sp>
    <dsp:sp modelId="{7F36CBD4-876A-49C9-B437-462A86F2E9E7}">
      <dsp:nvSpPr>
        <dsp:cNvPr id="0" name=""/>
        <dsp:cNvSpPr/>
      </dsp:nvSpPr>
      <dsp:spPr>
        <a:xfrm>
          <a:off x="4558337" y="641"/>
          <a:ext cx="2189073" cy="1751258"/>
        </a:xfrm>
        <a:prstGeom prst="roundRect">
          <a:avLst>
            <a:gd name="adj" fmla="val 10000"/>
          </a:avLst>
        </a:prstGeom>
        <a:gradFill rotWithShape="0">
          <a:gsLst>
            <a:gs pos="0">
              <a:schemeClr val="accent2">
                <a:hueOff val="-5695658"/>
                <a:satOff val="16641"/>
                <a:lumOff val="-3137"/>
                <a:alphaOff val="0"/>
                <a:shade val="63000"/>
              </a:schemeClr>
            </a:gs>
            <a:gs pos="30000">
              <a:schemeClr val="accent2">
                <a:hueOff val="-5695658"/>
                <a:satOff val="16641"/>
                <a:lumOff val="-3137"/>
                <a:alphaOff val="0"/>
                <a:shade val="90000"/>
                <a:satMod val="110000"/>
              </a:schemeClr>
            </a:gs>
            <a:gs pos="45000">
              <a:schemeClr val="accent2">
                <a:hueOff val="-5695658"/>
                <a:satOff val="16641"/>
                <a:lumOff val="-3137"/>
                <a:alphaOff val="0"/>
                <a:shade val="100000"/>
                <a:satMod val="118000"/>
              </a:schemeClr>
            </a:gs>
            <a:gs pos="55000">
              <a:schemeClr val="accent2">
                <a:hueOff val="-5695658"/>
                <a:satOff val="16641"/>
                <a:lumOff val="-3137"/>
                <a:alphaOff val="0"/>
                <a:shade val="100000"/>
                <a:satMod val="118000"/>
              </a:schemeClr>
            </a:gs>
            <a:gs pos="73000">
              <a:schemeClr val="accent2">
                <a:hueOff val="-5695658"/>
                <a:satOff val="16641"/>
                <a:lumOff val="-3137"/>
                <a:alphaOff val="0"/>
                <a:shade val="90000"/>
                <a:satMod val="110000"/>
              </a:schemeClr>
            </a:gs>
            <a:gs pos="100000">
              <a:schemeClr val="accent2">
                <a:hueOff val="-5695658"/>
                <a:satOff val="16641"/>
                <a:lumOff val="-3137"/>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5695658"/>
              <a:satOff val="16641"/>
              <a:lumOff val="-313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s-MX" sz="2100" kern="1200" dirty="0" smtClean="0">
              <a:solidFill>
                <a:schemeClr val="tx1"/>
              </a:solidFill>
              <a:latin typeface="Calibri" pitchFamily="34" charset="0"/>
            </a:rPr>
            <a:t>Consejeros (Directores) que utilizan activos de la sociedad en su propio beneficio.</a:t>
          </a:r>
          <a:endParaRPr lang="es-MX" sz="2100" kern="1200" dirty="0">
            <a:solidFill>
              <a:schemeClr val="tx1"/>
            </a:solidFill>
            <a:latin typeface="Calibri" pitchFamily="34" charset="0"/>
          </a:endParaRPr>
        </a:p>
      </dsp:txBody>
      <dsp:txXfrm>
        <a:off x="4558337" y="641"/>
        <a:ext cx="2189073" cy="1751258"/>
      </dsp:txXfrm>
    </dsp:sp>
    <dsp:sp modelId="{5D1E6701-F200-4F4B-B924-8A0271FAFB88}">
      <dsp:nvSpPr>
        <dsp:cNvPr id="0" name=""/>
        <dsp:cNvSpPr/>
      </dsp:nvSpPr>
      <dsp:spPr>
        <a:xfrm rot="20700000">
          <a:off x="5458826" y="2930957"/>
          <a:ext cx="2009675" cy="656722"/>
        </a:xfrm>
        <a:prstGeom prst="leftArrow">
          <a:avLst>
            <a:gd name="adj1" fmla="val 60000"/>
            <a:gd name="adj2" fmla="val 50000"/>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sp>
    <dsp:sp modelId="{E3456BE7-3EE7-4731-AE6A-02B7528A43C4}">
      <dsp:nvSpPr>
        <dsp:cNvPr id="0" name=""/>
        <dsp:cNvSpPr/>
      </dsp:nvSpPr>
      <dsp:spPr>
        <a:xfrm>
          <a:off x="6339725" y="2123617"/>
          <a:ext cx="2189073" cy="1751258"/>
        </a:xfrm>
        <a:prstGeom prst="roundRect">
          <a:avLst>
            <a:gd name="adj" fmla="val 10000"/>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s-MX" sz="2100" kern="1200" smtClean="0">
              <a:solidFill>
                <a:schemeClr val="tx1"/>
              </a:solidFill>
              <a:latin typeface="Calibri" pitchFamily="34" charset="0"/>
            </a:rPr>
            <a:t>Auditores sin el carácter independiente que se requería.</a:t>
          </a:r>
          <a:endParaRPr lang="es-MX" sz="2100" kern="1200" dirty="0">
            <a:solidFill>
              <a:schemeClr val="tx1"/>
            </a:solidFill>
            <a:latin typeface="Calibri" pitchFamily="34" charset="0"/>
          </a:endParaRPr>
        </a:p>
      </dsp:txBody>
      <dsp:txXfrm>
        <a:off x="6339725" y="2123617"/>
        <a:ext cx="2189073" cy="175125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22E60D-F033-431C-8C77-94634E43FC20}">
      <dsp:nvSpPr>
        <dsp:cNvPr id="0" name=""/>
        <dsp:cNvSpPr/>
      </dsp:nvSpPr>
      <dsp:spPr>
        <a:xfrm>
          <a:off x="621510" y="0"/>
          <a:ext cx="7043785" cy="1785950"/>
        </a:xfrm>
        <a:prstGeom prst="rightArrow">
          <a:avLst/>
        </a:prstGeom>
        <a:solidFill>
          <a:schemeClr val="accent4">
            <a:tint val="4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hueOff val="0"/>
              <a:satOff val="0"/>
              <a:lumOff val="0"/>
              <a:alphaOff val="0"/>
              <a:tint val="100000"/>
              <a:shade val="100000"/>
              <a:hueMod val="100000"/>
              <a:satMod val="100000"/>
            </a:schemeClr>
          </a:contourClr>
        </a:sp3d>
      </dsp:spPr>
      <dsp:style>
        <a:lnRef idx="0">
          <a:scrgbClr r="0" g="0" b="0"/>
        </a:lnRef>
        <a:fillRef idx="1">
          <a:scrgbClr r="0" g="0" b="0"/>
        </a:fillRef>
        <a:effectRef idx="2">
          <a:scrgbClr r="0" g="0" b="0"/>
        </a:effectRef>
        <a:fontRef idx="minor"/>
      </dsp:style>
    </dsp:sp>
    <dsp:sp modelId="{91D6BEB5-06B7-465E-9601-303B085AFC36}">
      <dsp:nvSpPr>
        <dsp:cNvPr id="0" name=""/>
        <dsp:cNvSpPr/>
      </dsp:nvSpPr>
      <dsp:spPr>
        <a:xfrm>
          <a:off x="101" y="535785"/>
          <a:ext cx="1212673" cy="714380"/>
        </a:xfrm>
        <a:prstGeom prst="round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smtClean="0">
              <a:solidFill>
                <a:schemeClr val="tx1"/>
              </a:solidFill>
            </a:rPr>
            <a:t>Reservas de riesgos en curso.</a:t>
          </a:r>
          <a:endParaRPr lang="es-MX" sz="1400" kern="1200" dirty="0">
            <a:solidFill>
              <a:schemeClr val="tx1"/>
            </a:solidFill>
          </a:endParaRPr>
        </a:p>
      </dsp:txBody>
      <dsp:txXfrm>
        <a:off x="101" y="535785"/>
        <a:ext cx="1212673" cy="714380"/>
      </dsp:txXfrm>
    </dsp:sp>
    <dsp:sp modelId="{EF17204B-58C2-43E4-9E07-CD3FB9532D1D}">
      <dsp:nvSpPr>
        <dsp:cNvPr id="0" name=""/>
        <dsp:cNvSpPr/>
      </dsp:nvSpPr>
      <dsp:spPr>
        <a:xfrm>
          <a:off x="1414887" y="535785"/>
          <a:ext cx="1212673" cy="714380"/>
        </a:xfrm>
        <a:prstGeom prst="roundRect">
          <a:avLst/>
        </a:prstGeom>
        <a:gradFill rotWithShape="0">
          <a:gsLst>
            <a:gs pos="0">
              <a:schemeClr val="accent4">
                <a:hueOff val="-354858"/>
                <a:satOff val="-11947"/>
                <a:lumOff val="-2902"/>
                <a:alphaOff val="0"/>
                <a:shade val="63000"/>
              </a:schemeClr>
            </a:gs>
            <a:gs pos="30000">
              <a:schemeClr val="accent4">
                <a:hueOff val="-354858"/>
                <a:satOff val="-11947"/>
                <a:lumOff val="-2902"/>
                <a:alphaOff val="0"/>
                <a:shade val="90000"/>
                <a:satMod val="110000"/>
              </a:schemeClr>
            </a:gs>
            <a:gs pos="45000">
              <a:schemeClr val="accent4">
                <a:hueOff val="-354858"/>
                <a:satOff val="-11947"/>
                <a:lumOff val="-2902"/>
                <a:alphaOff val="0"/>
                <a:shade val="100000"/>
                <a:satMod val="118000"/>
              </a:schemeClr>
            </a:gs>
            <a:gs pos="55000">
              <a:schemeClr val="accent4">
                <a:hueOff val="-354858"/>
                <a:satOff val="-11947"/>
                <a:lumOff val="-2902"/>
                <a:alphaOff val="0"/>
                <a:shade val="100000"/>
                <a:satMod val="118000"/>
              </a:schemeClr>
            </a:gs>
            <a:gs pos="73000">
              <a:schemeClr val="accent4">
                <a:hueOff val="-354858"/>
                <a:satOff val="-11947"/>
                <a:lumOff val="-2902"/>
                <a:alphaOff val="0"/>
                <a:shade val="90000"/>
                <a:satMod val="110000"/>
              </a:schemeClr>
            </a:gs>
            <a:gs pos="100000">
              <a:schemeClr val="accent4">
                <a:hueOff val="-354858"/>
                <a:satOff val="-11947"/>
                <a:lumOff val="-2902"/>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354858"/>
              <a:satOff val="-11947"/>
              <a:lumOff val="-290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Reservas para obligaciones pendientes de cumplir.</a:t>
          </a:r>
          <a:endParaRPr lang="es-MX" sz="1400" kern="1200" dirty="0">
            <a:solidFill>
              <a:schemeClr val="tx1"/>
            </a:solidFill>
          </a:endParaRPr>
        </a:p>
      </dsp:txBody>
      <dsp:txXfrm>
        <a:off x="1414887" y="535785"/>
        <a:ext cx="1212673" cy="714380"/>
      </dsp:txXfrm>
    </dsp:sp>
    <dsp:sp modelId="{2512718A-CDCF-4789-A49B-8E60F36C24BA}">
      <dsp:nvSpPr>
        <dsp:cNvPr id="0" name=""/>
        <dsp:cNvSpPr/>
      </dsp:nvSpPr>
      <dsp:spPr>
        <a:xfrm>
          <a:off x="2829673" y="535785"/>
          <a:ext cx="1212673" cy="714380"/>
        </a:xfrm>
        <a:prstGeom prst="roundRect">
          <a:avLst/>
        </a:prstGeom>
        <a:gradFill rotWithShape="0">
          <a:gsLst>
            <a:gs pos="0">
              <a:schemeClr val="accent4">
                <a:hueOff val="-709716"/>
                <a:satOff val="-23894"/>
                <a:lumOff val="-5804"/>
                <a:alphaOff val="0"/>
                <a:shade val="63000"/>
              </a:schemeClr>
            </a:gs>
            <a:gs pos="30000">
              <a:schemeClr val="accent4">
                <a:hueOff val="-709716"/>
                <a:satOff val="-23894"/>
                <a:lumOff val="-5804"/>
                <a:alphaOff val="0"/>
                <a:shade val="90000"/>
                <a:satMod val="110000"/>
              </a:schemeClr>
            </a:gs>
            <a:gs pos="45000">
              <a:schemeClr val="accent4">
                <a:hueOff val="-709716"/>
                <a:satOff val="-23894"/>
                <a:lumOff val="-5804"/>
                <a:alphaOff val="0"/>
                <a:shade val="100000"/>
                <a:satMod val="118000"/>
              </a:schemeClr>
            </a:gs>
            <a:gs pos="55000">
              <a:schemeClr val="accent4">
                <a:hueOff val="-709716"/>
                <a:satOff val="-23894"/>
                <a:lumOff val="-5804"/>
                <a:alphaOff val="0"/>
                <a:shade val="100000"/>
                <a:satMod val="118000"/>
              </a:schemeClr>
            </a:gs>
            <a:gs pos="73000">
              <a:schemeClr val="accent4">
                <a:hueOff val="-709716"/>
                <a:satOff val="-23894"/>
                <a:lumOff val="-5804"/>
                <a:alphaOff val="0"/>
                <a:shade val="90000"/>
                <a:satMod val="110000"/>
              </a:schemeClr>
            </a:gs>
            <a:gs pos="100000">
              <a:schemeClr val="accent4">
                <a:hueOff val="-709716"/>
                <a:satOff val="-23894"/>
                <a:lumOff val="-580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709716"/>
              <a:satOff val="-23894"/>
              <a:lumOff val="-580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Reserva matemática especial.</a:t>
          </a:r>
          <a:endParaRPr lang="es-MX" sz="1400" kern="1200" dirty="0">
            <a:solidFill>
              <a:schemeClr val="tx1"/>
            </a:solidFill>
          </a:endParaRPr>
        </a:p>
      </dsp:txBody>
      <dsp:txXfrm>
        <a:off x="2829673" y="535785"/>
        <a:ext cx="1212673" cy="714380"/>
      </dsp:txXfrm>
    </dsp:sp>
    <dsp:sp modelId="{20C840B9-97F8-4506-AEE4-1C7FB41CD2D5}">
      <dsp:nvSpPr>
        <dsp:cNvPr id="0" name=""/>
        <dsp:cNvSpPr/>
      </dsp:nvSpPr>
      <dsp:spPr>
        <a:xfrm>
          <a:off x="4244459" y="535785"/>
          <a:ext cx="1212673" cy="714380"/>
        </a:xfrm>
        <a:prstGeom prst="roundRect">
          <a:avLst/>
        </a:prstGeom>
        <a:gradFill rotWithShape="0">
          <a:gsLst>
            <a:gs pos="0">
              <a:schemeClr val="accent4">
                <a:hueOff val="-1064574"/>
                <a:satOff val="-35840"/>
                <a:lumOff val="-8706"/>
                <a:alphaOff val="0"/>
                <a:shade val="63000"/>
              </a:schemeClr>
            </a:gs>
            <a:gs pos="30000">
              <a:schemeClr val="accent4">
                <a:hueOff val="-1064574"/>
                <a:satOff val="-35840"/>
                <a:lumOff val="-8706"/>
                <a:alphaOff val="0"/>
                <a:shade val="90000"/>
                <a:satMod val="110000"/>
              </a:schemeClr>
            </a:gs>
            <a:gs pos="45000">
              <a:schemeClr val="accent4">
                <a:hueOff val="-1064574"/>
                <a:satOff val="-35840"/>
                <a:lumOff val="-8706"/>
                <a:alphaOff val="0"/>
                <a:shade val="100000"/>
                <a:satMod val="118000"/>
              </a:schemeClr>
            </a:gs>
            <a:gs pos="55000">
              <a:schemeClr val="accent4">
                <a:hueOff val="-1064574"/>
                <a:satOff val="-35840"/>
                <a:lumOff val="-8706"/>
                <a:alphaOff val="0"/>
                <a:shade val="100000"/>
                <a:satMod val="118000"/>
              </a:schemeClr>
            </a:gs>
            <a:gs pos="73000">
              <a:schemeClr val="accent4">
                <a:hueOff val="-1064574"/>
                <a:satOff val="-35840"/>
                <a:lumOff val="-8706"/>
                <a:alphaOff val="0"/>
                <a:shade val="90000"/>
                <a:satMod val="110000"/>
              </a:schemeClr>
            </a:gs>
            <a:gs pos="100000">
              <a:schemeClr val="accent4">
                <a:hueOff val="-1064574"/>
                <a:satOff val="-35840"/>
                <a:lumOff val="-8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064574"/>
              <a:satOff val="-35840"/>
              <a:lumOff val="-8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Reserva para fluctuación de inversiones.</a:t>
          </a:r>
          <a:endParaRPr lang="es-MX" sz="1400" kern="1200" dirty="0">
            <a:solidFill>
              <a:schemeClr val="tx1"/>
            </a:solidFill>
          </a:endParaRPr>
        </a:p>
      </dsp:txBody>
      <dsp:txXfrm>
        <a:off x="4244459" y="535785"/>
        <a:ext cx="1212673" cy="714380"/>
      </dsp:txXfrm>
    </dsp:sp>
    <dsp:sp modelId="{646774CE-EF6D-4360-81F5-412B9F13A358}">
      <dsp:nvSpPr>
        <dsp:cNvPr id="0" name=""/>
        <dsp:cNvSpPr/>
      </dsp:nvSpPr>
      <dsp:spPr>
        <a:xfrm>
          <a:off x="5659245" y="535785"/>
          <a:ext cx="1212673" cy="714380"/>
        </a:xfrm>
        <a:prstGeom prst="roundRect">
          <a:avLst/>
        </a:prstGeom>
        <a:gradFill rotWithShape="0">
          <a:gsLst>
            <a:gs pos="0">
              <a:schemeClr val="accent4">
                <a:hueOff val="-1419432"/>
                <a:satOff val="-47787"/>
                <a:lumOff val="-11608"/>
                <a:alphaOff val="0"/>
                <a:shade val="63000"/>
              </a:schemeClr>
            </a:gs>
            <a:gs pos="30000">
              <a:schemeClr val="accent4">
                <a:hueOff val="-1419432"/>
                <a:satOff val="-47787"/>
                <a:lumOff val="-11608"/>
                <a:alphaOff val="0"/>
                <a:shade val="90000"/>
                <a:satMod val="110000"/>
              </a:schemeClr>
            </a:gs>
            <a:gs pos="45000">
              <a:schemeClr val="accent4">
                <a:hueOff val="-1419432"/>
                <a:satOff val="-47787"/>
                <a:lumOff val="-11608"/>
                <a:alphaOff val="0"/>
                <a:shade val="100000"/>
                <a:satMod val="118000"/>
              </a:schemeClr>
            </a:gs>
            <a:gs pos="55000">
              <a:schemeClr val="accent4">
                <a:hueOff val="-1419432"/>
                <a:satOff val="-47787"/>
                <a:lumOff val="-11608"/>
                <a:alphaOff val="0"/>
                <a:shade val="100000"/>
                <a:satMod val="118000"/>
              </a:schemeClr>
            </a:gs>
            <a:gs pos="73000">
              <a:schemeClr val="accent4">
                <a:hueOff val="-1419432"/>
                <a:satOff val="-47787"/>
                <a:lumOff val="-11608"/>
                <a:alphaOff val="0"/>
                <a:shade val="90000"/>
                <a:satMod val="110000"/>
              </a:schemeClr>
            </a:gs>
            <a:gs pos="100000">
              <a:schemeClr val="accent4">
                <a:hueOff val="-1419432"/>
                <a:satOff val="-47787"/>
                <a:lumOff val="-11608"/>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419432"/>
              <a:satOff val="-47787"/>
              <a:lumOff val="-1160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Reserva de contingencia.</a:t>
          </a:r>
          <a:endParaRPr lang="es-MX" sz="1400" kern="1200" dirty="0">
            <a:solidFill>
              <a:schemeClr val="tx1"/>
            </a:solidFill>
          </a:endParaRPr>
        </a:p>
      </dsp:txBody>
      <dsp:txXfrm>
        <a:off x="5659245" y="535785"/>
        <a:ext cx="1212673" cy="714380"/>
      </dsp:txXfrm>
    </dsp:sp>
    <dsp:sp modelId="{2997DAFB-D207-4220-A183-54B732BDAA47}">
      <dsp:nvSpPr>
        <dsp:cNvPr id="0" name=""/>
        <dsp:cNvSpPr/>
      </dsp:nvSpPr>
      <dsp:spPr>
        <a:xfrm>
          <a:off x="7074031" y="535785"/>
          <a:ext cx="1212673" cy="714380"/>
        </a:xfrm>
        <a:prstGeom prst="roundRect">
          <a:avLst/>
        </a:prstGeom>
        <a:gradFill rotWithShape="0">
          <a:gsLst>
            <a:gs pos="0">
              <a:schemeClr val="accent4">
                <a:hueOff val="-1774290"/>
                <a:satOff val="-59734"/>
                <a:lumOff val="-14510"/>
                <a:alphaOff val="0"/>
                <a:shade val="63000"/>
              </a:schemeClr>
            </a:gs>
            <a:gs pos="30000">
              <a:schemeClr val="accent4">
                <a:hueOff val="-1774290"/>
                <a:satOff val="-59734"/>
                <a:lumOff val="-14510"/>
                <a:alphaOff val="0"/>
                <a:shade val="90000"/>
                <a:satMod val="110000"/>
              </a:schemeClr>
            </a:gs>
            <a:gs pos="45000">
              <a:schemeClr val="accent4">
                <a:hueOff val="-1774290"/>
                <a:satOff val="-59734"/>
                <a:lumOff val="-14510"/>
                <a:alphaOff val="0"/>
                <a:shade val="100000"/>
                <a:satMod val="118000"/>
              </a:schemeClr>
            </a:gs>
            <a:gs pos="55000">
              <a:schemeClr val="accent4">
                <a:hueOff val="-1774290"/>
                <a:satOff val="-59734"/>
                <a:lumOff val="-14510"/>
                <a:alphaOff val="0"/>
                <a:shade val="100000"/>
                <a:satMod val="118000"/>
              </a:schemeClr>
            </a:gs>
            <a:gs pos="73000">
              <a:schemeClr val="accent4">
                <a:hueOff val="-1774290"/>
                <a:satOff val="-59734"/>
                <a:lumOff val="-14510"/>
                <a:alphaOff val="0"/>
                <a:shade val="90000"/>
                <a:satMod val="110000"/>
              </a:schemeClr>
            </a:gs>
            <a:gs pos="100000">
              <a:schemeClr val="accent4">
                <a:hueOff val="-1774290"/>
                <a:satOff val="-59734"/>
                <a:lumOff val="-1451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774290"/>
              <a:satOff val="-59734"/>
              <a:lumOff val="-145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Reserva de riesgos catastróficos.</a:t>
          </a:r>
          <a:endParaRPr lang="es-MX" sz="1400" kern="1200" dirty="0">
            <a:solidFill>
              <a:schemeClr val="tx1"/>
            </a:solidFill>
          </a:endParaRPr>
        </a:p>
      </dsp:txBody>
      <dsp:txXfrm>
        <a:off x="7074031" y="535785"/>
        <a:ext cx="1212673" cy="71438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E56DB8-EA3A-4AFF-8171-668912A2B03D}">
      <dsp:nvSpPr>
        <dsp:cNvPr id="0" name=""/>
        <dsp:cNvSpPr/>
      </dsp:nvSpPr>
      <dsp:spPr>
        <a:xfrm>
          <a:off x="218500" y="111"/>
          <a:ext cx="2131191" cy="513113"/>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smtClean="0">
              <a:solidFill>
                <a:schemeClr val="tx1"/>
              </a:solidFill>
            </a:rPr>
            <a:t>De forma coherente, confiable y objetiva</a:t>
          </a:r>
          <a:endParaRPr lang="es-MX" sz="1400" kern="1200" dirty="0">
            <a:solidFill>
              <a:schemeClr val="tx1"/>
            </a:solidFill>
          </a:endParaRPr>
        </a:p>
      </dsp:txBody>
      <dsp:txXfrm>
        <a:off x="218500" y="111"/>
        <a:ext cx="2131191" cy="513113"/>
      </dsp:txXfrm>
    </dsp:sp>
    <dsp:sp modelId="{AE413664-25F3-45A5-B423-AAF8D862F391}">
      <dsp:nvSpPr>
        <dsp:cNvPr id="0" name=""/>
        <dsp:cNvSpPr/>
      </dsp:nvSpPr>
      <dsp:spPr>
        <a:xfrm>
          <a:off x="2716773" y="111"/>
          <a:ext cx="3712650" cy="513113"/>
        </a:xfrm>
        <a:prstGeom prst="rect">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En relación con las obligaciones de seguro, reaseguro, gastos de adquisición y administración</a:t>
          </a:r>
          <a:endParaRPr lang="es-MX" sz="1400" kern="1200" dirty="0">
            <a:solidFill>
              <a:schemeClr val="tx1"/>
            </a:solidFill>
          </a:endParaRPr>
        </a:p>
      </dsp:txBody>
      <dsp:txXfrm>
        <a:off x="2716773" y="111"/>
        <a:ext cx="3712650" cy="513113"/>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BEC914-CADD-4AE1-B339-776AE73EFEB1}">
      <dsp:nvSpPr>
        <dsp:cNvPr id="0" name=""/>
        <dsp:cNvSpPr/>
      </dsp:nvSpPr>
      <dsp:spPr>
        <a:xfrm>
          <a:off x="4566" y="0"/>
          <a:ext cx="1602262" cy="2071702"/>
        </a:xfrm>
        <a:prstGeom prst="roundRect">
          <a:avLst>
            <a:gd name="adj" fmla="val 10000"/>
          </a:avLst>
        </a:prstGeom>
        <a:solidFill>
          <a:schemeClr val="accent2">
            <a:tint val="4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hueOff val="0"/>
              <a:satOff val="0"/>
              <a:lumOff val="0"/>
              <a:alphaOff val="0"/>
              <a:tint val="100000"/>
              <a:shade val="100000"/>
              <a:hueMod val="100000"/>
              <a:satMod val="100000"/>
            </a:schemeClr>
          </a:contourClr>
        </a:sp3d>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Métodos actuariales</a:t>
          </a:r>
          <a:endParaRPr lang="es-MX" sz="1800" kern="1200" dirty="0">
            <a:solidFill>
              <a:schemeClr val="tx1"/>
            </a:solidFill>
          </a:endParaRPr>
        </a:p>
      </dsp:txBody>
      <dsp:txXfrm>
        <a:off x="4566" y="0"/>
        <a:ext cx="1602262" cy="621510"/>
      </dsp:txXfrm>
    </dsp:sp>
    <dsp:sp modelId="{ACC48F1E-D8BE-42D6-A0FC-39FAD8773BE6}">
      <dsp:nvSpPr>
        <dsp:cNvPr id="0" name=""/>
        <dsp:cNvSpPr/>
      </dsp:nvSpPr>
      <dsp:spPr>
        <a:xfrm>
          <a:off x="164792" y="621510"/>
          <a:ext cx="1281809" cy="1346606"/>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basados en estándares de práctica actuarial. </a:t>
          </a:r>
          <a:endParaRPr lang="es-MX" sz="1200" kern="1200" dirty="0">
            <a:solidFill>
              <a:schemeClr val="tx1"/>
            </a:solidFill>
          </a:endParaRPr>
        </a:p>
      </dsp:txBody>
      <dsp:txXfrm>
        <a:off x="164792" y="621510"/>
        <a:ext cx="1281809" cy="1346606"/>
      </dsp:txXfrm>
    </dsp:sp>
    <dsp:sp modelId="{B81A837D-8E05-40AF-84E3-0831541F7B88}">
      <dsp:nvSpPr>
        <dsp:cNvPr id="0" name=""/>
        <dsp:cNvSpPr/>
      </dsp:nvSpPr>
      <dsp:spPr>
        <a:xfrm>
          <a:off x="1726997" y="0"/>
          <a:ext cx="1602262" cy="2071702"/>
        </a:xfrm>
        <a:prstGeom prst="roundRect">
          <a:avLst>
            <a:gd name="adj" fmla="val 10000"/>
          </a:avLst>
        </a:prstGeom>
        <a:solidFill>
          <a:schemeClr val="accent2">
            <a:tint val="4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hueOff val="0"/>
              <a:satOff val="0"/>
              <a:lumOff val="0"/>
              <a:alphaOff val="0"/>
              <a:tint val="100000"/>
              <a:shade val="100000"/>
              <a:hueMod val="100000"/>
              <a:satMod val="100000"/>
            </a:schemeClr>
          </a:contourClr>
        </a:sp3d>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Coherencia</a:t>
          </a:r>
          <a:endParaRPr lang="es-MX" sz="1800" kern="1200" dirty="0">
            <a:solidFill>
              <a:schemeClr val="tx1"/>
            </a:solidFill>
          </a:endParaRPr>
        </a:p>
      </dsp:txBody>
      <dsp:txXfrm>
        <a:off x="1726997" y="0"/>
        <a:ext cx="1602262" cy="621510"/>
      </dsp:txXfrm>
    </dsp:sp>
    <dsp:sp modelId="{7BB67D00-E564-4781-8CEE-F81EE3AC4729}">
      <dsp:nvSpPr>
        <dsp:cNvPr id="0" name=""/>
        <dsp:cNvSpPr/>
      </dsp:nvSpPr>
      <dsp:spPr>
        <a:xfrm>
          <a:off x="1887224" y="621510"/>
          <a:ext cx="1281809" cy="1346606"/>
        </a:xfrm>
        <a:prstGeom prst="roundRect">
          <a:avLst>
            <a:gd name="adj" fmla="val 10000"/>
          </a:avLst>
        </a:prstGeom>
        <a:gradFill rotWithShape="0">
          <a:gsLst>
            <a:gs pos="0">
              <a:schemeClr val="accent2">
                <a:hueOff val="-2135872"/>
                <a:satOff val="6241"/>
                <a:lumOff val="-1176"/>
                <a:alphaOff val="0"/>
                <a:shade val="63000"/>
              </a:schemeClr>
            </a:gs>
            <a:gs pos="30000">
              <a:schemeClr val="accent2">
                <a:hueOff val="-2135872"/>
                <a:satOff val="6241"/>
                <a:lumOff val="-1176"/>
                <a:alphaOff val="0"/>
                <a:shade val="90000"/>
                <a:satMod val="110000"/>
              </a:schemeClr>
            </a:gs>
            <a:gs pos="45000">
              <a:schemeClr val="accent2">
                <a:hueOff val="-2135872"/>
                <a:satOff val="6241"/>
                <a:lumOff val="-1176"/>
                <a:alphaOff val="0"/>
                <a:shade val="100000"/>
                <a:satMod val="118000"/>
              </a:schemeClr>
            </a:gs>
            <a:gs pos="55000">
              <a:schemeClr val="accent2">
                <a:hueOff val="-2135872"/>
                <a:satOff val="6241"/>
                <a:lumOff val="-1176"/>
                <a:alphaOff val="0"/>
                <a:shade val="100000"/>
                <a:satMod val="118000"/>
              </a:schemeClr>
            </a:gs>
            <a:gs pos="73000">
              <a:schemeClr val="accent2">
                <a:hueOff val="-2135872"/>
                <a:satOff val="6241"/>
                <a:lumOff val="-1176"/>
                <a:alphaOff val="0"/>
                <a:shade val="90000"/>
                <a:satMod val="110000"/>
              </a:schemeClr>
            </a:gs>
            <a:gs pos="100000">
              <a:schemeClr val="accent2">
                <a:hueOff val="-2135872"/>
                <a:satOff val="6241"/>
                <a:lumOff val="-117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2135872"/>
              <a:satOff val="6241"/>
              <a:lumOff val="-117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con el importe por el cual éstas podrían transferirse o liquidarse.</a:t>
          </a:r>
          <a:endParaRPr lang="es-MX" sz="1200" kern="1200" dirty="0">
            <a:solidFill>
              <a:schemeClr val="tx1"/>
            </a:solidFill>
          </a:endParaRPr>
        </a:p>
      </dsp:txBody>
      <dsp:txXfrm>
        <a:off x="1887224" y="621510"/>
        <a:ext cx="1281809" cy="1346606"/>
      </dsp:txXfrm>
    </dsp:sp>
    <dsp:sp modelId="{947AB4F4-71B2-4597-8C1C-31A4DBF7FCCB}">
      <dsp:nvSpPr>
        <dsp:cNvPr id="0" name=""/>
        <dsp:cNvSpPr/>
      </dsp:nvSpPr>
      <dsp:spPr>
        <a:xfrm>
          <a:off x="3449429" y="0"/>
          <a:ext cx="1602262" cy="2071702"/>
        </a:xfrm>
        <a:prstGeom prst="roundRect">
          <a:avLst>
            <a:gd name="adj" fmla="val 10000"/>
          </a:avLst>
        </a:prstGeom>
        <a:solidFill>
          <a:schemeClr val="accent2">
            <a:tint val="4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hueOff val="0"/>
              <a:satOff val="0"/>
              <a:lumOff val="0"/>
              <a:alphaOff val="0"/>
              <a:tint val="100000"/>
              <a:shade val="100000"/>
              <a:hueMod val="100000"/>
              <a:satMod val="100000"/>
            </a:schemeClr>
          </a:contourClr>
        </a:sp3d>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Monto</a:t>
          </a:r>
          <a:endParaRPr lang="es-MX" sz="1800" kern="1200" dirty="0">
            <a:solidFill>
              <a:schemeClr val="tx1"/>
            </a:solidFill>
          </a:endParaRPr>
        </a:p>
      </dsp:txBody>
      <dsp:txXfrm>
        <a:off x="3449429" y="0"/>
        <a:ext cx="1602262" cy="621510"/>
      </dsp:txXfrm>
    </dsp:sp>
    <dsp:sp modelId="{6A5E0FDA-1AE5-45E6-AFE7-E4050D1F12AF}">
      <dsp:nvSpPr>
        <dsp:cNvPr id="0" name=""/>
        <dsp:cNvSpPr/>
      </dsp:nvSpPr>
      <dsp:spPr>
        <a:xfrm>
          <a:off x="3609656" y="621510"/>
          <a:ext cx="1281809" cy="1346606"/>
        </a:xfrm>
        <a:prstGeom prst="roundRect">
          <a:avLst>
            <a:gd name="adj" fmla="val 10000"/>
          </a:avLst>
        </a:prstGeom>
        <a:gradFill rotWithShape="0">
          <a:gsLst>
            <a:gs pos="0">
              <a:schemeClr val="accent2">
                <a:hueOff val="-4271743"/>
                <a:satOff val="12481"/>
                <a:lumOff val="-2353"/>
                <a:alphaOff val="0"/>
                <a:shade val="63000"/>
              </a:schemeClr>
            </a:gs>
            <a:gs pos="30000">
              <a:schemeClr val="accent2">
                <a:hueOff val="-4271743"/>
                <a:satOff val="12481"/>
                <a:lumOff val="-2353"/>
                <a:alphaOff val="0"/>
                <a:shade val="90000"/>
                <a:satMod val="110000"/>
              </a:schemeClr>
            </a:gs>
            <a:gs pos="45000">
              <a:schemeClr val="accent2">
                <a:hueOff val="-4271743"/>
                <a:satOff val="12481"/>
                <a:lumOff val="-2353"/>
                <a:alphaOff val="0"/>
                <a:shade val="100000"/>
                <a:satMod val="118000"/>
              </a:schemeClr>
            </a:gs>
            <a:gs pos="55000">
              <a:schemeClr val="accent2">
                <a:hueOff val="-4271743"/>
                <a:satOff val="12481"/>
                <a:lumOff val="-2353"/>
                <a:alphaOff val="0"/>
                <a:shade val="100000"/>
                <a:satMod val="118000"/>
              </a:schemeClr>
            </a:gs>
            <a:gs pos="73000">
              <a:schemeClr val="accent2">
                <a:hueOff val="-4271743"/>
                <a:satOff val="12481"/>
                <a:lumOff val="-2353"/>
                <a:alphaOff val="0"/>
                <a:shade val="90000"/>
                <a:satMod val="110000"/>
              </a:schemeClr>
            </a:gs>
            <a:gs pos="100000">
              <a:schemeClr val="accent2">
                <a:hueOff val="-4271743"/>
                <a:satOff val="12481"/>
                <a:lumOff val="-2353"/>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4271743"/>
              <a:satOff val="12481"/>
              <a:lumOff val="-235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igual a la suma de la mejor estimación y de un margen de riesgo.</a:t>
          </a:r>
          <a:endParaRPr lang="es-MX" sz="1200" kern="1200" dirty="0">
            <a:solidFill>
              <a:schemeClr val="tx1"/>
            </a:solidFill>
          </a:endParaRPr>
        </a:p>
      </dsp:txBody>
      <dsp:txXfrm>
        <a:off x="3609656" y="621510"/>
        <a:ext cx="1281809" cy="1346606"/>
      </dsp:txXfrm>
    </dsp:sp>
    <dsp:sp modelId="{048354E9-D6DE-4E61-82B0-E9887FB01B49}">
      <dsp:nvSpPr>
        <dsp:cNvPr id="0" name=""/>
        <dsp:cNvSpPr/>
      </dsp:nvSpPr>
      <dsp:spPr>
        <a:xfrm>
          <a:off x="5171861" y="0"/>
          <a:ext cx="1602262" cy="2071702"/>
        </a:xfrm>
        <a:prstGeom prst="roundRect">
          <a:avLst>
            <a:gd name="adj" fmla="val 10000"/>
          </a:avLst>
        </a:prstGeom>
        <a:solidFill>
          <a:schemeClr val="accent2">
            <a:tint val="4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hueOff val="0"/>
              <a:satOff val="0"/>
              <a:lumOff val="0"/>
              <a:alphaOff val="0"/>
              <a:tint val="100000"/>
              <a:shade val="100000"/>
              <a:hueMod val="100000"/>
              <a:satMod val="100000"/>
            </a:schemeClr>
          </a:contourClr>
        </a:sp3d>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Mejor estimación</a:t>
          </a:r>
          <a:endParaRPr lang="es-MX" sz="1800" kern="1200" dirty="0">
            <a:solidFill>
              <a:schemeClr val="tx1"/>
            </a:solidFill>
          </a:endParaRPr>
        </a:p>
      </dsp:txBody>
      <dsp:txXfrm>
        <a:off x="5171861" y="0"/>
        <a:ext cx="1602262" cy="621510"/>
      </dsp:txXfrm>
    </dsp:sp>
    <dsp:sp modelId="{B3AE0A29-01C1-4498-A2B0-91D344C6C741}">
      <dsp:nvSpPr>
        <dsp:cNvPr id="0" name=""/>
        <dsp:cNvSpPr/>
      </dsp:nvSpPr>
      <dsp:spPr>
        <a:xfrm>
          <a:off x="5332088" y="621510"/>
          <a:ext cx="1281809" cy="1346606"/>
        </a:xfrm>
        <a:prstGeom prst="roundRect">
          <a:avLst>
            <a:gd name="adj" fmla="val 10000"/>
          </a:avLst>
        </a:prstGeom>
        <a:gradFill rotWithShape="0">
          <a:gsLst>
            <a:gs pos="0">
              <a:schemeClr val="accent2">
                <a:hueOff val="-6407615"/>
                <a:satOff val="18722"/>
                <a:lumOff val="-3529"/>
                <a:alphaOff val="0"/>
                <a:shade val="63000"/>
              </a:schemeClr>
            </a:gs>
            <a:gs pos="30000">
              <a:schemeClr val="accent2">
                <a:hueOff val="-6407615"/>
                <a:satOff val="18722"/>
                <a:lumOff val="-3529"/>
                <a:alphaOff val="0"/>
                <a:shade val="90000"/>
                <a:satMod val="110000"/>
              </a:schemeClr>
            </a:gs>
            <a:gs pos="45000">
              <a:schemeClr val="accent2">
                <a:hueOff val="-6407615"/>
                <a:satOff val="18722"/>
                <a:lumOff val="-3529"/>
                <a:alphaOff val="0"/>
                <a:shade val="100000"/>
                <a:satMod val="118000"/>
              </a:schemeClr>
            </a:gs>
            <a:gs pos="55000">
              <a:schemeClr val="accent2">
                <a:hueOff val="-6407615"/>
                <a:satOff val="18722"/>
                <a:lumOff val="-3529"/>
                <a:alphaOff val="0"/>
                <a:shade val="100000"/>
                <a:satMod val="118000"/>
              </a:schemeClr>
            </a:gs>
            <a:gs pos="73000">
              <a:schemeClr val="accent2">
                <a:hueOff val="-6407615"/>
                <a:satOff val="18722"/>
                <a:lumOff val="-3529"/>
                <a:alphaOff val="0"/>
                <a:shade val="90000"/>
                <a:satMod val="110000"/>
              </a:schemeClr>
            </a:gs>
            <a:gs pos="100000">
              <a:schemeClr val="accent2">
                <a:hueOff val="-6407615"/>
                <a:satOff val="18722"/>
                <a:lumOff val="-352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6407615"/>
              <a:satOff val="18722"/>
              <a:lumOff val="-352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igual al valor esperado de los flujos futuros.</a:t>
          </a:r>
          <a:endParaRPr lang="es-MX" sz="1200" kern="1200" dirty="0">
            <a:solidFill>
              <a:schemeClr val="tx1"/>
            </a:solidFill>
          </a:endParaRPr>
        </a:p>
      </dsp:txBody>
      <dsp:txXfrm>
        <a:off x="5332088" y="621510"/>
        <a:ext cx="1281809" cy="1346606"/>
      </dsp:txXfrm>
    </dsp:sp>
    <dsp:sp modelId="{0953C6CB-A50F-424C-90A6-A8BD4D768FBE}">
      <dsp:nvSpPr>
        <dsp:cNvPr id="0" name=""/>
        <dsp:cNvSpPr/>
      </dsp:nvSpPr>
      <dsp:spPr>
        <a:xfrm>
          <a:off x="6894293" y="0"/>
          <a:ext cx="1602262" cy="2071702"/>
        </a:xfrm>
        <a:prstGeom prst="roundRect">
          <a:avLst>
            <a:gd name="adj" fmla="val 10000"/>
          </a:avLst>
        </a:prstGeom>
        <a:solidFill>
          <a:schemeClr val="accent2">
            <a:tint val="4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hueOff val="0"/>
              <a:satOff val="0"/>
              <a:lumOff val="0"/>
              <a:alphaOff val="0"/>
              <a:tint val="100000"/>
              <a:shade val="100000"/>
              <a:hueMod val="100000"/>
              <a:satMod val="100000"/>
            </a:schemeClr>
          </a:contourClr>
        </a:sp3d>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Margen de riesgo</a:t>
          </a:r>
          <a:endParaRPr lang="es-MX" sz="1800" kern="1200" dirty="0">
            <a:solidFill>
              <a:schemeClr val="tx1"/>
            </a:solidFill>
          </a:endParaRPr>
        </a:p>
      </dsp:txBody>
      <dsp:txXfrm>
        <a:off x="6894293" y="0"/>
        <a:ext cx="1602262" cy="621510"/>
      </dsp:txXfrm>
    </dsp:sp>
    <dsp:sp modelId="{DDA43A04-056F-45D5-9A35-1109B36B0E03}">
      <dsp:nvSpPr>
        <dsp:cNvPr id="0" name=""/>
        <dsp:cNvSpPr/>
      </dsp:nvSpPr>
      <dsp:spPr>
        <a:xfrm>
          <a:off x="7054519" y="621510"/>
          <a:ext cx="1281809" cy="1346606"/>
        </a:xfrm>
        <a:prstGeom prst="roundRect">
          <a:avLst>
            <a:gd name="adj" fmla="val 10000"/>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Que garantice que el monto de las reservas técnicas sea equivalente al requerido para asumir sus obligaciones.</a:t>
          </a:r>
          <a:endParaRPr lang="es-ES_tradnl" sz="1200" kern="1200" dirty="0">
            <a:solidFill>
              <a:schemeClr val="tx1"/>
            </a:solidFill>
          </a:endParaRPr>
        </a:p>
      </dsp:txBody>
      <dsp:txXfrm>
        <a:off x="7054519" y="621510"/>
        <a:ext cx="1281809" cy="134660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EA4D89-5846-4AF1-AB46-2943FD5BBE2D}">
      <dsp:nvSpPr>
        <dsp:cNvPr id="0" name=""/>
        <dsp:cNvSpPr/>
      </dsp:nvSpPr>
      <dsp:spPr>
        <a:xfrm>
          <a:off x="7534" y="0"/>
          <a:ext cx="2251971" cy="1285884"/>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El MI se ha utilizado, cuando menos durante el último año.</a:t>
          </a:r>
          <a:endParaRPr lang="es-MX" sz="1200" kern="1200" dirty="0">
            <a:solidFill>
              <a:schemeClr val="tx1"/>
            </a:solidFill>
          </a:endParaRPr>
        </a:p>
      </dsp:txBody>
      <dsp:txXfrm>
        <a:off x="7534" y="0"/>
        <a:ext cx="2251971" cy="1285884"/>
      </dsp:txXfrm>
    </dsp:sp>
    <dsp:sp modelId="{8F52111B-674F-4BC0-ABE4-0AB3C8316938}">
      <dsp:nvSpPr>
        <dsp:cNvPr id="0" name=""/>
        <dsp:cNvSpPr/>
      </dsp:nvSpPr>
      <dsp:spPr>
        <a:xfrm>
          <a:off x="2484702" y="363697"/>
          <a:ext cx="477417" cy="558488"/>
        </a:xfrm>
        <a:prstGeom prst="rightArrow">
          <a:avLst>
            <a:gd name="adj1" fmla="val 60000"/>
            <a:gd name="adj2" fmla="val 5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solidFill>
              <a:schemeClr val="tx1"/>
            </a:solidFill>
          </a:endParaRPr>
        </a:p>
      </dsp:txBody>
      <dsp:txXfrm>
        <a:off x="2484702" y="363697"/>
        <a:ext cx="477417" cy="558488"/>
      </dsp:txXfrm>
    </dsp:sp>
    <dsp:sp modelId="{DCF156B8-1FB1-41DB-9C63-DFE05914CF1D}">
      <dsp:nvSpPr>
        <dsp:cNvPr id="0" name=""/>
        <dsp:cNvSpPr/>
      </dsp:nvSpPr>
      <dsp:spPr>
        <a:xfrm>
          <a:off x="3160294" y="0"/>
          <a:ext cx="2251971" cy="1285884"/>
        </a:xfrm>
        <a:prstGeom prst="roundRect">
          <a:avLst>
            <a:gd name="adj" fmla="val 10000"/>
          </a:avLst>
        </a:prstGeom>
        <a:gradFill rotWithShape="0">
          <a:gsLst>
            <a:gs pos="0">
              <a:schemeClr val="accent2">
                <a:hueOff val="-4271743"/>
                <a:satOff val="12481"/>
                <a:lumOff val="-2353"/>
                <a:alphaOff val="0"/>
                <a:shade val="63000"/>
              </a:schemeClr>
            </a:gs>
            <a:gs pos="30000">
              <a:schemeClr val="accent2">
                <a:hueOff val="-4271743"/>
                <a:satOff val="12481"/>
                <a:lumOff val="-2353"/>
                <a:alphaOff val="0"/>
                <a:shade val="90000"/>
                <a:satMod val="110000"/>
              </a:schemeClr>
            </a:gs>
            <a:gs pos="45000">
              <a:schemeClr val="accent2">
                <a:hueOff val="-4271743"/>
                <a:satOff val="12481"/>
                <a:lumOff val="-2353"/>
                <a:alphaOff val="0"/>
                <a:shade val="100000"/>
                <a:satMod val="118000"/>
              </a:schemeClr>
            </a:gs>
            <a:gs pos="55000">
              <a:schemeClr val="accent2">
                <a:hueOff val="-4271743"/>
                <a:satOff val="12481"/>
                <a:lumOff val="-2353"/>
                <a:alphaOff val="0"/>
                <a:shade val="100000"/>
                <a:satMod val="118000"/>
              </a:schemeClr>
            </a:gs>
            <a:gs pos="73000">
              <a:schemeClr val="accent2">
                <a:hueOff val="-4271743"/>
                <a:satOff val="12481"/>
                <a:lumOff val="-2353"/>
                <a:alphaOff val="0"/>
                <a:shade val="90000"/>
                <a:satMod val="110000"/>
              </a:schemeClr>
            </a:gs>
            <a:gs pos="100000">
              <a:schemeClr val="accent2">
                <a:hueOff val="-4271743"/>
                <a:satOff val="12481"/>
                <a:lumOff val="-2353"/>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4271743"/>
              <a:satOff val="12481"/>
              <a:lumOff val="-235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Existen procedimientos internos que permiten vigilar el funcionamiento adecuado del MI.</a:t>
          </a:r>
          <a:endParaRPr lang="es-MX" sz="1200" kern="1200" dirty="0">
            <a:solidFill>
              <a:schemeClr val="tx1"/>
            </a:solidFill>
          </a:endParaRPr>
        </a:p>
      </dsp:txBody>
      <dsp:txXfrm>
        <a:off x="3160294" y="0"/>
        <a:ext cx="2251971" cy="1285884"/>
      </dsp:txXfrm>
    </dsp:sp>
    <dsp:sp modelId="{94EAAE28-42FF-422F-A011-0D4DB4880C18}">
      <dsp:nvSpPr>
        <dsp:cNvPr id="0" name=""/>
        <dsp:cNvSpPr/>
      </dsp:nvSpPr>
      <dsp:spPr>
        <a:xfrm>
          <a:off x="5637462" y="363697"/>
          <a:ext cx="477417" cy="558488"/>
        </a:xfrm>
        <a:prstGeom prst="rightArrow">
          <a:avLst>
            <a:gd name="adj1" fmla="val 60000"/>
            <a:gd name="adj2" fmla="val 50000"/>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solidFill>
              <a:schemeClr val="tx1"/>
            </a:solidFill>
          </a:endParaRPr>
        </a:p>
      </dsp:txBody>
      <dsp:txXfrm>
        <a:off x="5637462" y="363697"/>
        <a:ext cx="477417" cy="558488"/>
      </dsp:txXfrm>
    </dsp:sp>
    <dsp:sp modelId="{E3D6EC05-AB2F-43FE-8B27-D1772622E003}">
      <dsp:nvSpPr>
        <dsp:cNvPr id="0" name=""/>
        <dsp:cNvSpPr/>
      </dsp:nvSpPr>
      <dsp:spPr>
        <a:xfrm>
          <a:off x="6313054" y="0"/>
          <a:ext cx="2251971" cy="1285884"/>
        </a:xfrm>
        <a:prstGeom prst="roundRect">
          <a:avLst>
            <a:gd name="adj" fmla="val 10000"/>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Se cuenta con recursos humanos suficientes y con un nivel adecuado de calificación técnica para la comprensión, utilización y evaluación de modelos para la administración de riesgos.</a:t>
          </a:r>
          <a:endParaRPr lang="es-MX" sz="1200" kern="1200" dirty="0">
            <a:solidFill>
              <a:schemeClr val="tx1"/>
            </a:solidFill>
          </a:endParaRPr>
        </a:p>
      </dsp:txBody>
      <dsp:txXfrm>
        <a:off x="6313054" y="0"/>
        <a:ext cx="2251971" cy="1285884"/>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6C4B0D-015A-47B7-9C76-7254EEC4F8E7}">
      <dsp:nvSpPr>
        <dsp:cNvPr id="0" name=""/>
        <dsp:cNvSpPr/>
      </dsp:nvSpPr>
      <dsp:spPr>
        <a:xfrm>
          <a:off x="0" y="22406"/>
          <a:ext cx="6643734" cy="41184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kern="1200" dirty="0" smtClean="0">
              <a:solidFill>
                <a:schemeClr val="tx1"/>
              </a:solidFill>
            </a:rPr>
            <a:t>Definición conceptual e implementación del MI.</a:t>
          </a:r>
          <a:endParaRPr lang="es-MX" sz="1600" kern="1200" dirty="0">
            <a:solidFill>
              <a:schemeClr val="tx1"/>
            </a:solidFill>
          </a:endParaRPr>
        </a:p>
      </dsp:txBody>
      <dsp:txXfrm>
        <a:off x="0" y="22406"/>
        <a:ext cx="6643734" cy="411840"/>
      </dsp:txXfrm>
    </dsp:sp>
    <dsp:sp modelId="{2A67265B-1BCF-4BC2-9540-A285CA1F3A6F}">
      <dsp:nvSpPr>
        <dsp:cNvPr id="0" name=""/>
        <dsp:cNvSpPr/>
      </dsp:nvSpPr>
      <dsp:spPr>
        <a:xfrm>
          <a:off x="0" y="497606"/>
          <a:ext cx="6643734" cy="411840"/>
        </a:xfrm>
        <a:prstGeom prst="roundRect">
          <a:avLst/>
        </a:prstGeom>
        <a:gradFill rotWithShape="0">
          <a:gsLst>
            <a:gs pos="0">
              <a:schemeClr val="accent3">
                <a:hueOff val="-299999"/>
                <a:satOff val="9071"/>
                <a:lumOff val="1568"/>
                <a:alphaOff val="0"/>
                <a:shade val="63000"/>
              </a:schemeClr>
            </a:gs>
            <a:gs pos="30000">
              <a:schemeClr val="accent3">
                <a:hueOff val="-299999"/>
                <a:satOff val="9071"/>
                <a:lumOff val="1568"/>
                <a:alphaOff val="0"/>
                <a:shade val="90000"/>
                <a:satMod val="110000"/>
              </a:schemeClr>
            </a:gs>
            <a:gs pos="45000">
              <a:schemeClr val="accent3">
                <a:hueOff val="-299999"/>
                <a:satOff val="9071"/>
                <a:lumOff val="1568"/>
                <a:alphaOff val="0"/>
                <a:shade val="100000"/>
                <a:satMod val="118000"/>
              </a:schemeClr>
            </a:gs>
            <a:gs pos="55000">
              <a:schemeClr val="accent3">
                <a:hueOff val="-299999"/>
                <a:satOff val="9071"/>
                <a:lumOff val="1568"/>
                <a:alphaOff val="0"/>
                <a:shade val="100000"/>
                <a:satMod val="118000"/>
              </a:schemeClr>
            </a:gs>
            <a:gs pos="73000">
              <a:schemeClr val="accent3">
                <a:hueOff val="-299999"/>
                <a:satOff val="9071"/>
                <a:lumOff val="1568"/>
                <a:alphaOff val="0"/>
                <a:shade val="90000"/>
                <a:satMod val="110000"/>
              </a:schemeClr>
            </a:gs>
            <a:gs pos="100000">
              <a:schemeClr val="accent3">
                <a:hueOff val="-299999"/>
                <a:satOff val="9071"/>
                <a:lumOff val="1568"/>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299999"/>
              <a:satOff val="9071"/>
              <a:lumOff val="156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kern="1200" dirty="0" smtClean="0">
              <a:solidFill>
                <a:schemeClr val="tx1"/>
              </a:solidFill>
            </a:rPr>
            <a:t>Prueba y validación del MI.</a:t>
          </a:r>
          <a:endParaRPr lang="es-MX" sz="1600" kern="1200" dirty="0">
            <a:solidFill>
              <a:schemeClr val="tx1"/>
            </a:solidFill>
          </a:endParaRPr>
        </a:p>
      </dsp:txBody>
      <dsp:txXfrm>
        <a:off x="0" y="497606"/>
        <a:ext cx="6643734" cy="411840"/>
      </dsp:txXfrm>
    </dsp:sp>
    <dsp:sp modelId="{42ECC76D-AB3C-4A86-A9B2-5404D46384BB}">
      <dsp:nvSpPr>
        <dsp:cNvPr id="0" name=""/>
        <dsp:cNvSpPr/>
      </dsp:nvSpPr>
      <dsp:spPr>
        <a:xfrm>
          <a:off x="0" y="972806"/>
          <a:ext cx="6643734" cy="411840"/>
        </a:xfrm>
        <a:prstGeom prst="roundRect">
          <a:avLst/>
        </a:prstGeom>
        <a:gradFill rotWithShape="0">
          <a:gsLst>
            <a:gs pos="0">
              <a:schemeClr val="accent3">
                <a:hueOff val="-599998"/>
                <a:satOff val="18141"/>
                <a:lumOff val="3137"/>
                <a:alphaOff val="0"/>
                <a:shade val="63000"/>
              </a:schemeClr>
            </a:gs>
            <a:gs pos="30000">
              <a:schemeClr val="accent3">
                <a:hueOff val="-599998"/>
                <a:satOff val="18141"/>
                <a:lumOff val="3137"/>
                <a:alphaOff val="0"/>
                <a:shade val="90000"/>
                <a:satMod val="110000"/>
              </a:schemeClr>
            </a:gs>
            <a:gs pos="45000">
              <a:schemeClr val="accent3">
                <a:hueOff val="-599998"/>
                <a:satOff val="18141"/>
                <a:lumOff val="3137"/>
                <a:alphaOff val="0"/>
                <a:shade val="100000"/>
                <a:satMod val="118000"/>
              </a:schemeClr>
            </a:gs>
            <a:gs pos="55000">
              <a:schemeClr val="accent3">
                <a:hueOff val="-599998"/>
                <a:satOff val="18141"/>
                <a:lumOff val="3137"/>
                <a:alphaOff val="0"/>
                <a:shade val="100000"/>
                <a:satMod val="118000"/>
              </a:schemeClr>
            </a:gs>
            <a:gs pos="73000">
              <a:schemeClr val="accent3">
                <a:hueOff val="-599998"/>
                <a:satOff val="18141"/>
                <a:lumOff val="3137"/>
                <a:alphaOff val="0"/>
                <a:shade val="90000"/>
                <a:satMod val="110000"/>
              </a:schemeClr>
            </a:gs>
            <a:gs pos="100000">
              <a:schemeClr val="accent3">
                <a:hueOff val="-599998"/>
                <a:satOff val="18141"/>
                <a:lumOff val="3137"/>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599998"/>
              <a:satOff val="18141"/>
              <a:lumOff val="313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kern="1200" dirty="0" smtClean="0">
              <a:solidFill>
                <a:schemeClr val="tx1"/>
              </a:solidFill>
            </a:rPr>
            <a:t>Documentación del MI y de las posibles modificaciones ulteriores del mismo.</a:t>
          </a:r>
          <a:endParaRPr lang="es-MX" sz="1600" kern="1200" dirty="0">
            <a:solidFill>
              <a:schemeClr val="tx1"/>
            </a:solidFill>
          </a:endParaRPr>
        </a:p>
      </dsp:txBody>
      <dsp:txXfrm>
        <a:off x="0" y="972806"/>
        <a:ext cx="6643734" cy="411840"/>
      </dsp:txXfrm>
    </dsp:sp>
    <dsp:sp modelId="{FF47D4BB-EF20-405F-B30C-E7E20A298FA6}">
      <dsp:nvSpPr>
        <dsp:cNvPr id="0" name=""/>
        <dsp:cNvSpPr/>
      </dsp:nvSpPr>
      <dsp:spPr>
        <a:xfrm>
          <a:off x="0" y="1448006"/>
          <a:ext cx="6643734" cy="411840"/>
        </a:xfrm>
        <a:prstGeom prst="roundRect">
          <a:avLst/>
        </a:prstGeom>
        <a:gradFill rotWithShape="0">
          <a:gsLst>
            <a:gs pos="0">
              <a:schemeClr val="accent3">
                <a:hueOff val="-899996"/>
                <a:satOff val="27212"/>
                <a:lumOff val="4705"/>
                <a:alphaOff val="0"/>
                <a:shade val="63000"/>
              </a:schemeClr>
            </a:gs>
            <a:gs pos="30000">
              <a:schemeClr val="accent3">
                <a:hueOff val="-899996"/>
                <a:satOff val="27212"/>
                <a:lumOff val="4705"/>
                <a:alphaOff val="0"/>
                <a:shade val="90000"/>
                <a:satMod val="110000"/>
              </a:schemeClr>
            </a:gs>
            <a:gs pos="45000">
              <a:schemeClr val="accent3">
                <a:hueOff val="-899996"/>
                <a:satOff val="27212"/>
                <a:lumOff val="4705"/>
                <a:alphaOff val="0"/>
                <a:shade val="100000"/>
                <a:satMod val="118000"/>
              </a:schemeClr>
            </a:gs>
            <a:gs pos="55000">
              <a:schemeClr val="accent3">
                <a:hueOff val="-899996"/>
                <a:satOff val="27212"/>
                <a:lumOff val="4705"/>
                <a:alphaOff val="0"/>
                <a:shade val="100000"/>
                <a:satMod val="118000"/>
              </a:schemeClr>
            </a:gs>
            <a:gs pos="73000">
              <a:schemeClr val="accent3">
                <a:hueOff val="-899996"/>
                <a:satOff val="27212"/>
                <a:lumOff val="4705"/>
                <a:alphaOff val="0"/>
                <a:shade val="90000"/>
                <a:satMod val="110000"/>
              </a:schemeClr>
            </a:gs>
            <a:gs pos="100000">
              <a:schemeClr val="accent3">
                <a:hueOff val="-899996"/>
                <a:satOff val="27212"/>
                <a:lumOff val="4705"/>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899996"/>
              <a:satOff val="27212"/>
              <a:lumOff val="470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kern="1200" dirty="0" smtClean="0">
              <a:solidFill>
                <a:schemeClr val="tx1"/>
              </a:solidFill>
            </a:rPr>
            <a:t>Análisis del desempeño del MI y elaboración de informes al respecto.</a:t>
          </a:r>
          <a:endParaRPr lang="es-MX" sz="1600" kern="1200" dirty="0">
            <a:solidFill>
              <a:schemeClr val="tx1"/>
            </a:solidFill>
          </a:endParaRPr>
        </a:p>
      </dsp:txBody>
      <dsp:txXfrm>
        <a:off x="0" y="1448006"/>
        <a:ext cx="6643734" cy="411840"/>
      </dsp:txXfrm>
    </dsp:sp>
    <dsp:sp modelId="{69B13F6D-C2C1-4903-823B-8308FBBA8001}">
      <dsp:nvSpPr>
        <dsp:cNvPr id="0" name=""/>
        <dsp:cNvSpPr/>
      </dsp:nvSpPr>
      <dsp:spPr>
        <a:xfrm>
          <a:off x="0" y="1923207"/>
          <a:ext cx="6643734" cy="411840"/>
        </a:xfrm>
        <a:prstGeom prst="roundRect">
          <a:avLst/>
        </a:prstGeom>
        <a:gradFill rotWithShape="0">
          <a:gsLst>
            <a:gs pos="0">
              <a:schemeClr val="accent3">
                <a:hueOff val="-1199995"/>
                <a:satOff val="36283"/>
                <a:lumOff val="6274"/>
                <a:alphaOff val="0"/>
                <a:shade val="63000"/>
              </a:schemeClr>
            </a:gs>
            <a:gs pos="30000">
              <a:schemeClr val="accent3">
                <a:hueOff val="-1199995"/>
                <a:satOff val="36283"/>
                <a:lumOff val="6274"/>
                <a:alphaOff val="0"/>
                <a:shade val="90000"/>
                <a:satMod val="110000"/>
              </a:schemeClr>
            </a:gs>
            <a:gs pos="45000">
              <a:schemeClr val="accent3">
                <a:hueOff val="-1199995"/>
                <a:satOff val="36283"/>
                <a:lumOff val="6274"/>
                <a:alphaOff val="0"/>
                <a:shade val="100000"/>
                <a:satMod val="118000"/>
              </a:schemeClr>
            </a:gs>
            <a:gs pos="55000">
              <a:schemeClr val="accent3">
                <a:hueOff val="-1199995"/>
                <a:satOff val="36283"/>
                <a:lumOff val="6274"/>
                <a:alphaOff val="0"/>
                <a:shade val="100000"/>
                <a:satMod val="118000"/>
              </a:schemeClr>
            </a:gs>
            <a:gs pos="73000">
              <a:schemeClr val="accent3">
                <a:hueOff val="-1199995"/>
                <a:satOff val="36283"/>
                <a:lumOff val="6274"/>
                <a:alphaOff val="0"/>
                <a:shade val="90000"/>
                <a:satMod val="110000"/>
              </a:schemeClr>
            </a:gs>
            <a:gs pos="100000">
              <a:schemeClr val="accent3">
                <a:hueOff val="-1199995"/>
                <a:satOff val="36283"/>
                <a:lumOff val="627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1199995"/>
              <a:satOff val="36283"/>
              <a:lumOff val="627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kern="1200" dirty="0" smtClean="0">
              <a:solidFill>
                <a:schemeClr val="tx1"/>
              </a:solidFill>
            </a:rPr>
            <a:t>Procedimientos de información sobre el funcionamiento del MI.</a:t>
          </a:r>
          <a:endParaRPr lang="es-ES_tradnl" sz="1600" kern="1200" dirty="0">
            <a:solidFill>
              <a:schemeClr val="tx1"/>
            </a:solidFill>
          </a:endParaRPr>
        </a:p>
      </dsp:txBody>
      <dsp:txXfrm>
        <a:off x="0" y="1923207"/>
        <a:ext cx="6643734" cy="41184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4A9AE-AFE5-4DE6-985E-82C676255971}">
      <dsp:nvSpPr>
        <dsp:cNvPr id="0" name=""/>
        <dsp:cNvSpPr/>
      </dsp:nvSpPr>
      <dsp:spPr>
        <a:xfrm>
          <a:off x="3659509" y="1025850"/>
          <a:ext cx="790712" cy="91440"/>
        </a:xfrm>
        <a:custGeom>
          <a:avLst/>
          <a:gdLst/>
          <a:ahLst/>
          <a:cxnLst/>
          <a:rect l="0" t="0" r="0" b="0"/>
          <a:pathLst>
            <a:path>
              <a:moveTo>
                <a:pt x="0" y="45720"/>
              </a:moveTo>
              <a:lnTo>
                <a:pt x="79071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4034332" y="1067463"/>
        <a:ext cx="41065" cy="8213"/>
      </dsp:txXfrm>
    </dsp:sp>
    <dsp:sp modelId="{D9F1E18B-1EDF-4DBB-A729-ED11DEAC063B}">
      <dsp:nvSpPr>
        <dsp:cNvPr id="0" name=""/>
        <dsp:cNvSpPr/>
      </dsp:nvSpPr>
      <dsp:spPr>
        <a:xfrm>
          <a:off x="90386" y="293"/>
          <a:ext cx="3570922" cy="2142553"/>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Las Instituciones establecerán procedimientos para garantizar que la mejor estimación y las hipótesis en las que se base su cálculo, se comparen periódicamente con su experiencia anterior. </a:t>
          </a:r>
          <a:endParaRPr lang="es-MX" sz="1800" kern="1200" dirty="0">
            <a:solidFill>
              <a:schemeClr val="tx1"/>
            </a:solidFill>
          </a:endParaRPr>
        </a:p>
      </dsp:txBody>
      <dsp:txXfrm>
        <a:off x="90386" y="293"/>
        <a:ext cx="3570922" cy="2142553"/>
      </dsp:txXfrm>
    </dsp:sp>
    <dsp:sp modelId="{A99227D2-16AC-4F7F-BD07-986707ADFCB6}">
      <dsp:nvSpPr>
        <dsp:cNvPr id="0" name=""/>
        <dsp:cNvSpPr/>
      </dsp:nvSpPr>
      <dsp:spPr>
        <a:xfrm>
          <a:off x="4482621" y="293"/>
          <a:ext cx="3570922" cy="2142553"/>
        </a:xfrm>
        <a:prstGeom prst="rect">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Cuando la comparación manifieste una desviación sistemática entre la experiencia y el cálculo de la mejor estimación, la Institución deberá realizar los ajustes necesarios en los métodos actuariales o hipótesis utilizados.</a:t>
          </a:r>
          <a:endParaRPr lang="es-MX" sz="1800" kern="1200" dirty="0">
            <a:solidFill>
              <a:schemeClr val="tx1"/>
            </a:solidFill>
          </a:endParaRPr>
        </a:p>
      </dsp:txBody>
      <dsp:txXfrm>
        <a:off x="4482621" y="293"/>
        <a:ext cx="3570922" cy="2142553"/>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EFDD3A-49C7-4610-B409-542C03545104}">
      <dsp:nvSpPr>
        <dsp:cNvPr id="0" name=""/>
        <dsp:cNvSpPr/>
      </dsp:nvSpPr>
      <dsp:spPr>
        <a:xfrm>
          <a:off x="477091" y="1263"/>
          <a:ext cx="7475501" cy="933521"/>
        </a:xfrm>
        <a:prstGeom prst="chevron">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Revisar que las políticas y normas establecidas por el Consejo de Administración se apliquen de manera adecuada.</a:t>
          </a:r>
          <a:endParaRPr lang="es-MX" sz="1800" kern="1200" dirty="0">
            <a:solidFill>
              <a:schemeClr val="tx1"/>
            </a:solidFill>
          </a:endParaRPr>
        </a:p>
      </dsp:txBody>
      <dsp:txXfrm>
        <a:off x="477091" y="1263"/>
        <a:ext cx="7475501" cy="933521"/>
      </dsp:txXfrm>
    </dsp:sp>
    <dsp:sp modelId="{FD2A2B3C-4B82-434D-810E-B7D73F1C1828}">
      <dsp:nvSpPr>
        <dsp:cNvPr id="0" name=""/>
        <dsp:cNvSpPr/>
      </dsp:nvSpPr>
      <dsp:spPr>
        <a:xfrm>
          <a:off x="477091" y="1065478"/>
          <a:ext cx="2333804" cy="933521"/>
        </a:xfrm>
        <a:prstGeom prst="chevron">
          <a:avLst/>
        </a:prstGeom>
        <a:gradFill rotWithShape="0">
          <a:gsLst>
            <a:gs pos="0">
              <a:schemeClr val="accent3">
                <a:hueOff val="-1199995"/>
                <a:satOff val="36283"/>
                <a:lumOff val="6274"/>
                <a:alphaOff val="0"/>
                <a:shade val="63000"/>
              </a:schemeClr>
            </a:gs>
            <a:gs pos="30000">
              <a:schemeClr val="accent3">
                <a:hueOff val="-1199995"/>
                <a:satOff val="36283"/>
                <a:lumOff val="6274"/>
                <a:alphaOff val="0"/>
                <a:shade val="90000"/>
                <a:satMod val="110000"/>
              </a:schemeClr>
            </a:gs>
            <a:gs pos="45000">
              <a:schemeClr val="accent3">
                <a:hueOff val="-1199995"/>
                <a:satOff val="36283"/>
                <a:lumOff val="6274"/>
                <a:alphaOff val="0"/>
                <a:shade val="100000"/>
                <a:satMod val="118000"/>
              </a:schemeClr>
            </a:gs>
            <a:gs pos="55000">
              <a:schemeClr val="accent3">
                <a:hueOff val="-1199995"/>
                <a:satOff val="36283"/>
                <a:lumOff val="6274"/>
                <a:alphaOff val="0"/>
                <a:shade val="100000"/>
                <a:satMod val="118000"/>
              </a:schemeClr>
            </a:gs>
            <a:gs pos="73000">
              <a:schemeClr val="accent3">
                <a:hueOff val="-1199995"/>
                <a:satOff val="36283"/>
                <a:lumOff val="6274"/>
                <a:alphaOff val="0"/>
                <a:shade val="90000"/>
                <a:satMod val="110000"/>
              </a:schemeClr>
            </a:gs>
            <a:gs pos="100000">
              <a:schemeClr val="accent3">
                <a:hueOff val="-1199995"/>
                <a:satOff val="36283"/>
                <a:lumOff val="627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1199995"/>
              <a:satOff val="36283"/>
              <a:lumOff val="627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Verificar:</a:t>
          </a:r>
          <a:endParaRPr lang="es-MX" sz="1800" kern="1200" dirty="0">
            <a:solidFill>
              <a:schemeClr val="tx1"/>
            </a:solidFill>
          </a:endParaRPr>
        </a:p>
      </dsp:txBody>
      <dsp:txXfrm>
        <a:off x="477091" y="1065478"/>
        <a:ext cx="2333804" cy="933521"/>
      </dsp:txXfrm>
    </dsp:sp>
    <dsp:sp modelId="{224D0D7C-9FD2-4120-B16F-B984E2D25FB1}">
      <dsp:nvSpPr>
        <dsp:cNvPr id="0" name=""/>
        <dsp:cNvSpPr/>
      </dsp:nvSpPr>
      <dsp:spPr>
        <a:xfrm>
          <a:off x="2507500" y="1144827"/>
          <a:ext cx="1937057" cy="774822"/>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El correcto funcionamiento del sistema de control interno.</a:t>
          </a:r>
          <a:endParaRPr lang="es-MX" sz="1200" kern="1200" dirty="0">
            <a:solidFill>
              <a:schemeClr val="tx1"/>
            </a:solidFill>
          </a:endParaRPr>
        </a:p>
      </dsp:txBody>
      <dsp:txXfrm>
        <a:off x="2507500" y="1144827"/>
        <a:ext cx="1937057" cy="774822"/>
      </dsp:txXfrm>
    </dsp:sp>
    <dsp:sp modelId="{C702777B-F40F-4F57-876D-89274981D4BF}">
      <dsp:nvSpPr>
        <dsp:cNvPr id="0" name=""/>
        <dsp:cNvSpPr/>
      </dsp:nvSpPr>
      <dsp:spPr>
        <a:xfrm>
          <a:off x="4173370" y="1144827"/>
          <a:ext cx="1937057" cy="774822"/>
        </a:xfrm>
        <a:prstGeom prst="chevron">
          <a:avLst/>
        </a:prstGeom>
        <a:solidFill>
          <a:schemeClr val="accent3">
            <a:tint val="40000"/>
            <a:alpha val="90000"/>
            <a:hueOff val="-749076"/>
            <a:satOff val="20977"/>
            <a:lumOff val="1168"/>
            <a:alphaOff val="0"/>
          </a:schemeClr>
        </a:solidFill>
        <a:ln w="9525" cap="flat" cmpd="sng" algn="ctr">
          <a:solidFill>
            <a:schemeClr val="accent3">
              <a:tint val="40000"/>
              <a:alpha val="90000"/>
              <a:hueOff val="-749076"/>
              <a:satOff val="20977"/>
              <a:lumOff val="1168"/>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749076"/>
              <a:satOff val="20977"/>
              <a:lumOff val="1168"/>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Su consistencia con los objetivos y lineamientos aplicables en la materia.</a:t>
          </a:r>
          <a:endParaRPr lang="es-MX" sz="1200" kern="1200" dirty="0">
            <a:solidFill>
              <a:schemeClr val="tx1"/>
            </a:solidFill>
          </a:endParaRPr>
        </a:p>
      </dsp:txBody>
      <dsp:txXfrm>
        <a:off x="4173370" y="1144827"/>
        <a:ext cx="1937057" cy="774822"/>
      </dsp:txXfrm>
    </dsp:sp>
    <dsp:sp modelId="{FD64D26B-82B7-4030-8D50-9C4CA277078E}">
      <dsp:nvSpPr>
        <dsp:cNvPr id="0" name=""/>
        <dsp:cNvSpPr/>
      </dsp:nvSpPr>
      <dsp:spPr>
        <a:xfrm>
          <a:off x="5839239" y="1144827"/>
          <a:ext cx="1937057" cy="774822"/>
        </a:xfrm>
        <a:prstGeom prst="chevron">
          <a:avLst/>
        </a:prstGeom>
        <a:solidFill>
          <a:schemeClr val="accent3">
            <a:tint val="40000"/>
            <a:alpha val="90000"/>
            <a:hueOff val="-1498153"/>
            <a:satOff val="41955"/>
            <a:lumOff val="2337"/>
            <a:alphaOff val="0"/>
          </a:schemeClr>
        </a:solidFill>
        <a:ln w="9525" cap="flat" cmpd="sng" algn="ctr">
          <a:solidFill>
            <a:schemeClr val="accent3">
              <a:tint val="40000"/>
              <a:alpha val="90000"/>
              <a:hueOff val="-1498153"/>
              <a:satOff val="41955"/>
              <a:lumOff val="2337"/>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1498153"/>
              <a:satOff val="41955"/>
              <a:lumOff val="2337"/>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s-MX" sz="1200" kern="1200" dirty="0" smtClean="0">
              <a:solidFill>
                <a:schemeClr val="tx1"/>
              </a:solidFill>
            </a:rPr>
            <a:t>Si es suficiente y adecuado para la actividad de la institución. </a:t>
          </a:r>
          <a:endParaRPr lang="es-ES_tradnl" sz="1200" kern="1200" dirty="0">
            <a:solidFill>
              <a:schemeClr val="tx1"/>
            </a:solidFill>
          </a:endParaRPr>
        </a:p>
      </dsp:txBody>
      <dsp:txXfrm>
        <a:off x="5839239" y="1144827"/>
        <a:ext cx="1937057" cy="774822"/>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206831-4051-49E2-B4FD-EF22C3767A44}">
      <dsp:nvSpPr>
        <dsp:cNvPr id="0" name=""/>
        <dsp:cNvSpPr/>
      </dsp:nvSpPr>
      <dsp:spPr>
        <a:xfrm rot="16200000">
          <a:off x="1241670" y="-1238130"/>
          <a:ext cx="928694" cy="3404955"/>
        </a:xfrm>
        <a:prstGeom prst="flowChartManualOperation">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s-MX" sz="1600" kern="1200" dirty="0" smtClean="0">
              <a:solidFill>
                <a:schemeClr val="tx1"/>
              </a:solidFill>
            </a:rPr>
            <a:t>Objetiva e independiente de las funciones operativas.</a:t>
          </a:r>
          <a:endParaRPr lang="es-MX" sz="1600" kern="1200" dirty="0">
            <a:solidFill>
              <a:schemeClr val="tx1"/>
            </a:solidFill>
          </a:endParaRPr>
        </a:p>
      </dsp:txBody>
      <dsp:txXfrm rot="16200000">
        <a:off x="1241670" y="-1238130"/>
        <a:ext cx="928694" cy="3404955"/>
      </dsp:txXfrm>
    </dsp:sp>
    <dsp:sp modelId="{642938F2-615C-46F8-9877-0C62A122E684}">
      <dsp:nvSpPr>
        <dsp:cNvPr id="0" name=""/>
        <dsp:cNvSpPr/>
      </dsp:nvSpPr>
      <dsp:spPr>
        <a:xfrm rot="16200000">
          <a:off x="4901997" y="-1238130"/>
          <a:ext cx="928694" cy="3404955"/>
        </a:xfrm>
        <a:prstGeom prst="flowChartManualOperation">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s-MX" sz="1600" kern="1200" dirty="0" smtClean="0">
              <a:solidFill>
                <a:schemeClr val="tx1"/>
              </a:solidFill>
            </a:rPr>
            <a:t>Efectuada por un área específica que forme parte de la estructura organizacional.</a:t>
          </a:r>
          <a:endParaRPr lang="es-MX" sz="1600" kern="1200" dirty="0">
            <a:solidFill>
              <a:schemeClr val="tx1"/>
            </a:solidFill>
          </a:endParaRPr>
        </a:p>
      </dsp:txBody>
      <dsp:txXfrm rot="16200000">
        <a:off x="4901997" y="-1238130"/>
        <a:ext cx="928694" cy="3404955"/>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97068B-7229-401C-AEA1-8B3B69C6DC12}">
      <dsp:nvSpPr>
        <dsp:cNvPr id="0" name=""/>
        <dsp:cNvSpPr/>
      </dsp:nvSpPr>
      <dsp:spPr>
        <a:xfrm>
          <a:off x="214316" y="0"/>
          <a:ext cx="4143398" cy="3143272"/>
        </a:xfrm>
        <a:prstGeom prst="diamond">
          <a:avLst/>
        </a:prstGeom>
        <a:gradFill rotWithShape="0">
          <a:gsLst>
            <a:gs pos="0">
              <a:schemeClr val="accent2">
                <a:tint val="40000"/>
                <a:hueOff val="0"/>
                <a:satOff val="0"/>
                <a:lumOff val="0"/>
                <a:alphaOff val="0"/>
                <a:shade val="63000"/>
              </a:schemeClr>
            </a:gs>
            <a:gs pos="30000">
              <a:schemeClr val="accent2">
                <a:tint val="40000"/>
                <a:hueOff val="0"/>
                <a:satOff val="0"/>
                <a:lumOff val="0"/>
                <a:alphaOff val="0"/>
                <a:shade val="90000"/>
                <a:satMod val="110000"/>
              </a:schemeClr>
            </a:gs>
            <a:gs pos="45000">
              <a:schemeClr val="accent2">
                <a:tint val="40000"/>
                <a:hueOff val="0"/>
                <a:satOff val="0"/>
                <a:lumOff val="0"/>
                <a:alphaOff val="0"/>
                <a:shade val="100000"/>
                <a:satMod val="118000"/>
              </a:schemeClr>
            </a:gs>
            <a:gs pos="55000">
              <a:schemeClr val="accent2">
                <a:tint val="40000"/>
                <a:hueOff val="0"/>
                <a:satOff val="0"/>
                <a:lumOff val="0"/>
                <a:alphaOff val="0"/>
                <a:shade val="100000"/>
                <a:satMod val="118000"/>
              </a:schemeClr>
            </a:gs>
            <a:gs pos="73000">
              <a:schemeClr val="accent2">
                <a:tint val="40000"/>
                <a:hueOff val="0"/>
                <a:satOff val="0"/>
                <a:lumOff val="0"/>
                <a:alphaOff val="0"/>
                <a:shade val="90000"/>
                <a:satMod val="110000"/>
              </a:schemeClr>
            </a:gs>
            <a:gs pos="100000">
              <a:schemeClr val="accent2">
                <a:tint val="40000"/>
                <a:hueOff val="0"/>
                <a:satOff val="0"/>
                <a:lumOff val="0"/>
                <a:alphaOff val="0"/>
                <a:shade val="63000"/>
              </a:schemeClr>
            </a:gs>
          </a:gsLst>
          <a:lin ang="95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3B6E9F8-001E-4977-A80C-FFB2A928BE0C}">
      <dsp:nvSpPr>
        <dsp:cNvPr id="0" name=""/>
        <dsp:cNvSpPr/>
      </dsp:nvSpPr>
      <dsp:spPr>
        <a:xfrm>
          <a:off x="644529" y="298610"/>
          <a:ext cx="1543696" cy="1225876"/>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Procedimientos administrativos y contables. </a:t>
          </a:r>
          <a:endParaRPr lang="es-MX" sz="1400" kern="1200" dirty="0">
            <a:solidFill>
              <a:schemeClr val="tx1"/>
            </a:solidFill>
          </a:endParaRPr>
        </a:p>
      </dsp:txBody>
      <dsp:txXfrm>
        <a:off x="644529" y="298610"/>
        <a:ext cx="1543696" cy="1225876"/>
      </dsp:txXfrm>
    </dsp:sp>
    <dsp:sp modelId="{458DE700-3B3B-4D75-9362-CBA42BBB9729}">
      <dsp:nvSpPr>
        <dsp:cNvPr id="0" name=""/>
        <dsp:cNvSpPr/>
      </dsp:nvSpPr>
      <dsp:spPr>
        <a:xfrm>
          <a:off x="2313955" y="298610"/>
          <a:ext cx="1543696" cy="1225876"/>
        </a:xfrm>
        <a:prstGeom prst="roundRect">
          <a:avLst/>
        </a:prstGeom>
        <a:gradFill rotWithShape="0">
          <a:gsLst>
            <a:gs pos="0">
              <a:schemeClr val="accent2">
                <a:hueOff val="-2847829"/>
                <a:satOff val="8321"/>
                <a:lumOff val="-1569"/>
                <a:alphaOff val="0"/>
                <a:shade val="63000"/>
              </a:schemeClr>
            </a:gs>
            <a:gs pos="30000">
              <a:schemeClr val="accent2">
                <a:hueOff val="-2847829"/>
                <a:satOff val="8321"/>
                <a:lumOff val="-1569"/>
                <a:alphaOff val="0"/>
                <a:shade val="90000"/>
                <a:satMod val="110000"/>
              </a:schemeClr>
            </a:gs>
            <a:gs pos="45000">
              <a:schemeClr val="accent2">
                <a:hueOff val="-2847829"/>
                <a:satOff val="8321"/>
                <a:lumOff val="-1569"/>
                <a:alphaOff val="0"/>
                <a:shade val="100000"/>
                <a:satMod val="118000"/>
              </a:schemeClr>
            </a:gs>
            <a:gs pos="55000">
              <a:schemeClr val="accent2">
                <a:hueOff val="-2847829"/>
                <a:satOff val="8321"/>
                <a:lumOff val="-1569"/>
                <a:alphaOff val="0"/>
                <a:shade val="100000"/>
                <a:satMod val="118000"/>
              </a:schemeClr>
            </a:gs>
            <a:gs pos="73000">
              <a:schemeClr val="accent2">
                <a:hueOff val="-2847829"/>
                <a:satOff val="8321"/>
                <a:lumOff val="-1569"/>
                <a:alphaOff val="0"/>
                <a:shade val="90000"/>
                <a:satMod val="110000"/>
              </a:schemeClr>
            </a:gs>
            <a:gs pos="100000">
              <a:schemeClr val="accent2">
                <a:hueOff val="-2847829"/>
                <a:satOff val="8321"/>
                <a:lumOff val="-1569"/>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Un marco de control interno. </a:t>
          </a:r>
          <a:endParaRPr lang="es-MX" sz="1400" kern="1200" dirty="0">
            <a:solidFill>
              <a:schemeClr val="tx1"/>
            </a:solidFill>
          </a:endParaRPr>
        </a:p>
      </dsp:txBody>
      <dsp:txXfrm>
        <a:off x="2313955" y="298610"/>
        <a:ext cx="1543696" cy="1225876"/>
      </dsp:txXfrm>
    </dsp:sp>
    <dsp:sp modelId="{73D731AD-7519-4FE4-9DD7-F1E95DFB0588}">
      <dsp:nvSpPr>
        <dsp:cNvPr id="0" name=""/>
        <dsp:cNvSpPr/>
      </dsp:nvSpPr>
      <dsp:spPr>
        <a:xfrm>
          <a:off x="644529" y="1618785"/>
          <a:ext cx="1543696" cy="1225876"/>
        </a:xfrm>
        <a:prstGeom prst="roundRect">
          <a:avLst/>
        </a:prstGeom>
        <a:gradFill rotWithShape="0">
          <a:gsLst>
            <a:gs pos="0">
              <a:schemeClr val="accent2">
                <a:hueOff val="-5695658"/>
                <a:satOff val="16641"/>
                <a:lumOff val="-3137"/>
                <a:alphaOff val="0"/>
                <a:shade val="63000"/>
              </a:schemeClr>
            </a:gs>
            <a:gs pos="30000">
              <a:schemeClr val="accent2">
                <a:hueOff val="-5695658"/>
                <a:satOff val="16641"/>
                <a:lumOff val="-3137"/>
                <a:alphaOff val="0"/>
                <a:shade val="90000"/>
                <a:satMod val="110000"/>
              </a:schemeClr>
            </a:gs>
            <a:gs pos="45000">
              <a:schemeClr val="accent2">
                <a:hueOff val="-5695658"/>
                <a:satOff val="16641"/>
                <a:lumOff val="-3137"/>
                <a:alphaOff val="0"/>
                <a:shade val="100000"/>
                <a:satMod val="118000"/>
              </a:schemeClr>
            </a:gs>
            <a:gs pos="55000">
              <a:schemeClr val="accent2">
                <a:hueOff val="-5695658"/>
                <a:satOff val="16641"/>
                <a:lumOff val="-3137"/>
                <a:alphaOff val="0"/>
                <a:shade val="100000"/>
                <a:satMod val="118000"/>
              </a:schemeClr>
            </a:gs>
            <a:gs pos="73000">
              <a:schemeClr val="accent2">
                <a:hueOff val="-5695658"/>
                <a:satOff val="16641"/>
                <a:lumOff val="-3137"/>
                <a:alphaOff val="0"/>
                <a:shade val="90000"/>
                <a:satMod val="110000"/>
              </a:schemeClr>
            </a:gs>
            <a:gs pos="100000">
              <a:schemeClr val="accent2">
                <a:hueOff val="-5695658"/>
                <a:satOff val="16641"/>
                <a:lumOff val="-3137"/>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Mecanismos adecuados de información a todos los niveles.</a:t>
          </a:r>
          <a:endParaRPr lang="es-MX" sz="1400" kern="1200" dirty="0">
            <a:solidFill>
              <a:schemeClr val="tx1"/>
            </a:solidFill>
          </a:endParaRPr>
        </a:p>
      </dsp:txBody>
      <dsp:txXfrm>
        <a:off x="644529" y="1618785"/>
        <a:ext cx="1543696" cy="1225876"/>
      </dsp:txXfrm>
    </dsp:sp>
    <dsp:sp modelId="{7CE6CF69-D7F4-4380-ABFB-3B42EBCE7EFE}">
      <dsp:nvSpPr>
        <dsp:cNvPr id="0" name=""/>
        <dsp:cNvSpPr/>
      </dsp:nvSpPr>
      <dsp:spPr>
        <a:xfrm>
          <a:off x="2313955" y="1618785"/>
          <a:ext cx="1543696" cy="1225876"/>
        </a:xfrm>
        <a:prstGeom prst="roundRect">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MX" sz="1400" kern="1200" dirty="0" smtClean="0">
              <a:solidFill>
                <a:schemeClr val="tx1"/>
              </a:solidFill>
            </a:rPr>
            <a:t>Una función permanente de comprobación de las actividades d e la misma.</a:t>
          </a:r>
          <a:endParaRPr lang="es-MX" sz="1400" kern="1200" dirty="0">
            <a:solidFill>
              <a:schemeClr val="tx1"/>
            </a:solidFill>
          </a:endParaRPr>
        </a:p>
      </dsp:txBody>
      <dsp:txXfrm>
        <a:off x="2313955" y="1618785"/>
        <a:ext cx="1543696" cy="1225876"/>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8E1A00-A9D9-493D-AF4F-83CE6BEBA573}">
      <dsp:nvSpPr>
        <dsp:cNvPr id="0" name=""/>
        <dsp:cNvSpPr/>
      </dsp:nvSpPr>
      <dsp:spPr>
        <a:xfrm>
          <a:off x="0" y="164"/>
          <a:ext cx="1785934" cy="374400"/>
        </a:xfrm>
        <a:prstGeom prst="roundRect">
          <a:avLst/>
        </a:prstGeom>
        <a:gradFill rotWithShape="0">
          <a:gsLst>
            <a:gs pos="0">
              <a:schemeClr val="accent1">
                <a:shade val="50000"/>
                <a:hueOff val="0"/>
                <a:satOff val="0"/>
                <a:lumOff val="0"/>
                <a:alphaOff val="0"/>
                <a:shade val="63000"/>
              </a:schemeClr>
            </a:gs>
            <a:gs pos="30000">
              <a:schemeClr val="accent1">
                <a:shade val="50000"/>
                <a:hueOff val="0"/>
                <a:satOff val="0"/>
                <a:lumOff val="0"/>
                <a:alphaOff val="0"/>
                <a:shade val="90000"/>
                <a:satMod val="110000"/>
              </a:schemeClr>
            </a:gs>
            <a:gs pos="45000">
              <a:schemeClr val="accent1">
                <a:shade val="50000"/>
                <a:hueOff val="0"/>
                <a:satOff val="0"/>
                <a:lumOff val="0"/>
                <a:alphaOff val="0"/>
                <a:shade val="100000"/>
                <a:satMod val="118000"/>
              </a:schemeClr>
            </a:gs>
            <a:gs pos="55000">
              <a:schemeClr val="accent1">
                <a:shade val="50000"/>
                <a:hueOff val="0"/>
                <a:satOff val="0"/>
                <a:lumOff val="0"/>
                <a:alphaOff val="0"/>
                <a:shade val="100000"/>
                <a:satMod val="118000"/>
              </a:schemeClr>
            </a:gs>
            <a:gs pos="73000">
              <a:schemeClr val="accent1">
                <a:shade val="50000"/>
                <a:hueOff val="0"/>
                <a:satOff val="0"/>
                <a:lumOff val="0"/>
                <a:alphaOff val="0"/>
                <a:shade val="90000"/>
                <a:satMod val="110000"/>
              </a:schemeClr>
            </a:gs>
            <a:gs pos="100000">
              <a:schemeClr val="accent1">
                <a:shade val="5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shade val="5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kern="1200" dirty="0" smtClean="0">
              <a:solidFill>
                <a:schemeClr val="tx1"/>
              </a:solidFill>
            </a:rPr>
            <a:t>Diseño.</a:t>
          </a:r>
          <a:endParaRPr lang="es-MX" sz="1600" kern="1200" dirty="0">
            <a:solidFill>
              <a:schemeClr val="tx1"/>
            </a:solidFill>
          </a:endParaRPr>
        </a:p>
      </dsp:txBody>
      <dsp:txXfrm>
        <a:off x="0" y="164"/>
        <a:ext cx="1785934" cy="374400"/>
      </dsp:txXfrm>
    </dsp:sp>
    <dsp:sp modelId="{C3436A91-73B8-4CDE-A428-8928B076C432}">
      <dsp:nvSpPr>
        <dsp:cNvPr id="0" name=""/>
        <dsp:cNvSpPr/>
      </dsp:nvSpPr>
      <dsp:spPr>
        <a:xfrm>
          <a:off x="0" y="432165"/>
          <a:ext cx="1785934" cy="374400"/>
        </a:xfrm>
        <a:prstGeom prst="roundRect">
          <a:avLst/>
        </a:prstGeom>
        <a:gradFill rotWithShape="0">
          <a:gsLst>
            <a:gs pos="0">
              <a:schemeClr val="accent1">
                <a:shade val="50000"/>
                <a:hueOff val="67659"/>
                <a:satOff val="-1672"/>
                <a:lumOff val="26799"/>
                <a:alphaOff val="0"/>
                <a:shade val="63000"/>
              </a:schemeClr>
            </a:gs>
            <a:gs pos="30000">
              <a:schemeClr val="accent1">
                <a:shade val="50000"/>
                <a:hueOff val="67659"/>
                <a:satOff val="-1672"/>
                <a:lumOff val="26799"/>
                <a:alphaOff val="0"/>
                <a:shade val="90000"/>
                <a:satMod val="110000"/>
              </a:schemeClr>
            </a:gs>
            <a:gs pos="45000">
              <a:schemeClr val="accent1">
                <a:shade val="50000"/>
                <a:hueOff val="67659"/>
                <a:satOff val="-1672"/>
                <a:lumOff val="26799"/>
                <a:alphaOff val="0"/>
                <a:shade val="100000"/>
                <a:satMod val="118000"/>
              </a:schemeClr>
            </a:gs>
            <a:gs pos="55000">
              <a:schemeClr val="accent1">
                <a:shade val="50000"/>
                <a:hueOff val="67659"/>
                <a:satOff val="-1672"/>
                <a:lumOff val="26799"/>
                <a:alphaOff val="0"/>
                <a:shade val="100000"/>
                <a:satMod val="118000"/>
              </a:schemeClr>
            </a:gs>
            <a:gs pos="73000">
              <a:schemeClr val="accent1">
                <a:shade val="50000"/>
                <a:hueOff val="67659"/>
                <a:satOff val="-1672"/>
                <a:lumOff val="26799"/>
                <a:alphaOff val="0"/>
                <a:shade val="90000"/>
                <a:satMod val="110000"/>
              </a:schemeClr>
            </a:gs>
            <a:gs pos="100000">
              <a:schemeClr val="accent1">
                <a:shade val="50000"/>
                <a:hueOff val="67659"/>
                <a:satOff val="-1672"/>
                <a:lumOff val="2679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shade val="50000"/>
              <a:hueOff val="67659"/>
              <a:satOff val="-1672"/>
              <a:lumOff val="2679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kern="1200" dirty="0" smtClean="0">
              <a:solidFill>
                <a:schemeClr val="tx1"/>
              </a:solidFill>
            </a:rPr>
            <a:t>Establecimiento.</a:t>
          </a:r>
          <a:endParaRPr lang="es-MX" sz="1600" kern="1200" dirty="0">
            <a:solidFill>
              <a:schemeClr val="tx1"/>
            </a:solidFill>
          </a:endParaRPr>
        </a:p>
      </dsp:txBody>
      <dsp:txXfrm>
        <a:off x="0" y="432165"/>
        <a:ext cx="1785934" cy="374400"/>
      </dsp:txXfrm>
    </dsp:sp>
    <dsp:sp modelId="{2168D7B0-C50A-4B8C-A48E-A94EA4891202}">
      <dsp:nvSpPr>
        <dsp:cNvPr id="0" name=""/>
        <dsp:cNvSpPr/>
      </dsp:nvSpPr>
      <dsp:spPr>
        <a:xfrm>
          <a:off x="0" y="864165"/>
          <a:ext cx="1785934" cy="374400"/>
        </a:xfrm>
        <a:prstGeom prst="roundRect">
          <a:avLst/>
        </a:prstGeom>
        <a:gradFill rotWithShape="0">
          <a:gsLst>
            <a:gs pos="0">
              <a:schemeClr val="accent1">
                <a:shade val="50000"/>
                <a:hueOff val="67659"/>
                <a:satOff val="-1672"/>
                <a:lumOff val="26799"/>
                <a:alphaOff val="0"/>
                <a:shade val="63000"/>
              </a:schemeClr>
            </a:gs>
            <a:gs pos="30000">
              <a:schemeClr val="accent1">
                <a:shade val="50000"/>
                <a:hueOff val="67659"/>
                <a:satOff val="-1672"/>
                <a:lumOff val="26799"/>
                <a:alphaOff val="0"/>
                <a:shade val="90000"/>
                <a:satMod val="110000"/>
              </a:schemeClr>
            </a:gs>
            <a:gs pos="45000">
              <a:schemeClr val="accent1">
                <a:shade val="50000"/>
                <a:hueOff val="67659"/>
                <a:satOff val="-1672"/>
                <a:lumOff val="26799"/>
                <a:alphaOff val="0"/>
                <a:shade val="100000"/>
                <a:satMod val="118000"/>
              </a:schemeClr>
            </a:gs>
            <a:gs pos="55000">
              <a:schemeClr val="accent1">
                <a:shade val="50000"/>
                <a:hueOff val="67659"/>
                <a:satOff val="-1672"/>
                <a:lumOff val="26799"/>
                <a:alphaOff val="0"/>
                <a:shade val="100000"/>
                <a:satMod val="118000"/>
              </a:schemeClr>
            </a:gs>
            <a:gs pos="73000">
              <a:schemeClr val="accent1">
                <a:shade val="50000"/>
                <a:hueOff val="67659"/>
                <a:satOff val="-1672"/>
                <a:lumOff val="26799"/>
                <a:alphaOff val="0"/>
                <a:shade val="90000"/>
                <a:satMod val="110000"/>
              </a:schemeClr>
            </a:gs>
            <a:gs pos="100000">
              <a:schemeClr val="accent1">
                <a:shade val="50000"/>
                <a:hueOff val="67659"/>
                <a:satOff val="-1672"/>
                <a:lumOff val="2679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shade val="50000"/>
              <a:hueOff val="67659"/>
              <a:satOff val="-1672"/>
              <a:lumOff val="2679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kern="1200" dirty="0" smtClean="0">
              <a:solidFill>
                <a:schemeClr val="tx1"/>
              </a:solidFill>
            </a:rPr>
            <a:t>Actualización.</a:t>
          </a:r>
          <a:endParaRPr lang="es-MX" sz="1600" kern="1200" dirty="0">
            <a:solidFill>
              <a:schemeClr val="tx1"/>
            </a:solidFill>
          </a:endParaRPr>
        </a:p>
      </dsp:txBody>
      <dsp:txXfrm>
        <a:off x="0" y="864165"/>
        <a:ext cx="1785934" cy="3744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92F08E-C604-447D-B492-A230000129DE}">
      <dsp:nvSpPr>
        <dsp:cNvPr id="0" name=""/>
        <dsp:cNvSpPr/>
      </dsp:nvSpPr>
      <dsp:spPr>
        <a:xfrm>
          <a:off x="0" y="634"/>
          <a:ext cx="1642672" cy="657069"/>
        </a:xfrm>
        <a:prstGeom prst="chevron">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s-MX" sz="1500" kern="1200" dirty="0" smtClean="0"/>
            <a:t>Gobierno</a:t>
          </a:r>
          <a:endParaRPr lang="es-MX" sz="1500" kern="1200" dirty="0"/>
        </a:p>
      </dsp:txBody>
      <dsp:txXfrm>
        <a:off x="0" y="634"/>
        <a:ext cx="1642672" cy="657069"/>
      </dsp:txXfrm>
    </dsp:sp>
    <dsp:sp modelId="{6B905410-6B38-493E-9C5F-4F33DD2E881B}">
      <dsp:nvSpPr>
        <dsp:cNvPr id="0" name=""/>
        <dsp:cNvSpPr/>
      </dsp:nvSpPr>
      <dsp:spPr>
        <a:xfrm>
          <a:off x="1561384" y="56485"/>
          <a:ext cx="2296269" cy="545367"/>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dirty="0" smtClean="0"/>
            <a:t>Latín “</a:t>
          </a:r>
          <a:r>
            <a:rPr lang="es-MX" sz="1400" i="1" kern="1200" dirty="0" smtClean="0"/>
            <a:t>gubernare</a:t>
          </a:r>
          <a:r>
            <a:rPr lang="es-MX" sz="1400" kern="1200" dirty="0" smtClean="0"/>
            <a:t>”</a:t>
          </a:r>
          <a:endParaRPr lang="es-MX" sz="1400" kern="1200" dirty="0"/>
        </a:p>
      </dsp:txBody>
      <dsp:txXfrm>
        <a:off x="1561384" y="56485"/>
        <a:ext cx="2296269" cy="545367"/>
      </dsp:txXfrm>
    </dsp:sp>
    <dsp:sp modelId="{F8CEFEAA-760B-4D9E-ACB6-4EA53EF175C3}">
      <dsp:nvSpPr>
        <dsp:cNvPr id="0" name=""/>
        <dsp:cNvSpPr/>
      </dsp:nvSpPr>
      <dsp:spPr>
        <a:xfrm>
          <a:off x="3813142" y="56485"/>
          <a:ext cx="4266477" cy="545367"/>
        </a:xfrm>
        <a:prstGeom prst="chevron">
          <a:avLst/>
        </a:prstGeom>
        <a:solidFill>
          <a:schemeClr val="accent3">
            <a:tint val="40000"/>
            <a:alpha val="90000"/>
            <a:hueOff val="-299631"/>
            <a:satOff val="8391"/>
            <a:lumOff val="467"/>
            <a:alphaOff val="0"/>
          </a:schemeClr>
        </a:solidFill>
        <a:ln w="9525" cap="flat" cmpd="sng" algn="ctr">
          <a:solidFill>
            <a:schemeClr val="accent3">
              <a:tint val="40000"/>
              <a:alpha val="90000"/>
              <a:hueOff val="-299631"/>
              <a:satOff val="8391"/>
              <a:lumOff val="467"/>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299631"/>
              <a:satOff val="8391"/>
              <a:lumOff val="467"/>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b="1" kern="1200" dirty="0" smtClean="0"/>
            <a:t>Mandar con autoridad</a:t>
          </a:r>
          <a:r>
            <a:rPr lang="es-MX" sz="1400" kern="1200" dirty="0" smtClean="0"/>
            <a:t>, guiar, dirigir, acción y efecto de gobernar</a:t>
          </a:r>
          <a:endParaRPr lang="es-MX" sz="1400" kern="1200" dirty="0"/>
        </a:p>
      </dsp:txBody>
      <dsp:txXfrm>
        <a:off x="3813142" y="56485"/>
        <a:ext cx="4266477" cy="545367"/>
      </dsp:txXfrm>
    </dsp:sp>
    <dsp:sp modelId="{2B325CF1-20ED-4121-B121-0ECB53B833A0}">
      <dsp:nvSpPr>
        <dsp:cNvPr id="0" name=""/>
        <dsp:cNvSpPr/>
      </dsp:nvSpPr>
      <dsp:spPr>
        <a:xfrm>
          <a:off x="0" y="749693"/>
          <a:ext cx="1642672" cy="657069"/>
        </a:xfrm>
        <a:prstGeom prst="chevron">
          <a:avLst/>
        </a:prstGeom>
        <a:gradFill rotWithShape="0">
          <a:gsLst>
            <a:gs pos="0">
              <a:schemeClr val="accent3">
                <a:hueOff val="-599998"/>
                <a:satOff val="18141"/>
                <a:lumOff val="3137"/>
                <a:alphaOff val="0"/>
                <a:shade val="63000"/>
              </a:schemeClr>
            </a:gs>
            <a:gs pos="30000">
              <a:schemeClr val="accent3">
                <a:hueOff val="-599998"/>
                <a:satOff val="18141"/>
                <a:lumOff val="3137"/>
                <a:alphaOff val="0"/>
                <a:shade val="90000"/>
                <a:satMod val="110000"/>
              </a:schemeClr>
            </a:gs>
            <a:gs pos="45000">
              <a:schemeClr val="accent3">
                <a:hueOff val="-599998"/>
                <a:satOff val="18141"/>
                <a:lumOff val="3137"/>
                <a:alphaOff val="0"/>
                <a:shade val="100000"/>
                <a:satMod val="118000"/>
              </a:schemeClr>
            </a:gs>
            <a:gs pos="55000">
              <a:schemeClr val="accent3">
                <a:hueOff val="-599998"/>
                <a:satOff val="18141"/>
                <a:lumOff val="3137"/>
                <a:alphaOff val="0"/>
                <a:shade val="100000"/>
                <a:satMod val="118000"/>
              </a:schemeClr>
            </a:gs>
            <a:gs pos="73000">
              <a:schemeClr val="accent3">
                <a:hueOff val="-599998"/>
                <a:satOff val="18141"/>
                <a:lumOff val="3137"/>
                <a:alphaOff val="0"/>
                <a:shade val="90000"/>
                <a:satMod val="110000"/>
              </a:schemeClr>
            </a:gs>
            <a:gs pos="100000">
              <a:schemeClr val="accent3">
                <a:hueOff val="-599998"/>
                <a:satOff val="18141"/>
                <a:lumOff val="3137"/>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599998"/>
              <a:satOff val="18141"/>
              <a:lumOff val="313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s-MX" sz="1500" kern="1200" dirty="0" smtClean="0"/>
            <a:t>Corporativo</a:t>
          </a:r>
          <a:endParaRPr lang="es-MX" sz="1500" kern="1200" dirty="0"/>
        </a:p>
      </dsp:txBody>
      <dsp:txXfrm>
        <a:off x="0" y="749693"/>
        <a:ext cx="1642672" cy="657069"/>
      </dsp:txXfrm>
    </dsp:sp>
    <dsp:sp modelId="{E8722925-2EBB-4EBE-8FB1-71D315084866}">
      <dsp:nvSpPr>
        <dsp:cNvPr id="0" name=""/>
        <dsp:cNvSpPr/>
      </dsp:nvSpPr>
      <dsp:spPr>
        <a:xfrm>
          <a:off x="1561384" y="805544"/>
          <a:ext cx="2296269" cy="545367"/>
        </a:xfrm>
        <a:prstGeom prst="chevron">
          <a:avLst/>
        </a:prstGeom>
        <a:solidFill>
          <a:schemeClr val="accent3">
            <a:tint val="40000"/>
            <a:alpha val="90000"/>
            <a:hueOff val="-599261"/>
            <a:satOff val="16782"/>
            <a:lumOff val="935"/>
            <a:alphaOff val="0"/>
          </a:schemeClr>
        </a:solidFill>
        <a:ln w="9525" cap="flat" cmpd="sng" algn="ctr">
          <a:solidFill>
            <a:schemeClr val="accent3">
              <a:tint val="40000"/>
              <a:alpha val="90000"/>
              <a:hueOff val="-599261"/>
              <a:satOff val="16782"/>
              <a:lumOff val="935"/>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599261"/>
              <a:satOff val="16782"/>
              <a:lumOff val="935"/>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dirty="0" smtClean="0"/>
            <a:t>Latín “</a:t>
          </a:r>
          <a:r>
            <a:rPr lang="es-MX" sz="1400" i="1" kern="1200" dirty="0" smtClean="0"/>
            <a:t>corpus</a:t>
          </a:r>
          <a:r>
            <a:rPr lang="es-MX" sz="1400" kern="1200" dirty="0" smtClean="0"/>
            <a:t>”</a:t>
          </a:r>
          <a:endParaRPr lang="es-MX" sz="1400" kern="1200" dirty="0"/>
        </a:p>
      </dsp:txBody>
      <dsp:txXfrm>
        <a:off x="1561384" y="805544"/>
        <a:ext cx="2296269" cy="545367"/>
      </dsp:txXfrm>
    </dsp:sp>
    <dsp:sp modelId="{8A810A58-0E77-4FC6-A00B-D1BB08A6416E}">
      <dsp:nvSpPr>
        <dsp:cNvPr id="0" name=""/>
        <dsp:cNvSpPr/>
      </dsp:nvSpPr>
      <dsp:spPr>
        <a:xfrm>
          <a:off x="3813142" y="805544"/>
          <a:ext cx="4266477" cy="545367"/>
        </a:xfrm>
        <a:prstGeom prst="chevron">
          <a:avLst/>
        </a:prstGeom>
        <a:solidFill>
          <a:schemeClr val="accent3">
            <a:tint val="40000"/>
            <a:alpha val="90000"/>
            <a:hueOff val="-898892"/>
            <a:satOff val="25173"/>
            <a:lumOff val="1402"/>
            <a:alphaOff val="0"/>
          </a:schemeClr>
        </a:solidFill>
        <a:ln w="9525" cap="flat" cmpd="sng" algn="ctr">
          <a:solidFill>
            <a:schemeClr val="accent3">
              <a:tint val="40000"/>
              <a:alpha val="90000"/>
              <a:hueOff val="-898892"/>
              <a:satOff val="25173"/>
              <a:lumOff val="1402"/>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898892"/>
              <a:satOff val="25173"/>
              <a:lumOff val="1402"/>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b="1" kern="1200" dirty="0" smtClean="0"/>
            <a:t>Cuerpo</a:t>
          </a:r>
          <a:r>
            <a:rPr lang="es-MX" sz="1400" kern="1200" dirty="0" smtClean="0"/>
            <a:t>, relativo o </a:t>
          </a:r>
          <a:r>
            <a:rPr lang="es-MX" sz="1400" b="1" kern="1200" dirty="0" smtClean="0"/>
            <a:t>perteneciente a una </a:t>
          </a:r>
          <a:r>
            <a:rPr lang="es-MX" sz="1400" kern="1200" dirty="0" smtClean="0"/>
            <a:t>corporación o </a:t>
          </a:r>
          <a:r>
            <a:rPr lang="es-MX" sz="1400" b="1" kern="1200" dirty="0" smtClean="0"/>
            <a:t>comunidad</a:t>
          </a:r>
          <a:endParaRPr lang="es-MX" sz="1400" b="1" kern="1200" dirty="0"/>
        </a:p>
      </dsp:txBody>
      <dsp:txXfrm>
        <a:off x="3813142" y="805544"/>
        <a:ext cx="4266477" cy="545367"/>
      </dsp:txXfrm>
    </dsp:sp>
    <dsp:sp modelId="{ACACD500-61E2-474F-B05E-A864717C852D}">
      <dsp:nvSpPr>
        <dsp:cNvPr id="0" name=""/>
        <dsp:cNvSpPr/>
      </dsp:nvSpPr>
      <dsp:spPr>
        <a:xfrm>
          <a:off x="0" y="1498752"/>
          <a:ext cx="1642672" cy="657069"/>
        </a:xfrm>
        <a:prstGeom prst="chevron">
          <a:avLst/>
        </a:prstGeom>
        <a:gradFill rotWithShape="0">
          <a:gsLst>
            <a:gs pos="0">
              <a:schemeClr val="accent3">
                <a:hueOff val="-1199995"/>
                <a:satOff val="36283"/>
                <a:lumOff val="6274"/>
                <a:alphaOff val="0"/>
                <a:shade val="63000"/>
              </a:schemeClr>
            </a:gs>
            <a:gs pos="30000">
              <a:schemeClr val="accent3">
                <a:hueOff val="-1199995"/>
                <a:satOff val="36283"/>
                <a:lumOff val="6274"/>
                <a:alphaOff val="0"/>
                <a:shade val="90000"/>
                <a:satMod val="110000"/>
              </a:schemeClr>
            </a:gs>
            <a:gs pos="45000">
              <a:schemeClr val="accent3">
                <a:hueOff val="-1199995"/>
                <a:satOff val="36283"/>
                <a:lumOff val="6274"/>
                <a:alphaOff val="0"/>
                <a:shade val="100000"/>
                <a:satMod val="118000"/>
              </a:schemeClr>
            </a:gs>
            <a:gs pos="55000">
              <a:schemeClr val="accent3">
                <a:hueOff val="-1199995"/>
                <a:satOff val="36283"/>
                <a:lumOff val="6274"/>
                <a:alphaOff val="0"/>
                <a:shade val="100000"/>
                <a:satMod val="118000"/>
              </a:schemeClr>
            </a:gs>
            <a:gs pos="73000">
              <a:schemeClr val="accent3">
                <a:hueOff val="-1199995"/>
                <a:satOff val="36283"/>
                <a:lumOff val="6274"/>
                <a:alphaOff val="0"/>
                <a:shade val="90000"/>
                <a:satMod val="110000"/>
              </a:schemeClr>
            </a:gs>
            <a:gs pos="100000">
              <a:schemeClr val="accent3">
                <a:hueOff val="-1199995"/>
                <a:satOff val="36283"/>
                <a:lumOff val="627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1199995"/>
              <a:satOff val="36283"/>
              <a:lumOff val="627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s-MX" sz="1500" kern="1200" dirty="0" smtClean="0"/>
            <a:t>Práctica</a:t>
          </a:r>
          <a:endParaRPr lang="es-MX" sz="1500" kern="1200" dirty="0"/>
        </a:p>
      </dsp:txBody>
      <dsp:txXfrm>
        <a:off x="0" y="1498752"/>
        <a:ext cx="1642672" cy="657069"/>
      </dsp:txXfrm>
    </dsp:sp>
    <dsp:sp modelId="{8C0D9CE7-5562-49B3-AB48-F2B44274919F}">
      <dsp:nvSpPr>
        <dsp:cNvPr id="0" name=""/>
        <dsp:cNvSpPr/>
      </dsp:nvSpPr>
      <dsp:spPr>
        <a:xfrm>
          <a:off x="1561384" y="1554603"/>
          <a:ext cx="2296269" cy="545367"/>
        </a:xfrm>
        <a:prstGeom prst="chevron">
          <a:avLst/>
        </a:prstGeom>
        <a:solidFill>
          <a:schemeClr val="accent3">
            <a:tint val="40000"/>
            <a:alpha val="90000"/>
            <a:hueOff val="-1198522"/>
            <a:satOff val="33564"/>
            <a:lumOff val="1870"/>
            <a:alphaOff val="0"/>
          </a:schemeClr>
        </a:solidFill>
        <a:ln w="9525" cap="flat" cmpd="sng" algn="ctr">
          <a:solidFill>
            <a:schemeClr val="accent3">
              <a:tint val="40000"/>
              <a:alpha val="90000"/>
              <a:hueOff val="-1198522"/>
              <a:satOff val="33564"/>
              <a:lumOff val="187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1198522"/>
              <a:satOff val="33564"/>
              <a:lumOff val="187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dirty="0" smtClean="0"/>
            <a:t>Latín “practicus”</a:t>
          </a:r>
          <a:endParaRPr lang="es-MX" sz="1400" kern="1200" dirty="0"/>
        </a:p>
      </dsp:txBody>
      <dsp:txXfrm>
        <a:off x="1561384" y="1554603"/>
        <a:ext cx="2296269" cy="545367"/>
      </dsp:txXfrm>
    </dsp:sp>
    <dsp:sp modelId="{11DEF3F6-D897-42D0-BB40-4E4278860A31}">
      <dsp:nvSpPr>
        <dsp:cNvPr id="0" name=""/>
        <dsp:cNvSpPr/>
      </dsp:nvSpPr>
      <dsp:spPr>
        <a:xfrm>
          <a:off x="3813142" y="1554603"/>
          <a:ext cx="4266477" cy="545367"/>
        </a:xfrm>
        <a:prstGeom prst="chevron">
          <a:avLst/>
        </a:prstGeom>
        <a:solidFill>
          <a:schemeClr val="accent3">
            <a:tint val="40000"/>
            <a:alpha val="90000"/>
            <a:hueOff val="-1498153"/>
            <a:satOff val="41955"/>
            <a:lumOff val="2337"/>
            <a:alphaOff val="0"/>
          </a:schemeClr>
        </a:solidFill>
        <a:ln w="9525" cap="flat" cmpd="sng" algn="ctr">
          <a:solidFill>
            <a:schemeClr val="accent3">
              <a:tint val="40000"/>
              <a:alpha val="90000"/>
              <a:hueOff val="-1498153"/>
              <a:satOff val="41955"/>
              <a:lumOff val="2337"/>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1498153"/>
              <a:satOff val="41955"/>
              <a:lumOff val="2337"/>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dirty="0" smtClean="0"/>
            <a:t>Lo que </a:t>
          </a:r>
          <a:r>
            <a:rPr lang="es-MX" sz="1400" b="1" kern="1200" dirty="0" smtClean="0"/>
            <a:t>se pract</a:t>
          </a:r>
          <a:r>
            <a:rPr lang="es-MX" sz="1400" kern="1200" dirty="0" smtClean="0"/>
            <a:t>ica o lleva a cabo </a:t>
          </a:r>
          <a:r>
            <a:rPr lang="es-MX" sz="1400" b="1" kern="1200" dirty="0" smtClean="0"/>
            <a:t>según sus reglas o costumbres</a:t>
          </a:r>
          <a:endParaRPr lang="es-MX" sz="1400" b="1" kern="1200" dirty="0"/>
        </a:p>
      </dsp:txBody>
      <dsp:txXfrm>
        <a:off x="3813142" y="1554603"/>
        <a:ext cx="4266477" cy="545367"/>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AE612B-0BD3-40C0-B359-A99DA0CBB33A}">
      <dsp:nvSpPr>
        <dsp:cNvPr id="0" name=""/>
        <dsp:cNvSpPr/>
      </dsp:nvSpPr>
      <dsp:spPr>
        <a:xfrm>
          <a:off x="0" y="210711"/>
          <a:ext cx="3335350" cy="620415"/>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solidFill>
                <a:schemeClr val="tx1"/>
              </a:solidFill>
            </a:rPr>
            <a:t>Los elementos necesarios para evaluar el cumplimiento de las disposiciones legales, reglamentarias y administrativas aplicables.</a:t>
          </a:r>
          <a:endParaRPr lang="es-MX" sz="1400" kern="1200" dirty="0">
            <a:solidFill>
              <a:schemeClr val="tx1"/>
            </a:solidFill>
          </a:endParaRPr>
        </a:p>
      </dsp:txBody>
      <dsp:txXfrm>
        <a:off x="0" y="210711"/>
        <a:ext cx="3335350" cy="620415"/>
      </dsp:txXfrm>
    </dsp:sp>
    <dsp:sp modelId="{6AB6C5E9-9F7B-46E9-A972-DAB70513D41A}">
      <dsp:nvSpPr>
        <dsp:cNvPr id="0" name=""/>
        <dsp:cNvSpPr/>
      </dsp:nvSpPr>
      <dsp:spPr>
        <a:xfrm>
          <a:off x="0" y="907769"/>
          <a:ext cx="3335350" cy="803301"/>
        </a:xfrm>
        <a:prstGeom prst="roundRect">
          <a:avLst/>
        </a:prstGeom>
        <a:gradFill rotWithShape="0">
          <a:gsLst>
            <a:gs pos="0">
              <a:schemeClr val="accent3">
                <a:hueOff val="-1199995"/>
                <a:satOff val="36283"/>
                <a:lumOff val="6274"/>
                <a:alphaOff val="0"/>
                <a:shade val="63000"/>
              </a:schemeClr>
            </a:gs>
            <a:gs pos="30000">
              <a:schemeClr val="accent3">
                <a:hueOff val="-1199995"/>
                <a:satOff val="36283"/>
                <a:lumOff val="6274"/>
                <a:alphaOff val="0"/>
                <a:shade val="90000"/>
                <a:satMod val="110000"/>
              </a:schemeClr>
            </a:gs>
            <a:gs pos="45000">
              <a:schemeClr val="accent3">
                <a:hueOff val="-1199995"/>
                <a:satOff val="36283"/>
                <a:lumOff val="6274"/>
                <a:alphaOff val="0"/>
                <a:shade val="100000"/>
                <a:satMod val="118000"/>
              </a:schemeClr>
            </a:gs>
            <a:gs pos="55000">
              <a:schemeClr val="accent3">
                <a:hueOff val="-1199995"/>
                <a:satOff val="36283"/>
                <a:lumOff val="6274"/>
                <a:alphaOff val="0"/>
                <a:shade val="100000"/>
                <a:satMod val="118000"/>
              </a:schemeClr>
            </a:gs>
            <a:gs pos="73000">
              <a:schemeClr val="accent3">
                <a:hueOff val="-1199995"/>
                <a:satOff val="36283"/>
                <a:lumOff val="6274"/>
                <a:alphaOff val="0"/>
                <a:shade val="90000"/>
                <a:satMod val="110000"/>
              </a:schemeClr>
            </a:gs>
            <a:gs pos="100000">
              <a:schemeClr val="accent3">
                <a:hueOff val="-1199995"/>
                <a:satOff val="36283"/>
                <a:lumOff val="627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1199995"/>
              <a:satOff val="36283"/>
              <a:lumOff val="627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solidFill>
                <a:schemeClr val="tx1"/>
              </a:solidFill>
            </a:rPr>
            <a:t>Posibles repercusiones de cualquier modificación del entorno legal en las operaciones y la determinación y evaluación del riesgo legal.</a:t>
          </a:r>
          <a:endParaRPr lang="es-MX" sz="1400" kern="1200" dirty="0">
            <a:solidFill>
              <a:schemeClr val="tx1"/>
            </a:solidFill>
          </a:endParaRPr>
        </a:p>
      </dsp:txBody>
      <dsp:txXfrm>
        <a:off x="0" y="907769"/>
        <a:ext cx="3335350" cy="803301"/>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3AD283-394E-4C79-A869-F8131A3310D9}">
      <dsp:nvSpPr>
        <dsp:cNvPr id="0" name=""/>
        <dsp:cNvSpPr/>
      </dsp:nvSpPr>
      <dsp:spPr>
        <a:xfrm>
          <a:off x="0" y="410847"/>
          <a:ext cx="2277086" cy="1366251"/>
        </a:xfrm>
        <a:prstGeom prst="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Plan de capacitación para Consejeros / Directorio.</a:t>
          </a:r>
          <a:endParaRPr lang="es-MX" sz="1800" kern="1200" dirty="0">
            <a:solidFill>
              <a:schemeClr val="tx1"/>
            </a:solidFill>
          </a:endParaRPr>
        </a:p>
      </dsp:txBody>
      <dsp:txXfrm>
        <a:off x="0" y="410847"/>
        <a:ext cx="2277086" cy="1366251"/>
      </dsp:txXfrm>
    </dsp:sp>
    <dsp:sp modelId="{62526509-2A86-4093-8769-82B6C127F998}">
      <dsp:nvSpPr>
        <dsp:cNvPr id="0" name=""/>
        <dsp:cNvSpPr/>
      </dsp:nvSpPr>
      <dsp:spPr>
        <a:xfrm>
          <a:off x="2504794" y="410847"/>
          <a:ext cx="2277086" cy="1366251"/>
        </a:xfrm>
        <a:prstGeom prst="rect">
          <a:avLst/>
        </a:prstGeom>
        <a:gradFill rotWithShape="0">
          <a:gsLst>
            <a:gs pos="0">
              <a:schemeClr val="accent3">
                <a:hueOff val="-239999"/>
                <a:satOff val="7257"/>
                <a:lumOff val="1255"/>
                <a:alphaOff val="0"/>
                <a:shade val="63000"/>
              </a:schemeClr>
            </a:gs>
            <a:gs pos="30000">
              <a:schemeClr val="accent3">
                <a:hueOff val="-239999"/>
                <a:satOff val="7257"/>
                <a:lumOff val="1255"/>
                <a:alphaOff val="0"/>
                <a:shade val="90000"/>
                <a:satMod val="110000"/>
              </a:schemeClr>
            </a:gs>
            <a:gs pos="45000">
              <a:schemeClr val="accent3">
                <a:hueOff val="-239999"/>
                <a:satOff val="7257"/>
                <a:lumOff val="1255"/>
                <a:alphaOff val="0"/>
                <a:shade val="100000"/>
                <a:satMod val="118000"/>
              </a:schemeClr>
            </a:gs>
            <a:gs pos="55000">
              <a:schemeClr val="accent3">
                <a:hueOff val="-239999"/>
                <a:satOff val="7257"/>
                <a:lumOff val="1255"/>
                <a:alphaOff val="0"/>
                <a:shade val="100000"/>
                <a:satMod val="118000"/>
              </a:schemeClr>
            </a:gs>
            <a:gs pos="73000">
              <a:schemeClr val="accent3">
                <a:hueOff val="-239999"/>
                <a:satOff val="7257"/>
                <a:lumOff val="1255"/>
                <a:alphaOff val="0"/>
                <a:shade val="90000"/>
                <a:satMod val="110000"/>
              </a:schemeClr>
            </a:gs>
            <a:gs pos="100000">
              <a:schemeClr val="accent3">
                <a:hueOff val="-239999"/>
                <a:satOff val="7257"/>
                <a:lumOff val="1255"/>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239999"/>
              <a:satOff val="7257"/>
              <a:lumOff val="125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Plan de capacitación para Alta Gerencia y mandos medios.</a:t>
          </a:r>
          <a:endParaRPr lang="es-MX" sz="1800" kern="1200" dirty="0">
            <a:solidFill>
              <a:schemeClr val="tx1"/>
            </a:solidFill>
          </a:endParaRPr>
        </a:p>
      </dsp:txBody>
      <dsp:txXfrm>
        <a:off x="2504794" y="410847"/>
        <a:ext cx="2277086" cy="1366251"/>
      </dsp:txXfrm>
    </dsp:sp>
    <dsp:sp modelId="{2F5863F3-1A65-47EE-A038-34CDF683DBB4}">
      <dsp:nvSpPr>
        <dsp:cNvPr id="0" name=""/>
        <dsp:cNvSpPr/>
      </dsp:nvSpPr>
      <dsp:spPr>
        <a:xfrm>
          <a:off x="5009589" y="410847"/>
          <a:ext cx="2277086" cy="1366251"/>
        </a:xfrm>
        <a:prstGeom prst="rect">
          <a:avLst/>
        </a:prstGeom>
        <a:gradFill rotWithShape="0">
          <a:gsLst>
            <a:gs pos="0">
              <a:schemeClr val="accent3">
                <a:hueOff val="-479998"/>
                <a:satOff val="14513"/>
                <a:lumOff val="2510"/>
                <a:alphaOff val="0"/>
                <a:shade val="63000"/>
              </a:schemeClr>
            </a:gs>
            <a:gs pos="30000">
              <a:schemeClr val="accent3">
                <a:hueOff val="-479998"/>
                <a:satOff val="14513"/>
                <a:lumOff val="2510"/>
                <a:alphaOff val="0"/>
                <a:shade val="90000"/>
                <a:satMod val="110000"/>
              </a:schemeClr>
            </a:gs>
            <a:gs pos="45000">
              <a:schemeClr val="accent3">
                <a:hueOff val="-479998"/>
                <a:satOff val="14513"/>
                <a:lumOff val="2510"/>
                <a:alphaOff val="0"/>
                <a:shade val="100000"/>
                <a:satMod val="118000"/>
              </a:schemeClr>
            </a:gs>
            <a:gs pos="55000">
              <a:schemeClr val="accent3">
                <a:hueOff val="-479998"/>
                <a:satOff val="14513"/>
                <a:lumOff val="2510"/>
                <a:alphaOff val="0"/>
                <a:shade val="100000"/>
                <a:satMod val="118000"/>
              </a:schemeClr>
            </a:gs>
            <a:gs pos="73000">
              <a:schemeClr val="accent3">
                <a:hueOff val="-479998"/>
                <a:satOff val="14513"/>
                <a:lumOff val="2510"/>
                <a:alphaOff val="0"/>
                <a:shade val="90000"/>
                <a:satMod val="110000"/>
              </a:schemeClr>
            </a:gs>
            <a:gs pos="100000">
              <a:schemeClr val="accent3">
                <a:hueOff val="-479998"/>
                <a:satOff val="14513"/>
                <a:lumOff val="251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479998"/>
              <a:satOff val="14513"/>
              <a:lumOff val="25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Programa para la instalación de la cultura de Administración de Riesgos Corporativo. </a:t>
          </a:r>
          <a:endParaRPr lang="es-MX" sz="1800" kern="1200" dirty="0">
            <a:solidFill>
              <a:schemeClr val="tx1"/>
            </a:solidFill>
          </a:endParaRPr>
        </a:p>
      </dsp:txBody>
      <dsp:txXfrm>
        <a:off x="5009589" y="410847"/>
        <a:ext cx="2277086" cy="1366251"/>
      </dsp:txXfrm>
    </dsp:sp>
    <dsp:sp modelId="{3E1FC9E2-424B-499D-A6AC-1CE6AD14D012}">
      <dsp:nvSpPr>
        <dsp:cNvPr id="0" name=""/>
        <dsp:cNvSpPr/>
      </dsp:nvSpPr>
      <dsp:spPr>
        <a:xfrm>
          <a:off x="0" y="2004808"/>
          <a:ext cx="2277086" cy="1366251"/>
        </a:xfrm>
        <a:prstGeom prst="rect">
          <a:avLst/>
        </a:prstGeom>
        <a:gradFill rotWithShape="0">
          <a:gsLst>
            <a:gs pos="0">
              <a:schemeClr val="accent3">
                <a:hueOff val="-719997"/>
                <a:satOff val="21770"/>
                <a:lumOff val="3764"/>
                <a:alphaOff val="0"/>
                <a:shade val="63000"/>
              </a:schemeClr>
            </a:gs>
            <a:gs pos="30000">
              <a:schemeClr val="accent3">
                <a:hueOff val="-719997"/>
                <a:satOff val="21770"/>
                <a:lumOff val="3764"/>
                <a:alphaOff val="0"/>
                <a:shade val="90000"/>
                <a:satMod val="110000"/>
              </a:schemeClr>
            </a:gs>
            <a:gs pos="45000">
              <a:schemeClr val="accent3">
                <a:hueOff val="-719997"/>
                <a:satOff val="21770"/>
                <a:lumOff val="3764"/>
                <a:alphaOff val="0"/>
                <a:shade val="100000"/>
                <a:satMod val="118000"/>
              </a:schemeClr>
            </a:gs>
            <a:gs pos="55000">
              <a:schemeClr val="accent3">
                <a:hueOff val="-719997"/>
                <a:satOff val="21770"/>
                <a:lumOff val="3764"/>
                <a:alphaOff val="0"/>
                <a:shade val="100000"/>
                <a:satMod val="118000"/>
              </a:schemeClr>
            </a:gs>
            <a:gs pos="73000">
              <a:schemeClr val="accent3">
                <a:hueOff val="-719997"/>
                <a:satOff val="21770"/>
                <a:lumOff val="3764"/>
                <a:alphaOff val="0"/>
                <a:shade val="90000"/>
                <a:satMod val="110000"/>
              </a:schemeClr>
            </a:gs>
            <a:gs pos="100000">
              <a:schemeClr val="accent3">
                <a:hueOff val="-719997"/>
                <a:satOff val="21770"/>
                <a:lumOff val="376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719997"/>
              <a:satOff val="21770"/>
              <a:lumOff val="376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dirty="0" smtClean="0">
              <a:solidFill>
                <a:schemeClr val="tx1"/>
              </a:solidFill>
            </a:rPr>
            <a:t>Boletines. </a:t>
          </a:r>
          <a:endParaRPr lang="es-MX" sz="1800" kern="1200" dirty="0">
            <a:solidFill>
              <a:schemeClr val="tx1"/>
            </a:solidFill>
          </a:endParaRPr>
        </a:p>
      </dsp:txBody>
      <dsp:txXfrm>
        <a:off x="0" y="2004808"/>
        <a:ext cx="2277086" cy="1366251"/>
      </dsp:txXfrm>
    </dsp:sp>
    <dsp:sp modelId="{48E2E2DD-8E3E-46FB-9C3C-34E088562701}">
      <dsp:nvSpPr>
        <dsp:cNvPr id="0" name=""/>
        <dsp:cNvSpPr/>
      </dsp:nvSpPr>
      <dsp:spPr>
        <a:xfrm>
          <a:off x="2504794" y="2004808"/>
          <a:ext cx="2277086" cy="1366251"/>
        </a:xfrm>
        <a:prstGeom prst="rect">
          <a:avLst/>
        </a:prstGeom>
        <a:gradFill rotWithShape="0">
          <a:gsLst>
            <a:gs pos="0">
              <a:schemeClr val="accent3">
                <a:hueOff val="-959996"/>
                <a:satOff val="29026"/>
                <a:lumOff val="5019"/>
                <a:alphaOff val="0"/>
                <a:shade val="63000"/>
              </a:schemeClr>
            </a:gs>
            <a:gs pos="30000">
              <a:schemeClr val="accent3">
                <a:hueOff val="-959996"/>
                <a:satOff val="29026"/>
                <a:lumOff val="5019"/>
                <a:alphaOff val="0"/>
                <a:shade val="90000"/>
                <a:satMod val="110000"/>
              </a:schemeClr>
            </a:gs>
            <a:gs pos="45000">
              <a:schemeClr val="accent3">
                <a:hueOff val="-959996"/>
                <a:satOff val="29026"/>
                <a:lumOff val="5019"/>
                <a:alphaOff val="0"/>
                <a:shade val="100000"/>
                <a:satMod val="118000"/>
              </a:schemeClr>
            </a:gs>
            <a:gs pos="55000">
              <a:schemeClr val="accent3">
                <a:hueOff val="-959996"/>
                <a:satOff val="29026"/>
                <a:lumOff val="5019"/>
                <a:alphaOff val="0"/>
                <a:shade val="100000"/>
                <a:satMod val="118000"/>
              </a:schemeClr>
            </a:gs>
            <a:gs pos="73000">
              <a:schemeClr val="accent3">
                <a:hueOff val="-959996"/>
                <a:satOff val="29026"/>
                <a:lumOff val="5019"/>
                <a:alphaOff val="0"/>
                <a:shade val="90000"/>
                <a:satMod val="110000"/>
              </a:schemeClr>
            </a:gs>
            <a:gs pos="100000">
              <a:schemeClr val="accent3">
                <a:hueOff val="-959996"/>
                <a:satOff val="29026"/>
                <a:lumOff val="501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959996"/>
              <a:satOff val="29026"/>
              <a:lumOff val="501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dirty="0" smtClean="0">
              <a:solidFill>
                <a:schemeClr val="tx1"/>
              </a:solidFill>
            </a:rPr>
            <a:t>Tutoriales. </a:t>
          </a:r>
          <a:endParaRPr lang="es-MX" sz="1800" kern="1200" dirty="0">
            <a:solidFill>
              <a:schemeClr val="tx1"/>
            </a:solidFill>
          </a:endParaRPr>
        </a:p>
      </dsp:txBody>
      <dsp:txXfrm>
        <a:off x="2504794" y="2004808"/>
        <a:ext cx="2277086" cy="1366251"/>
      </dsp:txXfrm>
    </dsp:sp>
    <dsp:sp modelId="{EA5A06B5-58CD-46FE-A184-5442A325FD94}">
      <dsp:nvSpPr>
        <dsp:cNvPr id="0" name=""/>
        <dsp:cNvSpPr/>
      </dsp:nvSpPr>
      <dsp:spPr>
        <a:xfrm>
          <a:off x="5009589" y="2004808"/>
          <a:ext cx="2277086" cy="1366251"/>
        </a:xfrm>
        <a:prstGeom prst="rect">
          <a:avLst/>
        </a:prstGeom>
        <a:gradFill rotWithShape="0">
          <a:gsLst>
            <a:gs pos="0">
              <a:schemeClr val="accent3">
                <a:hueOff val="-1199995"/>
                <a:satOff val="36283"/>
                <a:lumOff val="6274"/>
                <a:alphaOff val="0"/>
                <a:shade val="63000"/>
              </a:schemeClr>
            </a:gs>
            <a:gs pos="30000">
              <a:schemeClr val="accent3">
                <a:hueOff val="-1199995"/>
                <a:satOff val="36283"/>
                <a:lumOff val="6274"/>
                <a:alphaOff val="0"/>
                <a:shade val="90000"/>
                <a:satMod val="110000"/>
              </a:schemeClr>
            </a:gs>
            <a:gs pos="45000">
              <a:schemeClr val="accent3">
                <a:hueOff val="-1199995"/>
                <a:satOff val="36283"/>
                <a:lumOff val="6274"/>
                <a:alphaOff val="0"/>
                <a:shade val="100000"/>
                <a:satMod val="118000"/>
              </a:schemeClr>
            </a:gs>
            <a:gs pos="55000">
              <a:schemeClr val="accent3">
                <a:hueOff val="-1199995"/>
                <a:satOff val="36283"/>
                <a:lumOff val="6274"/>
                <a:alphaOff val="0"/>
                <a:shade val="100000"/>
                <a:satMod val="118000"/>
              </a:schemeClr>
            </a:gs>
            <a:gs pos="73000">
              <a:schemeClr val="accent3">
                <a:hueOff val="-1199995"/>
                <a:satOff val="36283"/>
                <a:lumOff val="6274"/>
                <a:alphaOff val="0"/>
                <a:shade val="90000"/>
                <a:satMod val="110000"/>
              </a:schemeClr>
            </a:gs>
            <a:gs pos="100000">
              <a:schemeClr val="accent3">
                <a:hueOff val="-1199995"/>
                <a:satOff val="36283"/>
                <a:lumOff val="627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1199995"/>
              <a:satOff val="36283"/>
              <a:lumOff val="627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dirty="0" smtClean="0">
              <a:solidFill>
                <a:schemeClr val="tx1"/>
              </a:solidFill>
            </a:rPr>
            <a:t>Cápsulas informativas.</a:t>
          </a:r>
          <a:endParaRPr lang="es-MX" sz="1800" kern="1200" dirty="0">
            <a:solidFill>
              <a:schemeClr val="tx1"/>
            </a:solidFill>
          </a:endParaRPr>
        </a:p>
      </dsp:txBody>
      <dsp:txXfrm>
        <a:off x="5009589" y="2004808"/>
        <a:ext cx="2277086" cy="1366251"/>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39B8D1-4E2F-4037-9A26-B2DBF4A47378}">
      <dsp:nvSpPr>
        <dsp:cNvPr id="0" name=""/>
        <dsp:cNvSpPr/>
      </dsp:nvSpPr>
      <dsp:spPr>
        <a:xfrm>
          <a:off x="0" y="13883"/>
          <a:ext cx="7572428" cy="786240"/>
        </a:xfrm>
        <a:prstGeom prst="round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kern="1200" dirty="0" smtClean="0">
              <a:solidFill>
                <a:schemeClr val="tx1"/>
              </a:solidFill>
            </a:rPr>
            <a:t>Incorporación de las siguientes figuras para la administración de las Instituciones:</a:t>
          </a:r>
          <a:r>
            <a:rPr lang="es-MX" sz="2200" kern="1200" dirty="0" smtClean="0">
              <a:solidFill>
                <a:schemeClr val="tx1"/>
              </a:solidFill>
            </a:rPr>
            <a:t> </a:t>
          </a:r>
          <a:endParaRPr lang="es-ES_tradnl" sz="2200" kern="1200" dirty="0">
            <a:solidFill>
              <a:schemeClr val="tx1"/>
            </a:solidFill>
          </a:endParaRPr>
        </a:p>
      </dsp:txBody>
      <dsp:txXfrm>
        <a:off x="0" y="13883"/>
        <a:ext cx="7572428" cy="786240"/>
      </dsp:txXfrm>
    </dsp:sp>
    <dsp:sp modelId="{2A10DEB5-7EF0-4332-9E05-D188B5786EEE}">
      <dsp:nvSpPr>
        <dsp:cNvPr id="0" name=""/>
        <dsp:cNvSpPr/>
      </dsp:nvSpPr>
      <dsp:spPr>
        <a:xfrm>
          <a:off x="0" y="800123"/>
          <a:ext cx="7572428" cy="204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425"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s-MX" sz="1400" kern="1200" dirty="0" smtClean="0">
              <a:solidFill>
                <a:schemeClr val="tx1"/>
              </a:solidFill>
            </a:rPr>
            <a:t>Consejo de Administración o Directorio</a:t>
          </a:r>
          <a:endParaRPr lang="es-MX" sz="1400" kern="1200" dirty="0">
            <a:solidFill>
              <a:schemeClr val="tx1"/>
            </a:solidFill>
          </a:endParaRPr>
        </a:p>
        <a:p>
          <a:pPr marL="228600" lvl="2" indent="-114300" algn="l" defTabSz="622300" rtl="0">
            <a:lnSpc>
              <a:spcPct val="90000"/>
            </a:lnSpc>
            <a:spcBef>
              <a:spcPct val="0"/>
            </a:spcBef>
            <a:spcAft>
              <a:spcPct val="20000"/>
            </a:spcAft>
            <a:buChar char="••"/>
          </a:pPr>
          <a:r>
            <a:rPr lang="es-MX" sz="1400" kern="1200" dirty="0" smtClean="0">
              <a:solidFill>
                <a:schemeClr val="tx1"/>
              </a:solidFill>
            </a:rPr>
            <a:t>Integrado por al menos un 25% de Consejeros / Directores Independientes</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ES_tradnl" sz="1400" kern="1200" dirty="0" smtClean="0">
              <a:solidFill>
                <a:schemeClr val="tx1"/>
              </a:solidFill>
            </a:rPr>
            <a:t>Consejeros / Directores Independientes. </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MX" sz="1400" kern="1200" dirty="0" smtClean="0">
              <a:solidFill>
                <a:schemeClr val="tx1"/>
              </a:solidFill>
            </a:rPr>
            <a:t>Comité de Auditoría y Otros. </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ES_tradnl" sz="1400" kern="1200" dirty="0" smtClean="0">
              <a:solidFill>
                <a:schemeClr val="tx1"/>
              </a:solidFill>
            </a:rPr>
            <a:t>Auditoría Interna. </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ES_tradnl" sz="1400" kern="1200" dirty="0" smtClean="0">
              <a:solidFill>
                <a:schemeClr val="tx1"/>
              </a:solidFill>
            </a:rPr>
            <a:t>Auditoria Externa. </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ES_tradnl" sz="1400" kern="1200" dirty="0" smtClean="0">
              <a:solidFill>
                <a:schemeClr val="tx1"/>
              </a:solidFill>
            </a:rPr>
            <a:t>Contraloría. </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ES_tradnl" sz="1400" kern="1200" dirty="0" smtClean="0">
              <a:solidFill>
                <a:schemeClr val="tx1"/>
              </a:solidFill>
            </a:rPr>
            <a:t>Actuario.                  </a:t>
          </a:r>
          <a:endParaRPr lang="es-MX" sz="1400" kern="1200" dirty="0">
            <a:solidFill>
              <a:schemeClr val="tx1"/>
            </a:solidFill>
          </a:endParaRPr>
        </a:p>
        <a:p>
          <a:pPr marL="114300" lvl="1" indent="-114300" algn="l" defTabSz="622300" rtl="0">
            <a:lnSpc>
              <a:spcPct val="90000"/>
            </a:lnSpc>
            <a:spcBef>
              <a:spcPct val="0"/>
            </a:spcBef>
            <a:spcAft>
              <a:spcPct val="20000"/>
            </a:spcAft>
            <a:buChar char="••"/>
          </a:pPr>
          <a:r>
            <a:rPr lang="es-ES_tradnl" sz="1400" kern="1200" dirty="0" smtClean="0">
              <a:solidFill>
                <a:schemeClr val="tx1"/>
              </a:solidFill>
            </a:rPr>
            <a:t>Recomendable Comites de: Ética (Sanas Practicas) y de Remuneraciones.                                         </a:t>
          </a:r>
          <a:endParaRPr lang="es-MX" sz="1400" kern="1200" dirty="0">
            <a:solidFill>
              <a:schemeClr val="tx1"/>
            </a:solidFill>
          </a:endParaRPr>
        </a:p>
      </dsp:txBody>
      <dsp:txXfrm>
        <a:off x="0" y="800123"/>
        <a:ext cx="7572428" cy="2043090"/>
      </dsp:txXfrm>
    </dsp:sp>
    <dsp:sp modelId="{0ACF0C70-2F1B-4BCE-A81C-00F2F4D06205}">
      <dsp:nvSpPr>
        <dsp:cNvPr id="0" name=""/>
        <dsp:cNvSpPr/>
      </dsp:nvSpPr>
      <dsp:spPr>
        <a:xfrm>
          <a:off x="0" y="2843214"/>
          <a:ext cx="7572428" cy="786240"/>
        </a:xfrm>
        <a:prstGeom prst="roundRect">
          <a:avLst/>
        </a:prstGeom>
        <a:gradFill rotWithShape="0">
          <a:gsLst>
            <a:gs pos="0">
              <a:schemeClr val="accent4">
                <a:hueOff val="-1774290"/>
                <a:satOff val="-59734"/>
                <a:lumOff val="-14510"/>
                <a:alphaOff val="0"/>
                <a:shade val="63000"/>
              </a:schemeClr>
            </a:gs>
            <a:gs pos="30000">
              <a:schemeClr val="accent4">
                <a:hueOff val="-1774290"/>
                <a:satOff val="-59734"/>
                <a:lumOff val="-14510"/>
                <a:alphaOff val="0"/>
                <a:shade val="90000"/>
                <a:satMod val="110000"/>
              </a:schemeClr>
            </a:gs>
            <a:gs pos="45000">
              <a:schemeClr val="accent4">
                <a:hueOff val="-1774290"/>
                <a:satOff val="-59734"/>
                <a:lumOff val="-14510"/>
                <a:alphaOff val="0"/>
                <a:shade val="100000"/>
                <a:satMod val="118000"/>
              </a:schemeClr>
            </a:gs>
            <a:gs pos="55000">
              <a:schemeClr val="accent4">
                <a:hueOff val="-1774290"/>
                <a:satOff val="-59734"/>
                <a:lumOff val="-14510"/>
                <a:alphaOff val="0"/>
                <a:shade val="100000"/>
                <a:satMod val="118000"/>
              </a:schemeClr>
            </a:gs>
            <a:gs pos="73000">
              <a:schemeClr val="accent4">
                <a:hueOff val="-1774290"/>
                <a:satOff val="-59734"/>
                <a:lumOff val="-14510"/>
                <a:alphaOff val="0"/>
                <a:shade val="90000"/>
                <a:satMod val="110000"/>
              </a:schemeClr>
            </a:gs>
            <a:gs pos="100000">
              <a:schemeClr val="accent4">
                <a:hueOff val="-1774290"/>
                <a:satOff val="-59734"/>
                <a:lumOff val="-1451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1774290"/>
              <a:satOff val="-59734"/>
              <a:lumOff val="-1451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0" numCol="1" spcCol="1270" anchor="ctr" anchorCtr="1">
          <a:noAutofit/>
        </a:bodyPr>
        <a:lstStyle/>
        <a:p>
          <a:pPr lvl="0" algn="l" defTabSz="711200" rtl="0">
            <a:lnSpc>
              <a:spcPct val="90000"/>
            </a:lnSpc>
            <a:spcBef>
              <a:spcPct val="0"/>
            </a:spcBef>
            <a:spcAft>
              <a:spcPct val="35000"/>
            </a:spcAft>
          </a:pPr>
          <a:r>
            <a:rPr lang="es-ES_tradnl" sz="1600" kern="1200" dirty="0" smtClean="0">
              <a:solidFill>
                <a:schemeClr val="tx1"/>
              </a:solidFill>
            </a:rPr>
            <a:t>Ne</a:t>
          </a:r>
          <a:r>
            <a:rPr lang="es-MX" sz="1600" kern="1200" dirty="0" smtClean="0">
              <a:solidFill>
                <a:schemeClr val="tx1"/>
              </a:solidFill>
            </a:rPr>
            <a:t>cesidad de analizar y definir en conjunto con las autoridades el procedimiento específico que facilite la aplicación transitoria y plena del modelo de Gobierno Corporativo</a:t>
          </a:r>
          <a:endParaRPr lang="es-MX" sz="1600" kern="1200" dirty="0">
            <a:solidFill>
              <a:schemeClr val="tx1"/>
            </a:solidFill>
          </a:endParaRPr>
        </a:p>
      </dsp:txBody>
      <dsp:txXfrm>
        <a:off x="0" y="2843214"/>
        <a:ext cx="7572428" cy="786240"/>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5F082-B887-4864-971D-AACA4F8283E7}">
      <dsp:nvSpPr>
        <dsp:cNvPr id="0" name=""/>
        <dsp:cNvSpPr/>
      </dsp:nvSpPr>
      <dsp:spPr>
        <a:xfrm>
          <a:off x="1462" y="0"/>
          <a:ext cx="1426831" cy="1643074"/>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kern="1200" dirty="0" smtClean="0">
              <a:solidFill>
                <a:schemeClr val="tx1"/>
              </a:solidFill>
            </a:rPr>
            <a:t>Protocolo de Accionistas.</a:t>
          </a:r>
          <a:endParaRPr lang="es-MX" sz="1700" kern="1200" dirty="0">
            <a:solidFill>
              <a:schemeClr val="tx1"/>
            </a:solidFill>
          </a:endParaRPr>
        </a:p>
      </dsp:txBody>
      <dsp:txXfrm>
        <a:off x="1462" y="0"/>
        <a:ext cx="1426831" cy="1643074"/>
      </dsp:txXfrm>
    </dsp:sp>
    <dsp:sp modelId="{38B5CCC8-16FF-4965-A5A0-863C7544A6E8}">
      <dsp:nvSpPr>
        <dsp:cNvPr id="0" name=""/>
        <dsp:cNvSpPr/>
      </dsp:nvSpPr>
      <dsp:spPr>
        <a:xfrm>
          <a:off x="1668002" y="0"/>
          <a:ext cx="1426831" cy="1643074"/>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kern="1200" dirty="0" smtClean="0">
              <a:solidFill>
                <a:schemeClr val="tx1"/>
              </a:solidFill>
            </a:rPr>
            <a:t>Reglas de Operación del Consejo y sus Comités de apoyo .</a:t>
          </a:r>
          <a:endParaRPr lang="es-MX" sz="1700" kern="1200" dirty="0">
            <a:solidFill>
              <a:schemeClr val="tx1"/>
            </a:solidFill>
          </a:endParaRPr>
        </a:p>
      </dsp:txBody>
      <dsp:txXfrm>
        <a:off x="1668002" y="0"/>
        <a:ext cx="1426831" cy="1643074"/>
      </dsp:txXfrm>
    </dsp:sp>
    <dsp:sp modelId="{B57C33A8-0EB8-46E1-B139-6B2D4E6D1456}">
      <dsp:nvSpPr>
        <dsp:cNvPr id="0" name=""/>
        <dsp:cNvSpPr/>
      </dsp:nvSpPr>
      <dsp:spPr>
        <a:xfrm>
          <a:off x="3334541" y="0"/>
          <a:ext cx="1426831" cy="1643074"/>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kern="1200" dirty="0" smtClean="0">
              <a:solidFill>
                <a:schemeClr val="tx1"/>
              </a:solidFill>
            </a:rPr>
            <a:t>M</a:t>
          </a:r>
          <a:r>
            <a:rPr lang="es-ES_tradnl" sz="1700" kern="1200" dirty="0" smtClean="0">
              <a:solidFill>
                <a:schemeClr val="tx1"/>
              </a:solidFill>
            </a:rPr>
            <a:t>anual del Secretario. </a:t>
          </a:r>
          <a:endParaRPr lang="es-MX" sz="1700" kern="1200" dirty="0">
            <a:solidFill>
              <a:schemeClr val="tx1"/>
            </a:solidFill>
          </a:endParaRPr>
        </a:p>
      </dsp:txBody>
      <dsp:txXfrm>
        <a:off x="3334541" y="0"/>
        <a:ext cx="1426831" cy="1643074"/>
      </dsp:txXfrm>
    </dsp:sp>
    <dsp:sp modelId="{46982DFF-BC00-4B4B-9C5D-AADC62E20104}">
      <dsp:nvSpPr>
        <dsp:cNvPr id="0" name=""/>
        <dsp:cNvSpPr/>
      </dsp:nvSpPr>
      <dsp:spPr>
        <a:xfrm>
          <a:off x="5001080" y="0"/>
          <a:ext cx="1426831" cy="1643074"/>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kern="1200" dirty="0" smtClean="0">
              <a:solidFill>
                <a:schemeClr val="tx1"/>
              </a:solidFill>
            </a:rPr>
            <a:t>Planes de Trabajo del Consejo y sus Comités de apoyo. </a:t>
          </a:r>
          <a:endParaRPr lang="es-MX" sz="1700" kern="1200" dirty="0">
            <a:solidFill>
              <a:schemeClr val="tx1"/>
            </a:solidFill>
          </a:endParaRPr>
        </a:p>
      </dsp:txBody>
      <dsp:txXfrm>
        <a:off x="5001080" y="0"/>
        <a:ext cx="1426831" cy="1643074"/>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399C37-C820-4A4A-BC42-4EEBA7BAF5DB}">
      <dsp:nvSpPr>
        <dsp:cNvPr id="0" name=""/>
        <dsp:cNvSpPr/>
      </dsp:nvSpPr>
      <dsp:spPr>
        <a:xfrm>
          <a:off x="283688" y="610"/>
          <a:ext cx="3097611" cy="1858567"/>
        </a:xfrm>
        <a:prstGeom prst="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Referencia básica a todas las organizaciones del sector para asegurar la implantación de prácticas que le den seguridad y valor a la organización, inversionistas, autoridades y los asegurados</a:t>
          </a:r>
          <a:endParaRPr lang="es-MX" sz="1800" kern="1200" dirty="0">
            <a:solidFill>
              <a:schemeClr val="tx1"/>
            </a:solidFill>
          </a:endParaRPr>
        </a:p>
      </dsp:txBody>
      <dsp:txXfrm>
        <a:off x="283688" y="610"/>
        <a:ext cx="3097611" cy="1858567"/>
      </dsp:txXfrm>
    </dsp:sp>
    <dsp:sp modelId="{ACD703D9-D542-4A72-AEC6-B40B0ECE5D9A}">
      <dsp:nvSpPr>
        <dsp:cNvPr id="0" name=""/>
        <dsp:cNvSpPr/>
      </dsp:nvSpPr>
      <dsp:spPr>
        <a:xfrm>
          <a:off x="3691061" y="610"/>
          <a:ext cx="3097611" cy="1858567"/>
        </a:xfrm>
        <a:prstGeom prst="rect">
          <a:avLst/>
        </a:prstGeom>
        <a:gradFill rotWithShape="0">
          <a:gsLst>
            <a:gs pos="0">
              <a:schemeClr val="accent4">
                <a:hueOff val="-1774290"/>
                <a:satOff val="-59734"/>
                <a:lumOff val="-14510"/>
                <a:alphaOff val="0"/>
                <a:shade val="63000"/>
              </a:schemeClr>
            </a:gs>
            <a:gs pos="30000">
              <a:schemeClr val="accent4">
                <a:hueOff val="-1774290"/>
                <a:satOff val="-59734"/>
                <a:lumOff val="-14510"/>
                <a:alphaOff val="0"/>
                <a:shade val="90000"/>
                <a:satMod val="110000"/>
              </a:schemeClr>
            </a:gs>
            <a:gs pos="45000">
              <a:schemeClr val="accent4">
                <a:hueOff val="-1774290"/>
                <a:satOff val="-59734"/>
                <a:lumOff val="-14510"/>
                <a:alphaOff val="0"/>
                <a:shade val="100000"/>
                <a:satMod val="118000"/>
              </a:schemeClr>
            </a:gs>
            <a:gs pos="55000">
              <a:schemeClr val="accent4">
                <a:hueOff val="-1774290"/>
                <a:satOff val="-59734"/>
                <a:lumOff val="-14510"/>
                <a:alphaOff val="0"/>
                <a:shade val="100000"/>
                <a:satMod val="118000"/>
              </a:schemeClr>
            </a:gs>
            <a:gs pos="73000">
              <a:schemeClr val="accent4">
                <a:hueOff val="-1774290"/>
                <a:satOff val="-59734"/>
                <a:lumOff val="-14510"/>
                <a:alphaOff val="0"/>
                <a:shade val="90000"/>
                <a:satMod val="110000"/>
              </a:schemeClr>
            </a:gs>
            <a:gs pos="100000">
              <a:schemeClr val="accent4">
                <a:hueOff val="-1774290"/>
                <a:satOff val="-59734"/>
                <a:lumOff val="-1451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774290"/>
              <a:satOff val="-59734"/>
              <a:lumOff val="-145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chemeClr val="tx1"/>
              </a:solidFill>
            </a:rPr>
            <a:t>Planteamiento de alternativas que reconozcan de manera específica la naturaleza distinta de las organizaciones del sector.</a:t>
          </a:r>
          <a:r>
            <a:rPr lang="es-MX" sz="1800" u="sng" kern="1200" dirty="0" smtClean="0">
              <a:solidFill>
                <a:schemeClr val="tx1"/>
              </a:solidFill>
            </a:rPr>
            <a:t> </a:t>
          </a:r>
          <a:endParaRPr lang="es-MX" sz="1800" u="sng" kern="1200" dirty="0">
            <a:solidFill>
              <a:schemeClr val="tx1"/>
            </a:solidFill>
          </a:endParaRPr>
        </a:p>
      </dsp:txBody>
      <dsp:txXfrm>
        <a:off x="3691061" y="610"/>
        <a:ext cx="3097611" cy="1858567"/>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98F917-4DE6-4F7C-A15C-E3F25701C3E7}">
      <dsp:nvSpPr>
        <dsp:cNvPr id="0" name=""/>
        <dsp:cNvSpPr/>
      </dsp:nvSpPr>
      <dsp:spPr>
        <a:xfrm>
          <a:off x="0" y="57868"/>
          <a:ext cx="8229600" cy="579149"/>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kern="1200" dirty="0" smtClean="0">
              <a:solidFill>
                <a:schemeClr val="tx1"/>
              </a:solidFill>
            </a:rPr>
            <a:t>Garantice una gestión sana y prudente de su actividad, cuya instrumentación, operación y seguimiento será responsabilidad de su Consejo de Administración (Directorio).</a:t>
          </a:r>
          <a:endParaRPr lang="es-MX" sz="1500" kern="1200" dirty="0">
            <a:solidFill>
              <a:schemeClr val="tx1"/>
            </a:solidFill>
          </a:endParaRPr>
        </a:p>
      </dsp:txBody>
      <dsp:txXfrm>
        <a:off x="0" y="57868"/>
        <a:ext cx="8229600" cy="579149"/>
      </dsp:txXfrm>
    </dsp:sp>
    <dsp:sp modelId="{D5E7BCA0-9DEE-4B0F-A65C-52E82717AC27}">
      <dsp:nvSpPr>
        <dsp:cNvPr id="0" name=""/>
        <dsp:cNvSpPr/>
      </dsp:nvSpPr>
      <dsp:spPr>
        <a:xfrm>
          <a:off x="0" y="680218"/>
          <a:ext cx="8229600" cy="579149"/>
        </a:xfrm>
        <a:prstGeom prst="roundRect">
          <a:avLst/>
        </a:prstGeom>
        <a:gradFill rotWithShape="0">
          <a:gsLst>
            <a:gs pos="0">
              <a:schemeClr val="accent2">
                <a:hueOff val="-2847829"/>
                <a:satOff val="8321"/>
                <a:lumOff val="-1569"/>
                <a:alphaOff val="0"/>
                <a:shade val="63000"/>
              </a:schemeClr>
            </a:gs>
            <a:gs pos="30000">
              <a:schemeClr val="accent2">
                <a:hueOff val="-2847829"/>
                <a:satOff val="8321"/>
                <a:lumOff val="-1569"/>
                <a:alphaOff val="0"/>
                <a:shade val="90000"/>
                <a:satMod val="110000"/>
              </a:schemeClr>
            </a:gs>
            <a:gs pos="45000">
              <a:schemeClr val="accent2">
                <a:hueOff val="-2847829"/>
                <a:satOff val="8321"/>
                <a:lumOff val="-1569"/>
                <a:alphaOff val="0"/>
                <a:shade val="100000"/>
                <a:satMod val="118000"/>
              </a:schemeClr>
            </a:gs>
            <a:gs pos="55000">
              <a:schemeClr val="accent2">
                <a:hueOff val="-2847829"/>
                <a:satOff val="8321"/>
                <a:lumOff val="-1569"/>
                <a:alphaOff val="0"/>
                <a:shade val="100000"/>
                <a:satMod val="118000"/>
              </a:schemeClr>
            </a:gs>
            <a:gs pos="73000">
              <a:schemeClr val="accent2">
                <a:hueOff val="-2847829"/>
                <a:satOff val="8321"/>
                <a:lumOff val="-1569"/>
                <a:alphaOff val="0"/>
                <a:shade val="90000"/>
                <a:satMod val="110000"/>
              </a:schemeClr>
            </a:gs>
            <a:gs pos="100000">
              <a:schemeClr val="accent2">
                <a:hueOff val="-2847829"/>
                <a:satOff val="8321"/>
                <a:lumOff val="-156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2847829"/>
              <a:satOff val="8321"/>
              <a:lumOff val="-156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kern="1200" dirty="0" smtClean="0">
              <a:solidFill>
                <a:schemeClr val="tx1"/>
              </a:solidFill>
            </a:rPr>
            <a:t>Corresponda al volumen de operaciones, así como a la naturaleza y complejidad de las actividades de la institución de que se trate</a:t>
          </a:r>
          <a:endParaRPr lang="es-MX" sz="1500" kern="1200" dirty="0">
            <a:solidFill>
              <a:schemeClr val="tx1"/>
            </a:solidFill>
          </a:endParaRPr>
        </a:p>
      </dsp:txBody>
      <dsp:txXfrm>
        <a:off x="0" y="680218"/>
        <a:ext cx="8229600" cy="579149"/>
      </dsp:txXfrm>
    </dsp:sp>
    <dsp:sp modelId="{54F31A77-9CB7-4878-BA42-2276A255DA3F}">
      <dsp:nvSpPr>
        <dsp:cNvPr id="0" name=""/>
        <dsp:cNvSpPr/>
      </dsp:nvSpPr>
      <dsp:spPr>
        <a:xfrm>
          <a:off x="0" y="1302568"/>
          <a:ext cx="8229600" cy="579149"/>
        </a:xfrm>
        <a:prstGeom prst="roundRect">
          <a:avLst/>
        </a:prstGeom>
        <a:gradFill rotWithShape="0">
          <a:gsLst>
            <a:gs pos="0">
              <a:schemeClr val="accent2">
                <a:hueOff val="-5695658"/>
                <a:satOff val="16641"/>
                <a:lumOff val="-3137"/>
                <a:alphaOff val="0"/>
                <a:shade val="63000"/>
              </a:schemeClr>
            </a:gs>
            <a:gs pos="30000">
              <a:schemeClr val="accent2">
                <a:hueOff val="-5695658"/>
                <a:satOff val="16641"/>
                <a:lumOff val="-3137"/>
                <a:alphaOff val="0"/>
                <a:shade val="90000"/>
                <a:satMod val="110000"/>
              </a:schemeClr>
            </a:gs>
            <a:gs pos="45000">
              <a:schemeClr val="accent2">
                <a:hueOff val="-5695658"/>
                <a:satOff val="16641"/>
                <a:lumOff val="-3137"/>
                <a:alphaOff val="0"/>
                <a:shade val="100000"/>
                <a:satMod val="118000"/>
              </a:schemeClr>
            </a:gs>
            <a:gs pos="55000">
              <a:schemeClr val="accent2">
                <a:hueOff val="-5695658"/>
                <a:satOff val="16641"/>
                <a:lumOff val="-3137"/>
                <a:alphaOff val="0"/>
                <a:shade val="100000"/>
                <a:satMod val="118000"/>
              </a:schemeClr>
            </a:gs>
            <a:gs pos="73000">
              <a:schemeClr val="accent2">
                <a:hueOff val="-5695658"/>
                <a:satOff val="16641"/>
                <a:lumOff val="-3137"/>
                <a:alphaOff val="0"/>
                <a:shade val="90000"/>
                <a:satMod val="110000"/>
              </a:schemeClr>
            </a:gs>
            <a:gs pos="100000">
              <a:schemeClr val="accent2">
                <a:hueOff val="-5695658"/>
                <a:satOff val="16641"/>
                <a:lumOff val="-3137"/>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5695658"/>
              <a:satOff val="16641"/>
              <a:lumOff val="-313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kern="1200" dirty="0" smtClean="0">
              <a:solidFill>
                <a:schemeClr val="tx1"/>
              </a:solidFill>
            </a:rPr>
            <a:t>Establezca y verifique el cumplimiento de políticas y procedimientos explícitos en materia de:</a:t>
          </a:r>
          <a:endParaRPr lang="es-MX" sz="1500" kern="1200" dirty="0">
            <a:solidFill>
              <a:schemeClr val="tx1"/>
            </a:solidFill>
          </a:endParaRPr>
        </a:p>
      </dsp:txBody>
      <dsp:txXfrm>
        <a:off x="0" y="1302568"/>
        <a:ext cx="8229600" cy="579149"/>
      </dsp:txXfrm>
    </dsp:sp>
    <dsp:sp modelId="{E7683B4B-2C3F-4D11-A71E-3990130B2F0B}">
      <dsp:nvSpPr>
        <dsp:cNvPr id="0" name=""/>
        <dsp:cNvSpPr/>
      </dsp:nvSpPr>
      <dsp:spPr>
        <a:xfrm>
          <a:off x="0" y="1881718"/>
          <a:ext cx="8229600"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s-MX" sz="1200" kern="1200" dirty="0" smtClean="0">
              <a:solidFill>
                <a:schemeClr val="tx1"/>
              </a:solidFill>
            </a:rPr>
            <a:t>Administración integral de riesgos</a:t>
          </a:r>
          <a:endParaRPr lang="es-MX" sz="1200" kern="1200" dirty="0">
            <a:solidFill>
              <a:schemeClr val="tx1"/>
            </a:solidFill>
          </a:endParaRPr>
        </a:p>
        <a:p>
          <a:pPr marL="114300" lvl="1" indent="-114300" algn="l" defTabSz="533400" rtl="0">
            <a:lnSpc>
              <a:spcPct val="90000"/>
            </a:lnSpc>
            <a:spcBef>
              <a:spcPct val="0"/>
            </a:spcBef>
            <a:spcAft>
              <a:spcPct val="20000"/>
            </a:spcAft>
            <a:buChar char="••"/>
          </a:pPr>
          <a:r>
            <a:rPr lang="es-MX" sz="1200" kern="1200" dirty="0" smtClean="0">
              <a:solidFill>
                <a:schemeClr val="tx1"/>
              </a:solidFill>
            </a:rPr>
            <a:t>Auditoría interna</a:t>
          </a:r>
          <a:endParaRPr lang="es-MX" sz="1200" kern="1200" dirty="0">
            <a:solidFill>
              <a:schemeClr val="tx1"/>
            </a:solidFill>
          </a:endParaRPr>
        </a:p>
        <a:p>
          <a:pPr marL="114300" lvl="1" indent="-114300" algn="l" defTabSz="533400" rtl="0">
            <a:lnSpc>
              <a:spcPct val="90000"/>
            </a:lnSpc>
            <a:spcBef>
              <a:spcPct val="0"/>
            </a:spcBef>
            <a:spcAft>
              <a:spcPct val="20000"/>
            </a:spcAft>
            <a:buChar char="••"/>
          </a:pPr>
          <a:r>
            <a:rPr lang="es-MX" sz="1200" kern="1200" dirty="0" smtClean="0">
              <a:solidFill>
                <a:schemeClr val="tx1"/>
              </a:solidFill>
            </a:rPr>
            <a:t>Contraloría internas</a:t>
          </a:r>
          <a:endParaRPr lang="es-MX" sz="1200" kern="1200" dirty="0">
            <a:solidFill>
              <a:schemeClr val="tx1"/>
            </a:solidFill>
          </a:endParaRPr>
        </a:p>
        <a:p>
          <a:pPr marL="114300" lvl="1" indent="-114300" algn="l" defTabSz="533400" rtl="0">
            <a:lnSpc>
              <a:spcPct val="90000"/>
            </a:lnSpc>
            <a:spcBef>
              <a:spcPct val="0"/>
            </a:spcBef>
            <a:spcAft>
              <a:spcPct val="20000"/>
            </a:spcAft>
            <a:buChar char="••"/>
          </a:pPr>
          <a:r>
            <a:rPr lang="es-MX" sz="1200" kern="1200" dirty="0" smtClean="0">
              <a:solidFill>
                <a:schemeClr val="tx1"/>
              </a:solidFill>
            </a:rPr>
            <a:t>Función actuarial</a:t>
          </a:r>
          <a:endParaRPr lang="es-MX" sz="1200" kern="1200" dirty="0">
            <a:solidFill>
              <a:schemeClr val="tx1"/>
            </a:solidFill>
          </a:endParaRPr>
        </a:p>
        <a:p>
          <a:pPr marL="114300" lvl="1" indent="-114300" algn="l" defTabSz="533400" rtl="0">
            <a:lnSpc>
              <a:spcPct val="90000"/>
            </a:lnSpc>
            <a:spcBef>
              <a:spcPct val="0"/>
            </a:spcBef>
            <a:spcAft>
              <a:spcPct val="20000"/>
            </a:spcAft>
            <a:buChar char="••"/>
          </a:pPr>
          <a:r>
            <a:rPr lang="es-MX" sz="1200" kern="1200" dirty="0" smtClean="0">
              <a:solidFill>
                <a:schemeClr val="tx1"/>
              </a:solidFill>
            </a:rPr>
            <a:t>Contratación con terceros de servicios necesarios para la operación de la institución.</a:t>
          </a:r>
          <a:endParaRPr lang="es-MX" sz="1200" kern="1200" dirty="0">
            <a:solidFill>
              <a:schemeClr val="tx1"/>
            </a:solidFill>
          </a:endParaRPr>
        </a:p>
      </dsp:txBody>
      <dsp:txXfrm>
        <a:off x="0" y="1881718"/>
        <a:ext cx="8229600" cy="978075"/>
      </dsp:txXfrm>
    </dsp:sp>
    <dsp:sp modelId="{0066050C-4270-461F-9C24-F2DEF4370968}">
      <dsp:nvSpPr>
        <dsp:cNvPr id="0" name=""/>
        <dsp:cNvSpPr/>
      </dsp:nvSpPr>
      <dsp:spPr>
        <a:xfrm>
          <a:off x="0" y="2859793"/>
          <a:ext cx="5000716" cy="564468"/>
        </a:xfrm>
        <a:prstGeom prst="roundRect">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MX" sz="1500" kern="1200" dirty="0" smtClean="0">
              <a:solidFill>
                <a:schemeClr val="tx1"/>
              </a:solidFill>
            </a:rPr>
            <a:t>Considere</a:t>
          </a:r>
          <a:endParaRPr lang="es-MX" sz="1500" kern="1200" dirty="0">
            <a:solidFill>
              <a:schemeClr val="tx1"/>
            </a:solidFill>
          </a:endParaRPr>
        </a:p>
      </dsp:txBody>
      <dsp:txXfrm>
        <a:off x="0" y="2859793"/>
        <a:ext cx="5000716" cy="564468"/>
      </dsp:txXfrm>
    </dsp:sp>
    <dsp:sp modelId="{97DE03D3-277B-44B7-8C7B-D5BE522C5866}">
      <dsp:nvSpPr>
        <dsp:cNvPr id="0" name=""/>
        <dsp:cNvSpPr/>
      </dsp:nvSpPr>
      <dsp:spPr>
        <a:xfrm>
          <a:off x="0" y="3424262"/>
          <a:ext cx="8229600" cy="94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s-MX" sz="1200" kern="1200" dirty="0" smtClean="0">
              <a:solidFill>
                <a:schemeClr val="tx1"/>
              </a:solidFill>
            </a:rPr>
            <a:t>Una estructura organizativa transparente y apropiada</a:t>
          </a:r>
          <a:endParaRPr lang="es-MX" sz="1200" kern="1200" dirty="0">
            <a:solidFill>
              <a:schemeClr val="tx1"/>
            </a:solidFill>
          </a:endParaRPr>
        </a:p>
        <a:p>
          <a:pPr marL="114300" lvl="1" indent="-114300" algn="l" defTabSz="533400" rtl="0">
            <a:lnSpc>
              <a:spcPct val="90000"/>
            </a:lnSpc>
            <a:spcBef>
              <a:spcPct val="0"/>
            </a:spcBef>
            <a:spcAft>
              <a:spcPct val="20000"/>
            </a:spcAft>
            <a:buChar char="••"/>
          </a:pPr>
          <a:r>
            <a:rPr lang="es-MX" sz="1200" kern="1200" dirty="0" smtClean="0">
              <a:solidFill>
                <a:schemeClr val="tx1"/>
              </a:solidFill>
            </a:rPr>
            <a:t>Una clara y adecuada distribución de funciones, </a:t>
          </a:r>
          <a:endParaRPr lang="es-MX" sz="1200" kern="1200" dirty="0">
            <a:solidFill>
              <a:schemeClr val="tx1"/>
            </a:solidFill>
          </a:endParaRPr>
        </a:p>
        <a:p>
          <a:pPr marL="114300" lvl="1" indent="-114300" algn="l" defTabSz="533400" rtl="0">
            <a:lnSpc>
              <a:spcPct val="90000"/>
            </a:lnSpc>
            <a:spcBef>
              <a:spcPct val="0"/>
            </a:spcBef>
            <a:spcAft>
              <a:spcPct val="20000"/>
            </a:spcAft>
            <a:buChar char="••"/>
          </a:pPr>
          <a:r>
            <a:rPr lang="es-MX" sz="1200" kern="1200" dirty="0" smtClean="0">
              <a:solidFill>
                <a:schemeClr val="tx1"/>
              </a:solidFill>
            </a:rPr>
            <a:t>Mecanismos eficaces para garantizar la oportuna transmisión de la información.</a:t>
          </a:r>
          <a:endParaRPr lang="es-MX" sz="1200" kern="1200" dirty="0">
            <a:solidFill>
              <a:schemeClr val="tx1"/>
            </a:solidFill>
          </a:endParaRPr>
        </a:p>
        <a:p>
          <a:pPr marL="114300" lvl="1" indent="-114300" algn="l" defTabSz="533400" rtl="0">
            <a:lnSpc>
              <a:spcPct val="90000"/>
            </a:lnSpc>
            <a:spcBef>
              <a:spcPct val="0"/>
            </a:spcBef>
            <a:spcAft>
              <a:spcPct val="20000"/>
            </a:spcAft>
            <a:buChar char="••"/>
          </a:pPr>
          <a:r>
            <a:rPr lang="es-MX" sz="1200" kern="1200" dirty="0" smtClean="0">
              <a:solidFill>
                <a:schemeClr val="tx1"/>
              </a:solidFill>
            </a:rPr>
            <a:t>Dicho sistema deberá estar sujeto a una revisión interna, al menos anual, por parte del Consejo de Administración de la institución de que se trate.</a:t>
          </a:r>
          <a:endParaRPr lang="es-MX" sz="1200" kern="1200" dirty="0">
            <a:solidFill>
              <a:schemeClr val="tx1"/>
            </a:solidFill>
          </a:endParaRPr>
        </a:p>
      </dsp:txBody>
      <dsp:txXfrm>
        <a:off x="0" y="3424262"/>
        <a:ext cx="8229600" cy="947025"/>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D73DA0-9A0D-4B7D-BD87-1AEC646600B6}">
      <dsp:nvSpPr>
        <dsp:cNvPr id="0" name=""/>
        <dsp:cNvSpPr/>
      </dsp:nvSpPr>
      <dsp:spPr>
        <a:xfrm>
          <a:off x="2014" y="1544663"/>
          <a:ext cx="1549614" cy="18477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s-MX" sz="1600" kern="1200" smtClean="0">
              <a:solidFill>
                <a:schemeClr val="tx1"/>
              </a:solidFill>
            </a:rPr>
            <a:t>Transición en toda la región a una economía terciaria</a:t>
          </a:r>
          <a:endParaRPr lang="es-MX" sz="1600" kern="1200" dirty="0">
            <a:solidFill>
              <a:schemeClr val="tx1"/>
            </a:solidFill>
          </a:endParaRPr>
        </a:p>
      </dsp:txBody>
      <dsp:txXfrm>
        <a:off x="2014" y="1544663"/>
        <a:ext cx="1549614" cy="1451841"/>
      </dsp:txXfrm>
    </dsp:sp>
    <dsp:sp modelId="{9F9BE157-78C0-436A-814D-020226268390}">
      <dsp:nvSpPr>
        <dsp:cNvPr id="0" name=""/>
        <dsp:cNvSpPr/>
      </dsp:nvSpPr>
      <dsp:spPr>
        <a:xfrm>
          <a:off x="874742" y="2057416"/>
          <a:ext cx="1806573" cy="1806573"/>
        </a:xfrm>
        <a:prstGeom prst="leftCircularArrow">
          <a:avLst>
            <a:gd name="adj1" fmla="val 2527"/>
            <a:gd name="adj2" fmla="val 306451"/>
            <a:gd name="adj3" fmla="val 2085864"/>
            <a:gd name="adj4" fmla="val 9028392"/>
            <a:gd name="adj5" fmla="val 2948"/>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34EEA2E0-9A99-4B6B-9A6A-7D9C4D2D702E}">
      <dsp:nvSpPr>
        <dsp:cNvPr id="0" name=""/>
        <dsp:cNvSpPr/>
      </dsp:nvSpPr>
      <dsp:spPr>
        <a:xfrm>
          <a:off x="346372" y="2833736"/>
          <a:ext cx="1377435" cy="547760"/>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MX" sz="1600" kern="1200" smtClean="0">
              <a:solidFill>
                <a:schemeClr val="tx1"/>
              </a:solidFill>
            </a:rPr>
            <a:t>Economía de servicios</a:t>
          </a:r>
          <a:endParaRPr lang="es-MX" sz="1600" kern="1200" dirty="0">
            <a:solidFill>
              <a:schemeClr val="tx1"/>
            </a:solidFill>
          </a:endParaRPr>
        </a:p>
      </dsp:txBody>
      <dsp:txXfrm>
        <a:off x="346372" y="2833736"/>
        <a:ext cx="1377435" cy="547760"/>
      </dsp:txXfrm>
    </dsp:sp>
    <dsp:sp modelId="{548A0B63-9FDB-4998-AF7D-12EEE066C4B7}">
      <dsp:nvSpPr>
        <dsp:cNvPr id="0" name=""/>
        <dsp:cNvSpPr/>
      </dsp:nvSpPr>
      <dsp:spPr>
        <a:xfrm>
          <a:off x="1941201" y="1591833"/>
          <a:ext cx="1829118" cy="175008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591430"/>
              <a:satOff val="-19911"/>
              <a:lumOff val="-4837"/>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s-MX" sz="1600" kern="1200" smtClean="0">
              <a:solidFill>
                <a:schemeClr val="tx1"/>
              </a:solidFill>
            </a:rPr>
            <a:t>Reto de diseñar productos que respondan a las innovaciones tecnológicas</a:t>
          </a:r>
          <a:endParaRPr lang="es-MX" sz="1600" kern="1200" dirty="0">
            <a:solidFill>
              <a:schemeClr val="tx1"/>
            </a:solidFill>
          </a:endParaRPr>
        </a:p>
      </dsp:txBody>
      <dsp:txXfrm>
        <a:off x="1941201" y="1966851"/>
        <a:ext cx="1829118" cy="1375068"/>
      </dsp:txXfrm>
    </dsp:sp>
    <dsp:sp modelId="{8EFD9E38-12A7-4361-A38E-4FEB45600BDB}">
      <dsp:nvSpPr>
        <dsp:cNvPr id="0" name=""/>
        <dsp:cNvSpPr/>
      </dsp:nvSpPr>
      <dsp:spPr>
        <a:xfrm rot="21020062">
          <a:off x="2982578" y="857752"/>
          <a:ext cx="2207696" cy="2207696"/>
        </a:xfrm>
        <a:prstGeom prst="circularArrow">
          <a:avLst>
            <a:gd name="adj1" fmla="val 2068"/>
            <a:gd name="adj2" fmla="val 248131"/>
            <a:gd name="adj3" fmla="val 19165542"/>
            <a:gd name="adj4" fmla="val 12164694"/>
            <a:gd name="adj5" fmla="val 2413"/>
          </a:avLst>
        </a:prstGeom>
        <a:gradFill rotWithShape="0">
          <a:gsLst>
            <a:gs pos="0">
              <a:schemeClr val="accent4">
                <a:hueOff val="-887145"/>
                <a:satOff val="-29867"/>
                <a:lumOff val="-7255"/>
                <a:alphaOff val="0"/>
                <a:shade val="63000"/>
              </a:schemeClr>
            </a:gs>
            <a:gs pos="30000">
              <a:schemeClr val="accent4">
                <a:hueOff val="-887145"/>
                <a:satOff val="-29867"/>
                <a:lumOff val="-7255"/>
                <a:alphaOff val="0"/>
                <a:shade val="90000"/>
                <a:satMod val="110000"/>
              </a:schemeClr>
            </a:gs>
            <a:gs pos="45000">
              <a:schemeClr val="accent4">
                <a:hueOff val="-887145"/>
                <a:satOff val="-29867"/>
                <a:lumOff val="-7255"/>
                <a:alphaOff val="0"/>
                <a:shade val="100000"/>
                <a:satMod val="118000"/>
              </a:schemeClr>
            </a:gs>
            <a:gs pos="55000">
              <a:schemeClr val="accent4">
                <a:hueOff val="-887145"/>
                <a:satOff val="-29867"/>
                <a:lumOff val="-7255"/>
                <a:alphaOff val="0"/>
                <a:shade val="100000"/>
                <a:satMod val="118000"/>
              </a:schemeClr>
            </a:gs>
            <a:gs pos="73000">
              <a:schemeClr val="accent4">
                <a:hueOff val="-887145"/>
                <a:satOff val="-29867"/>
                <a:lumOff val="-7255"/>
                <a:alphaOff val="0"/>
                <a:shade val="90000"/>
                <a:satMod val="110000"/>
              </a:schemeClr>
            </a:gs>
            <a:gs pos="100000">
              <a:schemeClr val="accent4">
                <a:hueOff val="-887145"/>
                <a:satOff val="-29867"/>
                <a:lumOff val="-7255"/>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887145"/>
              <a:satOff val="-29867"/>
              <a:lumOff val="-7255"/>
              <a:alphaOff val="0"/>
            </a:schemeClr>
          </a:contourClr>
        </a:sp3d>
      </dsp:spPr>
      <dsp:style>
        <a:lnRef idx="0">
          <a:scrgbClr r="0" g="0" b="0"/>
        </a:lnRef>
        <a:fillRef idx="3">
          <a:scrgbClr r="0" g="0" b="0"/>
        </a:fillRef>
        <a:effectRef idx="3">
          <a:scrgbClr r="0" g="0" b="0"/>
        </a:effectRef>
        <a:fontRef idx="minor">
          <a:schemeClr val="lt1"/>
        </a:fontRef>
      </dsp:style>
    </dsp:sp>
    <dsp:sp modelId="{4920A691-666E-4DDA-87B1-F8CEFA2B52FA}">
      <dsp:nvSpPr>
        <dsp:cNvPr id="0" name=""/>
        <dsp:cNvSpPr/>
      </dsp:nvSpPr>
      <dsp:spPr>
        <a:xfrm>
          <a:off x="2425311" y="1553942"/>
          <a:ext cx="1377435" cy="547760"/>
        </a:xfrm>
        <a:prstGeom prst="roundRect">
          <a:avLst>
            <a:gd name="adj" fmla="val 10000"/>
          </a:avLst>
        </a:prstGeom>
        <a:gradFill rotWithShape="0">
          <a:gsLst>
            <a:gs pos="0">
              <a:schemeClr val="accent4">
                <a:hueOff val="-591430"/>
                <a:satOff val="-19911"/>
                <a:lumOff val="-4837"/>
                <a:alphaOff val="0"/>
                <a:shade val="63000"/>
              </a:schemeClr>
            </a:gs>
            <a:gs pos="30000">
              <a:schemeClr val="accent4">
                <a:hueOff val="-591430"/>
                <a:satOff val="-19911"/>
                <a:lumOff val="-4837"/>
                <a:alphaOff val="0"/>
                <a:shade val="90000"/>
                <a:satMod val="110000"/>
              </a:schemeClr>
            </a:gs>
            <a:gs pos="45000">
              <a:schemeClr val="accent4">
                <a:hueOff val="-591430"/>
                <a:satOff val="-19911"/>
                <a:lumOff val="-4837"/>
                <a:alphaOff val="0"/>
                <a:shade val="100000"/>
                <a:satMod val="118000"/>
              </a:schemeClr>
            </a:gs>
            <a:gs pos="55000">
              <a:schemeClr val="accent4">
                <a:hueOff val="-591430"/>
                <a:satOff val="-19911"/>
                <a:lumOff val="-4837"/>
                <a:alphaOff val="0"/>
                <a:shade val="100000"/>
                <a:satMod val="118000"/>
              </a:schemeClr>
            </a:gs>
            <a:gs pos="73000">
              <a:schemeClr val="accent4">
                <a:hueOff val="-591430"/>
                <a:satOff val="-19911"/>
                <a:lumOff val="-4837"/>
                <a:alphaOff val="0"/>
                <a:shade val="90000"/>
                <a:satMod val="110000"/>
              </a:schemeClr>
            </a:gs>
            <a:gs pos="100000">
              <a:schemeClr val="accent4">
                <a:hueOff val="-591430"/>
                <a:satOff val="-19911"/>
                <a:lumOff val="-4837"/>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591430"/>
              <a:satOff val="-19911"/>
              <a:lumOff val="-483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MX" sz="1600" kern="1200" smtClean="0">
              <a:solidFill>
                <a:schemeClr val="tx1"/>
              </a:solidFill>
            </a:rPr>
            <a:t>Cambios Tecnológicos</a:t>
          </a:r>
          <a:endParaRPr lang="es-MX" sz="1600" kern="1200" dirty="0">
            <a:solidFill>
              <a:schemeClr val="tx1"/>
            </a:solidFill>
          </a:endParaRPr>
        </a:p>
      </dsp:txBody>
      <dsp:txXfrm>
        <a:off x="2425311" y="1553942"/>
        <a:ext cx="1377435" cy="547760"/>
      </dsp:txXfrm>
    </dsp:sp>
    <dsp:sp modelId="{3617A5D9-6CCF-4801-8077-64F4204C32DC}">
      <dsp:nvSpPr>
        <dsp:cNvPr id="0" name=""/>
        <dsp:cNvSpPr/>
      </dsp:nvSpPr>
      <dsp:spPr>
        <a:xfrm>
          <a:off x="4020140" y="1270739"/>
          <a:ext cx="2156211" cy="196486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82860"/>
              <a:satOff val="-39823"/>
              <a:lumOff val="-9673"/>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s-MX" sz="1600" kern="1200" smtClean="0">
              <a:solidFill>
                <a:schemeClr val="tx1"/>
              </a:solidFill>
            </a:rPr>
            <a:t>Robo de identidad</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smtClean="0">
              <a:solidFill>
                <a:schemeClr val="tx1"/>
              </a:solidFill>
            </a:rPr>
            <a:t>Hackeo</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smtClean="0">
              <a:solidFill>
                <a:schemeClr val="tx1"/>
              </a:solidFill>
            </a:rPr>
            <a:t>Virus Informáticos</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smtClean="0">
              <a:solidFill>
                <a:schemeClr val="tx1"/>
              </a:solidFill>
            </a:rPr>
            <a:t>DCP Disaster Continuity Plan</a:t>
          </a:r>
          <a:endParaRPr lang="es-MX" sz="1600" kern="1200" dirty="0">
            <a:solidFill>
              <a:schemeClr val="tx1"/>
            </a:solidFill>
          </a:endParaRPr>
        </a:p>
      </dsp:txBody>
      <dsp:txXfrm>
        <a:off x="4020140" y="1270739"/>
        <a:ext cx="2156211" cy="1543819"/>
      </dsp:txXfrm>
    </dsp:sp>
    <dsp:sp modelId="{C674F766-1A1F-4012-B1B3-33C704283488}">
      <dsp:nvSpPr>
        <dsp:cNvPr id="0" name=""/>
        <dsp:cNvSpPr/>
      </dsp:nvSpPr>
      <dsp:spPr>
        <a:xfrm>
          <a:off x="5250140" y="2094181"/>
          <a:ext cx="1829335" cy="1829335"/>
        </a:xfrm>
        <a:prstGeom prst="leftCircularArrow">
          <a:avLst>
            <a:gd name="adj1" fmla="val 2496"/>
            <a:gd name="adj2" fmla="val 302417"/>
            <a:gd name="adj3" fmla="val 1840567"/>
            <a:gd name="adj4" fmla="val 8787128"/>
            <a:gd name="adj5" fmla="val 2912"/>
          </a:avLst>
        </a:prstGeom>
        <a:gradFill rotWithShape="0">
          <a:gsLst>
            <a:gs pos="0">
              <a:schemeClr val="accent4">
                <a:hueOff val="-1774290"/>
                <a:satOff val="-59734"/>
                <a:lumOff val="-14510"/>
                <a:alphaOff val="0"/>
                <a:shade val="63000"/>
              </a:schemeClr>
            </a:gs>
            <a:gs pos="30000">
              <a:schemeClr val="accent4">
                <a:hueOff val="-1774290"/>
                <a:satOff val="-59734"/>
                <a:lumOff val="-14510"/>
                <a:alphaOff val="0"/>
                <a:shade val="90000"/>
                <a:satMod val="110000"/>
              </a:schemeClr>
            </a:gs>
            <a:gs pos="45000">
              <a:schemeClr val="accent4">
                <a:hueOff val="-1774290"/>
                <a:satOff val="-59734"/>
                <a:lumOff val="-14510"/>
                <a:alphaOff val="0"/>
                <a:shade val="100000"/>
                <a:satMod val="118000"/>
              </a:schemeClr>
            </a:gs>
            <a:gs pos="55000">
              <a:schemeClr val="accent4">
                <a:hueOff val="-1774290"/>
                <a:satOff val="-59734"/>
                <a:lumOff val="-14510"/>
                <a:alphaOff val="0"/>
                <a:shade val="100000"/>
                <a:satMod val="118000"/>
              </a:schemeClr>
            </a:gs>
            <a:gs pos="73000">
              <a:schemeClr val="accent4">
                <a:hueOff val="-1774290"/>
                <a:satOff val="-59734"/>
                <a:lumOff val="-14510"/>
                <a:alphaOff val="0"/>
                <a:shade val="90000"/>
                <a:satMod val="110000"/>
              </a:schemeClr>
            </a:gs>
            <a:gs pos="100000">
              <a:schemeClr val="accent4">
                <a:hueOff val="-1774290"/>
                <a:satOff val="-59734"/>
                <a:lumOff val="-1451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774290"/>
              <a:satOff val="-59734"/>
              <a:lumOff val="-14510"/>
              <a:alphaOff val="0"/>
            </a:schemeClr>
          </a:contourClr>
        </a:sp3d>
      </dsp:spPr>
      <dsp:style>
        <a:lnRef idx="0">
          <a:scrgbClr r="0" g="0" b="0"/>
        </a:lnRef>
        <a:fillRef idx="3">
          <a:scrgbClr r="0" g="0" b="0"/>
        </a:fillRef>
        <a:effectRef idx="3">
          <a:scrgbClr r="0" g="0" b="0"/>
        </a:effectRef>
        <a:fontRef idx="minor">
          <a:schemeClr val="lt1"/>
        </a:fontRef>
      </dsp:style>
    </dsp:sp>
    <dsp:sp modelId="{17083550-919D-4E34-A9EE-899BE3888969}">
      <dsp:nvSpPr>
        <dsp:cNvPr id="0" name=""/>
        <dsp:cNvSpPr/>
      </dsp:nvSpPr>
      <dsp:spPr>
        <a:xfrm>
          <a:off x="4614862" y="2781302"/>
          <a:ext cx="1657715" cy="705690"/>
        </a:xfrm>
        <a:prstGeom prst="roundRect">
          <a:avLst>
            <a:gd name="adj" fmla="val 10000"/>
          </a:avLst>
        </a:prstGeom>
        <a:gradFill rotWithShape="0">
          <a:gsLst>
            <a:gs pos="0">
              <a:schemeClr val="accent4">
                <a:hueOff val="-1182860"/>
                <a:satOff val="-39823"/>
                <a:lumOff val="-9673"/>
                <a:alphaOff val="0"/>
                <a:shade val="63000"/>
              </a:schemeClr>
            </a:gs>
            <a:gs pos="30000">
              <a:schemeClr val="accent4">
                <a:hueOff val="-1182860"/>
                <a:satOff val="-39823"/>
                <a:lumOff val="-9673"/>
                <a:alphaOff val="0"/>
                <a:shade val="90000"/>
                <a:satMod val="110000"/>
              </a:schemeClr>
            </a:gs>
            <a:gs pos="45000">
              <a:schemeClr val="accent4">
                <a:hueOff val="-1182860"/>
                <a:satOff val="-39823"/>
                <a:lumOff val="-9673"/>
                <a:alphaOff val="0"/>
                <a:shade val="100000"/>
                <a:satMod val="118000"/>
              </a:schemeClr>
            </a:gs>
            <a:gs pos="55000">
              <a:schemeClr val="accent4">
                <a:hueOff val="-1182860"/>
                <a:satOff val="-39823"/>
                <a:lumOff val="-9673"/>
                <a:alphaOff val="0"/>
                <a:shade val="100000"/>
                <a:satMod val="118000"/>
              </a:schemeClr>
            </a:gs>
            <a:gs pos="73000">
              <a:schemeClr val="accent4">
                <a:hueOff val="-1182860"/>
                <a:satOff val="-39823"/>
                <a:lumOff val="-9673"/>
                <a:alphaOff val="0"/>
                <a:shade val="90000"/>
                <a:satMod val="110000"/>
              </a:schemeClr>
            </a:gs>
            <a:gs pos="100000">
              <a:schemeClr val="accent4">
                <a:hueOff val="-1182860"/>
                <a:satOff val="-39823"/>
                <a:lumOff val="-9673"/>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182860"/>
              <a:satOff val="-39823"/>
              <a:lumOff val="-967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MX" sz="1600" kern="1200" smtClean="0">
              <a:solidFill>
                <a:schemeClr val="tx1"/>
              </a:solidFill>
            </a:rPr>
            <a:t>Necesidades no detectadas de aseguramiento</a:t>
          </a:r>
          <a:endParaRPr lang="es-MX" sz="1600" kern="1200" dirty="0">
            <a:solidFill>
              <a:schemeClr val="tx1"/>
            </a:solidFill>
          </a:endParaRPr>
        </a:p>
      </dsp:txBody>
      <dsp:txXfrm>
        <a:off x="4614862" y="2781302"/>
        <a:ext cx="1657715" cy="705690"/>
      </dsp:txXfrm>
    </dsp:sp>
    <dsp:sp modelId="{CD6596C1-A07F-4D12-8B78-CEC298FCB714}">
      <dsp:nvSpPr>
        <dsp:cNvPr id="0" name=""/>
        <dsp:cNvSpPr/>
      </dsp:nvSpPr>
      <dsp:spPr>
        <a:xfrm>
          <a:off x="6402765" y="1591833"/>
          <a:ext cx="1755666" cy="175008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774290"/>
              <a:satOff val="-59734"/>
              <a:lumOff val="-1451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s-MX" sz="1600" kern="1200" smtClean="0">
              <a:solidFill>
                <a:schemeClr val="tx1"/>
              </a:solidFill>
            </a:rPr>
            <a:t>Respuestas con productos adecuados</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smtClean="0">
              <a:solidFill>
                <a:schemeClr val="tx1"/>
              </a:solidFill>
            </a:rPr>
            <a:t>Cuestiona-mientos éticos</a:t>
          </a:r>
          <a:endParaRPr lang="es-MX" sz="1600" kern="1200" dirty="0">
            <a:solidFill>
              <a:schemeClr val="tx1"/>
            </a:solidFill>
          </a:endParaRPr>
        </a:p>
      </dsp:txBody>
      <dsp:txXfrm>
        <a:off x="6402765" y="1966851"/>
        <a:ext cx="1755666" cy="1375068"/>
      </dsp:txXfrm>
    </dsp:sp>
    <dsp:sp modelId="{D26D82F4-19D3-433D-A242-EDE24179EF87}">
      <dsp:nvSpPr>
        <dsp:cNvPr id="0" name=""/>
        <dsp:cNvSpPr/>
      </dsp:nvSpPr>
      <dsp:spPr>
        <a:xfrm>
          <a:off x="6850150" y="1553942"/>
          <a:ext cx="1377435" cy="547760"/>
        </a:xfrm>
        <a:prstGeom prst="roundRect">
          <a:avLst>
            <a:gd name="adj" fmla="val 10000"/>
          </a:avLst>
        </a:prstGeom>
        <a:gradFill rotWithShape="0">
          <a:gsLst>
            <a:gs pos="0">
              <a:schemeClr val="accent4">
                <a:hueOff val="-1774290"/>
                <a:satOff val="-59734"/>
                <a:lumOff val="-14510"/>
                <a:alphaOff val="0"/>
                <a:shade val="63000"/>
              </a:schemeClr>
            </a:gs>
            <a:gs pos="30000">
              <a:schemeClr val="accent4">
                <a:hueOff val="-1774290"/>
                <a:satOff val="-59734"/>
                <a:lumOff val="-14510"/>
                <a:alphaOff val="0"/>
                <a:shade val="90000"/>
                <a:satMod val="110000"/>
              </a:schemeClr>
            </a:gs>
            <a:gs pos="45000">
              <a:schemeClr val="accent4">
                <a:hueOff val="-1774290"/>
                <a:satOff val="-59734"/>
                <a:lumOff val="-14510"/>
                <a:alphaOff val="0"/>
                <a:shade val="100000"/>
                <a:satMod val="118000"/>
              </a:schemeClr>
            </a:gs>
            <a:gs pos="55000">
              <a:schemeClr val="accent4">
                <a:hueOff val="-1774290"/>
                <a:satOff val="-59734"/>
                <a:lumOff val="-14510"/>
                <a:alphaOff val="0"/>
                <a:shade val="100000"/>
                <a:satMod val="118000"/>
              </a:schemeClr>
            </a:gs>
            <a:gs pos="73000">
              <a:schemeClr val="accent4">
                <a:hueOff val="-1774290"/>
                <a:satOff val="-59734"/>
                <a:lumOff val="-14510"/>
                <a:alphaOff val="0"/>
                <a:shade val="90000"/>
                <a:satMod val="110000"/>
              </a:schemeClr>
            </a:gs>
            <a:gs pos="100000">
              <a:schemeClr val="accent4">
                <a:hueOff val="-1774290"/>
                <a:satOff val="-59734"/>
                <a:lumOff val="-1451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774290"/>
              <a:satOff val="-59734"/>
              <a:lumOff val="-145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MX" sz="1600" kern="1200" smtClean="0">
              <a:solidFill>
                <a:schemeClr val="tx1"/>
              </a:solidFill>
            </a:rPr>
            <a:t>Genoma</a:t>
          </a:r>
          <a:endParaRPr lang="es-MX" sz="1600" kern="1200" dirty="0">
            <a:solidFill>
              <a:schemeClr val="tx1"/>
            </a:solidFill>
          </a:endParaRPr>
        </a:p>
      </dsp:txBody>
      <dsp:txXfrm>
        <a:off x="6850150" y="1553942"/>
        <a:ext cx="1377435" cy="547760"/>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E8061B-E8BD-4350-85CD-F7E2E6C9F369}">
      <dsp:nvSpPr>
        <dsp:cNvPr id="0" name=""/>
        <dsp:cNvSpPr/>
      </dsp:nvSpPr>
      <dsp:spPr>
        <a:xfrm>
          <a:off x="6095" y="1632606"/>
          <a:ext cx="1638409" cy="135134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s-MX" sz="1600" kern="1200" smtClean="0">
              <a:solidFill>
                <a:schemeClr val="tx1"/>
              </a:solidFill>
            </a:rPr>
            <a:t>Seguros de salud para la vejez</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smtClean="0">
              <a:solidFill>
                <a:schemeClr val="tx1"/>
              </a:solidFill>
            </a:rPr>
            <a:t>Planes de retiro</a:t>
          </a:r>
          <a:endParaRPr lang="es-MX" sz="1600" kern="1200" dirty="0">
            <a:solidFill>
              <a:schemeClr val="tx1"/>
            </a:solidFill>
          </a:endParaRPr>
        </a:p>
      </dsp:txBody>
      <dsp:txXfrm>
        <a:off x="6095" y="1632606"/>
        <a:ext cx="1638409" cy="1061771"/>
      </dsp:txXfrm>
    </dsp:sp>
    <dsp:sp modelId="{489598AA-2D35-437A-8B32-E4289CF3D1C5}">
      <dsp:nvSpPr>
        <dsp:cNvPr id="0" name=""/>
        <dsp:cNvSpPr/>
      </dsp:nvSpPr>
      <dsp:spPr>
        <a:xfrm>
          <a:off x="939409" y="2159884"/>
          <a:ext cx="1740167" cy="1740167"/>
        </a:xfrm>
        <a:prstGeom prst="leftCircularArrow">
          <a:avLst>
            <a:gd name="adj1" fmla="val 2774"/>
            <a:gd name="adj2" fmla="val 338313"/>
            <a:gd name="adj3" fmla="val 2113824"/>
            <a:gd name="adj4" fmla="val 9024489"/>
            <a:gd name="adj5" fmla="val 3236"/>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1C5D2797-EF12-49B2-AC4E-BADB3D6B8727}">
      <dsp:nvSpPr>
        <dsp:cNvPr id="0" name=""/>
        <dsp:cNvSpPr/>
      </dsp:nvSpPr>
      <dsp:spPr>
        <a:xfrm>
          <a:off x="370186" y="2854661"/>
          <a:ext cx="1456363" cy="579147"/>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MX" sz="1600" kern="1200" smtClean="0">
              <a:solidFill>
                <a:schemeClr val="tx1"/>
              </a:solidFill>
            </a:rPr>
            <a:t>Longevidad</a:t>
          </a:r>
          <a:endParaRPr lang="es-MX" sz="1600" kern="1200" dirty="0">
            <a:solidFill>
              <a:schemeClr val="tx1"/>
            </a:solidFill>
          </a:endParaRPr>
        </a:p>
      </dsp:txBody>
      <dsp:txXfrm>
        <a:off x="370186" y="2854661"/>
        <a:ext cx="1456363" cy="579147"/>
      </dsp:txXfrm>
    </dsp:sp>
    <dsp:sp modelId="{0CFF7D62-4554-4B31-84A9-64C14D312C6B}">
      <dsp:nvSpPr>
        <dsp:cNvPr id="0" name=""/>
        <dsp:cNvSpPr/>
      </dsp:nvSpPr>
      <dsp:spPr>
        <a:xfrm>
          <a:off x="2056400" y="1792889"/>
          <a:ext cx="1638409" cy="135134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s-MX" sz="1600" kern="1200" smtClean="0">
              <a:solidFill>
                <a:schemeClr val="tx1"/>
              </a:solidFill>
            </a:rPr>
            <a:t>Salud</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smtClean="0">
              <a:solidFill>
                <a:schemeClr val="tx1"/>
              </a:solidFill>
            </a:rPr>
            <a:t>Pensiones</a:t>
          </a:r>
          <a:endParaRPr lang="es-MX" sz="1600" kern="1200" dirty="0">
            <a:solidFill>
              <a:schemeClr val="tx1"/>
            </a:solidFill>
          </a:endParaRPr>
        </a:p>
      </dsp:txBody>
      <dsp:txXfrm>
        <a:off x="2056400" y="2082463"/>
        <a:ext cx="1638409" cy="1061771"/>
      </dsp:txXfrm>
    </dsp:sp>
    <dsp:sp modelId="{AF099676-0F42-4FE3-B8E0-389AB12836E5}">
      <dsp:nvSpPr>
        <dsp:cNvPr id="0" name=""/>
        <dsp:cNvSpPr/>
      </dsp:nvSpPr>
      <dsp:spPr>
        <a:xfrm rot="20459550">
          <a:off x="3073745" y="573944"/>
          <a:ext cx="2302563" cy="2302563"/>
        </a:xfrm>
        <a:prstGeom prst="circularArrow">
          <a:avLst>
            <a:gd name="adj1" fmla="val 2096"/>
            <a:gd name="adj2" fmla="val 251704"/>
            <a:gd name="adj3" fmla="val 18496238"/>
            <a:gd name="adj4" fmla="val 11498963"/>
            <a:gd name="adj5" fmla="val 2446"/>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39E403B2-24B4-49ED-94EF-0A22FA7FC531}">
      <dsp:nvSpPr>
        <dsp:cNvPr id="0" name=""/>
        <dsp:cNvSpPr/>
      </dsp:nvSpPr>
      <dsp:spPr>
        <a:xfrm>
          <a:off x="2420491" y="1503315"/>
          <a:ext cx="1456363" cy="579147"/>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MX" sz="1600" kern="1200" smtClean="0">
              <a:solidFill>
                <a:schemeClr val="tx1"/>
              </a:solidFill>
            </a:rPr>
            <a:t>Sustentabilidad de:</a:t>
          </a:r>
          <a:endParaRPr lang="es-MX" sz="1600" kern="1200" dirty="0">
            <a:solidFill>
              <a:schemeClr val="tx1"/>
            </a:solidFill>
          </a:endParaRPr>
        </a:p>
      </dsp:txBody>
      <dsp:txXfrm>
        <a:off x="2420491" y="1503315"/>
        <a:ext cx="1456363" cy="579147"/>
      </dsp:txXfrm>
    </dsp:sp>
    <dsp:sp modelId="{9591F9CF-9243-4AC2-883A-D57F9FA70C13}">
      <dsp:nvSpPr>
        <dsp:cNvPr id="0" name=""/>
        <dsp:cNvSpPr/>
      </dsp:nvSpPr>
      <dsp:spPr>
        <a:xfrm>
          <a:off x="4106706" y="785148"/>
          <a:ext cx="2066493" cy="220138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s-MX" sz="1600" kern="1200" smtClean="0">
              <a:solidFill>
                <a:schemeClr val="tx1"/>
              </a:solidFill>
            </a:rPr>
            <a:t>Riesgo de endurecimiento de la regulación y de incremento de los márgenes prudenciales.</a:t>
          </a:r>
          <a:endParaRPr lang="es-MX" sz="1600" kern="1200" dirty="0">
            <a:solidFill>
              <a:schemeClr val="tx1"/>
            </a:solidFill>
          </a:endParaRPr>
        </a:p>
      </dsp:txBody>
      <dsp:txXfrm>
        <a:off x="4106706" y="785148"/>
        <a:ext cx="2066493" cy="1729657"/>
      </dsp:txXfrm>
    </dsp:sp>
    <dsp:sp modelId="{CA7DB70A-CAA8-42DF-A578-840D101CE272}">
      <dsp:nvSpPr>
        <dsp:cNvPr id="0" name=""/>
        <dsp:cNvSpPr/>
      </dsp:nvSpPr>
      <dsp:spPr>
        <a:xfrm>
          <a:off x="5150427" y="2263295"/>
          <a:ext cx="1811277" cy="1811277"/>
        </a:xfrm>
        <a:prstGeom prst="leftCircularArrow">
          <a:avLst>
            <a:gd name="adj1" fmla="val 2665"/>
            <a:gd name="adj2" fmla="val 324206"/>
            <a:gd name="adj3" fmla="val 1409189"/>
            <a:gd name="adj4" fmla="val 8333961"/>
            <a:gd name="adj5" fmla="val 3109"/>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8235861B-2537-4677-A1C0-30FC4A6EDCFA}">
      <dsp:nvSpPr>
        <dsp:cNvPr id="0" name=""/>
        <dsp:cNvSpPr/>
      </dsp:nvSpPr>
      <dsp:spPr>
        <a:xfrm>
          <a:off x="4684838" y="2237244"/>
          <a:ext cx="1456363" cy="1492666"/>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MX" sz="1600" kern="1200" smtClean="0">
              <a:solidFill>
                <a:schemeClr val="tx1"/>
              </a:solidFill>
            </a:rPr>
            <a:t>Regulación que permita la atractividad del capital y el fomento de desarrollo</a:t>
          </a:r>
          <a:endParaRPr lang="es-MX" sz="1600" kern="1200" dirty="0">
            <a:solidFill>
              <a:schemeClr val="tx1"/>
            </a:solidFill>
          </a:endParaRPr>
        </a:p>
      </dsp:txBody>
      <dsp:txXfrm>
        <a:off x="4684838" y="2237244"/>
        <a:ext cx="1456363" cy="1492666"/>
      </dsp:txXfrm>
    </dsp:sp>
    <dsp:sp modelId="{6CF70F19-5D4D-44B0-85A9-6C9137A8BF08}">
      <dsp:nvSpPr>
        <dsp:cNvPr id="0" name=""/>
        <dsp:cNvSpPr/>
      </dsp:nvSpPr>
      <dsp:spPr>
        <a:xfrm>
          <a:off x="6403049" y="1792889"/>
          <a:ext cx="1638409" cy="135134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s-MX" sz="1600" kern="1200" smtClean="0">
              <a:solidFill>
                <a:schemeClr val="tx1"/>
              </a:solidFill>
            </a:rPr>
            <a:t>ERM</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smtClean="0">
              <a:solidFill>
                <a:schemeClr val="tx1"/>
              </a:solidFill>
            </a:rPr>
            <a:t>IFRS</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smtClean="0">
              <a:solidFill>
                <a:schemeClr val="tx1"/>
              </a:solidFill>
            </a:rPr>
            <a:t>Gobierno Corporativo</a:t>
          </a:r>
          <a:endParaRPr lang="es-MX" sz="1600" kern="1200" dirty="0">
            <a:solidFill>
              <a:schemeClr val="tx1"/>
            </a:solidFill>
          </a:endParaRPr>
        </a:p>
      </dsp:txBody>
      <dsp:txXfrm>
        <a:off x="6403049" y="2082463"/>
        <a:ext cx="1638409" cy="1061771"/>
      </dsp:txXfrm>
    </dsp:sp>
    <dsp:sp modelId="{6A535372-EA19-49D3-B2EF-CEC73CD39BD5}">
      <dsp:nvSpPr>
        <dsp:cNvPr id="0" name=""/>
        <dsp:cNvSpPr/>
      </dsp:nvSpPr>
      <dsp:spPr>
        <a:xfrm>
          <a:off x="6767140" y="1503315"/>
          <a:ext cx="1456363" cy="579147"/>
        </a:xfrm>
        <a:prstGeom prst="roundRect">
          <a:avLst>
            <a:gd name="adj" fmla="val 10000"/>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MX" sz="1600" kern="1200" smtClean="0">
              <a:solidFill>
                <a:schemeClr val="tx1"/>
              </a:solidFill>
            </a:rPr>
            <a:t>Gestión integral de riesgos</a:t>
          </a:r>
          <a:endParaRPr lang="es-MX" sz="1600" kern="1200" dirty="0">
            <a:solidFill>
              <a:schemeClr val="tx1"/>
            </a:solidFill>
          </a:endParaRPr>
        </a:p>
      </dsp:txBody>
      <dsp:txXfrm>
        <a:off x="6767140" y="1503315"/>
        <a:ext cx="1456363" cy="57914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A25C10-860F-4854-869D-17BC9A7BBAF7}">
      <dsp:nvSpPr>
        <dsp:cNvPr id="0" name=""/>
        <dsp:cNvSpPr/>
      </dsp:nvSpPr>
      <dsp:spPr>
        <a:xfrm>
          <a:off x="828653" y="628"/>
          <a:ext cx="3072205" cy="927437"/>
        </a:xfrm>
        <a:prstGeom prst="chevron">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s-MX" sz="3200" kern="1200" dirty="0" smtClean="0"/>
            <a:t>Gobierno Corporativo</a:t>
          </a:r>
          <a:endParaRPr lang="es-MX" sz="3200" kern="1200" dirty="0"/>
        </a:p>
      </dsp:txBody>
      <dsp:txXfrm>
        <a:off x="828653" y="628"/>
        <a:ext cx="3072205" cy="927437"/>
      </dsp:txXfrm>
    </dsp:sp>
    <dsp:sp modelId="{4D091AA0-DAA8-436C-9C7E-5B4B3789EB51}">
      <dsp:nvSpPr>
        <dsp:cNvPr id="0" name=""/>
        <dsp:cNvSpPr/>
      </dsp:nvSpPr>
      <dsp:spPr>
        <a:xfrm>
          <a:off x="3670883" y="79460"/>
          <a:ext cx="3801504" cy="769772"/>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5">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s-MX" sz="1800" kern="1200" dirty="0" smtClean="0"/>
            <a:t>“El sistema bajo el cual las sociedades son dirigidas y controladas.”</a:t>
          </a:r>
          <a:endParaRPr lang="es-MX" sz="1800" kern="1200" dirty="0"/>
        </a:p>
      </dsp:txBody>
      <dsp:txXfrm>
        <a:off x="3670883" y="79460"/>
        <a:ext cx="3801504" cy="76977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6197D1-E75F-451A-81D9-553D89E9DDC8}">
      <dsp:nvSpPr>
        <dsp:cNvPr id="0" name=""/>
        <dsp:cNvSpPr/>
      </dsp:nvSpPr>
      <dsp:spPr>
        <a:xfrm>
          <a:off x="2977" y="0"/>
          <a:ext cx="3410606" cy="4143404"/>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1">
          <a:noAutofit/>
        </a:bodyPr>
        <a:lstStyle/>
        <a:p>
          <a:pPr lvl="0" algn="l" defTabSz="889000" rtl="0">
            <a:lnSpc>
              <a:spcPct val="90000"/>
            </a:lnSpc>
            <a:spcBef>
              <a:spcPct val="0"/>
            </a:spcBef>
            <a:spcAft>
              <a:spcPct val="35000"/>
            </a:spcAft>
          </a:pPr>
          <a:r>
            <a:rPr lang="es-MX" sz="2000" kern="1200" dirty="0" smtClean="0">
              <a:solidFill>
                <a:schemeClr val="tx1"/>
              </a:solidFill>
            </a:rPr>
            <a:t>Consejo de Administración (Directorio)</a:t>
          </a:r>
          <a:endParaRPr lang="es-MX" sz="20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dirty="0" smtClean="0">
              <a:solidFill>
                <a:schemeClr val="tx1"/>
              </a:solidFill>
            </a:rPr>
            <a:t>Definir la visión estratégica</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dirty="0" smtClean="0">
              <a:solidFill>
                <a:schemeClr val="tx1"/>
              </a:solidFill>
            </a:rPr>
            <a:t>Vigilar la operación y aprobar la gestión</a:t>
          </a:r>
          <a:endParaRPr lang="es-MX" sz="1600" kern="1200" dirty="0">
            <a:solidFill>
              <a:schemeClr val="tx1"/>
            </a:solidFill>
          </a:endParaRPr>
        </a:p>
      </dsp:txBody>
      <dsp:txXfrm>
        <a:off x="2977" y="1657361"/>
        <a:ext cx="3410606" cy="1657361"/>
      </dsp:txXfrm>
    </dsp:sp>
    <dsp:sp modelId="{2AE07283-5B16-4ED4-956C-E41C7DF67C10}">
      <dsp:nvSpPr>
        <dsp:cNvPr id="0" name=""/>
        <dsp:cNvSpPr/>
      </dsp:nvSpPr>
      <dsp:spPr>
        <a:xfrm>
          <a:off x="1018403" y="248604"/>
          <a:ext cx="1379753" cy="1379753"/>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B21DD6BE-0032-4EDB-A203-701711D096F8}">
      <dsp:nvSpPr>
        <dsp:cNvPr id="0" name=""/>
        <dsp:cNvSpPr/>
      </dsp:nvSpPr>
      <dsp:spPr>
        <a:xfrm>
          <a:off x="3515902" y="0"/>
          <a:ext cx="3410606" cy="4143404"/>
        </a:xfrm>
        <a:prstGeom prst="roundRect">
          <a:avLst>
            <a:gd name="adj" fmla="val 10000"/>
          </a:avLst>
        </a:prstGeom>
        <a:gradFill rotWithShape="0">
          <a:gsLst>
            <a:gs pos="0">
              <a:schemeClr val="accent3">
                <a:hueOff val="-1199995"/>
                <a:satOff val="36283"/>
                <a:lumOff val="6274"/>
                <a:alphaOff val="0"/>
                <a:shade val="63000"/>
              </a:schemeClr>
            </a:gs>
            <a:gs pos="30000">
              <a:schemeClr val="accent3">
                <a:hueOff val="-1199995"/>
                <a:satOff val="36283"/>
                <a:lumOff val="6274"/>
                <a:alphaOff val="0"/>
                <a:shade val="90000"/>
                <a:satMod val="110000"/>
              </a:schemeClr>
            </a:gs>
            <a:gs pos="45000">
              <a:schemeClr val="accent3">
                <a:hueOff val="-1199995"/>
                <a:satOff val="36283"/>
                <a:lumOff val="6274"/>
                <a:alphaOff val="0"/>
                <a:shade val="100000"/>
                <a:satMod val="118000"/>
              </a:schemeClr>
            </a:gs>
            <a:gs pos="55000">
              <a:schemeClr val="accent3">
                <a:hueOff val="-1199995"/>
                <a:satOff val="36283"/>
                <a:lumOff val="6274"/>
                <a:alphaOff val="0"/>
                <a:shade val="100000"/>
                <a:satMod val="118000"/>
              </a:schemeClr>
            </a:gs>
            <a:gs pos="73000">
              <a:schemeClr val="accent3">
                <a:hueOff val="-1199995"/>
                <a:satOff val="36283"/>
                <a:lumOff val="6274"/>
                <a:alphaOff val="0"/>
                <a:shade val="90000"/>
                <a:satMod val="110000"/>
              </a:schemeClr>
            </a:gs>
            <a:gs pos="100000">
              <a:schemeClr val="accent3">
                <a:hueOff val="-1199995"/>
                <a:satOff val="36283"/>
                <a:lumOff val="627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1199995"/>
              <a:satOff val="36283"/>
              <a:lumOff val="627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1">
          <a:noAutofit/>
        </a:bodyPr>
        <a:lstStyle/>
        <a:p>
          <a:pPr lvl="0" algn="l" defTabSz="889000" rtl="0">
            <a:lnSpc>
              <a:spcPct val="90000"/>
            </a:lnSpc>
            <a:spcBef>
              <a:spcPct val="0"/>
            </a:spcBef>
            <a:spcAft>
              <a:spcPct val="35000"/>
            </a:spcAft>
          </a:pPr>
          <a:r>
            <a:rPr lang="es-MX" sz="2000" kern="1200" dirty="0" smtClean="0">
              <a:solidFill>
                <a:schemeClr val="tx1"/>
              </a:solidFill>
            </a:rPr>
            <a:t>Director General       (Gerente General)</a:t>
          </a:r>
          <a:endParaRPr lang="es-MX" sz="20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dirty="0" smtClean="0">
              <a:solidFill>
                <a:schemeClr val="tx1"/>
              </a:solidFill>
            </a:rPr>
            <a:t>Tiene a su cargo la gestión, conducción y ejecución de los negocios</a:t>
          </a:r>
          <a:endParaRPr lang="es-MX" sz="1600" kern="1200" dirty="0">
            <a:solidFill>
              <a:schemeClr val="tx1"/>
            </a:solidFill>
          </a:endParaRPr>
        </a:p>
        <a:p>
          <a:pPr marL="171450" lvl="1" indent="-171450" algn="l" defTabSz="711200" rtl="0">
            <a:lnSpc>
              <a:spcPct val="90000"/>
            </a:lnSpc>
            <a:spcBef>
              <a:spcPct val="0"/>
            </a:spcBef>
            <a:spcAft>
              <a:spcPct val="15000"/>
            </a:spcAft>
            <a:buChar char="••"/>
          </a:pPr>
          <a:r>
            <a:rPr lang="es-MX" sz="1600" kern="1200" dirty="0" smtClean="0">
              <a:solidFill>
                <a:schemeClr val="tx1"/>
              </a:solidFill>
            </a:rPr>
            <a:t>Sujeto a las estrategias y lineamientos aprobados por el Consejo de Administración</a:t>
          </a:r>
          <a:endParaRPr lang="es-MX" sz="1600" kern="1200" dirty="0">
            <a:solidFill>
              <a:schemeClr val="tx1"/>
            </a:solidFill>
          </a:endParaRPr>
        </a:p>
        <a:p>
          <a:pPr marL="114300" lvl="1" indent="-114300" algn="l" defTabSz="577850" rtl="0">
            <a:lnSpc>
              <a:spcPct val="90000"/>
            </a:lnSpc>
            <a:spcBef>
              <a:spcPct val="0"/>
            </a:spcBef>
            <a:spcAft>
              <a:spcPct val="15000"/>
            </a:spcAft>
            <a:buChar char="••"/>
          </a:pPr>
          <a:endParaRPr lang="es-MX" sz="1300" kern="1200" dirty="0">
            <a:solidFill>
              <a:schemeClr val="tx1"/>
            </a:solidFill>
          </a:endParaRPr>
        </a:p>
      </dsp:txBody>
      <dsp:txXfrm>
        <a:off x="3515902" y="1657361"/>
        <a:ext cx="3410606" cy="1657361"/>
      </dsp:txXfrm>
    </dsp:sp>
    <dsp:sp modelId="{02B30BD5-1CE2-4FDB-9DC9-43ECB7C2664B}">
      <dsp:nvSpPr>
        <dsp:cNvPr id="0" name=""/>
        <dsp:cNvSpPr/>
      </dsp:nvSpPr>
      <dsp:spPr>
        <a:xfrm>
          <a:off x="4531328" y="248604"/>
          <a:ext cx="1379753" cy="1379753"/>
        </a:xfrm>
        <a:prstGeom prst="ellipse">
          <a:avLst/>
        </a:prstGeom>
        <a:blipFill rotWithShape="0">
          <a:blip xmlns:r="http://schemas.openxmlformats.org/officeDocument/2006/relationships" r:embed="rId2"/>
          <a:stretch>
            <a:fillRect/>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tint val="50000"/>
              <a:hueOff val="-1463693"/>
              <a:satOff val="41354"/>
              <a:lumOff val="2953"/>
              <a:alphaOff val="0"/>
            </a:schemeClr>
          </a:contourClr>
        </a:sp3d>
      </dsp:spPr>
      <dsp:style>
        <a:lnRef idx="0">
          <a:scrgbClr r="0" g="0" b="0"/>
        </a:lnRef>
        <a:fillRef idx="1">
          <a:scrgbClr r="0" g="0" b="0"/>
        </a:fillRef>
        <a:effectRef idx="3">
          <a:scrgbClr r="0" g="0" b="0"/>
        </a:effectRef>
        <a:fontRef idx="minor"/>
      </dsp:style>
    </dsp:sp>
    <dsp:sp modelId="{AAA47B3B-4400-4B81-AD23-C617DF88927D}">
      <dsp:nvSpPr>
        <dsp:cNvPr id="0" name=""/>
        <dsp:cNvSpPr/>
      </dsp:nvSpPr>
      <dsp:spPr>
        <a:xfrm flipV="1">
          <a:off x="285722" y="3664760"/>
          <a:ext cx="6375127" cy="478643"/>
        </a:xfrm>
        <a:prstGeom prst="leftRightArrow">
          <a:avLst/>
        </a:prstGeom>
        <a:gradFill rotWithShape="0">
          <a:gsLst>
            <a:gs pos="0">
              <a:schemeClr val="accent3">
                <a:tint val="40000"/>
                <a:hueOff val="0"/>
                <a:satOff val="0"/>
                <a:lumOff val="0"/>
                <a:alphaOff val="0"/>
                <a:shade val="63000"/>
              </a:schemeClr>
            </a:gs>
            <a:gs pos="30000">
              <a:schemeClr val="accent3">
                <a:tint val="40000"/>
                <a:hueOff val="0"/>
                <a:satOff val="0"/>
                <a:lumOff val="0"/>
                <a:alphaOff val="0"/>
                <a:shade val="90000"/>
                <a:satMod val="110000"/>
              </a:schemeClr>
            </a:gs>
            <a:gs pos="45000">
              <a:schemeClr val="accent3">
                <a:tint val="40000"/>
                <a:hueOff val="0"/>
                <a:satOff val="0"/>
                <a:lumOff val="0"/>
                <a:alphaOff val="0"/>
                <a:shade val="100000"/>
                <a:satMod val="118000"/>
              </a:schemeClr>
            </a:gs>
            <a:gs pos="55000">
              <a:schemeClr val="accent3">
                <a:tint val="40000"/>
                <a:hueOff val="0"/>
                <a:satOff val="0"/>
                <a:lumOff val="0"/>
                <a:alphaOff val="0"/>
                <a:shade val="100000"/>
                <a:satMod val="118000"/>
              </a:schemeClr>
            </a:gs>
            <a:gs pos="73000">
              <a:schemeClr val="accent3">
                <a:tint val="40000"/>
                <a:hueOff val="0"/>
                <a:satOff val="0"/>
                <a:lumOff val="0"/>
                <a:alphaOff val="0"/>
                <a:shade val="90000"/>
                <a:satMod val="110000"/>
              </a:schemeClr>
            </a:gs>
            <a:gs pos="100000">
              <a:schemeClr val="accent3">
                <a:tint val="4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tint val="40000"/>
              <a:hueOff val="0"/>
              <a:satOff val="0"/>
              <a:lumOff val="0"/>
              <a:alphaOff val="0"/>
            </a:schemeClr>
          </a:contourClr>
        </a:sp3d>
      </dsp:spPr>
      <dsp:style>
        <a:lnRef idx="0">
          <a:scrgbClr r="0" g="0" b="0"/>
        </a:lnRef>
        <a:fillRef idx="3">
          <a:scrgbClr r="0" g="0" b="0"/>
        </a:fillRef>
        <a:effectRef idx="3">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C5694F-2E9F-4530-88DA-F7FBBA0B46F6}">
      <dsp:nvSpPr>
        <dsp:cNvPr id="0" name=""/>
        <dsp:cNvSpPr/>
      </dsp:nvSpPr>
      <dsp:spPr>
        <a:xfrm>
          <a:off x="0" y="0"/>
          <a:ext cx="8229600" cy="1114432"/>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MX" sz="2800" kern="1200" smtClean="0"/>
            <a:t>En un concepto más amplio, la OCDE considera que </a:t>
          </a:r>
          <a:r>
            <a:rPr lang="es-MX" sz="2800" b="1" kern="1200" smtClean="0"/>
            <a:t>GOBIERNO CORPORATIVO:</a:t>
          </a:r>
          <a:endParaRPr lang="es-MX" sz="2800" kern="1200" dirty="0"/>
        </a:p>
      </dsp:txBody>
      <dsp:txXfrm>
        <a:off x="0" y="0"/>
        <a:ext cx="8229600" cy="1114432"/>
      </dsp:txXfrm>
    </dsp:sp>
    <dsp:sp modelId="{12CA6898-30C6-4B96-AE93-0F12213AEC17}">
      <dsp:nvSpPr>
        <dsp:cNvPr id="0" name=""/>
        <dsp:cNvSpPr/>
      </dsp:nvSpPr>
      <dsp:spPr>
        <a:xfrm>
          <a:off x="0" y="1114432"/>
          <a:ext cx="4114799" cy="2340308"/>
        </a:xfrm>
        <a:prstGeom prst="rect">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MX" sz="2400" b="1" kern="1200" smtClean="0"/>
            <a:t>Conjunto de relaciones </a:t>
          </a:r>
          <a:r>
            <a:rPr lang="es-MX" sz="2400" kern="1200" smtClean="0"/>
            <a:t>entre</a:t>
          </a:r>
          <a:endParaRPr lang="es-MX" sz="2400" kern="1200" dirty="0"/>
        </a:p>
        <a:p>
          <a:pPr marL="228600" lvl="1" indent="-228600" algn="l" defTabSz="889000" rtl="0">
            <a:lnSpc>
              <a:spcPct val="90000"/>
            </a:lnSpc>
            <a:spcBef>
              <a:spcPct val="0"/>
            </a:spcBef>
            <a:spcAft>
              <a:spcPct val="15000"/>
            </a:spcAft>
            <a:buChar char="••"/>
          </a:pPr>
          <a:r>
            <a:rPr lang="es-MX" sz="2000" kern="1200" smtClean="0"/>
            <a:t>administración de la sociedad</a:t>
          </a:r>
          <a:endParaRPr lang="es-MX" sz="2000" kern="1200" dirty="0"/>
        </a:p>
        <a:p>
          <a:pPr marL="228600" lvl="1" indent="-228600" algn="l" defTabSz="889000" rtl="0">
            <a:lnSpc>
              <a:spcPct val="90000"/>
            </a:lnSpc>
            <a:spcBef>
              <a:spcPct val="0"/>
            </a:spcBef>
            <a:spcAft>
              <a:spcPct val="15000"/>
            </a:spcAft>
            <a:buChar char="••"/>
          </a:pPr>
          <a:r>
            <a:rPr lang="es-MX" sz="2000" kern="1200" dirty="0" smtClean="0"/>
            <a:t>su Consejo / Directorio</a:t>
          </a:r>
          <a:endParaRPr lang="es-MX" sz="2000" kern="1200" dirty="0"/>
        </a:p>
        <a:p>
          <a:pPr marL="228600" lvl="1" indent="-228600" algn="l" defTabSz="889000" rtl="0">
            <a:lnSpc>
              <a:spcPct val="90000"/>
            </a:lnSpc>
            <a:spcBef>
              <a:spcPct val="0"/>
            </a:spcBef>
            <a:spcAft>
              <a:spcPct val="15000"/>
            </a:spcAft>
            <a:buChar char="••"/>
          </a:pPr>
          <a:r>
            <a:rPr lang="es-MX" sz="2000" kern="1200" smtClean="0"/>
            <a:t>sus accionistas, y</a:t>
          </a:r>
          <a:endParaRPr lang="es-MX" sz="2000" kern="1200" dirty="0"/>
        </a:p>
        <a:p>
          <a:pPr marL="228600" lvl="1" indent="-228600" algn="l" defTabSz="889000" rtl="0">
            <a:lnSpc>
              <a:spcPct val="90000"/>
            </a:lnSpc>
            <a:spcBef>
              <a:spcPct val="0"/>
            </a:spcBef>
            <a:spcAft>
              <a:spcPct val="15000"/>
            </a:spcAft>
            <a:buChar char="••"/>
          </a:pPr>
          <a:r>
            <a:rPr lang="es-MX" sz="2000" kern="1200" dirty="0" smtClean="0"/>
            <a:t>los terceros interesados (stakeholders).</a:t>
          </a:r>
          <a:endParaRPr lang="es-MX" sz="2000" kern="1200" dirty="0"/>
        </a:p>
      </dsp:txBody>
      <dsp:txXfrm>
        <a:off x="0" y="1114432"/>
        <a:ext cx="4114799" cy="2340308"/>
      </dsp:txXfrm>
    </dsp:sp>
    <dsp:sp modelId="{869B6EB2-32D1-4627-9130-4E76A7886EFC}">
      <dsp:nvSpPr>
        <dsp:cNvPr id="0" name=""/>
        <dsp:cNvSpPr/>
      </dsp:nvSpPr>
      <dsp:spPr>
        <a:xfrm>
          <a:off x="4114800" y="1114432"/>
          <a:ext cx="4114799" cy="2340308"/>
        </a:xfrm>
        <a:prstGeom prst="rect">
          <a:avLst/>
        </a:prstGeom>
        <a:gradFill rotWithShape="0">
          <a:gsLst>
            <a:gs pos="0">
              <a:schemeClr val="accent2">
                <a:hueOff val="-8543487"/>
                <a:satOff val="24962"/>
                <a:lumOff val="-4706"/>
                <a:alphaOff val="0"/>
                <a:tint val="45000"/>
                <a:satMod val="200000"/>
              </a:schemeClr>
            </a:gs>
            <a:gs pos="30000">
              <a:schemeClr val="accent2">
                <a:hueOff val="-8543487"/>
                <a:satOff val="24962"/>
                <a:lumOff val="-4706"/>
                <a:alphaOff val="0"/>
                <a:tint val="61000"/>
                <a:satMod val="200000"/>
              </a:schemeClr>
            </a:gs>
            <a:gs pos="45000">
              <a:schemeClr val="accent2">
                <a:hueOff val="-8543487"/>
                <a:satOff val="24962"/>
                <a:lumOff val="-4706"/>
                <a:alphaOff val="0"/>
                <a:tint val="66000"/>
                <a:satMod val="200000"/>
              </a:schemeClr>
            </a:gs>
            <a:gs pos="55000">
              <a:schemeClr val="accent2">
                <a:hueOff val="-8543487"/>
                <a:satOff val="24962"/>
                <a:lumOff val="-4706"/>
                <a:alphaOff val="0"/>
                <a:tint val="66000"/>
                <a:satMod val="200000"/>
              </a:schemeClr>
            </a:gs>
            <a:gs pos="73000">
              <a:schemeClr val="accent2">
                <a:hueOff val="-8543487"/>
                <a:satOff val="24962"/>
                <a:lumOff val="-4706"/>
                <a:alphaOff val="0"/>
                <a:tint val="61000"/>
                <a:satMod val="200000"/>
              </a:schemeClr>
            </a:gs>
            <a:gs pos="100000">
              <a:schemeClr val="accent2">
                <a:hueOff val="-8543487"/>
                <a:satOff val="24962"/>
                <a:lumOff val="-4706"/>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MX" sz="2400" b="1" kern="1200" smtClean="0"/>
            <a:t>Estructura </a:t>
          </a:r>
          <a:r>
            <a:rPr lang="es-MX" sz="2400" kern="1200" smtClean="0"/>
            <a:t>a través de la cual:</a:t>
          </a:r>
          <a:endParaRPr lang="es-MX" sz="2400" kern="1200" dirty="0"/>
        </a:p>
        <a:p>
          <a:pPr marL="228600" lvl="1" indent="-228600" algn="ctr" defTabSz="889000" rtl="0">
            <a:lnSpc>
              <a:spcPct val="90000"/>
            </a:lnSpc>
            <a:spcBef>
              <a:spcPct val="0"/>
            </a:spcBef>
            <a:spcAft>
              <a:spcPct val="15000"/>
            </a:spcAft>
            <a:buChar char="••"/>
          </a:pPr>
          <a:r>
            <a:rPr lang="es-MX" sz="2000" kern="1200" smtClean="0"/>
            <a:t>los objetivos de la sociedad son determinados</a:t>
          </a:r>
          <a:endParaRPr lang="es-MX" sz="2000" kern="1200" dirty="0"/>
        </a:p>
        <a:p>
          <a:pPr marL="228600" lvl="1" indent="-228600" algn="ctr" defTabSz="889000" rtl="0">
            <a:lnSpc>
              <a:spcPct val="90000"/>
            </a:lnSpc>
            <a:spcBef>
              <a:spcPct val="0"/>
            </a:spcBef>
            <a:spcAft>
              <a:spcPct val="15000"/>
            </a:spcAft>
            <a:buChar char="••"/>
          </a:pPr>
          <a:r>
            <a:rPr lang="es-MX" sz="2000" kern="1200" smtClean="0"/>
            <a:t>es monitoreado su desempeño y cumplimiento.</a:t>
          </a:r>
          <a:endParaRPr lang="es-MX" sz="2000" kern="1200" dirty="0"/>
        </a:p>
      </dsp:txBody>
      <dsp:txXfrm>
        <a:off x="4114800" y="1114432"/>
        <a:ext cx="4114799" cy="2340308"/>
      </dsp:txXfrm>
    </dsp:sp>
    <dsp:sp modelId="{12D4F1EE-0A64-4C95-8005-B2CE0BEB795C}">
      <dsp:nvSpPr>
        <dsp:cNvPr id="0" name=""/>
        <dsp:cNvSpPr/>
      </dsp:nvSpPr>
      <dsp:spPr>
        <a:xfrm>
          <a:off x="0" y="3454741"/>
          <a:ext cx="8229600" cy="260034"/>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306725-4C09-4ABB-BD81-7F0FDAC1CD21}">
      <dsp:nvSpPr>
        <dsp:cNvPr id="0" name=""/>
        <dsp:cNvSpPr/>
      </dsp:nvSpPr>
      <dsp:spPr>
        <a:xfrm>
          <a:off x="396480" y="0"/>
          <a:ext cx="4493450" cy="3000396"/>
        </a:xfrm>
        <a:prstGeom prst="rightArrow">
          <a:avLst/>
        </a:prstGeom>
        <a:solidFill>
          <a:schemeClr val="accent2">
            <a:tint val="4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hueOff val="0"/>
              <a:satOff val="0"/>
              <a:lumOff val="0"/>
              <a:alphaOff val="0"/>
              <a:tint val="100000"/>
              <a:shade val="100000"/>
              <a:hueMod val="100000"/>
              <a:satMod val="100000"/>
            </a:schemeClr>
          </a:contourClr>
        </a:sp3d>
      </dsp:spPr>
      <dsp:style>
        <a:lnRef idx="0">
          <a:scrgbClr r="0" g="0" b="0"/>
        </a:lnRef>
        <a:fillRef idx="1">
          <a:scrgbClr r="0" g="0" b="0"/>
        </a:fillRef>
        <a:effectRef idx="2">
          <a:scrgbClr r="0" g="0" b="0"/>
        </a:effectRef>
        <a:fontRef idx="minor"/>
      </dsp:style>
    </dsp:sp>
    <dsp:sp modelId="{F6BA55AB-1E19-4B98-926C-B22EB8821FC9}">
      <dsp:nvSpPr>
        <dsp:cNvPr id="0" name=""/>
        <dsp:cNvSpPr/>
      </dsp:nvSpPr>
      <dsp:spPr>
        <a:xfrm>
          <a:off x="290" y="900118"/>
          <a:ext cx="1622383" cy="1200158"/>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kern="1200" dirty="0" smtClean="0">
              <a:solidFill>
                <a:schemeClr val="tx1"/>
              </a:solidFill>
            </a:rPr>
            <a:t>Adoptados como parte de la cultura de la sociedad</a:t>
          </a:r>
          <a:endParaRPr lang="es-MX" sz="1500" kern="1200" dirty="0">
            <a:solidFill>
              <a:schemeClr val="tx1"/>
            </a:solidFill>
          </a:endParaRPr>
        </a:p>
      </dsp:txBody>
      <dsp:txXfrm>
        <a:off x="290" y="900118"/>
        <a:ext cx="1622383" cy="1200158"/>
      </dsp:txXfrm>
    </dsp:sp>
    <dsp:sp modelId="{FD2D77A6-0C10-40DB-B261-38DC02D7A9A2}">
      <dsp:nvSpPr>
        <dsp:cNvPr id="0" name=""/>
        <dsp:cNvSpPr/>
      </dsp:nvSpPr>
      <dsp:spPr>
        <a:xfrm>
          <a:off x="1832014" y="900118"/>
          <a:ext cx="1622383" cy="1200158"/>
        </a:xfrm>
        <a:prstGeom prst="roundRect">
          <a:avLst/>
        </a:prstGeom>
        <a:gradFill rotWithShape="0">
          <a:gsLst>
            <a:gs pos="0">
              <a:schemeClr val="accent2">
                <a:hueOff val="-4271743"/>
                <a:satOff val="12481"/>
                <a:lumOff val="-2353"/>
                <a:alphaOff val="0"/>
                <a:shade val="63000"/>
              </a:schemeClr>
            </a:gs>
            <a:gs pos="30000">
              <a:schemeClr val="accent2">
                <a:hueOff val="-4271743"/>
                <a:satOff val="12481"/>
                <a:lumOff val="-2353"/>
                <a:alphaOff val="0"/>
                <a:shade val="90000"/>
                <a:satMod val="110000"/>
              </a:schemeClr>
            </a:gs>
            <a:gs pos="45000">
              <a:schemeClr val="accent2">
                <a:hueOff val="-4271743"/>
                <a:satOff val="12481"/>
                <a:lumOff val="-2353"/>
                <a:alphaOff val="0"/>
                <a:shade val="100000"/>
                <a:satMod val="118000"/>
              </a:schemeClr>
            </a:gs>
            <a:gs pos="55000">
              <a:schemeClr val="accent2">
                <a:hueOff val="-4271743"/>
                <a:satOff val="12481"/>
                <a:lumOff val="-2353"/>
                <a:alphaOff val="0"/>
                <a:shade val="100000"/>
                <a:satMod val="118000"/>
              </a:schemeClr>
            </a:gs>
            <a:gs pos="73000">
              <a:schemeClr val="accent2">
                <a:hueOff val="-4271743"/>
                <a:satOff val="12481"/>
                <a:lumOff val="-2353"/>
                <a:alphaOff val="0"/>
                <a:shade val="90000"/>
                <a:satMod val="110000"/>
              </a:schemeClr>
            </a:gs>
            <a:gs pos="100000">
              <a:schemeClr val="accent2">
                <a:hueOff val="-4271743"/>
                <a:satOff val="12481"/>
                <a:lumOff val="-2353"/>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4271743"/>
              <a:satOff val="12481"/>
              <a:lumOff val="-235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kern="1200" dirty="0" smtClean="0">
              <a:solidFill>
                <a:schemeClr val="tx1"/>
              </a:solidFill>
            </a:rPr>
            <a:t>Observados desde los más altos niveles de la administración</a:t>
          </a:r>
          <a:endParaRPr lang="es-MX" sz="1500" kern="1200" dirty="0">
            <a:solidFill>
              <a:schemeClr val="tx1"/>
            </a:solidFill>
          </a:endParaRPr>
        </a:p>
      </dsp:txBody>
      <dsp:txXfrm>
        <a:off x="1832014" y="900118"/>
        <a:ext cx="1622383" cy="1200158"/>
      </dsp:txXfrm>
    </dsp:sp>
    <dsp:sp modelId="{ED0CF92E-3A11-4CBF-BF49-996FA22D24E1}">
      <dsp:nvSpPr>
        <dsp:cNvPr id="0" name=""/>
        <dsp:cNvSpPr/>
      </dsp:nvSpPr>
      <dsp:spPr>
        <a:xfrm>
          <a:off x="3663737" y="900118"/>
          <a:ext cx="1622383" cy="1200158"/>
        </a:xfrm>
        <a:prstGeom prst="roundRect">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MX" sz="1500" kern="1200" dirty="0" smtClean="0">
              <a:solidFill>
                <a:schemeClr val="tx1"/>
              </a:solidFill>
            </a:rPr>
            <a:t>Transmitidos a todo el personal que integra las distintas áreas de la organización</a:t>
          </a:r>
          <a:endParaRPr lang="es-MX" sz="1500" kern="1200" dirty="0">
            <a:solidFill>
              <a:schemeClr val="tx1"/>
            </a:solidFill>
          </a:endParaRPr>
        </a:p>
      </dsp:txBody>
      <dsp:txXfrm>
        <a:off x="3663737" y="900118"/>
        <a:ext cx="1622383" cy="120015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11FAA7-6B5C-43E2-9A15-70B1DBF94883}">
      <dsp:nvSpPr>
        <dsp:cNvPr id="0" name=""/>
        <dsp:cNvSpPr/>
      </dsp:nvSpPr>
      <dsp:spPr>
        <a:xfrm rot="10800000">
          <a:off x="1009619" y="230460"/>
          <a:ext cx="2850376" cy="1166671"/>
        </a:xfrm>
        <a:prstGeom prst="homePlat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14470" tIns="57150" rIns="106680" bIns="57150" numCol="1" spcCol="1270" anchor="ctr" anchorCtr="0">
          <a:noAutofit/>
        </a:bodyPr>
        <a:lstStyle/>
        <a:p>
          <a:pPr lvl="0" algn="ctr" defTabSz="666750" rtl="0">
            <a:lnSpc>
              <a:spcPct val="90000"/>
            </a:lnSpc>
            <a:spcBef>
              <a:spcPct val="0"/>
            </a:spcBef>
            <a:spcAft>
              <a:spcPct val="35000"/>
            </a:spcAft>
          </a:pPr>
          <a:r>
            <a:rPr lang="es-MX" sz="1500" kern="1200" dirty="0" smtClean="0">
              <a:solidFill>
                <a:schemeClr val="tx1"/>
              </a:solidFill>
            </a:rPr>
            <a:t>El Gobierno Corporativo está en el interés  de la actividad aseguradora.</a:t>
          </a:r>
          <a:endParaRPr lang="es-MX" sz="1500" kern="1200" dirty="0">
            <a:solidFill>
              <a:schemeClr val="tx1"/>
            </a:solidFill>
          </a:endParaRPr>
        </a:p>
      </dsp:txBody>
      <dsp:txXfrm rot="10800000">
        <a:off x="1009619" y="230460"/>
        <a:ext cx="2850376" cy="1166671"/>
      </dsp:txXfrm>
    </dsp:sp>
    <dsp:sp modelId="{F15B3767-263F-45EF-B083-3163DA57F388}">
      <dsp:nvSpPr>
        <dsp:cNvPr id="0" name=""/>
        <dsp:cNvSpPr/>
      </dsp:nvSpPr>
      <dsp:spPr>
        <a:xfrm>
          <a:off x="426283" y="230460"/>
          <a:ext cx="1166671" cy="1166671"/>
        </a:xfrm>
        <a:prstGeom prst="ellipse">
          <a:avLst/>
        </a:prstGeom>
        <a:blipFill rotWithShape="0">
          <a:blip xmlns:r="http://schemas.openxmlformats.org/officeDocument/2006/relationships" r:embed="rId1"/>
          <a:stretch>
            <a:fillRect/>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61019B39-D2B7-4220-B43F-2DBA07B7E201}">
      <dsp:nvSpPr>
        <dsp:cNvPr id="0" name=""/>
        <dsp:cNvSpPr/>
      </dsp:nvSpPr>
      <dsp:spPr>
        <a:xfrm rot="10800000">
          <a:off x="1009619" y="1515640"/>
          <a:ext cx="2850376" cy="1166671"/>
        </a:xfrm>
        <a:prstGeom prst="homePlate">
          <a:avLst/>
        </a:prstGeom>
        <a:gradFill rotWithShape="0">
          <a:gsLst>
            <a:gs pos="0">
              <a:schemeClr val="accent3">
                <a:hueOff val="-1199995"/>
                <a:satOff val="36283"/>
                <a:lumOff val="6274"/>
                <a:alphaOff val="0"/>
                <a:shade val="63000"/>
              </a:schemeClr>
            </a:gs>
            <a:gs pos="30000">
              <a:schemeClr val="accent3">
                <a:hueOff val="-1199995"/>
                <a:satOff val="36283"/>
                <a:lumOff val="6274"/>
                <a:alphaOff val="0"/>
                <a:shade val="90000"/>
                <a:satMod val="110000"/>
              </a:schemeClr>
            </a:gs>
            <a:gs pos="45000">
              <a:schemeClr val="accent3">
                <a:hueOff val="-1199995"/>
                <a:satOff val="36283"/>
                <a:lumOff val="6274"/>
                <a:alphaOff val="0"/>
                <a:shade val="100000"/>
                <a:satMod val="118000"/>
              </a:schemeClr>
            </a:gs>
            <a:gs pos="55000">
              <a:schemeClr val="accent3">
                <a:hueOff val="-1199995"/>
                <a:satOff val="36283"/>
                <a:lumOff val="6274"/>
                <a:alphaOff val="0"/>
                <a:shade val="100000"/>
                <a:satMod val="118000"/>
              </a:schemeClr>
            </a:gs>
            <a:gs pos="73000">
              <a:schemeClr val="accent3">
                <a:hueOff val="-1199995"/>
                <a:satOff val="36283"/>
                <a:lumOff val="6274"/>
                <a:alphaOff val="0"/>
                <a:shade val="90000"/>
                <a:satMod val="110000"/>
              </a:schemeClr>
            </a:gs>
            <a:gs pos="100000">
              <a:schemeClr val="accent3">
                <a:hueOff val="-1199995"/>
                <a:satOff val="36283"/>
                <a:lumOff val="6274"/>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1199995"/>
              <a:satOff val="36283"/>
              <a:lumOff val="627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14470" tIns="57150" rIns="106680" bIns="57150" numCol="1" spcCol="1270" anchor="ctr" anchorCtr="0">
          <a:noAutofit/>
        </a:bodyPr>
        <a:lstStyle/>
        <a:p>
          <a:pPr lvl="0" algn="ctr" defTabSz="666750" rtl="0">
            <a:lnSpc>
              <a:spcPct val="90000"/>
            </a:lnSpc>
            <a:spcBef>
              <a:spcPct val="0"/>
            </a:spcBef>
            <a:spcAft>
              <a:spcPct val="35000"/>
            </a:spcAft>
          </a:pPr>
          <a:r>
            <a:rPr lang="es-MX" sz="1500" kern="1200" dirty="0" smtClean="0">
              <a:solidFill>
                <a:schemeClr val="tx1"/>
              </a:solidFill>
            </a:rPr>
            <a:t>El interés de sus usuarios y de todas las partes interesadas, está en el interés de las instituciones de seguros.</a:t>
          </a:r>
          <a:endParaRPr lang="es-MX" sz="1500" kern="1200" dirty="0">
            <a:solidFill>
              <a:schemeClr val="tx1"/>
            </a:solidFill>
          </a:endParaRPr>
        </a:p>
      </dsp:txBody>
      <dsp:txXfrm rot="10800000">
        <a:off x="1009619" y="1515640"/>
        <a:ext cx="2850376" cy="1166671"/>
      </dsp:txXfrm>
    </dsp:sp>
    <dsp:sp modelId="{B4D37A03-A8A7-452C-80FB-D28045BC8057}">
      <dsp:nvSpPr>
        <dsp:cNvPr id="0" name=""/>
        <dsp:cNvSpPr/>
      </dsp:nvSpPr>
      <dsp:spPr>
        <a:xfrm>
          <a:off x="426283" y="1515640"/>
          <a:ext cx="1166671" cy="1166671"/>
        </a:xfrm>
        <a:prstGeom prst="ellipse">
          <a:avLst/>
        </a:prstGeom>
        <a:blipFill rotWithShape="0">
          <a:blip xmlns:r="http://schemas.openxmlformats.org/officeDocument/2006/relationships" r:embed="rId2"/>
          <a:stretch>
            <a:fillRect/>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tint val="50000"/>
              <a:hueOff val="-1463693"/>
              <a:satOff val="41354"/>
              <a:lumOff val="2953"/>
              <a:alphaOff val="0"/>
            </a:schemeClr>
          </a:contourClr>
        </a:sp3d>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2DFF43-BD26-4324-A2EE-46381BAC673A}">
      <dsp:nvSpPr>
        <dsp:cNvPr id="0" name=""/>
        <dsp:cNvSpPr/>
      </dsp:nvSpPr>
      <dsp:spPr>
        <a:xfrm>
          <a:off x="578620" y="3857"/>
          <a:ext cx="2419554" cy="809572"/>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solidFill>
                <a:schemeClr val="tx1"/>
              </a:solidFill>
            </a:rPr>
            <a:t>OCDE – Guías para gobierno de aseguradoras</a:t>
          </a:r>
          <a:endParaRPr lang="es-MX" sz="1400" kern="1200" dirty="0">
            <a:solidFill>
              <a:schemeClr val="tx1"/>
            </a:solidFill>
          </a:endParaRPr>
        </a:p>
        <a:p>
          <a:pPr marL="114300" lvl="1" indent="-114300" algn="l" defTabSz="622300" rtl="0">
            <a:lnSpc>
              <a:spcPct val="90000"/>
            </a:lnSpc>
            <a:spcBef>
              <a:spcPct val="0"/>
            </a:spcBef>
            <a:spcAft>
              <a:spcPct val="15000"/>
            </a:spcAft>
            <a:buChar char="••"/>
          </a:pPr>
          <a:r>
            <a:rPr lang="es-MX" sz="1400" kern="1200" dirty="0" smtClean="0">
              <a:solidFill>
                <a:schemeClr val="tx1"/>
              </a:solidFill>
            </a:rPr>
            <a:t>Recomendaciones  del Consejo</a:t>
          </a:r>
          <a:endParaRPr lang="es-MX" sz="1400" kern="1200" dirty="0">
            <a:solidFill>
              <a:schemeClr val="tx1"/>
            </a:solidFill>
          </a:endParaRPr>
        </a:p>
      </dsp:txBody>
      <dsp:txXfrm>
        <a:off x="578620" y="3857"/>
        <a:ext cx="2419554" cy="809572"/>
      </dsp:txXfrm>
    </dsp:sp>
    <dsp:sp modelId="{771D3C7F-00F9-41BE-ADC3-C1822AF49220}">
      <dsp:nvSpPr>
        <dsp:cNvPr id="0" name=""/>
        <dsp:cNvSpPr/>
      </dsp:nvSpPr>
      <dsp:spPr>
        <a:xfrm rot="5400000">
          <a:off x="104931" y="1662334"/>
          <a:ext cx="1883186" cy="364307"/>
        </a:xfrm>
        <a:prstGeom prst="rightArrow">
          <a:avLst>
            <a:gd name="adj1" fmla="val 60000"/>
            <a:gd name="adj2" fmla="val 5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5400000">
        <a:off x="104931" y="1662334"/>
        <a:ext cx="1883186" cy="364307"/>
      </dsp:txXfrm>
    </dsp:sp>
    <dsp:sp modelId="{75A68563-763C-449D-A07C-586FAD9DCDF1}">
      <dsp:nvSpPr>
        <dsp:cNvPr id="0" name=""/>
        <dsp:cNvSpPr/>
      </dsp:nvSpPr>
      <dsp:spPr>
        <a:xfrm>
          <a:off x="1749894" y="928693"/>
          <a:ext cx="2043426" cy="1363183"/>
        </a:xfrm>
        <a:prstGeom prst="roundRect">
          <a:avLst>
            <a:gd name="adj" fmla="val 10000"/>
          </a:avLst>
        </a:prstGeom>
        <a:gradFill rotWithShape="0">
          <a:gsLst>
            <a:gs pos="0">
              <a:schemeClr val="accent2">
                <a:hueOff val="-2847829"/>
                <a:satOff val="8321"/>
                <a:lumOff val="-1569"/>
                <a:alphaOff val="0"/>
                <a:shade val="63000"/>
              </a:schemeClr>
            </a:gs>
            <a:gs pos="30000">
              <a:schemeClr val="accent2">
                <a:hueOff val="-2847829"/>
                <a:satOff val="8321"/>
                <a:lumOff val="-1569"/>
                <a:alphaOff val="0"/>
                <a:shade val="90000"/>
                <a:satMod val="110000"/>
              </a:schemeClr>
            </a:gs>
            <a:gs pos="45000">
              <a:schemeClr val="accent2">
                <a:hueOff val="-2847829"/>
                <a:satOff val="8321"/>
                <a:lumOff val="-1569"/>
                <a:alphaOff val="0"/>
                <a:shade val="100000"/>
                <a:satMod val="118000"/>
              </a:schemeClr>
            </a:gs>
            <a:gs pos="55000">
              <a:schemeClr val="accent2">
                <a:hueOff val="-2847829"/>
                <a:satOff val="8321"/>
                <a:lumOff val="-1569"/>
                <a:alphaOff val="0"/>
                <a:shade val="100000"/>
                <a:satMod val="118000"/>
              </a:schemeClr>
            </a:gs>
            <a:gs pos="73000">
              <a:schemeClr val="accent2">
                <a:hueOff val="-2847829"/>
                <a:satOff val="8321"/>
                <a:lumOff val="-1569"/>
                <a:alphaOff val="0"/>
                <a:shade val="90000"/>
                <a:satMod val="110000"/>
              </a:schemeClr>
            </a:gs>
            <a:gs pos="100000">
              <a:schemeClr val="accent2">
                <a:hueOff val="-2847829"/>
                <a:satOff val="8321"/>
                <a:lumOff val="-1569"/>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2847829"/>
              <a:satOff val="8321"/>
              <a:lumOff val="-156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solidFill>
                <a:schemeClr val="tx1"/>
              </a:solidFill>
            </a:rPr>
            <a:t>IAIS – Extracto de “Recomendaciones al Gobierno Corporativo:  Elementos Principales del Gobierno Corporativo en Aseguradoras”</a:t>
          </a:r>
          <a:endParaRPr lang="es-MX" sz="1400" kern="1200" dirty="0">
            <a:solidFill>
              <a:schemeClr val="tx1"/>
            </a:solidFill>
          </a:endParaRPr>
        </a:p>
      </dsp:txBody>
      <dsp:txXfrm>
        <a:off x="1749894" y="928693"/>
        <a:ext cx="2043426" cy="1363183"/>
      </dsp:txXfrm>
    </dsp:sp>
    <dsp:sp modelId="{4119D152-F0E7-43EE-9D78-A107B8A8ECF3}">
      <dsp:nvSpPr>
        <dsp:cNvPr id="0" name=""/>
        <dsp:cNvSpPr/>
      </dsp:nvSpPr>
      <dsp:spPr>
        <a:xfrm rot="5477962">
          <a:off x="3029609" y="2401940"/>
          <a:ext cx="395818" cy="364307"/>
        </a:xfrm>
        <a:prstGeom prst="rightArrow">
          <a:avLst>
            <a:gd name="adj1" fmla="val 60000"/>
            <a:gd name="adj2" fmla="val 50000"/>
          </a:avLst>
        </a:prstGeom>
        <a:gradFill rotWithShape="0">
          <a:gsLst>
            <a:gs pos="0">
              <a:schemeClr val="accent2">
                <a:hueOff val="-4271743"/>
                <a:satOff val="12481"/>
                <a:lumOff val="-2353"/>
                <a:alphaOff val="0"/>
                <a:shade val="63000"/>
              </a:schemeClr>
            </a:gs>
            <a:gs pos="30000">
              <a:schemeClr val="accent2">
                <a:hueOff val="-4271743"/>
                <a:satOff val="12481"/>
                <a:lumOff val="-2353"/>
                <a:alphaOff val="0"/>
                <a:shade val="90000"/>
                <a:satMod val="110000"/>
              </a:schemeClr>
            </a:gs>
            <a:gs pos="45000">
              <a:schemeClr val="accent2">
                <a:hueOff val="-4271743"/>
                <a:satOff val="12481"/>
                <a:lumOff val="-2353"/>
                <a:alphaOff val="0"/>
                <a:shade val="100000"/>
                <a:satMod val="118000"/>
              </a:schemeClr>
            </a:gs>
            <a:gs pos="55000">
              <a:schemeClr val="accent2">
                <a:hueOff val="-4271743"/>
                <a:satOff val="12481"/>
                <a:lumOff val="-2353"/>
                <a:alphaOff val="0"/>
                <a:shade val="100000"/>
                <a:satMod val="118000"/>
              </a:schemeClr>
            </a:gs>
            <a:gs pos="73000">
              <a:schemeClr val="accent2">
                <a:hueOff val="-4271743"/>
                <a:satOff val="12481"/>
                <a:lumOff val="-2353"/>
                <a:alphaOff val="0"/>
                <a:shade val="90000"/>
                <a:satMod val="110000"/>
              </a:schemeClr>
            </a:gs>
            <a:gs pos="100000">
              <a:schemeClr val="accent2">
                <a:hueOff val="-4271743"/>
                <a:satOff val="12481"/>
                <a:lumOff val="-2353"/>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4271743"/>
              <a:satOff val="12481"/>
              <a:lumOff val="-235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5477962">
        <a:off x="3029609" y="2401940"/>
        <a:ext cx="395818" cy="364307"/>
      </dsp:txXfrm>
    </dsp:sp>
    <dsp:sp modelId="{6BD8D48A-5C44-43B5-A45F-C7ADC6E80F9B}">
      <dsp:nvSpPr>
        <dsp:cNvPr id="0" name=""/>
        <dsp:cNvSpPr/>
      </dsp:nvSpPr>
      <dsp:spPr>
        <a:xfrm>
          <a:off x="575106" y="2857520"/>
          <a:ext cx="3238291" cy="809572"/>
        </a:xfrm>
        <a:prstGeom prst="roundRect">
          <a:avLst>
            <a:gd name="adj" fmla="val 10000"/>
          </a:avLst>
        </a:prstGeom>
        <a:gradFill rotWithShape="0">
          <a:gsLst>
            <a:gs pos="0">
              <a:schemeClr val="accent2">
                <a:hueOff val="-5695658"/>
                <a:satOff val="16641"/>
                <a:lumOff val="-3137"/>
                <a:alphaOff val="0"/>
                <a:shade val="63000"/>
              </a:schemeClr>
            </a:gs>
            <a:gs pos="30000">
              <a:schemeClr val="accent2">
                <a:hueOff val="-5695658"/>
                <a:satOff val="16641"/>
                <a:lumOff val="-3137"/>
                <a:alphaOff val="0"/>
                <a:shade val="90000"/>
                <a:satMod val="110000"/>
              </a:schemeClr>
            </a:gs>
            <a:gs pos="45000">
              <a:schemeClr val="accent2">
                <a:hueOff val="-5695658"/>
                <a:satOff val="16641"/>
                <a:lumOff val="-3137"/>
                <a:alphaOff val="0"/>
                <a:shade val="100000"/>
                <a:satMod val="118000"/>
              </a:schemeClr>
            </a:gs>
            <a:gs pos="55000">
              <a:schemeClr val="accent2">
                <a:hueOff val="-5695658"/>
                <a:satOff val="16641"/>
                <a:lumOff val="-3137"/>
                <a:alphaOff val="0"/>
                <a:shade val="100000"/>
                <a:satMod val="118000"/>
              </a:schemeClr>
            </a:gs>
            <a:gs pos="73000">
              <a:schemeClr val="accent2">
                <a:hueOff val="-5695658"/>
                <a:satOff val="16641"/>
                <a:lumOff val="-3137"/>
                <a:alphaOff val="0"/>
                <a:shade val="90000"/>
                <a:satMod val="110000"/>
              </a:schemeClr>
            </a:gs>
            <a:gs pos="100000">
              <a:schemeClr val="accent2">
                <a:hueOff val="-5695658"/>
                <a:satOff val="16641"/>
                <a:lumOff val="-3137"/>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5695658"/>
              <a:satOff val="16641"/>
              <a:lumOff val="-313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solidFill>
                <a:schemeClr val="tx1"/>
              </a:solidFill>
            </a:rPr>
            <a:t>IAIS / OCDE: Cuestionario sobre el Gobierno Corporativo en Aseguradoras</a:t>
          </a:r>
          <a:endParaRPr lang="es-MX" sz="1400" kern="1200" dirty="0">
            <a:solidFill>
              <a:schemeClr val="tx1"/>
            </a:solidFill>
          </a:endParaRPr>
        </a:p>
      </dsp:txBody>
      <dsp:txXfrm>
        <a:off x="575106" y="2857520"/>
        <a:ext cx="3238291" cy="809572"/>
      </dsp:txXfrm>
    </dsp:sp>
    <dsp:sp modelId="{16D553AE-2426-4B51-A521-6B38CD780DB0}">
      <dsp:nvSpPr>
        <dsp:cNvPr id="0" name=""/>
        <dsp:cNvSpPr/>
      </dsp:nvSpPr>
      <dsp:spPr>
        <a:xfrm rot="5400000">
          <a:off x="1994208" y="3751665"/>
          <a:ext cx="400088" cy="364307"/>
        </a:xfrm>
        <a:prstGeom prst="rightArrow">
          <a:avLst>
            <a:gd name="adj1" fmla="val 60000"/>
            <a:gd name="adj2" fmla="val 50000"/>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solidFill>
              <a:schemeClr val="tx1"/>
            </a:solidFill>
          </a:endParaRPr>
        </a:p>
      </dsp:txBody>
      <dsp:txXfrm rot="5400000">
        <a:off x="1994208" y="3751665"/>
        <a:ext cx="400088" cy="364307"/>
      </dsp:txXfrm>
    </dsp:sp>
    <dsp:sp modelId="{B2926261-B639-49F7-9793-8B18468F092A}">
      <dsp:nvSpPr>
        <dsp:cNvPr id="0" name=""/>
        <dsp:cNvSpPr/>
      </dsp:nvSpPr>
      <dsp:spPr>
        <a:xfrm>
          <a:off x="575106" y="4200545"/>
          <a:ext cx="3238291" cy="809572"/>
        </a:xfrm>
        <a:prstGeom prst="roundRect">
          <a:avLst>
            <a:gd name="adj" fmla="val 10000"/>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8543487"/>
              <a:satOff val="24962"/>
              <a:lumOff val="-470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dirty="0" smtClean="0">
              <a:solidFill>
                <a:schemeClr val="tx1"/>
              </a:solidFill>
            </a:rPr>
            <a:t>Emiten un Artículo sobre Gobierno Corporativo</a:t>
          </a:r>
          <a:endParaRPr lang="es-MX" sz="1400" kern="1200" dirty="0">
            <a:solidFill>
              <a:schemeClr val="tx1"/>
            </a:solidFill>
          </a:endParaRPr>
        </a:p>
        <a:p>
          <a:pPr marL="114300" lvl="1" indent="-114300" algn="l" defTabSz="622300" rtl="0">
            <a:lnSpc>
              <a:spcPct val="90000"/>
            </a:lnSpc>
            <a:spcBef>
              <a:spcPct val="0"/>
            </a:spcBef>
            <a:spcAft>
              <a:spcPct val="15000"/>
            </a:spcAft>
            <a:buChar char="••"/>
          </a:pPr>
          <a:r>
            <a:rPr lang="es-MX" sz="1400" kern="1200" dirty="0" smtClean="0">
              <a:solidFill>
                <a:schemeClr val="tx1"/>
              </a:solidFill>
            </a:rPr>
            <a:t>Borrador:  13 de Marzo de 2009</a:t>
          </a:r>
          <a:endParaRPr lang="es-MX" sz="1400" kern="1200" dirty="0">
            <a:solidFill>
              <a:schemeClr val="tx1"/>
            </a:solidFill>
          </a:endParaRPr>
        </a:p>
      </dsp:txBody>
      <dsp:txXfrm>
        <a:off x="575106" y="4200545"/>
        <a:ext cx="3238291" cy="80957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214" tIns="46607" rIns="93214" bIns="46607"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73513" y="0"/>
            <a:ext cx="3038475" cy="465138"/>
          </a:xfrm>
          <a:prstGeom prst="rect">
            <a:avLst/>
          </a:prstGeom>
        </p:spPr>
        <p:txBody>
          <a:bodyPr vert="horz" lIns="93214" tIns="46607" rIns="93214" bIns="46607" rtlCol="0"/>
          <a:lstStyle>
            <a:lvl1pPr algn="r" fontAlgn="auto">
              <a:spcBef>
                <a:spcPts val="0"/>
              </a:spcBef>
              <a:spcAft>
                <a:spcPts val="0"/>
              </a:spcAft>
              <a:defRPr sz="1200" smtClean="0">
                <a:latin typeface="+mn-lt"/>
              </a:defRPr>
            </a:lvl1pPr>
          </a:lstStyle>
          <a:p>
            <a:pPr>
              <a:defRPr/>
            </a:pPr>
            <a:fld id="{E09CB81D-6238-4EBE-9427-C00FC410D3D5}" type="datetimeFigureOut">
              <a:rPr lang="es-MX"/>
              <a:pPr>
                <a:defRPr/>
              </a:pPr>
              <a:t>22/11/2009</a:t>
            </a:fld>
            <a:endParaRPr lang="es-MX"/>
          </a:p>
        </p:txBody>
      </p:sp>
      <p:sp>
        <p:nvSpPr>
          <p:cNvPr id="4" name="3 Marcador de imagen de diapositiva"/>
          <p:cNvSpPr>
            <a:spLocks noGrp="1" noRot="1" noChangeAspect="1"/>
          </p:cNvSpPr>
          <p:nvPr>
            <p:ph type="sldImg" idx="2"/>
          </p:nvPr>
        </p:nvSpPr>
        <p:spPr>
          <a:xfrm>
            <a:off x="1181100" y="696913"/>
            <a:ext cx="4651375" cy="3487737"/>
          </a:xfrm>
          <a:prstGeom prst="rect">
            <a:avLst/>
          </a:prstGeom>
          <a:noFill/>
          <a:ln w="12700">
            <a:solidFill>
              <a:prstClr val="black"/>
            </a:solidFill>
          </a:ln>
        </p:spPr>
        <p:txBody>
          <a:bodyPr vert="horz" lIns="93214" tIns="46607" rIns="93214" bIns="46607" rtlCol="0" anchor="ctr"/>
          <a:lstStyle/>
          <a:p>
            <a:pPr lvl="0"/>
            <a:endParaRPr lang="es-MX" noProof="0"/>
          </a:p>
        </p:txBody>
      </p:sp>
      <p:sp>
        <p:nvSpPr>
          <p:cNvPr id="5" name="4 Marcador de notas"/>
          <p:cNvSpPr>
            <a:spLocks noGrp="1"/>
          </p:cNvSpPr>
          <p:nvPr>
            <p:ph type="body" sz="quarter" idx="3"/>
          </p:nvPr>
        </p:nvSpPr>
        <p:spPr>
          <a:xfrm>
            <a:off x="701675" y="4418013"/>
            <a:ext cx="5610225" cy="4184650"/>
          </a:xfrm>
          <a:prstGeom prst="rect">
            <a:avLst/>
          </a:prstGeom>
        </p:spPr>
        <p:txBody>
          <a:bodyPr vert="horz" lIns="93214" tIns="46607" rIns="93214" bIns="46607"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832850"/>
            <a:ext cx="3038475" cy="465138"/>
          </a:xfrm>
          <a:prstGeom prst="rect">
            <a:avLst/>
          </a:prstGeom>
        </p:spPr>
        <p:txBody>
          <a:bodyPr vert="horz" lIns="93214" tIns="46607" rIns="93214" bIns="46607"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73513" y="8832850"/>
            <a:ext cx="3038475" cy="465138"/>
          </a:xfrm>
          <a:prstGeom prst="rect">
            <a:avLst/>
          </a:prstGeom>
        </p:spPr>
        <p:txBody>
          <a:bodyPr vert="horz" lIns="93214" tIns="46607" rIns="93214" bIns="46607" rtlCol="0" anchor="b"/>
          <a:lstStyle>
            <a:lvl1pPr algn="r" fontAlgn="auto">
              <a:spcBef>
                <a:spcPts val="0"/>
              </a:spcBef>
              <a:spcAft>
                <a:spcPts val="0"/>
              </a:spcAft>
              <a:defRPr sz="1200" smtClean="0">
                <a:latin typeface="+mn-lt"/>
              </a:defRPr>
            </a:lvl1pPr>
          </a:lstStyle>
          <a:p>
            <a:pPr>
              <a:defRPr/>
            </a:pPr>
            <a:fld id="{E5E266F8-1E4C-4646-94F8-39EE429E1E84}"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82A711-044F-4A8E-BA76-C391225C6378}" type="slidenum">
              <a:rPr lang="es-ES"/>
              <a:pPr fontAlgn="base">
                <a:spcBef>
                  <a:spcPct val="0"/>
                </a:spcBef>
                <a:spcAft>
                  <a:spcPct val="0"/>
                </a:spcAft>
              </a:pPr>
              <a:t>23</a:t>
            </a:fld>
            <a:endParaRPr lang="es-E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28</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29</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30</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31</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32</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33</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34</a:t>
            </a:fld>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35</a:t>
            </a:fld>
            <a:endParaRPr 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36</a:t>
            </a:fld>
            <a:endParaRPr lang="es-MX"/>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37</a:t>
            </a:fld>
            <a:endParaRPr 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38</a:t>
            </a:fld>
            <a:endParaRPr lang="es-MX"/>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39</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a:t>
            </a:fld>
            <a:endParaRPr lang="es-MX"/>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40</a:t>
            </a:fld>
            <a:endParaRPr lang="es-MX"/>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41</a:t>
            </a:fld>
            <a:endParaRPr lang="es-MX"/>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42</a:t>
            </a:fld>
            <a:endParaRPr lang="es-MX"/>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43</a:t>
            </a:fld>
            <a:endParaRPr lang="es-MX"/>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44</a:t>
            </a:fld>
            <a:endParaRPr lang="es-MX"/>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45</a:t>
            </a:fld>
            <a:endParaRPr lang="es-MX"/>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46</a:t>
            </a:fld>
            <a:endParaRPr lang="es-MX"/>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47</a:t>
            </a:fld>
            <a:endParaRPr lang="es-MX"/>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48</a:t>
            </a:fld>
            <a:endParaRPr lang="es-MX"/>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49</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5</a:t>
            </a:fld>
            <a:endParaRPr lang="es-MX"/>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50</a:t>
            </a:fld>
            <a:endParaRPr lang="es-MX"/>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51</a:t>
            </a:fld>
            <a:endParaRPr lang="es-MX"/>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52</a:t>
            </a:fld>
            <a:endParaRPr lang="es-MX"/>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53</a:t>
            </a:fld>
            <a:endParaRPr lang="es-MX"/>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54</a:t>
            </a:fld>
            <a:endParaRPr lang="es-MX"/>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55</a:t>
            </a:fld>
            <a:endParaRPr lang="es-MX"/>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56</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pPr>
              <a:defRPr/>
            </a:pPr>
            <a:fld id="{E5E266F8-1E4C-4646-94F8-39EE429E1E84}" type="slidenum">
              <a:rPr lang="es-MX" smtClean="0"/>
              <a:pPr>
                <a:defRPr/>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000100" y="3786190"/>
            <a:ext cx="7358114" cy="990600"/>
          </a:xfrm>
        </p:spPr>
        <p:txBody>
          <a:bodyPr anchor="t" anchorCtr="0"/>
          <a:lstStyle>
            <a:lvl1pPr algn="r">
              <a:defRPr sz="3200">
                <a:solidFill>
                  <a:schemeClr val="tx1"/>
                </a:solidFill>
                <a:latin typeface="Castellar" pitchFamily="18" charset="0"/>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000100" y="5124450"/>
            <a:ext cx="7358114" cy="533400"/>
          </a:xfrm>
        </p:spPr>
        <p:txBody>
          <a:bodyPr>
            <a:noAutofit/>
          </a:bodyPr>
          <a:lstStyle>
            <a:lvl1pPr marL="0" indent="0" algn="r">
              <a:buNone/>
              <a:defRPr sz="28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pPr>
              <a:defRPr/>
            </a:pPr>
            <a:fld id="{A744CA43-C49B-4599-AB54-A6B08A701060}" type="datetime1">
              <a:rPr lang="es-MX" smtClean="0"/>
              <a:pPr>
                <a:defRPr/>
              </a:pPr>
              <a:t>22/11/2009</a:t>
            </a:fld>
            <a:endParaRPr lang="es-MX"/>
          </a:p>
        </p:txBody>
      </p:sp>
      <p:sp>
        <p:nvSpPr>
          <p:cNvPr id="17" name="16 Marcador de pie de página"/>
          <p:cNvSpPr>
            <a:spLocks noGrp="1"/>
          </p:cNvSpPr>
          <p:nvPr>
            <p:ph type="ftr" sz="quarter" idx="11"/>
          </p:nvPr>
        </p:nvSpPr>
        <p:spPr>
          <a:xfrm>
            <a:off x="2898648" y="6355080"/>
            <a:ext cx="3474720" cy="365760"/>
          </a:xfrm>
        </p:spPr>
        <p:txBody>
          <a:bodyPr/>
          <a:lstStyle/>
          <a:p>
            <a:pPr>
              <a:defRPr/>
            </a:pPr>
            <a:endParaRPr lang="es-MX"/>
          </a:p>
        </p:txBody>
      </p:sp>
      <p:sp>
        <p:nvSpPr>
          <p:cNvPr id="29" name="28 Marcador de número de diapositiva"/>
          <p:cNvSpPr>
            <a:spLocks noGrp="1"/>
          </p:cNvSpPr>
          <p:nvPr>
            <p:ph type="sldNum" sz="quarter" idx="12"/>
          </p:nvPr>
        </p:nvSpPr>
        <p:spPr>
          <a:xfrm>
            <a:off x="785786" y="6357958"/>
            <a:ext cx="1219200" cy="365760"/>
          </a:xfrm>
        </p:spPr>
        <p:txBody>
          <a:bodyPr/>
          <a:lstStyle/>
          <a:p>
            <a:pPr>
              <a:defRPr/>
            </a:pPr>
            <a:fld id="{D09F2B08-11E4-40B0-8B44-90ED1F86DB91}" type="slidenum">
              <a:rPr lang="es-MX" smtClean="0"/>
              <a:pPr>
                <a:defRPr/>
              </a:pPr>
              <a:t>‹Nº›</a:t>
            </a:fld>
            <a:endParaRPr lang="es-MX"/>
          </a:p>
        </p:txBody>
      </p:sp>
      <p:sp>
        <p:nvSpPr>
          <p:cNvPr id="21" name="20 Rectángulo"/>
          <p:cNvSpPr/>
          <p:nvPr/>
        </p:nvSpPr>
        <p:spPr>
          <a:xfrm>
            <a:off x="904874" y="3648075"/>
            <a:ext cx="7596215"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58669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690537" y="3648075"/>
            <a:ext cx="228600" cy="1288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700062" y="5048250"/>
            <a:ext cx="228600" cy="7020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266" name="Picture 2" descr="http://wheelhouseadvisors.files.wordpress.com/2009/10/corporate-governance.jpg"/>
          <p:cNvPicPr>
            <a:picLocks noChangeAspect="1" noChangeArrowheads="1"/>
          </p:cNvPicPr>
          <p:nvPr userDrawn="1"/>
        </p:nvPicPr>
        <p:blipFill>
          <a:blip r:embed="rId2" cstate="print"/>
          <a:srcRect/>
          <a:stretch>
            <a:fillRect/>
          </a:stretch>
        </p:blipFill>
        <p:spPr bwMode="auto">
          <a:xfrm>
            <a:off x="3634498" y="1526036"/>
            <a:ext cx="4881544" cy="2026768"/>
          </a:xfrm>
          <a:prstGeom prst="rect">
            <a:avLst/>
          </a:prstGeom>
          <a:ln>
            <a:noFill/>
          </a:ln>
          <a:effectLst>
            <a:softEdge rad="11250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3EE9CE7-6688-4101-9505-1D55E672575D}" type="datetime1">
              <a:rPr lang="es-MX" smtClean="0"/>
              <a:pPr>
                <a:defRPr/>
              </a:pPr>
              <a:t>22/11/2009</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p:txBody>
          <a:bodyPr/>
          <a:lstStyle/>
          <a:p>
            <a:pPr>
              <a:defRPr/>
            </a:pPr>
            <a:fld id="{64EB55F6-D64B-49E1-A242-33C0CD17645D}" type="slidenum">
              <a:rPr lang="es-MX" smtClean="0"/>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85EF2E7C-942B-4DE5-8408-666FC976691A}" type="datetime1">
              <a:rPr lang="es-MX" smtClean="0"/>
              <a:pPr>
                <a:defRPr/>
              </a:pPr>
              <a:t>22/11/2009</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p:txBody>
          <a:bodyPr/>
          <a:lstStyle/>
          <a:p>
            <a:pPr>
              <a:defRPr/>
            </a:pPr>
            <a:fld id="{AD1DC0B8-5442-4091-8404-E933F36684F9}" type="slidenum">
              <a:rPr lang="es-MX" smtClean="0"/>
              <a:pPr>
                <a:defRPr/>
              </a:pPr>
              <a:t>‹Nº›</a:t>
            </a:fld>
            <a:endParaRPr lang="es-MX"/>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928694"/>
          </a:xfrm>
        </p:spPr>
        <p:txBody>
          <a:bodyPr/>
          <a:lstStyle/>
          <a:p>
            <a:r>
              <a:rPr kumimoji="0" lang="es-ES" dirty="0" smtClean="0"/>
              <a:t>Haga clic para modificar el estilo de título del patrón</a:t>
            </a:r>
            <a:endParaRPr kumimoji="0" lang="en-US" dirty="0"/>
          </a:p>
        </p:txBody>
      </p:sp>
      <p:sp>
        <p:nvSpPr>
          <p:cNvPr id="4" name="3 Marcador de fecha"/>
          <p:cNvSpPr>
            <a:spLocks noGrp="1"/>
          </p:cNvSpPr>
          <p:nvPr>
            <p:ph type="dt" sz="half" idx="10"/>
          </p:nvPr>
        </p:nvSpPr>
        <p:spPr/>
        <p:txBody>
          <a:bodyPr/>
          <a:lstStyle/>
          <a:p>
            <a:pPr>
              <a:defRPr/>
            </a:pPr>
            <a:fld id="{A3B276B1-5650-4DFA-9E44-81BA08587077}" type="datetime1">
              <a:rPr lang="es-MX" smtClean="0"/>
              <a:pPr>
                <a:defRPr/>
              </a:pPr>
              <a:t>22/11/2009</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a:xfrm>
            <a:off x="612648" y="6393928"/>
            <a:ext cx="1981200" cy="365760"/>
          </a:xfrm>
        </p:spPr>
        <p:txBody>
          <a:bodyPr/>
          <a:lstStyle/>
          <a:p>
            <a:pPr>
              <a:defRPr/>
            </a:pPr>
            <a:fld id="{FDE7703C-180B-4B76-BEC9-B13633AFFB39}" type="slidenum">
              <a:rPr lang="es-MX" smtClean="0"/>
              <a:pPr>
                <a:defRPr/>
              </a:pPr>
              <a:t>‹Nº›</a:t>
            </a:fld>
            <a:endParaRPr lang="es-MX"/>
          </a:p>
        </p:txBody>
      </p:sp>
      <p:sp>
        <p:nvSpPr>
          <p:cNvPr id="8" name="7 Marcador de contenido"/>
          <p:cNvSpPr>
            <a:spLocks noGrp="1"/>
          </p:cNvSpPr>
          <p:nvPr>
            <p:ph sz="quarter" idx="1"/>
          </p:nvPr>
        </p:nvSpPr>
        <p:spPr>
          <a:xfrm>
            <a:off x="457200" y="1142984"/>
            <a:ext cx="8229600" cy="5013976"/>
          </a:xfrm>
        </p:spPr>
        <p:txBody>
          <a:body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pPr>
              <a:defRPr/>
            </a:pPr>
            <a:fld id="{5BC04120-7D1D-4140-B631-3A948CD82F7F}" type="datetime1">
              <a:rPr lang="es-MX" smtClean="0"/>
              <a:pPr>
                <a:defRPr/>
              </a:pPr>
              <a:t>22/11/2009</a:t>
            </a:fld>
            <a:endParaRPr lang="es-MX"/>
          </a:p>
        </p:txBody>
      </p:sp>
      <p:sp>
        <p:nvSpPr>
          <p:cNvPr id="5" name="4 Marcador de pie de página"/>
          <p:cNvSpPr>
            <a:spLocks noGrp="1"/>
          </p:cNvSpPr>
          <p:nvPr>
            <p:ph type="ftr" sz="quarter" idx="11"/>
          </p:nvPr>
        </p:nvSpPr>
        <p:spPr>
          <a:xfrm>
            <a:off x="2898648" y="6355080"/>
            <a:ext cx="3474720" cy="365760"/>
          </a:xfrm>
        </p:spPr>
        <p:txBody>
          <a:bodyPr/>
          <a:lstStyle/>
          <a:p>
            <a:pPr>
              <a:defRPr/>
            </a:pPr>
            <a:endParaRPr lang="es-MX"/>
          </a:p>
        </p:txBody>
      </p:sp>
      <p:sp>
        <p:nvSpPr>
          <p:cNvPr id="6" name="5 Marcador de número de diapositiva"/>
          <p:cNvSpPr>
            <a:spLocks noGrp="1"/>
          </p:cNvSpPr>
          <p:nvPr>
            <p:ph type="sldNum" sz="quarter" idx="12"/>
          </p:nvPr>
        </p:nvSpPr>
        <p:spPr>
          <a:xfrm>
            <a:off x="1069848" y="6355080"/>
            <a:ext cx="1520952" cy="365760"/>
          </a:xfrm>
        </p:spPr>
        <p:txBody>
          <a:bodyPr/>
          <a:lstStyle/>
          <a:p>
            <a:pPr>
              <a:defRPr/>
            </a:pPr>
            <a:fld id="{40352333-E499-4A17-B9CD-96CD5F31DFC1}" type="slidenum">
              <a:rPr lang="es-MX" smtClean="0"/>
              <a:pPr>
                <a:defRPr/>
              </a:pPr>
              <a:t>‹Nº›</a:t>
            </a:fld>
            <a:endParaRPr lang="es-MX"/>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a:defRPr/>
            </a:pPr>
            <a:fld id="{C2F6CEDF-056F-48F2-80A8-EA7BC584ACDC}" type="datetime1">
              <a:rPr lang="es-MX" smtClean="0"/>
              <a:pPr>
                <a:defRPr/>
              </a:pPr>
              <a:t>22/11/2009</a:t>
            </a:fld>
            <a:endParaRPr lang="es-MX"/>
          </a:p>
        </p:txBody>
      </p:sp>
      <p:sp>
        <p:nvSpPr>
          <p:cNvPr id="6" name="5 Marcador de pie de página"/>
          <p:cNvSpPr>
            <a:spLocks noGrp="1"/>
          </p:cNvSpPr>
          <p:nvPr>
            <p:ph type="ftr" sz="quarter" idx="11"/>
          </p:nvPr>
        </p:nvSpPr>
        <p:spPr/>
        <p:txBody>
          <a:bodyPr/>
          <a:lstStyle/>
          <a:p>
            <a:pPr>
              <a:defRPr/>
            </a:pPr>
            <a:endParaRPr lang="es-MX"/>
          </a:p>
        </p:txBody>
      </p:sp>
      <p:sp>
        <p:nvSpPr>
          <p:cNvPr id="7" name="6 Marcador de número de diapositiva"/>
          <p:cNvSpPr>
            <a:spLocks noGrp="1"/>
          </p:cNvSpPr>
          <p:nvPr>
            <p:ph type="sldNum" sz="quarter" idx="12"/>
          </p:nvPr>
        </p:nvSpPr>
        <p:spPr/>
        <p:txBody>
          <a:bodyPr/>
          <a:lstStyle/>
          <a:p>
            <a:pPr>
              <a:defRPr/>
            </a:pPr>
            <a:fld id="{FC1A99FD-0399-4804-96F0-6C76AE4DAE05}" type="slidenum">
              <a:rPr lang="es-MX" smtClean="0"/>
              <a:pPr>
                <a:defRPr/>
              </a:pPr>
              <a:t>‹Nº›</a:t>
            </a:fld>
            <a:endParaRPr lang="es-MX"/>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pPr>
              <a:defRPr/>
            </a:pPr>
            <a:fld id="{8EC599A2-2AF9-40E9-89AD-E75C1C4C620B}" type="datetime1">
              <a:rPr lang="es-MX" smtClean="0"/>
              <a:pPr>
                <a:defRPr/>
              </a:pPr>
              <a:t>22/11/2009</a:t>
            </a:fld>
            <a:endParaRPr lang="es-MX"/>
          </a:p>
        </p:txBody>
      </p:sp>
      <p:sp>
        <p:nvSpPr>
          <p:cNvPr id="8" name="7 Marcador de pie de página"/>
          <p:cNvSpPr>
            <a:spLocks noGrp="1"/>
          </p:cNvSpPr>
          <p:nvPr>
            <p:ph type="ftr" sz="quarter" idx="11"/>
          </p:nvPr>
        </p:nvSpPr>
        <p:spPr/>
        <p:txBody>
          <a:bodyPr/>
          <a:lstStyle/>
          <a:p>
            <a:pPr>
              <a:defRPr/>
            </a:pPr>
            <a:endParaRPr lang="es-MX"/>
          </a:p>
        </p:txBody>
      </p:sp>
      <p:sp>
        <p:nvSpPr>
          <p:cNvPr id="9" name="8 Marcador de número de diapositiva"/>
          <p:cNvSpPr>
            <a:spLocks noGrp="1"/>
          </p:cNvSpPr>
          <p:nvPr>
            <p:ph type="sldNum" sz="quarter" idx="12"/>
          </p:nvPr>
        </p:nvSpPr>
        <p:spPr/>
        <p:txBody>
          <a:bodyPr/>
          <a:lstStyle/>
          <a:p>
            <a:pPr>
              <a:defRPr/>
            </a:pPr>
            <a:fld id="{DA23A361-287F-4F9C-B5CE-8C4C3EFAC31A}" type="slidenum">
              <a:rPr lang="es-MX" smtClean="0"/>
              <a:pPr>
                <a:defRPr/>
              </a:pPr>
              <a:t>‹Nº›</a:t>
            </a:fld>
            <a:endParaRPr lang="es-MX"/>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5B54A87C-0C95-48B6-86D9-CFE13CF3A65B}" type="datetime1">
              <a:rPr lang="es-MX" smtClean="0"/>
              <a:pPr>
                <a:defRPr/>
              </a:pPr>
              <a:t>22/11/2009</a:t>
            </a:fld>
            <a:endParaRPr lang="es-MX"/>
          </a:p>
        </p:txBody>
      </p:sp>
      <p:sp>
        <p:nvSpPr>
          <p:cNvPr id="4" name="3 Marcador de pie de página"/>
          <p:cNvSpPr>
            <a:spLocks noGrp="1"/>
          </p:cNvSpPr>
          <p:nvPr>
            <p:ph type="ftr" sz="quarter" idx="11"/>
          </p:nvPr>
        </p:nvSpPr>
        <p:spPr/>
        <p:txBody>
          <a:bodyPr/>
          <a:lstStyle/>
          <a:p>
            <a:pPr>
              <a:defRPr/>
            </a:pPr>
            <a:endParaRPr lang="es-MX"/>
          </a:p>
        </p:txBody>
      </p:sp>
      <p:sp>
        <p:nvSpPr>
          <p:cNvPr id="5" name="4 Marcador de número de diapositiva"/>
          <p:cNvSpPr>
            <a:spLocks noGrp="1"/>
          </p:cNvSpPr>
          <p:nvPr>
            <p:ph type="sldNum" sz="quarter" idx="12"/>
          </p:nvPr>
        </p:nvSpPr>
        <p:spPr/>
        <p:txBody>
          <a:bodyPr/>
          <a:lstStyle/>
          <a:p>
            <a:pPr>
              <a:defRPr/>
            </a:pPr>
            <a:fld id="{B1FF689B-7952-4810-ABFD-7DF7077E0708}" type="slidenum">
              <a:rPr lang="es-MX" smtClean="0"/>
              <a:pPr>
                <a:defRPr/>
              </a:pPr>
              <a:t>‹Nº›</a:t>
            </a:fld>
            <a:endParaRPr lang="es-MX"/>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6C475696-D6BE-4D1F-BA07-2478E8579582}" type="datetime1">
              <a:rPr lang="es-MX" smtClean="0"/>
              <a:pPr>
                <a:defRPr/>
              </a:pPr>
              <a:t>22/11/2009</a:t>
            </a:fld>
            <a:endParaRPr lang="es-MX"/>
          </a:p>
        </p:txBody>
      </p:sp>
      <p:sp>
        <p:nvSpPr>
          <p:cNvPr id="3" name="2 Marcador de pie de página"/>
          <p:cNvSpPr>
            <a:spLocks noGrp="1"/>
          </p:cNvSpPr>
          <p:nvPr>
            <p:ph type="ftr" sz="quarter" idx="11"/>
          </p:nvPr>
        </p:nvSpPr>
        <p:spPr/>
        <p:txBody>
          <a:bodyPr/>
          <a:lstStyle/>
          <a:p>
            <a:pPr>
              <a:defRPr/>
            </a:pPr>
            <a:endParaRPr lang="es-MX"/>
          </a:p>
        </p:txBody>
      </p:sp>
      <p:sp>
        <p:nvSpPr>
          <p:cNvPr id="4" name="3 Marcador de número de diapositiva"/>
          <p:cNvSpPr>
            <a:spLocks noGrp="1"/>
          </p:cNvSpPr>
          <p:nvPr>
            <p:ph type="sldNum" sz="quarter" idx="12"/>
          </p:nvPr>
        </p:nvSpPr>
        <p:spPr/>
        <p:txBody>
          <a:bodyPr/>
          <a:lstStyle/>
          <a:p>
            <a:pPr>
              <a:defRPr/>
            </a:pPr>
            <a:fld id="{2B512E13-CE4B-416F-AFF3-D9794C4AED32}" type="slidenum">
              <a:rPr lang="es-MX" smtClean="0"/>
              <a:pPr>
                <a:defRPr/>
              </a:pPr>
              <a:t>‹Nº›</a:t>
            </a:fld>
            <a:endParaRPr lang="es-MX"/>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18996B24-F135-4055-BAE5-5A4762519946}" type="datetime1">
              <a:rPr lang="es-MX" smtClean="0"/>
              <a:pPr>
                <a:defRPr/>
              </a:pPr>
              <a:t>22/11/2009</a:t>
            </a:fld>
            <a:endParaRPr lang="es-MX"/>
          </a:p>
        </p:txBody>
      </p:sp>
      <p:sp>
        <p:nvSpPr>
          <p:cNvPr id="6" name="5 Marcador de pie de página"/>
          <p:cNvSpPr>
            <a:spLocks noGrp="1"/>
          </p:cNvSpPr>
          <p:nvPr>
            <p:ph type="ftr" sz="quarter" idx="11"/>
          </p:nvPr>
        </p:nvSpPr>
        <p:spPr/>
        <p:txBody>
          <a:bodyPr/>
          <a:lstStyle/>
          <a:p>
            <a:pPr>
              <a:defRPr/>
            </a:pPr>
            <a:endParaRPr lang="es-MX"/>
          </a:p>
        </p:txBody>
      </p:sp>
      <p:sp>
        <p:nvSpPr>
          <p:cNvPr id="7" name="6 Marcador de número de diapositiva"/>
          <p:cNvSpPr>
            <a:spLocks noGrp="1"/>
          </p:cNvSpPr>
          <p:nvPr>
            <p:ph type="sldNum" sz="quarter" idx="12"/>
          </p:nvPr>
        </p:nvSpPr>
        <p:spPr/>
        <p:txBody>
          <a:bodyPr/>
          <a:lstStyle/>
          <a:p>
            <a:pPr>
              <a:defRPr/>
            </a:pPr>
            <a:fld id="{4E78DD19-F064-4F6D-9B2D-D4BA989654EF}" type="slidenum">
              <a:rPr lang="es-MX" smtClean="0"/>
              <a:pPr>
                <a:defRPr/>
              </a:pPr>
              <a:t>‹Nº›</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B06519C9-BFBE-4F7B-9FA1-A2532EFC80B9}" type="datetime1">
              <a:rPr lang="es-MX" smtClean="0"/>
              <a:pPr>
                <a:defRPr/>
              </a:pPr>
              <a:t>22/11/2009</a:t>
            </a:fld>
            <a:endParaRPr lang="es-MX"/>
          </a:p>
        </p:txBody>
      </p:sp>
      <p:sp>
        <p:nvSpPr>
          <p:cNvPr id="6" name="5 Marcador de pie de página"/>
          <p:cNvSpPr>
            <a:spLocks noGrp="1"/>
          </p:cNvSpPr>
          <p:nvPr>
            <p:ph type="ftr" sz="quarter" idx="11"/>
          </p:nvPr>
        </p:nvSpPr>
        <p:spPr/>
        <p:txBody>
          <a:bodyPr/>
          <a:lstStyle/>
          <a:p>
            <a:pPr>
              <a:defRPr/>
            </a:pPr>
            <a:endParaRPr lang="es-MX"/>
          </a:p>
        </p:txBody>
      </p:sp>
      <p:sp>
        <p:nvSpPr>
          <p:cNvPr id="7" name="6 Marcador de número de diapositiva"/>
          <p:cNvSpPr>
            <a:spLocks noGrp="1"/>
          </p:cNvSpPr>
          <p:nvPr>
            <p:ph type="sldNum" sz="quarter" idx="12"/>
          </p:nvPr>
        </p:nvSpPr>
        <p:spPr/>
        <p:txBody>
          <a:bodyPr/>
          <a:lstStyle/>
          <a:p>
            <a:pPr>
              <a:defRPr/>
            </a:pPr>
            <a:fld id="{D2884FD0-6CE0-4282-98AF-9DB5B2D8DC04}" type="slidenum">
              <a:rPr lang="es-MX" smtClean="0"/>
              <a:pPr>
                <a:defRPr/>
              </a:pPr>
              <a:t>‹Nº›</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857224" y="71414"/>
            <a:ext cx="7500990" cy="857256"/>
          </a:xfrm>
          <a:prstGeom prst="rect">
            <a:avLst/>
          </a:prstGeom>
        </p:spPr>
        <p:txBody>
          <a:bodyPr vert="horz" anchor="b" anchorCtr="0">
            <a:normAutofit/>
          </a:bodyPr>
          <a:lstStyle/>
          <a:p>
            <a:r>
              <a:rPr kumimoji="0" lang="es-ES" dirty="0" smtClean="0"/>
              <a:t>Haga clic para modificar el estilo de título del patrón</a:t>
            </a:r>
            <a:endParaRPr kumimoji="0" lang="en-US" dirty="0"/>
          </a:p>
        </p:txBody>
      </p:sp>
      <p:sp>
        <p:nvSpPr>
          <p:cNvPr id="13" name="12 Marcador de texto"/>
          <p:cNvSpPr>
            <a:spLocks noGrp="1"/>
          </p:cNvSpPr>
          <p:nvPr>
            <p:ph type="body" idx="1"/>
          </p:nvPr>
        </p:nvSpPr>
        <p:spPr>
          <a:xfrm>
            <a:off x="457200" y="1142984"/>
            <a:ext cx="8229600" cy="5072098"/>
          </a:xfrm>
          <a:prstGeom prst="rect">
            <a:avLst/>
          </a:prstGeom>
        </p:spPr>
        <p:txBody>
          <a:bodyPr vert="horz">
            <a:normAutofit/>
          </a:bodyPr>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B799FEEF-F751-4570-94B9-469EAB41B0BB}" type="datetime1">
              <a:rPr lang="es-MX" smtClean="0"/>
              <a:pPr>
                <a:defRPr/>
              </a:pPr>
              <a:t>22/11/2009</a:t>
            </a:fld>
            <a:endParaRPr lang="es-MX"/>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s-MX"/>
          </a:p>
        </p:txBody>
      </p:sp>
      <p:sp>
        <p:nvSpPr>
          <p:cNvPr id="23" name="22 Marcador de número de diapositiva"/>
          <p:cNvSpPr>
            <a:spLocks noGrp="1"/>
          </p:cNvSpPr>
          <p:nvPr>
            <p:ph type="sldNum" sz="quarter" idx="4"/>
          </p:nvPr>
        </p:nvSpPr>
        <p:spPr>
          <a:xfrm>
            <a:off x="612648" y="6393928"/>
            <a:ext cx="1981200" cy="365760"/>
          </a:xfrm>
          <a:prstGeom prst="rect">
            <a:avLst/>
          </a:prstGeom>
        </p:spPr>
        <p:txBody>
          <a:bodyPr vert="horz"/>
          <a:lstStyle>
            <a:lvl1pPr algn="l" eaLnBrk="1" latinLnBrk="0" hangingPunct="1">
              <a:defRPr kumimoji="0" sz="1400">
                <a:solidFill>
                  <a:schemeClr val="tx2"/>
                </a:solidFill>
              </a:defRPr>
            </a:lvl1pPr>
          </a:lstStyle>
          <a:p>
            <a:pPr>
              <a:defRPr/>
            </a:pPr>
            <a:fld id="{B47F011E-42D1-4D60-B226-74DBECABFEC8}" type="slidenum">
              <a:rPr lang="es-MX" smtClean="0"/>
              <a:pPr>
                <a:defRPr/>
              </a:pPr>
              <a:t>‹Nº›</a:t>
            </a:fld>
            <a:endParaRPr lang="es-MX"/>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000108"/>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17" descr="LOGFIDES"/>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8429652" y="71419"/>
            <a:ext cx="582612" cy="785813"/>
          </a:xfrm>
          <a:prstGeom prst="rect">
            <a:avLst/>
          </a:prstGeom>
          <a:noFill/>
          <a:ln w="9525">
            <a:noFill/>
            <a:miter lim="800000"/>
            <a:headEnd/>
            <a:tailEnd/>
          </a:ln>
        </p:spPr>
      </p:pic>
      <p:pic>
        <p:nvPicPr>
          <p:cNvPr id="11" name="Picture 16" descr="amis"/>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8408318" y="6126028"/>
            <a:ext cx="642942" cy="65437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image" Target="../media/image14.jpeg"/><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17.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8.png"/><Relationship Id="rId7" Type="http://schemas.openxmlformats.org/officeDocument/2006/relationships/diagramColors" Target="../diagrams/colors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slide" Target="slide31.xml"/><Relationship Id="rId18" Type="http://schemas.openxmlformats.org/officeDocument/2006/relationships/slide" Target="slide3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openxmlformats.org/officeDocument/2006/relationships/slide" Target="slide35.xml"/><Relationship Id="rId2" Type="http://schemas.openxmlformats.org/officeDocument/2006/relationships/notesSlide" Target="../notesSlides/notesSlide30.xml"/><Relationship Id="rId16" Type="http://schemas.openxmlformats.org/officeDocument/2006/relationships/slide" Target="slide34.xml"/><Relationship Id="rId20"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slide" Target="slide33.xml"/><Relationship Id="rId10" Type="http://schemas.openxmlformats.org/officeDocument/2006/relationships/diagramQuickStyle" Target="../diagrams/quickStyle16.xml"/><Relationship Id="rId19" Type="http://schemas.openxmlformats.org/officeDocument/2006/relationships/slide" Target="slide37.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diagramColors" Target="../diagrams/colors21.xml"/><Relationship Id="rId18" Type="http://schemas.openxmlformats.org/officeDocument/2006/relationships/diagramColors" Target="../diagrams/colors22.xml"/><Relationship Id="rId3" Type="http://schemas.openxmlformats.org/officeDocument/2006/relationships/diagramData" Target="../diagrams/data20.xml"/><Relationship Id="rId7" Type="http://schemas.microsoft.com/office/2007/relationships/diagramDrawing" Target="../diagrams/drawing20.xml"/><Relationship Id="rId12" Type="http://schemas.openxmlformats.org/officeDocument/2006/relationships/diagramQuickStyle" Target="../diagrams/quickStyle21.xml"/><Relationship Id="rId17" Type="http://schemas.openxmlformats.org/officeDocument/2006/relationships/diagramQuickStyle" Target="../diagrams/quickStyle22.xml"/><Relationship Id="rId2" Type="http://schemas.openxmlformats.org/officeDocument/2006/relationships/notesSlide" Target="../notesSlides/notesSlide34.xml"/><Relationship Id="rId16" Type="http://schemas.openxmlformats.org/officeDocument/2006/relationships/diagramLayout" Target="../diagrams/layout22.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Layout" Target="../diagrams/layout21.xml"/><Relationship Id="rId5" Type="http://schemas.openxmlformats.org/officeDocument/2006/relationships/diagramQuickStyle" Target="../diagrams/quickStyle20.xml"/><Relationship Id="rId15" Type="http://schemas.openxmlformats.org/officeDocument/2006/relationships/diagramData" Target="../diagrams/data22.xml"/><Relationship Id="rId10" Type="http://schemas.openxmlformats.org/officeDocument/2006/relationships/diagramData" Target="../diagrams/data21.xml"/><Relationship Id="rId19" Type="http://schemas.microsoft.com/office/2007/relationships/diagramDrawing" Target="../diagrams/drawing22.xml"/><Relationship Id="rId4" Type="http://schemas.openxmlformats.org/officeDocument/2006/relationships/diagramLayout" Target="../diagrams/layout20.xml"/><Relationship Id="rId9" Type="http://schemas.openxmlformats.org/officeDocument/2006/relationships/image" Target="../media/image22.png"/><Relationship Id="rId14" Type="http://schemas.microsoft.com/office/2007/relationships/diagramDrawing" Target="../diagrams/drawing21.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23.xml"/><Relationship Id="rId13" Type="http://schemas.openxmlformats.org/officeDocument/2006/relationships/diagramColors" Target="../diagrams/colors24.xml"/><Relationship Id="rId3" Type="http://schemas.openxmlformats.org/officeDocument/2006/relationships/slide" Target="slide30.xml"/><Relationship Id="rId7" Type="http://schemas.openxmlformats.org/officeDocument/2006/relationships/diagramQuickStyle" Target="../diagrams/quickStyle23.xml"/><Relationship Id="rId12" Type="http://schemas.openxmlformats.org/officeDocument/2006/relationships/diagramQuickStyle" Target="../diagrams/quickStyle2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Layout" Target="../diagrams/layout23.xml"/><Relationship Id="rId11" Type="http://schemas.openxmlformats.org/officeDocument/2006/relationships/diagramLayout" Target="../diagrams/layout24.xml"/><Relationship Id="rId5" Type="http://schemas.openxmlformats.org/officeDocument/2006/relationships/diagramData" Target="../diagrams/data23.xml"/><Relationship Id="rId10" Type="http://schemas.openxmlformats.org/officeDocument/2006/relationships/diagramData" Target="../diagrams/data24.xml"/><Relationship Id="rId4" Type="http://schemas.openxmlformats.org/officeDocument/2006/relationships/image" Target="../media/image23.png"/><Relationship Id="rId9" Type="http://schemas.microsoft.com/office/2007/relationships/diagramDrawing" Target="../diagrams/drawing23.xml"/><Relationship Id="rId14" Type="http://schemas.microsoft.com/office/2007/relationships/diagramDrawing" Target="../diagrams/drawing24.xml"/></Relationships>
</file>

<file path=ppt/slides/_rels/slide36.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openxmlformats.org/officeDocument/2006/relationships/image" Target="../media/image33.jpeg"/><Relationship Id="rId4" Type="http://schemas.openxmlformats.org/officeDocument/2006/relationships/diagramLayout" Target="../diagrams/layout25.xml"/><Relationship Id="rId9"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diagramColors" Target="../diagrams/colors27.xml"/><Relationship Id="rId3" Type="http://schemas.openxmlformats.org/officeDocument/2006/relationships/diagramData" Target="../diagrams/data26.xml"/><Relationship Id="rId7" Type="http://schemas.microsoft.com/office/2007/relationships/diagramDrawing" Target="../diagrams/drawing26.xml"/><Relationship Id="rId12" Type="http://schemas.openxmlformats.org/officeDocument/2006/relationships/diagramQuickStyle" Target="../diagrams/quickStyle2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Layout" Target="../diagrams/layout27.xml"/><Relationship Id="rId5" Type="http://schemas.openxmlformats.org/officeDocument/2006/relationships/diagramQuickStyle" Target="../diagrams/quickStyle26.xml"/><Relationship Id="rId10" Type="http://schemas.openxmlformats.org/officeDocument/2006/relationships/diagramData" Target="../diagrams/data27.xml"/><Relationship Id="rId4" Type="http://schemas.openxmlformats.org/officeDocument/2006/relationships/diagramLayout" Target="../diagrams/layout26.xml"/><Relationship Id="rId9" Type="http://schemas.openxmlformats.org/officeDocument/2006/relationships/image" Target="../media/image25.png"/><Relationship Id="rId14" Type="http://schemas.microsoft.com/office/2007/relationships/diagramDrawing" Target="../diagrams/drawing27.xml"/></Relationships>
</file>

<file path=ppt/slides/_rels/slide3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diagramColors" Target="../diagrams/colors29.xml"/><Relationship Id="rId18" Type="http://schemas.openxmlformats.org/officeDocument/2006/relationships/diagramColors" Target="../diagrams/colors30.xml"/><Relationship Id="rId3" Type="http://schemas.openxmlformats.org/officeDocument/2006/relationships/diagramData" Target="../diagrams/data28.xml"/><Relationship Id="rId7" Type="http://schemas.microsoft.com/office/2007/relationships/diagramDrawing" Target="../diagrams/drawing28.xml"/><Relationship Id="rId12" Type="http://schemas.openxmlformats.org/officeDocument/2006/relationships/diagramQuickStyle" Target="../diagrams/quickStyle29.xml"/><Relationship Id="rId17" Type="http://schemas.openxmlformats.org/officeDocument/2006/relationships/diagramQuickStyle" Target="../diagrams/quickStyle30.xml"/><Relationship Id="rId2" Type="http://schemas.openxmlformats.org/officeDocument/2006/relationships/notesSlide" Target="../notesSlides/notesSlide38.xml"/><Relationship Id="rId16" Type="http://schemas.openxmlformats.org/officeDocument/2006/relationships/diagramLayout" Target="../diagrams/layout30.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Layout" Target="../diagrams/layout29.xml"/><Relationship Id="rId5" Type="http://schemas.openxmlformats.org/officeDocument/2006/relationships/diagramQuickStyle" Target="../diagrams/quickStyle28.xml"/><Relationship Id="rId15" Type="http://schemas.openxmlformats.org/officeDocument/2006/relationships/diagramData" Target="../diagrams/data30.xml"/><Relationship Id="rId10" Type="http://schemas.openxmlformats.org/officeDocument/2006/relationships/diagramData" Target="../diagrams/data29.xml"/><Relationship Id="rId19" Type="http://schemas.microsoft.com/office/2007/relationships/diagramDrawing" Target="../diagrams/drawing30.xml"/><Relationship Id="rId4" Type="http://schemas.openxmlformats.org/officeDocument/2006/relationships/diagramLayout" Target="../diagrams/layout28.xml"/><Relationship Id="rId9" Type="http://schemas.openxmlformats.org/officeDocument/2006/relationships/image" Target="../media/image26.png"/><Relationship Id="rId14" Type="http://schemas.microsoft.com/office/2007/relationships/diagramDrawing" Target="../diagrams/drawing2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34.xml"/><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Título"/>
          <p:cNvSpPr>
            <a:spLocks noGrp="1"/>
          </p:cNvSpPr>
          <p:nvPr>
            <p:ph type="ctrTitle"/>
          </p:nvPr>
        </p:nvSpPr>
        <p:spPr>
          <a:xfrm>
            <a:off x="571472" y="3874005"/>
            <a:ext cx="7858180" cy="769441"/>
          </a:xfrm>
        </p:spPr>
        <p:txBody>
          <a:bodyPr wrap="square">
            <a:spAutoFit/>
          </a:bodyPr>
          <a:lstStyle/>
          <a:p>
            <a:r>
              <a:rPr lang="es-MX" sz="2200" dirty="0" smtClean="0">
                <a:cs typeface="Andalus" pitchFamily="2" charset="-78"/>
              </a:rPr>
              <a:t>GOBIERNO CORPORATIVO: </a:t>
            </a:r>
            <a:br>
              <a:rPr lang="es-MX" sz="2200" dirty="0" smtClean="0">
                <a:cs typeface="Andalus" pitchFamily="2" charset="-78"/>
              </a:rPr>
            </a:br>
            <a:r>
              <a:rPr lang="es-MX" sz="2200" dirty="0" smtClean="0">
                <a:cs typeface="Andalus" pitchFamily="2" charset="-78"/>
              </a:rPr>
              <a:t>UN INSTRUMENTO DE LA INICIATIVA PRIVADA</a:t>
            </a:r>
          </a:p>
        </p:txBody>
      </p:sp>
      <p:sp>
        <p:nvSpPr>
          <p:cNvPr id="14337" name="2 Subtítulo"/>
          <p:cNvSpPr>
            <a:spLocks noGrp="1"/>
          </p:cNvSpPr>
          <p:nvPr>
            <p:ph type="subTitle" idx="1"/>
          </p:nvPr>
        </p:nvSpPr>
        <p:spPr>
          <a:xfrm>
            <a:off x="1333500" y="5092712"/>
            <a:ext cx="6858000" cy="714380"/>
          </a:xfrm>
        </p:spPr>
        <p:txBody>
          <a:bodyPr>
            <a:normAutofit fontScale="55000" lnSpcReduction="20000"/>
          </a:bodyPr>
          <a:lstStyle/>
          <a:p>
            <a:r>
              <a:rPr lang="es-MX" u="sng" dirty="0" smtClean="0">
                <a:solidFill>
                  <a:schemeClr val="tx1"/>
                </a:solidFill>
              </a:rPr>
              <a:t>RECAREDO ARIAS J.</a:t>
            </a:r>
          </a:p>
          <a:p>
            <a:r>
              <a:rPr lang="es-MX" sz="2000" dirty="0" smtClean="0">
                <a:solidFill>
                  <a:schemeClr val="tx1"/>
                </a:solidFill>
              </a:rPr>
              <a:t>SECRETARIO GENERAL FIDES</a:t>
            </a:r>
          </a:p>
          <a:p>
            <a:r>
              <a:rPr lang="es-MX" sz="2000" dirty="0" smtClean="0">
                <a:solidFill>
                  <a:schemeClr val="tx1"/>
                </a:solidFill>
              </a:rPr>
              <a:t>DIRECTOR GENERAL AMIS</a:t>
            </a:r>
          </a:p>
        </p:txBody>
      </p:sp>
      <p:sp>
        <p:nvSpPr>
          <p:cNvPr id="7" name="6 Marcador de número de diapositiva"/>
          <p:cNvSpPr>
            <a:spLocks noGrp="1"/>
          </p:cNvSpPr>
          <p:nvPr>
            <p:ph type="sldNum" sz="quarter" idx="12"/>
          </p:nvPr>
        </p:nvSpPr>
        <p:spPr/>
        <p:txBody>
          <a:bodyPr/>
          <a:lstStyle/>
          <a:p>
            <a:pPr>
              <a:defRPr/>
            </a:pPr>
            <a:fld id="{352AE273-B34A-4E86-A319-6186848EA20D}" type="slidenum">
              <a:rPr lang="es-MX"/>
              <a:pPr>
                <a:defRPr/>
              </a:pPr>
              <a:t>1</a:t>
            </a:fld>
            <a:endParaRPr lang="es-MX"/>
          </a:p>
        </p:txBody>
      </p:sp>
      <p:pic>
        <p:nvPicPr>
          <p:cNvPr id="14339" name="Picture 17" descr="LOGFID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00826" y="5857892"/>
            <a:ext cx="725488" cy="785813"/>
          </a:xfrm>
          <a:prstGeom prst="rect">
            <a:avLst/>
          </a:prstGeom>
          <a:noFill/>
          <a:ln w="9525">
            <a:noFill/>
            <a:miter lim="800000"/>
            <a:headEnd/>
            <a:tailEnd/>
          </a:ln>
        </p:spPr>
      </p:pic>
      <p:pic>
        <p:nvPicPr>
          <p:cNvPr id="14340" name="Picture 16" descr="ami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07334" y="5895992"/>
            <a:ext cx="714375" cy="72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908024" y="1354130"/>
            <a:ext cx="448786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a:solidFill>
                  <a:schemeClr val="bg1"/>
                </a:solidFill>
                <a:latin typeface="Calibri" pitchFamily="34" charset="0"/>
              </a:rPr>
              <a:t>Objetivo</a:t>
            </a:r>
            <a:r>
              <a:rPr lang="es-MX" dirty="0">
                <a:solidFill>
                  <a:schemeClr val="bg1"/>
                </a:solidFill>
                <a:latin typeface="Calibri" pitchFamily="34" charset="0"/>
              </a:rPr>
              <a:t>:</a:t>
            </a:r>
          </a:p>
          <a:p>
            <a:pPr algn="ctr" fontAlgn="auto">
              <a:spcBef>
                <a:spcPts val="0"/>
              </a:spcBef>
              <a:spcAft>
                <a:spcPts val="0"/>
              </a:spcAft>
              <a:defRPr/>
            </a:pPr>
            <a:r>
              <a:rPr lang="es-MX" dirty="0">
                <a:solidFill>
                  <a:schemeClr val="bg1"/>
                </a:solidFill>
                <a:latin typeface="Calibri" pitchFamily="34" charset="0"/>
              </a:rPr>
              <a:t> Inversionistas tengan confianza en el manejo de las empresas</a:t>
            </a:r>
          </a:p>
        </p:txBody>
      </p:sp>
      <p:sp>
        <p:nvSpPr>
          <p:cNvPr id="12" name="11 Rectángulo"/>
          <p:cNvSpPr/>
          <p:nvPr/>
        </p:nvSpPr>
        <p:spPr>
          <a:xfrm>
            <a:off x="1574801" y="3214693"/>
            <a:ext cx="3160713" cy="928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solidFill>
                  <a:schemeClr val="bg1"/>
                </a:solidFill>
                <a:latin typeface="Calibri" pitchFamily="34" charset="0"/>
              </a:rPr>
              <a:t>Comité de Mejores Prácticas Corporativas</a:t>
            </a:r>
          </a:p>
        </p:txBody>
      </p:sp>
      <p:sp>
        <p:nvSpPr>
          <p:cNvPr id="13" name="12 Rectángulo"/>
          <p:cNvSpPr/>
          <p:nvPr/>
        </p:nvSpPr>
        <p:spPr>
          <a:xfrm>
            <a:off x="428625" y="5000640"/>
            <a:ext cx="5715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a:solidFill>
                  <a:schemeClr val="bg1"/>
                </a:solidFill>
                <a:latin typeface="Calibri" pitchFamily="34" charset="0"/>
              </a:rPr>
              <a:t>Código de Mejores Prácticas</a:t>
            </a:r>
          </a:p>
        </p:txBody>
      </p:sp>
      <p:sp>
        <p:nvSpPr>
          <p:cNvPr id="14" name="13 CuadroTexto"/>
          <p:cNvSpPr txBox="1"/>
          <p:nvPr/>
        </p:nvSpPr>
        <p:spPr>
          <a:xfrm>
            <a:off x="-3174" y="2643182"/>
            <a:ext cx="2860662" cy="307777"/>
          </a:xfrm>
          <a:prstGeom prst="rect">
            <a:avLst/>
          </a:prstGeom>
          <a:noFill/>
        </p:spPr>
        <p:txBody>
          <a:bodyPr wrap="square">
            <a:spAutoFit/>
          </a:bodyPr>
          <a:lstStyle/>
          <a:p>
            <a:pPr algn="r" fontAlgn="auto">
              <a:spcBef>
                <a:spcPts val="0"/>
              </a:spcBef>
              <a:spcAft>
                <a:spcPts val="0"/>
              </a:spcAft>
              <a:defRPr/>
            </a:pPr>
            <a:r>
              <a:rPr lang="es-MX" sz="1400" dirty="0">
                <a:solidFill>
                  <a:schemeClr val="accent5">
                    <a:lumMod val="25000"/>
                  </a:schemeClr>
                </a:solidFill>
                <a:latin typeface="Calibri" pitchFamily="34" charset="0"/>
              </a:rPr>
              <a:t>Transparencia en su administración</a:t>
            </a:r>
          </a:p>
        </p:txBody>
      </p:sp>
      <p:sp>
        <p:nvSpPr>
          <p:cNvPr id="15" name="14 CuadroTexto"/>
          <p:cNvSpPr txBox="1"/>
          <p:nvPr/>
        </p:nvSpPr>
        <p:spPr>
          <a:xfrm>
            <a:off x="3357554" y="2652707"/>
            <a:ext cx="3929083" cy="307777"/>
          </a:xfrm>
          <a:prstGeom prst="rect">
            <a:avLst/>
          </a:prstGeom>
          <a:noFill/>
        </p:spPr>
        <p:txBody>
          <a:bodyPr wrap="square">
            <a:spAutoFit/>
          </a:bodyPr>
          <a:lstStyle/>
          <a:p>
            <a:pPr fontAlgn="auto">
              <a:spcBef>
                <a:spcPts val="0"/>
              </a:spcBef>
              <a:spcAft>
                <a:spcPts val="0"/>
              </a:spcAft>
              <a:defRPr/>
            </a:pPr>
            <a:r>
              <a:rPr lang="es-MX" sz="1400" dirty="0">
                <a:solidFill>
                  <a:schemeClr val="accent5">
                    <a:lumMod val="25000"/>
                  </a:schemeClr>
                </a:solidFill>
                <a:latin typeface="Calibri" pitchFamily="34" charset="0"/>
              </a:rPr>
              <a:t>Fomentar una adecuada revelación de información</a:t>
            </a:r>
          </a:p>
        </p:txBody>
      </p:sp>
      <p:sp>
        <p:nvSpPr>
          <p:cNvPr id="16" name="15 Flecha abajo"/>
          <p:cNvSpPr/>
          <p:nvPr/>
        </p:nvSpPr>
        <p:spPr>
          <a:xfrm>
            <a:off x="2928938" y="2635238"/>
            <a:ext cx="428625" cy="500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latin typeface="Calibri" pitchFamily="34" charset="0"/>
            </a:endParaRPr>
          </a:p>
        </p:txBody>
      </p:sp>
      <p:sp>
        <p:nvSpPr>
          <p:cNvPr id="17" name="16 Flecha abajo"/>
          <p:cNvSpPr/>
          <p:nvPr/>
        </p:nvSpPr>
        <p:spPr>
          <a:xfrm>
            <a:off x="2978150" y="4500570"/>
            <a:ext cx="379413" cy="4286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latin typeface="Calibri" pitchFamily="34" charset="0"/>
            </a:endParaRPr>
          </a:p>
        </p:txBody>
      </p:sp>
      <p:sp>
        <p:nvSpPr>
          <p:cNvPr id="18" name="17 CuadroTexto"/>
          <p:cNvSpPr txBox="1"/>
          <p:nvPr/>
        </p:nvSpPr>
        <p:spPr>
          <a:xfrm>
            <a:off x="214313" y="4192595"/>
            <a:ext cx="5859462" cy="307975"/>
          </a:xfrm>
          <a:prstGeom prst="rect">
            <a:avLst/>
          </a:prstGeom>
          <a:noFill/>
        </p:spPr>
        <p:txBody>
          <a:bodyPr>
            <a:spAutoFit/>
          </a:bodyPr>
          <a:lstStyle/>
          <a:p>
            <a:pPr fontAlgn="auto">
              <a:spcBef>
                <a:spcPts val="0"/>
              </a:spcBef>
              <a:spcAft>
                <a:spcPts val="0"/>
              </a:spcAft>
              <a:defRPr/>
            </a:pPr>
            <a:r>
              <a:rPr lang="es-MX" sz="1400" dirty="0">
                <a:solidFill>
                  <a:schemeClr val="accent5">
                    <a:lumMod val="25000"/>
                  </a:schemeClr>
                </a:solidFill>
                <a:latin typeface="Calibri" pitchFamily="34" charset="0"/>
              </a:rPr>
              <a:t>Representantes de sectores: Industrial, gubernamental, Financiero y Servicios</a:t>
            </a:r>
          </a:p>
        </p:txBody>
      </p:sp>
      <p:sp>
        <p:nvSpPr>
          <p:cNvPr id="19" name="18 CuadroTexto"/>
          <p:cNvSpPr txBox="1"/>
          <p:nvPr/>
        </p:nvSpPr>
        <p:spPr>
          <a:xfrm>
            <a:off x="428625" y="5572140"/>
            <a:ext cx="5454650" cy="830262"/>
          </a:xfrm>
          <a:prstGeom prst="rect">
            <a:avLst/>
          </a:prstGeom>
          <a:noFill/>
        </p:spPr>
        <p:txBody>
          <a:bodyPr>
            <a:spAutoFit/>
          </a:bodyPr>
          <a:lstStyle/>
          <a:p>
            <a:pPr algn="ctr" fontAlgn="auto">
              <a:spcBef>
                <a:spcPts val="0"/>
              </a:spcBef>
              <a:spcAft>
                <a:spcPts val="0"/>
              </a:spcAft>
              <a:defRPr/>
            </a:pPr>
            <a:r>
              <a:rPr lang="es-MX" sz="1600" dirty="0">
                <a:solidFill>
                  <a:schemeClr val="accent5">
                    <a:lumMod val="25000"/>
                  </a:schemeClr>
                </a:solidFill>
                <a:latin typeface="Calibri" pitchFamily="34" charset="0"/>
              </a:rPr>
              <a:t>Recomendaciones de aplicación voluntaria, mismas que complementan muchas de las disposiciones de las leyes aplicables</a:t>
            </a:r>
          </a:p>
        </p:txBody>
      </p:sp>
      <p:sp>
        <p:nvSpPr>
          <p:cNvPr id="23" name="22 Marcador de número de diapositiva"/>
          <p:cNvSpPr>
            <a:spLocks noGrp="1"/>
          </p:cNvSpPr>
          <p:nvPr>
            <p:ph type="sldNum" sz="quarter" idx="12"/>
          </p:nvPr>
        </p:nvSpPr>
        <p:spPr/>
        <p:txBody>
          <a:bodyPr>
            <a:normAutofit/>
          </a:bodyPr>
          <a:lstStyle/>
          <a:p>
            <a:pPr>
              <a:defRPr/>
            </a:pPr>
            <a:fld id="{E1C4E96C-AE36-48CB-AD14-8A2542E40538}" type="slidenum">
              <a:rPr lang="es-MX"/>
              <a:pPr>
                <a:defRPr/>
              </a:pPr>
              <a:t>10</a:t>
            </a:fld>
            <a:endParaRPr lang="es-MX"/>
          </a:p>
        </p:txBody>
      </p:sp>
      <p:sp>
        <p:nvSpPr>
          <p:cNvPr id="23563" name="Rectangle 2"/>
          <p:cNvSpPr txBox="1">
            <a:spLocks noChangeArrowheads="1"/>
          </p:cNvSpPr>
          <p:nvPr/>
        </p:nvSpPr>
        <p:spPr bwMode="auto">
          <a:xfrm>
            <a:off x="5000628" y="1020757"/>
            <a:ext cx="3929090" cy="1571625"/>
          </a:xfrm>
          <a:prstGeom prst="rect">
            <a:avLst/>
          </a:prstGeom>
          <a:noFill/>
          <a:ln w="9525">
            <a:noFill/>
            <a:miter lim="800000"/>
            <a:headEnd/>
            <a:tailEnd/>
          </a:ln>
        </p:spPr>
        <p:txBody>
          <a:bodyPr/>
          <a:lstStyle/>
          <a:p>
            <a:pPr marL="742950" lvl="1" indent="-285750">
              <a:spcBef>
                <a:spcPct val="20000"/>
              </a:spcBef>
            </a:pPr>
            <a:r>
              <a:rPr lang="es-MX" sz="1400" dirty="0">
                <a:solidFill>
                  <a:srgbClr val="002060"/>
                </a:solidFill>
                <a:latin typeface="Calibri" pitchFamily="34" charset="0"/>
              </a:rPr>
              <a:t>Empresas mexicanas atrajeran inversión.</a:t>
            </a:r>
          </a:p>
          <a:p>
            <a:pPr marL="742950" lvl="1" indent="-285750">
              <a:spcBef>
                <a:spcPct val="20000"/>
              </a:spcBef>
            </a:pPr>
            <a:endParaRPr lang="es-MX" sz="800" dirty="0">
              <a:solidFill>
                <a:srgbClr val="002060"/>
              </a:solidFill>
              <a:latin typeface="Calibri" pitchFamily="34" charset="0"/>
            </a:endParaRPr>
          </a:p>
          <a:p>
            <a:pPr marL="742950" lvl="1" indent="-285750">
              <a:spcBef>
                <a:spcPct val="20000"/>
              </a:spcBef>
            </a:pPr>
            <a:r>
              <a:rPr lang="es-MX" sz="1400" dirty="0">
                <a:solidFill>
                  <a:srgbClr val="002060"/>
                </a:solidFill>
                <a:latin typeface="Calibri" pitchFamily="34" charset="0"/>
              </a:rPr>
              <a:t>Incrementar la competitividad para alcanzar </a:t>
            </a:r>
          </a:p>
          <a:p>
            <a:pPr marL="742950" lvl="1" indent="-285750">
              <a:spcBef>
                <a:spcPct val="20000"/>
              </a:spcBef>
            </a:pPr>
            <a:r>
              <a:rPr lang="es-MX" sz="1400" dirty="0">
                <a:solidFill>
                  <a:srgbClr val="002060"/>
                </a:solidFill>
                <a:latin typeface="Calibri" pitchFamily="34" charset="0"/>
              </a:rPr>
              <a:t>estándares de operación  internacionales </a:t>
            </a:r>
          </a:p>
          <a:p>
            <a:pPr marL="742950" lvl="1" indent="-285750">
              <a:spcBef>
                <a:spcPct val="20000"/>
              </a:spcBef>
            </a:pPr>
            <a:r>
              <a:rPr lang="es-MX" sz="1400" dirty="0">
                <a:solidFill>
                  <a:srgbClr val="002060"/>
                </a:solidFill>
                <a:latin typeface="Calibri" pitchFamily="34" charset="0"/>
              </a:rPr>
              <a:t>que permitan competir en igualdad de </a:t>
            </a:r>
          </a:p>
          <a:p>
            <a:pPr marL="742950" lvl="1" indent="-285750">
              <a:spcBef>
                <a:spcPct val="20000"/>
              </a:spcBef>
            </a:pPr>
            <a:r>
              <a:rPr lang="es-MX" sz="1400" dirty="0">
                <a:solidFill>
                  <a:srgbClr val="002060"/>
                </a:solidFill>
                <a:latin typeface="Calibri" pitchFamily="34" charset="0"/>
              </a:rPr>
              <a:t>condiciones.</a:t>
            </a:r>
          </a:p>
          <a:p>
            <a:pPr marL="742950" lvl="1" indent="-285750">
              <a:spcBef>
                <a:spcPct val="20000"/>
              </a:spcBef>
            </a:pPr>
            <a:endParaRPr lang="es-MX" sz="1400" dirty="0">
              <a:solidFill>
                <a:srgbClr val="002060"/>
              </a:solidFill>
              <a:latin typeface="Calibri" pitchFamily="34" charset="0"/>
            </a:endParaRPr>
          </a:p>
        </p:txBody>
      </p:sp>
      <p:sp>
        <p:nvSpPr>
          <p:cNvPr id="20" name="19 Título"/>
          <p:cNvSpPr>
            <a:spLocks noGrp="1"/>
          </p:cNvSpPr>
          <p:nvPr>
            <p:ph type="title"/>
          </p:nvPr>
        </p:nvSpPr>
        <p:spPr/>
        <p:txBody>
          <a:bodyPr/>
          <a:lstStyle/>
          <a:p>
            <a:r>
              <a:rPr lang="es-MX" dirty="0" smtClean="0"/>
              <a:t>Código de Mejores Prácticas</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p:txBody>
          <a:bodyPr>
            <a:normAutofit/>
          </a:bodyPr>
          <a:lstStyle/>
          <a:p>
            <a:pPr>
              <a:defRPr/>
            </a:pPr>
            <a:fld id="{21E8D85A-12D0-41D3-BDCE-6457CFB9B0E3}" type="slidenum">
              <a:rPr lang="es-MX"/>
              <a:pPr>
                <a:defRPr/>
              </a:pPr>
              <a:t>11</a:t>
            </a:fld>
            <a:endParaRPr lang="es-MX"/>
          </a:p>
        </p:txBody>
      </p:sp>
      <p:sp>
        <p:nvSpPr>
          <p:cNvPr id="11" name="10 Flecha derecha"/>
          <p:cNvSpPr/>
          <p:nvPr/>
        </p:nvSpPr>
        <p:spPr>
          <a:xfrm rot="20111725">
            <a:off x="214313" y="3336925"/>
            <a:ext cx="8496300" cy="48418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2" name="11 CuadroTexto"/>
          <p:cNvSpPr txBox="1"/>
          <p:nvPr/>
        </p:nvSpPr>
        <p:spPr>
          <a:xfrm>
            <a:off x="1714500" y="4976813"/>
            <a:ext cx="1157368" cy="523220"/>
          </a:xfrm>
          <a:prstGeom prst="rect">
            <a:avLst/>
          </a:prstGeom>
          <a:noFill/>
        </p:spPr>
        <p:txBody>
          <a:bodyPr wrap="none">
            <a:spAutoFit/>
          </a:bodyPr>
          <a:lstStyle/>
          <a:p>
            <a:pPr fontAlgn="auto">
              <a:spcBef>
                <a:spcPts val="0"/>
              </a:spcBef>
              <a:spcAft>
                <a:spcPts val="0"/>
              </a:spcAft>
              <a:defRPr/>
            </a:pPr>
            <a:r>
              <a:rPr lang="es-MX" sz="2800" b="1" dirty="0">
                <a:solidFill>
                  <a:schemeClr val="accent5">
                    <a:lumMod val="25000"/>
                  </a:schemeClr>
                </a:solidFill>
                <a:latin typeface="Calibri" pitchFamily="34" charset="0"/>
              </a:rPr>
              <a:t>Riesgo</a:t>
            </a:r>
          </a:p>
        </p:txBody>
      </p:sp>
      <p:sp>
        <p:nvSpPr>
          <p:cNvPr id="13" name="12 CuadroTexto"/>
          <p:cNvSpPr txBox="1"/>
          <p:nvPr/>
        </p:nvSpPr>
        <p:spPr>
          <a:xfrm>
            <a:off x="3857625" y="4000500"/>
            <a:ext cx="2320635" cy="523220"/>
          </a:xfrm>
          <a:prstGeom prst="rect">
            <a:avLst/>
          </a:prstGeom>
          <a:noFill/>
        </p:spPr>
        <p:txBody>
          <a:bodyPr wrap="none">
            <a:spAutoFit/>
          </a:bodyPr>
          <a:lstStyle/>
          <a:p>
            <a:pPr fontAlgn="auto">
              <a:spcBef>
                <a:spcPts val="0"/>
              </a:spcBef>
              <a:spcAft>
                <a:spcPts val="0"/>
              </a:spcAft>
              <a:defRPr/>
            </a:pPr>
            <a:r>
              <a:rPr lang="es-MX" sz="2800" b="1" dirty="0">
                <a:solidFill>
                  <a:schemeClr val="accent5">
                    <a:lumMod val="25000"/>
                  </a:schemeClr>
                </a:solidFill>
                <a:latin typeface="Calibri" pitchFamily="34" charset="0"/>
              </a:rPr>
              <a:t>Incertidumbre</a:t>
            </a:r>
          </a:p>
        </p:txBody>
      </p:sp>
      <p:sp>
        <p:nvSpPr>
          <p:cNvPr id="14" name="13 CuadroTexto"/>
          <p:cNvSpPr txBox="1"/>
          <p:nvPr/>
        </p:nvSpPr>
        <p:spPr>
          <a:xfrm>
            <a:off x="6348413" y="2928938"/>
            <a:ext cx="2100255" cy="523220"/>
          </a:xfrm>
          <a:prstGeom prst="rect">
            <a:avLst/>
          </a:prstGeom>
          <a:noFill/>
        </p:spPr>
        <p:txBody>
          <a:bodyPr wrap="none">
            <a:spAutoFit/>
          </a:bodyPr>
          <a:lstStyle/>
          <a:p>
            <a:pPr fontAlgn="auto">
              <a:spcBef>
                <a:spcPts val="0"/>
              </a:spcBef>
              <a:spcAft>
                <a:spcPts val="0"/>
              </a:spcAft>
              <a:defRPr/>
            </a:pPr>
            <a:r>
              <a:rPr lang="es-MX" sz="2800" b="1" dirty="0">
                <a:solidFill>
                  <a:schemeClr val="accent5">
                    <a:lumMod val="25000"/>
                  </a:schemeClr>
                </a:solidFill>
                <a:latin typeface="Calibri" pitchFamily="34" charset="0"/>
              </a:rPr>
              <a:t>Oportunidad</a:t>
            </a:r>
          </a:p>
        </p:txBody>
      </p:sp>
      <p:sp>
        <p:nvSpPr>
          <p:cNvPr id="15" name="14 CuadroTexto"/>
          <p:cNvSpPr txBox="1"/>
          <p:nvPr/>
        </p:nvSpPr>
        <p:spPr>
          <a:xfrm>
            <a:off x="428625" y="3149600"/>
            <a:ext cx="2654765" cy="707886"/>
          </a:xfrm>
          <a:prstGeom prst="rect">
            <a:avLst/>
          </a:prstGeom>
          <a:noFill/>
        </p:spPr>
        <p:txBody>
          <a:bodyPr wrap="none">
            <a:spAutoFit/>
          </a:bodyPr>
          <a:lstStyle/>
          <a:p>
            <a:pPr algn="ctr" fontAlgn="auto">
              <a:spcBef>
                <a:spcPts val="0"/>
              </a:spcBef>
              <a:spcAft>
                <a:spcPts val="0"/>
              </a:spcAft>
              <a:defRPr/>
            </a:pPr>
            <a:r>
              <a:rPr lang="es-MX" sz="2000" dirty="0">
                <a:solidFill>
                  <a:schemeClr val="accent5">
                    <a:lumMod val="25000"/>
                  </a:schemeClr>
                </a:solidFill>
                <a:latin typeface="Calibri" pitchFamily="34" charset="0"/>
              </a:rPr>
              <a:t>Administración de crisis</a:t>
            </a:r>
          </a:p>
          <a:p>
            <a:pPr algn="ctr" fontAlgn="auto">
              <a:spcBef>
                <a:spcPts val="0"/>
              </a:spcBef>
              <a:spcAft>
                <a:spcPts val="0"/>
              </a:spcAft>
              <a:defRPr/>
            </a:pPr>
            <a:r>
              <a:rPr lang="es-MX" sz="2000" dirty="0">
                <a:solidFill>
                  <a:schemeClr val="accent5">
                    <a:lumMod val="25000"/>
                  </a:schemeClr>
                </a:solidFill>
                <a:latin typeface="Calibri" pitchFamily="34" charset="0"/>
              </a:rPr>
              <a:t>y cumplimiento</a:t>
            </a:r>
          </a:p>
        </p:txBody>
      </p:sp>
      <p:sp>
        <p:nvSpPr>
          <p:cNvPr id="16" name="15 CuadroTexto"/>
          <p:cNvSpPr txBox="1"/>
          <p:nvPr/>
        </p:nvSpPr>
        <p:spPr>
          <a:xfrm>
            <a:off x="2833688" y="2071688"/>
            <a:ext cx="2682336" cy="707886"/>
          </a:xfrm>
          <a:prstGeom prst="rect">
            <a:avLst/>
          </a:prstGeom>
          <a:noFill/>
        </p:spPr>
        <p:txBody>
          <a:bodyPr wrap="none">
            <a:spAutoFit/>
          </a:bodyPr>
          <a:lstStyle/>
          <a:p>
            <a:pPr algn="ctr" fontAlgn="auto">
              <a:spcBef>
                <a:spcPts val="0"/>
              </a:spcBef>
              <a:spcAft>
                <a:spcPts val="0"/>
              </a:spcAft>
              <a:defRPr/>
            </a:pPr>
            <a:r>
              <a:rPr lang="es-MX" sz="2000" dirty="0">
                <a:solidFill>
                  <a:schemeClr val="accent5">
                    <a:lumMod val="25000"/>
                  </a:schemeClr>
                </a:solidFill>
                <a:latin typeface="Calibri" pitchFamily="34" charset="0"/>
              </a:rPr>
              <a:t>Protección de la </a:t>
            </a:r>
          </a:p>
          <a:p>
            <a:pPr algn="ctr" fontAlgn="auto">
              <a:spcBef>
                <a:spcPts val="0"/>
              </a:spcBef>
              <a:spcAft>
                <a:spcPts val="0"/>
              </a:spcAft>
              <a:defRPr/>
            </a:pPr>
            <a:r>
              <a:rPr lang="es-MX" sz="2000" dirty="0">
                <a:solidFill>
                  <a:schemeClr val="accent5">
                    <a:lumMod val="25000"/>
                  </a:schemeClr>
                </a:solidFill>
                <a:latin typeface="Calibri" pitchFamily="34" charset="0"/>
              </a:rPr>
              <a:t>continuidad del negocio</a:t>
            </a:r>
          </a:p>
        </p:txBody>
      </p:sp>
      <p:sp>
        <p:nvSpPr>
          <p:cNvPr id="17" name="16 CuadroTexto"/>
          <p:cNvSpPr txBox="1"/>
          <p:nvPr/>
        </p:nvSpPr>
        <p:spPr>
          <a:xfrm>
            <a:off x="5778500" y="1214438"/>
            <a:ext cx="2073581" cy="707886"/>
          </a:xfrm>
          <a:prstGeom prst="rect">
            <a:avLst/>
          </a:prstGeom>
          <a:noFill/>
        </p:spPr>
        <p:txBody>
          <a:bodyPr wrap="none">
            <a:spAutoFit/>
          </a:bodyPr>
          <a:lstStyle/>
          <a:p>
            <a:pPr algn="ctr" fontAlgn="auto">
              <a:spcBef>
                <a:spcPts val="0"/>
              </a:spcBef>
              <a:spcAft>
                <a:spcPts val="0"/>
              </a:spcAft>
              <a:defRPr/>
            </a:pPr>
            <a:r>
              <a:rPr lang="es-MX" sz="2000" dirty="0">
                <a:solidFill>
                  <a:schemeClr val="accent5">
                    <a:lumMod val="25000"/>
                  </a:schemeClr>
                </a:solidFill>
                <a:latin typeface="Calibri" pitchFamily="34" charset="0"/>
              </a:rPr>
              <a:t>Mejora del valor a</a:t>
            </a:r>
          </a:p>
          <a:p>
            <a:pPr algn="ctr" fontAlgn="auto">
              <a:spcBef>
                <a:spcPts val="0"/>
              </a:spcBef>
              <a:spcAft>
                <a:spcPts val="0"/>
              </a:spcAft>
              <a:defRPr/>
            </a:pPr>
            <a:r>
              <a:rPr lang="es-MX" sz="2000" dirty="0">
                <a:solidFill>
                  <a:schemeClr val="accent5">
                    <a:lumMod val="25000"/>
                  </a:schemeClr>
                </a:solidFill>
                <a:latin typeface="Calibri" pitchFamily="34" charset="0"/>
              </a:rPr>
              <a:t> los accionistas</a:t>
            </a:r>
          </a:p>
        </p:txBody>
      </p:sp>
      <p:sp>
        <p:nvSpPr>
          <p:cNvPr id="20" name="19 Título"/>
          <p:cNvSpPr txBox="1">
            <a:spLocks/>
          </p:cNvSpPr>
          <p:nvPr/>
        </p:nvSpPr>
        <p:spPr>
          <a:xfrm>
            <a:off x="428596" y="71414"/>
            <a:ext cx="8229600" cy="928694"/>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200" b="0" i="0" u="none" strike="noStrike" kern="1200" cap="none" spc="0" normalizeH="0" baseline="0" noProof="0" dirty="0" smtClean="0">
                <a:ln>
                  <a:noFill/>
                </a:ln>
                <a:solidFill>
                  <a:schemeClr val="tx2"/>
                </a:solidFill>
                <a:effectLst/>
                <a:uLnTx/>
                <a:uFillTx/>
                <a:latin typeface="+mj-lt"/>
                <a:ea typeface="+mj-ea"/>
                <a:cs typeface="+mj-cs"/>
              </a:rPr>
              <a:t>Código de Mejores Prácticas</a:t>
            </a:r>
            <a:endParaRPr kumimoji="0" lang="es-MX"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Marcador de número de diapositiva"/>
          <p:cNvSpPr>
            <a:spLocks noGrp="1"/>
          </p:cNvSpPr>
          <p:nvPr>
            <p:ph type="sldNum" sz="quarter" idx="12"/>
          </p:nvPr>
        </p:nvSpPr>
        <p:spPr/>
        <p:txBody>
          <a:bodyPr>
            <a:normAutofit/>
          </a:bodyPr>
          <a:lstStyle/>
          <a:p>
            <a:pPr>
              <a:defRPr/>
            </a:pPr>
            <a:fld id="{E4F338DB-6A88-4871-8BAA-3725F13E1225}" type="slidenum">
              <a:rPr lang="es-MX"/>
              <a:pPr>
                <a:defRPr/>
              </a:pPr>
              <a:t>12</a:t>
            </a:fld>
            <a:endParaRPr lang="es-MX"/>
          </a:p>
        </p:txBody>
      </p:sp>
      <p:sp>
        <p:nvSpPr>
          <p:cNvPr id="11" name="10 Flecha derecha"/>
          <p:cNvSpPr/>
          <p:nvPr/>
        </p:nvSpPr>
        <p:spPr>
          <a:xfrm rot="20111725">
            <a:off x="85240" y="3613240"/>
            <a:ext cx="8497112" cy="484632"/>
          </a:xfrm>
          <a:prstGeom prst="rightArrow">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5" name="14 CuadroTexto"/>
          <p:cNvSpPr txBox="1"/>
          <p:nvPr/>
        </p:nvSpPr>
        <p:spPr>
          <a:xfrm>
            <a:off x="274160" y="3792546"/>
            <a:ext cx="2654766" cy="707886"/>
          </a:xfrm>
          <a:prstGeom prst="rect">
            <a:avLst/>
          </a:prstGeom>
          <a:noFill/>
        </p:spPr>
        <p:txBody>
          <a:bodyPr wrap="none">
            <a:spAutoFit/>
          </a:bodyPr>
          <a:lstStyle/>
          <a:p>
            <a:pPr algn="ctr" fontAlgn="auto">
              <a:spcBef>
                <a:spcPts val="0"/>
              </a:spcBef>
              <a:spcAft>
                <a:spcPts val="0"/>
              </a:spcAft>
              <a:defRPr/>
            </a:pPr>
            <a:r>
              <a:rPr lang="es-MX" sz="2000" dirty="0">
                <a:solidFill>
                  <a:schemeClr val="accent5">
                    <a:lumMod val="25000"/>
                  </a:schemeClr>
                </a:solidFill>
                <a:latin typeface="Calibri" pitchFamily="34" charset="0"/>
              </a:rPr>
              <a:t>Administración de crisis</a:t>
            </a:r>
          </a:p>
          <a:p>
            <a:pPr algn="ctr" fontAlgn="auto">
              <a:spcBef>
                <a:spcPts val="0"/>
              </a:spcBef>
              <a:spcAft>
                <a:spcPts val="0"/>
              </a:spcAft>
              <a:defRPr/>
            </a:pPr>
            <a:r>
              <a:rPr lang="es-MX" sz="2000" dirty="0">
                <a:solidFill>
                  <a:schemeClr val="accent5">
                    <a:lumMod val="25000"/>
                  </a:schemeClr>
                </a:solidFill>
                <a:latin typeface="Calibri" pitchFamily="34" charset="0"/>
              </a:rPr>
              <a:t>y cumplimiento</a:t>
            </a:r>
          </a:p>
        </p:txBody>
      </p:sp>
      <p:sp>
        <p:nvSpPr>
          <p:cNvPr id="16" name="15 CuadroTexto"/>
          <p:cNvSpPr txBox="1"/>
          <p:nvPr/>
        </p:nvSpPr>
        <p:spPr>
          <a:xfrm>
            <a:off x="2428845" y="2649546"/>
            <a:ext cx="2682337" cy="707886"/>
          </a:xfrm>
          <a:prstGeom prst="rect">
            <a:avLst/>
          </a:prstGeom>
          <a:noFill/>
        </p:spPr>
        <p:txBody>
          <a:bodyPr wrap="none">
            <a:spAutoFit/>
          </a:bodyPr>
          <a:lstStyle/>
          <a:p>
            <a:pPr algn="ctr" fontAlgn="auto">
              <a:spcBef>
                <a:spcPts val="0"/>
              </a:spcBef>
              <a:spcAft>
                <a:spcPts val="0"/>
              </a:spcAft>
              <a:defRPr/>
            </a:pPr>
            <a:r>
              <a:rPr lang="es-MX" sz="2000" dirty="0">
                <a:solidFill>
                  <a:schemeClr val="accent5">
                    <a:lumMod val="25000"/>
                  </a:schemeClr>
                </a:solidFill>
                <a:latin typeface="Calibri" pitchFamily="34" charset="0"/>
              </a:rPr>
              <a:t>Protección de la </a:t>
            </a:r>
          </a:p>
          <a:p>
            <a:pPr algn="ctr" fontAlgn="auto">
              <a:spcBef>
                <a:spcPts val="0"/>
              </a:spcBef>
              <a:spcAft>
                <a:spcPts val="0"/>
              </a:spcAft>
              <a:defRPr/>
            </a:pPr>
            <a:r>
              <a:rPr lang="es-MX" sz="2000" dirty="0">
                <a:solidFill>
                  <a:schemeClr val="accent5">
                    <a:lumMod val="25000"/>
                  </a:schemeClr>
                </a:solidFill>
                <a:latin typeface="Calibri" pitchFamily="34" charset="0"/>
              </a:rPr>
              <a:t>continuidad del negocio</a:t>
            </a:r>
          </a:p>
        </p:txBody>
      </p:sp>
      <p:sp>
        <p:nvSpPr>
          <p:cNvPr id="17" name="16 CuadroTexto"/>
          <p:cNvSpPr txBox="1"/>
          <p:nvPr/>
        </p:nvSpPr>
        <p:spPr>
          <a:xfrm>
            <a:off x="5349845" y="1792296"/>
            <a:ext cx="2073581" cy="707886"/>
          </a:xfrm>
          <a:prstGeom prst="rect">
            <a:avLst/>
          </a:prstGeom>
          <a:noFill/>
        </p:spPr>
        <p:txBody>
          <a:bodyPr wrap="none">
            <a:spAutoFit/>
          </a:bodyPr>
          <a:lstStyle/>
          <a:p>
            <a:pPr algn="ctr" fontAlgn="auto">
              <a:spcBef>
                <a:spcPts val="0"/>
              </a:spcBef>
              <a:spcAft>
                <a:spcPts val="0"/>
              </a:spcAft>
              <a:defRPr/>
            </a:pPr>
            <a:r>
              <a:rPr lang="es-MX" sz="2000" dirty="0">
                <a:solidFill>
                  <a:schemeClr val="accent5">
                    <a:lumMod val="25000"/>
                  </a:schemeClr>
                </a:solidFill>
                <a:latin typeface="Calibri" pitchFamily="34" charset="0"/>
              </a:rPr>
              <a:t>Mejora del valor a</a:t>
            </a:r>
          </a:p>
          <a:p>
            <a:pPr algn="ctr" fontAlgn="auto">
              <a:spcBef>
                <a:spcPts val="0"/>
              </a:spcBef>
              <a:spcAft>
                <a:spcPts val="0"/>
              </a:spcAft>
              <a:defRPr/>
            </a:pPr>
            <a:r>
              <a:rPr lang="es-MX" sz="2000" dirty="0">
                <a:solidFill>
                  <a:schemeClr val="accent5">
                    <a:lumMod val="25000"/>
                  </a:schemeClr>
                </a:solidFill>
                <a:latin typeface="Calibri" pitchFamily="34" charset="0"/>
              </a:rPr>
              <a:t> los accionistas</a:t>
            </a:r>
          </a:p>
        </p:txBody>
      </p:sp>
      <p:sp>
        <p:nvSpPr>
          <p:cNvPr id="18" name="17 CuadroTexto"/>
          <p:cNvSpPr txBox="1"/>
          <p:nvPr/>
        </p:nvSpPr>
        <p:spPr>
          <a:xfrm>
            <a:off x="142906" y="928678"/>
            <a:ext cx="8929688" cy="923330"/>
          </a:xfrm>
          <a:prstGeom prst="rect">
            <a:avLst/>
          </a:prstGeom>
          <a:noFill/>
        </p:spPr>
        <p:txBody>
          <a:bodyPr>
            <a:spAutoFit/>
          </a:bodyPr>
          <a:lstStyle/>
          <a:p>
            <a:pPr fontAlgn="auto">
              <a:spcBef>
                <a:spcPts val="0"/>
              </a:spcBef>
              <a:spcAft>
                <a:spcPts val="0"/>
              </a:spcAft>
              <a:defRPr/>
            </a:pPr>
            <a:r>
              <a:rPr lang="es-MX" dirty="0">
                <a:solidFill>
                  <a:schemeClr val="accent5">
                    <a:lumMod val="25000"/>
                  </a:schemeClr>
                </a:solidFill>
                <a:latin typeface="Calibri" pitchFamily="34" charset="0"/>
              </a:rPr>
              <a:t>Las empresas están incrementando su visión a la administración del riesgo como una </a:t>
            </a:r>
            <a:r>
              <a:rPr lang="es-MX" dirty="0" smtClean="0">
                <a:solidFill>
                  <a:schemeClr val="accent5">
                    <a:lumMod val="25000"/>
                  </a:schemeClr>
                </a:solidFill>
                <a:latin typeface="Calibri" pitchFamily="34" charset="0"/>
              </a:rPr>
              <a:t>forma para </a:t>
            </a:r>
            <a:r>
              <a:rPr lang="es-MX" dirty="0">
                <a:solidFill>
                  <a:schemeClr val="accent5">
                    <a:lumMod val="25000"/>
                  </a:schemeClr>
                </a:solidFill>
                <a:latin typeface="Calibri" pitchFamily="34" charset="0"/>
              </a:rPr>
              <a:t>optimizar el valor a sus accionistas, en vez de </a:t>
            </a:r>
            <a:r>
              <a:rPr lang="es-MX" dirty="0" smtClean="0">
                <a:solidFill>
                  <a:schemeClr val="accent5">
                    <a:lumMod val="25000"/>
                  </a:schemeClr>
                </a:solidFill>
                <a:latin typeface="Calibri" pitchFamily="34" charset="0"/>
              </a:rPr>
              <a:t>utilizarlo como </a:t>
            </a:r>
            <a:r>
              <a:rPr lang="es-MX" dirty="0">
                <a:solidFill>
                  <a:schemeClr val="accent5">
                    <a:lumMod val="25000"/>
                  </a:schemeClr>
                </a:solidFill>
                <a:latin typeface="Calibri" pitchFamily="34" charset="0"/>
              </a:rPr>
              <a:t>una herramienta para el manejo de crisis.</a:t>
            </a:r>
          </a:p>
        </p:txBody>
      </p:sp>
      <p:sp>
        <p:nvSpPr>
          <p:cNvPr id="19" name="18 CuadroTexto"/>
          <p:cNvSpPr txBox="1"/>
          <p:nvPr/>
        </p:nvSpPr>
        <p:spPr>
          <a:xfrm>
            <a:off x="585510" y="5643571"/>
            <a:ext cx="3000821" cy="369332"/>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dirty="0">
                <a:solidFill>
                  <a:schemeClr val="accent5">
                    <a:lumMod val="25000"/>
                  </a:schemeClr>
                </a:solidFill>
                <a:latin typeface="Calibri" pitchFamily="34" charset="0"/>
              </a:rPr>
              <a:t>Crisis propias de la empresa</a:t>
            </a:r>
          </a:p>
        </p:txBody>
      </p:sp>
      <p:sp>
        <p:nvSpPr>
          <p:cNvPr id="20" name="19 CuadroTexto"/>
          <p:cNvSpPr txBox="1"/>
          <p:nvPr/>
        </p:nvSpPr>
        <p:spPr>
          <a:xfrm>
            <a:off x="1371328" y="5286383"/>
            <a:ext cx="1854354" cy="369332"/>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dirty="0">
                <a:solidFill>
                  <a:schemeClr val="accent5">
                    <a:lumMod val="25000"/>
                  </a:schemeClr>
                </a:solidFill>
                <a:latin typeface="Calibri" pitchFamily="34" charset="0"/>
              </a:rPr>
              <a:t>Crisis del sector</a:t>
            </a:r>
          </a:p>
        </p:txBody>
      </p:sp>
      <p:sp>
        <p:nvSpPr>
          <p:cNvPr id="21" name="20 CuadroTexto"/>
          <p:cNvSpPr txBox="1"/>
          <p:nvPr/>
        </p:nvSpPr>
        <p:spPr>
          <a:xfrm>
            <a:off x="2157146" y="4917056"/>
            <a:ext cx="4373570" cy="369332"/>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b="1" dirty="0">
                <a:solidFill>
                  <a:schemeClr val="accent5">
                    <a:lumMod val="25000"/>
                  </a:schemeClr>
                </a:solidFill>
                <a:latin typeface="Calibri" pitchFamily="34" charset="0"/>
              </a:rPr>
              <a:t>Cumplimiento de estándares corporativos</a:t>
            </a:r>
          </a:p>
        </p:txBody>
      </p:sp>
      <p:sp>
        <p:nvSpPr>
          <p:cNvPr id="22" name="21 CuadroTexto"/>
          <p:cNvSpPr txBox="1"/>
          <p:nvPr/>
        </p:nvSpPr>
        <p:spPr>
          <a:xfrm>
            <a:off x="2871526" y="4572008"/>
            <a:ext cx="3600216" cy="369332"/>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b="1" dirty="0">
                <a:solidFill>
                  <a:schemeClr val="accent5">
                    <a:lumMod val="25000"/>
                  </a:schemeClr>
                </a:solidFill>
                <a:latin typeface="Calibri" pitchFamily="34" charset="0"/>
              </a:rPr>
              <a:t>Evitar pérdida de Capital Humano</a:t>
            </a:r>
          </a:p>
        </p:txBody>
      </p:sp>
      <p:sp>
        <p:nvSpPr>
          <p:cNvPr id="23" name="22 CuadroTexto"/>
          <p:cNvSpPr txBox="1"/>
          <p:nvPr/>
        </p:nvSpPr>
        <p:spPr>
          <a:xfrm>
            <a:off x="3632606" y="4214818"/>
            <a:ext cx="5168274" cy="369332"/>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dirty="0">
                <a:solidFill>
                  <a:schemeClr val="accent5">
                    <a:lumMod val="25000"/>
                  </a:schemeClr>
                </a:solidFill>
                <a:latin typeface="Calibri" pitchFamily="34" charset="0"/>
              </a:rPr>
              <a:t>Entendimiento y evaluación de riesgos estratégicos</a:t>
            </a:r>
          </a:p>
        </p:txBody>
      </p:sp>
      <p:sp>
        <p:nvSpPr>
          <p:cNvPr id="24" name="23 CuadroTexto"/>
          <p:cNvSpPr txBox="1"/>
          <p:nvPr/>
        </p:nvSpPr>
        <p:spPr>
          <a:xfrm>
            <a:off x="4371724" y="3857628"/>
            <a:ext cx="2938048" cy="369332"/>
          </a:xfrm>
          <a:prstGeom prst="rect">
            <a:avLst/>
          </a:prstGeom>
          <a:noFill/>
        </p:spPr>
        <p:txBody>
          <a:bodyPr wrap="none">
            <a:spAutoFit/>
          </a:bodyPr>
          <a:lstStyle/>
          <a:p>
            <a:pPr fontAlgn="auto">
              <a:spcBef>
                <a:spcPts val="0"/>
              </a:spcBef>
              <a:spcAft>
                <a:spcPts val="0"/>
              </a:spcAft>
              <a:buFont typeface="Wingdings" pitchFamily="2" charset="2"/>
              <a:buChar char="v"/>
              <a:defRPr/>
            </a:pPr>
            <a:r>
              <a:rPr lang="es-MX" b="1" dirty="0">
                <a:solidFill>
                  <a:schemeClr val="accent5">
                    <a:lumMod val="25000"/>
                  </a:schemeClr>
                </a:solidFill>
                <a:latin typeface="Calibri" pitchFamily="34" charset="0"/>
              </a:rPr>
              <a:t>Logro de mejores prácticas</a:t>
            </a:r>
          </a:p>
        </p:txBody>
      </p:sp>
      <p:sp>
        <p:nvSpPr>
          <p:cNvPr id="25" name="24 CuadroTexto"/>
          <p:cNvSpPr txBox="1"/>
          <p:nvPr/>
        </p:nvSpPr>
        <p:spPr>
          <a:xfrm>
            <a:off x="5630066" y="3286125"/>
            <a:ext cx="2527872" cy="646331"/>
          </a:xfrm>
          <a:prstGeom prst="rect">
            <a:avLst/>
          </a:prstGeom>
          <a:noFill/>
        </p:spPr>
        <p:txBody>
          <a:bodyPr wrap="none">
            <a:spAutoFit/>
          </a:bodyPr>
          <a:lstStyle/>
          <a:p>
            <a:pPr algn="ctr" fontAlgn="auto">
              <a:spcBef>
                <a:spcPts val="0"/>
              </a:spcBef>
              <a:spcAft>
                <a:spcPts val="0"/>
              </a:spcAft>
              <a:buFont typeface="Wingdings" pitchFamily="2" charset="2"/>
              <a:buChar char="v"/>
              <a:defRPr/>
            </a:pPr>
            <a:r>
              <a:rPr lang="es-MX" dirty="0">
                <a:solidFill>
                  <a:schemeClr val="accent5">
                    <a:lumMod val="25000"/>
                  </a:schemeClr>
                </a:solidFill>
                <a:latin typeface="Calibri" pitchFamily="34" charset="0"/>
              </a:rPr>
              <a:t>Mejora en la inversión </a:t>
            </a:r>
          </a:p>
          <a:p>
            <a:pPr algn="ctr" fontAlgn="auto">
              <a:spcBef>
                <a:spcPts val="0"/>
              </a:spcBef>
              <a:spcAft>
                <a:spcPts val="0"/>
              </a:spcAft>
              <a:defRPr/>
            </a:pPr>
            <a:r>
              <a:rPr lang="es-MX" dirty="0">
                <a:solidFill>
                  <a:schemeClr val="accent5">
                    <a:lumMod val="25000"/>
                  </a:schemeClr>
                </a:solidFill>
                <a:latin typeface="Calibri" pitchFamily="34" charset="0"/>
              </a:rPr>
              <a:t>de los accionistas</a:t>
            </a:r>
          </a:p>
        </p:txBody>
      </p:sp>
      <p:sp>
        <p:nvSpPr>
          <p:cNvPr id="26" name="25 CuadroTexto"/>
          <p:cNvSpPr txBox="1"/>
          <p:nvPr/>
        </p:nvSpPr>
        <p:spPr>
          <a:xfrm>
            <a:off x="7433299" y="2428875"/>
            <a:ext cx="1649554" cy="923330"/>
          </a:xfrm>
          <a:prstGeom prst="rect">
            <a:avLst/>
          </a:prstGeom>
          <a:noFill/>
        </p:spPr>
        <p:txBody>
          <a:bodyPr wrap="none">
            <a:spAutoFit/>
          </a:bodyPr>
          <a:lstStyle/>
          <a:p>
            <a:pPr algn="ctr" fontAlgn="auto">
              <a:spcBef>
                <a:spcPts val="0"/>
              </a:spcBef>
              <a:spcAft>
                <a:spcPts val="0"/>
              </a:spcAft>
              <a:buFont typeface="Wingdings" pitchFamily="2" charset="2"/>
              <a:buChar char="v"/>
              <a:defRPr/>
            </a:pPr>
            <a:r>
              <a:rPr lang="es-MX" b="1" dirty="0">
                <a:solidFill>
                  <a:schemeClr val="accent5">
                    <a:lumMod val="25000"/>
                  </a:schemeClr>
                </a:solidFill>
                <a:latin typeface="Calibri" pitchFamily="34" charset="0"/>
              </a:rPr>
              <a:t>Mejora en el </a:t>
            </a:r>
          </a:p>
          <a:p>
            <a:pPr algn="ctr" fontAlgn="auto">
              <a:spcBef>
                <a:spcPts val="0"/>
              </a:spcBef>
              <a:spcAft>
                <a:spcPts val="0"/>
              </a:spcAft>
              <a:defRPr/>
            </a:pPr>
            <a:r>
              <a:rPr lang="es-MX" b="1" dirty="0">
                <a:solidFill>
                  <a:schemeClr val="accent5">
                    <a:lumMod val="25000"/>
                  </a:schemeClr>
                </a:solidFill>
                <a:latin typeface="Calibri" pitchFamily="34" charset="0"/>
              </a:rPr>
              <a:t>rendimiento</a:t>
            </a:r>
          </a:p>
          <a:p>
            <a:pPr algn="ctr" fontAlgn="auto">
              <a:spcBef>
                <a:spcPts val="0"/>
              </a:spcBef>
              <a:spcAft>
                <a:spcPts val="0"/>
              </a:spcAft>
              <a:defRPr/>
            </a:pPr>
            <a:r>
              <a:rPr lang="es-MX" b="1" dirty="0">
                <a:solidFill>
                  <a:schemeClr val="accent5">
                    <a:lumMod val="25000"/>
                  </a:schemeClr>
                </a:solidFill>
                <a:latin typeface="Calibri" pitchFamily="34" charset="0"/>
              </a:rPr>
              <a:t>de la inversión</a:t>
            </a:r>
          </a:p>
        </p:txBody>
      </p:sp>
      <p:sp>
        <p:nvSpPr>
          <p:cNvPr id="28" name="27 Título"/>
          <p:cNvSpPr>
            <a:spLocks noGrp="1"/>
          </p:cNvSpPr>
          <p:nvPr>
            <p:ph type="title"/>
          </p:nvPr>
        </p:nvSpPr>
        <p:spPr/>
        <p:txBody>
          <a:bodyPr/>
          <a:lstStyle/>
          <a:p>
            <a:r>
              <a:rPr lang="es-MX" dirty="0" smtClean="0"/>
              <a:t>Código de Mejores Prácticas</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Esquina doblada"/>
          <p:cNvSpPr/>
          <p:nvPr/>
        </p:nvSpPr>
        <p:spPr>
          <a:xfrm>
            <a:off x="285720" y="1000108"/>
            <a:ext cx="8643998" cy="5286412"/>
          </a:xfrm>
          <a:prstGeom prst="foldedCorner">
            <a:avLst/>
          </a:prstGeom>
          <a:solidFill>
            <a:schemeClr val="bg1"/>
          </a:solidFill>
          <a:ln w="6350">
            <a:solidFill>
              <a:schemeClr val="tx1"/>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Título"/>
          <p:cNvSpPr>
            <a:spLocks noGrp="1"/>
          </p:cNvSpPr>
          <p:nvPr>
            <p:ph type="title"/>
          </p:nvPr>
        </p:nvSpPr>
        <p:spPr/>
        <p:txBody>
          <a:bodyPr>
            <a:normAutofit/>
          </a:bodyPr>
          <a:lstStyle/>
          <a:p>
            <a:r>
              <a:rPr lang="es-MX" dirty="0" smtClean="0"/>
              <a:t>Capítulo II:  Gobierno Corporativo</a:t>
            </a:r>
            <a:endParaRPr lang="es-MX" dirty="0"/>
          </a:p>
        </p:txBody>
      </p:sp>
      <p:sp>
        <p:nvSpPr>
          <p:cNvPr id="9" name="8 Marcador de número de diapositiva"/>
          <p:cNvSpPr>
            <a:spLocks noGrp="1"/>
          </p:cNvSpPr>
          <p:nvPr>
            <p:ph type="sldNum" sz="quarter" idx="12"/>
          </p:nvPr>
        </p:nvSpPr>
        <p:spPr/>
        <p:txBody>
          <a:bodyPr>
            <a:normAutofit/>
          </a:bodyPr>
          <a:lstStyle/>
          <a:p>
            <a:pPr>
              <a:defRPr/>
            </a:pPr>
            <a:fld id="{9B5C7C1C-42AE-4EF7-9420-40363B18A7ED}" type="slidenum">
              <a:rPr lang="es-MX"/>
              <a:pPr>
                <a:defRPr/>
              </a:pPr>
              <a:t>13</a:t>
            </a:fld>
            <a:endParaRPr lang="es-MX"/>
          </a:p>
        </p:txBody>
      </p:sp>
      <p:pic>
        <p:nvPicPr>
          <p:cNvPr id="26633" name="Picture 3" descr="http://www.cce.org.mx/images/logo-CCE.jpg"/>
          <p:cNvPicPr>
            <a:picLocks noChangeAspect="1" noChangeArrowheads="1"/>
          </p:cNvPicPr>
          <p:nvPr/>
        </p:nvPicPr>
        <p:blipFill>
          <a:blip r:embed="rId3" cstate="print"/>
          <a:srcRect/>
          <a:stretch>
            <a:fillRect/>
          </a:stretch>
        </p:blipFill>
        <p:spPr bwMode="auto">
          <a:xfrm>
            <a:off x="7142191" y="6429398"/>
            <a:ext cx="714375" cy="336550"/>
          </a:xfrm>
          <a:prstGeom prst="rect">
            <a:avLst/>
          </a:prstGeom>
          <a:noFill/>
          <a:ln w="9525">
            <a:noFill/>
            <a:miter lim="800000"/>
            <a:headEnd/>
            <a:tailEnd/>
          </a:ln>
        </p:spPr>
      </p:pic>
      <p:graphicFrame>
        <p:nvGraphicFramePr>
          <p:cNvPr id="12" name="4 Marcador de contenido"/>
          <p:cNvGraphicFramePr>
            <a:graphicFrameLocks noGrp="1"/>
          </p:cNvGraphicFramePr>
          <p:nvPr>
            <p:ph sz="quarter" idx="1"/>
          </p:nvPr>
        </p:nvGraphicFramePr>
        <p:xfrm>
          <a:off x="500034" y="2214554"/>
          <a:ext cx="8358246" cy="2156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2 Rectángulo"/>
          <p:cNvSpPr/>
          <p:nvPr/>
        </p:nvSpPr>
        <p:spPr>
          <a:xfrm>
            <a:off x="285720" y="1046146"/>
            <a:ext cx="8572560" cy="1107996"/>
          </a:xfrm>
          <a:prstGeom prst="rect">
            <a:avLst/>
          </a:prstGeom>
        </p:spPr>
        <p:txBody>
          <a:bodyPr wrap="square">
            <a:spAutoFit/>
          </a:bodyPr>
          <a:lstStyle/>
          <a:p>
            <a:pPr>
              <a:buFont typeface="Arial" pitchFamily="34" charset="0"/>
              <a:buChar char="•"/>
            </a:pPr>
            <a:r>
              <a:rPr lang="es-MX" sz="1600" dirty="0" smtClean="0">
                <a:latin typeface="Calibri" pitchFamily="34" charset="0"/>
              </a:rPr>
              <a:t>Con el objeto de establecer un </a:t>
            </a:r>
            <a:r>
              <a:rPr lang="es-MX" sz="1600" b="1" dirty="0" smtClean="0">
                <a:latin typeface="Calibri" pitchFamily="34" charset="0"/>
              </a:rPr>
              <a:t>lenguaje común para </a:t>
            </a:r>
            <a:r>
              <a:rPr lang="es-MX" sz="1600" dirty="0" smtClean="0">
                <a:latin typeface="Calibri" pitchFamily="34" charset="0"/>
              </a:rPr>
              <a:t>las sociedades en </a:t>
            </a:r>
            <a:r>
              <a:rPr lang="es-MX" sz="1600" b="1" dirty="0" smtClean="0">
                <a:latin typeface="Calibri" pitchFamily="34" charset="0"/>
              </a:rPr>
              <a:t>México, similar al utilizado en </a:t>
            </a:r>
            <a:r>
              <a:rPr lang="es-MX" sz="1600" dirty="0" smtClean="0">
                <a:latin typeface="Calibri" pitchFamily="34" charset="0"/>
              </a:rPr>
              <a:t>la mayoría de los países e instituciones internacionales que siguen los principios de la Organización para la Cooperación y el Desarrollo Económicos (</a:t>
            </a:r>
            <a:r>
              <a:rPr lang="es-MX" sz="1600" b="1" dirty="0" smtClean="0">
                <a:latin typeface="Calibri" pitchFamily="34" charset="0"/>
              </a:rPr>
              <a:t>OCDE</a:t>
            </a:r>
            <a:r>
              <a:rPr lang="es-MX" sz="1600" dirty="0" smtClean="0">
                <a:latin typeface="Calibri" pitchFamily="34" charset="0"/>
              </a:rPr>
              <a:t>), el Comité ha considerado conveniente partir de las siguientes bases</a:t>
            </a:r>
            <a:r>
              <a:rPr lang="es-MX" dirty="0" smtClean="0">
                <a:latin typeface="Calibri" pitchFamily="34" charset="0"/>
              </a:rPr>
              <a:t>:</a:t>
            </a:r>
          </a:p>
        </p:txBody>
      </p:sp>
      <p:graphicFrame>
        <p:nvGraphicFramePr>
          <p:cNvPr id="15" name="6 Marcador de contenido"/>
          <p:cNvGraphicFramePr>
            <a:graphicFrameLocks/>
          </p:cNvGraphicFramePr>
          <p:nvPr/>
        </p:nvGraphicFramePr>
        <p:xfrm>
          <a:off x="357158" y="4500570"/>
          <a:ext cx="8229600" cy="9286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15 Rectángulo"/>
          <p:cNvSpPr/>
          <p:nvPr/>
        </p:nvSpPr>
        <p:spPr>
          <a:xfrm>
            <a:off x="285720" y="5572140"/>
            <a:ext cx="8072494" cy="584775"/>
          </a:xfrm>
          <a:prstGeom prst="rect">
            <a:avLst/>
          </a:prstGeom>
        </p:spPr>
        <p:txBody>
          <a:bodyPr wrap="square">
            <a:spAutoFit/>
          </a:bodyPr>
          <a:lstStyle/>
          <a:p>
            <a:r>
              <a:rPr lang="es-MX" sz="1600" dirty="0" smtClean="0">
                <a:latin typeface="Calibri" pitchFamily="34" charset="0"/>
              </a:rPr>
              <a:t>El  Comité considera que deben tomarse en cuenta los lineamientos establecidos por los accionistas de la sociedad y las recomendaciones de las mejores prácticas corporativas.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DE7703C-180B-4B76-BEC9-B13633AFFB39}" type="slidenum">
              <a:rPr lang="es-MX" smtClean="0"/>
              <a:pPr>
                <a:defRPr/>
              </a:pPr>
              <a:t>14</a:t>
            </a:fld>
            <a:endParaRPr lang="es-MX"/>
          </a:p>
        </p:txBody>
      </p:sp>
      <p:graphicFrame>
        <p:nvGraphicFramePr>
          <p:cNvPr id="6" name="5 Marcador de contenido"/>
          <p:cNvGraphicFramePr>
            <a:graphicFrameLocks noGrp="1"/>
          </p:cNvGraphicFramePr>
          <p:nvPr>
            <p:ph sz="quarter" idx="1"/>
          </p:nvPr>
        </p:nvGraphicFramePr>
        <p:xfrm>
          <a:off x="1214414" y="1285860"/>
          <a:ext cx="6929486" cy="414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a:spLocks noGrp="1"/>
          </p:cNvSpPr>
          <p:nvPr>
            <p:ph type="title"/>
          </p:nvPr>
        </p:nvSpPr>
        <p:spPr>
          <a:xfrm>
            <a:off x="457200" y="71414"/>
            <a:ext cx="8229600" cy="928694"/>
          </a:xfrm>
        </p:spPr>
        <p:txBody>
          <a:bodyPr>
            <a:normAutofit/>
          </a:bodyPr>
          <a:lstStyle/>
          <a:p>
            <a:r>
              <a:rPr lang="es-MX" dirty="0" smtClean="0"/>
              <a:t>Capítulo II:  Gobierno Corporativo</a:t>
            </a:r>
            <a:endParaRPr lang="es-MX" dirty="0"/>
          </a:p>
        </p:txBody>
      </p:sp>
      <p:sp>
        <p:nvSpPr>
          <p:cNvPr id="7" name="6 CuadroTexto"/>
          <p:cNvSpPr txBox="1"/>
          <p:nvPr/>
        </p:nvSpPr>
        <p:spPr>
          <a:xfrm>
            <a:off x="1000101" y="5572140"/>
            <a:ext cx="7286676" cy="646331"/>
          </a:xfrm>
          <a:prstGeom prst="rect">
            <a:avLst/>
          </a:prstGeom>
          <a:noFill/>
        </p:spPr>
        <p:txBody>
          <a:bodyPr wrap="square" rtlCol="0">
            <a:spAutoFit/>
          </a:bodyPr>
          <a:lstStyle/>
          <a:p>
            <a:r>
              <a:rPr lang="es-MX" dirty="0" smtClean="0">
                <a:latin typeface="+mn-lt"/>
              </a:rPr>
              <a:t>En la medida en que esta </a:t>
            </a:r>
            <a:r>
              <a:rPr lang="es-MX" b="1" dirty="0" smtClean="0">
                <a:latin typeface="+mn-lt"/>
              </a:rPr>
              <a:t>distinción se man</a:t>
            </a:r>
            <a:r>
              <a:rPr lang="es-MX" dirty="0" smtClean="0">
                <a:latin typeface="+mn-lt"/>
              </a:rPr>
              <a:t>tenga, será sencillo determinar las </a:t>
            </a:r>
            <a:r>
              <a:rPr lang="es-MX" b="1" dirty="0" smtClean="0">
                <a:latin typeface="+mn-lt"/>
              </a:rPr>
              <a:t>líneas de autoridad y de responsabilidad</a:t>
            </a:r>
            <a:r>
              <a:rPr lang="es-MX" dirty="0" smtClean="0">
                <a:latin typeface="+mn-lt"/>
              </a:rPr>
              <a:t>. </a:t>
            </a:r>
            <a:endParaRPr lang="es-MX"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Capítulo II:  Gobierno Corporativo (Cont.)</a:t>
            </a:r>
            <a:endParaRPr lang="es-MX" dirty="0"/>
          </a:p>
        </p:txBody>
      </p:sp>
      <p:sp>
        <p:nvSpPr>
          <p:cNvPr id="3" name="2 Marcador de número de diapositiva"/>
          <p:cNvSpPr>
            <a:spLocks noGrp="1"/>
          </p:cNvSpPr>
          <p:nvPr>
            <p:ph type="sldNum" sz="quarter" idx="12"/>
          </p:nvPr>
        </p:nvSpPr>
        <p:spPr/>
        <p:txBody>
          <a:bodyPr/>
          <a:lstStyle/>
          <a:p>
            <a:pPr>
              <a:defRPr/>
            </a:pPr>
            <a:fld id="{FDE7703C-180B-4B76-BEC9-B13633AFFB39}" type="slidenum">
              <a:rPr lang="es-MX" smtClean="0"/>
              <a:pPr>
                <a:defRPr/>
              </a:pPr>
              <a:t>15</a:t>
            </a:fld>
            <a:endParaRPr lang="es-MX"/>
          </a:p>
        </p:txBody>
      </p:sp>
      <p:graphicFrame>
        <p:nvGraphicFramePr>
          <p:cNvPr id="5" name="4 Marcador de contenido"/>
          <p:cNvGraphicFramePr>
            <a:graphicFrameLocks noGrp="1"/>
          </p:cNvGraphicFramePr>
          <p:nvPr>
            <p:ph sz="quarter" idx="1"/>
          </p:nvPr>
        </p:nvGraphicFramePr>
        <p:xfrm>
          <a:off x="457200" y="1785926"/>
          <a:ext cx="8229600"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normAutofit/>
          </a:bodyPr>
          <a:lstStyle/>
          <a:p>
            <a:pPr>
              <a:defRPr/>
            </a:pPr>
            <a:fld id="{3252ED0C-563D-4771-8ADC-F868B17DBE35}" type="slidenum">
              <a:rPr lang="es-MX"/>
              <a:pPr>
                <a:defRPr/>
              </a:pPr>
              <a:t>16</a:t>
            </a:fld>
            <a:endParaRPr lang="es-MX"/>
          </a:p>
        </p:txBody>
      </p:sp>
      <p:graphicFrame>
        <p:nvGraphicFramePr>
          <p:cNvPr id="5" name="4 Tabla"/>
          <p:cNvGraphicFramePr>
            <a:graphicFrameLocks noGrp="1"/>
          </p:cNvGraphicFramePr>
          <p:nvPr/>
        </p:nvGraphicFramePr>
        <p:xfrm>
          <a:off x="571500" y="1571612"/>
          <a:ext cx="8001056" cy="4500594"/>
        </p:xfrm>
        <a:graphic>
          <a:graphicData uri="http://schemas.openxmlformats.org/drawingml/2006/table">
            <a:tbl>
              <a:tblPr firstRow="1" bandRow="1">
                <a:tableStyleId>{21E4AEA4-8DFA-4A89-87EB-49C32662AFE0}</a:tableStyleId>
              </a:tblPr>
              <a:tblGrid>
                <a:gridCol w="4214814"/>
                <a:gridCol w="3786242"/>
              </a:tblGrid>
              <a:tr h="4500594">
                <a:tc>
                  <a:txBody>
                    <a:bodyPr/>
                    <a:lstStyle/>
                    <a:p>
                      <a:pPr marL="228600" indent="-228600">
                        <a:buAutoNum type="arabicPeriod"/>
                      </a:pPr>
                      <a:endParaRPr lang="es-MX" sz="1400" baseline="0" dirty="0" smtClean="0">
                        <a:solidFill>
                          <a:schemeClr val="tx1"/>
                        </a:solidFill>
                      </a:endParaRPr>
                    </a:p>
                    <a:p>
                      <a:pPr marL="228600" indent="-228600">
                        <a:buAutoNum type="arabicPeriod"/>
                      </a:pPr>
                      <a:r>
                        <a:rPr lang="es-MX" sz="1400" baseline="0" dirty="0" smtClean="0">
                          <a:solidFill>
                            <a:schemeClr val="tx1"/>
                          </a:solidFill>
                        </a:rPr>
                        <a:t>El trato igualitario y la protección de los intereses de todos los accionistas.</a:t>
                      </a:r>
                    </a:p>
                    <a:p>
                      <a:pPr marL="228600" indent="-228600">
                        <a:buNone/>
                      </a:pPr>
                      <a:endParaRPr lang="es-MX" sz="1400" baseline="0" dirty="0" smtClean="0">
                        <a:solidFill>
                          <a:schemeClr val="tx1"/>
                        </a:solidFill>
                      </a:endParaRPr>
                    </a:p>
                    <a:p>
                      <a:r>
                        <a:rPr lang="es-MX" sz="1400" baseline="0" dirty="0" smtClean="0">
                          <a:solidFill>
                            <a:schemeClr val="tx1"/>
                          </a:solidFill>
                        </a:rPr>
                        <a:t>2. El reconocimiento de la existencia de los</a:t>
                      </a:r>
                    </a:p>
                    <a:p>
                      <a:r>
                        <a:rPr lang="es-MX" sz="1400" baseline="0" dirty="0" smtClean="0">
                          <a:solidFill>
                            <a:schemeClr val="tx1"/>
                          </a:solidFill>
                        </a:rPr>
                        <a:t>    terceros  interesados en la marcha y    </a:t>
                      </a:r>
                    </a:p>
                    <a:p>
                      <a:r>
                        <a:rPr lang="es-MX" sz="1400" baseline="0" dirty="0" smtClean="0">
                          <a:solidFill>
                            <a:schemeClr val="tx1"/>
                          </a:solidFill>
                        </a:rPr>
                        <a:t>    permanencia de la sociedad.</a:t>
                      </a:r>
                    </a:p>
                    <a:p>
                      <a:endParaRPr lang="es-MX" sz="1400" baseline="0" dirty="0" smtClean="0">
                        <a:solidFill>
                          <a:schemeClr val="tx1"/>
                        </a:solidFill>
                      </a:endParaRPr>
                    </a:p>
                    <a:p>
                      <a:r>
                        <a:rPr lang="es-MX" sz="1400" baseline="0" dirty="0" smtClean="0">
                          <a:solidFill>
                            <a:schemeClr val="tx1"/>
                          </a:solidFill>
                        </a:rPr>
                        <a:t>3. La emisión y revelación responsable de la</a:t>
                      </a:r>
                    </a:p>
                    <a:p>
                      <a:r>
                        <a:rPr lang="es-MX" sz="1400" baseline="0" dirty="0" smtClean="0">
                          <a:solidFill>
                            <a:schemeClr val="tx1"/>
                          </a:solidFill>
                        </a:rPr>
                        <a:t>    información, así como la transparencia en la </a:t>
                      </a:r>
                    </a:p>
                    <a:p>
                      <a:r>
                        <a:rPr lang="es-MX" sz="1400" baseline="0" dirty="0" smtClean="0">
                          <a:solidFill>
                            <a:schemeClr val="tx1"/>
                          </a:solidFill>
                        </a:rPr>
                        <a:t>    administración.</a:t>
                      </a:r>
                    </a:p>
                    <a:p>
                      <a:endParaRPr lang="es-MX" sz="1400" baseline="0" dirty="0" smtClean="0">
                        <a:solidFill>
                          <a:schemeClr val="tx1"/>
                        </a:solidFill>
                      </a:endParaRPr>
                    </a:p>
                    <a:p>
                      <a:r>
                        <a:rPr lang="es-MX" sz="1400" baseline="0" dirty="0" smtClean="0">
                          <a:solidFill>
                            <a:schemeClr val="tx1"/>
                          </a:solidFill>
                        </a:rPr>
                        <a:t>4. El aseguramiento de que existan guías </a:t>
                      </a:r>
                    </a:p>
                    <a:p>
                      <a:r>
                        <a:rPr lang="es-MX" sz="1400" baseline="0" dirty="0" smtClean="0">
                          <a:solidFill>
                            <a:schemeClr val="tx1"/>
                          </a:solidFill>
                        </a:rPr>
                        <a:t>    estratégicas en la sociedad, el efectivo     </a:t>
                      </a:r>
                    </a:p>
                    <a:p>
                      <a:r>
                        <a:rPr lang="es-MX" sz="1400" baseline="0" dirty="0" smtClean="0">
                          <a:solidFill>
                            <a:schemeClr val="tx1"/>
                          </a:solidFill>
                        </a:rPr>
                        <a:t>    monitoreo de la administración y la </a:t>
                      </a:r>
                    </a:p>
                    <a:p>
                      <a:pPr>
                        <a:buNone/>
                      </a:pPr>
                      <a:r>
                        <a:rPr lang="es-MX" sz="1400" dirty="0" smtClean="0">
                          <a:solidFill>
                            <a:schemeClr val="tx1"/>
                          </a:solidFill>
                        </a:rPr>
                        <a:t>    </a:t>
                      </a:r>
                      <a:r>
                        <a:rPr lang="es-MX" sz="1400" baseline="0" dirty="0" smtClean="0">
                          <a:solidFill>
                            <a:schemeClr val="tx1"/>
                          </a:solidFill>
                        </a:rPr>
                        <a:t>responsabilidad fiduciaria del Consejo.</a:t>
                      </a:r>
                    </a:p>
                    <a:p>
                      <a:pPr>
                        <a:buNone/>
                      </a:pPr>
                      <a:endParaRPr lang="es-MX" sz="1400" baseline="0" dirty="0" smtClean="0">
                        <a:solidFill>
                          <a:schemeClr val="tx1"/>
                        </a:solidFill>
                      </a:endParaRPr>
                    </a:p>
                    <a:p>
                      <a:r>
                        <a:rPr lang="es-MX" sz="1400" baseline="0" dirty="0" smtClean="0">
                          <a:solidFill>
                            <a:schemeClr val="tx1"/>
                          </a:solidFill>
                        </a:rPr>
                        <a:t>5. La identificación y control de los riesgos a que</a:t>
                      </a:r>
                    </a:p>
                    <a:p>
                      <a:r>
                        <a:rPr lang="es-MX" sz="1400" baseline="0" dirty="0" smtClean="0">
                          <a:solidFill>
                            <a:schemeClr val="tx1"/>
                          </a:solidFill>
                        </a:rPr>
                        <a:t>    está sujeta la sociedad.</a:t>
                      </a:r>
                    </a:p>
                    <a:p>
                      <a:endParaRPr lang="es-MX" sz="1400" b="0" dirty="0">
                        <a:solidFill>
                          <a:schemeClr val="tx1"/>
                        </a:solidFill>
                        <a:latin typeface="+mn-lt"/>
                      </a:endParaRPr>
                    </a:p>
                  </a:txBody>
                  <a:tcPr>
                    <a:cell3D prstMaterial="dkEdge">
                      <a:bevel prst="relaxedInse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400" baseline="0" dirty="0" smtClean="0">
                          <a:solidFill>
                            <a:schemeClr val="tx1"/>
                          </a:solidFill>
                        </a:rPr>
                        <a:t>6. La declaración de principios éticos y de</a:t>
                      </a:r>
                    </a:p>
                    <a:p>
                      <a:pPr marL="0" marR="0" indent="0" algn="l" defTabSz="914400" rtl="0" eaLnBrk="1" fontAlgn="auto" latinLnBrk="0" hangingPunct="1">
                        <a:lnSpc>
                          <a:spcPct val="100000"/>
                        </a:lnSpc>
                        <a:spcBef>
                          <a:spcPts val="0"/>
                        </a:spcBef>
                        <a:spcAft>
                          <a:spcPts val="0"/>
                        </a:spcAft>
                        <a:buClrTx/>
                        <a:buSzTx/>
                        <a:buFontTx/>
                        <a:buNone/>
                        <a:tabLst/>
                        <a:defRPr/>
                      </a:pPr>
                      <a:r>
                        <a:rPr lang="es-MX" sz="1400" baseline="0" dirty="0" smtClean="0">
                          <a:solidFill>
                            <a:schemeClr val="tx1"/>
                          </a:solidFill>
                        </a:rPr>
                        <a:t>    responsabilidad social empresarial.</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aseline="0" dirty="0" smtClean="0">
                        <a:solidFill>
                          <a:schemeClr val="tx1"/>
                        </a:solidFill>
                      </a:endParaRPr>
                    </a:p>
                    <a:p>
                      <a:r>
                        <a:rPr lang="es-MX" sz="1400" baseline="0" dirty="0" smtClean="0">
                          <a:solidFill>
                            <a:schemeClr val="tx1"/>
                          </a:solidFill>
                        </a:rPr>
                        <a:t>7. La prevención de operaciones ilícitas y</a:t>
                      </a:r>
                    </a:p>
                    <a:p>
                      <a:r>
                        <a:rPr lang="es-MX" sz="1400" baseline="0" dirty="0" smtClean="0">
                          <a:solidFill>
                            <a:schemeClr val="tx1"/>
                          </a:solidFill>
                        </a:rPr>
                        <a:t>    conflictos de interés.</a:t>
                      </a:r>
                    </a:p>
                    <a:p>
                      <a:endParaRPr lang="es-MX" sz="1400" baseline="0" dirty="0" smtClean="0">
                        <a:solidFill>
                          <a:schemeClr val="tx1"/>
                        </a:solidFill>
                      </a:endParaRPr>
                    </a:p>
                    <a:p>
                      <a:r>
                        <a:rPr lang="es-MX" sz="1400" baseline="0" dirty="0" smtClean="0">
                          <a:solidFill>
                            <a:schemeClr val="tx1"/>
                          </a:solidFill>
                        </a:rPr>
                        <a:t>8. La revelación de hechos indebidos y  </a:t>
                      </a:r>
                    </a:p>
                    <a:p>
                      <a:r>
                        <a:rPr lang="es-MX" sz="1400" baseline="0" dirty="0" smtClean="0">
                          <a:solidFill>
                            <a:schemeClr val="tx1"/>
                          </a:solidFill>
                        </a:rPr>
                        <a:t>    protección a los informantes.</a:t>
                      </a:r>
                    </a:p>
                    <a:p>
                      <a:endParaRPr lang="es-MX" sz="1400" baseline="0" dirty="0" smtClean="0">
                        <a:solidFill>
                          <a:schemeClr val="tx1"/>
                        </a:solidFill>
                      </a:endParaRPr>
                    </a:p>
                    <a:p>
                      <a:r>
                        <a:rPr lang="es-MX" sz="1400" baseline="0" dirty="0" smtClean="0">
                          <a:solidFill>
                            <a:schemeClr val="tx1"/>
                          </a:solidFill>
                        </a:rPr>
                        <a:t>9. El cumplimiento de las regulaciones a </a:t>
                      </a:r>
                    </a:p>
                    <a:p>
                      <a:r>
                        <a:rPr lang="es-MX" sz="1400" baseline="0" dirty="0" smtClean="0">
                          <a:solidFill>
                            <a:schemeClr val="tx1"/>
                          </a:solidFill>
                        </a:rPr>
                        <a:t>    que esté sujeta la sociedad.</a:t>
                      </a:r>
                    </a:p>
                    <a:p>
                      <a:endParaRPr lang="es-MX" sz="1400" baseline="0" dirty="0" smtClean="0">
                        <a:solidFill>
                          <a:schemeClr val="tx1"/>
                        </a:solidFill>
                      </a:endParaRPr>
                    </a:p>
                    <a:p>
                      <a:r>
                        <a:rPr lang="es-MX" sz="1400" baseline="0" dirty="0" smtClean="0">
                          <a:solidFill>
                            <a:schemeClr val="tx1"/>
                          </a:solidFill>
                        </a:rPr>
                        <a:t>10. </a:t>
                      </a:r>
                      <a:r>
                        <a:rPr lang="es-MX" sz="1400" b="1" baseline="0" dirty="0" smtClean="0">
                          <a:solidFill>
                            <a:schemeClr val="tx1"/>
                          </a:solidFill>
                        </a:rPr>
                        <a:t>El dar certidumbre y confianza a los  </a:t>
                      </a:r>
                    </a:p>
                    <a:p>
                      <a:r>
                        <a:rPr lang="es-MX" sz="1400" b="1" baseline="0" dirty="0" smtClean="0">
                          <a:solidFill>
                            <a:schemeClr val="tx1"/>
                          </a:solidFill>
                        </a:rPr>
                        <a:t>      inversionistas y terceros interesados</a:t>
                      </a:r>
                    </a:p>
                    <a:p>
                      <a:r>
                        <a:rPr lang="es-MX" sz="1400" b="1" baseline="0" dirty="0" smtClean="0">
                          <a:solidFill>
                            <a:schemeClr val="tx1"/>
                          </a:solidFill>
                        </a:rPr>
                        <a:t>      sobre la conducción honesta y </a:t>
                      </a:r>
                    </a:p>
                    <a:p>
                      <a:r>
                        <a:rPr lang="es-MX" sz="1400" b="1" baseline="0" dirty="0" smtClean="0">
                          <a:solidFill>
                            <a:schemeClr val="tx1"/>
                          </a:solidFill>
                        </a:rPr>
                        <a:t>      responsable de los negocios de la</a:t>
                      </a:r>
                    </a:p>
                    <a:p>
                      <a:r>
                        <a:rPr lang="es-MX" sz="1400" b="1" baseline="0" dirty="0" smtClean="0">
                          <a:solidFill>
                            <a:schemeClr val="tx1"/>
                          </a:solidFill>
                        </a:rPr>
                        <a:t>      sociedad.</a:t>
                      </a:r>
                    </a:p>
                    <a:p>
                      <a:endParaRPr lang="es-MX" sz="1400" b="0" dirty="0">
                        <a:solidFill>
                          <a:schemeClr val="tx1"/>
                        </a:solidFill>
                        <a:latin typeface="+mn-lt"/>
                      </a:endParaRPr>
                    </a:p>
                  </a:txBody>
                  <a:tcPr>
                    <a:cell3D prstMaterial="dkEdge">
                      <a:bevel prst="relaxedInset"/>
                      <a:lightRig rig="flood" dir="t"/>
                    </a:cell3D>
                  </a:tcPr>
                </a:tc>
              </a:tr>
            </a:tbl>
          </a:graphicData>
        </a:graphic>
      </p:graphicFrame>
      <p:sp>
        <p:nvSpPr>
          <p:cNvPr id="8" name="1 Título"/>
          <p:cNvSpPr>
            <a:spLocks noGrp="1"/>
          </p:cNvSpPr>
          <p:nvPr>
            <p:ph type="title"/>
          </p:nvPr>
        </p:nvSpPr>
        <p:spPr>
          <a:xfrm>
            <a:off x="457200" y="71414"/>
            <a:ext cx="8229600" cy="928694"/>
          </a:xfrm>
        </p:spPr>
        <p:txBody>
          <a:bodyPr>
            <a:normAutofit/>
          </a:bodyPr>
          <a:lstStyle/>
          <a:p>
            <a:r>
              <a:rPr lang="es-MX" dirty="0" smtClean="0"/>
              <a:t>Capítulo II:  Gobierno Corporativo</a:t>
            </a:r>
            <a:endParaRPr lang="es-MX" dirty="0"/>
          </a:p>
        </p:txBody>
      </p:sp>
      <p:sp>
        <p:nvSpPr>
          <p:cNvPr id="9" name="8 Rectángulo"/>
          <p:cNvSpPr/>
          <p:nvPr/>
        </p:nvSpPr>
        <p:spPr>
          <a:xfrm>
            <a:off x="571472" y="1000108"/>
            <a:ext cx="8001056" cy="523220"/>
          </a:xfrm>
          <a:prstGeom prst="rect">
            <a:avLst/>
          </a:prstGeom>
        </p:spPr>
        <p:txBody>
          <a:bodyPr wrap="square">
            <a:spAutoFit/>
          </a:bodyPr>
          <a:lstStyle/>
          <a:p>
            <a:pPr>
              <a:buFont typeface="Arial" charset="0"/>
              <a:buNone/>
            </a:pPr>
            <a:r>
              <a:rPr lang="es-MX"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LucidaSans"/>
              </a:rPr>
              <a:t>Principios Básicos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Capítulo II:  Gobierno Corporativo</a:t>
            </a:r>
            <a:endParaRPr lang="es-MX" dirty="0"/>
          </a:p>
        </p:txBody>
      </p:sp>
      <p:sp>
        <p:nvSpPr>
          <p:cNvPr id="3" name="2 Marcador de número de diapositiva"/>
          <p:cNvSpPr>
            <a:spLocks noGrp="1"/>
          </p:cNvSpPr>
          <p:nvPr>
            <p:ph type="sldNum" sz="quarter" idx="12"/>
          </p:nvPr>
        </p:nvSpPr>
        <p:spPr/>
        <p:txBody>
          <a:bodyPr/>
          <a:lstStyle/>
          <a:p>
            <a:pPr>
              <a:defRPr/>
            </a:pPr>
            <a:fld id="{FDE7703C-180B-4B76-BEC9-B13633AFFB39}" type="slidenum">
              <a:rPr lang="es-MX" smtClean="0"/>
              <a:pPr>
                <a:defRPr/>
              </a:pPr>
              <a:t>17</a:t>
            </a:fld>
            <a:endParaRPr lang="es-MX"/>
          </a:p>
        </p:txBody>
      </p:sp>
      <p:graphicFrame>
        <p:nvGraphicFramePr>
          <p:cNvPr id="6" name="5 Marcador de contenido"/>
          <p:cNvGraphicFramePr>
            <a:graphicFrameLocks noGrp="1"/>
          </p:cNvGraphicFramePr>
          <p:nvPr>
            <p:ph sz="quarter" idx="1"/>
          </p:nvPr>
        </p:nvGraphicFramePr>
        <p:xfrm>
          <a:off x="571472" y="1428736"/>
          <a:ext cx="5286412" cy="300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571472" y="1071546"/>
            <a:ext cx="5786478" cy="923330"/>
          </a:xfrm>
          <a:prstGeom prst="rect">
            <a:avLst/>
          </a:prstGeom>
        </p:spPr>
        <p:txBody>
          <a:bodyPr wrap="square">
            <a:spAutoFit/>
          </a:bodyPr>
          <a:lstStyle/>
          <a:p>
            <a:r>
              <a:rPr lang="es-MX" dirty="0" smtClean="0"/>
              <a:t>Para lograr un funcionamiento eficiente del sistema, los </a:t>
            </a:r>
            <a:r>
              <a:rPr lang="es-MX" b="1" dirty="0" smtClean="0">
                <a:solidFill>
                  <a:schemeClr val="accent2">
                    <a:lumMod val="75000"/>
                  </a:schemeClr>
                </a:solidFill>
              </a:rPr>
              <a:t>Principios Básicos</a:t>
            </a:r>
          </a:p>
          <a:p>
            <a:r>
              <a:rPr lang="es-MX" dirty="0" smtClean="0"/>
              <a:t>deberán ser:</a:t>
            </a:r>
          </a:p>
        </p:txBody>
      </p:sp>
      <p:graphicFrame>
        <p:nvGraphicFramePr>
          <p:cNvPr id="7" name="6 Diagrama"/>
          <p:cNvGraphicFramePr/>
          <p:nvPr/>
        </p:nvGraphicFramePr>
        <p:xfrm>
          <a:off x="4714876" y="3460624"/>
          <a:ext cx="4286280" cy="2683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3" descr="http://www.cce.org.mx/images/logo-CCE.jpg"/>
          <p:cNvPicPr>
            <a:picLocks noChangeAspect="1" noChangeArrowheads="1"/>
          </p:cNvPicPr>
          <p:nvPr/>
        </p:nvPicPr>
        <p:blipFill>
          <a:blip r:embed="rId13" cstate="print"/>
          <a:srcRect/>
          <a:stretch>
            <a:fillRect/>
          </a:stretch>
        </p:blipFill>
        <p:spPr bwMode="auto">
          <a:xfrm>
            <a:off x="1116667" y="5715016"/>
            <a:ext cx="1169317" cy="550866"/>
          </a:xfrm>
          <a:prstGeom prst="rect">
            <a:avLst/>
          </a:prstGeom>
          <a:noFill/>
          <a:ln w="9525">
            <a:noFill/>
            <a:miter lim="800000"/>
            <a:headEnd/>
            <a:tailEnd/>
          </a:ln>
        </p:spPr>
      </p:pic>
      <p:pic>
        <p:nvPicPr>
          <p:cNvPr id="9" name="Picture 16" descr="amis"/>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28861" y="5715016"/>
            <a:ext cx="500078" cy="508918"/>
          </a:xfrm>
          <a:prstGeom prst="rect">
            <a:avLst/>
          </a:prstGeom>
          <a:noFill/>
          <a:ln w="9525">
            <a:noFill/>
            <a:miter lim="800000"/>
            <a:headEnd/>
            <a:tailEnd/>
          </a:ln>
        </p:spPr>
      </p:pic>
      <p:pic>
        <p:nvPicPr>
          <p:cNvPr id="10" name="Picture 17" descr="LOGFIDES"/>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143234" y="5654691"/>
            <a:ext cx="500072" cy="631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3 Título"/>
          <p:cNvSpPr>
            <a:spLocks noGrp="1"/>
          </p:cNvSpPr>
          <p:nvPr>
            <p:ph type="ctrTitle"/>
          </p:nvPr>
        </p:nvSpPr>
        <p:spPr>
          <a:xfrm>
            <a:off x="1000100" y="3429000"/>
            <a:ext cx="7358114" cy="1200329"/>
          </a:xfrm>
        </p:spPr>
        <p:txBody>
          <a:bodyPr>
            <a:spAutoFit/>
          </a:bodyPr>
          <a:lstStyle/>
          <a:p>
            <a:r>
              <a:rPr lang="es-MX" sz="3600" dirty="0" smtClean="0"/>
              <a:t/>
            </a:r>
            <a:br>
              <a:rPr lang="es-MX" sz="3600" dirty="0" smtClean="0"/>
            </a:br>
            <a:r>
              <a:rPr lang="es-MX" sz="3600" dirty="0" smtClean="0"/>
              <a:t>Gobierno corporativo</a:t>
            </a:r>
          </a:p>
        </p:txBody>
      </p:sp>
      <p:sp>
        <p:nvSpPr>
          <p:cNvPr id="4" name="3 Subtítulo"/>
          <p:cNvSpPr>
            <a:spLocks noGrp="1"/>
          </p:cNvSpPr>
          <p:nvPr>
            <p:ph type="subTitle" idx="1"/>
          </p:nvPr>
        </p:nvSpPr>
        <p:spPr/>
        <p:txBody>
          <a:bodyPr/>
          <a:lstStyle/>
          <a:p>
            <a:r>
              <a:rPr lang="es-MX" dirty="0" smtClean="0"/>
              <a:t>Desarrollos Recientes</a:t>
            </a:r>
            <a:endParaRPr lang="es-MX" dirty="0"/>
          </a:p>
        </p:txBody>
      </p:sp>
      <p:sp>
        <p:nvSpPr>
          <p:cNvPr id="3" name="2 Marcador de número de diapositiva"/>
          <p:cNvSpPr>
            <a:spLocks noGrp="1"/>
          </p:cNvSpPr>
          <p:nvPr>
            <p:ph type="sldNum" sz="quarter" idx="12"/>
          </p:nvPr>
        </p:nvSpPr>
        <p:spPr/>
        <p:txBody>
          <a:bodyPr/>
          <a:lstStyle/>
          <a:p>
            <a:pPr>
              <a:defRPr/>
            </a:pPr>
            <a:fld id="{F0004FDC-E606-43B8-87E2-BB31CD17AE73}" type="slidenum">
              <a:rPr lang="es-MX"/>
              <a:pPr>
                <a:defRPr/>
              </a:pPr>
              <a:t>18</a:t>
            </a:fld>
            <a:endParaRPr lang="es-MX"/>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Desarrollos Recientes</a:t>
            </a:r>
            <a:endParaRPr lang="es-MX" dirty="0"/>
          </a:p>
        </p:txBody>
      </p:sp>
      <p:sp>
        <p:nvSpPr>
          <p:cNvPr id="3" name="2 Marcador de número de diapositiva"/>
          <p:cNvSpPr>
            <a:spLocks noGrp="1"/>
          </p:cNvSpPr>
          <p:nvPr>
            <p:ph type="sldNum" sz="quarter" idx="12"/>
          </p:nvPr>
        </p:nvSpPr>
        <p:spPr/>
        <p:txBody>
          <a:bodyPr/>
          <a:lstStyle/>
          <a:p>
            <a:pPr>
              <a:defRPr/>
            </a:pPr>
            <a:fld id="{FDE7703C-180B-4B76-BEC9-B13633AFFB39}" type="slidenum">
              <a:rPr lang="es-MX" smtClean="0"/>
              <a:pPr>
                <a:defRPr/>
              </a:pPr>
              <a:t>19</a:t>
            </a:fld>
            <a:endParaRPr lang="es-MX"/>
          </a:p>
        </p:txBody>
      </p:sp>
      <p:graphicFrame>
        <p:nvGraphicFramePr>
          <p:cNvPr id="5" name="4 Marcador de contenido"/>
          <p:cNvGraphicFramePr>
            <a:graphicFrameLocks noGrp="1"/>
          </p:cNvGraphicFramePr>
          <p:nvPr>
            <p:ph sz="quarter" idx="1"/>
          </p:nvPr>
        </p:nvGraphicFramePr>
        <p:xfrm>
          <a:off x="2314588" y="1142984"/>
          <a:ext cx="4400552" cy="5013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8"/>
          <p:cNvPicPr>
            <a:picLocks noChangeAspect="1" noChangeArrowheads="1"/>
          </p:cNvPicPr>
          <p:nvPr/>
        </p:nvPicPr>
        <p:blipFill>
          <a:blip r:embed="rId8" cstate="print"/>
          <a:srcRect/>
          <a:stretch>
            <a:fillRect/>
          </a:stretch>
        </p:blipFill>
        <p:spPr bwMode="auto">
          <a:xfrm>
            <a:off x="6786578" y="2143116"/>
            <a:ext cx="832043" cy="785818"/>
          </a:xfrm>
          <a:prstGeom prst="rect">
            <a:avLst/>
          </a:prstGeom>
          <a:noFill/>
          <a:ln w="9525">
            <a:noFill/>
            <a:miter lim="800000"/>
            <a:headEnd/>
            <a:tailEnd/>
          </a:ln>
        </p:spPr>
      </p:pic>
      <p:sp>
        <p:nvSpPr>
          <p:cNvPr id="7" name="6 CuadroTexto"/>
          <p:cNvSpPr txBox="1"/>
          <p:nvPr/>
        </p:nvSpPr>
        <p:spPr>
          <a:xfrm>
            <a:off x="857224" y="1928802"/>
            <a:ext cx="2143140" cy="738664"/>
          </a:xfrm>
          <a:prstGeom prst="rect">
            <a:avLst/>
          </a:prstGeom>
          <a:noFill/>
        </p:spPr>
        <p:txBody>
          <a:bodyPr wrap="square" rtlCol="0">
            <a:spAutoFit/>
          </a:bodyPr>
          <a:lstStyle/>
          <a:p>
            <a:pPr algn="ctr"/>
            <a:r>
              <a:rPr lang="es-MX" sz="1400" dirty="0" smtClean="0"/>
              <a:t>Organización para la Corporación y Desarrollo Económico</a:t>
            </a:r>
            <a:endParaRPr lang="es-MX" sz="1400" dirty="0"/>
          </a:p>
        </p:txBody>
      </p:sp>
      <p:sp>
        <p:nvSpPr>
          <p:cNvPr id="8" name="7 CuadroTexto"/>
          <p:cNvSpPr txBox="1"/>
          <p:nvPr/>
        </p:nvSpPr>
        <p:spPr>
          <a:xfrm>
            <a:off x="6215074" y="2904650"/>
            <a:ext cx="2143140" cy="738664"/>
          </a:xfrm>
          <a:prstGeom prst="rect">
            <a:avLst/>
          </a:prstGeom>
          <a:noFill/>
        </p:spPr>
        <p:txBody>
          <a:bodyPr wrap="square" rtlCol="0">
            <a:spAutoFit/>
          </a:bodyPr>
          <a:lstStyle/>
          <a:p>
            <a:pPr algn="ctr"/>
            <a:r>
              <a:rPr lang="es-MX" sz="1400" dirty="0" smtClean="0"/>
              <a:t>International </a:t>
            </a:r>
            <a:r>
              <a:rPr lang="es-MX" sz="1400" dirty="0" err="1" smtClean="0"/>
              <a:t>Association</a:t>
            </a:r>
            <a:r>
              <a:rPr lang="es-MX" sz="1400" dirty="0" smtClean="0"/>
              <a:t> of </a:t>
            </a:r>
            <a:r>
              <a:rPr lang="es-MX" sz="1400" dirty="0" err="1" smtClean="0"/>
              <a:t>Insurance</a:t>
            </a:r>
            <a:r>
              <a:rPr lang="es-MX" sz="1400" dirty="0" smtClean="0"/>
              <a:t> </a:t>
            </a:r>
            <a:r>
              <a:rPr lang="es-MX" sz="1400" dirty="0" err="1" smtClean="0"/>
              <a:t>Supervisors</a:t>
            </a:r>
            <a:endParaRPr lang="es-MX" sz="1400" dirty="0"/>
          </a:p>
        </p:txBody>
      </p:sp>
      <p:sp>
        <p:nvSpPr>
          <p:cNvPr id="9" name="16 CuadroTexto"/>
          <p:cNvSpPr txBox="1">
            <a:spLocks noChangeArrowheads="1"/>
          </p:cNvSpPr>
          <p:nvPr/>
        </p:nvSpPr>
        <p:spPr bwMode="auto">
          <a:xfrm>
            <a:off x="2714612" y="6294459"/>
            <a:ext cx="5357812" cy="277813"/>
          </a:xfrm>
          <a:prstGeom prst="rect">
            <a:avLst/>
          </a:prstGeom>
          <a:noFill/>
          <a:ln w="9525">
            <a:noFill/>
            <a:miter lim="800000"/>
            <a:headEnd/>
            <a:tailEnd/>
          </a:ln>
        </p:spPr>
        <p:txBody>
          <a:bodyPr>
            <a:spAutoFit/>
          </a:bodyPr>
          <a:lstStyle/>
          <a:p>
            <a:r>
              <a:rPr lang="es-MX" sz="1200" dirty="0">
                <a:latin typeface="Calibri" pitchFamily="34" charset="0"/>
              </a:rPr>
              <a:t>http://www.oecd.org/dataoecd/43/21/42366179.pdf</a:t>
            </a:r>
          </a:p>
        </p:txBody>
      </p:sp>
      <p:pic>
        <p:nvPicPr>
          <p:cNvPr id="40962" name="Picture 2" descr="http://3.bp.blogspot.com/_yRlfSW3MB1A/Sd04tyfYJlI/AAAAAAAABKs/tBPoJcGd4UE/s320/ocde_logo.jpg"/>
          <p:cNvPicPr>
            <a:picLocks noChangeAspect="1" noChangeArrowheads="1"/>
          </p:cNvPicPr>
          <p:nvPr/>
        </p:nvPicPr>
        <p:blipFill>
          <a:blip r:embed="rId9" cstate="print"/>
          <a:srcRect/>
          <a:stretch>
            <a:fillRect/>
          </a:stretch>
        </p:blipFill>
        <p:spPr bwMode="auto">
          <a:xfrm>
            <a:off x="1285852" y="1037378"/>
            <a:ext cx="1143008" cy="8943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normAutofit/>
          </a:bodyPr>
          <a:lstStyle/>
          <a:p>
            <a:pPr>
              <a:defRPr/>
            </a:pPr>
            <a:fld id="{CC93D29A-9278-456B-ACE3-856E5B04A574}" type="slidenum">
              <a:rPr lang="es-MX"/>
              <a:pPr>
                <a:defRPr/>
              </a:pPr>
              <a:t>2</a:t>
            </a:fld>
            <a:endParaRPr lang="es-MX"/>
          </a:p>
        </p:txBody>
      </p:sp>
      <p:graphicFrame>
        <p:nvGraphicFramePr>
          <p:cNvPr id="6" name="5 Marcador de contenido"/>
          <p:cNvGraphicFramePr>
            <a:graphicFrameLocks noGrp="1"/>
          </p:cNvGraphicFramePr>
          <p:nvPr>
            <p:ph sz="quarter" idx="1"/>
          </p:nvPr>
        </p:nvGraphicFramePr>
        <p:xfrm>
          <a:off x="957288" y="1142984"/>
          <a:ext cx="725805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3929058" y="5773183"/>
            <a:ext cx="4572000" cy="584775"/>
          </a:xfrm>
          <a:prstGeom prst="rect">
            <a:avLst/>
          </a:prstGeom>
        </p:spPr>
        <p:txBody>
          <a:bodyPr>
            <a:spAutoFit/>
          </a:bodyPr>
          <a:lstStyle/>
          <a:p>
            <a:pPr algn="r" fontAlgn="auto">
              <a:spcAft>
                <a:spcPts val="0"/>
              </a:spcAft>
              <a:buFont typeface="Arial" pitchFamily="34" charset="0"/>
              <a:buNone/>
              <a:defRPr/>
            </a:pPr>
            <a:r>
              <a:rPr lang="es-MX" sz="1600" dirty="0" smtClean="0"/>
              <a:t>Editorial  Revista Expansión</a:t>
            </a:r>
          </a:p>
          <a:p>
            <a:pPr algn="r" fontAlgn="auto">
              <a:spcAft>
                <a:spcPts val="0"/>
              </a:spcAft>
              <a:buFont typeface="Arial" pitchFamily="34" charset="0"/>
              <a:buNone/>
              <a:defRPr/>
            </a:pPr>
            <a:r>
              <a:rPr lang="es-MX" sz="1600" dirty="0" smtClean="0"/>
              <a:t>México: noviembre 8, 2009</a:t>
            </a:r>
            <a:endParaRPr lang="es-MX"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Tabla de Contenidos</a:t>
            </a:r>
            <a:endParaRPr lang="es-MX" dirty="0"/>
          </a:p>
        </p:txBody>
      </p:sp>
      <p:sp>
        <p:nvSpPr>
          <p:cNvPr id="3" name="2 Marcador de número de diapositiva"/>
          <p:cNvSpPr>
            <a:spLocks noGrp="1"/>
          </p:cNvSpPr>
          <p:nvPr>
            <p:ph type="sldNum" sz="quarter" idx="12"/>
          </p:nvPr>
        </p:nvSpPr>
        <p:spPr/>
        <p:txBody>
          <a:bodyPr/>
          <a:lstStyle/>
          <a:p>
            <a:pPr>
              <a:defRPr/>
            </a:pPr>
            <a:fld id="{FDE7703C-180B-4B76-BEC9-B13633AFFB39}" type="slidenum">
              <a:rPr lang="es-MX" smtClean="0"/>
              <a:pPr>
                <a:defRPr/>
              </a:pPr>
              <a:t>20</a:t>
            </a:fld>
            <a:endParaRPr lang="es-MX"/>
          </a:p>
        </p:txBody>
      </p:sp>
      <p:graphicFrame>
        <p:nvGraphicFramePr>
          <p:cNvPr id="5" name="4 Tabla"/>
          <p:cNvGraphicFramePr>
            <a:graphicFrameLocks noGrp="1"/>
          </p:cNvGraphicFramePr>
          <p:nvPr/>
        </p:nvGraphicFramePr>
        <p:xfrm>
          <a:off x="428596" y="1142984"/>
          <a:ext cx="8310578" cy="5212080"/>
        </p:xfrm>
        <a:graphic>
          <a:graphicData uri="http://schemas.openxmlformats.org/drawingml/2006/table">
            <a:tbl>
              <a:tblPr firstRow="1" bandRow="1">
                <a:tableStyleId>{5C22544A-7EE6-4342-B048-85BDC9FD1C3A}</a:tableStyleId>
              </a:tblPr>
              <a:tblGrid>
                <a:gridCol w="4155289"/>
                <a:gridCol w="4155289"/>
              </a:tblGrid>
              <a:tr h="4453896">
                <a:tc>
                  <a:txBody>
                    <a:bodyPr/>
                    <a:lstStyle/>
                    <a:p>
                      <a:pPr>
                        <a:buFont typeface="Arial" pitchFamily="34" charset="0"/>
                        <a:buChar char="•"/>
                      </a:pPr>
                      <a:r>
                        <a:rPr lang="es-MX" sz="1400" baseline="0" noProof="0" dirty="0" smtClean="0">
                          <a:solidFill>
                            <a:schemeClr val="tx1"/>
                          </a:solidFill>
                          <a:latin typeface="Arial"/>
                        </a:rPr>
                        <a:t>  Fundamentos del Gobierno Corporativo</a:t>
                      </a:r>
                    </a:p>
                    <a:p>
                      <a:pPr>
                        <a:buFont typeface="Arial" pitchFamily="34" charset="0"/>
                        <a:buChar char="•"/>
                      </a:pPr>
                      <a:r>
                        <a:rPr lang="es-MX" sz="1400" baseline="0" noProof="0" dirty="0" smtClean="0">
                          <a:solidFill>
                            <a:schemeClr val="tx1"/>
                          </a:solidFill>
                          <a:latin typeface="Arial"/>
                        </a:rPr>
                        <a:t>  Estructures  de Gobierno </a:t>
                      </a:r>
                    </a:p>
                    <a:p>
                      <a:pPr>
                        <a:buFont typeface="Arial" pitchFamily="34" charset="0"/>
                        <a:buChar char="•"/>
                      </a:pPr>
                      <a:r>
                        <a:rPr lang="es-MX" sz="1400" baseline="0" noProof="0" dirty="0" smtClean="0">
                          <a:solidFill>
                            <a:schemeClr val="tx1"/>
                          </a:solidFill>
                          <a:latin typeface="Arial"/>
                        </a:rPr>
                        <a:t>  Comités</a:t>
                      </a:r>
                    </a:p>
                    <a:p>
                      <a:pPr>
                        <a:buFont typeface="Arial" pitchFamily="34" charset="0"/>
                        <a:buChar char="•"/>
                      </a:pPr>
                      <a:r>
                        <a:rPr lang="es-MX" sz="1400" baseline="0" noProof="0" dirty="0" smtClean="0">
                          <a:solidFill>
                            <a:schemeClr val="tx1"/>
                          </a:solidFill>
                          <a:latin typeface="Arial"/>
                        </a:rPr>
                        <a:t>       Comité de Auditoría</a:t>
                      </a:r>
                    </a:p>
                    <a:p>
                      <a:pPr>
                        <a:buFont typeface="Arial" pitchFamily="34" charset="0"/>
                        <a:buChar char="•"/>
                      </a:pPr>
                      <a:r>
                        <a:rPr lang="es-MX" sz="1400" baseline="0" noProof="0" dirty="0" smtClean="0">
                          <a:solidFill>
                            <a:schemeClr val="tx1"/>
                          </a:solidFill>
                          <a:latin typeface="Arial"/>
                        </a:rPr>
                        <a:t>       Comité de Remuneraciones</a:t>
                      </a:r>
                    </a:p>
                    <a:p>
                      <a:pPr>
                        <a:buFont typeface="Arial" pitchFamily="34" charset="0"/>
                        <a:buChar char="•"/>
                      </a:pPr>
                      <a:r>
                        <a:rPr lang="es-MX" sz="1400" baseline="0" noProof="0" dirty="0" smtClean="0">
                          <a:solidFill>
                            <a:schemeClr val="tx1"/>
                          </a:solidFill>
                          <a:latin typeface="Arial"/>
                        </a:rPr>
                        <a:t>       Comité de Nominaciones</a:t>
                      </a:r>
                    </a:p>
                    <a:p>
                      <a:pPr>
                        <a:buFont typeface="Arial" pitchFamily="34" charset="0"/>
                        <a:buChar char="•"/>
                      </a:pPr>
                      <a:r>
                        <a:rPr lang="es-MX" sz="1400" baseline="0" noProof="0" dirty="0" smtClean="0">
                          <a:solidFill>
                            <a:schemeClr val="tx1"/>
                          </a:solidFill>
                          <a:latin typeface="Arial"/>
                        </a:rPr>
                        <a:t>       Comité de Ética y “Compliance”/ Sanas       Practicas</a:t>
                      </a:r>
                    </a:p>
                    <a:p>
                      <a:pPr>
                        <a:buFont typeface="Arial" pitchFamily="34" charset="0"/>
                        <a:buChar char="•"/>
                      </a:pPr>
                      <a:r>
                        <a:rPr lang="es-MX" sz="1400" baseline="0" noProof="0" dirty="0" smtClean="0">
                          <a:solidFill>
                            <a:schemeClr val="tx1"/>
                          </a:solidFill>
                          <a:latin typeface="Arial"/>
                        </a:rPr>
                        <a:t>  Funciones del Consejo ? Directorio</a:t>
                      </a:r>
                    </a:p>
                    <a:p>
                      <a:pPr>
                        <a:buFont typeface="Arial" pitchFamily="34" charset="0"/>
                        <a:buChar char="•"/>
                      </a:pPr>
                      <a:r>
                        <a:rPr lang="es-MX" sz="1400" baseline="0" noProof="0" dirty="0" smtClean="0">
                          <a:solidFill>
                            <a:schemeClr val="tx1"/>
                          </a:solidFill>
                          <a:latin typeface="Arial"/>
                        </a:rPr>
                        <a:t>       Gobierno Corporativo</a:t>
                      </a:r>
                    </a:p>
                    <a:p>
                      <a:pPr>
                        <a:buFont typeface="Arial" pitchFamily="34" charset="0"/>
                        <a:buChar char="•"/>
                      </a:pPr>
                      <a:r>
                        <a:rPr lang="es-MX" sz="1400" baseline="0" noProof="0" dirty="0" smtClean="0">
                          <a:solidFill>
                            <a:schemeClr val="tx1"/>
                          </a:solidFill>
                          <a:latin typeface="Arial"/>
                        </a:rPr>
                        <a:t>       Código de Ética y Estándares de</a:t>
                      </a:r>
                    </a:p>
                    <a:p>
                      <a:pPr>
                        <a:buFont typeface="Arial" pitchFamily="34" charset="0"/>
                        <a:buNone/>
                      </a:pPr>
                      <a:r>
                        <a:rPr lang="es-MX" sz="1400" baseline="0" noProof="0" dirty="0" smtClean="0">
                          <a:solidFill>
                            <a:schemeClr val="tx1"/>
                          </a:solidFill>
                          <a:latin typeface="Arial"/>
                        </a:rPr>
                        <a:t>               Conducta</a:t>
                      </a:r>
                    </a:p>
                    <a:p>
                      <a:pPr>
                        <a:buFont typeface="Arial" pitchFamily="34" charset="0"/>
                        <a:buChar char="•"/>
                      </a:pPr>
                      <a:r>
                        <a:rPr lang="es-MX" sz="1400" baseline="0" noProof="0" dirty="0" smtClean="0">
                          <a:solidFill>
                            <a:schemeClr val="tx1"/>
                          </a:solidFill>
                          <a:latin typeface="Arial"/>
                        </a:rPr>
                        <a:t>       Conflictos de Interés</a:t>
                      </a:r>
                    </a:p>
                    <a:p>
                      <a:pPr>
                        <a:buFont typeface="Arial" pitchFamily="34" charset="0"/>
                        <a:buChar char="•"/>
                      </a:pPr>
                      <a:r>
                        <a:rPr lang="es-MX" sz="1400" baseline="0" noProof="0" dirty="0" smtClean="0">
                          <a:solidFill>
                            <a:schemeClr val="tx1"/>
                          </a:solidFill>
                          <a:latin typeface="Arial"/>
                        </a:rPr>
                        <a:t>       Estrategias y Políticas</a:t>
                      </a:r>
                    </a:p>
                    <a:p>
                      <a:pPr>
                        <a:buFont typeface="Arial" pitchFamily="34" charset="0"/>
                        <a:buChar char="•"/>
                      </a:pPr>
                      <a:r>
                        <a:rPr lang="es-MX" sz="1400" baseline="0" noProof="0" dirty="0" smtClean="0">
                          <a:solidFill>
                            <a:schemeClr val="tx1"/>
                          </a:solidFill>
                          <a:latin typeface="Arial"/>
                        </a:rPr>
                        <a:t>  Sistema Interno de Reportes</a:t>
                      </a:r>
                    </a:p>
                    <a:p>
                      <a:pPr>
                        <a:buFont typeface="Arial" pitchFamily="34" charset="0"/>
                        <a:buChar char="•"/>
                      </a:pPr>
                      <a:r>
                        <a:rPr lang="es-MX" sz="1400" baseline="0" noProof="0" dirty="0" smtClean="0">
                          <a:solidFill>
                            <a:schemeClr val="tx1"/>
                          </a:solidFill>
                          <a:latin typeface="Arial"/>
                        </a:rPr>
                        <a:t>       “Accountability”</a:t>
                      </a:r>
                    </a:p>
                    <a:p>
                      <a:pPr>
                        <a:buFont typeface="Arial" pitchFamily="34" charset="0"/>
                        <a:buChar char="•"/>
                      </a:pPr>
                      <a:r>
                        <a:rPr lang="es-MX" sz="1400" baseline="0" noProof="0" dirty="0" smtClean="0">
                          <a:solidFill>
                            <a:schemeClr val="tx1"/>
                          </a:solidFill>
                          <a:latin typeface="Arial"/>
                        </a:rPr>
                        <a:t>       Funciones de Control</a:t>
                      </a:r>
                    </a:p>
                    <a:p>
                      <a:pPr>
                        <a:buFont typeface="Arial" pitchFamily="34" charset="0"/>
                        <a:buChar char="•"/>
                      </a:pPr>
                      <a:r>
                        <a:rPr lang="es-MX" sz="1400" baseline="0" noProof="0" dirty="0" smtClean="0">
                          <a:solidFill>
                            <a:schemeClr val="tx1"/>
                          </a:solidFill>
                          <a:latin typeface="Arial"/>
                        </a:rPr>
                        <a:t>       Funciones de Administración de Riesgos</a:t>
                      </a:r>
                    </a:p>
                    <a:p>
                      <a:pPr>
                        <a:buFont typeface="Arial" pitchFamily="34" charset="0"/>
                        <a:buChar char="•"/>
                      </a:pPr>
                      <a:r>
                        <a:rPr lang="es-MX" sz="1400" baseline="0" noProof="0" dirty="0" smtClean="0">
                          <a:solidFill>
                            <a:schemeClr val="tx1"/>
                          </a:solidFill>
                          <a:latin typeface="Arial"/>
                        </a:rPr>
                        <a:t>       Comité de Administración de Riesgos</a:t>
                      </a:r>
                    </a:p>
                    <a:p>
                      <a:pPr>
                        <a:buFont typeface="Arial" pitchFamily="34" charset="0"/>
                        <a:buChar char="•"/>
                      </a:pPr>
                      <a:r>
                        <a:rPr lang="es-MX" sz="1400" baseline="0" noProof="0" dirty="0" smtClean="0">
                          <a:solidFill>
                            <a:schemeClr val="tx1"/>
                          </a:solidFill>
                          <a:latin typeface="Arial"/>
                        </a:rPr>
                        <a:t>  Modelos Internos</a:t>
                      </a:r>
                    </a:p>
                    <a:p>
                      <a:pPr>
                        <a:buFont typeface="Arial" pitchFamily="34" charset="0"/>
                        <a:buChar char="•"/>
                      </a:pPr>
                      <a:r>
                        <a:rPr lang="es-MX" sz="1400" baseline="0" noProof="0" dirty="0" smtClean="0">
                          <a:solidFill>
                            <a:schemeClr val="tx1"/>
                          </a:solidFill>
                          <a:latin typeface="Arial"/>
                        </a:rPr>
                        <a:t>       Pruebas de Estrés</a:t>
                      </a:r>
                    </a:p>
                    <a:p>
                      <a:pPr>
                        <a:buFont typeface="Arial" pitchFamily="34" charset="0"/>
                        <a:buChar char="•"/>
                      </a:pPr>
                      <a:r>
                        <a:rPr lang="es-MX" sz="1400" baseline="0" noProof="0" dirty="0" smtClean="0">
                          <a:solidFill>
                            <a:schemeClr val="tx1"/>
                          </a:solidFill>
                          <a:latin typeface="Arial"/>
                        </a:rPr>
                        <a:t>       Planes de Contingencia – Continuidad del </a:t>
                      </a:r>
                    </a:p>
                    <a:p>
                      <a:pPr>
                        <a:buFont typeface="Arial" pitchFamily="34" charset="0"/>
                        <a:buNone/>
                      </a:pPr>
                      <a:r>
                        <a:rPr lang="es-MX" sz="1400" baseline="0" noProof="0" dirty="0" smtClean="0">
                          <a:solidFill>
                            <a:schemeClr val="tx1"/>
                          </a:solidFill>
                          <a:latin typeface="Arial"/>
                        </a:rPr>
                        <a:t>               Negocio</a:t>
                      </a:r>
                    </a:p>
                    <a:p>
                      <a:pPr>
                        <a:buFont typeface="Arial" pitchFamily="34" charset="0"/>
                        <a:buChar char="•"/>
                      </a:pPr>
                      <a:r>
                        <a:rPr lang="es-MX" sz="1400" baseline="0" noProof="0" dirty="0" smtClean="0">
                          <a:solidFill>
                            <a:schemeClr val="tx1"/>
                          </a:solidFill>
                          <a:latin typeface="Arial"/>
                        </a:rPr>
                        <a:t>       Administración de Activos-Pasivos</a:t>
                      </a:r>
                      <a:endParaRPr lang="es-MX" sz="1400" noProof="0" dirty="0">
                        <a:solidFill>
                          <a:schemeClr val="tx1"/>
                        </a:solidFill>
                      </a:endParaRPr>
                    </a:p>
                  </a:txBody>
                  <a:tcPr>
                    <a:cell3D prstMaterial="dkEdge">
                      <a:bevel w="77470" h="12700" prst="softRound"/>
                      <a:lightRig rig="flood" dir="t"/>
                    </a:cell3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buFont typeface="Arial" pitchFamily="34" charset="0"/>
                        <a:buChar char="•"/>
                      </a:pPr>
                      <a:r>
                        <a:rPr lang="es-MX" sz="1400" baseline="0" noProof="0" dirty="0" smtClean="0">
                          <a:solidFill>
                            <a:schemeClr val="tx1"/>
                          </a:solidFill>
                          <a:latin typeface="Arial"/>
                        </a:rPr>
                        <a:t>Agencias calificadoras en funciones de </a:t>
                      </a:r>
                    </a:p>
                    <a:p>
                      <a:pPr>
                        <a:buFont typeface="Arial" pitchFamily="34" charset="0"/>
                        <a:buNone/>
                      </a:pPr>
                      <a:r>
                        <a:rPr lang="es-MX" sz="1400" baseline="0" noProof="0" dirty="0" smtClean="0">
                          <a:solidFill>
                            <a:schemeClr val="tx1"/>
                          </a:solidFill>
                          <a:latin typeface="Arial"/>
                        </a:rPr>
                        <a:t>         administración de riesgos </a:t>
                      </a:r>
                    </a:p>
                    <a:p>
                      <a:pPr>
                        <a:buFont typeface="Arial" pitchFamily="34" charset="0"/>
                        <a:buChar char="•"/>
                      </a:pPr>
                      <a:r>
                        <a:rPr lang="es-MX" sz="1400" baseline="0" noProof="0" dirty="0" smtClean="0">
                          <a:solidFill>
                            <a:schemeClr val="tx1"/>
                          </a:solidFill>
                          <a:latin typeface="Arial"/>
                        </a:rPr>
                        <a:t>     Auditoría Interna</a:t>
                      </a:r>
                    </a:p>
                    <a:p>
                      <a:pPr>
                        <a:buFont typeface="Arial" pitchFamily="34" charset="0"/>
                        <a:buChar char="•"/>
                      </a:pPr>
                      <a:r>
                        <a:rPr lang="es-MX" sz="1400" baseline="0" noProof="0" dirty="0" smtClean="0">
                          <a:solidFill>
                            <a:schemeClr val="tx1"/>
                          </a:solidFill>
                          <a:latin typeface="Arial"/>
                        </a:rPr>
                        <a:t>     Políticas escritas</a:t>
                      </a:r>
                    </a:p>
                    <a:p>
                      <a:pPr>
                        <a:buFont typeface="Arial" pitchFamily="34" charset="0"/>
                        <a:buChar char="•"/>
                      </a:pPr>
                      <a:r>
                        <a:rPr lang="es-MX" sz="1400" baseline="0" noProof="0" dirty="0" smtClean="0">
                          <a:solidFill>
                            <a:schemeClr val="tx1"/>
                          </a:solidFill>
                          <a:latin typeface="Arial"/>
                        </a:rPr>
                        <a:t>     “Compliance” / Cumplimiento</a:t>
                      </a:r>
                    </a:p>
                    <a:p>
                      <a:pPr>
                        <a:buFont typeface="Arial" pitchFamily="34" charset="0"/>
                        <a:buChar char="•"/>
                      </a:pPr>
                      <a:r>
                        <a:rPr lang="es-MX" sz="1400" baseline="0" noProof="0" dirty="0" smtClean="0">
                          <a:solidFill>
                            <a:schemeClr val="tx1"/>
                          </a:solidFill>
                          <a:latin typeface="Arial"/>
                        </a:rPr>
                        <a:t>  Reportes “</a:t>
                      </a:r>
                      <a:r>
                        <a:rPr lang="es-MX" sz="1400" baseline="0" noProof="0" dirty="0" err="1" smtClean="0">
                          <a:solidFill>
                            <a:schemeClr val="tx1"/>
                          </a:solidFill>
                          <a:latin typeface="Arial"/>
                        </a:rPr>
                        <a:t>whistle</a:t>
                      </a:r>
                      <a:r>
                        <a:rPr lang="es-MX" sz="1400" baseline="0" noProof="0" dirty="0" smtClean="0">
                          <a:solidFill>
                            <a:schemeClr val="tx1"/>
                          </a:solidFill>
                          <a:latin typeface="Arial"/>
                        </a:rPr>
                        <a:t> </a:t>
                      </a:r>
                      <a:r>
                        <a:rPr lang="es-MX" sz="1400" baseline="0" noProof="0" dirty="0" err="1" smtClean="0">
                          <a:solidFill>
                            <a:schemeClr val="tx1"/>
                          </a:solidFill>
                          <a:latin typeface="Arial"/>
                        </a:rPr>
                        <a:t>blowing</a:t>
                      </a:r>
                      <a:r>
                        <a:rPr lang="es-MX" sz="1400" baseline="0" noProof="0" dirty="0" smtClean="0">
                          <a:solidFill>
                            <a:schemeClr val="tx1"/>
                          </a:solidFill>
                          <a:latin typeface="Arial"/>
                        </a:rPr>
                        <a:t> </a:t>
                      </a:r>
                      <a:r>
                        <a:rPr lang="es-MX" sz="1400" baseline="0" noProof="0" dirty="0" err="1" smtClean="0">
                          <a:solidFill>
                            <a:schemeClr val="tx1"/>
                          </a:solidFill>
                          <a:latin typeface="Arial"/>
                        </a:rPr>
                        <a:t>mechanisms</a:t>
                      </a:r>
                      <a:r>
                        <a:rPr lang="es-MX" sz="1400" baseline="0" noProof="0" dirty="0" smtClean="0">
                          <a:solidFill>
                            <a:schemeClr val="tx1"/>
                          </a:solidFill>
                          <a:latin typeface="Arial"/>
                        </a:rPr>
                        <a:t>”  /    Tablero de Control</a:t>
                      </a:r>
                    </a:p>
                    <a:p>
                      <a:pPr>
                        <a:buFont typeface="Arial" pitchFamily="34" charset="0"/>
                        <a:buChar char="•"/>
                      </a:pPr>
                      <a:r>
                        <a:rPr lang="es-MX" sz="1400" baseline="0" noProof="0" dirty="0" smtClean="0">
                          <a:solidFill>
                            <a:schemeClr val="tx1"/>
                          </a:solidFill>
                          <a:latin typeface="Arial"/>
                        </a:rPr>
                        <a:t>  Actuaría</a:t>
                      </a:r>
                    </a:p>
                    <a:p>
                      <a:pPr>
                        <a:buFont typeface="Arial" pitchFamily="34" charset="0"/>
                        <a:buChar char="•"/>
                      </a:pPr>
                      <a:r>
                        <a:rPr lang="es-MX" sz="1400" baseline="0" noProof="0" dirty="0" smtClean="0">
                          <a:solidFill>
                            <a:schemeClr val="tx1"/>
                          </a:solidFill>
                          <a:latin typeface="Arial"/>
                        </a:rPr>
                        <a:t>     Medida del desempeño, valuación y </a:t>
                      </a:r>
                    </a:p>
                    <a:p>
                      <a:pPr>
                        <a:buFont typeface="Arial" pitchFamily="34" charset="0"/>
                        <a:buNone/>
                      </a:pPr>
                      <a:r>
                        <a:rPr lang="es-MX" sz="1400" baseline="0" noProof="0" dirty="0" smtClean="0">
                          <a:solidFill>
                            <a:schemeClr val="tx1"/>
                          </a:solidFill>
                          <a:latin typeface="Arial"/>
                        </a:rPr>
                        <a:t>            “</a:t>
                      </a:r>
                      <a:r>
                        <a:rPr lang="es-MX" sz="1400" baseline="0" noProof="0" dirty="0" err="1" smtClean="0">
                          <a:solidFill>
                            <a:schemeClr val="tx1"/>
                          </a:solidFill>
                          <a:latin typeface="Arial"/>
                        </a:rPr>
                        <a:t>dismissal</a:t>
                      </a:r>
                      <a:r>
                        <a:rPr lang="es-MX" sz="1400" baseline="0" noProof="0" dirty="0" smtClean="0">
                          <a:solidFill>
                            <a:schemeClr val="tx1"/>
                          </a:solidFill>
                          <a:latin typeface="Arial"/>
                        </a:rPr>
                        <a:t>”  / retiro</a:t>
                      </a:r>
                    </a:p>
                    <a:p>
                      <a:pPr>
                        <a:buFont typeface="Arial" pitchFamily="34" charset="0"/>
                        <a:buChar char="•"/>
                      </a:pPr>
                      <a:r>
                        <a:rPr lang="es-MX" sz="1400" baseline="0" noProof="0" dirty="0" smtClean="0">
                          <a:solidFill>
                            <a:schemeClr val="tx1"/>
                          </a:solidFill>
                          <a:latin typeface="Arial"/>
                        </a:rPr>
                        <a:t>  Presupuesto</a:t>
                      </a:r>
                    </a:p>
                    <a:p>
                      <a:pPr>
                        <a:buFont typeface="Arial" pitchFamily="34" charset="0"/>
                        <a:buNone/>
                      </a:pPr>
                      <a:r>
                        <a:rPr lang="es-MX" sz="1400" baseline="0" noProof="0" dirty="0" smtClean="0">
                          <a:solidFill>
                            <a:schemeClr val="tx1"/>
                          </a:solidFill>
                          <a:latin typeface="Arial"/>
                        </a:rPr>
                        <a:t>        Auditoría Externa</a:t>
                      </a:r>
                    </a:p>
                    <a:p>
                      <a:pPr>
                        <a:buFont typeface="Arial" pitchFamily="34" charset="0"/>
                        <a:buChar char="•"/>
                      </a:pPr>
                      <a:r>
                        <a:rPr lang="es-MX" sz="1400" baseline="0" noProof="0" dirty="0" smtClean="0">
                          <a:solidFill>
                            <a:schemeClr val="tx1"/>
                          </a:solidFill>
                          <a:latin typeface="Arial"/>
                        </a:rPr>
                        <a:t>  Reportes al Comité de Auditoría</a:t>
                      </a:r>
                    </a:p>
                    <a:p>
                      <a:pPr>
                        <a:buFont typeface="Arial" pitchFamily="34" charset="0"/>
                        <a:buChar char="•"/>
                      </a:pPr>
                      <a:r>
                        <a:rPr lang="es-MX" sz="1400" baseline="0" noProof="0" dirty="0" smtClean="0">
                          <a:solidFill>
                            <a:schemeClr val="tx1"/>
                          </a:solidFill>
                          <a:latin typeface="Arial"/>
                        </a:rPr>
                        <a:t>       Revelación y transparencia</a:t>
                      </a:r>
                    </a:p>
                    <a:p>
                      <a:pPr>
                        <a:buFont typeface="Arial" pitchFamily="34" charset="0"/>
                        <a:buChar char="•"/>
                      </a:pPr>
                      <a:r>
                        <a:rPr lang="es-MX" sz="1400" baseline="0" noProof="0" dirty="0" smtClean="0">
                          <a:solidFill>
                            <a:schemeClr val="tx1"/>
                          </a:solidFill>
                          <a:latin typeface="Arial"/>
                        </a:rPr>
                        <a:t>  Relaciones con los accionistas</a:t>
                      </a:r>
                    </a:p>
                    <a:p>
                      <a:pPr>
                        <a:buFont typeface="Arial" pitchFamily="34" charset="0"/>
                        <a:buChar char="•"/>
                      </a:pPr>
                      <a:r>
                        <a:rPr lang="es-MX" sz="1400" baseline="0" noProof="0" dirty="0" smtClean="0">
                          <a:solidFill>
                            <a:schemeClr val="tx1"/>
                          </a:solidFill>
                          <a:latin typeface="Arial"/>
                        </a:rPr>
                        <a:t>       Accionistas</a:t>
                      </a:r>
                    </a:p>
                    <a:p>
                      <a:pPr>
                        <a:buFont typeface="Arial" pitchFamily="34" charset="0"/>
                        <a:buChar char="•"/>
                      </a:pPr>
                      <a:r>
                        <a:rPr lang="es-MX" sz="1400" baseline="0" noProof="0" dirty="0" smtClean="0">
                          <a:solidFill>
                            <a:schemeClr val="tx1"/>
                          </a:solidFill>
                          <a:latin typeface="Arial"/>
                        </a:rPr>
                        <a:t>       Asegurados</a:t>
                      </a:r>
                    </a:p>
                    <a:p>
                      <a:pPr>
                        <a:buFont typeface="Arial" pitchFamily="34" charset="0"/>
                        <a:buChar char="•"/>
                      </a:pPr>
                      <a:r>
                        <a:rPr lang="es-MX" sz="1400" baseline="0" noProof="0" dirty="0" smtClean="0">
                          <a:solidFill>
                            <a:schemeClr val="tx1"/>
                          </a:solidFill>
                          <a:latin typeface="Arial"/>
                        </a:rPr>
                        <a:t>       Informe a la medida para accionistas</a:t>
                      </a:r>
                    </a:p>
                    <a:p>
                      <a:pPr>
                        <a:buFont typeface="Arial" pitchFamily="34" charset="0"/>
                        <a:buChar char="•"/>
                      </a:pPr>
                      <a:r>
                        <a:rPr lang="es-MX" sz="1400" baseline="0" noProof="0" dirty="0" smtClean="0">
                          <a:solidFill>
                            <a:schemeClr val="tx1"/>
                          </a:solidFill>
                          <a:latin typeface="Arial"/>
                        </a:rPr>
                        <a:t>  </a:t>
                      </a:r>
                      <a:r>
                        <a:rPr lang="es-MX" sz="1400" baseline="0" noProof="0" dirty="0" err="1" smtClean="0">
                          <a:solidFill>
                            <a:schemeClr val="tx1"/>
                          </a:solidFill>
                          <a:latin typeface="Arial"/>
                        </a:rPr>
                        <a:t>Redress</a:t>
                      </a:r>
                      <a:r>
                        <a:rPr lang="es-MX" sz="1400" baseline="0" noProof="0" dirty="0" smtClean="0">
                          <a:solidFill>
                            <a:schemeClr val="tx1"/>
                          </a:solidFill>
                          <a:latin typeface="Arial"/>
                        </a:rPr>
                        <a:t> / Redireccionamiento</a:t>
                      </a:r>
                    </a:p>
                    <a:p>
                      <a:pPr>
                        <a:buFont typeface="Arial" pitchFamily="34" charset="0"/>
                        <a:buChar char="•"/>
                      </a:pPr>
                      <a:r>
                        <a:rPr lang="es-MX" sz="1400" baseline="0" noProof="0" dirty="0" smtClean="0">
                          <a:solidFill>
                            <a:schemeClr val="tx1"/>
                          </a:solidFill>
                          <a:latin typeface="Arial"/>
                        </a:rPr>
                        <a:t>  Responsabilidad Social Corporativa</a:t>
                      </a:r>
                    </a:p>
                    <a:p>
                      <a:pPr>
                        <a:buFont typeface="Arial" pitchFamily="34" charset="0"/>
                        <a:buChar char="•"/>
                      </a:pPr>
                      <a:r>
                        <a:rPr lang="es-MX" sz="1400" baseline="0" noProof="0" dirty="0" smtClean="0">
                          <a:solidFill>
                            <a:schemeClr val="tx1"/>
                          </a:solidFill>
                          <a:latin typeface="Arial"/>
                        </a:rPr>
                        <a:t>  Interacciones con el supervisor</a:t>
                      </a:r>
                    </a:p>
                    <a:p>
                      <a:pPr>
                        <a:buFont typeface="Arial" pitchFamily="34" charset="0"/>
                        <a:buNone/>
                      </a:pPr>
                      <a:endParaRPr lang="es-MX" sz="1400" noProof="0" dirty="0">
                        <a:solidFill>
                          <a:schemeClr val="tx1"/>
                        </a:solidFill>
                      </a:endParaRPr>
                    </a:p>
                  </a:txBody>
                  <a:tcPr>
                    <a:cell3D prstMaterial="dkEdge">
                      <a:bevel w="77470" h="12700" prst="softRound"/>
                      <a:lightRig rig="flood" dir="t"/>
                    </a:cell3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3 Título"/>
          <p:cNvSpPr>
            <a:spLocks noGrp="1"/>
          </p:cNvSpPr>
          <p:nvPr>
            <p:ph type="ctrTitle"/>
          </p:nvPr>
        </p:nvSpPr>
        <p:spPr>
          <a:xfrm>
            <a:off x="1000100" y="3997115"/>
            <a:ext cx="7358114" cy="646331"/>
          </a:xfrm>
        </p:spPr>
        <p:txBody>
          <a:bodyPr>
            <a:spAutoFit/>
          </a:bodyPr>
          <a:lstStyle/>
          <a:p>
            <a:r>
              <a:rPr lang="es-MX" sz="3600" dirty="0" smtClean="0"/>
              <a:t>GOBIERNO CORPORATIVO</a:t>
            </a:r>
          </a:p>
        </p:txBody>
      </p:sp>
      <p:sp>
        <p:nvSpPr>
          <p:cNvPr id="4" name="3 Subtítulo"/>
          <p:cNvSpPr>
            <a:spLocks noGrp="1"/>
          </p:cNvSpPr>
          <p:nvPr>
            <p:ph type="subTitle" idx="1"/>
          </p:nvPr>
        </p:nvSpPr>
        <p:spPr>
          <a:xfrm>
            <a:off x="857224" y="5124450"/>
            <a:ext cx="7643866" cy="533400"/>
          </a:xfrm>
        </p:spPr>
        <p:txBody>
          <a:bodyPr/>
          <a:lstStyle/>
          <a:p>
            <a:r>
              <a:rPr lang="es-MX" sz="2400" dirty="0" smtClean="0"/>
              <a:t>Marco Conceptual para la Industria Aseguradora</a:t>
            </a:r>
            <a:endParaRPr lang="es-MX" sz="2400" dirty="0"/>
          </a:p>
        </p:txBody>
      </p:sp>
      <p:sp>
        <p:nvSpPr>
          <p:cNvPr id="3" name="2 Marcador de número de diapositiva"/>
          <p:cNvSpPr>
            <a:spLocks noGrp="1"/>
          </p:cNvSpPr>
          <p:nvPr>
            <p:ph type="sldNum" sz="quarter" idx="12"/>
          </p:nvPr>
        </p:nvSpPr>
        <p:spPr/>
        <p:txBody>
          <a:bodyPr/>
          <a:lstStyle/>
          <a:p>
            <a:pPr>
              <a:defRPr/>
            </a:pPr>
            <a:fld id="{AD86316C-A21B-4B7A-9963-F68D32BB0450}" type="slidenum">
              <a:rPr lang="es-MX"/>
              <a:pPr>
                <a:defRPr/>
              </a:pPr>
              <a:t>21</a:t>
            </a:fld>
            <a:endParaRPr lang="es-MX"/>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2"/>
          <p:cNvSpPr>
            <a:spLocks noChangeArrowheads="1"/>
          </p:cNvSpPr>
          <p:nvPr/>
        </p:nvSpPr>
        <p:spPr bwMode="auto">
          <a:xfrm>
            <a:off x="6734175" y="3214686"/>
            <a:ext cx="1981200" cy="1608139"/>
          </a:xfrm>
          <a:prstGeom prst="rect">
            <a:avLst/>
          </a:prstGeom>
          <a:solidFill>
            <a:schemeClr val="accent1">
              <a:alpha val="30196"/>
            </a:schemeClr>
          </a:solidFill>
          <a:ln w="19050" algn="ctr">
            <a:solidFill>
              <a:srgbClr val="C0C0C0"/>
            </a:solidFill>
            <a:miter lim="800000"/>
            <a:headEnd/>
            <a:tailEnd/>
          </a:ln>
        </p:spPr>
        <p:txBody>
          <a:bodyPr/>
          <a:lstStyle/>
          <a:p>
            <a:endParaRPr lang="es-ES">
              <a:latin typeface="+mn-lt"/>
            </a:endParaRPr>
          </a:p>
        </p:txBody>
      </p:sp>
      <p:sp>
        <p:nvSpPr>
          <p:cNvPr id="32771" name="Rectangle 6"/>
          <p:cNvSpPr>
            <a:spLocks noChangeArrowheads="1"/>
          </p:cNvSpPr>
          <p:nvPr/>
        </p:nvSpPr>
        <p:spPr bwMode="auto">
          <a:xfrm>
            <a:off x="2903538" y="3214686"/>
            <a:ext cx="1952625" cy="1608139"/>
          </a:xfrm>
          <a:prstGeom prst="rect">
            <a:avLst/>
          </a:prstGeom>
          <a:solidFill>
            <a:schemeClr val="accent1">
              <a:alpha val="30196"/>
            </a:schemeClr>
          </a:solidFill>
          <a:ln w="19050" algn="ctr">
            <a:solidFill>
              <a:srgbClr val="C0C0C0"/>
            </a:solidFill>
            <a:miter lim="800000"/>
            <a:headEnd/>
            <a:tailEnd/>
          </a:ln>
        </p:spPr>
        <p:txBody>
          <a:bodyPr/>
          <a:lstStyle/>
          <a:p>
            <a:endParaRPr lang="es-ES">
              <a:latin typeface="+mn-lt"/>
            </a:endParaRPr>
          </a:p>
        </p:txBody>
      </p:sp>
      <p:sp>
        <p:nvSpPr>
          <p:cNvPr id="32772" name="Rectangle 7"/>
          <p:cNvSpPr>
            <a:spLocks noChangeArrowheads="1"/>
          </p:cNvSpPr>
          <p:nvPr/>
        </p:nvSpPr>
        <p:spPr bwMode="auto">
          <a:xfrm>
            <a:off x="3160713" y="3286124"/>
            <a:ext cx="1447512" cy="1292662"/>
          </a:xfrm>
          <a:prstGeom prst="rect">
            <a:avLst/>
          </a:prstGeom>
          <a:noFill/>
          <a:ln w="9525">
            <a:noFill/>
            <a:miter lim="800000"/>
            <a:headEnd/>
            <a:tailEnd/>
          </a:ln>
        </p:spPr>
        <p:txBody>
          <a:bodyPr wrap="square" lIns="0" tIns="0" rIns="0" bIns="0">
            <a:spAutoFit/>
          </a:bodyPr>
          <a:lstStyle/>
          <a:p>
            <a:pPr algn="ctr"/>
            <a:r>
              <a:rPr lang="es-ES" sz="1400" dirty="0">
                <a:latin typeface="+mn-lt"/>
              </a:rPr>
              <a:t>Requerimientos </a:t>
            </a:r>
          </a:p>
          <a:p>
            <a:pPr algn="ctr"/>
            <a:r>
              <a:rPr lang="es-ES" sz="1400" dirty="0">
                <a:latin typeface="+mn-lt"/>
              </a:rPr>
              <a:t>Cuantitativos</a:t>
            </a:r>
          </a:p>
          <a:p>
            <a:pPr algn="ctr"/>
            <a:r>
              <a:rPr lang="es-ES" sz="1400" dirty="0">
                <a:latin typeface="+mn-lt"/>
              </a:rPr>
              <a:t> de Capital</a:t>
            </a:r>
          </a:p>
          <a:p>
            <a:pPr algn="ctr"/>
            <a:endParaRPr lang="es-ES" sz="1400" dirty="0">
              <a:latin typeface="+mn-lt"/>
            </a:endParaRPr>
          </a:p>
          <a:p>
            <a:pPr algn="ctr"/>
            <a:r>
              <a:rPr lang="es-ES" sz="1400" dirty="0">
                <a:latin typeface="+mn-lt"/>
              </a:rPr>
              <a:t>Financieros  y</a:t>
            </a:r>
          </a:p>
          <a:p>
            <a:pPr algn="ctr"/>
            <a:r>
              <a:rPr lang="es-ES" sz="1400" dirty="0">
                <a:latin typeface="+mn-lt"/>
              </a:rPr>
              <a:t>Técnico-Actuariales</a:t>
            </a:r>
          </a:p>
        </p:txBody>
      </p:sp>
      <p:sp>
        <p:nvSpPr>
          <p:cNvPr id="5129" name="Rectangle 9"/>
          <p:cNvSpPr>
            <a:spLocks noChangeArrowheads="1"/>
          </p:cNvSpPr>
          <p:nvPr/>
        </p:nvSpPr>
        <p:spPr bwMode="auto">
          <a:xfrm>
            <a:off x="4854575" y="3429000"/>
            <a:ext cx="1951038" cy="1393825"/>
          </a:xfrm>
          <a:prstGeom prst="rect">
            <a:avLst/>
          </a:prstGeom>
          <a:solidFill>
            <a:schemeClr val="tx2">
              <a:lumMod val="60000"/>
              <a:lumOff val="40000"/>
            </a:schemeClr>
          </a:solidFill>
          <a:ln w="19050" algn="ctr">
            <a:solidFill>
              <a:srgbClr val="C0C0C0"/>
            </a:solidFill>
            <a:miter lim="800000"/>
            <a:headEnd/>
            <a:tailEnd/>
          </a:ln>
          <a:effectLst/>
        </p:spPr>
        <p:txBody>
          <a:bodyPr/>
          <a:lstStyle/>
          <a:p>
            <a:pPr fontAlgn="auto">
              <a:spcBef>
                <a:spcPts val="0"/>
              </a:spcBef>
              <a:spcAft>
                <a:spcPts val="0"/>
              </a:spcAft>
              <a:defRPr/>
            </a:pPr>
            <a:endParaRPr lang="es-MX" b="1">
              <a:solidFill>
                <a:schemeClr val="bg1"/>
              </a:solidFill>
              <a:latin typeface="+mn-lt"/>
            </a:endParaRPr>
          </a:p>
        </p:txBody>
      </p:sp>
      <p:sp>
        <p:nvSpPr>
          <p:cNvPr id="5130" name="Rectangle 10"/>
          <p:cNvSpPr>
            <a:spLocks noChangeArrowheads="1"/>
          </p:cNvSpPr>
          <p:nvPr/>
        </p:nvSpPr>
        <p:spPr bwMode="auto">
          <a:xfrm>
            <a:off x="5072066" y="4284663"/>
            <a:ext cx="1500198" cy="430887"/>
          </a:xfrm>
          <a:prstGeom prst="rect">
            <a:avLst/>
          </a:prstGeom>
          <a:solidFill>
            <a:schemeClr val="tx2">
              <a:lumMod val="60000"/>
              <a:lumOff val="40000"/>
            </a:schemeClr>
          </a:solidFill>
          <a:ln w="9525">
            <a:noFill/>
            <a:miter lim="800000"/>
            <a:headEnd/>
            <a:tailEnd/>
          </a:ln>
        </p:spPr>
        <p:txBody>
          <a:bodyPr wrap="square" lIns="0" tIns="0" rIns="0" bIns="0">
            <a:spAutoFit/>
          </a:bodyPr>
          <a:lstStyle/>
          <a:p>
            <a:pPr algn="ctr" fontAlgn="auto">
              <a:spcBef>
                <a:spcPts val="0"/>
              </a:spcBef>
              <a:spcAft>
                <a:spcPts val="0"/>
              </a:spcAft>
              <a:defRPr/>
            </a:pPr>
            <a:r>
              <a:rPr lang="es-ES" sz="1400" b="1" dirty="0">
                <a:solidFill>
                  <a:schemeClr val="bg1"/>
                </a:solidFill>
                <a:latin typeface="+mn-lt"/>
              </a:rPr>
              <a:t>Gobierno</a:t>
            </a:r>
          </a:p>
          <a:p>
            <a:pPr algn="ctr" fontAlgn="auto">
              <a:spcBef>
                <a:spcPts val="0"/>
              </a:spcBef>
              <a:spcAft>
                <a:spcPts val="0"/>
              </a:spcAft>
              <a:defRPr/>
            </a:pPr>
            <a:r>
              <a:rPr lang="es-ES" sz="1400" b="1" dirty="0">
                <a:solidFill>
                  <a:schemeClr val="bg1"/>
                </a:solidFill>
                <a:latin typeface="+mn-lt"/>
              </a:rPr>
              <a:t>Corporativo</a:t>
            </a:r>
          </a:p>
        </p:txBody>
      </p:sp>
      <p:sp>
        <p:nvSpPr>
          <p:cNvPr id="32775" name="Rectangle 13"/>
          <p:cNvSpPr>
            <a:spLocks noChangeArrowheads="1"/>
          </p:cNvSpPr>
          <p:nvPr/>
        </p:nvSpPr>
        <p:spPr bwMode="auto">
          <a:xfrm>
            <a:off x="7269163" y="4143380"/>
            <a:ext cx="926536" cy="430887"/>
          </a:xfrm>
          <a:prstGeom prst="rect">
            <a:avLst/>
          </a:prstGeom>
          <a:noFill/>
          <a:ln w="9525">
            <a:noFill/>
            <a:miter lim="800000"/>
            <a:headEnd/>
            <a:tailEnd/>
          </a:ln>
        </p:spPr>
        <p:txBody>
          <a:bodyPr wrap="none" lIns="0" tIns="0" rIns="0" bIns="0">
            <a:spAutoFit/>
          </a:bodyPr>
          <a:lstStyle/>
          <a:p>
            <a:pPr algn="ctr"/>
            <a:r>
              <a:rPr lang="es-ES" sz="1400" dirty="0">
                <a:latin typeface="+mn-lt"/>
              </a:rPr>
              <a:t>Disciplina de</a:t>
            </a:r>
          </a:p>
          <a:p>
            <a:pPr algn="ctr"/>
            <a:r>
              <a:rPr lang="es-ES" sz="1400" dirty="0">
                <a:latin typeface="+mn-lt"/>
              </a:rPr>
              <a:t>Mercado</a:t>
            </a:r>
          </a:p>
        </p:txBody>
      </p:sp>
      <p:grpSp>
        <p:nvGrpSpPr>
          <p:cNvPr id="5" name="Group 14"/>
          <p:cNvGrpSpPr>
            <a:grpSpLocks/>
          </p:cNvGrpSpPr>
          <p:nvPr/>
        </p:nvGrpSpPr>
        <p:grpSpPr bwMode="auto">
          <a:xfrm>
            <a:off x="2903538" y="1643050"/>
            <a:ext cx="5811837" cy="1489087"/>
            <a:chOff x="1808" y="860"/>
            <a:chExt cx="3693" cy="702"/>
          </a:xfrm>
        </p:grpSpPr>
        <p:sp>
          <p:nvSpPr>
            <p:cNvPr id="32802" name="Rectangle 15"/>
            <p:cNvSpPr>
              <a:spLocks noChangeArrowheads="1"/>
            </p:cNvSpPr>
            <p:nvPr/>
          </p:nvSpPr>
          <p:spPr bwMode="auto">
            <a:xfrm>
              <a:off x="1808" y="860"/>
              <a:ext cx="3693" cy="702"/>
            </a:xfrm>
            <a:prstGeom prst="rect">
              <a:avLst/>
            </a:prstGeom>
            <a:solidFill>
              <a:schemeClr val="accent1">
                <a:alpha val="30196"/>
              </a:schemeClr>
            </a:solidFill>
            <a:ln w="19050" algn="ctr">
              <a:solidFill>
                <a:srgbClr val="C0C0C0"/>
              </a:solidFill>
              <a:miter lim="800000"/>
              <a:headEnd/>
              <a:tailEnd/>
            </a:ln>
          </p:spPr>
          <p:txBody>
            <a:bodyPr/>
            <a:lstStyle/>
            <a:p>
              <a:endParaRPr lang="es-ES">
                <a:latin typeface="+mn-lt"/>
              </a:endParaRPr>
            </a:p>
          </p:txBody>
        </p:sp>
        <p:sp>
          <p:nvSpPr>
            <p:cNvPr id="32803" name="Rectangle 16"/>
            <p:cNvSpPr>
              <a:spLocks noChangeArrowheads="1"/>
            </p:cNvSpPr>
            <p:nvPr/>
          </p:nvSpPr>
          <p:spPr bwMode="auto">
            <a:xfrm>
              <a:off x="2233" y="1129"/>
              <a:ext cx="2908" cy="131"/>
            </a:xfrm>
            <a:prstGeom prst="rect">
              <a:avLst/>
            </a:prstGeom>
            <a:noFill/>
            <a:ln w="9525">
              <a:noFill/>
              <a:miter lim="800000"/>
              <a:headEnd/>
              <a:tailEnd/>
            </a:ln>
          </p:spPr>
          <p:txBody>
            <a:bodyPr wrap="none" lIns="0" tIns="0" rIns="0" bIns="0">
              <a:spAutoFit/>
            </a:bodyPr>
            <a:lstStyle/>
            <a:p>
              <a:r>
                <a:rPr lang="es-ES">
                  <a:latin typeface="+mn-lt"/>
                </a:rPr>
                <a:t>Evaluación e intervención del Órgano Supervisor</a:t>
              </a:r>
            </a:p>
          </p:txBody>
        </p:sp>
      </p:grpSp>
      <p:grpSp>
        <p:nvGrpSpPr>
          <p:cNvPr id="6" name="Group 17"/>
          <p:cNvGrpSpPr>
            <a:grpSpLocks/>
          </p:cNvGrpSpPr>
          <p:nvPr/>
        </p:nvGrpSpPr>
        <p:grpSpPr bwMode="auto">
          <a:xfrm>
            <a:off x="1209675" y="2824158"/>
            <a:ext cx="1528763" cy="1992317"/>
            <a:chOff x="741" y="1448"/>
            <a:chExt cx="963" cy="987"/>
          </a:xfrm>
        </p:grpSpPr>
        <p:sp>
          <p:nvSpPr>
            <p:cNvPr id="32799" name="Freeform 18"/>
            <p:cNvSpPr>
              <a:spLocks noChangeAspect="1"/>
            </p:cNvSpPr>
            <p:nvPr/>
          </p:nvSpPr>
          <p:spPr bwMode="auto">
            <a:xfrm>
              <a:off x="741" y="1448"/>
              <a:ext cx="963" cy="987"/>
            </a:xfrm>
            <a:custGeom>
              <a:avLst/>
              <a:gdLst>
                <a:gd name="T0" fmla="*/ 0 w 2197"/>
                <a:gd name="T1" fmla="*/ 355 h 1979"/>
                <a:gd name="T2" fmla="*/ 0 w 2197"/>
                <a:gd name="T3" fmla="*/ 1979 h 1979"/>
                <a:gd name="T4" fmla="*/ 1099 w 2197"/>
                <a:gd name="T5" fmla="*/ 1624 h 1979"/>
                <a:gd name="T6" fmla="*/ 2197 w 2197"/>
                <a:gd name="T7" fmla="*/ 1979 h 1979"/>
                <a:gd name="T8" fmla="*/ 2197 w 2197"/>
                <a:gd name="T9" fmla="*/ 355 h 1979"/>
                <a:gd name="T10" fmla="*/ 1099 w 2197"/>
                <a:gd name="T11" fmla="*/ 0 h 1979"/>
                <a:gd name="T12" fmla="*/ 0 w 2197"/>
                <a:gd name="T13" fmla="*/ 355 h 1979"/>
                <a:gd name="T14" fmla="*/ 0 60000 65536"/>
                <a:gd name="T15" fmla="*/ 0 60000 65536"/>
                <a:gd name="T16" fmla="*/ 0 60000 65536"/>
                <a:gd name="T17" fmla="*/ 0 60000 65536"/>
                <a:gd name="T18" fmla="*/ 0 60000 65536"/>
                <a:gd name="T19" fmla="*/ 0 60000 65536"/>
                <a:gd name="T20" fmla="*/ 0 60000 65536"/>
                <a:gd name="T21" fmla="*/ 0 w 2197"/>
                <a:gd name="T22" fmla="*/ 0 h 1979"/>
                <a:gd name="T23" fmla="*/ 2197 w 2197"/>
                <a:gd name="T24" fmla="*/ 1979 h 19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7" h="1979">
                  <a:moveTo>
                    <a:pt x="0" y="355"/>
                  </a:moveTo>
                  <a:lnTo>
                    <a:pt x="0" y="1979"/>
                  </a:lnTo>
                  <a:lnTo>
                    <a:pt x="1099" y="1624"/>
                  </a:lnTo>
                  <a:lnTo>
                    <a:pt x="2197" y="1979"/>
                  </a:lnTo>
                  <a:lnTo>
                    <a:pt x="2197" y="355"/>
                  </a:lnTo>
                  <a:lnTo>
                    <a:pt x="1099" y="0"/>
                  </a:lnTo>
                  <a:lnTo>
                    <a:pt x="0" y="355"/>
                  </a:lnTo>
                  <a:close/>
                </a:path>
              </a:pathLst>
            </a:custGeom>
            <a:solidFill>
              <a:schemeClr val="accent1">
                <a:alpha val="30196"/>
              </a:schemeClr>
            </a:solidFill>
            <a:ln w="19050" cap="flat" cmpd="sng">
              <a:solidFill>
                <a:srgbClr val="C0C0C0"/>
              </a:solidFill>
              <a:prstDash val="solid"/>
              <a:round/>
              <a:headEnd type="none" w="med" len="med"/>
              <a:tailEnd type="none" w="med" len="med"/>
            </a:ln>
          </p:spPr>
          <p:txBody>
            <a:bodyPr/>
            <a:lstStyle/>
            <a:p>
              <a:endParaRPr lang="es-MX">
                <a:latin typeface="+mn-lt"/>
              </a:endParaRPr>
            </a:p>
          </p:txBody>
        </p:sp>
        <p:sp>
          <p:nvSpPr>
            <p:cNvPr id="32800" name="Rectangle 19"/>
            <p:cNvSpPr>
              <a:spLocks noChangeArrowheads="1"/>
            </p:cNvSpPr>
            <p:nvPr/>
          </p:nvSpPr>
          <p:spPr bwMode="auto">
            <a:xfrm>
              <a:off x="831" y="1773"/>
              <a:ext cx="829" cy="122"/>
            </a:xfrm>
            <a:prstGeom prst="rect">
              <a:avLst/>
            </a:prstGeom>
            <a:noFill/>
            <a:ln w="9525">
              <a:noFill/>
              <a:miter lim="800000"/>
              <a:headEnd/>
              <a:tailEnd/>
            </a:ln>
          </p:spPr>
          <p:txBody>
            <a:bodyPr wrap="none" lIns="0" tIns="0" rIns="0" bIns="0">
              <a:spAutoFit/>
            </a:bodyPr>
            <a:lstStyle/>
            <a:p>
              <a:pPr algn="ctr"/>
              <a:r>
                <a:rPr lang="es-ES" sz="1600" dirty="0">
                  <a:latin typeface="+mn-lt"/>
                </a:rPr>
                <a:t>Requerimientos</a:t>
              </a:r>
            </a:p>
          </p:txBody>
        </p:sp>
        <p:sp>
          <p:nvSpPr>
            <p:cNvPr id="32801" name="Rectangle 20"/>
            <p:cNvSpPr>
              <a:spLocks noChangeArrowheads="1"/>
            </p:cNvSpPr>
            <p:nvPr/>
          </p:nvSpPr>
          <p:spPr bwMode="auto">
            <a:xfrm>
              <a:off x="908" y="1895"/>
              <a:ext cx="659" cy="122"/>
            </a:xfrm>
            <a:prstGeom prst="rect">
              <a:avLst/>
            </a:prstGeom>
            <a:noFill/>
            <a:ln w="9525">
              <a:noFill/>
              <a:miter lim="800000"/>
              <a:headEnd/>
              <a:tailEnd/>
            </a:ln>
          </p:spPr>
          <p:txBody>
            <a:bodyPr wrap="none" lIns="0" tIns="0" rIns="0" bIns="0">
              <a:spAutoFit/>
            </a:bodyPr>
            <a:lstStyle/>
            <a:p>
              <a:pPr algn="ctr"/>
              <a:r>
                <a:rPr lang="es-ES" sz="1600" dirty="0">
                  <a:latin typeface="+mn-lt"/>
                </a:rPr>
                <a:t>Regulatorios</a:t>
              </a:r>
            </a:p>
          </p:txBody>
        </p:sp>
      </p:grpSp>
      <p:grpSp>
        <p:nvGrpSpPr>
          <p:cNvPr id="7" name="Group 21"/>
          <p:cNvGrpSpPr>
            <a:grpSpLocks/>
          </p:cNvGrpSpPr>
          <p:nvPr/>
        </p:nvGrpSpPr>
        <p:grpSpPr bwMode="auto">
          <a:xfrm>
            <a:off x="1209675" y="1285860"/>
            <a:ext cx="1528763" cy="1785950"/>
            <a:chOff x="741" y="669"/>
            <a:chExt cx="963" cy="893"/>
          </a:xfrm>
        </p:grpSpPr>
        <p:sp>
          <p:nvSpPr>
            <p:cNvPr id="32796" name="Freeform 22"/>
            <p:cNvSpPr>
              <a:spLocks noChangeAspect="1"/>
            </p:cNvSpPr>
            <p:nvPr/>
          </p:nvSpPr>
          <p:spPr bwMode="auto">
            <a:xfrm>
              <a:off x="741" y="669"/>
              <a:ext cx="963" cy="893"/>
            </a:xfrm>
            <a:custGeom>
              <a:avLst/>
              <a:gdLst>
                <a:gd name="T0" fmla="*/ 0 w 2197"/>
                <a:gd name="T1" fmla="*/ 362 h 1791"/>
                <a:gd name="T2" fmla="*/ 0 w 2197"/>
                <a:gd name="T3" fmla="*/ 1791 h 1791"/>
                <a:gd name="T4" fmla="*/ 1098 w 2197"/>
                <a:gd name="T5" fmla="*/ 1430 h 1791"/>
                <a:gd name="T6" fmla="*/ 2197 w 2197"/>
                <a:gd name="T7" fmla="*/ 1791 h 1791"/>
                <a:gd name="T8" fmla="*/ 2197 w 2197"/>
                <a:gd name="T9" fmla="*/ 362 h 1791"/>
                <a:gd name="T10" fmla="*/ 1098 w 2197"/>
                <a:gd name="T11" fmla="*/ 0 h 1791"/>
                <a:gd name="T12" fmla="*/ 0 w 2197"/>
                <a:gd name="T13" fmla="*/ 362 h 1791"/>
                <a:gd name="T14" fmla="*/ 0 60000 65536"/>
                <a:gd name="T15" fmla="*/ 0 60000 65536"/>
                <a:gd name="T16" fmla="*/ 0 60000 65536"/>
                <a:gd name="T17" fmla="*/ 0 60000 65536"/>
                <a:gd name="T18" fmla="*/ 0 60000 65536"/>
                <a:gd name="T19" fmla="*/ 0 60000 65536"/>
                <a:gd name="T20" fmla="*/ 0 60000 65536"/>
                <a:gd name="T21" fmla="*/ 0 w 2197"/>
                <a:gd name="T22" fmla="*/ 0 h 1791"/>
                <a:gd name="T23" fmla="*/ 2197 w 2197"/>
                <a:gd name="T24" fmla="*/ 1791 h 1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7" h="1791">
                  <a:moveTo>
                    <a:pt x="0" y="362"/>
                  </a:moveTo>
                  <a:lnTo>
                    <a:pt x="0" y="1791"/>
                  </a:lnTo>
                  <a:lnTo>
                    <a:pt x="1098" y="1430"/>
                  </a:lnTo>
                  <a:lnTo>
                    <a:pt x="2197" y="1791"/>
                  </a:lnTo>
                  <a:lnTo>
                    <a:pt x="2197" y="362"/>
                  </a:lnTo>
                  <a:lnTo>
                    <a:pt x="1098" y="0"/>
                  </a:lnTo>
                  <a:lnTo>
                    <a:pt x="0" y="362"/>
                  </a:lnTo>
                  <a:close/>
                </a:path>
              </a:pathLst>
            </a:custGeom>
            <a:solidFill>
              <a:schemeClr val="accent1">
                <a:alpha val="30196"/>
              </a:schemeClr>
            </a:solidFill>
            <a:ln w="19050" cmpd="sng">
              <a:solidFill>
                <a:srgbClr val="C0C0C0"/>
              </a:solidFill>
              <a:prstDash val="solid"/>
              <a:round/>
              <a:headEnd/>
              <a:tailEnd/>
            </a:ln>
          </p:spPr>
          <p:txBody>
            <a:bodyPr/>
            <a:lstStyle/>
            <a:p>
              <a:endParaRPr lang="es-MX" sz="1600">
                <a:latin typeface="+mn-lt"/>
              </a:endParaRPr>
            </a:p>
          </p:txBody>
        </p:sp>
        <p:sp>
          <p:nvSpPr>
            <p:cNvPr id="32797" name="Rectangle 23"/>
            <p:cNvSpPr>
              <a:spLocks noChangeArrowheads="1"/>
            </p:cNvSpPr>
            <p:nvPr/>
          </p:nvSpPr>
          <p:spPr bwMode="auto">
            <a:xfrm>
              <a:off x="964" y="964"/>
              <a:ext cx="555" cy="121"/>
            </a:xfrm>
            <a:prstGeom prst="rect">
              <a:avLst/>
            </a:prstGeom>
            <a:noFill/>
            <a:ln w="9525">
              <a:noFill/>
              <a:miter lim="800000"/>
              <a:headEnd/>
              <a:tailEnd/>
            </a:ln>
          </p:spPr>
          <p:txBody>
            <a:bodyPr wrap="none" lIns="0" tIns="0" rIns="0" bIns="0">
              <a:spAutoFit/>
            </a:bodyPr>
            <a:lstStyle/>
            <a:p>
              <a:pPr algn="ctr"/>
              <a:r>
                <a:rPr lang="es-ES" sz="1600" dirty="0">
                  <a:latin typeface="+mn-lt"/>
                </a:rPr>
                <a:t>Acción del</a:t>
              </a:r>
            </a:p>
          </p:txBody>
        </p:sp>
        <p:sp>
          <p:nvSpPr>
            <p:cNvPr id="32798" name="Rectangle 24"/>
            <p:cNvSpPr>
              <a:spLocks noChangeArrowheads="1"/>
            </p:cNvSpPr>
            <p:nvPr/>
          </p:nvSpPr>
          <p:spPr bwMode="auto">
            <a:xfrm>
              <a:off x="955" y="1088"/>
              <a:ext cx="563" cy="121"/>
            </a:xfrm>
            <a:prstGeom prst="rect">
              <a:avLst/>
            </a:prstGeom>
            <a:noFill/>
            <a:ln w="9525">
              <a:noFill/>
              <a:miter lim="800000"/>
              <a:headEnd/>
              <a:tailEnd/>
            </a:ln>
          </p:spPr>
          <p:txBody>
            <a:bodyPr wrap="none" lIns="0" tIns="0" rIns="0" bIns="0">
              <a:spAutoFit/>
            </a:bodyPr>
            <a:lstStyle/>
            <a:p>
              <a:pPr algn="ctr"/>
              <a:r>
                <a:rPr lang="es-ES" sz="1600" dirty="0">
                  <a:latin typeface="+mn-lt"/>
                </a:rPr>
                <a:t>Supervisor</a:t>
              </a:r>
            </a:p>
          </p:txBody>
        </p:sp>
      </p:grpSp>
      <p:sp>
        <p:nvSpPr>
          <p:cNvPr id="5145" name="Rectangle 25"/>
          <p:cNvSpPr>
            <a:spLocks noChangeArrowheads="1"/>
          </p:cNvSpPr>
          <p:nvPr/>
        </p:nvSpPr>
        <p:spPr bwMode="auto">
          <a:xfrm rot="16200000">
            <a:off x="598716" y="3741996"/>
            <a:ext cx="668645" cy="276999"/>
          </a:xfrm>
          <a:prstGeom prst="rect">
            <a:avLst/>
          </a:prstGeom>
          <a:noFill/>
          <a:ln w="9525">
            <a:noFill/>
            <a:miter lim="800000"/>
            <a:headEnd/>
            <a:tailEnd/>
          </a:ln>
        </p:spPr>
        <p:txBody>
          <a:bodyPr wrap="none" lIns="0" tIns="0" rIns="0" bIns="0">
            <a:spAutoFit/>
          </a:bodyPr>
          <a:lstStyle/>
          <a:p>
            <a:pPr algn="ctr"/>
            <a:r>
              <a:rPr lang="es-ES" dirty="0">
                <a:latin typeface="+mn-lt"/>
              </a:rPr>
              <a:t>Nivel 2</a:t>
            </a:r>
          </a:p>
        </p:txBody>
      </p:sp>
      <p:sp>
        <p:nvSpPr>
          <p:cNvPr id="5146" name="Rectangle 26"/>
          <p:cNvSpPr>
            <a:spLocks noChangeArrowheads="1"/>
          </p:cNvSpPr>
          <p:nvPr/>
        </p:nvSpPr>
        <p:spPr bwMode="auto">
          <a:xfrm rot="16200000">
            <a:off x="566625" y="2117189"/>
            <a:ext cx="796644" cy="276999"/>
          </a:xfrm>
          <a:prstGeom prst="rect">
            <a:avLst/>
          </a:prstGeom>
          <a:noFill/>
          <a:ln w="9525">
            <a:noFill/>
            <a:miter lim="800000"/>
            <a:headEnd/>
            <a:tailEnd/>
          </a:ln>
        </p:spPr>
        <p:txBody>
          <a:bodyPr wrap="square" lIns="0" tIns="0" rIns="0" bIns="0">
            <a:spAutoFit/>
          </a:bodyPr>
          <a:lstStyle/>
          <a:p>
            <a:pPr algn="ctr"/>
            <a:r>
              <a:rPr lang="es-ES">
                <a:latin typeface="+mn-lt"/>
              </a:rPr>
              <a:t>Nivel 3</a:t>
            </a:r>
          </a:p>
        </p:txBody>
      </p:sp>
      <p:grpSp>
        <p:nvGrpSpPr>
          <p:cNvPr id="8" name="Group 27"/>
          <p:cNvGrpSpPr>
            <a:grpSpLocks/>
          </p:cNvGrpSpPr>
          <p:nvPr/>
        </p:nvGrpSpPr>
        <p:grpSpPr bwMode="auto">
          <a:xfrm>
            <a:off x="1209675" y="4643446"/>
            <a:ext cx="1528763" cy="1350955"/>
            <a:chOff x="741" y="2328"/>
            <a:chExt cx="963" cy="857"/>
          </a:xfrm>
        </p:grpSpPr>
        <p:sp>
          <p:nvSpPr>
            <p:cNvPr id="32794" name="Freeform 28"/>
            <p:cNvSpPr>
              <a:spLocks noChangeAspect="1"/>
            </p:cNvSpPr>
            <p:nvPr/>
          </p:nvSpPr>
          <p:spPr bwMode="auto">
            <a:xfrm>
              <a:off x="741" y="2328"/>
              <a:ext cx="963" cy="857"/>
            </a:xfrm>
            <a:custGeom>
              <a:avLst/>
              <a:gdLst>
                <a:gd name="T0" fmla="*/ 0 w 2197"/>
                <a:gd name="T1" fmla="*/ 352 h 1717"/>
                <a:gd name="T2" fmla="*/ 0 w 2197"/>
                <a:gd name="T3" fmla="*/ 1717 h 1717"/>
                <a:gd name="T4" fmla="*/ 2197 w 2197"/>
                <a:gd name="T5" fmla="*/ 1717 h 1717"/>
                <a:gd name="T6" fmla="*/ 2197 w 2197"/>
                <a:gd name="T7" fmla="*/ 352 h 1717"/>
                <a:gd name="T8" fmla="*/ 1099 w 2197"/>
                <a:gd name="T9" fmla="*/ 0 h 1717"/>
                <a:gd name="T10" fmla="*/ 0 w 2197"/>
                <a:gd name="T11" fmla="*/ 352 h 1717"/>
                <a:gd name="T12" fmla="*/ 0 60000 65536"/>
                <a:gd name="T13" fmla="*/ 0 60000 65536"/>
                <a:gd name="T14" fmla="*/ 0 60000 65536"/>
                <a:gd name="T15" fmla="*/ 0 60000 65536"/>
                <a:gd name="T16" fmla="*/ 0 60000 65536"/>
                <a:gd name="T17" fmla="*/ 0 60000 65536"/>
                <a:gd name="T18" fmla="*/ 0 w 2197"/>
                <a:gd name="T19" fmla="*/ 0 h 1717"/>
                <a:gd name="T20" fmla="*/ 2197 w 2197"/>
                <a:gd name="T21" fmla="*/ 1717 h 1717"/>
              </a:gdLst>
              <a:ahLst/>
              <a:cxnLst>
                <a:cxn ang="T12">
                  <a:pos x="T0" y="T1"/>
                </a:cxn>
                <a:cxn ang="T13">
                  <a:pos x="T2" y="T3"/>
                </a:cxn>
                <a:cxn ang="T14">
                  <a:pos x="T4" y="T5"/>
                </a:cxn>
                <a:cxn ang="T15">
                  <a:pos x="T6" y="T7"/>
                </a:cxn>
                <a:cxn ang="T16">
                  <a:pos x="T8" y="T9"/>
                </a:cxn>
                <a:cxn ang="T17">
                  <a:pos x="T10" y="T11"/>
                </a:cxn>
              </a:cxnLst>
              <a:rect l="T18" t="T19" r="T20" b="T21"/>
              <a:pathLst>
                <a:path w="2197" h="1717">
                  <a:moveTo>
                    <a:pt x="0" y="352"/>
                  </a:moveTo>
                  <a:lnTo>
                    <a:pt x="0" y="1717"/>
                  </a:lnTo>
                  <a:lnTo>
                    <a:pt x="2197" y="1717"/>
                  </a:lnTo>
                  <a:lnTo>
                    <a:pt x="2197" y="352"/>
                  </a:lnTo>
                  <a:lnTo>
                    <a:pt x="1099" y="0"/>
                  </a:lnTo>
                  <a:lnTo>
                    <a:pt x="0" y="352"/>
                  </a:lnTo>
                  <a:close/>
                </a:path>
              </a:pathLst>
            </a:custGeom>
            <a:solidFill>
              <a:schemeClr val="accent1">
                <a:lumMod val="75000"/>
                <a:alpha val="30000"/>
              </a:schemeClr>
            </a:solidFill>
            <a:ln w="19050" cap="flat" cmpd="sng">
              <a:solidFill>
                <a:srgbClr val="C0C0C0"/>
              </a:solidFill>
              <a:prstDash val="solid"/>
              <a:round/>
              <a:headEnd type="none" w="med" len="med"/>
              <a:tailEnd type="none" w="med" len="med"/>
            </a:ln>
          </p:spPr>
          <p:txBody>
            <a:bodyPr/>
            <a:lstStyle/>
            <a:p>
              <a:endParaRPr lang="es-MX">
                <a:latin typeface="+mn-lt"/>
              </a:endParaRPr>
            </a:p>
          </p:txBody>
        </p:sp>
        <p:sp>
          <p:nvSpPr>
            <p:cNvPr id="32795" name="Rectangle 29"/>
            <p:cNvSpPr>
              <a:spLocks noChangeArrowheads="1"/>
            </p:cNvSpPr>
            <p:nvPr/>
          </p:nvSpPr>
          <p:spPr bwMode="auto">
            <a:xfrm>
              <a:off x="840" y="2735"/>
              <a:ext cx="795" cy="156"/>
            </a:xfrm>
            <a:prstGeom prst="rect">
              <a:avLst/>
            </a:prstGeom>
            <a:noFill/>
            <a:ln w="9525">
              <a:noFill/>
              <a:miter lim="800000"/>
              <a:headEnd/>
              <a:tailEnd/>
            </a:ln>
          </p:spPr>
          <p:txBody>
            <a:bodyPr wrap="none" lIns="0" tIns="0" rIns="0" bIns="0">
              <a:spAutoFit/>
            </a:bodyPr>
            <a:lstStyle/>
            <a:p>
              <a:pPr algn="ctr"/>
              <a:r>
                <a:rPr lang="es-ES" sz="1600" dirty="0">
                  <a:latin typeface="+mn-lt"/>
                </a:rPr>
                <a:t>Precondiciones</a:t>
              </a:r>
            </a:p>
          </p:txBody>
        </p:sp>
      </p:grpSp>
      <p:grpSp>
        <p:nvGrpSpPr>
          <p:cNvPr id="9" name="Group 30"/>
          <p:cNvGrpSpPr>
            <a:grpSpLocks/>
          </p:cNvGrpSpPr>
          <p:nvPr/>
        </p:nvGrpSpPr>
        <p:grpSpPr bwMode="auto">
          <a:xfrm>
            <a:off x="2903538" y="4914900"/>
            <a:ext cx="5883303" cy="1079500"/>
            <a:chOff x="1808" y="2505"/>
            <a:chExt cx="3693" cy="680"/>
          </a:xfrm>
        </p:grpSpPr>
        <p:sp>
          <p:nvSpPr>
            <p:cNvPr id="32789" name="Rectangle 31"/>
            <p:cNvSpPr>
              <a:spLocks noChangeArrowheads="1"/>
            </p:cNvSpPr>
            <p:nvPr/>
          </p:nvSpPr>
          <p:spPr bwMode="auto">
            <a:xfrm>
              <a:off x="1808" y="2505"/>
              <a:ext cx="3693" cy="680"/>
            </a:xfrm>
            <a:prstGeom prst="rect">
              <a:avLst/>
            </a:prstGeom>
            <a:solidFill>
              <a:schemeClr val="accent1">
                <a:alpha val="30196"/>
              </a:schemeClr>
            </a:solidFill>
            <a:ln w="19050" algn="ctr">
              <a:solidFill>
                <a:srgbClr val="C0C0C0"/>
              </a:solidFill>
              <a:miter lim="800000"/>
              <a:headEnd/>
              <a:tailEnd/>
            </a:ln>
          </p:spPr>
          <p:txBody>
            <a:bodyPr/>
            <a:lstStyle/>
            <a:p>
              <a:endParaRPr lang="es-ES">
                <a:latin typeface="+mn-lt"/>
              </a:endParaRPr>
            </a:p>
          </p:txBody>
        </p:sp>
        <p:sp>
          <p:nvSpPr>
            <p:cNvPr id="32790" name="Rectangle 32"/>
            <p:cNvSpPr>
              <a:spLocks noChangeArrowheads="1"/>
            </p:cNvSpPr>
            <p:nvPr/>
          </p:nvSpPr>
          <p:spPr bwMode="auto">
            <a:xfrm>
              <a:off x="2168" y="2573"/>
              <a:ext cx="803" cy="543"/>
            </a:xfrm>
            <a:prstGeom prst="rect">
              <a:avLst/>
            </a:prstGeom>
            <a:noFill/>
            <a:ln w="9525">
              <a:noFill/>
              <a:miter lim="800000"/>
              <a:headEnd/>
              <a:tailEnd/>
            </a:ln>
          </p:spPr>
          <p:txBody>
            <a:bodyPr lIns="0" tIns="0" rIns="0" bIns="0">
              <a:spAutoFit/>
            </a:bodyPr>
            <a:lstStyle/>
            <a:p>
              <a:r>
                <a:rPr lang="es-ES" sz="1400">
                  <a:latin typeface="+mn-lt"/>
                </a:rPr>
                <a:t>Condiciones básicas para una supervisión efectiva: </a:t>
              </a:r>
            </a:p>
          </p:txBody>
        </p:sp>
        <p:sp>
          <p:nvSpPr>
            <p:cNvPr id="32791" name="Rectangle 33"/>
            <p:cNvSpPr>
              <a:spLocks noChangeArrowheads="1"/>
            </p:cNvSpPr>
            <p:nvPr/>
          </p:nvSpPr>
          <p:spPr bwMode="auto">
            <a:xfrm>
              <a:off x="3153" y="2881"/>
              <a:ext cx="1799" cy="136"/>
            </a:xfrm>
            <a:prstGeom prst="rect">
              <a:avLst/>
            </a:prstGeom>
            <a:noFill/>
            <a:ln w="9525">
              <a:noFill/>
              <a:miter lim="800000"/>
              <a:headEnd/>
              <a:tailEnd/>
            </a:ln>
          </p:spPr>
          <p:txBody>
            <a:bodyPr wrap="none" lIns="0" tIns="0" rIns="0" bIns="0">
              <a:spAutoFit/>
            </a:bodyPr>
            <a:lstStyle/>
            <a:p>
              <a:pPr marL="180975" indent="-180975">
                <a:buFontTx/>
                <a:buChar char="•"/>
                <a:tabLst>
                  <a:tab pos="180975" algn="l"/>
                </a:tabLst>
              </a:pPr>
              <a:r>
                <a:rPr lang="es-ES" sz="1400">
                  <a:latin typeface="+mn-lt"/>
                </a:rPr>
                <a:t>El sector asegurador y la supervisión</a:t>
              </a:r>
            </a:p>
          </p:txBody>
        </p:sp>
        <p:sp>
          <p:nvSpPr>
            <p:cNvPr id="32792" name="Rectangle 34"/>
            <p:cNvSpPr>
              <a:spLocks noChangeArrowheads="1"/>
            </p:cNvSpPr>
            <p:nvPr/>
          </p:nvSpPr>
          <p:spPr bwMode="auto">
            <a:xfrm>
              <a:off x="3153" y="2629"/>
              <a:ext cx="1105" cy="136"/>
            </a:xfrm>
            <a:prstGeom prst="rect">
              <a:avLst/>
            </a:prstGeom>
            <a:noFill/>
            <a:ln w="9525">
              <a:noFill/>
              <a:miter lim="800000"/>
              <a:headEnd/>
              <a:tailEnd/>
            </a:ln>
          </p:spPr>
          <p:txBody>
            <a:bodyPr wrap="none" lIns="0" tIns="0" rIns="0" bIns="0">
              <a:spAutoFit/>
            </a:bodyPr>
            <a:lstStyle/>
            <a:p>
              <a:pPr marL="180975" indent="-180975">
                <a:buFontTx/>
                <a:buChar char="•"/>
                <a:tabLst>
                  <a:tab pos="180975" algn="l"/>
                </a:tabLst>
              </a:pPr>
              <a:r>
                <a:rPr lang="es-ES" sz="1400">
                  <a:latin typeface="+mn-lt"/>
                </a:rPr>
                <a:t>El Órgano Supervisor</a:t>
              </a:r>
            </a:p>
          </p:txBody>
        </p:sp>
        <p:sp>
          <p:nvSpPr>
            <p:cNvPr id="32793" name="Freeform 35"/>
            <p:cNvSpPr>
              <a:spLocks/>
            </p:cNvSpPr>
            <p:nvPr/>
          </p:nvSpPr>
          <p:spPr bwMode="auto">
            <a:xfrm>
              <a:off x="3040" y="2600"/>
              <a:ext cx="69" cy="447"/>
            </a:xfrm>
            <a:custGeom>
              <a:avLst/>
              <a:gdLst>
                <a:gd name="T0" fmla="*/ 207 w 218"/>
                <a:gd name="T1" fmla="*/ 0 h 668"/>
                <a:gd name="T2" fmla="*/ 186 w 218"/>
                <a:gd name="T3" fmla="*/ 2 h 668"/>
                <a:gd name="T4" fmla="*/ 166 w 218"/>
                <a:gd name="T5" fmla="*/ 6 h 668"/>
                <a:gd name="T6" fmla="*/ 149 w 218"/>
                <a:gd name="T7" fmla="*/ 13 h 668"/>
                <a:gd name="T8" fmla="*/ 134 w 218"/>
                <a:gd name="T9" fmla="*/ 21 h 668"/>
                <a:gd name="T10" fmla="*/ 122 w 218"/>
                <a:gd name="T11" fmla="*/ 30 h 668"/>
                <a:gd name="T12" fmla="*/ 114 w 218"/>
                <a:gd name="T13" fmla="*/ 39 h 668"/>
                <a:gd name="T14" fmla="*/ 110 w 218"/>
                <a:gd name="T15" fmla="*/ 50 h 668"/>
                <a:gd name="T16" fmla="*/ 109 w 218"/>
                <a:gd name="T17" fmla="*/ 278 h 668"/>
                <a:gd name="T18" fmla="*/ 107 w 218"/>
                <a:gd name="T19" fmla="*/ 290 h 668"/>
                <a:gd name="T20" fmla="*/ 101 w 218"/>
                <a:gd name="T21" fmla="*/ 300 h 668"/>
                <a:gd name="T22" fmla="*/ 91 w 218"/>
                <a:gd name="T23" fmla="*/ 310 h 668"/>
                <a:gd name="T24" fmla="*/ 78 w 218"/>
                <a:gd name="T25" fmla="*/ 318 h 668"/>
                <a:gd name="T26" fmla="*/ 61 w 218"/>
                <a:gd name="T27" fmla="*/ 325 h 668"/>
                <a:gd name="T28" fmla="*/ 43 w 218"/>
                <a:gd name="T29" fmla="*/ 330 h 668"/>
                <a:gd name="T30" fmla="*/ 22 w 218"/>
                <a:gd name="T31" fmla="*/ 333 h 668"/>
                <a:gd name="T32" fmla="*/ 0 w 218"/>
                <a:gd name="T33" fmla="*/ 334 h 668"/>
                <a:gd name="T34" fmla="*/ 22 w 218"/>
                <a:gd name="T35" fmla="*/ 335 h 668"/>
                <a:gd name="T36" fmla="*/ 43 w 218"/>
                <a:gd name="T37" fmla="*/ 338 h 668"/>
                <a:gd name="T38" fmla="*/ 61 w 218"/>
                <a:gd name="T39" fmla="*/ 343 h 668"/>
                <a:gd name="T40" fmla="*/ 78 w 218"/>
                <a:gd name="T41" fmla="*/ 350 h 668"/>
                <a:gd name="T42" fmla="*/ 91 w 218"/>
                <a:gd name="T43" fmla="*/ 358 h 668"/>
                <a:gd name="T44" fmla="*/ 101 w 218"/>
                <a:gd name="T45" fmla="*/ 368 h 668"/>
                <a:gd name="T46" fmla="*/ 107 w 218"/>
                <a:gd name="T47" fmla="*/ 378 h 668"/>
                <a:gd name="T48" fmla="*/ 109 w 218"/>
                <a:gd name="T49" fmla="*/ 390 h 668"/>
                <a:gd name="T50" fmla="*/ 110 w 218"/>
                <a:gd name="T51" fmla="*/ 618 h 668"/>
                <a:gd name="T52" fmla="*/ 114 w 218"/>
                <a:gd name="T53" fmla="*/ 629 h 668"/>
                <a:gd name="T54" fmla="*/ 122 w 218"/>
                <a:gd name="T55" fmla="*/ 638 h 668"/>
                <a:gd name="T56" fmla="*/ 134 w 218"/>
                <a:gd name="T57" fmla="*/ 647 h 668"/>
                <a:gd name="T58" fmla="*/ 149 w 218"/>
                <a:gd name="T59" fmla="*/ 655 h 668"/>
                <a:gd name="T60" fmla="*/ 166 w 218"/>
                <a:gd name="T61" fmla="*/ 662 h 668"/>
                <a:gd name="T62" fmla="*/ 186 w 218"/>
                <a:gd name="T63" fmla="*/ 666 h 668"/>
                <a:gd name="T64" fmla="*/ 207 w 218"/>
                <a:gd name="T65" fmla="*/ 668 h 6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668"/>
                <a:gd name="T101" fmla="*/ 218 w 218"/>
                <a:gd name="T102" fmla="*/ 668 h 6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668">
                  <a:moveTo>
                    <a:pt x="218" y="0"/>
                  </a:moveTo>
                  <a:lnTo>
                    <a:pt x="207" y="0"/>
                  </a:lnTo>
                  <a:lnTo>
                    <a:pt x="196" y="1"/>
                  </a:lnTo>
                  <a:lnTo>
                    <a:pt x="186" y="2"/>
                  </a:lnTo>
                  <a:lnTo>
                    <a:pt x="175" y="4"/>
                  </a:lnTo>
                  <a:lnTo>
                    <a:pt x="166" y="6"/>
                  </a:lnTo>
                  <a:lnTo>
                    <a:pt x="157" y="9"/>
                  </a:lnTo>
                  <a:lnTo>
                    <a:pt x="149" y="13"/>
                  </a:lnTo>
                  <a:lnTo>
                    <a:pt x="141" y="17"/>
                  </a:lnTo>
                  <a:lnTo>
                    <a:pt x="134" y="21"/>
                  </a:lnTo>
                  <a:lnTo>
                    <a:pt x="128" y="25"/>
                  </a:lnTo>
                  <a:lnTo>
                    <a:pt x="122" y="30"/>
                  </a:lnTo>
                  <a:lnTo>
                    <a:pt x="117" y="34"/>
                  </a:lnTo>
                  <a:lnTo>
                    <a:pt x="114" y="39"/>
                  </a:lnTo>
                  <a:lnTo>
                    <a:pt x="111" y="45"/>
                  </a:lnTo>
                  <a:lnTo>
                    <a:pt x="110" y="50"/>
                  </a:lnTo>
                  <a:lnTo>
                    <a:pt x="109" y="56"/>
                  </a:lnTo>
                  <a:lnTo>
                    <a:pt x="109" y="278"/>
                  </a:lnTo>
                  <a:lnTo>
                    <a:pt x="109" y="284"/>
                  </a:lnTo>
                  <a:lnTo>
                    <a:pt x="107" y="290"/>
                  </a:lnTo>
                  <a:lnTo>
                    <a:pt x="104" y="295"/>
                  </a:lnTo>
                  <a:lnTo>
                    <a:pt x="101" y="300"/>
                  </a:lnTo>
                  <a:lnTo>
                    <a:pt x="96" y="305"/>
                  </a:lnTo>
                  <a:lnTo>
                    <a:pt x="91" y="310"/>
                  </a:lnTo>
                  <a:lnTo>
                    <a:pt x="85" y="314"/>
                  </a:lnTo>
                  <a:lnTo>
                    <a:pt x="78" y="318"/>
                  </a:lnTo>
                  <a:lnTo>
                    <a:pt x="70" y="321"/>
                  </a:lnTo>
                  <a:lnTo>
                    <a:pt x="61" y="325"/>
                  </a:lnTo>
                  <a:lnTo>
                    <a:pt x="52" y="327"/>
                  </a:lnTo>
                  <a:lnTo>
                    <a:pt x="43" y="330"/>
                  </a:lnTo>
                  <a:lnTo>
                    <a:pt x="32" y="332"/>
                  </a:lnTo>
                  <a:lnTo>
                    <a:pt x="22" y="333"/>
                  </a:lnTo>
                  <a:lnTo>
                    <a:pt x="11" y="334"/>
                  </a:lnTo>
                  <a:lnTo>
                    <a:pt x="0" y="334"/>
                  </a:lnTo>
                  <a:lnTo>
                    <a:pt x="11" y="334"/>
                  </a:lnTo>
                  <a:lnTo>
                    <a:pt x="22" y="335"/>
                  </a:lnTo>
                  <a:lnTo>
                    <a:pt x="32" y="337"/>
                  </a:lnTo>
                  <a:lnTo>
                    <a:pt x="43" y="338"/>
                  </a:lnTo>
                  <a:lnTo>
                    <a:pt x="52" y="341"/>
                  </a:lnTo>
                  <a:lnTo>
                    <a:pt x="61" y="343"/>
                  </a:lnTo>
                  <a:lnTo>
                    <a:pt x="70" y="347"/>
                  </a:lnTo>
                  <a:lnTo>
                    <a:pt x="78" y="350"/>
                  </a:lnTo>
                  <a:lnTo>
                    <a:pt x="85" y="354"/>
                  </a:lnTo>
                  <a:lnTo>
                    <a:pt x="91" y="358"/>
                  </a:lnTo>
                  <a:lnTo>
                    <a:pt x="96" y="363"/>
                  </a:lnTo>
                  <a:lnTo>
                    <a:pt x="101" y="368"/>
                  </a:lnTo>
                  <a:lnTo>
                    <a:pt x="104" y="373"/>
                  </a:lnTo>
                  <a:lnTo>
                    <a:pt x="107" y="378"/>
                  </a:lnTo>
                  <a:lnTo>
                    <a:pt x="109" y="384"/>
                  </a:lnTo>
                  <a:lnTo>
                    <a:pt x="109" y="390"/>
                  </a:lnTo>
                  <a:lnTo>
                    <a:pt x="109" y="612"/>
                  </a:lnTo>
                  <a:lnTo>
                    <a:pt x="110" y="618"/>
                  </a:lnTo>
                  <a:lnTo>
                    <a:pt x="111" y="623"/>
                  </a:lnTo>
                  <a:lnTo>
                    <a:pt x="114" y="629"/>
                  </a:lnTo>
                  <a:lnTo>
                    <a:pt x="117" y="634"/>
                  </a:lnTo>
                  <a:lnTo>
                    <a:pt x="122" y="638"/>
                  </a:lnTo>
                  <a:lnTo>
                    <a:pt x="128" y="643"/>
                  </a:lnTo>
                  <a:lnTo>
                    <a:pt x="134" y="647"/>
                  </a:lnTo>
                  <a:lnTo>
                    <a:pt x="141" y="651"/>
                  </a:lnTo>
                  <a:lnTo>
                    <a:pt x="149" y="655"/>
                  </a:lnTo>
                  <a:lnTo>
                    <a:pt x="157" y="658"/>
                  </a:lnTo>
                  <a:lnTo>
                    <a:pt x="166" y="662"/>
                  </a:lnTo>
                  <a:lnTo>
                    <a:pt x="175" y="664"/>
                  </a:lnTo>
                  <a:lnTo>
                    <a:pt x="186" y="666"/>
                  </a:lnTo>
                  <a:lnTo>
                    <a:pt x="196" y="667"/>
                  </a:lnTo>
                  <a:lnTo>
                    <a:pt x="207" y="668"/>
                  </a:lnTo>
                  <a:lnTo>
                    <a:pt x="218" y="668"/>
                  </a:lnTo>
                </a:path>
              </a:pathLst>
            </a:custGeom>
            <a:noFill/>
            <a:ln w="7938">
              <a:solidFill>
                <a:schemeClr val="tx1"/>
              </a:solidFill>
              <a:prstDash val="solid"/>
              <a:round/>
              <a:headEnd/>
              <a:tailEnd/>
            </a:ln>
          </p:spPr>
          <p:txBody>
            <a:bodyPr/>
            <a:lstStyle/>
            <a:p>
              <a:endParaRPr lang="es-MX">
                <a:latin typeface="+mn-lt"/>
              </a:endParaRPr>
            </a:p>
          </p:txBody>
        </p:sp>
      </p:grpSp>
      <p:sp>
        <p:nvSpPr>
          <p:cNvPr id="5156" name="Rectangle 36"/>
          <p:cNvSpPr>
            <a:spLocks noChangeArrowheads="1"/>
          </p:cNvSpPr>
          <p:nvPr/>
        </p:nvSpPr>
        <p:spPr bwMode="auto">
          <a:xfrm rot="16200000">
            <a:off x="530705" y="5325811"/>
            <a:ext cx="787162" cy="276999"/>
          </a:xfrm>
          <a:prstGeom prst="rect">
            <a:avLst/>
          </a:prstGeom>
          <a:noFill/>
          <a:ln w="9525">
            <a:noFill/>
            <a:miter lim="800000"/>
            <a:headEnd/>
            <a:tailEnd/>
          </a:ln>
        </p:spPr>
        <p:txBody>
          <a:bodyPr wrap="square" lIns="0" tIns="0" rIns="0" bIns="0">
            <a:spAutoFit/>
          </a:bodyPr>
          <a:lstStyle/>
          <a:p>
            <a:pPr algn="ctr"/>
            <a:r>
              <a:rPr lang="es-ES" dirty="0">
                <a:latin typeface="+mn-lt"/>
              </a:rPr>
              <a:t>Nivel 1</a:t>
            </a:r>
          </a:p>
        </p:txBody>
      </p:sp>
      <p:sp>
        <p:nvSpPr>
          <p:cNvPr id="32784" name="Text Box 37"/>
          <p:cNvSpPr txBox="1">
            <a:spLocks noChangeArrowheads="1"/>
          </p:cNvSpPr>
          <p:nvPr/>
        </p:nvSpPr>
        <p:spPr bwMode="auto">
          <a:xfrm>
            <a:off x="1214414" y="6072206"/>
            <a:ext cx="2090738" cy="244475"/>
          </a:xfrm>
          <a:prstGeom prst="rect">
            <a:avLst/>
          </a:prstGeom>
          <a:noFill/>
          <a:ln w="9525">
            <a:noFill/>
            <a:miter lim="800000"/>
            <a:headEnd/>
            <a:tailEnd/>
          </a:ln>
        </p:spPr>
        <p:txBody>
          <a:bodyPr>
            <a:spAutoFit/>
          </a:bodyPr>
          <a:lstStyle/>
          <a:p>
            <a:pPr eaLnBrk="0" hangingPunct="0"/>
            <a:r>
              <a:rPr lang="es-ES_tradnl" sz="1000">
                <a:latin typeface="Calibri" pitchFamily="34" charset="0"/>
              </a:rPr>
              <a:t>Fuente: CNSF-IAIS</a:t>
            </a:r>
          </a:p>
        </p:txBody>
      </p:sp>
      <p:sp>
        <p:nvSpPr>
          <p:cNvPr id="36" name="35 Marcador de número de diapositiva"/>
          <p:cNvSpPr>
            <a:spLocks noGrp="1"/>
          </p:cNvSpPr>
          <p:nvPr>
            <p:ph type="sldNum" sz="quarter" idx="12"/>
          </p:nvPr>
        </p:nvSpPr>
        <p:spPr/>
        <p:txBody>
          <a:bodyPr/>
          <a:lstStyle/>
          <a:p>
            <a:pPr>
              <a:defRPr/>
            </a:pPr>
            <a:fld id="{A639EC79-5CD2-4BBE-8100-9C059106C6FD}" type="slidenum">
              <a:rPr lang="es-MX"/>
              <a:pPr>
                <a:defRPr/>
              </a:pPr>
              <a:t>22</a:t>
            </a:fld>
            <a:endParaRPr lang="es-MX" dirty="0"/>
          </a:p>
        </p:txBody>
      </p:sp>
      <p:sp>
        <p:nvSpPr>
          <p:cNvPr id="67" name="Rectangle 10"/>
          <p:cNvSpPr>
            <a:spLocks noChangeArrowheads="1"/>
          </p:cNvSpPr>
          <p:nvPr/>
        </p:nvSpPr>
        <p:spPr bwMode="auto">
          <a:xfrm>
            <a:off x="4857750" y="3214686"/>
            <a:ext cx="1928813" cy="646331"/>
          </a:xfrm>
          <a:prstGeom prst="rect">
            <a:avLst/>
          </a:prstGeom>
          <a:solidFill>
            <a:schemeClr val="tx2">
              <a:lumMod val="60000"/>
              <a:lumOff val="40000"/>
            </a:schemeClr>
          </a:solidFill>
          <a:ln w="9525">
            <a:noFill/>
            <a:miter lim="800000"/>
            <a:headEnd/>
            <a:tailEnd/>
          </a:ln>
        </p:spPr>
        <p:txBody>
          <a:bodyPr wrap="square" lIns="0" tIns="0" rIns="0" bIns="0">
            <a:spAutoFit/>
          </a:bodyPr>
          <a:lstStyle/>
          <a:p>
            <a:pPr algn="ctr" fontAlgn="auto">
              <a:spcBef>
                <a:spcPts val="0"/>
              </a:spcBef>
              <a:spcAft>
                <a:spcPts val="0"/>
              </a:spcAft>
              <a:defRPr/>
            </a:pPr>
            <a:r>
              <a:rPr lang="es-ES" sz="1400" b="1" dirty="0">
                <a:solidFill>
                  <a:schemeClr val="bg1"/>
                </a:solidFill>
                <a:latin typeface="+mn-lt"/>
              </a:rPr>
              <a:t>ORSA</a:t>
            </a:r>
          </a:p>
          <a:p>
            <a:pPr algn="ctr" fontAlgn="auto">
              <a:spcBef>
                <a:spcPts val="0"/>
              </a:spcBef>
              <a:spcAft>
                <a:spcPts val="0"/>
              </a:spcAft>
              <a:defRPr/>
            </a:pPr>
            <a:r>
              <a:rPr lang="es-ES" sz="1400" b="1" dirty="0" err="1" smtClean="0">
                <a:solidFill>
                  <a:schemeClr val="bg1"/>
                </a:solidFill>
                <a:latin typeface="+mn-lt"/>
              </a:rPr>
              <a:t>Own</a:t>
            </a:r>
            <a:r>
              <a:rPr lang="es-ES" sz="1400" b="1" dirty="0" smtClean="0">
                <a:solidFill>
                  <a:schemeClr val="bg1"/>
                </a:solidFill>
                <a:latin typeface="+mn-lt"/>
              </a:rPr>
              <a:t>  </a:t>
            </a:r>
            <a:r>
              <a:rPr lang="es-ES" sz="1400" b="1" dirty="0" err="1">
                <a:solidFill>
                  <a:schemeClr val="bg1"/>
                </a:solidFill>
                <a:latin typeface="+mn-lt"/>
              </a:rPr>
              <a:t>Risk</a:t>
            </a:r>
            <a:r>
              <a:rPr lang="es-ES" sz="1400" b="1" dirty="0">
                <a:solidFill>
                  <a:schemeClr val="bg1"/>
                </a:solidFill>
                <a:latin typeface="+mn-lt"/>
              </a:rPr>
              <a:t>  </a:t>
            </a:r>
            <a:r>
              <a:rPr lang="es-ES" sz="1400" b="1" dirty="0" err="1">
                <a:solidFill>
                  <a:schemeClr val="bg1"/>
                </a:solidFill>
                <a:latin typeface="+mn-lt"/>
              </a:rPr>
              <a:t>Self</a:t>
            </a:r>
            <a:r>
              <a:rPr lang="es-ES" sz="1400" b="1" dirty="0">
                <a:solidFill>
                  <a:schemeClr val="bg1"/>
                </a:solidFill>
                <a:latin typeface="+mn-lt"/>
              </a:rPr>
              <a:t> </a:t>
            </a:r>
            <a:r>
              <a:rPr lang="es-ES" sz="1400" b="1" dirty="0" err="1">
                <a:solidFill>
                  <a:schemeClr val="bg1"/>
                </a:solidFill>
                <a:latin typeface="+mn-lt"/>
              </a:rPr>
              <a:t>Assesment</a:t>
            </a:r>
            <a:endParaRPr lang="es-ES" sz="1400" b="1" dirty="0">
              <a:solidFill>
                <a:schemeClr val="bg1"/>
              </a:solidFill>
              <a:latin typeface="+mn-lt"/>
            </a:endParaRPr>
          </a:p>
        </p:txBody>
      </p:sp>
      <p:sp>
        <p:nvSpPr>
          <p:cNvPr id="32787" name="Rectangle 13"/>
          <p:cNvSpPr>
            <a:spLocks noChangeArrowheads="1"/>
          </p:cNvSpPr>
          <p:nvPr/>
        </p:nvSpPr>
        <p:spPr bwMode="auto">
          <a:xfrm>
            <a:off x="7217052" y="3429000"/>
            <a:ext cx="998286" cy="215444"/>
          </a:xfrm>
          <a:prstGeom prst="rect">
            <a:avLst/>
          </a:prstGeom>
          <a:noFill/>
          <a:ln w="9525">
            <a:noFill/>
            <a:miter lim="800000"/>
            <a:headEnd/>
            <a:tailEnd/>
          </a:ln>
        </p:spPr>
        <p:txBody>
          <a:bodyPr wrap="none" lIns="0" tIns="0" rIns="0" bIns="0">
            <a:spAutoFit/>
          </a:bodyPr>
          <a:lstStyle/>
          <a:p>
            <a:pPr algn="ctr"/>
            <a:r>
              <a:rPr lang="es-ES" sz="1400" dirty="0">
                <a:latin typeface="+mn-lt"/>
              </a:rPr>
              <a:t>Transparencia</a:t>
            </a:r>
          </a:p>
        </p:txBody>
      </p:sp>
      <p:cxnSp>
        <p:nvCxnSpPr>
          <p:cNvPr id="70" name="69 Conector recto"/>
          <p:cNvCxnSpPr/>
          <p:nvPr/>
        </p:nvCxnSpPr>
        <p:spPr>
          <a:xfrm>
            <a:off x="2928926" y="4000504"/>
            <a:ext cx="5786437"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1 Título"/>
          <p:cNvSpPr>
            <a:spLocks noGrp="1"/>
          </p:cNvSpPr>
          <p:nvPr>
            <p:ph type="title"/>
          </p:nvPr>
        </p:nvSpPr>
        <p:spPr>
          <a:xfrm>
            <a:off x="457200" y="71414"/>
            <a:ext cx="8229600" cy="928694"/>
          </a:xfrm>
        </p:spPr>
        <p:txBody>
          <a:bodyPr>
            <a:normAutofit/>
          </a:bodyPr>
          <a:lstStyle/>
          <a:p>
            <a:r>
              <a:rPr lang="es-MX" dirty="0" smtClean="0"/>
              <a:t>Un Marco para la Supervisión</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156"/>
                                        </p:tgtEl>
                                        <p:attrNameLst>
                                          <p:attrName>style.visibility</p:attrName>
                                        </p:attrNameLst>
                                      </p:cBhvr>
                                      <p:to>
                                        <p:strVal val="visible"/>
                                      </p:to>
                                    </p:set>
                                    <p:animEffect transition="in" filter="fade">
                                      <p:cBhvr>
                                        <p:cTn id="7" dur="1000"/>
                                        <p:tgtEl>
                                          <p:spTgt spid="5156"/>
                                        </p:tgtEl>
                                      </p:cBhvr>
                                    </p:animEffect>
                                    <p:anim calcmode="lin" valueType="num">
                                      <p:cBhvr>
                                        <p:cTn id="8" dur="1000" fill="hold"/>
                                        <p:tgtEl>
                                          <p:spTgt spid="5156"/>
                                        </p:tgtEl>
                                        <p:attrNameLst>
                                          <p:attrName>ppt_x</p:attrName>
                                        </p:attrNameLst>
                                      </p:cBhvr>
                                      <p:tavLst>
                                        <p:tav tm="0">
                                          <p:val>
                                            <p:strVal val="#ppt_x"/>
                                          </p:val>
                                        </p:tav>
                                        <p:tav tm="100000">
                                          <p:val>
                                            <p:strVal val="#ppt_x"/>
                                          </p:val>
                                        </p:tav>
                                      </p:tavLst>
                                    </p:anim>
                                    <p:anim calcmode="lin" valueType="num">
                                      <p:cBhvr>
                                        <p:cTn id="9" dur="1000" fill="hold"/>
                                        <p:tgtEl>
                                          <p:spTgt spid="51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5145"/>
                                        </p:tgtEl>
                                        <p:attrNameLst>
                                          <p:attrName>style.visibility</p:attrName>
                                        </p:attrNameLst>
                                      </p:cBhvr>
                                      <p:to>
                                        <p:strVal val="visible"/>
                                      </p:to>
                                    </p:set>
                                    <p:animEffect transition="in" filter="fade">
                                      <p:cBhvr>
                                        <p:cTn id="25" dur="1000"/>
                                        <p:tgtEl>
                                          <p:spTgt spid="5145"/>
                                        </p:tgtEl>
                                      </p:cBhvr>
                                    </p:animEffect>
                                    <p:anim calcmode="lin" valueType="num">
                                      <p:cBhvr>
                                        <p:cTn id="26" dur="1000" fill="hold"/>
                                        <p:tgtEl>
                                          <p:spTgt spid="5145"/>
                                        </p:tgtEl>
                                        <p:attrNameLst>
                                          <p:attrName>ppt_x</p:attrName>
                                        </p:attrNameLst>
                                      </p:cBhvr>
                                      <p:tavLst>
                                        <p:tav tm="0">
                                          <p:val>
                                            <p:strVal val="#ppt_x"/>
                                          </p:val>
                                        </p:tav>
                                        <p:tav tm="100000">
                                          <p:val>
                                            <p:strVal val="#ppt_x"/>
                                          </p:val>
                                        </p:tav>
                                      </p:tavLst>
                                    </p:anim>
                                    <p:anim calcmode="lin" valueType="num">
                                      <p:cBhvr>
                                        <p:cTn id="27" dur="1000" fill="hold"/>
                                        <p:tgtEl>
                                          <p:spTgt spid="514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5146"/>
                                        </p:tgtEl>
                                        <p:attrNameLst>
                                          <p:attrName>style.visibility</p:attrName>
                                        </p:attrNameLst>
                                      </p:cBhvr>
                                      <p:to>
                                        <p:strVal val="visible"/>
                                      </p:to>
                                    </p:set>
                                    <p:animEffect transition="in" filter="fade">
                                      <p:cBhvr>
                                        <p:cTn id="37" dur="1000"/>
                                        <p:tgtEl>
                                          <p:spTgt spid="5146"/>
                                        </p:tgtEl>
                                      </p:cBhvr>
                                    </p:animEffect>
                                    <p:anim calcmode="lin" valueType="num">
                                      <p:cBhvr>
                                        <p:cTn id="38" dur="1000" fill="hold"/>
                                        <p:tgtEl>
                                          <p:spTgt spid="5146"/>
                                        </p:tgtEl>
                                        <p:attrNameLst>
                                          <p:attrName>ppt_x</p:attrName>
                                        </p:attrNameLst>
                                      </p:cBhvr>
                                      <p:tavLst>
                                        <p:tav tm="0">
                                          <p:val>
                                            <p:strVal val="#ppt_x"/>
                                          </p:val>
                                        </p:tav>
                                        <p:tav tm="100000">
                                          <p:val>
                                            <p:strVal val="#ppt_x"/>
                                          </p:val>
                                        </p:tav>
                                      </p:tavLst>
                                    </p:anim>
                                    <p:anim calcmode="lin" valueType="num">
                                      <p:cBhvr>
                                        <p:cTn id="39" dur="1000" fill="hold"/>
                                        <p:tgtEl>
                                          <p:spTgt spid="514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p:bldP spid="5146" grpId="0"/>
      <p:bldP spid="51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565525" y="3735388"/>
            <a:ext cx="2087563" cy="619125"/>
          </a:xfrm>
          <a:prstGeom prst="rect">
            <a:avLst/>
          </a:prstGeom>
          <a:solidFill>
            <a:schemeClr val="bg1"/>
          </a:solidFill>
          <a:ln w="38100">
            <a:solidFill>
              <a:schemeClr val="tx1"/>
            </a:solidFill>
            <a:miter lim="800000"/>
            <a:headEnd/>
            <a:tailEnd/>
          </a:ln>
          <a:effectLst>
            <a:outerShdw blurRad="101600" dir="14460000" sx="104000" sy="104000" algn="br" rotWithShape="0">
              <a:srgbClr val="000000">
                <a:alpha val="40000"/>
              </a:srgbClr>
            </a:outerShdw>
          </a:effectLst>
        </p:spPr>
        <p:txBody>
          <a:bodyPr>
            <a:spAutoFit/>
          </a:bodyPr>
          <a:lstStyle/>
          <a:p>
            <a:pPr algn="ctr" fontAlgn="auto">
              <a:spcBef>
                <a:spcPct val="50000"/>
              </a:spcBef>
              <a:spcAft>
                <a:spcPts val="0"/>
              </a:spcAft>
              <a:defRPr/>
            </a:pPr>
            <a:r>
              <a:rPr lang="es-ES_tradnl" sz="1600" dirty="0">
                <a:latin typeface="Arial" pitchFamily="34" charset="0"/>
              </a:rPr>
              <a:t>Administración Integral de Riesgos</a:t>
            </a:r>
            <a:endParaRPr lang="es-ES" sz="1600" dirty="0">
              <a:latin typeface="Arial" pitchFamily="34" charset="0"/>
            </a:endParaRPr>
          </a:p>
        </p:txBody>
      </p:sp>
      <p:sp>
        <p:nvSpPr>
          <p:cNvPr id="59395" name="Text Box 3"/>
          <p:cNvSpPr txBox="1">
            <a:spLocks noChangeArrowheads="1"/>
          </p:cNvSpPr>
          <p:nvPr/>
        </p:nvSpPr>
        <p:spPr bwMode="auto">
          <a:xfrm>
            <a:off x="3643313" y="2344738"/>
            <a:ext cx="1944687" cy="649287"/>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dirty="0">
                <a:latin typeface="Arial" pitchFamily="34" charset="0"/>
              </a:rPr>
              <a:t>CAPITAL DE SOLVENCIA DETERMINACIÓN</a:t>
            </a:r>
            <a:endParaRPr lang="es-ES" sz="1200" dirty="0">
              <a:latin typeface="Arial" pitchFamily="34" charset="0"/>
            </a:endParaRPr>
          </a:p>
        </p:txBody>
      </p:sp>
      <p:sp>
        <p:nvSpPr>
          <p:cNvPr id="59396" name="Text Box 4"/>
          <p:cNvSpPr txBox="1">
            <a:spLocks noChangeArrowheads="1"/>
          </p:cNvSpPr>
          <p:nvPr/>
        </p:nvSpPr>
        <p:spPr bwMode="auto">
          <a:xfrm>
            <a:off x="6772275" y="2355850"/>
            <a:ext cx="1873250" cy="649288"/>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dirty="0">
                <a:latin typeface="Arial" pitchFamily="34" charset="0"/>
              </a:rPr>
              <a:t>RESERVAS                 (O PROVISIONES) TÉCNICAS</a:t>
            </a:r>
            <a:endParaRPr lang="es-ES" sz="1200" dirty="0">
              <a:latin typeface="Arial" pitchFamily="34" charset="0"/>
            </a:endParaRPr>
          </a:p>
        </p:txBody>
      </p:sp>
      <p:sp>
        <p:nvSpPr>
          <p:cNvPr id="59397" name="Text Box 5"/>
          <p:cNvSpPr txBox="1">
            <a:spLocks noChangeArrowheads="1"/>
          </p:cNvSpPr>
          <p:nvPr/>
        </p:nvSpPr>
        <p:spPr bwMode="auto">
          <a:xfrm>
            <a:off x="6772275" y="3355975"/>
            <a:ext cx="1871663" cy="466725"/>
          </a:xfrm>
          <a:prstGeom prst="rect">
            <a:avLst/>
          </a:prstGeom>
          <a:solidFill>
            <a:schemeClr val="tx2">
              <a:lumMod val="60000"/>
              <a:lumOff val="40000"/>
            </a:schemeClr>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b="1" dirty="0">
                <a:solidFill>
                  <a:schemeClr val="bg1"/>
                </a:solidFill>
                <a:latin typeface="Arial" pitchFamily="34" charset="0"/>
              </a:rPr>
              <a:t>GOBIERNO CORPORATIVO</a:t>
            </a:r>
            <a:endParaRPr lang="es-ES" sz="300" b="1" dirty="0">
              <a:solidFill>
                <a:schemeClr val="bg1"/>
              </a:solidFill>
              <a:latin typeface="Arial" pitchFamily="34" charset="0"/>
            </a:endParaRPr>
          </a:p>
        </p:txBody>
      </p:sp>
      <p:sp>
        <p:nvSpPr>
          <p:cNvPr id="59398" name="Text Box 6"/>
          <p:cNvSpPr txBox="1">
            <a:spLocks noChangeArrowheads="1"/>
          </p:cNvSpPr>
          <p:nvPr/>
        </p:nvSpPr>
        <p:spPr bwMode="auto">
          <a:xfrm>
            <a:off x="6772275" y="4213225"/>
            <a:ext cx="1871663" cy="476250"/>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endParaRPr lang="es-ES_tradnl" sz="200">
              <a:latin typeface="Arial" pitchFamily="34" charset="0"/>
            </a:endParaRPr>
          </a:p>
          <a:p>
            <a:pPr algn="ctr" fontAlgn="auto">
              <a:spcBef>
                <a:spcPct val="50000"/>
              </a:spcBef>
              <a:spcAft>
                <a:spcPts val="0"/>
              </a:spcAft>
              <a:defRPr/>
            </a:pPr>
            <a:r>
              <a:rPr lang="es-ES_tradnl" sz="1200">
                <a:latin typeface="Arial" pitchFamily="34" charset="0"/>
              </a:rPr>
              <a:t>FUNCIÓN ACTUARIAL</a:t>
            </a:r>
          </a:p>
          <a:p>
            <a:pPr algn="ctr" fontAlgn="auto">
              <a:spcBef>
                <a:spcPct val="50000"/>
              </a:spcBef>
              <a:spcAft>
                <a:spcPts val="0"/>
              </a:spcAft>
              <a:defRPr/>
            </a:pPr>
            <a:endParaRPr lang="es-ES" sz="300">
              <a:latin typeface="Arial" pitchFamily="34" charset="0"/>
            </a:endParaRPr>
          </a:p>
        </p:txBody>
      </p:sp>
      <p:sp>
        <p:nvSpPr>
          <p:cNvPr id="59399" name="Text Box 7"/>
          <p:cNvSpPr txBox="1">
            <a:spLocks noChangeArrowheads="1"/>
          </p:cNvSpPr>
          <p:nvPr/>
        </p:nvSpPr>
        <p:spPr bwMode="auto">
          <a:xfrm>
            <a:off x="4702175" y="5176838"/>
            <a:ext cx="1798638" cy="466725"/>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dirty="0">
                <a:latin typeface="Arial" pitchFamily="34" charset="0"/>
              </a:rPr>
              <a:t>INVERSIONES DE RESERVA Y CAPITAL</a:t>
            </a:r>
            <a:endParaRPr lang="es-ES" sz="1200" dirty="0">
              <a:latin typeface="Arial" pitchFamily="34" charset="0"/>
            </a:endParaRPr>
          </a:p>
        </p:txBody>
      </p:sp>
      <p:sp>
        <p:nvSpPr>
          <p:cNvPr id="59400" name="Text Box 8"/>
          <p:cNvSpPr txBox="1">
            <a:spLocks noChangeArrowheads="1"/>
          </p:cNvSpPr>
          <p:nvPr/>
        </p:nvSpPr>
        <p:spPr bwMode="auto">
          <a:xfrm>
            <a:off x="2773363" y="5176838"/>
            <a:ext cx="1727200" cy="466725"/>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r>
              <a:rPr lang="es-ES_tradnl" sz="1200" dirty="0">
                <a:latin typeface="Arial" pitchFamily="34" charset="0"/>
              </a:rPr>
              <a:t>IFRS (NIIF’S) CONVERGENCIA</a:t>
            </a:r>
            <a:endParaRPr lang="es-ES" sz="1200" dirty="0">
              <a:latin typeface="Arial" pitchFamily="34" charset="0"/>
            </a:endParaRPr>
          </a:p>
        </p:txBody>
      </p:sp>
      <p:sp>
        <p:nvSpPr>
          <p:cNvPr id="33800" name="Text Box 9"/>
          <p:cNvSpPr txBox="1">
            <a:spLocks noChangeArrowheads="1"/>
          </p:cNvSpPr>
          <p:nvPr/>
        </p:nvSpPr>
        <p:spPr bwMode="auto">
          <a:xfrm>
            <a:off x="714375" y="5175250"/>
            <a:ext cx="1798638" cy="466725"/>
          </a:xfrm>
          <a:prstGeom prst="rect">
            <a:avLst/>
          </a:prstGeom>
          <a:solidFill>
            <a:schemeClr val="bg1"/>
          </a:solidFill>
          <a:ln w="9525">
            <a:solidFill>
              <a:schemeClr val="tx1"/>
            </a:solidFill>
            <a:miter lim="800000"/>
            <a:headEnd/>
            <a:tailEnd/>
          </a:ln>
          <a:effectLst>
            <a:prstShdw prst="shdw13" dist="53882" dir="13500000">
              <a:srgbClr val="808080">
                <a:alpha val="50000"/>
              </a:srgbClr>
            </a:prstShdw>
          </a:effectLst>
        </p:spPr>
        <p:txBody>
          <a:bodyPr>
            <a:spAutoFit/>
          </a:bodyPr>
          <a:lstStyle/>
          <a:p>
            <a:pPr algn="ctr">
              <a:spcBef>
                <a:spcPct val="50000"/>
              </a:spcBef>
            </a:pPr>
            <a:r>
              <a:rPr lang="es-ES_tradnl" sz="1200">
                <a:latin typeface="Calibri" pitchFamily="34" charset="0"/>
              </a:rPr>
              <a:t>REVELACIÓN DE INFORMACIÓN</a:t>
            </a:r>
            <a:endParaRPr lang="es-ES" sz="1200">
              <a:latin typeface="Calibri" pitchFamily="34" charset="0"/>
            </a:endParaRPr>
          </a:p>
        </p:txBody>
      </p:sp>
      <p:sp>
        <p:nvSpPr>
          <p:cNvPr id="33801" name="Text Box 10"/>
          <p:cNvSpPr txBox="1">
            <a:spLocks noChangeArrowheads="1"/>
          </p:cNvSpPr>
          <p:nvPr/>
        </p:nvSpPr>
        <p:spPr bwMode="auto">
          <a:xfrm>
            <a:off x="714375" y="4213225"/>
            <a:ext cx="1798638" cy="476250"/>
          </a:xfrm>
          <a:prstGeom prst="rect">
            <a:avLst/>
          </a:prstGeom>
          <a:solidFill>
            <a:schemeClr val="bg1"/>
          </a:solidFill>
          <a:ln w="9525">
            <a:solidFill>
              <a:schemeClr val="tx1"/>
            </a:solidFill>
            <a:miter lim="800000"/>
            <a:headEnd/>
            <a:tailEnd/>
          </a:ln>
          <a:effectLst>
            <a:prstShdw prst="shdw13" dist="53882" dir="13500000">
              <a:srgbClr val="808080">
                <a:alpha val="50000"/>
              </a:srgbClr>
            </a:prstShdw>
          </a:effectLst>
        </p:spPr>
        <p:txBody>
          <a:bodyPr>
            <a:spAutoFit/>
          </a:bodyPr>
          <a:lstStyle/>
          <a:p>
            <a:pPr algn="ctr">
              <a:spcBef>
                <a:spcPct val="50000"/>
              </a:spcBef>
            </a:pPr>
            <a:endParaRPr lang="es-ES_tradnl" sz="200">
              <a:latin typeface="Calibri" pitchFamily="34" charset="0"/>
            </a:endParaRPr>
          </a:p>
          <a:p>
            <a:pPr algn="ctr">
              <a:spcBef>
                <a:spcPct val="50000"/>
              </a:spcBef>
            </a:pPr>
            <a:r>
              <a:rPr lang="es-ES_tradnl" sz="1200">
                <a:latin typeface="Calibri" pitchFamily="34" charset="0"/>
              </a:rPr>
              <a:t>REASEGURO</a:t>
            </a:r>
          </a:p>
          <a:p>
            <a:pPr algn="ctr">
              <a:spcBef>
                <a:spcPct val="50000"/>
              </a:spcBef>
            </a:pPr>
            <a:endParaRPr lang="es-ES" sz="300">
              <a:latin typeface="Calibri" pitchFamily="34" charset="0"/>
            </a:endParaRPr>
          </a:p>
        </p:txBody>
      </p:sp>
      <p:sp>
        <p:nvSpPr>
          <p:cNvPr id="33802" name="Text Box 11"/>
          <p:cNvSpPr txBox="1">
            <a:spLocks noChangeArrowheads="1"/>
          </p:cNvSpPr>
          <p:nvPr/>
        </p:nvSpPr>
        <p:spPr bwMode="auto">
          <a:xfrm>
            <a:off x="714375" y="3317875"/>
            <a:ext cx="1798638" cy="466725"/>
          </a:xfrm>
          <a:prstGeom prst="rect">
            <a:avLst/>
          </a:prstGeom>
          <a:solidFill>
            <a:schemeClr val="bg1"/>
          </a:solidFill>
          <a:ln w="9525">
            <a:solidFill>
              <a:schemeClr val="tx1"/>
            </a:solidFill>
            <a:miter lim="800000"/>
            <a:headEnd/>
            <a:tailEnd/>
          </a:ln>
          <a:effectLst>
            <a:prstShdw prst="shdw13" dist="53882" dir="13500000">
              <a:srgbClr val="808080">
                <a:alpha val="50000"/>
              </a:srgbClr>
            </a:prstShdw>
          </a:effectLst>
        </p:spPr>
        <p:txBody>
          <a:bodyPr>
            <a:spAutoFit/>
          </a:bodyPr>
          <a:lstStyle/>
          <a:p>
            <a:pPr algn="ctr">
              <a:spcBef>
                <a:spcPct val="50000"/>
              </a:spcBef>
            </a:pPr>
            <a:r>
              <a:rPr lang="es-ES_tradnl" sz="1200">
                <a:latin typeface="Calibri" pitchFamily="34" charset="0"/>
              </a:rPr>
              <a:t>RIESGO OPERATIVO Y CONTRAPARTE</a:t>
            </a:r>
            <a:endParaRPr lang="es-ES" sz="1200">
              <a:latin typeface="Calibri" pitchFamily="34" charset="0"/>
            </a:endParaRPr>
          </a:p>
        </p:txBody>
      </p:sp>
      <p:sp>
        <p:nvSpPr>
          <p:cNvPr id="33803" name="Line 12"/>
          <p:cNvSpPr>
            <a:spLocks noChangeShapeType="1"/>
          </p:cNvSpPr>
          <p:nvPr/>
        </p:nvSpPr>
        <p:spPr bwMode="auto">
          <a:xfrm flipH="1" flipV="1">
            <a:off x="2571750" y="2641600"/>
            <a:ext cx="919163" cy="1036638"/>
          </a:xfrm>
          <a:prstGeom prst="line">
            <a:avLst/>
          </a:prstGeom>
          <a:noFill/>
          <a:ln w="9525">
            <a:solidFill>
              <a:schemeClr val="tx1"/>
            </a:solidFill>
            <a:round/>
            <a:headEnd/>
            <a:tailEnd type="triangle" w="med" len="med"/>
          </a:ln>
        </p:spPr>
        <p:txBody>
          <a:bodyPr/>
          <a:lstStyle/>
          <a:p>
            <a:endParaRPr lang="es-MX"/>
          </a:p>
        </p:txBody>
      </p:sp>
      <p:sp>
        <p:nvSpPr>
          <p:cNvPr id="33804" name="Line 13"/>
          <p:cNvSpPr>
            <a:spLocks noChangeShapeType="1"/>
          </p:cNvSpPr>
          <p:nvPr/>
        </p:nvSpPr>
        <p:spPr bwMode="auto">
          <a:xfrm flipH="1" flipV="1">
            <a:off x="2571750" y="3498850"/>
            <a:ext cx="919163" cy="468313"/>
          </a:xfrm>
          <a:prstGeom prst="line">
            <a:avLst/>
          </a:prstGeom>
          <a:noFill/>
          <a:ln w="9525">
            <a:solidFill>
              <a:schemeClr val="tx1"/>
            </a:solidFill>
            <a:round/>
            <a:headEnd/>
            <a:tailEnd type="triangle" w="med" len="med"/>
          </a:ln>
        </p:spPr>
        <p:txBody>
          <a:bodyPr/>
          <a:lstStyle/>
          <a:p>
            <a:endParaRPr lang="es-MX"/>
          </a:p>
        </p:txBody>
      </p:sp>
      <p:sp>
        <p:nvSpPr>
          <p:cNvPr id="33805" name="Line 14"/>
          <p:cNvSpPr>
            <a:spLocks noChangeShapeType="1"/>
          </p:cNvSpPr>
          <p:nvPr/>
        </p:nvSpPr>
        <p:spPr bwMode="auto">
          <a:xfrm flipH="1">
            <a:off x="2571750" y="4427538"/>
            <a:ext cx="935038" cy="685800"/>
          </a:xfrm>
          <a:prstGeom prst="line">
            <a:avLst/>
          </a:prstGeom>
          <a:noFill/>
          <a:ln w="9525">
            <a:solidFill>
              <a:schemeClr val="tx1"/>
            </a:solidFill>
            <a:round/>
            <a:headEnd/>
            <a:tailEnd type="triangle" w="med" len="med"/>
          </a:ln>
        </p:spPr>
        <p:txBody>
          <a:bodyPr/>
          <a:lstStyle/>
          <a:p>
            <a:endParaRPr lang="es-MX"/>
          </a:p>
        </p:txBody>
      </p:sp>
      <p:sp>
        <p:nvSpPr>
          <p:cNvPr id="33806" name="Line 15"/>
          <p:cNvSpPr>
            <a:spLocks noChangeShapeType="1"/>
          </p:cNvSpPr>
          <p:nvPr/>
        </p:nvSpPr>
        <p:spPr bwMode="auto">
          <a:xfrm flipH="1">
            <a:off x="3714750" y="4427538"/>
            <a:ext cx="571500" cy="714375"/>
          </a:xfrm>
          <a:prstGeom prst="line">
            <a:avLst/>
          </a:prstGeom>
          <a:noFill/>
          <a:ln w="9525">
            <a:solidFill>
              <a:schemeClr val="tx1"/>
            </a:solidFill>
            <a:round/>
            <a:headEnd/>
            <a:tailEnd type="triangle" w="med" len="med"/>
          </a:ln>
        </p:spPr>
        <p:txBody>
          <a:bodyPr/>
          <a:lstStyle/>
          <a:p>
            <a:endParaRPr lang="es-MX"/>
          </a:p>
        </p:txBody>
      </p:sp>
      <p:sp>
        <p:nvSpPr>
          <p:cNvPr id="33807" name="Line 16"/>
          <p:cNvSpPr>
            <a:spLocks noChangeShapeType="1"/>
          </p:cNvSpPr>
          <p:nvPr/>
        </p:nvSpPr>
        <p:spPr bwMode="auto">
          <a:xfrm>
            <a:off x="4930775" y="4427538"/>
            <a:ext cx="641350" cy="714375"/>
          </a:xfrm>
          <a:prstGeom prst="line">
            <a:avLst/>
          </a:prstGeom>
          <a:noFill/>
          <a:ln w="9525">
            <a:solidFill>
              <a:schemeClr val="tx1"/>
            </a:solidFill>
            <a:round/>
            <a:headEnd/>
            <a:tailEnd type="triangle" w="med" len="med"/>
          </a:ln>
        </p:spPr>
        <p:txBody>
          <a:bodyPr/>
          <a:lstStyle/>
          <a:p>
            <a:endParaRPr lang="es-MX"/>
          </a:p>
        </p:txBody>
      </p:sp>
      <p:sp>
        <p:nvSpPr>
          <p:cNvPr id="33808" name="Line 17"/>
          <p:cNvSpPr>
            <a:spLocks noChangeShapeType="1"/>
          </p:cNvSpPr>
          <p:nvPr/>
        </p:nvSpPr>
        <p:spPr bwMode="auto">
          <a:xfrm>
            <a:off x="5724525" y="4422775"/>
            <a:ext cx="1062038" cy="647700"/>
          </a:xfrm>
          <a:prstGeom prst="line">
            <a:avLst/>
          </a:prstGeom>
          <a:noFill/>
          <a:ln w="9525">
            <a:solidFill>
              <a:schemeClr val="tx1"/>
            </a:solidFill>
            <a:round/>
            <a:headEnd/>
            <a:tailEnd type="triangle" w="med" len="med"/>
          </a:ln>
        </p:spPr>
        <p:txBody>
          <a:bodyPr/>
          <a:lstStyle/>
          <a:p>
            <a:endParaRPr lang="es-MX"/>
          </a:p>
        </p:txBody>
      </p:sp>
      <p:sp>
        <p:nvSpPr>
          <p:cNvPr id="33809" name="Line 18"/>
          <p:cNvSpPr>
            <a:spLocks noChangeShapeType="1"/>
          </p:cNvSpPr>
          <p:nvPr/>
        </p:nvSpPr>
        <p:spPr bwMode="auto">
          <a:xfrm flipV="1">
            <a:off x="5722938" y="3570288"/>
            <a:ext cx="992187" cy="368300"/>
          </a:xfrm>
          <a:prstGeom prst="line">
            <a:avLst/>
          </a:prstGeom>
          <a:noFill/>
          <a:ln w="9525">
            <a:solidFill>
              <a:schemeClr val="tx1"/>
            </a:solidFill>
            <a:round/>
            <a:headEnd/>
            <a:tailEnd type="triangle" w="med" len="med"/>
          </a:ln>
        </p:spPr>
        <p:txBody>
          <a:bodyPr/>
          <a:lstStyle/>
          <a:p>
            <a:endParaRPr lang="es-MX"/>
          </a:p>
        </p:txBody>
      </p:sp>
      <p:sp>
        <p:nvSpPr>
          <p:cNvPr id="33810" name="Line 19"/>
          <p:cNvSpPr>
            <a:spLocks noChangeShapeType="1"/>
          </p:cNvSpPr>
          <p:nvPr/>
        </p:nvSpPr>
        <p:spPr bwMode="auto">
          <a:xfrm flipV="1">
            <a:off x="5722938" y="2641600"/>
            <a:ext cx="992187" cy="1036638"/>
          </a:xfrm>
          <a:prstGeom prst="line">
            <a:avLst/>
          </a:prstGeom>
          <a:noFill/>
          <a:ln w="9525">
            <a:solidFill>
              <a:schemeClr val="tx1"/>
            </a:solidFill>
            <a:round/>
            <a:headEnd/>
            <a:tailEnd type="triangle" w="med" len="med"/>
          </a:ln>
        </p:spPr>
        <p:txBody>
          <a:bodyPr/>
          <a:lstStyle/>
          <a:p>
            <a:endParaRPr lang="es-MX"/>
          </a:p>
        </p:txBody>
      </p:sp>
      <p:sp>
        <p:nvSpPr>
          <p:cNvPr id="33811" name="Line 20"/>
          <p:cNvSpPr>
            <a:spLocks noChangeShapeType="1"/>
          </p:cNvSpPr>
          <p:nvPr/>
        </p:nvSpPr>
        <p:spPr bwMode="auto">
          <a:xfrm flipH="1" flipV="1">
            <a:off x="4643438" y="3103563"/>
            <a:ext cx="0" cy="574675"/>
          </a:xfrm>
          <a:prstGeom prst="line">
            <a:avLst/>
          </a:prstGeom>
          <a:noFill/>
          <a:ln w="9525">
            <a:solidFill>
              <a:schemeClr val="tx1"/>
            </a:solidFill>
            <a:round/>
            <a:headEnd/>
            <a:tailEnd type="triangle" w="med" len="med"/>
          </a:ln>
        </p:spPr>
        <p:txBody>
          <a:bodyPr/>
          <a:lstStyle/>
          <a:p>
            <a:endParaRPr lang="es-MX"/>
          </a:p>
        </p:txBody>
      </p:sp>
      <p:sp>
        <p:nvSpPr>
          <p:cNvPr id="59413" name="Text Box 21"/>
          <p:cNvSpPr txBox="1">
            <a:spLocks noChangeArrowheads="1"/>
          </p:cNvSpPr>
          <p:nvPr/>
        </p:nvSpPr>
        <p:spPr bwMode="auto">
          <a:xfrm>
            <a:off x="6769100" y="5167313"/>
            <a:ext cx="1871663" cy="476250"/>
          </a:xfrm>
          <a:prstGeom prst="rect">
            <a:avLst/>
          </a:prstGeom>
          <a:solidFill>
            <a:schemeClr val="bg1"/>
          </a:solidFill>
          <a:ln w="9525">
            <a:solidFill>
              <a:schemeClr val="tx1"/>
            </a:solidFill>
            <a:miter lim="800000"/>
            <a:headEnd/>
            <a:tailEnd/>
          </a:ln>
          <a:effectLst>
            <a:prstShdw prst="shdw13" dist="53882" dir="13500000">
              <a:schemeClr val="bg1">
                <a:lumMod val="50000"/>
                <a:alpha val="50000"/>
              </a:schemeClr>
            </a:prstShdw>
          </a:effectLst>
        </p:spPr>
        <p:txBody>
          <a:bodyPr>
            <a:spAutoFit/>
          </a:bodyPr>
          <a:lstStyle/>
          <a:p>
            <a:pPr algn="ctr" fontAlgn="auto">
              <a:spcBef>
                <a:spcPct val="50000"/>
              </a:spcBef>
              <a:spcAft>
                <a:spcPts val="0"/>
              </a:spcAft>
              <a:defRPr/>
            </a:pPr>
            <a:endParaRPr lang="es-ES_tradnl" sz="200">
              <a:latin typeface="Arial" pitchFamily="34" charset="0"/>
            </a:endParaRPr>
          </a:p>
          <a:p>
            <a:pPr algn="ctr" fontAlgn="auto">
              <a:spcBef>
                <a:spcPct val="50000"/>
              </a:spcBef>
              <a:spcAft>
                <a:spcPts val="0"/>
              </a:spcAft>
              <a:defRPr/>
            </a:pPr>
            <a:r>
              <a:rPr lang="es-ES_tradnl" sz="1200">
                <a:latin typeface="Arial" pitchFamily="34" charset="0"/>
              </a:rPr>
              <a:t>MODELOS INTERNOS</a:t>
            </a:r>
          </a:p>
          <a:p>
            <a:pPr algn="ctr" fontAlgn="auto">
              <a:spcBef>
                <a:spcPct val="50000"/>
              </a:spcBef>
              <a:spcAft>
                <a:spcPts val="0"/>
              </a:spcAft>
              <a:defRPr/>
            </a:pPr>
            <a:endParaRPr lang="es-ES" sz="300">
              <a:latin typeface="Arial" pitchFamily="34" charset="0"/>
            </a:endParaRPr>
          </a:p>
        </p:txBody>
      </p:sp>
      <p:sp>
        <p:nvSpPr>
          <p:cNvPr id="33813" name="Text Box 22"/>
          <p:cNvSpPr txBox="1">
            <a:spLocks noChangeArrowheads="1"/>
          </p:cNvSpPr>
          <p:nvPr/>
        </p:nvSpPr>
        <p:spPr bwMode="auto">
          <a:xfrm>
            <a:off x="714375" y="2355850"/>
            <a:ext cx="1798638" cy="468313"/>
          </a:xfrm>
          <a:prstGeom prst="rect">
            <a:avLst/>
          </a:prstGeom>
          <a:solidFill>
            <a:schemeClr val="bg1"/>
          </a:solidFill>
          <a:ln w="9525">
            <a:solidFill>
              <a:schemeClr val="tx1"/>
            </a:solidFill>
            <a:miter lim="800000"/>
            <a:headEnd/>
            <a:tailEnd/>
          </a:ln>
          <a:effectLst>
            <a:prstShdw prst="shdw13" dist="53882" dir="13500000">
              <a:srgbClr val="808080">
                <a:alpha val="50000"/>
              </a:srgbClr>
            </a:prstShdw>
          </a:effectLst>
        </p:spPr>
        <p:txBody>
          <a:bodyPr>
            <a:spAutoFit/>
          </a:bodyPr>
          <a:lstStyle/>
          <a:p>
            <a:pPr algn="ctr">
              <a:spcBef>
                <a:spcPct val="50000"/>
              </a:spcBef>
            </a:pPr>
            <a:endParaRPr lang="es-ES_tradnl" sz="200">
              <a:latin typeface="Calibri" pitchFamily="34" charset="0"/>
            </a:endParaRPr>
          </a:p>
          <a:p>
            <a:pPr algn="ctr">
              <a:spcBef>
                <a:spcPct val="50000"/>
              </a:spcBef>
            </a:pPr>
            <a:r>
              <a:rPr lang="es-ES_tradnl" sz="1200">
                <a:latin typeface="Calibri" pitchFamily="34" charset="0"/>
              </a:rPr>
              <a:t>SOLVENCIA II</a:t>
            </a:r>
            <a:endParaRPr lang="es-ES" sz="1200">
              <a:latin typeface="Calibri" pitchFamily="34" charset="0"/>
            </a:endParaRPr>
          </a:p>
          <a:p>
            <a:pPr algn="ctr">
              <a:spcBef>
                <a:spcPct val="50000"/>
              </a:spcBef>
            </a:pPr>
            <a:endParaRPr lang="es-ES" sz="300">
              <a:latin typeface="Calibri" pitchFamily="34" charset="0"/>
            </a:endParaRPr>
          </a:p>
        </p:txBody>
      </p:sp>
      <p:sp>
        <p:nvSpPr>
          <p:cNvPr id="33814" name="Line 23"/>
          <p:cNvSpPr>
            <a:spLocks noChangeShapeType="1"/>
          </p:cNvSpPr>
          <p:nvPr/>
        </p:nvSpPr>
        <p:spPr bwMode="auto">
          <a:xfrm flipH="1">
            <a:off x="2571750" y="4141788"/>
            <a:ext cx="863600" cy="287337"/>
          </a:xfrm>
          <a:prstGeom prst="line">
            <a:avLst/>
          </a:prstGeom>
          <a:noFill/>
          <a:ln w="9525">
            <a:solidFill>
              <a:schemeClr val="tx1"/>
            </a:solidFill>
            <a:round/>
            <a:headEnd/>
            <a:tailEnd type="triangle" w="med" len="med"/>
          </a:ln>
        </p:spPr>
        <p:txBody>
          <a:bodyPr/>
          <a:lstStyle/>
          <a:p>
            <a:endParaRPr lang="es-MX"/>
          </a:p>
        </p:txBody>
      </p:sp>
      <p:sp>
        <p:nvSpPr>
          <p:cNvPr id="33815" name="Line 24"/>
          <p:cNvSpPr>
            <a:spLocks noChangeShapeType="1"/>
          </p:cNvSpPr>
          <p:nvPr/>
        </p:nvSpPr>
        <p:spPr bwMode="auto">
          <a:xfrm>
            <a:off x="5722938" y="4183063"/>
            <a:ext cx="992187" cy="244475"/>
          </a:xfrm>
          <a:prstGeom prst="line">
            <a:avLst/>
          </a:prstGeom>
          <a:noFill/>
          <a:ln w="9525">
            <a:solidFill>
              <a:schemeClr val="tx1"/>
            </a:solidFill>
            <a:round/>
            <a:headEnd/>
            <a:tailEnd type="triangle" w="med" len="med"/>
          </a:ln>
        </p:spPr>
        <p:txBody>
          <a:bodyPr/>
          <a:lstStyle/>
          <a:p>
            <a:endParaRPr lang="es-MX"/>
          </a:p>
        </p:txBody>
      </p:sp>
      <p:sp>
        <p:nvSpPr>
          <p:cNvPr id="33816" name="Text Box 25"/>
          <p:cNvSpPr txBox="1">
            <a:spLocks noChangeArrowheads="1"/>
          </p:cNvSpPr>
          <p:nvPr/>
        </p:nvSpPr>
        <p:spPr bwMode="auto">
          <a:xfrm>
            <a:off x="2286000" y="1344613"/>
            <a:ext cx="4886325" cy="369887"/>
          </a:xfrm>
          <a:prstGeom prst="rect">
            <a:avLst/>
          </a:prstGeom>
          <a:noFill/>
          <a:ln w="9525">
            <a:noFill/>
            <a:miter lim="800000"/>
            <a:headEnd/>
            <a:tailEnd/>
          </a:ln>
        </p:spPr>
        <p:txBody>
          <a:bodyPr>
            <a:spAutoFit/>
          </a:bodyPr>
          <a:lstStyle/>
          <a:p>
            <a:pPr algn="ctr">
              <a:spcBef>
                <a:spcPct val="50000"/>
              </a:spcBef>
            </a:pPr>
            <a:r>
              <a:rPr lang="es-ES_tradnl" b="1" dirty="0">
                <a:latin typeface="Calibri" pitchFamily="34" charset="0"/>
              </a:rPr>
              <a:t> </a:t>
            </a:r>
            <a:r>
              <a:rPr lang="es-ES_tradnl" b="1" dirty="0" smtClean="0">
                <a:latin typeface="Calibri" pitchFamily="34" charset="0"/>
              </a:rPr>
              <a:t>SUPERVISIÓN </a:t>
            </a:r>
            <a:r>
              <a:rPr lang="es-ES_tradnl" b="1" dirty="0">
                <a:latin typeface="Calibri" pitchFamily="34" charset="0"/>
              </a:rPr>
              <a:t>BASADA EN </a:t>
            </a:r>
            <a:r>
              <a:rPr lang="es-ES_tradnl" b="1" dirty="0" smtClean="0">
                <a:latin typeface="Calibri" pitchFamily="34" charset="0"/>
              </a:rPr>
              <a:t>RIESGO</a:t>
            </a:r>
            <a:endParaRPr lang="es-ES" b="1" dirty="0">
              <a:latin typeface="Calibri" pitchFamily="34" charset="0"/>
            </a:endParaRPr>
          </a:p>
        </p:txBody>
      </p:sp>
      <p:sp>
        <p:nvSpPr>
          <p:cNvPr id="22554" name="Rectangle 2"/>
          <p:cNvSpPr>
            <a:spLocks noGrp="1" noChangeArrowheads="1"/>
          </p:cNvSpPr>
          <p:nvPr>
            <p:ph type="title"/>
          </p:nvPr>
        </p:nvSpPr>
        <p:spPr/>
        <p:txBody>
          <a:bodyPr rtlCol="0">
            <a:normAutofit/>
          </a:bodyPr>
          <a:lstStyle/>
          <a:p>
            <a:pPr fontAlgn="auto">
              <a:spcAft>
                <a:spcPts val="0"/>
              </a:spcAft>
              <a:defRPr/>
            </a:pPr>
            <a:r>
              <a:rPr lang="es-MX" sz="3200" dirty="0" smtClean="0"/>
              <a:t>Perspectiva</a:t>
            </a:r>
            <a:r>
              <a:rPr lang="es-MX" sz="3200" b="1" dirty="0" smtClean="0"/>
              <a:t> </a:t>
            </a:r>
            <a:r>
              <a:rPr lang="es-MX" sz="3200" dirty="0" smtClean="0"/>
              <a:t>Regulatoria</a:t>
            </a:r>
            <a:endParaRPr lang="es-ES" sz="3200" dirty="0" smtClean="0"/>
          </a:p>
        </p:txBody>
      </p:sp>
      <p:sp>
        <p:nvSpPr>
          <p:cNvPr id="27" name="26 Marcador de número de diapositiva"/>
          <p:cNvSpPr>
            <a:spLocks noGrp="1"/>
          </p:cNvSpPr>
          <p:nvPr>
            <p:ph type="sldNum" sz="quarter" idx="12"/>
          </p:nvPr>
        </p:nvSpPr>
        <p:spPr/>
        <p:txBody>
          <a:bodyPr/>
          <a:lstStyle/>
          <a:p>
            <a:pPr>
              <a:defRPr/>
            </a:pPr>
            <a:fld id="{14C1E68E-F2C3-4357-947E-0E141D335E4E}" type="slidenum">
              <a:rPr lang="es-MX"/>
              <a:pPr>
                <a:defRPr/>
              </a:pPr>
              <a:t>23</a:t>
            </a:fld>
            <a:endParaRPr lang="es-MX"/>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38" y="2143125"/>
            <a:ext cx="1785937" cy="857250"/>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600" dirty="0">
                <a:solidFill>
                  <a:schemeClr val="tx1"/>
                </a:solidFill>
                <a:latin typeface="+mj-lt"/>
              </a:rPr>
              <a:t>Medidas para la expansión del Mercado</a:t>
            </a:r>
          </a:p>
        </p:txBody>
      </p:sp>
      <p:grpSp>
        <p:nvGrpSpPr>
          <p:cNvPr id="35842" name="23 Grupo"/>
          <p:cNvGrpSpPr>
            <a:grpSpLocks/>
          </p:cNvGrpSpPr>
          <p:nvPr/>
        </p:nvGrpSpPr>
        <p:grpSpPr bwMode="auto">
          <a:xfrm>
            <a:off x="3000375" y="2143125"/>
            <a:ext cx="1357313" cy="642938"/>
            <a:chOff x="3000364" y="1857364"/>
            <a:chExt cx="1357322" cy="642942"/>
          </a:xfrm>
        </p:grpSpPr>
        <p:sp>
          <p:nvSpPr>
            <p:cNvPr id="3" name="2 Rectángulo"/>
            <p:cNvSpPr/>
            <p:nvPr/>
          </p:nvSpPr>
          <p:spPr>
            <a:xfrm>
              <a:off x="3000364" y="1857364"/>
              <a:ext cx="1357322" cy="642942"/>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3" name="12 CuadroTexto"/>
            <p:cNvSpPr txBox="1"/>
            <p:nvPr/>
          </p:nvSpPr>
          <p:spPr>
            <a:xfrm>
              <a:off x="3033702" y="1857364"/>
              <a:ext cx="1285884" cy="584204"/>
            </a:xfrm>
            <a:prstGeom prst="rect">
              <a:avLst/>
            </a:prstGeom>
            <a:noFill/>
          </p:spPr>
          <p:txBody>
            <a:bodyPr>
              <a:spAutoFit/>
            </a:bodyPr>
            <a:lstStyle/>
            <a:p>
              <a:pPr algn="ctr" fontAlgn="auto">
                <a:spcBef>
                  <a:spcPts val="0"/>
                </a:spcBef>
                <a:spcAft>
                  <a:spcPts val="0"/>
                </a:spcAft>
                <a:defRPr/>
              </a:pPr>
              <a:r>
                <a:rPr lang="es-MX" sz="1600" dirty="0">
                  <a:latin typeface="+mj-lt"/>
                </a:rPr>
                <a:t>Formación Actuarial</a:t>
              </a:r>
            </a:p>
          </p:txBody>
        </p:sp>
      </p:grpSp>
      <p:grpSp>
        <p:nvGrpSpPr>
          <p:cNvPr id="35843" name="24 Grupo"/>
          <p:cNvGrpSpPr>
            <a:grpSpLocks/>
          </p:cNvGrpSpPr>
          <p:nvPr/>
        </p:nvGrpSpPr>
        <p:grpSpPr bwMode="auto">
          <a:xfrm>
            <a:off x="5000625" y="2143125"/>
            <a:ext cx="1285875" cy="642938"/>
            <a:chOff x="5000628" y="1857364"/>
            <a:chExt cx="1285884" cy="642942"/>
          </a:xfrm>
        </p:grpSpPr>
        <p:sp>
          <p:nvSpPr>
            <p:cNvPr id="4" name="3 Rectángulo"/>
            <p:cNvSpPr/>
            <p:nvPr/>
          </p:nvSpPr>
          <p:spPr>
            <a:xfrm>
              <a:off x="5000628" y="1857364"/>
              <a:ext cx="1285884" cy="642942"/>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4" name="13 CuadroTexto"/>
            <p:cNvSpPr txBox="1"/>
            <p:nvPr/>
          </p:nvSpPr>
          <p:spPr>
            <a:xfrm>
              <a:off x="5000628" y="1882764"/>
              <a:ext cx="1285884" cy="584204"/>
            </a:xfrm>
            <a:prstGeom prst="rect">
              <a:avLst/>
            </a:prstGeom>
            <a:noFill/>
          </p:spPr>
          <p:txBody>
            <a:bodyPr>
              <a:spAutoFit/>
            </a:bodyPr>
            <a:lstStyle/>
            <a:p>
              <a:pPr algn="ctr" fontAlgn="auto">
                <a:spcBef>
                  <a:spcPts val="0"/>
                </a:spcBef>
                <a:spcAft>
                  <a:spcPts val="0"/>
                </a:spcAft>
                <a:defRPr/>
              </a:pPr>
              <a:r>
                <a:rPr lang="es-MX" sz="1600" dirty="0">
                  <a:latin typeface="+mj-lt"/>
                </a:rPr>
                <a:t>Sistema Estadístico</a:t>
              </a:r>
            </a:p>
          </p:txBody>
        </p:sp>
      </p:grpSp>
      <p:grpSp>
        <p:nvGrpSpPr>
          <p:cNvPr id="35844" name="25 Grupo"/>
          <p:cNvGrpSpPr>
            <a:grpSpLocks/>
          </p:cNvGrpSpPr>
          <p:nvPr/>
        </p:nvGrpSpPr>
        <p:grpSpPr bwMode="auto">
          <a:xfrm>
            <a:off x="7000875" y="2143125"/>
            <a:ext cx="1428750" cy="642938"/>
            <a:chOff x="7000892" y="1857364"/>
            <a:chExt cx="1428760" cy="642942"/>
          </a:xfrm>
        </p:grpSpPr>
        <p:sp>
          <p:nvSpPr>
            <p:cNvPr id="5" name="4 Rectángulo"/>
            <p:cNvSpPr/>
            <p:nvPr/>
          </p:nvSpPr>
          <p:spPr>
            <a:xfrm>
              <a:off x="7000892" y="1857364"/>
              <a:ext cx="1428760" cy="642942"/>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5" name="14 CuadroTexto"/>
            <p:cNvSpPr txBox="1"/>
            <p:nvPr/>
          </p:nvSpPr>
          <p:spPr>
            <a:xfrm>
              <a:off x="7072331" y="1890702"/>
              <a:ext cx="1285884" cy="584204"/>
            </a:xfrm>
            <a:prstGeom prst="rect">
              <a:avLst/>
            </a:prstGeom>
            <a:noFill/>
          </p:spPr>
          <p:txBody>
            <a:bodyPr>
              <a:spAutoFit/>
            </a:bodyPr>
            <a:lstStyle/>
            <a:p>
              <a:pPr algn="ctr" fontAlgn="auto">
                <a:spcBef>
                  <a:spcPts val="0"/>
                </a:spcBef>
                <a:spcAft>
                  <a:spcPts val="0"/>
                </a:spcAft>
                <a:defRPr/>
              </a:pPr>
              <a:r>
                <a:rPr lang="es-MX" sz="1600" dirty="0">
                  <a:latin typeface="+mj-lt"/>
                </a:rPr>
                <a:t>Centro Estadístico</a:t>
              </a:r>
            </a:p>
          </p:txBody>
        </p:sp>
      </p:grpSp>
      <p:grpSp>
        <p:nvGrpSpPr>
          <p:cNvPr id="35845" name="26 Grupo"/>
          <p:cNvGrpSpPr>
            <a:grpSpLocks/>
          </p:cNvGrpSpPr>
          <p:nvPr/>
        </p:nvGrpSpPr>
        <p:grpSpPr bwMode="auto">
          <a:xfrm>
            <a:off x="6858000" y="3429000"/>
            <a:ext cx="1571652" cy="928688"/>
            <a:chOff x="6858016" y="3143248"/>
            <a:chExt cx="1571663" cy="928694"/>
          </a:xfrm>
        </p:grpSpPr>
        <p:sp>
          <p:nvSpPr>
            <p:cNvPr id="8" name="7 Rectángulo"/>
            <p:cNvSpPr/>
            <p:nvPr/>
          </p:nvSpPr>
          <p:spPr>
            <a:xfrm>
              <a:off x="6858016" y="3143248"/>
              <a:ext cx="1571636" cy="928694"/>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6" name="15 CuadroTexto"/>
            <p:cNvSpPr txBox="1"/>
            <p:nvPr/>
          </p:nvSpPr>
          <p:spPr>
            <a:xfrm>
              <a:off x="7000892" y="3189286"/>
              <a:ext cx="1428787" cy="830267"/>
            </a:xfrm>
            <a:prstGeom prst="rect">
              <a:avLst/>
            </a:prstGeom>
            <a:noFill/>
          </p:spPr>
          <p:txBody>
            <a:bodyPr wrap="square">
              <a:spAutoFit/>
            </a:bodyPr>
            <a:lstStyle/>
            <a:p>
              <a:pPr algn="ctr" fontAlgn="auto">
                <a:spcBef>
                  <a:spcPts val="0"/>
                </a:spcBef>
                <a:spcAft>
                  <a:spcPts val="0"/>
                </a:spcAft>
                <a:defRPr/>
              </a:pPr>
              <a:r>
                <a:rPr lang="es-MX" sz="1600" dirty="0">
                  <a:latin typeface="+mj-lt"/>
                </a:rPr>
                <a:t>Tecnología de Información</a:t>
              </a:r>
            </a:p>
          </p:txBody>
        </p:sp>
      </p:grpSp>
      <p:grpSp>
        <p:nvGrpSpPr>
          <p:cNvPr id="35846" name="27 Grupo"/>
          <p:cNvGrpSpPr>
            <a:grpSpLocks/>
          </p:cNvGrpSpPr>
          <p:nvPr/>
        </p:nvGrpSpPr>
        <p:grpSpPr bwMode="auto">
          <a:xfrm>
            <a:off x="7000875" y="5072063"/>
            <a:ext cx="1428750" cy="714375"/>
            <a:chOff x="7000892" y="4786322"/>
            <a:chExt cx="1428760" cy="714380"/>
          </a:xfrm>
        </p:grpSpPr>
        <p:sp>
          <p:nvSpPr>
            <p:cNvPr id="9" name="8 Rectángulo"/>
            <p:cNvSpPr/>
            <p:nvPr/>
          </p:nvSpPr>
          <p:spPr>
            <a:xfrm>
              <a:off x="7000892" y="4786322"/>
              <a:ext cx="1428760" cy="714380"/>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7" name="16 CuadroTexto"/>
            <p:cNvSpPr txBox="1"/>
            <p:nvPr/>
          </p:nvSpPr>
          <p:spPr>
            <a:xfrm>
              <a:off x="7072331" y="4845059"/>
              <a:ext cx="1285884" cy="523224"/>
            </a:xfrm>
            <a:prstGeom prst="rect">
              <a:avLst/>
            </a:prstGeom>
            <a:noFill/>
          </p:spPr>
          <p:txBody>
            <a:bodyPr>
              <a:spAutoFit/>
            </a:bodyPr>
            <a:lstStyle/>
            <a:p>
              <a:pPr algn="ctr" fontAlgn="auto">
                <a:spcBef>
                  <a:spcPts val="0"/>
                </a:spcBef>
                <a:spcAft>
                  <a:spcPts val="0"/>
                </a:spcAft>
                <a:defRPr/>
              </a:pPr>
              <a:r>
                <a:rPr lang="es-MX" sz="1400" dirty="0">
                  <a:latin typeface="+mj-lt"/>
                </a:rPr>
                <a:t>Información No Técnica</a:t>
              </a:r>
            </a:p>
          </p:txBody>
        </p:sp>
      </p:grpSp>
      <p:grpSp>
        <p:nvGrpSpPr>
          <p:cNvPr id="35847" name="28 Grupo"/>
          <p:cNvGrpSpPr>
            <a:grpSpLocks/>
          </p:cNvGrpSpPr>
          <p:nvPr/>
        </p:nvGrpSpPr>
        <p:grpSpPr bwMode="auto">
          <a:xfrm>
            <a:off x="5000625" y="5143500"/>
            <a:ext cx="1285875" cy="642938"/>
            <a:chOff x="5000628" y="4857760"/>
            <a:chExt cx="1285884" cy="642942"/>
          </a:xfrm>
        </p:grpSpPr>
        <p:sp>
          <p:nvSpPr>
            <p:cNvPr id="10" name="9 Rectángulo"/>
            <p:cNvSpPr/>
            <p:nvPr/>
          </p:nvSpPr>
          <p:spPr>
            <a:xfrm>
              <a:off x="5000628" y="4857760"/>
              <a:ext cx="1285884" cy="642942"/>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8" name="17 CuadroTexto"/>
            <p:cNvSpPr txBox="1"/>
            <p:nvPr/>
          </p:nvSpPr>
          <p:spPr>
            <a:xfrm>
              <a:off x="5105404" y="5024449"/>
              <a:ext cx="1000132" cy="338139"/>
            </a:xfrm>
            <a:prstGeom prst="rect">
              <a:avLst/>
            </a:prstGeom>
            <a:noFill/>
          </p:spPr>
          <p:txBody>
            <a:bodyPr>
              <a:spAutoFit/>
            </a:bodyPr>
            <a:lstStyle/>
            <a:p>
              <a:pPr algn="ctr" fontAlgn="auto">
                <a:spcBef>
                  <a:spcPts val="0"/>
                </a:spcBef>
                <a:spcAft>
                  <a:spcPts val="0"/>
                </a:spcAft>
                <a:defRPr/>
              </a:pPr>
              <a:r>
                <a:rPr lang="es-MX" sz="1600" dirty="0">
                  <a:latin typeface="+mj-lt"/>
                </a:rPr>
                <a:t>QIS</a:t>
              </a:r>
            </a:p>
          </p:txBody>
        </p:sp>
      </p:grpSp>
      <p:grpSp>
        <p:nvGrpSpPr>
          <p:cNvPr id="35848" name="79 Grupo"/>
          <p:cNvGrpSpPr>
            <a:grpSpLocks/>
          </p:cNvGrpSpPr>
          <p:nvPr/>
        </p:nvGrpSpPr>
        <p:grpSpPr bwMode="auto">
          <a:xfrm>
            <a:off x="2903537" y="4929188"/>
            <a:ext cx="1479549" cy="857250"/>
            <a:chOff x="2903523" y="4929198"/>
            <a:chExt cx="1479559" cy="857256"/>
          </a:xfrm>
        </p:grpSpPr>
        <p:sp>
          <p:nvSpPr>
            <p:cNvPr id="11" name="10 Rectángulo"/>
            <p:cNvSpPr/>
            <p:nvPr/>
          </p:nvSpPr>
          <p:spPr>
            <a:xfrm>
              <a:off x="2928926" y="4929198"/>
              <a:ext cx="1428760" cy="857256"/>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9" name="18 CuadroTexto"/>
            <p:cNvSpPr txBox="1"/>
            <p:nvPr/>
          </p:nvSpPr>
          <p:spPr>
            <a:xfrm>
              <a:off x="2903523" y="4968885"/>
              <a:ext cx="1479559" cy="738669"/>
            </a:xfrm>
            <a:prstGeom prst="rect">
              <a:avLst/>
            </a:prstGeom>
            <a:noFill/>
          </p:spPr>
          <p:txBody>
            <a:bodyPr wrap="square">
              <a:spAutoFit/>
            </a:bodyPr>
            <a:lstStyle/>
            <a:p>
              <a:pPr algn="ctr" fontAlgn="auto">
                <a:spcBef>
                  <a:spcPts val="0"/>
                </a:spcBef>
                <a:spcAft>
                  <a:spcPts val="0"/>
                </a:spcAft>
                <a:defRPr/>
              </a:pPr>
              <a:r>
                <a:rPr lang="es-MX" sz="1400" dirty="0">
                  <a:latin typeface="+mj-lt"/>
                </a:rPr>
                <a:t>Cultura Integral (</a:t>
              </a:r>
              <a:r>
                <a:rPr lang="es-MX" sz="1400" dirty="0" err="1">
                  <a:latin typeface="+mj-lt"/>
                </a:rPr>
                <a:t>Stakeholders</a:t>
              </a:r>
              <a:r>
                <a:rPr lang="es-MX" sz="1400" dirty="0">
                  <a:latin typeface="+mj-lt"/>
                </a:rPr>
                <a:t>)</a:t>
              </a:r>
            </a:p>
          </p:txBody>
        </p:sp>
      </p:grpSp>
      <p:grpSp>
        <p:nvGrpSpPr>
          <p:cNvPr id="35850" name="30 Grupo"/>
          <p:cNvGrpSpPr>
            <a:grpSpLocks/>
          </p:cNvGrpSpPr>
          <p:nvPr/>
        </p:nvGrpSpPr>
        <p:grpSpPr bwMode="auto">
          <a:xfrm>
            <a:off x="642938" y="3643313"/>
            <a:ext cx="1214437" cy="642937"/>
            <a:chOff x="642910" y="3357562"/>
            <a:chExt cx="1214446" cy="642942"/>
          </a:xfrm>
        </p:grpSpPr>
        <p:sp>
          <p:nvSpPr>
            <p:cNvPr id="6" name="5 Rectángulo"/>
            <p:cNvSpPr/>
            <p:nvPr/>
          </p:nvSpPr>
          <p:spPr>
            <a:xfrm>
              <a:off x="642910" y="3357562"/>
              <a:ext cx="1214446" cy="642942"/>
            </a:xfrm>
            <a:prstGeom prst="rect">
              <a:avLst/>
            </a:prstGeom>
            <a:solidFill>
              <a:schemeClr val="bg1"/>
            </a:solidFill>
            <a:ln w="127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1" name="20 CuadroTexto"/>
            <p:cNvSpPr txBox="1"/>
            <p:nvPr/>
          </p:nvSpPr>
          <p:spPr>
            <a:xfrm>
              <a:off x="747686" y="3421062"/>
              <a:ext cx="1000132" cy="523879"/>
            </a:xfrm>
            <a:prstGeom prst="rect">
              <a:avLst/>
            </a:prstGeom>
            <a:noFill/>
          </p:spPr>
          <p:txBody>
            <a:bodyPr>
              <a:spAutoFit/>
            </a:bodyPr>
            <a:lstStyle/>
            <a:p>
              <a:pPr algn="ctr" fontAlgn="auto">
                <a:spcBef>
                  <a:spcPts val="0"/>
                </a:spcBef>
                <a:spcAft>
                  <a:spcPts val="0"/>
                </a:spcAft>
                <a:defRPr/>
              </a:pPr>
              <a:r>
                <a:rPr lang="es-MX" sz="1400" dirty="0">
                  <a:latin typeface="+mj-lt"/>
                </a:rPr>
                <a:t>Sanas Prácticas</a:t>
              </a:r>
            </a:p>
          </p:txBody>
        </p:sp>
      </p:grpSp>
      <p:grpSp>
        <p:nvGrpSpPr>
          <p:cNvPr id="35851" name="33 Grupo"/>
          <p:cNvGrpSpPr>
            <a:grpSpLocks/>
          </p:cNvGrpSpPr>
          <p:nvPr/>
        </p:nvGrpSpPr>
        <p:grpSpPr bwMode="auto">
          <a:xfrm>
            <a:off x="3429000" y="3357563"/>
            <a:ext cx="2071688" cy="1143007"/>
            <a:chOff x="3428992" y="3071810"/>
            <a:chExt cx="2071702" cy="1143015"/>
          </a:xfrm>
        </p:grpSpPr>
        <p:sp>
          <p:nvSpPr>
            <p:cNvPr id="12" name="11 Rectángulo"/>
            <p:cNvSpPr/>
            <p:nvPr/>
          </p:nvSpPr>
          <p:spPr>
            <a:xfrm>
              <a:off x="3428992" y="3071810"/>
              <a:ext cx="2071702" cy="1143008"/>
            </a:xfrm>
            <a:prstGeom prst="rect">
              <a:avLst/>
            </a:prstGeom>
            <a:solidFill>
              <a:schemeClr val="bg1"/>
            </a:solidFill>
            <a:ln w="25400">
              <a:solidFill>
                <a:schemeClr val="tx1"/>
              </a:solidFill>
            </a:ln>
            <a:effectLst>
              <a:outerShdw blurRad="50800" dist="38100" dir="5580000" sx="105000" sy="105000" algn="tl" rotWithShape="0">
                <a:schemeClr val="tx1">
                  <a:lumMod val="75000"/>
                  <a:lumOff val="2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35869" name="32 CuadroTexto"/>
            <p:cNvSpPr txBox="1">
              <a:spLocks noChangeArrowheads="1"/>
            </p:cNvSpPr>
            <p:nvPr/>
          </p:nvSpPr>
          <p:spPr bwMode="auto">
            <a:xfrm>
              <a:off x="3500430" y="3291495"/>
              <a:ext cx="1928826" cy="923330"/>
            </a:xfrm>
            <a:prstGeom prst="rect">
              <a:avLst/>
            </a:prstGeom>
            <a:noFill/>
            <a:ln w="9525">
              <a:noFill/>
              <a:miter lim="800000"/>
              <a:headEnd/>
              <a:tailEnd/>
            </a:ln>
          </p:spPr>
          <p:txBody>
            <a:bodyPr>
              <a:spAutoFit/>
            </a:bodyPr>
            <a:lstStyle/>
            <a:p>
              <a:pPr algn="ctr"/>
              <a:r>
                <a:rPr lang="es-MX" dirty="0">
                  <a:latin typeface="Calibri" pitchFamily="34" charset="0"/>
                </a:rPr>
                <a:t>Administración Integral de Riesgos</a:t>
              </a:r>
            </a:p>
          </p:txBody>
        </p:sp>
      </p:grpSp>
      <p:cxnSp>
        <p:nvCxnSpPr>
          <p:cNvPr id="36" name="35 Conector recto de flecha"/>
          <p:cNvCxnSpPr/>
          <p:nvPr/>
        </p:nvCxnSpPr>
        <p:spPr>
          <a:xfrm>
            <a:off x="2513013" y="2466975"/>
            <a:ext cx="428625" cy="1588"/>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4487863" y="2466975"/>
            <a:ext cx="449262" cy="1588"/>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rot="10800000">
            <a:off x="6383338" y="2476500"/>
            <a:ext cx="503237" cy="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rot="5400000" flipH="1" flipV="1">
            <a:off x="7465218" y="3107532"/>
            <a:ext cx="500063" cy="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rot="5400000">
            <a:off x="7434262" y="4719638"/>
            <a:ext cx="561975" cy="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V="1">
            <a:off x="5156200" y="2903538"/>
            <a:ext cx="428625" cy="357187"/>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rot="16200000" flipV="1">
            <a:off x="3751263" y="2892425"/>
            <a:ext cx="427038" cy="357187"/>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10800000">
            <a:off x="1571625" y="3143250"/>
            <a:ext cx="1785938" cy="428625"/>
          </a:xfrm>
          <a:prstGeom prst="straightConnector1">
            <a:avLst/>
          </a:prstGeom>
          <a:ln w="31750" cap="flat" cmpd="sng">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rot="10800000">
            <a:off x="1974850" y="3929063"/>
            <a:ext cx="1357313" cy="1587"/>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rot="10800000" flipV="1">
            <a:off x="1571625" y="4286250"/>
            <a:ext cx="1785938" cy="57150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rot="5400000">
            <a:off x="3714750" y="4572000"/>
            <a:ext cx="285750" cy="28575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p:nvPr/>
        </p:nvCxnSpPr>
        <p:spPr>
          <a:xfrm>
            <a:off x="4929188" y="4572000"/>
            <a:ext cx="714375" cy="500063"/>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p:nvPr/>
        </p:nvCxnSpPr>
        <p:spPr>
          <a:xfrm flipV="1">
            <a:off x="5592763" y="3921125"/>
            <a:ext cx="1169987" cy="0"/>
          </a:xfrm>
          <a:prstGeom prst="straightConnector1">
            <a:avLst/>
          </a:prstGeom>
          <a:ln w="31750" cap="flat"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2"/>
          <p:cNvSpPr txBox="1">
            <a:spLocks noChangeArrowheads="1"/>
          </p:cNvSpPr>
          <p:nvPr/>
        </p:nvSpPr>
        <p:spPr>
          <a:xfrm>
            <a:off x="571472" y="571480"/>
            <a:ext cx="8572528" cy="417512"/>
          </a:xfrm>
          <a:prstGeom prst="rect">
            <a:avLst/>
          </a:prstGeom>
        </p:spPr>
        <p:txBody>
          <a:bodyPr lIns="0" rIns="0" bIns="0" anchor="b"/>
          <a:lstStyle/>
          <a:p>
            <a:pPr fontAlgn="auto">
              <a:spcBef>
                <a:spcPts val="0"/>
              </a:spcBef>
              <a:spcAft>
                <a:spcPts val="0"/>
              </a:spcAft>
              <a:defRPr/>
            </a:pPr>
            <a:r>
              <a:rPr lang="es-MX" sz="3200" dirty="0" smtClean="0">
                <a:solidFill>
                  <a:schemeClr val="tx2"/>
                </a:solidFill>
                <a:latin typeface="+mj-lt"/>
                <a:ea typeface="+mj-ea"/>
                <a:cs typeface="+mj-cs"/>
              </a:rPr>
              <a:t>Soporte:  Administración</a:t>
            </a:r>
          </a:p>
          <a:p>
            <a:pPr fontAlgn="auto">
              <a:spcBef>
                <a:spcPts val="0"/>
              </a:spcBef>
              <a:spcAft>
                <a:spcPts val="0"/>
              </a:spcAft>
              <a:defRPr/>
            </a:pPr>
            <a:r>
              <a:rPr lang="es-MX" sz="3200" dirty="0" smtClean="0">
                <a:solidFill>
                  <a:schemeClr val="tx2"/>
                </a:solidFill>
                <a:latin typeface="+mj-lt"/>
                <a:ea typeface="+mj-ea"/>
                <a:cs typeface="+mj-cs"/>
              </a:rPr>
              <a:t>de </a:t>
            </a:r>
            <a:r>
              <a:rPr lang="es-MX" sz="3200" dirty="0">
                <a:solidFill>
                  <a:schemeClr val="tx2"/>
                </a:solidFill>
                <a:latin typeface="+mj-lt"/>
                <a:ea typeface="+mj-ea"/>
                <a:cs typeface="+mj-cs"/>
              </a:rPr>
              <a:t>Riesgos Empresariales</a:t>
            </a:r>
            <a:endParaRPr lang="es-ES" sz="3200" dirty="0">
              <a:solidFill>
                <a:schemeClr val="tx2"/>
              </a:solidFill>
              <a:latin typeface="+mj-lt"/>
              <a:ea typeface="+mj-ea"/>
              <a:cs typeface="+mj-cs"/>
            </a:endParaRPr>
          </a:p>
        </p:txBody>
      </p:sp>
      <p:sp>
        <p:nvSpPr>
          <p:cNvPr id="79" name="Rectangle 2"/>
          <p:cNvSpPr txBox="1">
            <a:spLocks noChangeArrowheads="1"/>
          </p:cNvSpPr>
          <p:nvPr/>
        </p:nvSpPr>
        <p:spPr>
          <a:xfrm>
            <a:off x="0" y="1368414"/>
            <a:ext cx="9144000" cy="417512"/>
          </a:xfrm>
          <a:prstGeom prst="rect">
            <a:avLst/>
          </a:prstGeom>
        </p:spPr>
        <p:txBody>
          <a:bodyPr lIns="0" rIns="0" bIns="0" anchor="b"/>
          <a:lstStyle/>
          <a:p>
            <a:pPr algn="ctr" fontAlgn="auto">
              <a:spcBef>
                <a:spcPts val="0"/>
              </a:spcBef>
              <a:spcAft>
                <a:spcPts val="0"/>
              </a:spcAft>
              <a:defRPr/>
            </a:pPr>
            <a:r>
              <a:rPr lang="es-MX" sz="3200" b="1" dirty="0" smtClean="0">
                <a:solidFill>
                  <a:srgbClr val="FFC000"/>
                </a:solidFill>
                <a:latin typeface="+mj-lt"/>
                <a:ea typeface="+mj-ea"/>
                <a:cs typeface="+mj-cs"/>
              </a:rPr>
              <a:t>ERM /</a:t>
            </a:r>
            <a:r>
              <a:rPr lang="es-MX" sz="2800" b="1" dirty="0" smtClean="0">
                <a:solidFill>
                  <a:srgbClr val="FFC000"/>
                </a:solidFill>
                <a:latin typeface="+mj-lt"/>
                <a:ea typeface="+mj-ea"/>
                <a:cs typeface="+mj-cs"/>
              </a:rPr>
              <a:t>Enterprise Risk Management</a:t>
            </a:r>
            <a:endParaRPr lang="es-ES" sz="2800" b="1" dirty="0">
              <a:solidFill>
                <a:srgbClr val="FFC000"/>
              </a:solidFill>
              <a:latin typeface="+mj-lt"/>
              <a:ea typeface="+mj-ea"/>
              <a:cs typeface="+mj-cs"/>
            </a:endParaRPr>
          </a:p>
        </p:txBody>
      </p:sp>
      <p:sp>
        <p:nvSpPr>
          <p:cNvPr id="48" name="47 Marcador de número de diapositiva"/>
          <p:cNvSpPr>
            <a:spLocks noGrp="1"/>
          </p:cNvSpPr>
          <p:nvPr>
            <p:ph type="sldNum" sz="quarter" idx="12"/>
          </p:nvPr>
        </p:nvSpPr>
        <p:spPr/>
        <p:txBody>
          <a:bodyPr/>
          <a:lstStyle/>
          <a:p>
            <a:pPr>
              <a:defRPr/>
            </a:pPr>
            <a:fld id="{31B0FC84-47A0-479C-A875-51B1197F68AF}" type="slidenum">
              <a:rPr lang="es-MX"/>
              <a:pPr>
                <a:defRPr/>
              </a:pPr>
              <a:t>24</a:t>
            </a:fld>
            <a:endParaRPr lang="es-MX"/>
          </a:p>
        </p:txBody>
      </p:sp>
      <p:sp>
        <p:nvSpPr>
          <p:cNvPr id="49" name="Text Box 5"/>
          <p:cNvSpPr txBox="1">
            <a:spLocks noChangeArrowheads="1"/>
          </p:cNvSpPr>
          <p:nvPr/>
        </p:nvSpPr>
        <p:spPr bwMode="auto">
          <a:xfrm>
            <a:off x="642911" y="5181913"/>
            <a:ext cx="1571635" cy="461665"/>
          </a:xfrm>
          <a:prstGeom prst="rect">
            <a:avLst/>
          </a:prstGeom>
          <a:solidFill>
            <a:schemeClr val="tx2">
              <a:lumMod val="60000"/>
              <a:lumOff val="40000"/>
            </a:schemeClr>
          </a:solidFill>
          <a:ln w="9525">
            <a:solidFill>
              <a:schemeClr val="tx1"/>
            </a:solidFill>
            <a:miter lim="800000"/>
            <a:headEnd/>
            <a:tailEnd/>
          </a:ln>
          <a:effectLst>
            <a:prstShdw prst="shdw13" dist="53882" dir="13500000">
              <a:schemeClr val="bg1">
                <a:lumMod val="50000"/>
                <a:alpha val="50000"/>
              </a:schemeClr>
            </a:prstShdw>
          </a:effectLst>
        </p:spPr>
        <p:txBody>
          <a:bodyPr wrap="square">
            <a:spAutoFit/>
          </a:bodyPr>
          <a:lstStyle/>
          <a:p>
            <a:pPr algn="ctr" fontAlgn="auto">
              <a:spcBef>
                <a:spcPct val="50000"/>
              </a:spcBef>
              <a:spcAft>
                <a:spcPts val="0"/>
              </a:spcAft>
              <a:defRPr/>
            </a:pPr>
            <a:r>
              <a:rPr lang="es-ES_tradnl" sz="1200" b="1" dirty="0">
                <a:solidFill>
                  <a:schemeClr val="bg1"/>
                </a:solidFill>
                <a:latin typeface="Arial" pitchFamily="34" charset="0"/>
              </a:rPr>
              <a:t>GOBIERNO CORPORATIVO</a:t>
            </a:r>
            <a:endParaRPr lang="es-ES" sz="3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36 Diagrama"/>
          <p:cNvGraphicFramePr/>
          <p:nvPr/>
        </p:nvGraphicFramePr>
        <p:xfrm>
          <a:off x="2530497" y="1643050"/>
          <a:ext cx="6256345"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9" name="38 Diagrama"/>
          <p:cNvGraphicFramePr/>
          <p:nvPr/>
        </p:nvGraphicFramePr>
        <p:xfrm>
          <a:off x="2847972" y="5357839"/>
          <a:ext cx="3081350" cy="671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6867" name="AutoShape 32"/>
          <p:cNvSpPr>
            <a:spLocks noChangeAspect="1" noChangeArrowheads="1" noTextEdit="1"/>
          </p:cNvSpPr>
          <p:nvPr/>
        </p:nvSpPr>
        <p:spPr bwMode="auto">
          <a:xfrm>
            <a:off x="611188" y="692150"/>
            <a:ext cx="2089150" cy="1385888"/>
          </a:xfrm>
          <a:prstGeom prst="rect">
            <a:avLst/>
          </a:prstGeom>
          <a:noFill/>
          <a:ln w="9525">
            <a:noFill/>
            <a:miter lim="800000"/>
            <a:headEnd/>
            <a:tailEnd/>
          </a:ln>
        </p:spPr>
        <p:txBody>
          <a:bodyPr/>
          <a:lstStyle/>
          <a:p>
            <a:endParaRPr lang="es-MX"/>
          </a:p>
        </p:txBody>
      </p:sp>
      <p:sp>
        <p:nvSpPr>
          <p:cNvPr id="36868" name="Rectangle 39"/>
          <p:cNvSpPr>
            <a:spLocks noChangeArrowheads="1"/>
          </p:cNvSpPr>
          <p:nvPr/>
        </p:nvSpPr>
        <p:spPr bwMode="auto">
          <a:xfrm>
            <a:off x="1562100" y="1258888"/>
            <a:ext cx="393700" cy="252412"/>
          </a:xfrm>
          <a:prstGeom prst="rect">
            <a:avLst/>
          </a:prstGeom>
          <a:solidFill>
            <a:schemeClr val="bg1"/>
          </a:solidFill>
          <a:ln w="9525">
            <a:noFill/>
            <a:miter lim="800000"/>
            <a:headEnd/>
            <a:tailEnd/>
          </a:ln>
        </p:spPr>
        <p:txBody>
          <a:bodyPr/>
          <a:lstStyle/>
          <a:p>
            <a:pPr algn="r"/>
            <a:endParaRPr lang="es-ES">
              <a:latin typeface="Calibri" pitchFamily="34" charset="0"/>
            </a:endParaRPr>
          </a:p>
        </p:txBody>
      </p:sp>
      <p:pic>
        <p:nvPicPr>
          <p:cNvPr id="36869" name="Picture 2"/>
          <p:cNvPicPr>
            <a:picLocks noChangeArrowheads="1"/>
          </p:cNvPicPr>
          <p:nvPr/>
        </p:nvPicPr>
        <p:blipFill>
          <a:blip r:embed="rId13" cstate="print"/>
          <a:srcRect/>
          <a:stretch>
            <a:fillRect/>
          </a:stretch>
        </p:blipFill>
        <p:spPr bwMode="auto">
          <a:xfrm>
            <a:off x="25400" y="1071546"/>
            <a:ext cx="2160588" cy="1260475"/>
          </a:xfrm>
          <a:prstGeom prst="rect">
            <a:avLst/>
          </a:prstGeom>
          <a:noFill/>
          <a:ln w="9525">
            <a:noFill/>
            <a:miter lim="800000"/>
            <a:headEnd/>
            <a:tailEnd/>
          </a:ln>
        </p:spPr>
      </p:pic>
      <p:sp>
        <p:nvSpPr>
          <p:cNvPr id="35" name="Rectangle 2"/>
          <p:cNvSpPr txBox="1">
            <a:spLocks noChangeArrowheads="1"/>
          </p:cNvSpPr>
          <p:nvPr/>
        </p:nvSpPr>
        <p:spPr>
          <a:xfrm>
            <a:off x="142844" y="-142900"/>
            <a:ext cx="8786842" cy="1143000"/>
          </a:xfrm>
          <a:prstGeom prst="rect">
            <a:avLst/>
          </a:prstGeom>
        </p:spPr>
        <p:txBody>
          <a:bodyPr lIns="0" rIns="0" bIns="0" anchor="b"/>
          <a:lstStyle/>
          <a:p>
            <a:pPr fontAlgn="auto">
              <a:spcBef>
                <a:spcPts val="0"/>
              </a:spcBef>
              <a:spcAft>
                <a:spcPts val="0"/>
              </a:spcAft>
              <a:defRPr/>
            </a:pPr>
            <a:r>
              <a:rPr lang="es-MX" sz="3200" b="1" dirty="0">
                <a:solidFill>
                  <a:schemeClr val="tx2"/>
                </a:solidFill>
                <a:latin typeface="+mj-lt"/>
                <a:ea typeface="+mj-ea"/>
                <a:cs typeface="+mj-cs"/>
              </a:rPr>
              <a:t>Cultura Integral:</a:t>
            </a:r>
          </a:p>
          <a:p>
            <a:pPr fontAlgn="auto">
              <a:spcBef>
                <a:spcPts val="0"/>
              </a:spcBef>
              <a:spcAft>
                <a:spcPts val="0"/>
              </a:spcAft>
              <a:defRPr/>
            </a:pPr>
            <a:r>
              <a:rPr lang="es-MX" sz="3200" dirty="0">
                <a:solidFill>
                  <a:schemeClr val="tx2"/>
                </a:solidFill>
                <a:latin typeface="+mj-lt"/>
                <a:ea typeface="+mj-ea"/>
                <a:cs typeface="+mj-cs"/>
              </a:rPr>
              <a:t>Todos los interesados (</a:t>
            </a:r>
            <a:r>
              <a:rPr lang="es-MX" sz="3200" dirty="0" err="1">
                <a:solidFill>
                  <a:schemeClr val="tx2"/>
                </a:solidFill>
                <a:latin typeface="+mj-lt"/>
                <a:ea typeface="+mj-ea"/>
                <a:cs typeface="+mj-cs"/>
              </a:rPr>
              <a:t>Stakeholders</a:t>
            </a:r>
            <a:r>
              <a:rPr lang="es-MX" sz="3200" dirty="0">
                <a:solidFill>
                  <a:schemeClr val="tx2"/>
                </a:solidFill>
                <a:latin typeface="+mj-lt"/>
                <a:ea typeface="+mj-ea"/>
                <a:cs typeface="+mj-cs"/>
              </a:rPr>
              <a:t>)</a:t>
            </a:r>
            <a:endParaRPr lang="es-ES" sz="3200" dirty="0">
              <a:solidFill>
                <a:schemeClr val="tx2"/>
              </a:solidFill>
              <a:latin typeface="+mj-lt"/>
              <a:ea typeface="+mj-ea"/>
              <a:cs typeface="+mj-cs"/>
            </a:endParaRPr>
          </a:p>
        </p:txBody>
      </p:sp>
      <p:sp>
        <p:nvSpPr>
          <p:cNvPr id="36" name="35 Rectángulo"/>
          <p:cNvSpPr/>
          <p:nvPr/>
        </p:nvSpPr>
        <p:spPr>
          <a:xfrm>
            <a:off x="2759075" y="1214422"/>
            <a:ext cx="1812925" cy="461962"/>
          </a:xfrm>
          <a:prstGeom prst="rect">
            <a:avLst/>
          </a:prstGeom>
        </p:spPr>
        <p:txBody>
          <a:bodyPr wrap="none">
            <a:spAutoFit/>
          </a:bodyPr>
          <a:lstStyle/>
          <a:p>
            <a:pPr marL="185738" indent="-185738" fontAlgn="auto">
              <a:spcBef>
                <a:spcPct val="50000"/>
              </a:spcBef>
              <a:spcAft>
                <a:spcPts val="0"/>
              </a:spcAft>
              <a:defRPr/>
            </a:pPr>
            <a:r>
              <a:rPr lang="es-ES_tradnl" sz="2400" b="1" dirty="0">
                <a:solidFill>
                  <a:srgbClr val="FFC000"/>
                </a:solidFill>
                <a:latin typeface="+mj-lt"/>
              </a:rPr>
              <a:t>Compromiso</a:t>
            </a:r>
          </a:p>
        </p:txBody>
      </p:sp>
      <p:sp>
        <p:nvSpPr>
          <p:cNvPr id="38" name="37 Rectángulo"/>
          <p:cNvSpPr/>
          <p:nvPr/>
        </p:nvSpPr>
        <p:spPr>
          <a:xfrm>
            <a:off x="3062294" y="4929198"/>
            <a:ext cx="1587500" cy="461962"/>
          </a:xfrm>
          <a:prstGeom prst="rect">
            <a:avLst/>
          </a:prstGeom>
        </p:spPr>
        <p:txBody>
          <a:bodyPr wrap="none">
            <a:spAutoFit/>
          </a:bodyPr>
          <a:lstStyle/>
          <a:p>
            <a:pPr marL="185738" indent="-185738" fontAlgn="auto">
              <a:spcBef>
                <a:spcPct val="50000"/>
              </a:spcBef>
              <a:spcAft>
                <a:spcPts val="0"/>
              </a:spcAft>
              <a:defRPr/>
            </a:pPr>
            <a:r>
              <a:rPr lang="es-ES_tradnl" sz="2400" b="1" dirty="0">
                <a:solidFill>
                  <a:srgbClr val="FFC000"/>
                </a:solidFill>
                <a:latin typeface="+mj-lt"/>
              </a:rPr>
              <a:t>Precaución</a:t>
            </a:r>
          </a:p>
        </p:txBody>
      </p:sp>
      <p:sp>
        <p:nvSpPr>
          <p:cNvPr id="10" name="9 Marcador de número de diapositiva"/>
          <p:cNvSpPr>
            <a:spLocks noGrp="1"/>
          </p:cNvSpPr>
          <p:nvPr>
            <p:ph type="sldNum" sz="quarter" idx="12"/>
          </p:nvPr>
        </p:nvSpPr>
        <p:spPr/>
        <p:txBody>
          <a:bodyPr/>
          <a:lstStyle/>
          <a:p>
            <a:pPr>
              <a:defRPr/>
            </a:pPr>
            <a:fld id="{6D0D1BFD-E0EE-439B-B224-49D66ED91592}" type="slidenum">
              <a:rPr lang="es-MX"/>
              <a:pPr>
                <a:defRPr/>
              </a:pPr>
              <a:t>25</a:t>
            </a:fld>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37">
                                            <p:graphicEl>
                                              <a:dgm id="{14A09918-1FFC-433B-B3F0-4479B5FC567E}"/>
                                            </p:graphicEl>
                                          </p:spTgt>
                                        </p:tgtEl>
                                        <p:attrNameLst>
                                          <p:attrName>style.visibility</p:attrName>
                                        </p:attrNameLst>
                                      </p:cBhvr>
                                      <p:to>
                                        <p:strVal val="visible"/>
                                      </p:to>
                                    </p:set>
                                    <p:animEffect transition="in" filter="slide(fromLeft)">
                                      <p:cBhvr>
                                        <p:cTn id="10" dur="500"/>
                                        <p:tgtEl>
                                          <p:spTgt spid="37">
                                            <p:graphicEl>
                                              <a:dgm id="{14A09918-1FFC-433B-B3F0-4479B5FC567E}"/>
                                            </p:graphicEl>
                                          </p:spTgt>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37">
                                            <p:graphicEl>
                                              <a:dgm id="{57840028-1A8A-4FD0-8E28-9C19783580C4}"/>
                                            </p:graphicEl>
                                          </p:spTgt>
                                        </p:tgtEl>
                                        <p:attrNameLst>
                                          <p:attrName>style.visibility</p:attrName>
                                        </p:attrNameLst>
                                      </p:cBhvr>
                                      <p:to>
                                        <p:strVal val="visible"/>
                                      </p:to>
                                    </p:set>
                                    <p:animEffect transition="in" filter="slide(fromLeft)">
                                      <p:cBhvr>
                                        <p:cTn id="14" dur="500"/>
                                        <p:tgtEl>
                                          <p:spTgt spid="37">
                                            <p:graphicEl>
                                              <a:dgm id="{57840028-1A8A-4FD0-8E28-9C19783580C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strVal val="#ppt_w*0.70"/>
                                          </p:val>
                                        </p:tav>
                                        <p:tav tm="100000">
                                          <p:val>
                                            <p:strVal val="#ppt_w"/>
                                          </p:val>
                                        </p:tav>
                                      </p:tavLst>
                                    </p:anim>
                                    <p:anim calcmode="lin" valueType="num">
                                      <p:cBhvr>
                                        <p:cTn id="20" dur="1000" fill="hold"/>
                                        <p:tgtEl>
                                          <p:spTgt spid="38"/>
                                        </p:tgtEl>
                                        <p:attrNameLst>
                                          <p:attrName>ppt_h</p:attrName>
                                        </p:attrNameLst>
                                      </p:cBhvr>
                                      <p:tavLst>
                                        <p:tav tm="0">
                                          <p:val>
                                            <p:strVal val="#ppt_h"/>
                                          </p:val>
                                        </p:tav>
                                        <p:tav tm="100000">
                                          <p:val>
                                            <p:strVal val="#ppt_h"/>
                                          </p:val>
                                        </p:tav>
                                      </p:tavLst>
                                    </p:anim>
                                    <p:animEffect transition="in" filter="fade">
                                      <p:cBhvr>
                                        <p:cTn id="21" dur="1000"/>
                                        <p:tgtEl>
                                          <p:spTgt spid="38"/>
                                        </p:tgtEl>
                                      </p:cBhvr>
                                    </p:animEffect>
                                  </p:childTnLst>
                                </p:cTn>
                              </p:par>
                            </p:childTnLst>
                          </p:cTn>
                        </p:par>
                        <p:par>
                          <p:cTn id="22" fill="hold">
                            <p:stCondLst>
                              <p:cond delay="1000"/>
                            </p:stCondLst>
                            <p:childTnLst>
                              <p:par>
                                <p:cTn id="23" presetID="53"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Sub>
          <a:bldDgm bld="one"/>
        </p:bldSub>
      </p:bldGraphic>
      <p:bldGraphic spid="39" grpId="0">
        <p:bldAsOne/>
      </p:bldGraphic>
      <p:bldP spid="36"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1"/>
          <p:cNvSpPr>
            <a:spLocks noChangeArrowheads="1"/>
          </p:cNvSpPr>
          <p:nvPr/>
        </p:nvSpPr>
        <p:spPr bwMode="auto">
          <a:xfrm>
            <a:off x="1562100" y="1258888"/>
            <a:ext cx="393700" cy="252412"/>
          </a:xfrm>
          <a:prstGeom prst="rect">
            <a:avLst/>
          </a:prstGeom>
          <a:solidFill>
            <a:schemeClr val="bg1"/>
          </a:solidFill>
          <a:ln w="9525">
            <a:noFill/>
            <a:miter lim="800000"/>
            <a:headEnd/>
            <a:tailEnd/>
          </a:ln>
        </p:spPr>
        <p:txBody>
          <a:bodyPr/>
          <a:lstStyle/>
          <a:p>
            <a:pPr algn="r"/>
            <a:endParaRPr lang="es-ES">
              <a:latin typeface="Calibri" pitchFamily="34" charset="0"/>
            </a:endParaRPr>
          </a:p>
        </p:txBody>
      </p:sp>
      <p:pic>
        <p:nvPicPr>
          <p:cNvPr id="37891" name="Picture 2"/>
          <p:cNvPicPr>
            <a:picLocks noChangeArrowheads="1"/>
          </p:cNvPicPr>
          <p:nvPr/>
        </p:nvPicPr>
        <p:blipFill>
          <a:blip r:embed="rId3" cstate="print"/>
          <a:srcRect/>
          <a:stretch>
            <a:fillRect/>
          </a:stretch>
        </p:blipFill>
        <p:spPr bwMode="auto">
          <a:xfrm>
            <a:off x="125396" y="1071546"/>
            <a:ext cx="2160588" cy="1260475"/>
          </a:xfrm>
          <a:prstGeom prst="rect">
            <a:avLst/>
          </a:prstGeom>
          <a:noFill/>
          <a:ln w="9525">
            <a:noFill/>
            <a:miter lim="800000"/>
            <a:headEnd/>
            <a:tailEnd/>
          </a:ln>
        </p:spPr>
      </p:pic>
      <p:sp>
        <p:nvSpPr>
          <p:cNvPr id="7" name="Rectangle 2"/>
          <p:cNvSpPr txBox="1">
            <a:spLocks noChangeArrowheads="1"/>
          </p:cNvSpPr>
          <p:nvPr/>
        </p:nvSpPr>
        <p:spPr>
          <a:xfrm>
            <a:off x="2214563" y="1285860"/>
            <a:ext cx="6929437" cy="417513"/>
          </a:xfrm>
          <a:prstGeom prst="rect">
            <a:avLst/>
          </a:prstGeom>
        </p:spPr>
        <p:txBody>
          <a:bodyPr lIns="0" rIns="0" bIns="0" anchor="b"/>
          <a:lstStyle/>
          <a:p>
            <a:pPr algn="ctr" fontAlgn="auto">
              <a:spcBef>
                <a:spcPts val="0"/>
              </a:spcBef>
              <a:spcAft>
                <a:spcPts val="0"/>
              </a:spcAft>
              <a:defRPr/>
            </a:pPr>
            <a:r>
              <a:rPr lang="es-MX" sz="2000" b="1" dirty="0">
                <a:solidFill>
                  <a:schemeClr val="accent1">
                    <a:lumMod val="75000"/>
                  </a:schemeClr>
                </a:solidFill>
                <a:latin typeface="+mj-lt"/>
                <a:ea typeface="+mj-ea"/>
                <a:cs typeface="+mj-cs"/>
              </a:rPr>
              <a:t>BOSQUEJO DE </a:t>
            </a:r>
            <a:r>
              <a:rPr lang="es-MX" sz="2000" b="1" dirty="0" smtClean="0">
                <a:solidFill>
                  <a:schemeClr val="accent1">
                    <a:lumMod val="75000"/>
                  </a:schemeClr>
                </a:solidFill>
                <a:latin typeface="+mj-lt"/>
                <a:ea typeface="+mj-ea"/>
                <a:cs typeface="+mj-cs"/>
              </a:rPr>
              <a:t>ALCANCE</a:t>
            </a:r>
          </a:p>
          <a:p>
            <a:pPr algn="ctr" fontAlgn="auto">
              <a:spcBef>
                <a:spcPts val="0"/>
              </a:spcBef>
              <a:spcAft>
                <a:spcPts val="0"/>
              </a:spcAft>
              <a:defRPr/>
            </a:pPr>
            <a:r>
              <a:rPr lang="es-MX" sz="2000" b="1" dirty="0" smtClean="0">
                <a:solidFill>
                  <a:schemeClr val="accent1">
                    <a:lumMod val="75000"/>
                  </a:schemeClr>
                </a:solidFill>
                <a:latin typeface="+mj-lt"/>
                <a:ea typeface="+mj-ea"/>
                <a:cs typeface="+mj-cs"/>
              </a:rPr>
              <a:t>(EXPERIENCIA LATINOAMERICANA)</a:t>
            </a:r>
            <a:endParaRPr lang="es-ES" sz="2000" b="1" dirty="0">
              <a:solidFill>
                <a:schemeClr val="accent1">
                  <a:lumMod val="75000"/>
                </a:schemeClr>
              </a:solidFill>
              <a:latin typeface="+mj-lt"/>
              <a:ea typeface="+mj-ea"/>
              <a:cs typeface="+mj-cs"/>
            </a:endParaRPr>
          </a:p>
        </p:txBody>
      </p:sp>
      <p:sp>
        <p:nvSpPr>
          <p:cNvPr id="8" name="7 Título"/>
          <p:cNvSpPr>
            <a:spLocks noGrp="1"/>
          </p:cNvSpPr>
          <p:nvPr>
            <p:ph type="title"/>
          </p:nvPr>
        </p:nvSpPr>
        <p:spPr/>
        <p:txBody>
          <a:bodyPr/>
          <a:lstStyle/>
          <a:p>
            <a:r>
              <a:rPr lang="es-MX" dirty="0" smtClean="0"/>
              <a:t>Código Sectorial de Sanas Prácticas</a:t>
            </a:r>
            <a:endParaRPr lang="es-MX" dirty="0"/>
          </a:p>
        </p:txBody>
      </p:sp>
      <p:sp>
        <p:nvSpPr>
          <p:cNvPr id="12" name="11 Marcador de número de diapositiva"/>
          <p:cNvSpPr>
            <a:spLocks noGrp="1"/>
          </p:cNvSpPr>
          <p:nvPr>
            <p:ph type="sldNum" sz="quarter" idx="12"/>
          </p:nvPr>
        </p:nvSpPr>
        <p:spPr/>
        <p:txBody>
          <a:bodyPr/>
          <a:lstStyle/>
          <a:p>
            <a:pPr>
              <a:defRPr/>
            </a:pPr>
            <a:fld id="{8BCDDF18-CEC9-4D4B-AD5A-66E66B09052D}" type="slidenum">
              <a:rPr lang="es-MX"/>
              <a:pPr>
                <a:defRPr/>
              </a:pPr>
              <a:t>26</a:t>
            </a:fld>
            <a:endParaRPr lang="es-MX"/>
          </a:p>
        </p:txBody>
      </p:sp>
      <p:graphicFrame>
        <p:nvGraphicFramePr>
          <p:cNvPr id="10" name="4 Marcador de contenido"/>
          <p:cNvGraphicFramePr>
            <a:graphicFrameLocks noGrp="1"/>
          </p:cNvGraphicFramePr>
          <p:nvPr>
            <p:ph sz="quarter" idx="1"/>
          </p:nvPr>
        </p:nvGraphicFramePr>
        <p:xfrm>
          <a:off x="2928926" y="1857364"/>
          <a:ext cx="5500726" cy="4357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71414"/>
            <a:ext cx="7623175" cy="990600"/>
          </a:xfrm>
        </p:spPr>
        <p:txBody>
          <a:bodyPr rtlCol="0">
            <a:normAutofit fontScale="90000"/>
          </a:bodyPr>
          <a:lstStyle/>
          <a:p>
            <a:pPr fontAlgn="auto">
              <a:spcAft>
                <a:spcPts val="0"/>
              </a:spcAft>
              <a:defRPr/>
            </a:pPr>
            <a:r>
              <a:rPr lang="es-MX" dirty="0" smtClean="0"/>
              <a:t>Lecciones aprendidas a partir de la Crisis (Solvencia II y más allá)</a:t>
            </a:r>
            <a:endParaRPr lang="es-MX" dirty="0"/>
          </a:p>
        </p:txBody>
      </p:sp>
      <p:sp>
        <p:nvSpPr>
          <p:cNvPr id="5" name="4 Marcador de número de diapositiva"/>
          <p:cNvSpPr>
            <a:spLocks noGrp="1"/>
          </p:cNvSpPr>
          <p:nvPr>
            <p:ph type="sldNum" sz="quarter" idx="12"/>
          </p:nvPr>
        </p:nvSpPr>
        <p:spPr/>
        <p:txBody>
          <a:bodyPr>
            <a:normAutofit/>
          </a:bodyPr>
          <a:lstStyle/>
          <a:p>
            <a:pPr>
              <a:defRPr/>
            </a:pPr>
            <a:fld id="{606571F2-F72D-475C-96D4-8D2D189B8577}" type="slidenum">
              <a:rPr lang="es-MX"/>
              <a:pPr>
                <a:defRPr/>
              </a:pPr>
              <a:t>27</a:t>
            </a:fld>
            <a:endParaRPr lang="es-MX" dirty="0"/>
          </a:p>
        </p:txBody>
      </p:sp>
      <p:graphicFrame>
        <p:nvGraphicFramePr>
          <p:cNvPr id="4" name="3 Marcador de contenido"/>
          <p:cNvGraphicFramePr>
            <a:graphicFrameLocks noGrp="1"/>
          </p:cNvGraphicFramePr>
          <p:nvPr>
            <p:ph sz="quarter" idx="1"/>
          </p:nvPr>
        </p:nvGraphicFramePr>
        <p:xfrm>
          <a:off x="612648" y="1243010"/>
          <a:ext cx="8153400" cy="490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dgm id="{73488938-4F27-4418-81B1-98062A517D2B}"/>
                                            </p:graphicEl>
                                          </p:spTgt>
                                        </p:tgtEl>
                                        <p:attrNameLst>
                                          <p:attrName>style.visibility</p:attrName>
                                        </p:attrNameLst>
                                      </p:cBhvr>
                                      <p:to>
                                        <p:strVal val="visible"/>
                                      </p:to>
                                    </p:set>
                                    <p:animEffect transition="in" filter="wipe(left)">
                                      <p:cBhvr>
                                        <p:cTn id="7" dur="500"/>
                                        <p:tgtEl>
                                          <p:spTgt spid="4">
                                            <p:graphicEl>
                                              <a:dgm id="{73488938-4F27-4418-81B1-98062A517D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FB1D43D0-C64F-4D36-BC90-4B3359937272}"/>
                                            </p:graphicEl>
                                          </p:spTgt>
                                        </p:tgtEl>
                                        <p:attrNameLst>
                                          <p:attrName>style.visibility</p:attrName>
                                        </p:attrNameLst>
                                      </p:cBhvr>
                                      <p:to>
                                        <p:strVal val="visible"/>
                                      </p:to>
                                    </p:set>
                                    <p:animEffect transition="in" filter="wipe(left)">
                                      <p:cBhvr>
                                        <p:cTn id="12" dur="500"/>
                                        <p:tgtEl>
                                          <p:spTgt spid="4">
                                            <p:graphicEl>
                                              <a:dgm id="{FB1D43D0-C64F-4D36-BC90-4B335993727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DB1789D8-482E-4521-BE4A-EC9657DBABE4}"/>
                                            </p:graphicEl>
                                          </p:spTgt>
                                        </p:tgtEl>
                                        <p:attrNameLst>
                                          <p:attrName>style.visibility</p:attrName>
                                        </p:attrNameLst>
                                      </p:cBhvr>
                                      <p:to>
                                        <p:strVal val="visible"/>
                                      </p:to>
                                    </p:set>
                                    <p:animEffect transition="in" filter="wipe(left)">
                                      <p:cBhvr>
                                        <p:cTn id="17" dur="500"/>
                                        <p:tgtEl>
                                          <p:spTgt spid="4">
                                            <p:graphicEl>
                                              <a:dgm id="{DB1789D8-482E-4521-BE4A-EC9657DBABE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C49F33C2-EFBC-4C74-B5AD-FF0B3EA863BB}"/>
                                            </p:graphicEl>
                                          </p:spTgt>
                                        </p:tgtEl>
                                        <p:attrNameLst>
                                          <p:attrName>style.visibility</p:attrName>
                                        </p:attrNameLst>
                                      </p:cBhvr>
                                      <p:to>
                                        <p:strVal val="visible"/>
                                      </p:to>
                                    </p:set>
                                    <p:animEffect transition="in" filter="wipe(left)">
                                      <p:cBhvr>
                                        <p:cTn id="22" dur="500"/>
                                        <p:tgtEl>
                                          <p:spTgt spid="4">
                                            <p:graphicEl>
                                              <a:dgm id="{C49F33C2-EFBC-4C74-B5AD-FF0B3EA863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4"/>
            <a:ext cx="8215342" cy="990600"/>
          </a:xfrm>
        </p:spPr>
        <p:txBody>
          <a:bodyPr rtlCol="0">
            <a:normAutofit fontScale="90000"/>
          </a:bodyPr>
          <a:lstStyle/>
          <a:p>
            <a:pPr fontAlgn="auto">
              <a:spcAft>
                <a:spcPts val="0"/>
              </a:spcAft>
              <a:defRPr/>
            </a:pPr>
            <a:r>
              <a:rPr lang="es-MX" dirty="0" smtClean="0"/>
              <a:t>Supervisión basada en riesgo</a:t>
            </a:r>
            <a:br>
              <a:rPr lang="es-MX" dirty="0" smtClean="0"/>
            </a:br>
            <a:r>
              <a:rPr lang="es-MX" dirty="0" smtClean="0"/>
              <a:t>/ Solvencia II</a:t>
            </a:r>
            <a:endParaRPr lang="es-MX" dirty="0"/>
          </a:p>
        </p:txBody>
      </p:sp>
      <p:sp>
        <p:nvSpPr>
          <p:cNvPr id="3" name="2 Marcador de número de diapositiva"/>
          <p:cNvSpPr>
            <a:spLocks noGrp="1"/>
          </p:cNvSpPr>
          <p:nvPr>
            <p:ph type="sldNum" sz="quarter" idx="12"/>
          </p:nvPr>
        </p:nvSpPr>
        <p:spPr/>
        <p:txBody>
          <a:bodyPr>
            <a:normAutofit/>
          </a:bodyPr>
          <a:lstStyle/>
          <a:p>
            <a:pPr>
              <a:defRPr/>
            </a:pPr>
            <a:fld id="{D9861AD0-6E05-49CA-840C-7C61385A1451}" type="slidenum">
              <a:rPr lang="es-MX"/>
              <a:pPr>
                <a:defRPr/>
              </a:pPr>
              <a:t>28</a:t>
            </a:fld>
            <a:endParaRPr lang="es-MX" dirty="0"/>
          </a:p>
        </p:txBody>
      </p:sp>
      <p:graphicFrame>
        <p:nvGraphicFramePr>
          <p:cNvPr id="5" name="4 Marcador de contenido"/>
          <p:cNvGraphicFramePr>
            <a:graphicFrameLocks noGrp="1"/>
          </p:cNvGraphicFramePr>
          <p:nvPr>
            <p:ph sz="quarter" idx="1"/>
          </p:nvPr>
        </p:nvGraphicFramePr>
        <p:xfrm>
          <a:off x="571472" y="1285860"/>
          <a:ext cx="815340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36"/>
          <p:cNvSpPr>
            <a:spLocks noChangeShapeType="1"/>
          </p:cNvSpPr>
          <p:nvPr/>
        </p:nvSpPr>
        <p:spPr bwMode="auto">
          <a:xfrm flipH="1">
            <a:off x="5422648" y="4058603"/>
            <a:ext cx="360000" cy="0"/>
          </a:xfrm>
          <a:prstGeom prst="line">
            <a:avLst/>
          </a:prstGeom>
          <a:noFill/>
          <a:ln w="15875">
            <a:solidFill>
              <a:schemeClr val="tx1"/>
            </a:solidFill>
            <a:prstDash val="sysDot"/>
            <a:round/>
            <a:headEnd/>
            <a:tailEnd/>
          </a:ln>
        </p:spPr>
        <p:txBody>
          <a:bodyPr/>
          <a:lstStyle/>
          <a:p>
            <a:endParaRPr lang="es-MX"/>
          </a:p>
        </p:txBody>
      </p:sp>
      <p:sp>
        <p:nvSpPr>
          <p:cNvPr id="25" name="Line 37"/>
          <p:cNvSpPr>
            <a:spLocks noChangeShapeType="1"/>
          </p:cNvSpPr>
          <p:nvPr/>
        </p:nvSpPr>
        <p:spPr bwMode="auto">
          <a:xfrm flipH="1">
            <a:off x="5557848" y="3014929"/>
            <a:ext cx="216000" cy="0"/>
          </a:xfrm>
          <a:prstGeom prst="line">
            <a:avLst/>
          </a:prstGeom>
          <a:noFill/>
          <a:ln w="15875">
            <a:solidFill>
              <a:schemeClr val="tx1"/>
            </a:solidFill>
            <a:prstDash val="sysDot"/>
            <a:round/>
            <a:headEnd/>
            <a:tailEnd/>
          </a:ln>
        </p:spPr>
        <p:txBody>
          <a:bodyPr/>
          <a:lstStyle/>
          <a:p>
            <a:endParaRPr lang="es-MX"/>
          </a:p>
        </p:txBody>
      </p:sp>
      <p:sp>
        <p:nvSpPr>
          <p:cNvPr id="19" name="Line 30"/>
          <p:cNvSpPr>
            <a:spLocks noChangeShapeType="1"/>
          </p:cNvSpPr>
          <p:nvPr/>
        </p:nvSpPr>
        <p:spPr bwMode="auto">
          <a:xfrm>
            <a:off x="3090835" y="3007691"/>
            <a:ext cx="0" cy="2592388"/>
          </a:xfrm>
          <a:prstGeom prst="line">
            <a:avLst/>
          </a:prstGeom>
          <a:noFill/>
          <a:ln w="15875">
            <a:solidFill>
              <a:schemeClr val="tx1"/>
            </a:solidFill>
            <a:prstDash val="sysDot"/>
            <a:round/>
            <a:headEnd/>
            <a:tailEnd/>
          </a:ln>
        </p:spPr>
        <p:txBody>
          <a:bodyPr/>
          <a:lstStyle/>
          <a:p>
            <a:endParaRPr lang="es-MX"/>
          </a:p>
        </p:txBody>
      </p:sp>
      <p:sp>
        <p:nvSpPr>
          <p:cNvPr id="22" name="Line 33"/>
          <p:cNvSpPr>
            <a:spLocks noChangeShapeType="1"/>
          </p:cNvSpPr>
          <p:nvPr/>
        </p:nvSpPr>
        <p:spPr bwMode="auto">
          <a:xfrm flipH="1">
            <a:off x="3090835" y="4143423"/>
            <a:ext cx="503238" cy="0"/>
          </a:xfrm>
          <a:prstGeom prst="line">
            <a:avLst/>
          </a:prstGeom>
          <a:noFill/>
          <a:ln w="15875">
            <a:solidFill>
              <a:schemeClr val="tx1"/>
            </a:solidFill>
            <a:prstDash val="sysDot"/>
            <a:round/>
            <a:headEnd/>
            <a:tailEnd/>
          </a:ln>
        </p:spPr>
        <p:txBody>
          <a:bodyPr/>
          <a:lstStyle/>
          <a:p>
            <a:endParaRPr lang="es-MX"/>
          </a:p>
        </p:txBody>
      </p:sp>
      <p:sp>
        <p:nvSpPr>
          <p:cNvPr id="20" name="Line 31"/>
          <p:cNvSpPr>
            <a:spLocks noChangeShapeType="1"/>
          </p:cNvSpPr>
          <p:nvPr/>
        </p:nvSpPr>
        <p:spPr bwMode="auto">
          <a:xfrm flipH="1">
            <a:off x="3090835" y="3000415"/>
            <a:ext cx="360363" cy="0"/>
          </a:xfrm>
          <a:prstGeom prst="line">
            <a:avLst/>
          </a:prstGeom>
          <a:noFill/>
          <a:ln w="15875">
            <a:solidFill>
              <a:schemeClr val="tx1"/>
            </a:solidFill>
            <a:prstDash val="sysDot"/>
            <a:round/>
            <a:headEnd/>
            <a:tailEnd/>
          </a:ln>
        </p:spPr>
        <p:txBody>
          <a:bodyPr/>
          <a:lstStyle/>
          <a:p>
            <a:endParaRPr lang="es-MX"/>
          </a:p>
        </p:txBody>
      </p:sp>
      <p:sp>
        <p:nvSpPr>
          <p:cNvPr id="14" name="Line 24"/>
          <p:cNvSpPr>
            <a:spLocks noChangeShapeType="1"/>
          </p:cNvSpPr>
          <p:nvPr/>
        </p:nvSpPr>
        <p:spPr bwMode="auto">
          <a:xfrm>
            <a:off x="4459260" y="1851063"/>
            <a:ext cx="0" cy="792162"/>
          </a:xfrm>
          <a:prstGeom prst="line">
            <a:avLst/>
          </a:prstGeom>
          <a:noFill/>
          <a:ln w="22225">
            <a:solidFill>
              <a:schemeClr val="tx1"/>
            </a:solidFill>
            <a:round/>
            <a:headEnd/>
            <a:tailEnd/>
          </a:ln>
        </p:spPr>
        <p:txBody>
          <a:bodyPr/>
          <a:lstStyle/>
          <a:p>
            <a:endParaRPr lang="es-MX"/>
          </a:p>
        </p:txBody>
      </p:sp>
      <p:sp>
        <p:nvSpPr>
          <p:cNvPr id="15" name="Line 25"/>
          <p:cNvSpPr>
            <a:spLocks noChangeShapeType="1"/>
          </p:cNvSpPr>
          <p:nvPr/>
        </p:nvSpPr>
        <p:spPr bwMode="auto">
          <a:xfrm>
            <a:off x="4459260" y="2994071"/>
            <a:ext cx="0" cy="792162"/>
          </a:xfrm>
          <a:prstGeom prst="line">
            <a:avLst/>
          </a:prstGeom>
          <a:noFill/>
          <a:ln w="22225">
            <a:solidFill>
              <a:schemeClr val="tx1"/>
            </a:solidFill>
            <a:round/>
            <a:headEnd/>
            <a:tailEnd/>
          </a:ln>
        </p:spPr>
        <p:txBody>
          <a:bodyPr/>
          <a:lstStyle/>
          <a:p>
            <a:endParaRPr lang="es-MX"/>
          </a:p>
        </p:txBody>
      </p:sp>
      <p:sp>
        <p:nvSpPr>
          <p:cNvPr id="13" name="Line 23"/>
          <p:cNvSpPr>
            <a:spLocks noChangeShapeType="1"/>
          </p:cNvSpPr>
          <p:nvPr/>
        </p:nvSpPr>
        <p:spPr bwMode="auto">
          <a:xfrm flipH="1">
            <a:off x="2363781" y="2928977"/>
            <a:ext cx="1152525" cy="0"/>
          </a:xfrm>
          <a:prstGeom prst="line">
            <a:avLst/>
          </a:prstGeom>
          <a:noFill/>
          <a:ln w="22225">
            <a:solidFill>
              <a:schemeClr val="tx1"/>
            </a:solidFill>
            <a:round/>
            <a:headEnd/>
            <a:tailEnd/>
          </a:ln>
        </p:spPr>
        <p:txBody>
          <a:bodyPr/>
          <a:lstStyle/>
          <a:p>
            <a:endParaRPr lang="es-MX"/>
          </a:p>
        </p:txBody>
      </p:sp>
      <p:sp>
        <p:nvSpPr>
          <p:cNvPr id="21" name="Line 32"/>
          <p:cNvSpPr>
            <a:spLocks noChangeShapeType="1"/>
          </p:cNvSpPr>
          <p:nvPr/>
        </p:nvSpPr>
        <p:spPr bwMode="auto">
          <a:xfrm flipH="1">
            <a:off x="2659035" y="4042957"/>
            <a:ext cx="935038" cy="0"/>
          </a:xfrm>
          <a:prstGeom prst="line">
            <a:avLst/>
          </a:prstGeom>
          <a:noFill/>
          <a:ln w="22225">
            <a:solidFill>
              <a:schemeClr val="tx1"/>
            </a:solidFill>
            <a:round/>
            <a:headEnd/>
            <a:tailEnd/>
          </a:ln>
        </p:spPr>
        <p:txBody>
          <a:bodyPr/>
          <a:lstStyle/>
          <a:p>
            <a:endParaRPr lang="es-MX"/>
          </a:p>
        </p:txBody>
      </p:sp>
      <p:sp>
        <p:nvSpPr>
          <p:cNvPr id="17" name="Line 28"/>
          <p:cNvSpPr>
            <a:spLocks noChangeShapeType="1"/>
          </p:cNvSpPr>
          <p:nvPr/>
        </p:nvSpPr>
        <p:spPr bwMode="auto">
          <a:xfrm flipH="1" flipV="1">
            <a:off x="5373694" y="4143422"/>
            <a:ext cx="885791" cy="275543"/>
          </a:xfrm>
          <a:prstGeom prst="line">
            <a:avLst/>
          </a:prstGeom>
          <a:noFill/>
          <a:ln w="22225">
            <a:solidFill>
              <a:schemeClr val="tx1"/>
            </a:solidFill>
            <a:round/>
            <a:headEnd/>
            <a:tailEnd/>
          </a:ln>
        </p:spPr>
        <p:txBody>
          <a:bodyPr/>
          <a:lstStyle/>
          <a:p>
            <a:endParaRPr lang="es-MX"/>
          </a:p>
        </p:txBody>
      </p:sp>
      <p:sp>
        <p:nvSpPr>
          <p:cNvPr id="16" name="Line 27"/>
          <p:cNvSpPr>
            <a:spLocks noChangeShapeType="1"/>
          </p:cNvSpPr>
          <p:nvPr/>
        </p:nvSpPr>
        <p:spPr bwMode="auto">
          <a:xfrm flipH="1">
            <a:off x="5417236" y="3714795"/>
            <a:ext cx="885152" cy="285752"/>
          </a:xfrm>
          <a:prstGeom prst="line">
            <a:avLst/>
          </a:prstGeom>
          <a:noFill/>
          <a:ln w="22225">
            <a:solidFill>
              <a:schemeClr val="tx1"/>
            </a:solidFill>
            <a:round/>
            <a:headEnd/>
            <a:tailEnd/>
          </a:ln>
        </p:spPr>
        <p:txBody>
          <a:bodyPr/>
          <a:lstStyle/>
          <a:p>
            <a:endParaRPr lang="es-MX"/>
          </a:p>
        </p:txBody>
      </p:sp>
      <p:sp>
        <p:nvSpPr>
          <p:cNvPr id="18" name="Line 29"/>
          <p:cNvSpPr>
            <a:spLocks noChangeShapeType="1"/>
          </p:cNvSpPr>
          <p:nvPr/>
        </p:nvSpPr>
        <p:spPr bwMode="auto">
          <a:xfrm>
            <a:off x="4459260" y="3694133"/>
            <a:ext cx="0" cy="2016125"/>
          </a:xfrm>
          <a:prstGeom prst="line">
            <a:avLst/>
          </a:prstGeom>
          <a:noFill/>
          <a:ln w="22225">
            <a:solidFill>
              <a:schemeClr val="tx1"/>
            </a:solidFill>
            <a:round/>
            <a:headEnd/>
            <a:tailEnd/>
          </a:ln>
        </p:spPr>
        <p:txBody>
          <a:bodyPr/>
          <a:lstStyle/>
          <a:p>
            <a:endParaRPr lang="es-MX"/>
          </a:p>
        </p:txBody>
      </p:sp>
      <p:sp>
        <p:nvSpPr>
          <p:cNvPr id="2" name="1 Título"/>
          <p:cNvSpPr>
            <a:spLocks noGrp="1"/>
          </p:cNvSpPr>
          <p:nvPr>
            <p:ph type="title"/>
          </p:nvPr>
        </p:nvSpPr>
        <p:spPr/>
        <p:txBody>
          <a:bodyPr/>
          <a:lstStyle/>
          <a:p>
            <a:r>
              <a:rPr lang="es-MX" dirty="0" smtClean="0"/>
              <a:t>Estructura administrativa</a:t>
            </a:r>
            <a:endParaRPr lang="es-MX" dirty="0"/>
          </a:p>
        </p:txBody>
      </p:sp>
      <p:sp>
        <p:nvSpPr>
          <p:cNvPr id="4" name="AutoShape 13"/>
          <p:cNvSpPr>
            <a:spLocks noChangeArrowheads="1"/>
          </p:cNvSpPr>
          <p:nvPr/>
        </p:nvSpPr>
        <p:spPr bwMode="auto">
          <a:xfrm>
            <a:off x="642910" y="3686899"/>
            <a:ext cx="2089150" cy="719137"/>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a:solidFill>
                  <a:schemeClr val="bg1"/>
                </a:solidFill>
                <a:latin typeface="Arial" pitchFamily="34" charset="0"/>
                <a:cs typeface="Arial" pitchFamily="34" charset="0"/>
              </a:rPr>
              <a:t>SISTEMA DE </a:t>
            </a:r>
          </a:p>
          <a:p>
            <a:pPr algn="ctr">
              <a:defRPr/>
            </a:pPr>
            <a:r>
              <a:rPr lang="es-MX" sz="900" b="1">
                <a:solidFill>
                  <a:schemeClr val="bg1"/>
                </a:solidFill>
                <a:latin typeface="Arial" pitchFamily="34" charset="0"/>
                <a:cs typeface="Arial" pitchFamily="34" charset="0"/>
              </a:rPr>
              <a:t>ADMINISTRACIÓN </a:t>
            </a:r>
          </a:p>
          <a:p>
            <a:pPr algn="ctr">
              <a:defRPr/>
            </a:pPr>
            <a:r>
              <a:rPr lang="es-MX" sz="900" b="1">
                <a:solidFill>
                  <a:schemeClr val="bg1"/>
                </a:solidFill>
                <a:latin typeface="Arial" pitchFamily="34" charset="0"/>
                <a:cs typeface="Arial" pitchFamily="34" charset="0"/>
              </a:rPr>
              <a:t>INTEGRAL DE RIESGOS</a:t>
            </a:r>
            <a:endParaRPr lang="es-ES" sz="900" b="1">
              <a:solidFill>
                <a:schemeClr val="bg1"/>
              </a:solidFill>
              <a:latin typeface="Arial" pitchFamily="34" charset="0"/>
              <a:cs typeface="Arial" pitchFamily="34" charset="0"/>
            </a:endParaRPr>
          </a:p>
        </p:txBody>
      </p:sp>
      <p:sp>
        <p:nvSpPr>
          <p:cNvPr id="5" name="AutoShape 14"/>
          <p:cNvSpPr>
            <a:spLocks noChangeArrowheads="1"/>
          </p:cNvSpPr>
          <p:nvPr/>
        </p:nvSpPr>
        <p:spPr bwMode="auto">
          <a:xfrm>
            <a:off x="3487278" y="3758337"/>
            <a:ext cx="1943100" cy="576263"/>
          </a:xfrm>
          <a:prstGeom prst="roundRect">
            <a:avLst>
              <a:gd name="adj" fmla="val 16667"/>
            </a:avLst>
          </a:prstGeom>
          <a:solidFill>
            <a:schemeClr val="accent1">
              <a:lumMod val="50000"/>
            </a:schemeClr>
          </a:solidFill>
          <a:ln w="9525">
            <a:solidFill>
              <a:schemeClr val="tx1"/>
            </a:solidFill>
            <a:round/>
            <a:headEnd/>
            <a:tailEnd/>
          </a:ln>
        </p:spPr>
        <p:txBody>
          <a:bodyPr wrap="none" anchor="ctr"/>
          <a:lstStyle/>
          <a:p>
            <a:pPr algn="ctr">
              <a:defRPr/>
            </a:pPr>
            <a:r>
              <a:rPr lang="es-MX" sz="900" b="1">
                <a:solidFill>
                  <a:schemeClr val="bg1"/>
                </a:solidFill>
                <a:latin typeface="Arial" pitchFamily="34" charset="0"/>
                <a:cs typeface="Arial" pitchFamily="34" charset="0"/>
              </a:rPr>
              <a:t>DIRECCIÓN GENERAL</a:t>
            </a:r>
            <a:endParaRPr lang="es-ES" sz="900" b="1">
              <a:solidFill>
                <a:schemeClr val="bg1"/>
              </a:solidFill>
              <a:latin typeface="Arial" pitchFamily="34" charset="0"/>
              <a:cs typeface="Arial" pitchFamily="34" charset="0"/>
            </a:endParaRPr>
          </a:p>
        </p:txBody>
      </p:sp>
      <p:sp>
        <p:nvSpPr>
          <p:cNvPr id="6" name="AutoShape 15"/>
          <p:cNvSpPr>
            <a:spLocks noChangeArrowheads="1"/>
          </p:cNvSpPr>
          <p:nvPr/>
        </p:nvSpPr>
        <p:spPr bwMode="auto">
          <a:xfrm>
            <a:off x="1793848" y="5067359"/>
            <a:ext cx="1943100" cy="576262"/>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a:solidFill>
                  <a:schemeClr val="bg1"/>
                </a:solidFill>
                <a:latin typeface="Arial" pitchFamily="34" charset="0"/>
                <a:cs typeface="Arial" pitchFamily="34" charset="0"/>
              </a:rPr>
              <a:t>SISTEMA EFICAZ </a:t>
            </a:r>
          </a:p>
          <a:p>
            <a:pPr algn="ctr">
              <a:defRPr/>
            </a:pPr>
            <a:r>
              <a:rPr lang="es-MX" sz="900" b="1">
                <a:solidFill>
                  <a:schemeClr val="bg1"/>
                </a:solidFill>
                <a:latin typeface="Arial" pitchFamily="34" charset="0"/>
                <a:cs typeface="Arial" pitchFamily="34" charset="0"/>
              </a:rPr>
              <a:t>Y PERMANENTE</a:t>
            </a:r>
          </a:p>
          <a:p>
            <a:pPr algn="ctr">
              <a:defRPr/>
            </a:pPr>
            <a:r>
              <a:rPr lang="es-MX" sz="900" b="1">
                <a:solidFill>
                  <a:schemeClr val="bg1"/>
                </a:solidFill>
                <a:latin typeface="Arial" pitchFamily="34" charset="0"/>
                <a:cs typeface="Arial" pitchFamily="34" charset="0"/>
              </a:rPr>
              <a:t>DE CONTROL INTERNO</a:t>
            </a:r>
            <a:endParaRPr lang="es-ES" sz="900" b="1">
              <a:solidFill>
                <a:schemeClr val="bg1"/>
              </a:solidFill>
              <a:latin typeface="Arial" pitchFamily="34" charset="0"/>
              <a:cs typeface="Arial" pitchFamily="34" charset="0"/>
            </a:endParaRPr>
          </a:p>
        </p:txBody>
      </p:sp>
      <p:sp>
        <p:nvSpPr>
          <p:cNvPr id="7" name="AutoShape 17"/>
          <p:cNvSpPr>
            <a:spLocks noChangeArrowheads="1"/>
          </p:cNvSpPr>
          <p:nvPr/>
        </p:nvSpPr>
        <p:spPr bwMode="auto">
          <a:xfrm>
            <a:off x="3493607" y="1274800"/>
            <a:ext cx="1943100" cy="576263"/>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ASAMBLEA</a:t>
            </a:r>
            <a:endParaRPr lang="es-ES" sz="900" b="1" dirty="0">
              <a:solidFill>
                <a:schemeClr val="bg1"/>
              </a:solidFill>
              <a:latin typeface="Arial" pitchFamily="34" charset="0"/>
              <a:cs typeface="Arial" pitchFamily="34" charset="0"/>
            </a:endParaRPr>
          </a:p>
        </p:txBody>
      </p:sp>
      <p:sp>
        <p:nvSpPr>
          <p:cNvPr id="8" name="AutoShape 18"/>
          <p:cNvSpPr>
            <a:spLocks noChangeArrowheads="1"/>
          </p:cNvSpPr>
          <p:nvPr/>
        </p:nvSpPr>
        <p:spPr bwMode="auto">
          <a:xfrm>
            <a:off x="3594073" y="5710258"/>
            <a:ext cx="1943100" cy="576262"/>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a:solidFill>
                  <a:schemeClr val="bg1"/>
                </a:solidFill>
                <a:latin typeface="Arial" pitchFamily="34" charset="0"/>
                <a:cs typeface="Arial" pitchFamily="34" charset="0"/>
              </a:rPr>
              <a:t>CONTRATACIÓN DE </a:t>
            </a:r>
          </a:p>
          <a:p>
            <a:pPr algn="ctr">
              <a:defRPr/>
            </a:pPr>
            <a:r>
              <a:rPr lang="es-MX" sz="900" b="1">
                <a:solidFill>
                  <a:schemeClr val="bg1"/>
                </a:solidFill>
                <a:latin typeface="Arial" pitchFamily="34" charset="0"/>
                <a:cs typeface="Arial" pitchFamily="34" charset="0"/>
              </a:rPr>
              <a:t>SERVICIOS CON</a:t>
            </a:r>
          </a:p>
          <a:p>
            <a:pPr algn="ctr">
              <a:defRPr/>
            </a:pPr>
            <a:r>
              <a:rPr lang="es-MX" sz="900" b="1">
                <a:solidFill>
                  <a:schemeClr val="bg1"/>
                </a:solidFill>
                <a:latin typeface="Arial" pitchFamily="34" charset="0"/>
                <a:cs typeface="Arial" pitchFamily="34" charset="0"/>
              </a:rPr>
              <a:t>3ROS</a:t>
            </a:r>
            <a:endParaRPr lang="es-ES" sz="900" b="1">
              <a:solidFill>
                <a:schemeClr val="bg1"/>
              </a:solidFill>
              <a:latin typeface="Arial" pitchFamily="34" charset="0"/>
              <a:cs typeface="Arial" pitchFamily="34" charset="0"/>
            </a:endParaRPr>
          </a:p>
        </p:txBody>
      </p:sp>
      <p:sp>
        <p:nvSpPr>
          <p:cNvPr id="9" name="AutoShape 19"/>
          <p:cNvSpPr>
            <a:spLocks noChangeArrowheads="1"/>
          </p:cNvSpPr>
          <p:nvPr/>
        </p:nvSpPr>
        <p:spPr bwMode="auto">
          <a:xfrm>
            <a:off x="3344402" y="2640054"/>
            <a:ext cx="2235200" cy="574675"/>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CONSEJO</a:t>
            </a:r>
          </a:p>
          <a:p>
            <a:pPr algn="ctr">
              <a:defRPr/>
            </a:pPr>
            <a:r>
              <a:rPr lang="es-MX" sz="900" b="1" dirty="0">
                <a:solidFill>
                  <a:schemeClr val="bg1"/>
                </a:solidFill>
                <a:latin typeface="Arial" pitchFamily="34" charset="0"/>
                <a:cs typeface="Arial" pitchFamily="34" charset="0"/>
              </a:rPr>
              <a:t>ENTRE 5 y 15 CONSEJEROS</a:t>
            </a:r>
          </a:p>
          <a:p>
            <a:pPr algn="ctr">
              <a:defRPr/>
            </a:pPr>
            <a:r>
              <a:rPr lang="es-MX" sz="900" b="1" dirty="0">
                <a:solidFill>
                  <a:schemeClr val="bg1"/>
                </a:solidFill>
                <a:latin typeface="Arial" pitchFamily="34" charset="0"/>
                <a:cs typeface="Arial" pitchFamily="34" charset="0"/>
              </a:rPr>
              <a:t>25% INDEPENDIENTE</a:t>
            </a:r>
            <a:endParaRPr lang="es-ES" sz="900" b="1" dirty="0">
              <a:solidFill>
                <a:schemeClr val="bg1"/>
              </a:solidFill>
              <a:latin typeface="Arial" pitchFamily="34" charset="0"/>
              <a:cs typeface="Arial" pitchFamily="34" charset="0"/>
            </a:endParaRPr>
          </a:p>
        </p:txBody>
      </p:sp>
      <p:sp>
        <p:nvSpPr>
          <p:cNvPr id="10" name="AutoShape 20"/>
          <p:cNvSpPr>
            <a:spLocks noChangeArrowheads="1"/>
          </p:cNvSpPr>
          <p:nvPr/>
        </p:nvSpPr>
        <p:spPr bwMode="auto">
          <a:xfrm>
            <a:off x="5102205" y="4853046"/>
            <a:ext cx="2808288" cy="790575"/>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dirty="0">
                <a:solidFill>
                  <a:schemeClr val="bg1"/>
                </a:solidFill>
                <a:latin typeface="Arial" pitchFamily="34" charset="0"/>
                <a:cs typeface="Arial" pitchFamily="34" charset="0"/>
              </a:rPr>
              <a:t>SISTEMA EFECTIVO Y</a:t>
            </a:r>
          </a:p>
          <a:p>
            <a:pPr algn="ctr">
              <a:defRPr/>
            </a:pPr>
            <a:r>
              <a:rPr lang="es-MX" sz="900" b="1" dirty="0">
                <a:solidFill>
                  <a:schemeClr val="bg1"/>
                </a:solidFill>
                <a:latin typeface="Arial" pitchFamily="34" charset="0"/>
                <a:cs typeface="Arial" pitchFamily="34" charset="0"/>
              </a:rPr>
              <a:t>PERMANENTE DE REVISIÓN </a:t>
            </a:r>
          </a:p>
          <a:p>
            <a:pPr algn="ctr">
              <a:defRPr/>
            </a:pPr>
            <a:r>
              <a:rPr lang="es-MX" sz="900" b="1" dirty="0">
                <a:solidFill>
                  <a:schemeClr val="bg1"/>
                </a:solidFill>
                <a:latin typeface="Arial" pitchFamily="34" charset="0"/>
                <a:cs typeface="Arial" pitchFamily="34" charset="0"/>
              </a:rPr>
              <a:t>DEL CUMPLIMIENTODE NORMATIVIDAD </a:t>
            </a:r>
          </a:p>
          <a:p>
            <a:pPr algn="ctr">
              <a:defRPr/>
            </a:pPr>
            <a:r>
              <a:rPr lang="es-MX" sz="900" b="1" dirty="0">
                <a:solidFill>
                  <a:schemeClr val="bg1"/>
                </a:solidFill>
                <a:latin typeface="Arial" pitchFamily="34" charset="0"/>
                <a:cs typeface="Arial" pitchFamily="34" charset="0"/>
              </a:rPr>
              <a:t>INTERNA Y EXTERNA</a:t>
            </a:r>
            <a:endParaRPr lang="es-ES" sz="900" b="1" dirty="0">
              <a:solidFill>
                <a:schemeClr val="bg1"/>
              </a:solidFill>
              <a:latin typeface="Arial" pitchFamily="34" charset="0"/>
              <a:cs typeface="Arial" pitchFamily="34" charset="0"/>
            </a:endParaRPr>
          </a:p>
        </p:txBody>
      </p:sp>
      <p:sp>
        <p:nvSpPr>
          <p:cNvPr id="11" name="AutoShape 21"/>
          <p:cNvSpPr>
            <a:spLocks noChangeArrowheads="1"/>
          </p:cNvSpPr>
          <p:nvPr/>
        </p:nvSpPr>
        <p:spPr bwMode="auto">
          <a:xfrm>
            <a:off x="6259086" y="3424284"/>
            <a:ext cx="2115004" cy="576263"/>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a:solidFill>
                  <a:schemeClr val="bg1"/>
                </a:solidFill>
                <a:latin typeface="Arial" pitchFamily="34" charset="0"/>
                <a:cs typeface="Arial" pitchFamily="34" charset="0"/>
              </a:rPr>
              <a:t>FUNCIÓN ACTUARIAL</a:t>
            </a:r>
          </a:p>
          <a:p>
            <a:pPr algn="ctr">
              <a:defRPr/>
            </a:pPr>
            <a:r>
              <a:rPr lang="es-MX" sz="900" b="1">
                <a:solidFill>
                  <a:schemeClr val="bg1"/>
                </a:solidFill>
                <a:latin typeface="Arial" pitchFamily="34" charset="0"/>
                <a:cs typeface="Arial" pitchFamily="34" charset="0"/>
              </a:rPr>
              <a:t>PERMANENTE </a:t>
            </a:r>
          </a:p>
          <a:p>
            <a:pPr algn="ctr">
              <a:defRPr/>
            </a:pPr>
            <a:r>
              <a:rPr lang="es-MX" sz="900" b="1">
                <a:solidFill>
                  <a:schemeClr val="bg1"/>
                </a:solidFill>
                <a:latin typeface="Arial" pitchFamily="34" charset="0"/>
                <a:cs typeface="Arial" pitchFamily="34" charset="0"/>
              </a:rPr>
              <a:t>Y EFECTIVA</a:t>
            </a:r>
            <a:endParaRPr lang="es-ES" sz="900" b="1">
              <a:solidFill>
                <a:schemeClr val="bg1"/>
              </a:solidFill>
              <a:latin typeface="Arial" pitchFamily="34" charset="0"/>
              <a:cs typeface="Arial" pitchFamily="34" charset="0"/>
            </a:endParaRPr>
          </a:p>
        </p:txBody>
      </p:sp>
      <p:sp>
        <p:nvSpPr>
          <p:cNvPr id="12" name="AutoShape 22"/>
          <p:cNvSpPr>
            <a:spLocks noChangeArrowheads="1"/>
          </p:cNvSpPr>
          <p:nvPr/>
        </p:nvSpPr>
        <p:spPr bwMode="auto">
          <a:xfrm>
            <a:off x="6259485" y="4138665"/>
            <a:ext cx="2114605" cy="576262"/>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a:solidFill>
                  <a:schemeClr val="bg1"/>
                </a:solidFill>
                <a:latin typeface="Arial" pitchFamily="34" charset="0"/>
                <a:cs typeface="Arial" pitchFamily="34" charset="0"/>
              </a:rPr>
              <a:t>DICTAMEN DE UN </a:t>
            </a:r>
          </a:p>
          <a:p>
            <a:pPr algn="ctr">
              <a:defRPr/>
            </a:pPr>
            <a:r>
              <a:rPr lang="es-MX" sz="900" b="1">
                <a:solidFill>
                  <a:schemeClr val="bg1"/>
                </a:solidFill>
                <a:latin typeface="Arial" pitchFamily="34" charset="0"/>
                <a:cs typeface="Arial" pitchFamily="34" charset="0"/>
              </a:rPr>
              <a:t>ACTUARIO </a:t>
            </a:r>
          </a:p>
          <a:p>
            <a:pPr algn="ctr">
              <a:defRPr/>
            </a:pPr>
            <a:r>
              <a:rPr lang="es-MX" sz="900" b="1">
                <a:solidFill>
                  <a:schemeClr val="bg1"/>
                </a:solidFill>
                <a:latin typeface="Arial" pitchFamily="34" charset="0"/>
                <a:cs typeface="Arial" pitchFamily="34" charset="0"/>
              </a:rPr>
              <a:t>INDEPENDIENTE</a:t>
            </a:r>
            <a:endParaRPr lang="es-ES" sz="900" b="1">
              <a:solidFill>
                <a:schemeClr val="bg1"/>
              </a:solidFill>
              <a:latin typeface="Arial" pitchFamily="34" charset="0"/>
              <a:cs typeface="Arial" pitchFamily="34" charset="0"/>
            </a:endParaRPr>
          </a:p>
        </p:txBody>
      </p:sp>
      <p:sp>
        <p:nvSpPr>
          <p:cNvPr id="23" name="Line 35"/>
          <p:cNvSpPr>
            <a:spLocks noChangeShapeType="1"/>
          </p:cNvSpPr>
          <p:nvPr/>
        </p:nvSpPr>
        <p:spPr bwMode="auto">
          <a:xfrm>
            <a:off x="5780379" y="3021241"/>
            <a:ext cx="0" cy="1908000"/>
          </a:xfrm>
          <a:prstGeom prst="line">
            <a:avLst/>
          </a:prstGeom>
          <a:noFill/>
          <a:ln w="15875">
            <a:solidFill>
              <a:schemeClr val="tx1"/>
            </a:solidFill>
            <a:prstDash val="sysDot"/>
            <a:round/>
            <a:headEnd/>
            <a:tailEnd/>
          </a:ln>
        </p:spPr>
        <p:txBody>
          <a:bodyPr/>
          <a:lstStyle/>
          <a:p>
            <a:endParaRPr lang="es-MX"/>
          </a:p>
        </p:txBody>
      </p:sp>
      <p:sp>
        <p:nvSpPr>
          <p:cNvPr id="26" name="Line 38"/>
          <p:cNvSpPr>
            <a:spLocks noChangeShapeType="1"/>
          </p:cNvSpPr>
          <p:nvPr/>
        </p:nvSpPr>
        <p:spPr bwMode="auto">
          <a:xfrm flipH="1">
            <a:off x="1972566" y="1943359"/>
            <a:ext cx="1152525" cy="0"/>
          </a:xfrm>
          <a:prstGeom prst="line">
            <a:avLst/>
          </a:prstGeom>
          <a:noFill/>
          <a:ln w="22225">
            <a:solidFill>
              <a:schemeClr val="tx1"/>
            </a:solidFill>
            <a:round/>
            <a:headEnd/>
            <a:tailEnd/>
          </a:ln>
        </p:spPr>
        <p:txBody>
          <a:bodyPr/>
          <a:lstStyle/>
          <a:p>
            <a:endParaRPr lang="es-MX"/>
          </a:p>
        </p:txBody>
      </p:sp>
      <p:sp>
        <p:nvSpPr>
          <p:cNvPr id="27" name="Line 39"/>
          <p:cNvSpPr>
            <a:spLocks noChangeShapeType="1"/>
          </p:cNvSpPr>
          <p:nvPr/>
        </p:nvSpPr>
        <p:spPr bwMode="auto">
          <a:xfrm flipH="1" flipV="1">
            <a:off x="3119186" y="1920914"/>
            <a:ext cx="0" cy="1008063"/>
          </a:xfrm>
          <a:prstGeom prst="line">
            <a:avLst/>
          </a:prstGeom>
          <a:noFill/>
          <a:ln w="22225">
            <a:solidFill>
              <a:schemeClr val="tx1"/>
            </a:solidFill>
            <a:round/>
            <a:headEnd/>
            <a:tailEnd/>
          </a:ln>
        </p:spPr>
        <p:txBody>
          <a:bodyPr/>
          <a:lstStyle/>
          <a:p>
            <a:endParaRPr lang="es-MX"/>
          </a:p>
        </p:txBody>
      </p:sp>
      <p:sp>
        <p:nvSpPr>
          <p:cNvPr id="28" name="Text Box 40"/>
          <p:cNvSpPr txBox="1">
            <a:spLocks noChangeArrowheads="1"/>
          </p:cNvSpPr>
          <p:nvPr/>
        </p:nvSpPr>
        <p:spPr bwMode="auto">
          <a:xfrm>
            <a:off x="2143108" y="1071589"/>
            <a:ext cx="1655762" cy="507831"/>
          </a:xfrm>
          <a:prstGeom prst="rect">
            <a:avLst/>
          </a:prstGeom>
          <a:noFill/>
          <a:ln w="9525">
            <a:noFill/>
            <a:miter lim="800000"/>
            <a:headEnd/>
            <a:tailEnd/>
          </a:ln>
        </p:spPr>
        <p:txBody>
          <a:bodyPr>
            <a:spAutoFit/>
          </a:bodyPr>
          <a:lstStyle/>
          <a:p>
            <a:r>
              <a:rPr lang="es-MX" sz="900" b="1" dirty="0">
                <a:cs typeface="Arial" charset="0"/>
              </a:rPr>
              <a:t>5 MIEMBROS</a:t>
            </a:r>
          </a:p>
          <a:p>
            <a:r>
              <a:rPr lang="es-MX" sz="900" b="1" dirty="0">
                <a:cs typeface="Arial" charset="0"/>
              </a:rPr>
              <a:t>2 CONSEJEROS</a:t>
            </a:r>
          </a:p>
          <a:p>
            <a:r>
              <a:rPr lang="es-MX" sz="900" b="1" dirty="0">
                <a:cs typeface="Arial" charset="0"/>
              </a:rPr>
              <a:t>(1 INDEPENDIENTE)</a:t>
            </a:r>
            <a:endParaRPr lang="es-ES" sz="900" b="1" dirty="0">
              <a:cs typeface="Arial" charset="0"/>
            </a:endParaRPr>
          </a:p>
        </p:txBody>
      </p:sp>
      <p:sp>
        <p:nvSpPr>
          <p:cNvPr id="29" name="Text Box 41"/>
          <p:cNvSpPr txBox="1">
            <a:spLocks noChangeArrowheads="1"/>
          </p:cNvSpPr>
          <p:nvPr/>
        </p:nvSpPr>
        <p:spPr bwMode="auto">
          <a:xfrm>
            <a:off x="1857356" y="2213238"/>
            <a:ext cx="1184275" cy="230187"/>
          </a:xfrm>
          <a:prstGeom prst="rect">
            <a:avLst/>
          </a:prstGeom>
          <a:noFill/>
          <a:ln w="9525">
            <a:noFill/>
            <a:miter lim="800000"/>
            <a:headEnd/>
            <a:tailEnd/>
          </a:ln>
        </p:spPr>
        <p:txBody>
          <a:bodyPr wrap="none">
            <a:spAutoFit/>
          </a:bodyPr>
          <a:lstStyle/>
          <a:p>
            <a:pPr>
              <a:spcBef>
                <a:spcPct val="50000"/>
              </a:spcBef>
            </a:pPr>
            <a:r>
              <a:rPr lang="es-MX" sz="900" b="1" dirty="0">
                <a:cs typeface="Arial" charset="0"/>
              </a:rPr>
              <a:t>3-5 CONSEJEROS</a:t>
            </a:r>
            <a:endParaRPr lang="es-ES" sz="900" b="1" dirty="0">
              <a:cs typeface="Arial" charset="0"/>
            </a:endParaRPr>
          </a:p>
        </p:txBody>
      </p:sp>
      <p:sp>
        <p:nvSpPr>
          <p:cNvPr id="30" name="Text Box 42"/>
          <p:cNvSpPr txBox="1">
            <a:spLocks noChangeArrowheads="1"/>
          </p:cNvSpPr>
          <p:nvPr/>
        </p:nvSpPr>
        <p:spPr bwMode="auto">
          <a:xfrm>
            <a:off x="1958948" y="3207471"/>
            <a:ext cx="1729961" cy="369332"/>
          </a:xfrm>
          <a:prstGeom prst="rect">
            <a:avLst/>
          </a:prstGeom>
          <a:noFill/>
          <a:ln w="9525">
            <a:noFill/>
            <a:miter lim="800000"/>
            <a:headEnd/>
            <a:tailEnd/>
          </a:ln>
        </p:spPr>
        <p:txBody>
          <a:bodyPr wrap="none">
            <a:spAutoFit/>
          </a:bodyPr>
          <a:lstStyle/>
          <a:p>
            <a:r>
              <a:rPr lang="es-MX" sz="900" b="1" dirty="0" smtClean="0">
                <a:cs typeface="Arial" charset="0"/>
              </a:rPr>
              <a:t>PRESIDENCIA CONSEJERO</a:t>
            </a:r>
            <a:endParaRPr lang="es-MX" sz="900" b="1" dirty="0">
              <a:cs typeface="Arial" charset="0"/>
            </a:endParaRPr>
          </a:p>
          <a:p>
            <a:r>
              <a:rPr lang="es-MX" sz="900" b="1" dirty="0">
                <a:cs typeface="Arial" charset="0"/>
              </a:rPr>
              <a:t>INDEPENDIENTE</a:t>
            </a:r>
            <a:endParaRPr lang="es-ES" sz="900" b="1" dirty="0">
              <a:cs typeface="Arial" charset="0"/>
            </a:endParaRPr>
          </a:p>
        </p:txBody>
      </p:sp>
      <p:sp>
        <p:nvSpPr>
          <p:cNvPr id="31" name="Text Box 43"/>
          <p:cNvSpPr txBox="1">
            <a:spLocks noChangeArrowheads="1"/>
          </p:cNvSpPr>
          <p:nvPr/>
        </p:nvSpPr>
        <p:spPr bwMode="auto">
          <a:xfrm>
            <a:off x="6115023" y="2786101"/>
            <a:ext cx="2268537" cy="230188"/>
          </a:xfrm>
          <a:prstGeom prst="rect">
            <a:avLst/>
          </a:prstGeom>
          <a:noFill/>
          <a:ln w="9525">
            <a:noFill/>
            <a:miter lim="800000"/>
            <a:headEnd/>
            <a:tailEnd/>
          </a:ln>
        </p:spPr>
        <p:txBody>
          <a:bodyPr wrap="none">
            <a:spAutoFit/>
          </a:bodyPr>
          <a:lstStyle/>
          <a:p>
            <a:pPr>
              <a:spcBef>
                <a:spcPct val="50000"/>
              </a:spcBef>
            </a:pPr>
            <a:r>
              <a:rPr lang="es-MX" sz="900" b="1" i="1" dirty="0">
                <a:cs typeface="Arial" charset="0"/>
              </a:rPr>
              <a:t>AUDITOR EXTERNO INDEPENDIENTE</a:t>
            </a:r>
            <a:endParaRPr lang="es-ES" sz="900" b="1" i="1" dirty="0">
              <a:cs typeface="Arial" charset="0"/>
            </a:endParaRPr>
          </a:p>
        </p:txBody>
      </p:sp>
      <p:sp>
        <p:nvSpPr>
          <p:cNvPr id="32" name="Text Box 44"/>
          <p:cNvSpPr txBox="1">
            <a:spLocks noChangeArrowheads="1"/>
          </p:cNvSpPr>
          <p:nvPr/>
        </p:nvSpPr>
        <p:spPr bwMode="auto">
          <a:xfrm>
            <a:off x="5873760" y="1366874"/>
            <a:ext cx="3024187" cy="1062037"/>
          </a:xfrm>
          <a:prstGeom prst="rect">
            <a:avLst/>
          </a:prstGeom>
          <a:noFill/>
          <a:ln w="9525">
            <a:noFill/>
            <a:miter lim="800000"/>
            <a:headEnd/>
            <a:tailEnd/>
          </a:ln>
        </p:spPr>
        <p:txBody>
          <a:bodyPr>
            <a:spAutoFit/>
          </a:bodyPr>
          <a:lstStyle/>
          <a:p>
            <a:pPr>
              <a:spcBef>
                <a:spcPct val="50000"/>
              </a:spcBef>
            </a:pPr>
            <a:r>
              <a:rPr lang="es-MX" sz="900" dirty="0">
                <a:cs typeface="Arial" charset="0"/>
              </a:rPr>
              <a:t>RESPONSABLE DE ESTABLECER LOS MECANISMOS NECESARIOS PARA CONTROLAR DE MANERA PERMANENTE LOS RIESGOS Y LAS RESPONSABILIDADES ASUMIDAS POR LA INSTITUCIÓN, LA CAPACIDAD FINANCIERA PARA RETENERLOS, ASÍ COMO SUS OPERACIONES DE REASEGURO Y REAFIANZAMIENTO.</a:t>
            </a:r>
            <a:endParaRPr lang="es-ES" sz="900" dirty="0">
              <a:cs typeface="Arial" charset="0"/>
            </a:endParaRPr>
          </a:p>
        </p:txBody>
      </p:sp>
      <p:sp>
        <p:nvSpPr>
          <p:cNvPr id="33" name="Line 45"/>
          <p:cNvSpPr>
            <a:spLocks noChangeShapeType="1"/>
          </p:cNvSpPr>
          <p:nvPr/>
        </p:nvSpPr>
        <p:spPr bwMode="auto">
          <a:xfrm>
            <a:off x="5573494" y="2885435"/>
            <a:ext cx="503237" cy="0"/>
          </a:xfrm>
          <a:prstGeom prst="line">
            <a:avLst/>
          </a:prstGeom>
          <a:noFill/>
          <a:ln w="9525">
            <a:solidFill>
              <a:schemeClr val="tx1"/>
            </a:solidFill>
            <a:round/>
            <a:headEnd/>
            <a:tailEnd/>
          </a:ln>
        </p:spPr>
        <p:txBody>
          <a:bodyPr/>
          <a:lstStyle/>
          <a:p>
            <a:endParaRPr lang="es-MX"/>
          </a:p>
        </p:txBody>
      </p:sp>
      <p:sp>
        <p:nvSpPr>
          <p:cNvPr id="34" name="AutoShape 16"/>
          <p:cNvSpPr>
            <a:spLocks noChangeArrowheads="1"/>
          </p:cNvSpPr>
          <p:nvPr/>
        </p:nvSpPr>
        <p:spPr bwMode="auto">
          <a:xfrm>
            <a:off x="658785" y="2627349"/>
            <a:ext cx="1943100" cy="576262"/>
          </a:xfrm>
          <a:prstGeom prst="roundRect">
            <a:avLst>
              <a:gd name="adj" fmla="val 16667"/>
            </a:avLst>
          </a:prstGeom>
          <a:solidFill>
            <a:schemeClr val="accent1">
              <a:lumMod val="50000"/>
            </a:schemeClr>
          </a:solidFill>
          <a:ln w="19050">
            <a:solidFill>
              <a:schemeClr val="tx1"/>
            </a:solidFill>
            <a:round/>
            <a:headEnd/>
            <a:tailEnd/>
          </a:ln>
        </p:spPr>
        <p:txBody>
          <a:bodyPr wrap="none" anchor="ctr"/>
          <a:lstStyle/>
          <a:p>
            <a:pPr algn="ctr">
              <a:defRPr/>
            </a:pPr>
            <a:r>
              <a:rPr lang="es-MX" sz="900" b="1">
                <a:solidFill>
                  <a:schemeClr val="bg1"/>
                </a:solidFill>
                <a:latin typeface="Arial" pitchFamily="34" charset="0"/>
                <a:cs typeface="Arial" pitchFamily="34" charset="0"/>
              </a:rPr>
              <a:t>COMITÉ DE </a:t>
            </a:r>
          </a:p>
          <a:p>
            <a:pPr algn="ctr">
              <a:defRPr/>
            </a:pPr>
            <a:r>
              <a:rPr lang="es-MX" sz="900" b="1">
                <a:solidFill>
                  <a:schemeClr val="bg1"/>
                </a:solidFill>
                <a:latin typeface="Arial" pitchFamily="34" charset="0"/>
                <a:cs typeface="Arial" pitchFamily="34" charset="0"/>
              </a:rPr>
              <a:t>AUDITORIA</a:t>
            </a:r>
            <a:endParaRPr lang="es-ES" sz="900" b="1">
              <a:solidFill>
                <a:schemeClr val="bg1"/>
              </a:solidFill>
              <a:latin typeface="Arial" pitchFamily="34" charset="0"/>
              <a:cs typeface="Arial" pitchFamily="34" charset="0"/>
            </a:endParaRPr>
          </a:p>
        </p:txBody>
      </p:sp>
      <p:sp>
        <p:nvSpPr>
          <p:cNvPr id="35" name="AutoShape 4"/>
          <p:cNvSpPr>
            <a:spLocks noChangeArrowheads="1"/>
          </p:cNvSpPr>
          <p:nvPr/>
        </p:nvSpPr>
        <p:spPr bwMode="auto">
          <a:xfrm>
            <a:off x="658786" y="1638335"/>
            <a:ext cx="1943100" cy="576262"/>
          </a:xfrm>
          <a:prstGeom prst="roundRect">
            <a:avLst>
              <a:gd name="adj" fmla="val 16667"/>
            </a:avLst>
          </a:prstGeom>
          <a:solidFill>
            <a:schemeClr val="accent1">
              <a:lumMod val="50000"/>
            </a:schemeClr>
          </a:solidFill>
          <a:ln w="19050" algn="ctr">
            <a:solidFill>
              <a:schemeClr val="tx1"/>
            </a:solidFill>
            <a:round/>
            <a:headEnd/>
            <a:tailEnd/>
          </a:ln>
        </p:spPr>
        <p:txBody>
          <a:bodyPr wrap="none" anchor="ctr"/>
          <a:lstStyle/>
          <a:p>
            <a:pPr algn="ctr">
              <a:defRPr/>
            </a:pPr>
            <a:r>
              <a:rPr lang="es-MX" sz="900" b="1">
                <a:solidFill>
                  <a:schemeClr val="bg1"/>
                </a:solidFill>
                <a:latin typeface="Arial" pitchFamily="34" charset="0"/>
                <a:cs typeface="Arial" pitchFamily="34" charset="0"/>
              </a:rPr>
              <a:t>COMITÉ DE </a:t>
            </a:r>
          </a:p>
          <a:p>
            <a:pPr algn="ctr">
              <a:defRPr/>
            </a:pPr>
            <a:r>
              <a:rPr lang="es-MX" sz="900" b="1">
                <a:solidFill>
                  <a:schemeClr val="bg1"/>
                </a:solidFill>
                <a:latin typeface="Arial" pitchFamily="34" charset="0"/>
                <a:cs typeface="Arial" pitchFamily="34" charset="0"/>
              </a:rPr>
              <a:t>INVERSIONES</a:t>
            </a:r>
            <a:endParaRPr lang="es-ES" sz="900" b="1">
              <a:solidFill>
                <a:schemeClr val="bg1"/>
              </a:solidFill>
              <a:latin typeface="Arial" pitchFamily="34" charset="0"/>
              <a:cs typeface="Arial" pitchFamily="34" charset="0"/>
            </a:endParaRPr>
          </a:p>
        </p:txBody>
      </p:sp>
      <p:sp>
        <p:nvSpPr>
          <p:cNvPr id="37" name="36 Marcador de número de diapositiva"/>
          <p:cNvSpPr>
            <a:spLocks noGrp="1"/>
          </p:cNvSpPr>
          <p:nvPr>
            <p:ph type="sldNum" sz="quarter" idx="12"/>
          </p:nvPr>
        </p:nvSpPr>
        <p:spPr/>
        <p:txBody>
          <a:bodyPr/>
          <a:lstStyle/>
          <a:p>
            <a:pPr>
              <a:defRPr/>
            </a:pPr>
            <a:fld id="{FDE7703C-180B-4B76-BEC9-B13633AFFB39}" type="slidenum">
              <a:rPr lang="es-MX" smtClean="0"/>
              <a:pPr>
                <a:defRPr/>
              </a:pPr>
              <a:t>29</a:t>
            </a:fld>
            <a:endParaRPr lang="es-MX"/>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a:xfrm>
            <a:off x="928662" y="71414"/>
            <a:ext cx="7758138" cy="928694"/>
          </a:xfrm>
        </p:spPr>
        <p:txBody>
          <a:bodyPr/>
          <a:lstStyle/>
          <a:p>
            <a:pPr algn="l"/>
            <a:r>
              <a:rPr lang="es-MX" dirty="0" smtClean="0"/>
              <a:t>Índice</a:t>
            </a:r>
          </a:p>
        </p:txBody>
      </p:sp>
      <p:sp>
        <p:nvSpPr>
          <p:cNvPr id="4" name="3 Marcador de número de diapositiva"/>
          <p:cNvSpPr>
            <a:spLocks noGrp="1"/>
          </p:cNvSpPr>
          <p:nvPr>
            <p:ph type="sldNum" sz="quarter" idx="12"/>
          </p:nvPr>
        </p:nvSpPr>
        <p:spPr/>
        <p:txBody>
          <a:bodyPr>
            <a:normAutofit/>
          </a:bodyPr>
          <a:lstStyle/>
          <a:p>
            <a:pPr>
              <a:defRPr/>
            </a:pPr>
            <a:fld id="{F9FC121A-343B-4A45-AEED-D1A18E0453AA}" type="slidenum">
              <a:rPr lang="es-MX"/>
              <a:pPr>
                <a:defRPr/>
              </a:pPr>
              <a:t>3</a:t>
            </a:fld>
            <a:endParaRPr lang="es-MX"/>
          </a:p>
        </p:txBody>
      </p:sp>
      <p:sp>
        <p:nvSpPr>
          <p:cNvPr id="16386" name="2 Marcador de contenido"/>
          <p:cNvSpPr>
            <a:spLocks noGrp="1"/>
          </p:cNvSpPr>
          <p:nvPr>
            <p:ph sz="quarter" idx="1"/>
          </p:nvPr>
        </p:nvSpPr>
        <p:spPr/>
        <p:txBody>
          <a:bodyPr/>
          <a:lstStyle/>
          <a:p>
            <a:r>
              <a:rPr lang="es-MX" dirty="0" smtClean="0"/>
              <a:t>Introducción.</a:t>
            </a:r>
          </a:p>
          <a:p>
            <a:r>
              <a:rPr lang="es-MX" dirty="0" smtClean="0"/>
              <a:t>Gobierno Corporativo:</a:t>
            </a:r>
          </a:p>
          <a:p>
            <a:pPr lvl="1"/>
            <a:r>
              <a:rPr lang="es-MX" dirty="0" smtClean="0"/>
              <a:t>Un instrumento de la iniciativa privada.</a:t>
            </a:r>
          </a:p>
          <a:p>
            <a:pPr lvl="1"/>
            <a:r>
              <a:rPr lang="es-MX" dirty="0" smtClean="0"/>
              <a:t>Desarrollos recientes.</a:t>
            </a:r>
          </a:p>
          <a:p>
            <a:pPr lvl="1"/>
            <a:r>
              <a:rPr lang="es-MX" dirty="0" smtClean="0"/>
              <a:t>Marco conceptual para la industria aseguradora</a:t>
            </a:r>
          </a:p>
          <a:p>
            <a:r>
              <a:rPr lang="es-MX" dirty="0" smtClean="0"/>
              <a:t>Apoyo institucional.</a:t>
            </a:r>
          </a:p>
          <a:p>
            <a:r>
              <a:rPr lang="es-MX" dirty="0" smtClean="0"/>
              <a:t>Desafíos.</a:t>
            </a:r>
          </a:p>
          <a:p>
            <a:pPr lvl="1">
              <a:buFont typeface="Arial" charset="0"/>
              <a:buNone/>
            </a:pPr>
            <a:endParaRPr lang="es-MX"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571500" y="-24"/>
            <a:ext cx="7480300" cy="990600"/>
          </a:xfrm>
        </p:spPr>
        <p:txBody>
          <a:bodyPr/>
          <a:lstStyle/>
          <a:p>
            <a:r>
              <a:rPr lang="es-MX" dirty="0" smtClean="0"/>
              <a:t>Gobierno Corporativo</a:t>
            </a:r>
          </a:p>
        </p:txBody>
      </p:sp>
      <p:sp>
        <p:nvSpPr>
          <p:cNvPr id="3" name="2 Marcador de número de diapositiva"/>
          <p:cNvSpPr>
            <a:spLocks noGrp="1"/>
          </p:cNvSpPr>
          <p:nvPr>
            <p:ph type="sldNum" sz="quarter" idx="12"/>
          </p:nvPr>
        </p:nvSpPr>
        <p:spPr/>
        <p:txBody>
          <a:bodyPr>
            <a:normAutofit/>
          </a:bodyPr>
          <a:lstStyle/>
          <a:p>
            <a:pPr>
              <a:defRPr/>
            </a:pPr>
            <a:fld id="{B016DB9C-E771-4B02-87D6-CD5C39C9CAB0}" type="slidenum">
              <a:rPr lang="es-MX"/>
              <a:pPr>
                <a:defRPr/>
              </a:pPr>
              <a:t>30</a:t>
            </a:fld>
            <a:endParaRPr lang="es-MX" dirty="0"/>
          </a:p>
        </p:txBody>
      </p:sp>
      <p:graphicFrame>
        <p:nvGraphicFramePr>
          <p:cNvPr id="5" name="4 Diagrama"/>
          <p:cNvGraphicFramePr/>
          <p:nvPr/>
        </p:nvGraphicFramePr>
        <p:xfrm>
          <a:off x="1000100" y="1971663"/>
          <a:ext cx="3500462" cy="3370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1071563" y="1285860"/>
            <a:ext cx="3344861" cy="417512"/>
          </a:xfrm>
          <a:prstGeom prst="rect">
            <a:avLst/>
          </a:prstGeom>
          <a:solidFill>
            <a:schemeClr val="accent1">
              <a:lumMod val="75000"/>
            </a:schemeClr>
          </a:solidFill>
        </p:spPr>
        <p:txBody>
          <a:bodyPr lIns="0" rIns="0" bIns="0" anchor="b"/>
          <a:lstStyle/>
          <a:p>
            <a:pPr fontAlgn="auto">
              <a:spcBef>
                <a:spcPts val="0"/>
              </a:spcBef>
              <a:spcAft>
                <a:spcPts val="0"/>
              </a:spcAft>
              <a:defRPr/>
            </a:pPr>
            <a:r>
              <a:rPr lang="es-MX" sz="2400" b="1" dirty="0">
                <a:solidFill>
                  <a:schemeClr val="bg1"/>
                </a:solidFill>
                <a:latin typeface="+mj-lt"/>
                <a:ea typeface="+mj-ea"/>
                <a:cs typeface="+mj-cs"/>
              </a:rPr>
              <a:t>Responsabilidad de:</a:t>
            </a:r>
            <a:endParaRPr lang="es-ES" sz="2400" b="1" dirty="0">
              <a:solidFill>
                <a:schemeClr val="bg1"/>
              </a:solidFill>
              <a:latin typeface="+mj-lt"/>
              <a:ea typeface="+mj-ea"/>
              <a:cs typeface="+mj-cs"/>
            </a:endParaRPr>
          </a:p>
        </p:txBody>
      </p:sp>
      <p:graphicFrame>
        <p:nvGraphicFramePr>
          <p:cNvPr id="7" name="6 Diagrama"/>
          <p:cNvGraphicFramePr/>
          <p:nvPr/>
        </p:nvGraphicFramePr>
        <p:xfrm>
          <a:off x="5060962" y="2198651"/>
          <a:ext cx="2830160" cy="37862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2"/>
          <p:cNvSpPr txBox="1">
            <a:spLocks noChangeArrowheads="1"/>
          </p:cNvSpPr>
          <p:nvPr/>
        </p:nvSpPr>
        <p:spPr>
          <a:xfrm>
            <a:off x="4995862" y="1142984"/>
            <a:ext cx="3576666" cy="973138"/>
          </a:xfrm>
          <a:prstGeom prst="rect">
            <a:avLst/>
          </a:prstGeom>
          <a:solidFill>
            <a:schemeClr val="accent1">
              <a:lumMod val="75000"/>
            </a:schemeClr>
          </a:solidFill>
        </p:spPr>
        <p:txBody>
          <a:bodyPr lIns="0" rIns="0" bIns="0" anchor="b"/>
          <a:lstStyle/>
          <a:p>
            <a:pPr fontAlgn="auto">
              <a:spcBef>
                <a:spcPts val="0"/>
              </a:spcBef>
              <a:spcAft>
                <a:spcPts val="0"/>
              </a:spcAft>
              <a:defRPr/>
            </a:pPr>
            <a:r>
              <a:rPr lang="es-MX" sz="2000" b="1" dirty="0">
                <a:solidFill>
                  <a:schemeClr val="bg1"/>
                </a:solidFill>
                <a:latin typeface="+mj-lt"/>
                <a:ea typeface="+mj-ea"/>
                <a:cs typeface="+mj-cs"/>
              </a:rPr>
              <a:t>Responsabilidad </a:t>
            </a:r>
            <a:r>
              <a:rPr lang="es-MX" sz="2000" b="1" dirty="0" smtClean="0">
                <a:solidFill>
                  <a:schemeClr val="bg1"/>
                </a:solidFill>
                <a:latin typeface="+mj-lt"/>
                <a:ea typeface="+mj-ea"/>
                <a:cs typeface="+mj-cs"/>
              </a:rPr>
              <a:t>sobre Administración Integral </a:t>
            </a:r>
          </a:p>
          <a:p>
            <a:pPr fontAlgn="auto">
              <a:spcBef>
                <a:spcPts val="0"/>
              </a:spcBef>
              <a:spcAft>
                <a:spcPts val="0"/>
              </a:spcAft>
              <a:defRPr/>
            </a:pPr>
            <a:r>
              <a:rPr lang="es-MX" sz="2000" b="1" dirty="0" smtClean="0">
                <a:solidFill>
                  <a:schemeClr val="bg1"/>
                </a:solidFill>
                <a:latin typeface="+mj-lt"/>
                <a:ea typeface="+mj-ea"/>
                <a:cs typeface="+mj-cs"/>
              </a:rPr>
              <a:t>de Riesgos:</a:t>
            </a:r>
            <a:endParaRPr lang="es-ES" sz="2000" b="1" dirty="0">
              <a:solidFill>
                <a:schemeClr val="bg1"/>
              </a:solidFill>
              <a:latin typeface="+mj-lt"/>
              <a:ea typeface="+mj-ea"/>
              <a:cs typeface="+mj-cs"/>
            </a:endParaRPr>
          </a:p>
        </p:txBody>
      </p:sp>
      <p:sp>
        <p:nvSpPr>
          <p:cNvPr id="40968" name="AutoShape 8">
            <a:hlinkClick r:id="rId13" action="ppaction://hlinksldjump" highlightClick="1"/>
          </p:cNvPr>
          <p:cNvSpPr>
            <a:spLocks noChangeArrowheads="1"/>
          </p:cNvSpPr>
          <p:nvPr/>
        </p:nvSpPr>
        <p:spPr bwMode="auto">
          <a:xfrm>
            <a:off x="7885112" y="2281234"/>
            <a:ext cx="225087" cy="215900"/>
          </a:xfrm>
          <a:prstGeom prst="actionButtonForwardNext">
            <a:avLst/>
          </a:prstGeom>
          <a:solidFill>
            <a:srgbClr val="FFFF00"/>
          </a:solidFill>
          <a:ln w="9525">
            <a:noFill/>
            <a:miter lim="800000"/>
            <a:headEnd/>
            <a:tailEnd/>
          </a:ln>
          <a:effectLst/>
        </p:spPr>
        <p:txBody>
          <a:bodyPr wrap="none" anchor="ctr"/>
          <a:lstStyle/>
          <a:p>
            <a:endParaRPr lang="es-MX"/>
          </a:p>
        </p:txBody>
      </p:sp>
      <p:sp>
        <p:nvSpPr>
          <p:cNvPr id="40969" name="AutoShape 9">
            <a:hlinkClick r:id="rId14" action="ppaction://hlinksldjump" highlightClick="1"/>
          </p:cNvPr>
          <p:cNvSpPr>
            <a:spLocks noChangeArrowheads="1"/>
          </p:cNvSpPr>
          <p:nvPr/>
        </p:nvSpPr>
        <p:spPr bwMode="auto">
          <a:xfrm>
            <a:off x="7885112" y="2784472"/>
            <a:ext cx="225087" cy="215900"/>
          </a:xfrm>
          <a:prstGeom prst="actionButtonForwardNext">
            <a:avLst/>
          </a:prstGeom>
          <a:solidFill>
            <a:srgbClr val="FFFF00"/>
          </a:solidFill>
          <a:ln w="9525">
            <a:noFill/>
            <a:miter lim="800000"/>
            <a:headEnd/>
            <a:tailEnd/>
          </a:ln>
          <a:effectLst/>
        </p:spPr>
        <p:txBody>
          <a:bodyPr wrap="none" anchor="ctr"/>
          <a:lstStyle/>
          <a:p>
            <a:endParaRPr lang="es-MX"/>
          </a:p>
        </p:txBody>
      </p:sp>
      <p:sp>
        <p:nvSpPr>
          <p:cNvPr id="40970" name="AutoShape 10">
            <a:hlinkClick r:id="rId15" action="ppaction://hlinksldjump" highlightClick="1"/>
          </p:cNvPr>
          <p:cNvSpPr>
            <a:spLocks noChangeArrowheads="1"/>
          </p:cNvSpPr>
          <p:nvPr/>
        </p:nvSpPr>
        <p:spPr bwMode="auto">
          <a:xfrm>
            <a:off x="7885112" y="3289297"/>
            <a:ext cx="225087" cy="215900"/>
          </a:xfrm>
          <a:prstGeom prst="actionButtonForwardNext">
            <a:avLst/>
          </a:prstGeom>
          <a:solidFill>
            <a:srgbClr val="FFFF00"/>
          </a:solidFill>
          <a:ln w="9525">
            <a:noFill/>
            <a:miter lim="800000"/>
            <a:headEnd/>
            <a:tailEnd/>
          </a:ln>
          <a:effectLst/>
        </p:spPr>
        <p:txBody>
          <a:bodyPr wrap="none" anchor="ctr"/>
          <a:lstStyle/>
          <a:p>
            <a:endParaRPr lang="es-MX"/>
          </a:p>
        </p:txBody>
      </p:sp>
      <p:sp>
        <p:nvSpPr>
          <p:cNvPr id="40971" name="AutoShape 11">
            <a:hlinkClick r:id="rId16" action="ppaction://hlinksldjump" highlightClick="1"/>
          </p:cNvPr>
          <p:cNvSpPr>
            <a:spLocks noChangeArrowheads="1"/>
          </p:cNvSpPr>
          <p:nvPr/>
        </p:nvSpPr>
        <p:spPr bwMode="auto">
          <a:xfrm>
            <a:off x="7885112" y="3721097"/>
            <a:ext cx="225087" cy="215900"/>
          </a:xfrm>
          <a:prstGeom prst="actionButtonForwardNext">
            <a:avLst/>
          </a:prstGeom>
          <a:solidFill>
            <a:srgbClr val="FFFF00"/>
          </a:solidFill>
          <a:ln w="9525">
            <a:noFill/>
            <a:miter lim="800000"/>
            <a:headEnd/>
            <a:tailEnd/>
          </a:ln>
          <a:effectLst/>
        </p:spPr>
        <p:txBody>
          <a:bodyPr wrap="none" anchor="ctr"/>
          <a:lstStyle/>
          <a:p>
            <a:endParaRPr lang="es-MX"/>
          </a:p>
        </p:txBody>
      </p:sp>
      <p:sp>
        <p:nvSpPr>
          <p:cNvPr id="40972" name="AutoShape 12">
            <a:hlinkClick r:id="rId17" action="ppaction://hlinksldjump" highlightClick="1"/>
          </p:cNvPr>
          <p:cNvSpPr>
            <a:spLocks noChangeArrowheads="1"/>
          </p:cNvSpPr>
          <p:nvPr/>
        </p:nvSpPr>
        <p:spPr bwMode="auto">
          <a:xfrm>
            <a:off x="7885112" y="4225922"/>
            <a:ext cx="225087" cy="215900"/>
          </a:xfrm>
          <a:prstGeom prst="actionButtonForwardNext">
            <a:avLst/>
          </a:prstGeom>
          <a:solidFill>
            <a:srgbClr val="FFFF00"/>
          </a:solidFill>
          <a:ln w="9525">
            <a:noFill/>
            <a:miter lim="800000"/>
            <a:headEnd/>
            <a:tailEnd/>
          </a:ln>
          <a:effectLst/>
        </p:spPr>
        <p:txBody>
          <a:bodyPr wrap="none" anchor="ctr"/>
          <a:lstStyle/>
          <a:p>
            <a:endParaRPr lang="es-MX"/>
          </a:p>
        </p:txBody>
      </p:sp>
      <p:sp>
        <p:nvSpPr>
          <p:cNvPr id="40973" name="AutoShape 13">
            <a:hlinkClick r:id="rId18" action="ppaction://hlinksldjump" highlightClick="1"/>
          </p:cNvPr>
          <p:cNvSpPr>
            <a:spLocks noChangeArrowheads="1"/>
          </p:cNvSpPr>
          <p:nvPr/>
        </p:nvSpPr>
        <p:spPr bwMode="auto">
          <a:xfrm>
            <a:off x="7885112" y="4729159"/>
            <a:ext cx="225087" cy="215900"/>
          </a:xfrm>
          <a:prstGeom prst="actionButtonForwardNext">
            <a:avLst/>
          </a:prstGeom>
          <a:solidFill>
            <a:srgbClr val="FFFF00"/>
          </a:solidFill>
          <a:ln w="9525">
            <a:noFill/>
            <a:miter lim="800000"/>
            <a:headEnd/>
            <a:tailEnd/>
          </a:ln>
          <a:effectLst/>
        </p:spPr>
        <p:txBody>
          <a:bodyPr wrap="none" anchor="ctr"/>
          <a:lstStyle/>
          <a:p>
            <a:endParaRPr lang="es-MX"/>
          </a:p>
        </p:txBody>
      </p:sp>
      <p:sp>
        <p:nvSpPr>
          <p:cNvPr id="40974" name="AutoShape 14">
            <a:hlinkClick r:id="rId19" action="ppaction://hlinksldjump" highlightClick="1"/>
          </p:cNvPr>
          <p:cNvSpPr>
            <a:spLocks noChangeArrowheads="1"/>
          </p:cNvSpPr>
          <p:nvPr/>
        </p:nvSpPr>
        <p:spPr bwMode="auto">
          <a:xfrm>
            <a:off x="7885112" y="5233984"/>
            <a:ext cx="225087" cy="215900"/>
          </a:xfrm>
          <a:prstGeom prst="actionButtonForwardNext">
            <a:avLst/>
          </a:prstGeom>
          <a:solidFill>
            <a:srgbClr val="FFFF00"/>
          </a:solidFill>
          <a:ln w="9525">
            <a:noFill/>
            <a:miter lim="800000"/>
            <a:headEnd/>
            <a:tailEnd/>
          </a:ln>
          <a:effectLst/>
        </p:spPr>
        <p:txBody>
          <a:bodyPr wrap="none" anchor="ctr"/>
          <a:lstStyle/>
          <a:p>
            <a:endParaRPr lang="es-MX"/>
          </a:p>
        </p:txBody>
      </p:sp>
      <p:sp>
        <p:nvSpPr>
          <p:cNvPr id="40975" name="AutoShape 15">
            <a:hlinkClick r:id="rId20" action="ppaction://hlinksldjump" highlightClick="1"/>
          </p:cNvPr>
          <p:cNvSpPr>
            <a:spLocks noChangeArrowheads="1"/>
          </p:cNvSpPr>
          <p:nvPr/>
        </p:nvSpPr>
        <p:spPr bwMode="auto">
          <a:xfrm>
            <a:off x="7885112" y="5665784"/>
            <a:ext cx="225087" cy="215900"/>
          </a:xfrm>
          <a:prstGeom prst="actionButtonForwardNext">
            <a:avLst/>
          </a:prstGeom>
          <a:solidFill>
            <a:srgbClr val="FFFF00"/>
          </a:solidFill>
          <a:ln w="9525">
            <a:noFill/>
            <a:miter lim="800000"/>
            <a:headEnd/>
            <a:tailEnd/>
          </a:ln>
          <a:effectLst/>
        </p:spPr>
        <p:txBody>
          <a:bodyPr wrap="none" anchor="ctr"/>
          <a:lstStyle/>
          <a:p>
            <a:endParaRPr lang="es-MX"/>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nvGraphicFramePr>
        <p:xfrm>
          <a:off x="714348" y="1103333"/>
          <a:ext cx="7643866" cy="5183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8749625C-2AB0-4CE9-9628-DC8AC966F58A}" type="slidenum">
              <a:rPr lang="es-MX" sz="1200">
                <a:solidFill>
                  <a:schemeClr val="tx1">
                    <a:tint val="75000"/>
                  </a:schemeClr>
                </a:solidFill>
                <a:latin typeface="+mn-lt"/>
              </a:rPr>
              <a:pPr algn="r" fontAlgn="auto">
                <a:spcBef>
                  <a:spcPts val="0"/>
                </a:spcBef>
                <a:spcAft>
                  <a:spcPts val="0"/>
                </a:spcAft>
                <a:defRPr/>
              </a:pPr>
              <a:t>31</a:t>
            </a:fld>
            <a:endParaRPr lang="es-MX" sz="1200" dirty="0">
              <a:solidFill>
                <a:schemeClr val="tx1">
                  <a:tint val="75000"/>
                </a:schemeClr>
              </a:solidFill>
              <a:latin typeface="+mn-lt"/>
            </a:endParaRPr>
          </a:p>
        </p:txBody>
      </p:sp>
      <p:sp>
        <p:nvSpPr>
          <p:cNvPr id="41992" name="AutoShape 8">
            <a:hlinkClick r:id="rId8" action="ppaction://hlinksldjump" highlightClick="1"/>
          </p:cNvPr>
          <p:cNvSpPr>
            <a:spLocks noChangeArrowheads="1"/>
          </p:cNvSpPr>
          <p:nvPr/>
        </p:nvSpPr>
        <p:spPr bwMode="auto">
          <a:xfrm>
            <a:off x="8569356" y="5856306"/>
            <a:ext cx="360362"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MX"/>
          </a:p>
        </p:txBody>
      </p:sp>
      <p:grpSp>
        <p:nvGrpSpPr>
          <p:cNvPr id="10" name="9 Grupo"/>
          <p:cNvGrpSpPr/>
          <p:nvPr/>
        </p:nvGrpSpPr>
        <p:grpSpPr>
          <a:xfrm>
            <a:off x="428596" y="142852"/>
            <a:ext cx="4071966" cy="785818"/>
            <a:chOff x="0" y="1404"/>
            <a:chExt cx="2830161" cy="374982"/>
          </a:xfrm>
        </p:grpSpPr>
        <p:sp>
          <p:nvSpPr>
            <p:cNvPr id="11" name="10 Pentágono"/>
            <p:cNvSpPr/>
            <p:nvPr/>
          </p:nvSpPr>
          <p:spPr>
            <a:xfrm rot="10800000">
              <a:off x="0" y="1404"/>
              <a:ext cx="2830161" cy="374982"/>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Pentágono 4"/>
            <p:cNvSpPr/>
            <p:nvPr/>
          </p:nvSpPr>
          <p:spPr>
            <a:xfrm>
              <a:off x="546171" y="1404"/>
              <a:ext cx="2283990" cy="374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3200" kern="1200" dirty="0" smtClean="0">
                  <a:latin typeface="+mj-lt"/>
                </a:rPr>
                <a:t>Inversiones</a:t>
              </a:r>
              <a:endParaRPr lang="es-MX" sz="3200" kern="1200" dirty="0">
                <a:latin typeface="+mj-lt"/>
              </a:endParaRPr>
            </a:p>
          </p:txBody>
        </p:sp>
      </p:grpSp>
      <p:sp>
        <p:nvSpPr>
          <p:cNvPr id="13" name="12 Elipse"/>
          <p:cNvSpPr/>
          <p:nvPr/>
        </p:nvSpPr>
        <p:spPr>
          <a:xfrm>
            <a:off x="785786" y="142852"/>
            <a:ext cx="857256" cy="785818"/>
          </a:xfrm>
          <a:prstGeom prst="ellipse">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C166B985-60E7-49A3-84F2-16F0E6750F3F}" type="slidenum">
              <a:rPr lang="es-MX" sz="1200">
                <a:solidFill>
                  <a:schemeClr val="tx1">
                    <a:tint val="75000"/>
                  </a:schemeClr>
                </a:solidFill>
                <a:latin typeface="+mn-lt"/>
              </a:rPr>
              <a:pPr algn="r" fontAlgn="auto">
                <a:spcBef>
                  <a:spcPts val="0"/>
                </a:spcBef>
                <a:spcAft>
                  <a:spcPts val="0"/>
                </a:spcAft>
                <a:defRPr/>
              </a:pPr>
              <a:t>32</a:t>
            </a:fld>
            <a:endParaRPr lang="es-MX" sz="1200" dirty="0">
              <a:solidFill>
                <a:schemeClr val="tx1">
                  <a:tint val="75000"/>
                </a:schemeClr>
              </a:solidFill>
              <a:latin typeface="+mn-lt"/>
            </a:endParaRPr>
          </a:p>
        </p:txBody>
      </p:sp>
      <p:graphicFrame>
        <p:nvGraphicFramePr>
          <p:cNvPr id="15" name="14 Diagrama"/>
          <p:cNvGraphicFramePr/>
          <p:nvPr/>
        </p:nvGraphicFramePr>
        <p:xfrm>
          <a:off x="642910" y="1571613"/>
          <a:ext cx="7786742"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6" name="AutoShape 8">
            <a:hlinkClick r:id="rId8" action="ppaction://hlinksldjump" highlightClick="1"/>
          </p:cNvPr>
          <p:cNvSpPr>
            <a:spLocks noChangeArrowheads="1"/>
          </p:cNvSpPr>
          <p:nvPr/>
        </p:nvSpPr>
        <p:spPr bwMode="auto">
          <a:xfrm>
            <a:off x="8572528" y="5857892"/>
            <a:ext cx="360362"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MX"/>
          </a:p>
        </p:txBody>
      </p:sp>
      <p:grpSp>
        <p:nvGrpSpPr>
          <p:cNvPr id="10" name="9 Grupo"/>
          <p:cNvGrpSpPr/>
          <p:nvPr/>
        </p:nvGrpSpPr>
        <p:grpSpPr>
          <a:xfrm>
            <a:off x="428596" y="142852"/>
            <a:ext cx="4143404" cy="785818"/>
            <a:chOff x="0" y="488322"/>
            <a:chExt cx="2830161" cy="374982"/>
          </a:xfrm>
        </p:grpSpPr>
        <p:sp>
          <p:nvSpPr>
            <p:cNvPr id="12" name="11 Pentágono"/>
            <p:cNvSpPr/>
            <p:nvPr/>
          </p:nvSpPr>
          <p:spPr>
            <a:xfrm rot="10800000">
              <a:off x="0" y="488322"/>
              <a:ext cx="2830161" cy="374982"/>
            </a:xfrm>
            <a:prstGeom prst="homePlate">
              <a:avLst/>
            </a:prstGeom>
          </p:spPr>
          <p:style>
            <a:lnRef idx="2">
              <a:schemeClr val="lt1">
                <a:hueOff val="0"/>
                <a:satOff val="0"/>
                <a:lumOff val="0"/>
                <a:alphaOff val="0"/>
              </a:schemeClr>
            </a:lnRef>
            <a:fillRef idx="1">
              <a:schemeClr val="accent4">
                <a:hueOff val="-253470"/>
                <a:satOff val="-8533"/>
                <a:lumOff val="-2073"/>
                <a:alphaOff val="0"/>
              </a:schemeClr>
            </a:fillRef>
            <a:effectRef idx="0">
              <a:schemeClr val="accent4">
                <a:hueOff val="-253470"/>
                <a:satOff val="-8533"/>
                <a:lumOff val="-2073"/>
                <a:alphaOff val="0"/>
              </a:schemeClr>
            </a:effectRef>
            <a:fontRef idx="minor">
              <a:schemeClr val="lt1"/>
            </a:fontRef>
          </p:style>
        </p:sp>
        <p:sp>
          <p:nvSpPr>
            <p:cNvPr id="13" name="Pentágono 4"/>
            <p:cNvSpPr/>
            <p:nvPr/>
          </p:nvSpPr>
          <p:spPr>
            <a:xfrm>
              <a:off x="683142" y="488322"/>
              <a:ext cx="2147019" cy="374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3200" kern="1200" dirty="0" smtClean="0">
                  <a:latin typeface="+mj-lt"/>
                </a:rPr>
                <a:t>Reaseguro</a:t>
              </a:r>
              <a:endParaRPr lang="es-MX" sz="3200" kern="1200" dirty="0">
                <a:latin typeface="+mj-lt"/>
              </a:endParaRPr>
            </a:p>
          </p:txBody>
        </p:sp>
      </p:grpSp>
      <p:sp>
        <p:nvSpPr>
          <p:cNvPr id="11" name="10 Elipse"/>
          <p:cNvSpPr/>
          <p:nvPr/>
        </p:nvSpPr>
        <p:spPr>
          <a:xfrm>
            <a:off x="858030" y="142852"/>
            <a:ext cx="856450" cy="785818"/>
          </a:xfrm>
          <a:prstGeom prst="ellipse">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4">
              <a:tint val="50000"/>
              <a:hueOff val="-248592"/>
              <a:satOff val="-9281"/>
              <a:lumOff val="-876"/>
              <a:alphaOff val="0"/>
            </a:schemeClr>
          </a:effectRef>
          <a:fontRef idx="minor">
            <a:schemeClr val="lt1">
              <a:hueOff val="0"/>
              <a:satOff val="0"/>
              <a:lumOff val="0"/>
              <a:alphaOff val="0"/>
            </a:schemeClr>
          </a:fontRef>
        </p:style>
      </p:sp>
      <p:sp>
        <p:nvSpPr>
          <p:cNvPr id="9" name="8 Rectángulo"/>
          <p:cNvSpPr/>
          <p:nvPr/>
        </p:nvSpPr>
        <p:spPr>
          <a:xfrm>
            <a:off x="571472" y="1142984"/>
            <a:ext cx="8143932" cy="369332"/>
          </a:xfrm>
          <a:prstGeom prst="rect">
            <a:avLst/>
          </a:prstGeom>
        </p:spPr>
        <p:txBody>
          <a:bodyPr wrap="square">
            <a:spAutoFit/>
          </a:bodyPr>
          <a:lstStyle/>
          <a:p>
            <a:pPr marL="357188" indent="-357188"/>
            <a:r>
              <a:rPr lang="es-ES_tradnl" dirty="0" smtClean="0"/>
              <a:t>Las instituciones deberán diversificar y dispersar los riesgos.</a:t>
            </a:r>
            <a:endParaRPr lang="es-ES_tradnl" dirty="0"/>
          </a:p>
        </p:txBody>
      </p:sp>
      <p:sp>
        <p:nvSpPr>
          <p:cNvPr id="14" name="13 Rectángulo"/>
          <p:cNvSpPr/>
          <p:nvPr/>
        </p:nvSpPr>
        <p:spPr>
          <a:xfrm>
            <a:off x="3854160" y="3786190"/>
            <a:ext cx="1146468" cy="369332"/>
          </a:xfrm>
          <a:prstGeom prst="rect">
            <a:avLst/>
          </a:prstGeom>
        </p:spPr>
        <p:txBody>
          <a:bodyPr wrap="none">
            <a:spAutoFit/>
          </a:bodyPr>
          <a:lstStyle/>
          <a:p>
            <a:pPr marL="357188" indent="-357188"/>
            <a:r>
              <a:rPr lang="es-ES_tradnl" dirty="0" smtClean="0"/>
              <a:t>Objetivos</a:t>
            </a:r>
            <a:endParaRPr lang="es-ES_tradn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B816A7DB-EB6E-432D-93BA-627DD3BC1C68}" type="slidenum">
              <a:rPr lang="es-MX" sz="1200">
                <a:solidFill>
                  <a:schemeClr val="tx1">
                    <a:tint val="75000"/>
                  </a:schemeClr>
                </a:solidFill>
                <a:latin typeface="+mn-lt"/>
              </a:rPr>
              <a:pPr algn="r" fontAlgn="auto">
                <a:spcBef>
                  <a:spcPts val="0"/>
                </a:spcBef>
                <a:spcAft>
                  <a:spcPts val="0"/>
                </a:spcAft>
                <a:defRPr/>
              </a:pPr>
              <a:t>33</a:t>
            </a:fld>
            <a:endParaRPr lang="es-MX" sz="1200" dirty="0">
              <a:solidFill>
                <a:schemeClr val="tx1">
                  <a:tint val="75000"/>
                </a:schemeClr>
              </a:solidFill>
              <a:latin typeface="+mn-lt"/>
            </a:endParaRPr>
          </a:p>
        </p:txBody>
      </p:sp>
      <p:graphicFrame>
        <p:nvGraphicFramePr>
          <p:cNvPr id="11" name="10 Diagrama"/>
          <p:cNvGraphicFramePr/>
          <p:nvPr/>
        </p:nvGraphicFramePr>
        <p:xfrm>
          <a:off x="428596" y="1571612"/>
          <a:ext cx="8072494"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8" name="AutoShape 6">
            <a:hlinkClick r:id="rId8" action="ppaction://hlinksldjump" highlightClick="1"/>
          </p:cNvPr>
          <p:cNvSpPr>
            <a:spLocks noChangeArrowheads="1"/>
          </p:cNvSpPr>
          <p:nvPr/>
        </p:nvSpPr>
        <p:spPr bwMode="auto">
          <a:xfrm>
            <a:off x="8572528" y="5857892"/>
            <a:ext cx="360362"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MX"/>
          </a:p>
        </p:txBody>
      </p:sp>
      <p:grpSp>
        <p:nvGrpSpPr>
          <p:cNvPr id="14" name="13 Grupo"/>
          <p:cNvGrpSpPr/>
          <p:nvPr/>
        </p:nvGrpSpPr>
        <p:grpSpPr>
          <a:xfrm>
            <a:off x="357158" y="142852"/>
            <a:ext cx="4143600" cy="784800"/>
            <a:chOff x="0" y="975239"/>
            <a:chExt cx="2830161" cy="374982"/>
          </a:xfrm>
        </p:grpSpPr>
        <p:sp>
          <p:nvSpPr>
            <p:cNvPr id="16" name="15 Pentágono"/>
            <p:cNvSpPr/>
            <p:nvPr/>
          </p:nvSpPr>
          <p:spPr>
            <a:xfrm rot="10800000">
              <a:off x="0" y="975239"/>
              <a:ext cx="2830161" cy="374982"/>
            </a:xfrm>
            <a:prstGeom prst="homePlate">
              <a:avLst/>
            </a:prstGeom>
          </p:spPr>
          <p:style>
            <a:lnRef idx="2">
              <a:schemeClr val="lt1">
                <a:hueOff val="0"/>
                <a:satOff val="0"/>
                <a:lumOff val="0"/>
                <a:alphaOff val="0"/>
              </a:schemeClr>
            </a:lnRef>
            <a:fillRef idx="1">
              <a:schemeClr val="accent4">
                <a:hueOff val="-506940"/>
                <a:satOff val="-17067"/>
                <a:lumOff val="-4146"/>
                <a:alphaOff val="0"/>
              </a:schemeClr>
            </a:fillRef>
            <a:effectRef idx="0">
              <a:schemeClr val="accent4">
                <a:hueOff val="-506940"/>
                <a:satOff val="-17067"/>
                <a:lumOff val="-4146"/>
                <a:alphaOff val="0"/>
              </a:schemeClr>
            </a:effectRef>
            <a:fontRef idx="minor">
              <a:schemeClr val="lt1"/>
            </a:fontRef>
          </p:style>
        </p:sp>
        <p:sp>
          <p:nvSpPr>
            <p:cNvPr id="17" name="Pentágono 4"/>
            <p:cNvSpPr/>
            <p:nvPr/>
          </p:nvSpPr>
          <p:spPr>
            <a:xfrm>
              <a:off x="566032" y="975239"/>
              <a:ext cx="2264129" cy="374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3200" kern="1200" dirty="0" smtClean="0">
                  <a:latin typeface="+mj-lt"/>
                </a:rPr>
                <a:t>Retención</a:t>
              </a:r>
              <a:endParaRPr lang="es-MX" sz="3200" kern="1200" dirty="0">
                <a:latin typeface="+mj-lt"/>
              </a:endParaRPr>
            </a:p>
          </p:txBody>
        </p:sp>
      </p:grpSp>
      <p:sp>
        <p:nvSpPr>
          <p:cNvPr id="15" name="14 Elipse"/>
          <p:cNvSpPr/>
          <p:nvPr/>
        </p:nvSpPr>
        <p:spPr>
          <a:xfrm>
            <a:off x="786594" y="125084"/>
            <a:ext cx="927886" cy="803586"/>
          </a:xfrm>
          <a:prstGeom prst="ellipse">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4">
              <a:tint val="50000"/>
              <a:hueOff val="-497184"/>
              <a:satOff val="-18561"/>
              <a:lumOff val="-1753"/>
              <a:alphaOff val="0"/>
            </a:schemeClr>
          </a:effectRef>
          <a:fontRef idx="minor">
            <a:schemeClr val="lt1">
              <a:hueOff val="0"/>
              <a:satOff val="0"/>
              <a:lumOff val="0"/>
              <a:alphaOff val="0"/>
            </a:schemeClr>
          </a:fontRef>
        </p:style>
      </p:sp>
      <p:sp>
        <p:nvSpPr>
          <p:cNvPr id="9" name="8 Rectángulo"/>
          <p:cNvSpPr/>
          <p:nvPr/>
        </p:nvSpPr>
        <p:spPr>
          <a:xfrm>
            <a:off x="357158" y="1142984"/>
            <a:ext cx="8501122" cy="369332"/>
          </a:xfrm>
          <a:prstGeom prst="rect">
            <a:avLst/>
          </a:prstGeom>
        </p:spPr>
        <p:txBody>
          <a:bodyPr wrap="square">
            <a:spAutoFit/>
          </a:bodyPr>
          <a:lstStyle/>
          <a:p>
            <a:pPr marL="185738" indent="-185738"/>
            <a:r>
              <a:rPr lang="es-ES_tradnl" dirty="0" smtClean="0"/>
              <a:t>Las instituciones deberán establecer límites máximos de retención, considerando:</a:t>
            </a:r>
            <a:endParaRPr lang="es-ES_tradnl" dirty="0"/>
          </a:p>
        </p:txBody>
      </p:sp>
      <p:sp>
        <p:nvSpPr>
          <p:cNvPr id="10" name="9 Rectángulo"/>
          <p:cNvSpPr/>
          <p:nvPr/>
        </p:nvSpPr>
        <p:spPr>
          <a:xfrm>
            <a:off x="428596" y="5526961"/>
            <a:ext cx="8143932" cy="830997"/>
          </a:xfrm>
          <a:prstGeom prst="rect">
            <a:avLst/>
          </a:prstGeom>
        </p:spPr>
        <p:txBody>
          <a:bodyPr wrap="square">
            <a:spAutoFit/>
          </a:bodyPr>
          <a:lstStyle/>
          <a:p>
            <a:pPr algn="ctr"/>
            <a:r>
              <a:rPr lang="es-MX" sz="1600" dirty="0" smtClean="0"/>
              <a:t>El consejo de administración será responsable de establecer los mecanismos para controlar los riesgos asumidos por la institución, la capacidad financiera para retenerlos, así como sus operaciones de reaseguro.</a:t>
            </a:r>
            <a:endParaRPr lang="es-E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E411352C-D0F5-48D7-9C34-3933B58AEAD8}" type="slidenum">
              <a:rPr lang="es-MX" sz="1200">
                <a:solidFill>
                  <a:schemeClr val="tx1">
                    <a:tint val="75000"/>
                  </a:schemeClr>
                </a:solidFill>
                <a:latin typeface="+mn-lt"/>
              </a:rPr>
              <a:pPr algn="r" fontAlgn="auto">
                <a:spcBef>
                  <a:spcPts val="0"/>
                </a:spcBef>
                <a:spcAft>
                  <a:spcPts val="0"/>
                </a:spcAft>
                <a:defRPr/>
              </a:pPr>
              <a:t>34</a:t>
            </a:fld>
            <a:endParaRPr lang="es-MX" sz="1200" dirty="0">
              <a:solidFill>
                <a:schemeClr val="tx1">
                  <a:tint val="75000"/>
                </a:schemeClr>
              </a:solidFill>
              <a:latin typeface="+mn-lt"/>
            </a:endParaRPr>
          </a:p>
        </p:txBody>
      </p:sp>
      <p:graphicFrame>
        <p:nvGraphicFramePr>
          <p:cNvPr id="14" name="13 Diagrama"/>
          <p:cNvGraphicFramePr/>
          <p:nvPr/>
        </p:nvGraphicFramePr>
        <p:xfrm>
          <a:off x="357158" y="1285860"/>
          <a:ext cx="8286807" cy="178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2" name="AutoShape 6">
            <a:hlinkClick r:id="rId8" action="ppaction://hlinksldjump" highlightClick="1"/>
          </p:cNvPr>
          <p:cNvSpPr>
            <a:spLocks noChangeArrowheads="1"/>
          </p:cNvSpPr>
          <p:nvPr/>
        </p:nvSpPr>
        <p:spPr bwMode="auto">
          <a:xfrm>
            <a:off x="8001024" y="6429396"/>
            <a:ext cx="360362"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MX"/>
          </a:p>
        </p:txBody>
      </p:sp>
      <p:grpSp>
        <p:nvGrpSpPr>
          <p:cNvPr id="10" name="9 Grupo"/>
          <p:cNvGrpSpPr/>
          <p:nvPr/>
        </p:nvGrpSpPr>
        <p:grpSpPr>
          <a:xfrm>
            <a:off x="357157" y="142852"/>
            <a:ext cx="4143600" cy="784800"/>
            <a:chOff x="0" y="1462157"/>
            <a:chExt cx="2830161" cy="374982"/>
          </a:xfrm>
        </p:grpSpPr>
        <p:sp>
          <p:nvSpPr>
            <p:cNvPr id="12" name="11 Pentágono"/>
            <p:cNvSpPr/>
            <p:nvPr/>
          </p:nvSpPr>
          <p:spPr>
            <a:xfrm rot="10800000">
              <a:off x="0" y="1462157"/>
              <a:ext cx="2830161" cy="374982"/>
            </a:xfrm>
            <a:prstGeom prst="homePlate">
              <a:avLst/>
            </a:prstGeom>
          </p:spPr>
          <p:style>
            <a:lnRef idx="2">
              <a:schemeClr val="lt1">
                <a:hueOff val="0"/>
                <a:satOff val="0"/>
                <a:lumOff val="0"/>
                <a:alphaOff val="0"/>
              </a:schemeClr>
            </a:lnRef>
            <a:fillRef idx="1">
              <a:schemeClr val="accent4">
                <a:hueOff val="-760410"/>
                <a:satOff val="-25600"/>
                <a:lumOff val="-6219"/>
                <a:alphaOff val="0"/>
              </a:schemeClr>
            </a:fillRef>
            <a:effectRef idx="0">
              <a:schemeClr val="accent4">
                <a:hueOff val="-760410"/>
                <a:satOff val="-25600"/>
                <a:lumOff val="-6219"/>
                <a:alphaOff val="0"/>
              </a:schemeClr>
            </a:effectRef>
            <a:fontRef idx="minor">
              <a:schemeClr val="lt1"/>
            </a:fontRef>
          </p:style>
        </p:sp>
        <p:sp>
          <p:nvSpPr>
            <p:cNvPr id="13" name="Pentágono 4"/>
            <p:cNvSpPr/>
            <p:nvPr/>
          </p:nvSpPr>
          <p:spPr>
            <a:xfrm>
              <a:off x="634316" y="1462157"/>
              <a:ext cx="2195844" cy="374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3200" kern="1200" dirty="0" smtClean="0">
                  <a:latin typeface="+mj-lt"/>
                </a:rPr>
                <a:t>Reservas</a:t>
              </a:r>
              <a:endParaRPr lang="es-MX" sz="3200" kern="1200" dirty="0">
                <a:latin typeface="+mj-lt"/>
              </a:endParaRPr>
            </a:p>
          </p:txBody>
        </p:sp>
      </p:grpSp>
      <p:sp>
        <p:nvSpPr>
          <p:cNvPr id="11" name="10 Elipse"/>
          <p:cNvSpPr/>
          <p:nvPr/>
        </p:nvSpPr>
        <p:spPr>
          <a:xfrm>
            <a:off x="857224" y="142852"/>
            <a:ext cx="785818" cy="785818"/>
          </a:xfrm>
          <a:prstGeom prst="ellipse">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4">
              <a:tint val="50000"/>
              <a:hueOff val="-745776"/>
              <a:satOff val="-27842"/>
              <a:lumOff val="-2629"/>
              <a:alphaOff val="0"/>
            </a:schemeClr>
          </a:effectRef>
          <a:fontRef idx="minor">
            <a:schemeClr val="lt1">
              <a:hueOff val="0"/>
              <a:satOff val="0"/>
              <a:lumOff val="0"/>
              <a:alphaOff val="0"/>
            </a:schemeClr>
          </a:fontRef>
        </p:style>
      </p:sp>
      <p:sp>
        <p:nvSpPr>
          <p:cNvPr id="9" name="8 Rectángulo"/>
          <p:cNvSpPr/>
          <p:nvPr/>
        </p:nvSpPr>
        <p:spPr>
          <a:xfrm>
            <a:off x="285720" y="1071546"/>
            <a:ext cx="8572560" cy="369332"/>
          </a:xfrm>
          <a:prstGeom prst="rect">
            <a:avLst/>
          </a:prstGeom>
        </p:spPr>
        <p:txBody>
          <a:bodyPr wrap="square">
            <a:spAutoFit/>
          </a:bodyPr>
          <a:lstStyle/>
          <a:p>
            <a:pPr marL="185738" indent="-185738"/>
            <a:r>
              <a:rPr lang="es-MX" dirty="0" smtClean="0"/>
              <a:t>Las Instituciones de Seguros deberán constituir las siguientes reservas técnicas:</a:t>
            </a:r>
            <a:endParaRPr lang="es-MX" dirty="0"/>
          </a:p>
        </p:txBody>
      </p:sp>
      <p:graphicFrame>
        <p:nvGraphicFramePr>
          <p:cNvPr id="17" name="16 Diagrama"/>
          <p:cNvGraphicFramePr/>
          <p:nvPr/>
        </p:nvGraphicFramePr>
        <p:xfrm>
          <a:off x="500034" y="3000372"/>
          <a:ext cx="6929486" cy="51333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15 Rectángulo"/>
          <p:cNvSpPr/>
          <p:nvPr/>
        </p:nvSpPr>
        <p:spPr>
          <a:xfrm>
            <a:off x="357158" y="2643182"/>
            <a:ext cx="2903359" cy="369332"/>
          </a:xfrm>
          <a:prstGeom prst="rect">
            <a:avLst/>
          </a:prstGeom>
        </p:spPr>
        <p:txBody>
          <a:bodyPr wrap="none">
            <a:spAutoFit/>
          </a:bodyPr>
          <a:lstStyle/>
          <a:p>
            <a:r>
              <a:rPr lang="es-ES_tradnl" dirty="0" smtClean="0"/>
              <a:t>Se </a:t>
            </a:r>
            <a:r>
              <a:rPr lang="es-MX" dirty="0" smtClean="0"/>
              <a:t>constituirán y valuarán:</a:t>
            </a:r>
          </a:p>
        </p:txBody>
      </p:sp>
      <p:sp>
        <p:nvSpPr>
          <p:cNvPr id="18" name="17 Rectángulo"/>
          <p:cNvSpPr/>
          <p:nvPr/>
        </p:nvSpPr>
        <p:spPr>
          <a:xfrm>
            <a:off x="327838" y="3643314"/>
            <a:ext cx="2672526" cy="369332"/>
          </a:xfrm>
          <a:prstGeom prst="rect">
            <a:avLst/>
          </a:prstGeom>
        </p:spPr>
        <p:txBody>
          <a:bodyPr wrap="none">
            <a:spAutoFit/>
          </a:bodyPr>
          <a:lstStyle/>
          <a:p>
            <a:r>
              <a:rPr lang="es-ES_tradnl" dirty="0" smtClean="0"/>
              <a:t>Constitución y valuación</a:t>
            </a:r>
            <a:endParaRPr lang="es-MX" dirty="0"/>
          </a:p>
        </p:txBody>
      </p:sp>
      <p:graphicFrame>
        <p:nvGraphicFramePr>
          <p:cNvPr id="19" name="18 Diagrama"/>
          <p:cNvGraphicFramePr/>
          <p:nvPr/>
        </p:nvGraphicFramePr>
        <p:xfrm>
          <a:off x="285720" y="4071942"/>
          <a:ext cx="8501122" cy="207170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03029FF6-B5B5-41DF-8EEB-8BD148773C4F}" type="slidenum">
              <a:rPr lang="es-MX" sz="1200">
                <a:solidFill>
                  <a:schemeClr val="tx1">
                    <a:tint val="75000"/>
                  </a:schemeClr>
                </a:solidFill>
                <a:latin typeface="+mn-lt"/>
              </a:rPr>
              <a:pPr algn="r" fontAlgn="auto">
                <a:spcBef>
                  <a:spcPts val="0"/>
                </a:spcBef>
                <a:spcAft>
                  <a:spcPts val="0"/>
                </a:spcAft>
                <a:defRPr/>
              </a:pPr>
              <a:t>35</a:t>
            </a:fld>
            <a:endParaRPr lang="es-MX" sz="1200" dirty="0">
              <a:solidFill>
                <a:schemeClr val="tx1">
                  <a:tint val="75000"/>
                </a:schemeClr>
              </a:solidFill>
              <a:latin typeface="+mn-lt"/>
            </a:endParaRPr>
          </a:p>
        </p:txBody>
      </p:sp>
      <p:sp>
        <p:nvSpPr>
          <p:cNvPr id="46086" name="AutoShape 6">
            <a:hlinkClick r:id="rId3" action="ppaction://hlinksldjump" highlightClick="1"/>
          </p:cNvPr>
          <p:cNvSpPr>
            <a:spLocks noChangeArrowheads="1"/>
          </p:cNvSpPr>
          <p:nvPr/>
        </p:nvSpPr>
        <p:spPr bwMode="auto">
          <a:xfrm>
            <a:off x="8572528" y="5857892"/>
            <a:ext cx="360362"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MX"/>
          </a:p>
        </p:txBody>
      </p:sp>
      <p:grpSp>
        <p:nvGrpSpPr>
          <p:cNvPr id="10" name="9 Grupo"/>
          <p:cNvGrpSpPr/>
          <p:nvPr/>
        </p:nvGrpSpPr>
        <p:grpSpPr>
          <a:xfrm>
            <a:off x="428596" y="143870"/>
            <a:ext cx="4143600" cy="784800"/>
            <a:chOff x="0" y="1949074"/>
            <a:chExt cx="2830161" cy="374982"/>
          </a:xfrm>
        </p:grpSpPr>
        <p:sp>
          <p:nvSpPr>
            <p:cNvPr id="12" name="11 Pentágono"/>
            <p:cNvSpPr/>
            <p:nvPr/>
          </p:nvSpPr>
          <p:spPr>
            <a:xfrm rot="10800000">
              <a:off x="0" y="1949074"/>
              <a:ext cx="2830161" cy="374982"/>
            </a:xfrm>
            <a:prstGeom prst="homePlate">
              <a:avLst/>
            </a:prstGeom>
          </p:spPr>
          <p:style>
            <a:lnRef idx="2">
              <a:schemeClr val="lt1">
                <a:hueOff val="0"/>
                <a:satOff val="0"/>
                <a:lumOff val="0"/>
                <a:alphaOff val="0"/>
              </a:schemeClr>
            </a:lnRef>
            <a:fillRef idx="1">
              <a:schemeClr val="accent4">
                <a:hueOff val="-1013880"/>
                <a:satOff val="-34134"/>
                <a:lumOff val="-8291"/>
                <a:alphaOff val="0"/>
              </a:schemeClr>
            </a:fillRef>
            <a:effectRef idx="0">
              <a:schemeClr val="accent4">
                <a:hueOff val="-1013880"/>
                <a:satOff val="-34134"/>
                <a:lumOff val="-8291"/>
                <a:alphaOff val="0"/>
              </a:schemeClr>
            </a:effectRef>
            <a:fontRef idx="minor">
              <a:schemeClr val="lt1"/>
            </a:fontRef>
          </p:style>
        </p:sp>
        <p:sp>
          <p:nvSpPr>
            <p:cNvPr id="13" name="Pentágono 4"/>
            <p:cNvSpPr/>
            <p:nvPr/>
          </p:nvSpPr>
          <p:spPr>
            <a:xfrm>
              <a:off x="683110" y="1949074"/>
              <a:ext cx="2147050" cy="374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3200" kern="1200" dirty="0" smtClean="0">
                  <a:latin typeface="+mj-lt"/>
                </a:rPr>
                <a:t>Modelos</a:t>
              </a:r>
              <a:endParaRPr lang="es-MX" sz="3200" kern="1200" dirty="0">
                <a:latin typeface="+mj-lt"/>
              </a:endParaRPr>
            </a:p>
          </p:txBody>
        </p:sp>
      </p:grpSp>
      <p:sp>
        <p:nvSpPr>
          <p:cNvPr id="11" name="10 Elipse"/>
          <p:cNvSpPr/>
          <p:nvPr/>
        </p:nvSpPr>
        <p:spPr>
          <a:xfrm>
            <a:off x="910871" y="143870"/>
            <a:ext cx="803610" cy="784800"/>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994369"/>
              <a:satOff val="-37123"/>
              <a:lumOff val="-3506"/>
              <a:alphaOff val="0"/>
            </a:schemeClr>
          </a:effectRef>
          <a:fontRef idx="minor">
            <a:schemeClr val="lt1">
              <a:hueOff val="0"/>
              <a:satOff val="0"/>
              <a:lumOff val="0"/>
              <a:alphaOff val="0"/>
            </a:schemeClr>
          </a:fontRef>
        </p:style>
      </p:sp>
      <p:sp>
        <p:nvSpPr>
          <p:cNvPr id="9" name="8 Rectángulo"/>
          <p:cNvSpPr/>
          <p:nvPr/>
        </p:nvSpPr>
        <p:spPr>
          <a:xfrm>
            <a:off x="285720" y="1071546"/>
            <a:ext cx="8572560" cy="646331"/>
          </a:xfrm>
          <a:prstGeom prst="rect">
            <a:avLst/>
          </a:prstGeom>
        </p:spPr>
        <p:txBody>
          <a:bodyPr wrap="square">
            <a:spAutoFit/>
          </a:bodyPr>
          <a:lstStyle/>
          <a:p>
            <a:r>
              <a:rPr lang="es-MX" dirty="0" smtClean="0"/>
              <a:t>Las Instituciones podrán emplear un Modelo Interno (MI) para efectuar el cálculo del requerimiento de capital de solvencia.</a:t>
            </a:r>
            <a:endParaRPr lang="es-MX" dirty="0"/>
          </a:p>
        </p:txBody>
      </p:sp>
      <p:sp>
        <p:nvSpPr>
          <p:cNvPr id="14" name="13 Rectángulo"/>
          <p:cNvSpPr/>
          <p:nvPr/>
        </p:nvSpPr>
        <p:spPr>
          <a:xfrm>
            <a:off x="285720" y="1714488"/>
            <a:ext cx="8501122" cy="338554"/>
          </a:xfrm>
          <a:prstGeom prst="rect">
            <a:avLst/>
          </a:prstGeom>
        </p:spPr>
        <p:txBody>
          <a:bodyPr wrap="square">
            <a:spAutoFit/>
          </a:bodyPr>
          <a:lstStyle/>
          <a:p>
            <a:r>
              <a:rPr lang="es-MX" sz="1600" dirty="0" smtClean="0"/>
              <a:t>En la solicitud de autorización, deberán presentar pruebas documentales de que:</a:t>
            </a:r>
            <a:endParaRPr lang="es-MX" sz="1600" dirty="0"/>
          </a:p>
        </p:txBody>
      </p:sp>
      <p:graphicFrame>
        <p:nvGraphicFramePr>
          <p:cNvPr id="16" name="15 Diagrama"/>
          <p:cNvGraphicFramePr/>
          <p:nvPr/>
        </p:nvGraphicFramePr>
        <p:xfrm>
          <a:off x="357158" y="2071678"/>
          <a:ext cx="8572560" cy="1285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16 Rectángulo"/>
          <p:cNvSpPr/>
          <p:nvPr/>
        </p:nvSpPr>
        <p:spPr>
          <a:xfrm>
            <a:off x="357158" y="3500438"/>
            <a:ext cx="8358246" cy="338554"/>
          </a:xfrm>
          <a:prstGeom prst="rect">
            <a:avLst/>
          </a:prstGeom>
        </p:spPr>
        <p:txBody>
          <a:bodyPr wrap="square">
            <a:spAutoFit/>
          </a:bodyPr>
          <a:lstStyle/>
          <a:p>
            <a:pPr marL="0" lvl="1"/>
            <a:r>
              <a:rPr lang="es-MX" sz="1600" dirty="0" smtClean="0"/>
              <a:t>El sistema de administración integral de riesgos comprende adicionalmente:</a:t>
            </a:r>
            <a:endParaRPr lang="es-MX" sz="1600" dirty="0"/>
          </a:p>
        </p:txBody>
      </p:sp>
      <p:graphicFrame>
        <p:nvGraphicFramePr>
          <p:cNvPr id="19" name="18 Diagrama"/>
          <p:cNvGraphicFramePr/>
          <p:nvPr/>
        </p:nvGraphicFramePr>
        <p:xfrm>
          <a:off x="1214414" y="3857628"/>
          <a:ext cx="6643734" cy="235745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0" name="19 Rectángulo"/>
          <p:cNvSpPr/>
          <p:nvPr/>
        </p:nvSpPr>
        <p:spPr>
          <a:xfrm>
            <a:off x="836938" y="3811590"/>
            <a:ext cx="423514" cy="523220"/>
          </a:xfrm>
          <a:prstGeom prst="rect">
            <a:avLst/>
          </a:prstGeom>
          <a:noFill/>
        </p:spPr>
        <p:txBody>
          <a:bodyPr wrap="none" lIns="91440" tIns="45720" rIns="91440" bIns="45720">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1</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22" name="21 Rectángulo"/>
          <p:cNvSpPr/>
          <p:nvPr/>
        </p:nvSpPr>
        <p:spPr>
          <a:xfrm>
            <a:off x="844524" y="5717262"/>
            <a:ext cx="423514" cy="523220"/>
          </a:xfrm>
          <a:prstGeom prst="rect">
            <a:avLst/>
          </a:prstGeom>
          <a:noFill/>
        </p:spPr>
        <p:txBody>
          <a:bodyPr wrap="none" lIns="91440" tIns="45720" rIns="91440" bIns="45720">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5</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23" name="22 Rectángulo"/>
          <p:cNvSpPr/>
          <p:nvPr/>
        </p:nvSpPr>
        <p:spPr>
          <a:xfrm>
            <a:off x="836586" y="5250534"/>
            <a:ext cx="423514" cy="523220"/>
          </a:xfrm>
          <a:prstGeom prst="rect">
            <a:avLst/>
          </a:prstGeom>
          <a:noFill/>
        </p:spPr>
        <p:txBody>
          <a:bodyPr wrap="none" lIns="91440" tIns="45720" rIns="91440" bIns="45720">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4</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24" name="23 Rectángulo"/>
          <p:cNvSpPr/>
          <p:nvPr/>
        </p:nvSpPr>
        <p:spPr>
          <a:xfrm>
            <a:off x="831824" y="4780630"/>
            <a:ext cx="423514" cy="523220"/>
          </a:xfrm>
          <a:prstGeom prst="rect">
            <a:avLst/>
          </a:prstGeom>
          <a:noFill/>
        </p:spPr>
        <p:txBody>
          <a:bodyPr wrap="none" lIns="91440" tIns="45720" rIns="91440" bIns="45720">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3</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25" name="24 Rectángulo"/>
          <p:cNvSpPr/>
          <p:nvPr/>
        </p:nvSpPr>
        <p:spPr>
          <a:xfrm>
            <a:off x="836586" y="4275802"/>
            <a:ext cx="423514" cy="523220"/>
          </a:xfrm>
          <a:prstGeom prst="rect">
            <a:avLst/>
          </a:prstGeom>
          <a:noFill/>
        </p:spPr>
        <p:txBody>
          <a:bodyPr wrap="none" lIns="91440" tIns="45720" rIns="91440" bIns="45720">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2</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854844E9-7DC0-496B-9776-9B71A118DA6D}" type="slidenum">
              <a:rPr lang="es-MX" sz="1200">
                <a:solidFill>
                  <a:schemeClr val="tx1">
                    <a:tint val="75000"/>
                  </a:schemeClr>
                </a:solidFill>
                <a:latin typeface="+mn-lt"/>
              </a:rPr>
              <a:pPr algn="r" fontAlgn="auto">
                <a:spcBef>
                  <a:spcPts val="0"/>
                </a:spcBef>
                <a:spcAft>
                  <a:spcPts val="0"/>
                </a:spcAft>
                <a:defRPr/>
              </a:pPr>
              <a:t>36</a:t>
            </a:fld>
            <a:endParaRPr lang="es-MX" sz="1200" dirty="0">
              <a:solidFill>
                <a:schemeClr val="tx1">
                  <a:tint val="75000"/>
                </a:schemeClr>
              </a:solidFill>
              <a:latin typeface="+mn-lt"/>
            </a:endParaRPr>
          </a:p>
        </p:txBody>
      </p:sp>
      <p:graphicFrame>
        <p:nvGraphicFramePr>
          <p:cNvPr id="12" name="11 Diagrama"/>
          <p:cNvGraphicFramePr/>
          <p:nvPr/>
        </p:nvGraphicFramePr>
        <p:xfrm>
          <a:off x="500034" y="1285861"/>
          <a:ext cx="8143931" cy="21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11" name="AutoShape 7">
            <a:hlinkClick r:id="rId8" action="ppaction://hlinksldjump" highlightClick="1"/>
          </p:cNvPr>
          <p:cNvSpPr>
            <a:spLocks noChangeArrowheads="1"/>
          </p:cNvSpPr>
          <p:nvPr/>
        </p:nvSpPr>
        <p:spPr bwMode="auto">
          <a:xfrm>
            <a:off x="8501090" y="5857892"/>
            <a:ext cx="360362"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MX"/>
          </a:p>
        </p:txBody>
      </p:sp>
      <p:grpSp>
        <p:nvGrpSpPr>
          <p:cNvPr id="8" name="7 Grupo"/>
          <p:cNvGrpSpPr/>
          <p:nvPr/>
        </p:nvGrpSpPr>
        <p:grpSpPr>
          <a:xfrm>
            <a:off x="500033" y="164508"/>
            <a:ext cx="4143600" cy="784800"/>
            <a:chOff x="0" y="2435991"/>
            <a:chExt cx="2830161" cy="374982"/>
          </a:xfrm>
        </p:grpSpPr>
        <p:sp>
          <p:nvSpPr>
            <p:cNvPr id="10" name="9 Pentágono"/>
            <p:cNvSpPr/>
            <p:nvPr/>
          </p:nvSpPr>
          <p:spPr>
            <a:xfrm rot="10800000">
              <a:off x="0" y="2435991"/>
              <a:ext cx="2830161" cy="374982"/>
            </a:xfrm>
            <a:prstGeom prst="homePlate">
              <a:avLst/>
            </a:prstGeom>
          </p:spPr>
          <p:style>
            <a:lnRef idx="2">
              <a:schemeClr val="lt1">
                <a:hueOff val="0"/>
                <a:satOff val="0"/>
                <a:lumOff val="0"/>
                <a:alphaOff val="0"/>
              </a:schemeClr>
            </a:lnRef>
            <a:fillRef idx="1">
              <a:schemeClr val="accent4">
                <a:hueOff val="-1267350"/>
                <a:satOff val="-42667"/>
                <a:lumOff val="-10364"/>
                <a:alphaOff val="0"/>
              </a:schemeClr>
            </a:fillRef>
            <a:effectRef idx="0">
              <a:schemeClr val="accent4">
                <a:hueOff val="-1267350"/>
                <a:satOff val="-42667"/>
                <a:lumOff val="-10364"/>
                <a:alphaOff val="0"/>
              </a:schemeClr>
            </a:effectRef>
            <a:fontRef idx="minor">
              <a:schemeClr val="lt1"/>
            </a:fontRef>
          </p:style>
        </p:sp>
        <p:sp>
          <p:nvSpPr>
            <p:cNvPr id="11" name="Pentágono 4"/>
            <p:cNvSpPr/>
            <p:nvPr/>
          </p:nvSpPr>
          <p:spPr>
            <a:xfrm>
              <a:off x="731904" y="2435991"/>
              <a:ext cx="2098255" cy="374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3200" kern="1200" dirty="0" smtClean="0">
                  <a:latin typeface="+mj-lt"/>
                </a:rPr>
                <a:t>Back </a:t>
              </a:r>
              <a:r>
                <a:rPr lang="es-MX" sz="3200" kern="1200" dirty="0" err="1" smtClean="0">
                  <a:latin typeface="+mj-lt"/>
                </a:rPr>
                <a:t>Testing</a:t>
              </a:r>
              <a:endParaRPr lang="es-MX" sz="3200" kern="1200" dirty="0">
                <a:latin typeface="+mj-lt"/>
              </a:endParaRPr>
            </a:p>
          </p:txBody>
        </p:sp>
      </p:grpSp>
      <p:sp>
        <p:nvSpPr>
          <p:cNvPr id="9" name="8 Elipse"/>
          <p:cNvSpPr/>
          <p:nvPr/>
        </p:nvSpPr>
        <p:spPr>
          <a:xfrm>
            <a:off x="928662" y="164508"/>
            <a:ext cx="785818" cy="784800"/>
          </a:xfrm>
          <a:prstGeom prst="ellipse">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4">
              <a:tint val="50000"/>
              <a:hueOff val="-1242961"/>
              <a:satOff val="-46404"/>
              <a:lumOff val="-4382"/>
              <a:alphaOff val="0"/>
            </a:schemeClr>
          </a:effectRef>
          <a:fontRef idx="minor">
            <a:schemeClr val="lt1">
              <a:hueOff val="0"/>
              <a:satOff val="0"/>
              <a:lumOff val="0"/>
              <a:alphaOff val="0"/>
            </a:schemeClr>
          </a:fontRef>
        </p:style>
      </p:sp>
      <p:sp>
        <p:nvSpPr>
          <p:cNvPr id="15" name="14 Pergamino horizontal"/>
          <p:cNvSpPr/>
          <p:nvPr/>
        </p:nvSpPr>
        <p:spPr>
          <a:xfrm>
            <a:off x="1357290" y="3643314"/>
            <a:ext cx="6286544" cy="2571768"/>
          </a:xfrm>
          <a:prstGeom prst="horizontalScroll">
            <a:avLst>
              <a:gd name="adj" fmla="val 12994"/>
            </a:avLst>
          </a:prstGeom>
          <a:blipFill>
            <a:blip r:embed="rId10" cstate="print"/>
            <a:tile tx="0" ty="0" sx="100000" sy="100000" flip="none" algn="tl"/>
          </a:blipFill>
          <a:ln w="3175">
            <a:solidFill>
              <a:schemeClr val="tx1"/>
            </a:solidFill>
          </a:ln>
          <a:effectLst>
            <a:outerShdw blurRad="50800" dist="38100" dir="2700000" algn="tl" rotWithShape="0">
              <a:prstClr val="black">
                <a:alpha val="8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Rectángulo"/>
          <p:cNvSpPr/>
          <p:nvPr/>
        </p:nvSpPr>
        <p:spPr>
          <a:xfrm>
            <a:off x="1857356" y="4058363"/>
            <a:ext cx="5572164" cy="1815882"/>
          </a:xfrm>
          <a:prstGeom prst="rect">
            <a:avLst/>
          </a:prstGeom>
        </p:spPr>
        <p:txBody>
          <a:bodyPr wrap="square">
            <a:spAutoFit/>
          </a:bodyPr>
          <a:lstStyle/>
          <a:p>
            <a:pPr algn="just"/>
            <a:r>
              <a:rPr lang="es-MX" sz="1600" dirty="0" smtClean="0"/>
              <a:t>El Backtesting es un procedimiento técnico que consiste en validar la idoneidad, precisión y validez de un modelo diseñado para hacer estimaciones, con base en la comparación de las estimaciones hechas por el modelo actuarial respecto de los valores reales observados. </a:t>
            </a:r>
          </a:p>
          <a:p>
            <a:pPr algn="r"/>
            <a:r>
              <a:rPr lang="es-MX" sz="1600" dirty="0" smtClean="0"/>
              <a:t>				                     </a:t>
            </a:r>
          </a:p>
          <a:p>
            <a:pPr algn="r"/>
            <a:r>
              <a:rPr lang="es-MX" sz="1400" dirty="0" smtClean="0"/>
              <a:t>Pedro Aguilar Beltrán </a:t>
            </a:r>
            <a:endParaRPr lang="es-ES_tradnl"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FD0328BC-C2D2-4776-8554-655DB80261A0}" type="slidenum">
              <a:rPr lang="es-MX" sz="1200">
                <a:solidFill>
                  <a:schemeClr val="tx1">
                    <a:tint val="75000"/>
                  </a:schemeClr>
                </a:solidFill>
                <a:latin typeface="+mn-lt"/>
              </a:rPr>
              <a:pPr algn="r" fontAlgn="auto">
                <a:spcBef>
                  <a:spcPts val="0"/>
                </a:spcBef>
                <a:spcAft>
                  <a:spcPts val="0"/>
                </a:spcAft>
                <a:defRPr/>
              </a:pPr>
              <a:t>37</a:t>
            </a:fld>
            <a:endParaRPr lang="es-MX" sz="1200" dirty="0">
              <a:solidFill>
                <a:schemeClr val="tx1">
                  <a:tint val="75000"/>
                </a:schemeClr>
              </a:solidFill>
              <a:latin typeface="+mn-lt"/>
            </a:endParaRPr>
          </a:p>
        </p:txBody>
      </p:sp>
      <p:graphicFrame>
        <p:nvGraphicFramePr>
          <p:cNvPr id="19" name="18 Diagrama"/>
          <p:cNvGraphicFramePr/>
          <p:nvPr/>
        </p:nvGraphicFramePr>
        <p:xfrm>
          <a:off x="428596" y="3441700"/>
          <a:ext cx="8429684"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4" name="AutoShape 6">
            <a:hlinkClick r:id="rId8" action="ppaction://hlinksldjump" highlightClick="1"/>
          </p:cNvPr>
          <p:cNvSpPr>
            <a:spLocks noChangeArrowheads="1"/>
          </p:cNvSpPr>
          <p:nvPr/>
        </p:nvSpPr>
        <p:spPr bwMode="auto">
          <a:xfrm>
            <a:off x="8572528" y="5857892"/>
            <a:ext cx="360362"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MX"/>
          </a:p>
        </p:txBody>
      </p:sp>
      <p:grpSp>
        <p:nvGrpSpPr>
          <p:cNvPr id="10" name="9 Grupo"/>
          <p:cNvGrpSpPr/>
          <p:nvPr/>
        </p:nvGrpSpPr>
        <p:grpSpPr>
          <a:xfrm>
            <a:off x="500033" y="142851"/>
            <a:ext cx="6929487" cy="785817"/>
            <a:chOff x="23318" y="2922909"/>
            <a:chExt cx="2783523" cy="375468"/>
          </a:xfrm>
        </p:grpSpPr>
        <p:sp>
          <p:nvSpPr>
            <p:cNvPr id="12" name="11 Pentágono"/>
            <p:cNvSpPr/>
            <p:nvPr/>
          </p:nvSpPr>
          <p:spPr>
            <a:xfrm rot="10800000">
              <a:off x="23318" y="2922909"/>
              <a:ext cx="2783523" cy="374982"/>
            </a:xfrm>
            <a:prstGeom prst="homePlate">
              <a:avLst/>
            </a:prstGeom>
          </p:spPr>
          <p:style>
            <a:lnRef idx="2">
              <a:schemeClr val="lt1">
                <a:hueOff val="0"/>
                <a:satOff val="0"/>
                <a:lumOff val="0"/>
                <a:alphaOff val="0"/>
              </a:schemeClr>
            </a:lnRef>
            <a:fillRef idx="1">
              <a:schemeClr val="accent4">
                <a:hueOff val="-1520820"/>
                <a:satOff val="-51201"/>
                <a:lumOff val="-12437"/>
                <a:alphaOff val="0"/>
              </a:schemeClr>
            </a:fillRef>
            <a:effectRef idx="0">
              <a:schemeClr val="accent4">
                <a:hueOff val="-1520820"/>
                <a:satOff val="-51201"/>
                <a:lumOff val="-12437"/>
                <a:alphaOff val="0"/>
              </a:schemeClr>
            </a:effectRef>
            <a:fontRef idx="minor">
              <a:schemeClr val="lt1"/>
            </a:fontRef>
          </p:style>
        </p:sp>
        <p:sp>
          <p:nvSpPr>
            <p:cNvPr id="13" name="Pentágono 4"/>
            <p:cNvSpPr/>
            <p:nvPr/>
          </p:nvSpPr>
          <p:spPr>
            <a:xfrm>
              <a:off x="551203" y="2922909"/>
              <a:ext cx="2255638" cy="3754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3200" kern="1200" dirty="0" smtClean="0">
                  <a:latin typeface="+mj-lt"/>
                </a:rPr>
                <a:t>Auditoría: Financiera / Actuarial</a:t>
              </a:r>
              <a:endParaRPr lang="es-MX" sz="3200" kern="1200" dirty="0">
                <a:latin typeface="+mj-lt"/>
              </a:endParaRPr>
            </a:p>
          </p:txBody>
        </p:sp>
      </p:grpSp>
      <p:sp>
        <p:nvSpPr>
          <p:cNvPr id="11" name="10 Elipse"/>
          <p:cNvSpPr/>
          <p:nvPr/>
        </p:nvSpPr>
        <p:spPr>
          <a:xfrm>
            <a:off x="910870" y="142852"/>
            <a:ext cx="803610" cy="784800"/>
          </a:xfrm>
          <a:prstGeom prst="ellipse">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4">
              <a:tint val="50000"/>
              <a:hueOff val="-1491553"/>
              <a:satOff val="-55684"/>
              <a:lumOff val="-5259"/>
              <a:alphaOff val="0"/>
            </a:schemeClr>
          </a:effectRef>
          <a:fontRef idx="minor">
            <a:schemeClr val="lt1">
              <a:hueOff val="0"/>
              <a:satOff val="0"/>
              <a:lumOff val="0"/>
              <a:alphaOff val="0"/>
            </a:schemeClr>
          </a:fontRef>
        </p:style>
      </p:sp>
      <p:sp>
        <p:nvSpPr>
          <p:cNvPr id="9" name="8 Rectángulo"/>
          <p:cNvSpPr/>
          <p:nvPr/>
        </p:nvSpPr>
        <p:spPr>
          <a:xfrm>
            <a:off x="285720" y="1000108"/>
            <a:ext cx="8429684" cy="646331"/>
          </a:xfrm>
          <a:prstGeom prst="rect">
            <a:avLst/>
          </a:prstGeom>
        </p:spPr>
        <p:txBody>
          <a:bodyPr wrap="square">
            <a:spAutoFit/>
          </a:bodyPr>
          <a:lstStyle/>
          <a:p>
            <a:r>
              <a:rPr lang="es-MX" dirty="0" smtClean="0"/>
              <a:t>Sistema efectivo y permanente de revisión del cumplimiento de la normatividad interna y externa.</a:t>
            </a:r>
            <a:endParaRPr lang="es-MX" dirty="0"/>
          </a:p>
        </p:txBody>
      </p:sp>
      <p:sp>
        <p:nvSpPr>
          <p:cNvPr id="14" name="13 Rectángulo"/>
          <p:cNvSpPr/>
          <p:nvPr/>
        </p:nvSpPr>
        <p:spPr>
          <a:xfrm>
            <a:off x="428596" y="1571612"/>
            <a:ext cx="3198311" cy="369332"/>
          </a:xfrm>
          <a:prstGeom prst="rect">
            <a:avLst/>
          </a:prstGeom>
        </p:spPr>
        <p:txBody>
          <a:bodyPr wrap="none">
            <a:spAutoFit/>
          </a:bodyPr>
          <a:lstStyle/>
          <a:p>
            <a:pPr marL="185738" indent="-185738"/>
            <a:r>
              <a:rPr lang="es-MX" dirty="0" smtClean="0">
                <a:solidFill>
                  <a:schemeClr val="accent3">
                    <a:lumMod val="50000"/>
                  </a:schemeClr>
                </a:solidFill>
              </a:rPr>
              <a:t>Función de auditoría interna:</a:t>
            </a:r>
          </a:p>
        </p:txBody>
      </p:sp>
      <p:graphicFrame>
        <p:nvGraphicFramePr>
          <p:cNvPr id="16" name="15 Diagrama"/>
          <p:cNvGraphicFramePr/>
          <p:nvPr/>
        </p:nvGraphicFramePr>
        <p:xfrm>
          <a:off x="928662" y="2000240"/>
          <a:ext cx="7072362" cy="9286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7" name="16 Rectángulo"/>
          <p:cNvSpPr/>
          <p:nvPr/>
        </p:nvSpPr>
        <p:spPr>
          <a:xfrm>
            <a:off x="357158" y="3071810"/>
            <a:ext cx="7572428" cy="369332"/>
          </a:xfrm>
          <a:prstGeom prst="rect">
            <a:avLst/>
          </a:prstGeom>
        </p:spPr>
        <p:txBody>
          <a:bodyPr wrap="square">
            <a:spAutoFit/>
          </a:bodyPr>
          <a:lstStyle/>
          <a:p>
            <a:pPr marL="185738" indent="-185738"/>
            <a:r>
              <a:rPr lang="es-MX" dirty="0" smtClean="0"/>
              <a:t>Será responsable mediante pruebas selectivas, de:</a:t>
            </a:r>
            <a:endParaRPr lang="es-MX" dirty="0"/>
          </a:p>
        </p:txBody>
      </p:sp>
      <p:sp>
        <p:nvSpPr>
          <p:cNvPr id="18" name="17 Rectángulo"/>
          <p:cNvSpPr/>
          <p:nvPr/>
        </p:nvSpPr>
        <p:spPr>
          <a:xfrm>
            <a:off x="357158" y="5572140"/>
            <a:ext cx="8072494" cy="830997"/>
          </a:xfrm>
          <a:prstGeom prst="rect">
            <a:avLst/>
          </a:prstGeom>
        </p:spPr>
        <p:txBody>
          <a:bodyPr wrap="square">
            <a:spAutoFit/>
          </a:bodyPr>
          <a:lstStyle/>
          <a:p>
            <a:pPr algn="ctr"/>
            <a:r>
              <a:rPr lang="es-MX" sz="1600" dirty="0" smtClean="0"/>
              <a:t>Los resultados y recomendaciones de la auditoría deberán notificarse al Consejo de Administración y Dirección General, para garantizar la aplicación de las medidas correctivas que correspondan.</a:t>
            </a:r>
            <a:endParaRPr lang="es-MX"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19 Diagrama"/>
          <p:cNvGraphicFramePr/>
          <p:nvPr/>
        </p:nvGraphicFramePr>
        <p:xfrm>
          <a:off x="214282" y="3278186"/>
          <a:ext cx="4572032" cy="31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txBox="1">
            <a:spLocks noGrp="1"/>
          </p:cNvSpPr>
          <p:nvPr/>
        </p:nvSpPr>
        <p:spPr>
          <a:xfrm>
            <a:off x="6553200" y="6356350"/>
            <a:ext cx="2133600" cy="365125"/>
          </a:xfrm>
          <a:prstGeom prst="rect">
            <a:avLst/>
          </a:prstGeom>
          <a:noFill/>
        </p:spPr>
        <p:txBody>
          <a:bodyPr anchor="ctr">
            <a:normAutofit/>
          </a:bodyPr>
          <a:lstStyle/>
          <a:p>
            <a:pPr algn="r" fontAlgn="auto">
              <a:spcBef>
                <a:spcPts val="0"/>
              </a:spcBef>
              <a:spcAft>
                <a:spcPts val="0"/>
              </a:spcAft>
              <a:defRPr/>
            </a:pPr>
            <a:fld id="{1646E31E-5311-4C2D-A85C-F5E04D1F4C3A}" type="slidenum">
              <a:rPr lang="es-MX" sz="1200">
                <a:solidFill>
                  <a:schemeClr val="tx1">
                    <a:tint val="75000"/>
                  </a:schemeClr>
                </a:solidFill>
                <a:latin typeface="+mn-lt"/>
              </a:rPr>
              <a:pPr algn="r" fontAlgn="auto">
                <a:spcBef>
                  <a:spcPts val="0"/>
                </a:spcBef>
                <a:spcAft>
                  <a:spcPts val="0"/>
                </a:spcAft>
                <a:defRPr/>
              </a:pPr>
              <a:t>38</a:t>
            </a:fld>
            <a:endParaRPr lang="es-MX" sz="1200" dirty="0">
              <a:solidFill>
                <a:schemeClr val="tx1">
                  <a:tint val="75000"/>
                </a:schemeClr>
              </a:solidFill>
              <a:latin typeface="+mn-lt"/>
            </a:endParaRPr>
          </a:p>
        </p:txBody>
      </p:sp>
      <p:sp>
        <p:nvSpPr>
          <p:cNvPr id="49158" name="AutoShape 6"/>
          <p:cNvSpPr>
            <a:spLocks noChangeArrowheads="1"/>
          </p:cNvSpPr>
          <p:nvPr/>
        </p:nvSpPr>
        <p:spPr bwMode="auto">
          <a:xfrm>
            <a:off x="2571736" y="1571612"/>
            <a:ext cx="2881312" cy="1008063"/>
          </a:xfrm>
          <a:prstGeom prst="roundRect">
            <a:avLst>
              <a:gd name="adj" fmla="val 16667"/>
            </a:avLst>
          </a:prstGeom>
          <a:solidFill>
            <a:schemeClr val="bg2">
              <a:lumMod val="25000"/>
            </a:schemeClr>
          </a:solidFill>
          <a:ln w="9525">
            <a:noFill/>
            <a:round/>
            <a:headEnd/>
            <a:tailEnd/>
          </a:ln>
          <a:effectLst/>
        </p:spPr>
        <p:txBody>
          <a:bodyPr anchor="ctr"/>
          <a:lstStyle/>
          <a:p>
            <a:pPr algn="just"/>
            <a:r>
              <a:rPr lang="es-MX" sz="1200" dirty="0">
                <a:solidFill>
                  <a:schemeClr val="bg1"/>
                </a:solidFill>
              </a:rPr>
              <a:t>Medidas y controles que propicien el cumplimiento de la normatividad interna y externa.</a:t>
            </a:r>
            <a:endParaRPr lang="es-ES" sz="1200" dirty="0">
              <a:solidFill>
                <a:schemeClr val="bg1"/>
              </a:solidFill>
            </a:endParaRPr>
          </a:p>
        </p:txBody>
      </p:sp>
      <p:sp>
        <p:nvSpPr>
          <p:cNvPr id="49159" name="AutoShape 7"/>
          <p:cNvSpPr>
            <a:spLocks/>
          </p:cNvSpPr>
          <p:nvPr/>
        </p:nvSpPr>
        <p:spPr bwMode="auto">
          <a:xfrm>
            <a:off x="2357422" y="1571612"/>
            <a:ext cx="71437" cy="1009650"/>
          </a:xfrm>
          <a:prstGeom prst="leftBrace">
            <a:avLst>
              <a:gd name="adj1" fmla="val 117779"/>
              <a:gd name="adj2" fmla="val 50000"/>
            </a:avLst>
          </a:prstGeom>
          <a:no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MX"/>
          </a:p>
        </p:txBody>
      </p:sp>
      <p:sp>
        <p:nvSpPr>
          <p:cNvPr id="49160" name="AutoShape 8">
            <a:hlinkClick r:id="rId8" action="ppaction://hlinksldjump" highlightClick="1"/>
          </p:cNvPr>
          <p:cNvSpPr>
            <a:spLocks noChangeArrowheads="1"/>
          </p:cNvSpPr>
          <p:nvPr/>
        </p:nvSpPr>
        <p:spPr bwMode="auto">
          <a:xfrm>
            <a:off x="8572528" y="5857892"/>
            <a:ext cx="360362" cy="215900"/>
          </a:xfrm>
          <a:prstGeom prst="actionButtonReturn">
            <a:avLst/>
          </a:prstGeom>
          <a:solidFill>
            <a:schemeClr val="accent1"/>
          </a:solidFill>
          <a:ln w="9525">
            <a:noFill/>
            <a:miter lim="800000"/>
            <a:headEnd/>
            <a:tailEnd/>
          </a:ln>
          <a:effectLst>
            <a:prstShdw prst="shdw13" dist="53882" dir="13500000">
              <a:schemeClr val="bg2">
                <a:alpha val="50000"/>
              </a:schemeClr>
            </a:prstShdw>
          </a:effectLst>
        </p:spPr>
        <p:txBody>
          <a:bodyPr wrap="none" anchor="ctr"/>
          <a:lstStyle/>
          <a:p>
            <a:endParaRPr lang="es-MX"/>
          </a:p>
        </p:txBody>
      </p:sp>
      <p:grpSp>
        <p:nvGrpSpPr>
          <p:cNvPr id="11" name="10 Grupo"/>
          <p:cNvGrpSpPr/>
          <p:nvPr/>
        </p:nvGrpSpPr>
        <p:grpSpPr>
          <a:xfrm>
            <a:off x="500033" y="150790"/>
            <a:ext cx="4143600" cy="784800"/>
            <a:chOff x="0" y="3409826"/>
            <a:chExt cx="2830161" cy="374982"/>
          </a:xfrm>
        </p:grpSpPr>
        <p:sp>
          <p:nvSpPr>
            <p:cNvPr id="13" name="12 Pentágono"/>
            <p:cNvSpPr/>
            <p:nvPr/>
          </p:nvSpPr>
          <p:spPr>
            <a:xfrm rot="10800000">
              <a:off x="0" y="3409826"/>
              <a:ext cx="2830161" cy="374982"/>
            </a:xfrm>
            <a:prstGeom prst="homePlate">
              <a:avLst/>
            </a:prstGeom>
          </p:spPr>
          <p:style>
            <a:lnRef idx="2">
              <a:schemeClr val="lt1">
                <a:hueOff val="0"/>
                <a:satOff val="0"/>
                <a:lumOff val="0"/>
                <a:alphaOff val="0"/>
              </a:schemeClr>
            </a:lnRef>
            <a:fillRef idx="1">
              <a:schemeClr val="accent4">
                <a:hueOff val="-1774290"/>
                <a:satOff val="-59734"/>
                <a:lumOff val="-14510"/>
                <a:alphaOff val="0"/>
              </a:schemeClr>
            </a:fillRef>
            <a:effectRef idx="0">
              <a:schemeClr val="accent4">
                <a:hueOff val="-1774290"/>
                <a:satOff val="-59734"/>
                <a:lumOff val="-14510"/>
                <a:alphaOff val="0"/>
              </a:schemeClr>
            </a:effectRef>
            <a:fontRef idx="minor">
              <a:schemeClr val="lt1"/>
            </a:fontRef>
          </p:style>
        </p:sp>
        <p:sp>
          <p:nvSpPr>
            <p:cNvPr id="14" name="Pentágono 4"/>
            <p:cNvSpPr/>
            <p:nvPr/>
          </p:nvSpPr>
          <p:spPr>
            <a:xfrm>
              <a:off x="634317" y="3409826"/>
              <a:ext cx="2195843" cy="374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357" tIns="76200" rIns="142240" bIns="76200" numCol="1" spcCol="1270" anchor="ctr" anchorCtr="0">
              <a:noAutofit/>
            </a:bodyPr>
            <a:lstStyle/>
            <a:p>
              <a:pPr lvl="0" algn="ctr" defTabSz="889000" rtl="0">
                <a:lnSpc>
                  <a:spcPct val="90000"/>
                </a:lnSpc>
                <a:spcBef>
                  <a:spcPct val="0"/>
                </a:spcBef>
                <a:spcAft>
                  <a:spcPct val="35000"/>
                </a:spcAft>
              </a:pPr>
              <a:r>
                <a:rPr lang="es-MX" sz="3200" kern="1200" dirty="0" smtClean="0">
                  <a:latin typeface="+mj-lt"/>
                </a:rPr>
                <a:t>Contraloría</a:t>
              </a:r>
              <a:endParaRPr lang="es-MX" sz="3200" kern="1200" dirty="0">
                <a:latin typeface="+mj-lt"/>
              </a:endParaRPr>
            </a:p>
          </p:txBody>
        </p:sp>
      </p:grpSp>
      <p:sp>
        <p:nvSpPr>
          <p:cNvPr id="12" name="11 Elipse"/>
          <p:cNvSpPr/>
          <p:nvPr/>
        </p:nvSpPr>
        <p:spPr>
          <a:xfrm>
            <a:off x="910870" y="150790"/>
            <a:ext cx="803610" cy="784800"/>
          </a:xfrm>
          <a:prstGeom prst="ellipse">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4">
              <a:tint val="50000"/>
              <a:hueOff val="-1740145"/>
              <a:satOff val="-64965"/>
              <a:lumOff val="-6135"/>
              <a:alphaOff val="0"/>
            </a:schemeClr>
          </a:effectRef>
          <a:fontRef idx="minor">
            <a:schemeClr val="lt1">
              <a:hueOff val="0"/>
              <a:satOff val="0"/>
              <a:lumOff val="0"/>
              <a:alphaOff val="0"/>
            </a:schemeClr>
          </a:fontRef>
        </p:style>
      </p:sp>
      <p:sp>
        <p:nvSpPr>
          <p:cNvPr id="15" name="14 Rectángulo"/>
          <p:cNvSpPr/>
          <p:nvPr/>
        </p:nvSpPr>
        <p:spPr>
          <a:xfrm>
            <a:off x="357158" y="1071546"/>
            <a:ext cx="6715172" cy="369332"/>
          </a:xfrm>
          <a:prstGeom prst="rect">
            <a:avLst/>
          </a:prstGeom>
        </p:spPr>
        <p:txBody>
          <a:bodyPr wrap="square">
            <a:spAutoFit/>
          </a:bodyPr>
          <a:lstStyle/>
          <a:p>
            <a:pPr marL="92075" indent="-92075"/>
            <a:r>
              <a:rPr lang="es-MX" dirty="0" smtClean="0"/>
              <a:t>Sistema eficaz y permanente de contraloría interna: </a:t>
            </a:r>
            <a:endParaRPr lang="es-MX" dirty="0"/>
          </a:p>
        </p:txBody>
      </p:sp>
      <p:graphicFrame>
        <p:nvGraphicFramePr>
          <p:cNvPr id="17" name="16 Diagrama"/>
          <p:cNvGraphicFramePr/>
          <p:nvPr/>
        </p:nvGraphicFramePr>
        <p:xfrm>
          <a:off x="500034" y="1500174"/>
          <a:ext cx="1785934" cy="12387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8" name="17 Rectángulo"/>
          <p:cNvSpPr/>
          <p:nvPr/>
        </p:nvSpPr>
        <p:spPr>
          <a:xfrm>
            <a:off x="285720" y="2928934"/>
            <a:ext cx="4500594" cy="646331"/>
          </a:xfrm>
          <a:prstGeom prst="rect">
            <a:avLst/>
          </a:prstGeom>
        </p:spPr>
        <p:txBody>
          <a:bodyPr wrap="square">
            <a:spAutoFit/>
          </a:bodyPr>
          <a:lstStyle/>
          <a:p>
            <a:pPr marL="92075" indent="-92075"/>
            <a:r>
              <a:rPr lang="es-MX" dirty="0" smtClean="0"/>
              <a:t>La función de contraloría interna constará, como mínimo, de:</a:t>
            </a:r>
            <a:endParaRPr lang="es-MX" dirty="0"/>
          </a:p>
        </p:txBody>
      </p:sp>
      <p:sp>
        <p:nvSpPr>
          <p:cNvPr id="21" name="20 Rectángulo"/>
          <p:cNvSpPr/>
          <p:nvPr/>
        </p:nvSpPr>
        <p:spPr>
          <a:xfrm>
            <a:off x="4714876" y="4786322"/>
            <a:ext cx="4286280" cy="1569660"/>
          </a:xfrm>
          <a:prstGeom prst="rect">
            <a:avLst/>
          </a:prstGeom>
        </p:spPr>
        <p:txBody>
          <a:bodyPr wrap="square">
            <a:spAutoFit/>
          </a:bodyPr>
          <a:lstStyle/>
          <a:p>
            <a:r>
              <a:rPr lang="es-MX" sz="1600" dirty="0" smtClean="0"/>
              <a:t>Los resultados y recomendaciones de la Contraloría Interna deberán notificarse al Consejo de Administración (Directorio) y Dirección General (Gerencia General), para garantizar la aplicación de las medidas correctivas que correspondan.</a:t>
            </a:r>
            <a:endParaRPr lang="es-MX" sz="1600" dirty="0"/>
          </a:p>
        </p:txBody>
      </p:sp>
      <p:sp>
        <p:nvSpPr>
          <p:cNvPr id="22" name="21 Rectángulo"/>
          <p:cNvSpPr/>
          <p:nvPr/>
        </p:nvSpPr>
        <p:spPr>
          <a:xfrm>
            <a:off x="5500694" y="1785926"/>
            <a:ext cx="3357586" cy="1200329"/>
          </a:xfrm>
          <a:prstGeom prst="rect">
            <a:avLst/>
          </a:prstGeom>
        </p:spPr>
        <p:txBody>
          <a:bodyPr wrap="square">
            <a:spAutoFit/>
          </a:bodyPr>
          <a:lstStyle/>
          <a:p>
            <a:pPr marL="92075" indent="-92075" algn="ctr"/>
            <a:r>
              <a:rPr lang="es-MX" dirty="0" smtClean="0"/>
              <a:t>Deberá proporcionar al Consejo de Administración (Directorio) y a la Dirección General (Gerencia General):</a:t>
            </a:r>
            <a:endParaRPr lang="es-MX" dirty="0"/>
          </a:p>
        </p:txBody>
      </p:sp>
      <p:graphicFrame>
        <p:nvGraphicFramePr>
          <p:cNvPr id="23" name="22 Diagrama"/>
          <p:cNvGraphicFramePr/>
          <p:nvPr/>
        </p:nvGraphicFramePr>
        <p:xfrm>
          <a:off x="5522930" y="2786058"/>
          <a:ext cx="3335350" cy="185738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00034" y="71414"/>
            <a:ext cx="8229600" cy="928694"/>
          </a:xfrm>
        </p:spPr>
        <p:txBody>
          <a:bodyPr>
            <a:normAutofit fontScale="90000"/>
          </a:bodyPr>
          <a:lstStyle/>
          <a:p>
            <a:r>
              <a:rPr lang="es-MX" dirty="0" smtClean="0"/>
              <a:t>Apoyo para la implantación de las mejores prácticas de Gobierno Corporativo</a:t>
            </a:r>
            <a:endParaRPr lang="es-MX" dirty="0"/>
          </a:p>
        </p:txBody>
      </p:sp>
      <p:sp>
        <p:nvSpPr>
          <p:cNvPr id="2" name="1 Marcador de número de diapositiva"/>
          <p:cNvSpPr>
            <a:spLocks noGrp="1"/>
          </p:cNvSpPr>
          <p:nvPr>
            <p:ph type="sldNum" sz="quarter" idx="12"/>
          </p:nvPr>
        </p:nvSpPr>
        <p:spPr/>
        <p:txBody>
          <a:bodyPr/>
          <a:lstStyle/>
          <a:p>
            <a:pPr>
              <a:defRPr/>
            </a:pPr>
            <a:fld id="{9895B96E-7D0F-452D-8CFB-9DE760A4101A}" type="slidenum">
              <a:rPr lang="es-MX"/>
              <a:pPr>
                <a:defRPr/>
              </a:pPr>
              <a:t>39</a:t>
            </a:fld>
            <a:endParaRPr lang="es-MX"/>
          </a:p>
        </p:txBody>
      </p:sp>
      <p:sp>
        <p:nvSpPr>
          <p:cNvPr id="57346" name="2 Rectángulo"/>
          <p:cNvSpPr>
            <a:spLocks noChangeArrowheads="1"/>
          </p:cNvSpPr>
          <p:nvPr/>
        </p:nvSpPr>
        <p:spPr bwMode="auto">
          <a:xfrm>
            <a:off x="714348" y="1266825"/>
            <a:ext cx="8072438" cy="923330"/>
          </a:xfrm>
          <a:prstGeom prst="rect">
            <a:avLst/>
          </a:prstGeom>
          <a:noFill/>
          <a:ln w="9525">
            <a:noFill/>
            <a:miter lim="800000"/>
            <a:headEnd/>
            <a:tailEnd/>
          </a:ln>
        </p:spPr>
        <p:txBody>
          <a:bodyPr>
            <a:spAutoFit/>
          </a:bodyPr>
          <a:lstStyle/>
          <a:p>
            <a:pPr algn="ctr"/>
            <a:r>
              <a:rPr lang="es-MX" dirty="0" smtClean="0">
                <a:solidFill>
                  <a:srgbClr val="4B4C4E"/>
                </a:solidFill>
              </a:rPr>
              <a:t>Programas </a:t>
            </a:r>
            <a:r>
              <a:rPr lang="es-MX" dirty="0">
                <a:solidFill>
                  <a:srgbClr val="4B4C4E"/>
                </a:solidFill>
                <a:latin typeface="Times New Roman" pitchFamily="18" charset="0"/>
              </a:rPr>
              <a:t>y </a:t>
            </a:r>
            <a:r>
              <a:rPr lang="es-MX" dirty="0">
                <a:solidFill>
                  <a:srgbClr val="4B4C4E"/>
                </a:solidFill>
              </a:rPr>
              <a:t>acciones de capacitación </a:t>
            </a:r>
            <a:r>
              <a:rPr lang="es-MX" dirty="0">
                <a:solidFill>
                  <a:srgbClr val="4B4C4E"/>
                </a:solidFill>
                <a:latin typeface="Times New Roman" pitchFamily="18" charset="0"/>
              </a:rPr>
              <a:t>y </a:t>
            </a:r>
            <a:r>
              <a:rPr lang="es-MX" dirty="0">
                <a:solidFill>
                  <a:srgbClr val="4B4C4E"/>
                </a:solidFill>
              </a:rPr>
              <a:t>sensibilización para fortalecer </a:t>
            </a:r>
            <a:r>
              <a:rPr lang="es-MX" b="1" dirty="0">
                <a:solidFill>
                  <a:srgbClr val="4B4C4E"/>
                </a:solidFill>
              </a:rPr>
              <a:t>la cultura de Gobierno Corporativo </a:t>
            </a:r>
            <a:r>
              <a:rPr lang="es-MX" b="1" dirty="0">
                <a:solidFill>
                  <a:srgbClr val="4B4C4E"/>
                </a:solidFill>
                <a:latin typeface="Times New Roman" pitchFamily="18" charset="0"/>
              </a:rPr>
              <a:t>y </a:t>
            </a:r>
            <a:r>
              <a:rPr lang="es-MX" b="1" dirty="0">
                <a:solidFill>
                  <a:srgbClr val="4B4C4E"/>
                </a:solidFill>
              </a:rPr>
              <a:t>Administración de Riesgos Operativos en las Instituciones en las siguientes modalidades:</a:t>
            </a:r>
            <a:r>
              <a:rPr lang="es-MX" sz="1100" b="1" dirty="0">
                <a:solidFill>
                  <a:srgbClr val="4B4C4E"/>
                </a:solidFill>
              </a:rPr>
              <a:t> </a:t>
            </a:r>
          </a:p>
        </p:txBody>
      </p:sp>
      <p:graphicFrame>
        <p:nvGraphicFramePr>
          <p:cNvPr id="7" name="6 Diagrama"/>
          <p:cNvGraphicFramePr/>
          <p:nvPr/>
        </p:nvGraphicFramePr>
        <p:xfrm>
          <a:off x="928662" y="2000240"/>
          <a:ext cx="7286676" cy="3781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428596" y="1214422"/>
            <a:ext cx="761747"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normAutofit/>
          </a:bodyPr>
          <a:lstStyle/>
          <a:p>
            <a:pPr>
              <a:defRPr/>
            </a:pPr>
            <a:fld id="{BD9859A2-90D9-4654-BB5F-094CA091089B}" type="slidenum">
              <a:rPr lang="es-MX"/>
              <a:pPr>
                <a:defRPr/>
              </a:pPr>
              <a:t>4</a:t>
            </a:fld>
            <a:endParaRPr lang="es-MX"/>
          </a:p>
        </p:txBody>
      </p:sp>
      <p:sp>
        <p:nvSpPr>
          <p:cNvPr id="7" name="6 Título"/>
          <p:cNvSpPr>
            <a:spLocks noGrp="1"/>
          </p:cNvSpPr>
          <p:nvPr>
            <p:ph type="ctrTitle"/>
          </p:nvPr>
        </p:nvSpPr>
        <p:spPr/>
        <p:txBody>
          <a:bodyPr>
            <a:normAutofit/>
          </a:bodyPr>
          <a:lstStyle/>
          <a:p>
            <a:r>
              <a:rPr lang="es-MX" sz="4000" dirty="0" smtClean="0"/>
              <a:t>Introducción</a:t>
            </a:r>
            <a:endParaRPr lang="es-MX"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DE7703C-180B-4B76-BEC9-B13633AFFB39}" type="slidenum">
              <a:rPr lang="es-MX" smtClean="0"/>
              <a:pPr>
                <a:defRPr/>
              </a:pPr>
              <a:t>40</a:t>
            </a:fld>
            <a:endParaRPr lang="es-MX"/>
          </a:p>
        </p:txBody>
      </p:sp>
      <p:graphicFrame>
        <p:nvGraphicFramePr>
          <p:cNvPr id="9" name="8 Diagrama"/>
          <p:cNvGraphicFramePr/>
          <p:nvPr/>
        </p:nvGraphicFramePr>
        <p:xfrm>
          <a:off x="857224" y="2285992"/>
          <a:ext cx="7572428" cy="364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4 Título"/>
          <p:cNvSpPr>
            <a:spLocks noGrp="1"/>
          </p:cNvSpPr>
          <p:nvPr>
            <p:ph type="title"/>
          </p:nvPr>
        </p:nvSpPr>
        <p:spPr>
          <a:xfrm>
            <a:off x="500034" y="71414"/>
            <a:ext cx="8229600" cy="928694"/>
          </a:xfrm>
        </p:spPr>
        <p:txBody>
          <a:bodyPr>
            <a:normAutofit fontScale="90000"/>
          </a:bodyPr>
          <a:lstStyle/>
          <a:p>
            <a:r>
              <a:rPr lang="es-MX" dirty="0" smtClean="0"/>
              <a:t>Apoyo para la implantación de las mejores prácticas de Gobierno Corporativo</a:t>
            </a:r>
            <a:endParaRPr lang="es-MX" dirty="0"/>
          </a:p>
        </p:txBody>
      </p:sp>
      <p:sp>
        <p:nvSpPr>
          <p:cNvPr id="7" name="6 Rectángulo"/>
          <p:cNvSpPr/>
          <p:nvPr/>
        </p:nvSpPr>
        <p:spPr>
          <a:xfrm>
            <a:off x="1000100" y="1214422"/>
            <a:ext cx="7215238" cy="923330"/>
          </a:xfrm>
          <a:prstGeom prst="rect">
            <a:avLst/>
          </a:prstGeom>
        </p:spPr>
        <p:txBody>
          <a:bodyPr wrap="square">
            <a:spAutoFit/>
          </a:bodyPr>
          <a:lstStyle/>
          <a:p>
            <a:pPr lvl="1" algn="ctr">
              <a:buClr>
                <a:srgbClr val="4B4C4E"/>
              </a:buClr>
            </a:pPr>
            <a:r>
              <a:rPr lang="es-MX" dirty="0" smtClean="0">
                <a:solidFill>
                  <a:srgbClr val="4B4C4E"/>
                </a:solidFill>
              </a:rPr>
              <a:t>Revisión con las autoridades correspondientes de los procedimientos de mejor práctica para la aplicación transitoria y plena de las responsabilidades de Gobierno Corporativo.</a:t>
            </a:r>
            <a:r>
              <a:rPr lang="es-MX" dirty="0" smtClean="0">
                <a:solidFill>
                  <a:srgbClr val="9B9C9D"/>
                </a:solidFill>
              </a:rPr>
              <a:t> </a:t>
            </a:r>
          </a:p>
        </p:txBody>
      </p:sp>
      <p:sp>
        <p:nvSpPr>
          <p:cNvPr id="8" name="7 Rectángulo"/>
          <p:cNvSpPr/>
          <p:nvPr/>
        </p:nvSpPr>
        <p:spPr>
          <a:xfrm>
            <a:off x="809856" y="1214422"/>
            <a:ext cx="761748"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D5506698-D699-4DE4-8F22-E6ED7E844AFD}" type="slidenum">
              <a:rPr lang="es-MX"/>
              <a:pPr>
                <a:defRPr/>
              </a:pPr>
              <a:t>41</a:t>
            </a:fld>
            <a:endParaRPr lang="es-MX"/>
          </a:p>
        </p:txBody>
      </p:sp>
      <p:graphicFrame>
        <p:nvGraphicFramePr>
          <p:cNvPr id="14" name="13 Diagrama"/>
          <p:cNvGraphicFramePr/>
          <p:nvPr/>
        </p:nvGraphicFramePr>
        <p:xfrm>
          <a:off x="1571604" y="4572008"/>
          <a:ext cx="6429375" cy="164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4 Título"/>
          <p:cNvSpPr>
            <a:spLocks noGrp="1"/>
          </p:cNvSpPr>
          <p:nvPr>
            <p:ph type="title"/>
          </p:nvPr>
        </p:nvSpPr>
        <p:spPr>
          <a:xfrm>
            <a:off x="500034" y="71414"/>
            <a:ext cx="8229600" cy="928694"/>
          </a:xfrm>
        </p:spPr>
        <p:txBody>
          <a:bodyPr>
            <a:normAutofit fontScale="90000"/>
          </a:bodyPr>
          <a:lstStyle/>
          <a:p>
            <a:r>
              <a:rPr lang="es-MX" dirty="0" smtClean="0"/>
              <a:t>Apoyo para la implantación de las mejores prácticas de Gobierno Corporativo</a:t>
            </a:r>
            <a:endParaRPr lang="es-MX" dirty="0"/>
          </a:p>
        </p:txBody>
      </p:sp>
      <p:sp>
        <p:nvSpPr>
          <p:cNvPr id="9" name="8 Rectángulo"/>
          <p:cNvSpPr/>
          <p:nvPr/>
        </p:nvSpPr>
        <p:spPr>
          <a:xfrm>
            <a:off x="1357290" y="1214422"/>
            <a:ext cx="7215238" cy="646331"/>
          </a:xfrm>
          <a:prstGeom prst="rect">
            <a:avLst/>
          </a:prstGeom>
        </p:spPr>
        <p:txBody>
          <a:bodyPr wrap="square">
            <a:spAutoFit/>
          </a:bodyPr>
          <a:lstStyle/>
          <a:p>
            <a:pPr algn="ctr"/>
            <a:r>
              <a:rPr lang="es-MX" dirty="0" smtClean="0">
                <a:solidFill>
                  <a:srgbClr val="4B4C4E"/>
                </a:solidFill>
              </a:rPr>
              <a:t>Preparación del Manual Marco de Gob</a:t>
            </a:r>
            <a:r>
              <a:rPr lang="es-MX" dirty="0" smtClean="0">
                <a:solidFill>
                  <a:srgbClr val="78787A"/>
                </a:solidFill>
              </a:rPr>
              <a:t>i</a:t>
            </a:r>
            <a:r>
              <a:rPr lang="es-MX" dirty="0" smtClean="0">
                <a:solidFill>
                  <a:srgbClr val="4B4C4E"/>
                </a:solidFill>
              </a:rPr>
              <a:t>erno Corporativo para el sector de Seguros</a:t>
            </a:r>
          </a:p>
        </p:txBody>
      </p:sp>
      <p:sp>
        <p:nvSpPr>
          <p:cNvPr id="10" name="9 Rectángulo"/>
          <p:cNvSpPr/>
          <p:nvPr/>
        </p:nvSpPr>
        <p:spPr>
          <a:xfrm>
            <a:off x="571472" y="1076910"/>
            <a:ext cx="761748"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12" name="11 Diagrama"/>
          <p:cNvGraphicFramePr/>
          <p:nvPr/>
        </p:nvGraphicFramePr>
        <p:xfrm>
          <a:off x="1285852" y="1997838"/>
          <a:ext cx="7072362" cy="18597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12 Rectángulo"/>
          <p:cNvSpPr/>
          <p:nvPr/>
        </p:nvSpPr>
        <p:spPr>
          <a:xfrm>
            <a:off x="1571604" y="4143380"/>
            <a:ext cx="2762295" cy="369332"/>
          </a:xfrm>
          <a:prstGeom prst="rect">
            <a:avLst/>
          </a:prstGeom>
        </p:spPr>
        <p:txBody>
          <a:bodyPr wrap="none">
            <a:spAutoFit/>
          </a:bodyPr>
          <a:lstStyle/>
          <a:p>
            <a:r>
              <a:rPr lang="es-ES_tradnl" dirty="0" smtClean="0">
                <a:solidFill>
                  <a:srgbClr val="4B4C4E"/>
                </a:solidFill>
              </a:rPr>
              <a:t>Debe contener a</a:t>
            </a:r>
            <a:r>
              <a:rPr lang="es-ES_tradnl" dirty="0" smtClean="0">
                <a:solidFill>
                  <a:srgbClr val="78787A"/>
                </a:solidFill>
              </a:rPr>
              <a:t>l </a:t>
            </a:r>
            <a:r>
              <a:rPr lang="es-ES_tradnl" dirty="0" smtClean="0">
                <a:solidFill>
                  <a:srgbClr val="4B4C4E"/>
                </a:solidFill>
              </a:rPr>
              <a:t>menos</a:t>
            </a:r>
            <a:r>
              <a:rPr lang="es-ES_tradnl" dirty="0" smtClean="0">
                <a:solidFill>
                  <a:srgbClr val="78787A"/>
                </a:solidFill>
              </a:rPr>
              <a:t>:</a:t>
            </a:r>
            <a:endParaRPr lang="es-MX"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Ley de Instituciones de Seguros y Fianzas</a:t>
            </a:r>
            <a:endParaRPr lang="es-MX" dirty="0"/>
          </a:p>
        </p:txBody>
      </p:sp>
      <p:sp>
        <p:nvSpPr>
          <p:cNvPr id="3" name="2 Marcador de número de diapositiva"/>
          <p:cNvSpPr>
            <a:spLocks noGrp="1"/>
          </p:cNvSpPr>
          <p:nvPr>
            <p:ph type="sldNum" sz="quarter" idx="12"/>
          </p:nvPr>
        </p:nvSpPr>
        <p:spPr/>
        <p:txBody>
          <a:bodyPr/>
          <a:lstStyle/>
          <a:p>
            <a:pPr>
              <a:defRPr/>
            </a:pPr>
            <a:fld id="{FDE7703C-180B-4B76-BEC9-B13633AFFB39}" type="slidenum">
              <a:rPr lang="es-MX" smtClean="0"/>
              <a:pPr>
                <a:defRPr/>
              </a:pPr>
              <a:t>42</a:t>
            </a:fld>
            <a:endParaRPr lang="es-MX"/>
          </a:p>
        </p:txBody>
      </p:sp>
      <p:sp>
        <p:nvSpPr>
          <p:cNvPr id="5" name="4 Rectángulo"/>
          <p:cNvSpPr/>
          <p:nvPr/>
        </p:nvSpPr>
        <p:spPr>
          <a:xfrm>
            <a:off x="415896" y="1135046"/>
            <a:ext cx="3005951" cy="369332"/>
          </a:xfrm>
          <a:prstGeom prst="rect">
            <a:avLst/>
          </a:prstGeom>
        </p:spPr>
        <p:txBody>
          <a:bodyPr wrap="none">
            <a:spAutoFit/>
          </a:bodyPr>
          <a:lstStyle/>
          <a:p>
            <a:r>
              <a:rPr lang="es-MX" b="1" dirty="0" smtClean="0">
                <a:solidFill>
                  <a:srgbClr val="C00000"/>
                </a:solidFill>
              </a:rPr>
              <a:t>Del Gobierno Corporativo</a:t>
            </a:r>
            <a:endParaRPr lang="es-MX" dirty="0">
              <a:solidFill>
                <a:srgbClr val="C00000"/>
              </a:solidFill>
            </a:endParaRPr>
          </a:p>
        </p:txBody>
      </p:sp>
      <p:sp>
        <p:nvSpPr>
          <p:cNvPr id="6" name="5 Rectángulo"/>
          <p:cNvSpPr/>
          <p:nvPr/>
        </p:nvSpPr>
        <p:spPr>
          <a:xfrm>
            <a:off x="357158" y="1530336"/>
            <a:ext cx="8572560" cy="338554"/>
          </a:xfrm>
          <a:prstGeom prst="rect">
            <a:avLst/>
          </a:prstGeom>
        </p:spPr>
        <p:txBody>
          <a:bodyPr wrap="square">
            <a:spAutoFit/>
          </a:bodyPr>
          <a:lstStyle/>
          <a:p>
            <a:pPr>
              <a:buFont typeface="Arial" charset="0"/>
              <a:buNone/>
            </a:pPr>
            <a:r>
              <a:rPr lang="es-MX" sz="1600" b="1" dirty="0" smtClean="0">
                <a:solidFill>
                  <a:srgbClr val="000000"/>
                </a:solidFill>
              </a:rPr>
              <a:t>Las Instituciones deberán disponer de un sistema eficaz de gobierno corporativo que:</a:t>
            </a:r>
          </a:p>
        </p:txBody>
      </p:sp>
      <p:graphicFrame>
        <p:nvGraphicFramePr>
          <p:cNvPr id="8" name="6 Marcador de contenido"/>
          <p:cNvGraphicFramePr>
            <a:graphicFrameLocks noGrp="1"/>
          </p:cNvGraphicFramePr>
          <p:nvPr>
            <p:ph sz="quarter" idx="1"/>
          </p:nvPr>
        </p:nvGraphicFramePr>
        <p:xfrm>
          <a:off x="457200" y="1862126"/>
          <a:ext cx="8229600"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6357950" y="3929066"/>
            <a:ext cx="2571750" cy="1754326"/>
          </a:xfrm>
          <a:prstGeom prst="rect">
            <a:avLst/>
          </a:prstGeom>
          <a:gradFill>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effectLst>
            <a:outerShdw blurRad="50800" dist="38100" dir="5400000" algn="t" rotWithShape="0">
              <a:prstClr val="black">
                <a:alpha val="80000"/>
              </a:prstClr>
            </a:outerShdw>
          </a:effectLst>
        </p:spPr>
        <p:txBody>
          <a:bodyPr wrap="square">
            <a:spAutoFit/>
          </a:bodyPr>
          <a:lstStyle/>
          <a:p>
            <a:pPr fontAlgn="auto">
              <a:spcBef>
                <a:spcPts val="0"/>
              </a:spcBef>
              <a:spcAft>
                <a:spcPts val="0"/>
              </a:spcAft>
              <a:defRPr/>
            </a:pPr>
            <a:r>
              <a:rPr lang="es-MX" sz="1200" dirty="0">
                <a:latin typeface="Arial"/>
              </a:rPr>
              <a:t>La Comisión</a:t>
            </a:r>
            <a:r>
              <a:rPr lang="es-MX" sz="1200" b="1" dirty="0">
                <a:latin typeface="Arial"/>
              </a:rPr>
              <a:t>, con acuerdo de su Junta de Gobierno, emitirá disposiciones de carácter general en </a:t>
            </a:r>
            <a:r>
              <a:rPr lang="es-MX" sz="1200" dirty="0">
                <a:latin typeface="Arial"/>
              </a:rPr>
              <a:t>las que establecerá los elementos que las Instituciones deberán considerar en el diseño de las políticas y procedimientos que conformen su sistema de gobierno corporativo. </a:t>
            </a:r>
            <a:endParaRPr lang="es-MX" sz="1200"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p:txBody>
          <a:bodyPr/>
          <a:lstStyle/>
          <a:p>
            <a:r>
              <a:rPr lang="es-MX" smtClean="0"/>
              <a:t>Desafíos</a:t>
            </a:r>
          </a:p>
        </p:txBody>
      </p:sp>
      <p:sp>
        <p:nvSpPr>
          <p:cNvPr id="4" name="3 Marcador de número de diapositiva"/>
          <p:cNvSpPr>
            <a:spLocks noGrp="1"/>
          </p:cNvSpPr>
          <p:nvPr>
            <p:ph type="sldNum" sz="quarter" idx="12"/>
          </p:nvPr>
        </p:nvSpPr>
        <p:spPr/>
        <p:txBody>
          <a:bodyPr>
            <a:normAutofit/>
          </a:bodyPr>
          <a:lstStyle/>
          <a:p>
            <a:pPr>
              <a:defRPr/>
            </a:pPr>
            <a:fld id="{E43B9B16-DA78-47F6-ABC0-64A77E0BBF46}" type="slidenum">
              <a:rPr lang="es-MX"/>
              <a:pPr>
                <a:defRPr/>
              </a:pPr>
              <a:t>43</a:t>
            </a:fld>
            <a:endParaRPr lang="es-MX" dirty="0"/>
          </a:p>
        </p:txBody>
      </p:sp>
      <p:graphicFrame>
        <p:nvGraphicFramePr>
          <p:cNvPr id="5" name="4 Marcador de contenido"/>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Título"/>
          <p:cNvSpPr>
            <a:spLocks noGrp="1"/>
          </p:cNvSpPr>
          <p:nvPr>
            <p:ph type="title"/>
          </p:nvPr>
        </p:nvSpPr>
        <p:spPr/>
        <p:txBody>
          <a:bodyPr/>
          <a:lstStyle/>
          <a:p>
            <a:r>
              <a:rPr lang="es-MX" smtClean="0"/>
              <a:t>Desafíos</a:t>
            </a:r>
          </a:p>
        </p:txBody>
      </p:sp>
      <p:sp>
        <p:nvSpPr>
          <p:cNvPr id="4" name="3 Marcador de número de diapositiva"/>
          <p:cNvSpPr>
            <a:spLocks noGrp="1"/>
          </p:cNvSpPr>
          <p:nvPr>
            <p:ph type="sldNum" sz="quarter" idx="12"/>
          </p:nvPr>
        </p:nvSpPr>
        <p:spPr/>
        <p:txBody>
          <a:bodyPr>
            <a:normAutofit/>
          </a:bodyPr>
          <a:lstStyle/>
          <a:p>
            <a:pPr>
              <a:defRPr/>
            </a:pPr>
            <a:fld id="{E104C10E-F100-4FA0-8FA5-0B66ED4EA490}" type="slidenum">
              <a:rPr lang="es-MX"/>
              <a:pPr>
                <a:defRPr/>
              </a:pPr>
              <a:t>44</a:t>
            </a:fld>
            <a:endParaRPr lang="es-MX" dirty="0"/>
          </a:p>
        </p:txBody>
      </p:sp>
      <p:graphicFrame>
        <p:nvGraphicFramePr>
          <p:cNvPr id="5" name="4 Marcador de contenido"/>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2 Subtítulo"/>
          <p:cNvSpPr>
            <a:spLocks noGrp="1"/>
          </p:cNvSpPr>
          <p:nvPr>
            <p:ph type="subTitle" idx="1"/>
          </p:nvPr>
        </p:nvSpPr>
        <p:spPr>
          <a:xfrm>
            <a:off x="2108200" y="5013336"/>
            <a:ext cx="6400800" cy="895350"/>
          </a:xfrm>
        </p:spPr>
        <p:txBody>
          <a:bodyPr/>
          <a:lstStyle/>
          <a:p>
            <a:r>
              <a:rPr lang="es-MX" sz="1200" u="sng" dirty="0" smtClean="0">
                <a:solidFill>
                  <a:schemeClr val="tx1"/>
                </a:solidFill>
              </a:rPr>
              <a:t>RECAREDO ARIAS J.</a:t>
            </a:r>
          </a:p>
          <a:p>
            <a:r>
              <a:rPr lang="es-MX" sz="1200" dirty="0" smtClean="0">
                <a:solidFill>
                  <a:schemeClr val="tx1"/>
                </a:solidFill>
              </a:rPr>
              <a:t>SECRETARIO GENERAL FIDES</a:t>
            </a:r>
          </a:p>
          <a:p>
            <a:r>
              <a:rPr lang="es-MX" sz="1200" dirty="0" smtClean="0">
                <a:solidFill>
                  <a:schemeClr val="tx1"/>
                </a:solidFill>
              </a:rPr>
              <a:t>DIRECTOR GENERAL AMIS</a:t>
            </a:r>
          </a:p>
        </p:txBody>
      </p:sp>
      <p:sp>
        <p:nvSpPr>
          <p:cNvPr id="7" name="6 Marcador de número de diapositiva"/>
          <p:cNvSpPr>
            <a:spLocks noGrp="1"/>
          </p:cNvSpPr>
          <p:nvPr>
            <p:ph type="sldNum" sz="quarter" idx="12"/>
          </p:nvPr>
        </p:nvSpPr>
        <p:spPr/>
        <p:txBody>
          <a:bodyPr/>
          <a:lstStyle/>
          <a:p>
            <a:pPr>
              <a:defRPr/>
            </a:pPr>
            <a:fld id="{6D438E42-AC5B-4CFE-B466-DFE0883F2668}" type="slidenum">
              <a:rPr lang="es-MX"/>
              <a:pPr>
                <a:defRPr/>
              </a:pPr>
              <a:t>45</a:t>
            </a:fld>
            <a:endParaRPr lang="es-MX"/>
          </a:p>
        </p:txBody>
      </p:sp>
      <p:pic>
        <p:nvPicPr>
          <p:cNvPr id="62467" name="Picture 17" descr="LOGFID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16" y="5929330"/>
            <a:ext cx="500062" cy="541338"/>
          </a:xfrm>
          <a:prstGeom prst="rect">
            <a:avLst/>
          </a:prstGeom>
          <a:noFill/>
          <a:ln w="9525">
            <a:noFill/>
            <a:miter lim="800000"/>
            <a:headEnd/>
            <a:tailEnd/>
          </a:ln>
        </p:spPr>
      </p:pic>
      <p:pic>
        <p:nvPicPr>
          <p:cNvPr id="62468" name="Picture 16" descr="ami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26415" y="5916630"/>
            <a:ext cx="503237" cy="512762"/>
          </a:xfrm>
          <a:prstGeom prst="rect">
            <a:avLst/>
          </a:prstGeom>
          <a:noFill/>
          <a:ln w="9525">
            <a:noFill/>
            <a:miter lim="800000"/>
            <a:headEnd/>
            <a:tailEnd/>
          </a:ln>
        </p:spPr>
      </p:pic>
      <p:sp>
        <p:nvSpPr>
          <p:cNvPr id="8" name="7 Título"/>
          <p:cNvSpPr>
            <a:spLocks noGrp="1"/>
          </p:cNvSpPr>
          <p:nvPr>
            <p:ph type="ctrTitle"/>
          </p:nvPr>
        </p:nvSpPr>
        <p:spPr/>
        <p:txBody>
          <a:bodyPr>
            <a:normAutofit fontScale="90000"/>
          </a:bodyPr>
          <a:lstStyle/>
          <a:p>
            <a:r>
              <a:rPr lang="es-MX" dirty="0" smtClean="0"/>
              <a:t>Muchas gracias por su atención</a:t>
            </a:r>
            <a:endParaRPr lang="es-MX"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dirty="0" smtClean="0"/>
              <a:t>Anexos</a:t>
            </a:r>
            <a:endParaRPr lang="es-MX" dirty="0"/>
          </a:p>
        </p:txBody>
      </p:sp>
      <p:sp>
        <p:nvSpPr>
          <p:cNvPr id="3" name="2 Marcador de número de diapositiva"/>
          <p:cNvSpPr>
            <a:spLocks noGrp="1"/>
          </p:cNvSpPr>
          <p:nvPr>
            <p:ph type="sldNum" sz="quarter" idx="12"/>
          </p:nvPr>
        </p:nvSpPr>
        <p:spPr/>
        <p:txBody>
          <a:bodyPr/>
          <a:lstStyle/>
          <a:p>
            <a:pPr>
              <a:defRPr/>
            </a:pPr>
            <a:fld id="{FDE7703C-180B-4B76-BEC9-B13633AFFB39}" type="slidenum">
              <a:rPr lang="es-MX" smtClean="0"/>
              <a:pPr>
                <a:defRPr/>
              </a:pPr>
              <a:t>46</a:t>
            </a:fld>
            <a:endParaRPr lang="es-MX"/>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B1B01ECF-7742-4FCA-8DBE-1DD4FEFB5497}" type="slidenum">
              <a:rPr lang="es-MX"/>
              <a:pPr>
                <a:defRPr/>
              </a:pPr>
              <a:t>47</a:t>
            </a:fld>
            <a:endParaRPr lang="es-MX"/>
          </a:p>
        </p:txBody>
      </p:sp>
      <p:sp>
        <p:nvSpPr>
          <p:cNvPr id="63490" name="Rectangle 1"/>
          <p:cNvSpPr>
            <a:spLocks noChangeArrowheads="1"/>
          </p:cNvSpPr>
          <p:nvPr/>
        </p:nvSpPr>
        <p:spPr bwMode="auto">
          <a:xfrm>
            <a:off x="428625" y="1657350"/>
            <a:ext cx="7858125" cy="4384675"/>
          </a:xfrm>
          <a:prstGeom prst="rect">
            <a:avLst/>
          </a:prstGeom>
          <a:noFill/>
          <a:ln w="9525">
            <a:noFill/>
            <a:miter lim="800000"/>
            <a:headEnd/>
            <a:tailEnd/>
          </a:ln>
        </p:spPr>
        <p:txBody>
          <a:bodyPr anchor="ctr">
            <a:spAutoFit/>
          </a:bodyPr>
          <a:lstStyle/>
          <a:p>
            <a:pPr>
              <a:buFont typeface="Arial" charset="0"/>
              <a:buChar char="•"/>
            </a:pPr>
            <a:r>
              <a:rPr lang="es-MX" sz="1000">
                <a:solidFill>
                  <a:srgbClr val="000000"/>
                </a:solidFill>
                <a:ea typeface="Calibri" pitchFamily="34" charset="0"/>
                <a:cs typeface="Arial" charset="0"/>
              </a:rPr>
              <a:t>  Las Instituciones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 realizar la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sus activos, apeg</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ndose a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que, apruebe su consejo de</a:t>
            </a:r>
          </a:p>
          <a:p>
            <a:r>
              <a:rPr lang="es-MX" sz="1000">
                <a:solidFill>
                  <a:srgbClr val="000000"/>
                </a:solidFill>
                <a:ea typeface="Calibri" pitchFamily="34" charset="0"/>
                <a:cs typeface="Arial" charset="0"/>
              </a:rPr>
              <a:t>    administraci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a:t>
            </a:r>
          </a:p>
          <a:p>
            <a:pPr>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las Instituciones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sujetarse a lo siguiente:</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se basar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en el principio de prudencia, </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tener como prop</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sito garantizar que sus activos se inviertan de manera coherente con la naturaleza,  </a:t>
            </a:r>
          </a:p>
          <a:p>
            <a:pPr eaLnBrk="0" hangingPunct="0"/>
            <a:r>
              <a:rPr lang="es-MX" sz="1000">
                <a:solidFill>
                  <a:srgbClr val="000000"/>
                </a:solidFill>
                <a:ea typeface="Calibri" pitchFamily="34" charset="0"/>
                <a:cs typeface="Arial" charset="0"/>
              </a:rPr>
              <a:t>    duraci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y moneda en que se asuman las obligaciones </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Las inversiones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 realizarse exclusivamente en activos e instrumentos que sean debidamente comprendidos por la instituci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y </a:t>
            </a:r>
          </a:p>
          <a:p>
            <a:pPr eaLnBrk="0" hangingPunct="0"/>
            <a:r>
              <a:rPr lang="es-MX" sz="1000">
                <a:solidFill>
                  <a:srgbClr val="000000"/>
                </a:solidFill>
                <a:ea typeface="Calibri" pitchFamily="34" charset="0"/>
                <a:cs typeface="Arial" charset="0"/>
              </a:rPr>
              <a:t>    cuyos riesgos puedan ser permanentemente medidos, vigilados, administrados y controlados de manera efectiva por las Instituciones;</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Las inversiones de las Instituciones s</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lo podr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 realizarse en activos o instrumentos negociados en mercados financieros regulados, </a:t>
            </a:r>
          </a:p>
          <a:p>
            <a:pPr eaLnBrk="0" hangingPunct="0"/>
            <a:r>
              <a:rPr lang="es-MX" sz="1000">
                <a:solidFill>
                  <a:srgbClr val="000000"/>
                </a:solidFill>
                <a:ea typeface="Calibri" pitchFamily="34" charset="0"/>
                <a:cs typeface="Arial" charset="0"/>
              </a:rPr>
              <a:t>   que se determinen en las disposiciones de car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cter general a que se refiere este art</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culo. Trat</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ndose de inversiones en Operaciones</a:t>
            </a:r>
          </a:p>
          <a:p>
            <a:pPr eaLnBrk="0" hangingPunct="0"/>
            <a:r>
              <a:rPr lang="es-MX" sz="1000">
                <a:solidFill>
                  <a:srgbClr val="000000"/>
                </a:solidFill>
                <a:ea typeface="Calibri" pitchFamily="34" charset="0"/>
                <a:cs typeface="Arial" charset="0"/>
              </a:rPr>
              <a:t>  Financieras Derivadas, as</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 como en otros instrumentos financieros de caracter</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sticas an</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logas,</a:t>
            </a:r>
            <a:endParaRPr lang="es-MX" sz="900">
              <a:ea typeface="Calibri" pitchFamily="34" charset="0"/>
              <a:cs typeface="Arial" charset="0"/>
            </a:endParaRPr>
          </a:p>
          <a:p>
            <a:pPr eaLnBrk="0" hangingPunct="0">
              <a:buFont typeface="Arial" charset="0"/>
              <a:buChar char="•"/>
            </a:pPr>
            <a:endParaRPr lang="es-MX" sz="1000">
              <a:solidFill>
                <a:srgbClr val="000000"/>
              </a:solidFill>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El dise</a:t>
            </a:r>
            <a:r>
              <a:rPr lang="es-MX" sz="1000">
                <a:solidFill>
                  <a:srgbClr val="000000"/>
                </a:solidFill>
                <a:latin typeface="Calibri" pitchFamily="34" charset="0"/>
                <a:ea typeface="Calibri" pitchFamily="34" charset="0"/>
                <a:cs typeface="Arial" charset="0"/>
              </a:rPr>
              <a:t>ñ</a:t>
            </a:r>
            <a:r>
              <a:rPr lang="es-MX" sz="1000">
                <a:solidFill>
                  <a:srgbClr val="000000"/>
                </a:solidFill>
                <a:ea typeface="Calibri" pitchFamily="34" charset="0"/>
                <a:cs typeface="Arial" charset="0"/>
              </a:rPr>
              <a:t>o de la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las Instituciones se sujetar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a 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mites generales, buscando:</a:t>
            </a:r>
          </a:p>
          <a:p>
            <a:pPr eaLnBrk="0" hangingPunct="0">
              <a:buFont typeface="Arial" charset="0"/>
              <a:buChar char="•"/>
            </a:pPr>
            <a:endParaRPr lang="es-MX" sz="900">
              <a:ea typeface="Calibri" pitchFamily="34" charset="0"/>
              <a:cs typeface="Arial" charset="0"/>
            </a:endParaRPr>
          </a:p>
          <a:p>
            <a:pPr eaLnBrk="0" hangingPunct="0"/>
            <a:r>
              <a:rPr lang="es-MX" sz="1000" b="1">
                <a:solidFill>
                  <a:srgbClr val="000000"/>
                </a:solidFill>
                <a:ea typeface="Calibri" pitchFamily="34" charset="0"/>
                <a:cs typeface="Arial" charset="0"/>
              </a:rPr>
              <a:t>	a) </a:t>
            </a:r>
            <a:r>
              <a:rPr lang="es-MX" sz="1000">
                <a:solidFill>
                  <a:srgbClr val="000000"/>
                </a:solidFill>
                <a:ea typeface="Calibri" pitchFamily="34" charset="0"/>
                <a:cs typeface="Arial" charset="0"/>
              </a:rPr>
              <a:t>Evitar una concentraci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inadecuada de riesgo. </a:t>
            </a:r>
            <a:endParaRPr lang="es-MX" sz="900">
              <a:ea typeface="Calibri" pitchFamily="34" charset="0"/>
              <a:cs typeface="Arial" charset="0"/>
            </a:endParaRPr>
          </a:p>
          <a:p>
            <a:pPr eaLnBrk="0" hangingPunct="0"/>
            <a:r>
              <a:rPr lang="es-MX" sz="1000" b="1">
                <a:solidFill>
                  <a:srgbClr val="000000"/>
                </a:solidFill>
                <a:ea typeface="Calibri" pitchFamily="34" charset="0"/>
                <a:cs typeface="Arial" charset="0"/>
              </a:rPr>
              <a:t>	b) </a:t>
            </a:r>
            <a:r>
              <a:rPr lang="es-MX" sz="1000">
                <a:solidFill>
                  <a:srgbClr val="000000"/>
                </a:solidFill>
                <a:ea typeface="Calibri" pitchFamily="34" charset="0"/>
                <a:cs typeface="Arial" charset="0"/>
              </a:rPr>
              <a:t>Restringir la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en activos o instrumentos emitidos avalados, respaldados o aceptados por personas f</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sicas o </a:t>
            </a:r>
          </a:p>
          <a:p>
            <a:pPr eaLnBrk="0" hangingPunct="0"/>
            <a:r>
              <a:rPr lang="es-MX" sz="1000">
                <a:solidFill>
                  <a:srgbClr val="000000"/>
                </a:solidFill>
                <a:ea typeface="Calibri" pitchFamily="34" charset="0"/>
                <a:cs typeface="Arial" charset="0"/>
              </a:rPr>
              <a:t>	    morales con las que las Instituciones mantengan V</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nculos de Negocio o V</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nculos Patrimoniales.</a:t>
            </a:r>
          </a:p>
          <a:p>
            <a:pPr eaLnBrk="0" hangingPunct="0"/>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Trat</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ndose de los activos que las Instituciones empleen para cubrir su Base de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a:t>
            </a:r>
            <a:r>
              <a:rPr lang="es-MX" sz="1000">
                <a:solidFill>
                  <a:srgbClr val="000000"/>
                </a:solidFill>
                <a:latin typeface="Calibri" pitchFamily="34" charset="0"/>
                <a:ea typeface="Calibri" pitchFamily="34" charset="0"/>
                <a:cs typeface="Arial" charset="0"/>
              </a:rPr>
              <a:t>é</a:t>
            </a:r>
            <a:r>
              <a:rPr lang="es-MX" sz="1000">
                <a:solidFill>
                  <a:srgbClr val="000000"/>
                </a:solidFill>
                <a:ea typeface="Calibri" pitchFamily="34" charset="0"/>
                <a:cs typeface="Arial" charset="0"/>
              </a:rPr>
              <a:t>stos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n invertirse buscando el mayor </a:t>
            </a:r>
          </a:p>
          <a:p>
            <a:pPr eaLnBrk="0" hangingPunct="0"/>
            <a:r>
              <a:rPr lang="es-MX" sz="1000">
                <a:solidFill>
                  <a:srgbClr val="000000"/>
                </a:solidFill>
                <a:ea typeface="Calibri" pitchFamily="34" charset="0"/>
                <a:cs typeface="Arial" charset="0"/>
              </a:rPr>
              <a:t>    beneficio de los asegurados y beneficiarios, </a:t>
            </a:r>
          </a:p>
          <a:p>
            <a:pPr eaLnBrk="0" hangingPunct="0">
              <a:buFont typeface="Arial" charset="0"/>
              <a:buChar char="•"/>
            </a:pPr>
            <a:endParaRPr lang="es-MX" sz="900">
              <a:ea typeface="Calibri" pitchFamily="34" charset="0"/>
              <a:cs typeface="Arial" charset="0"/>
            </a:endParaRPr>
          </a:p>
          <a:p>
            <a:pPr eaLnBrk="0" hangingPunct="0">
              <a:buFont typeface="Arial" charset="0"/>
              <a:buChar char="•"/>
            </a:pPr>
            <a:r>
              <a:rPr lang="es-MX" sz="1000">
                <a:solidFill>
                  <a:srgbClr val="000000"/>
                </a:solidFill>
                <a:ea typeface="Calibri" pitchFamily="34" charset="0"/>
                <a:cs typeface="Arial" charset="0"/>
              </a:rPr>
              <a:t>  En caso de conflicto de intereses en la inversi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activos de las Instituciones, el consejo de administraci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deber</a:t>
            </a:r>
            <a:r>
              <a:rPr lang="es-MX" sz="1000">
                <a:solidFill>
                  <a:srgbClr val="000000"/>
                </a:solidFill>
                <a:latin typeface="Calibri" pitchFamily="34" charset="0"/>
                <a:ea typeface="Calibri" pitchFamily="34" charset="0"/>
                <a:cs typeface="Arial" charset="0"/>
              </a:rPr>
              <a:t>á</a:t>
            </a:r>
            <a:r>
              <a:rPr lang="es-MX" sz="1000">
                <a:solidFill>
                  <a:srgbClr val="000000"/>
                </a:solidFill>
                <a:ea typeface="Calibri" pitchFamily="34" charset="0"/>
                <a:cs typeface="Arial" charset="0"/>
              </a:rPr>
              <a:t> establecer las </a:t>
            </a:r>
          </a:p>
          <a:p>
            <a:pPr eaLnBrk="0" hangingPunct="0"/>
            <a:r>
              <a:rPr lang="es-MX" sz="1000">
                <a:solidFill>
                  <a:srgbClr val="000000"/>
                </a:solidFill>
                <a:ea typeface="Calibri" pitchFamily="34" charset="0"/>
                <a:cs typeface="Arial" charset="0"/>
              </a:rPr>
              <a:t>    pol</a:t>
            </a:r>
            <a:r>
              <a:rPr lang="es-MX" sz="1000">
                <a:solidFill>
                  <a:srgbClr val="000000"/>
                </a:solidFill>
                <a:latin typeface="Calibri" pitchFamily="34" charset="0"/>
                <a:ea typeface="Calibri" pitchFamily="34" charset="0"/>
                <a:cs typeface="Arial" charset="0"/>
              </a:rPr>
              <a:t>í</a:t>
            </a:r>
            <a:r>
              <a:rPr lang="es-MX" sz="1000">
                <a:solidFill>
                  <a:srgbClr val="000000"/>
                </a:solidFill>
                <a:ea typeface="Calibri" pitchFamily="34" charset="0"/>
                <a:cs typeface="Arial" charset="0"/>
              </a:rPr>
              <a:t>ticas y medidas necesarias para que, en todo momento, la celebraci</a:t>
            </a:r>
            <a:r>
              <a:rPr lang="es-MX" sz="1000">
                <a:solidFill>
                  <a:srgbClr val="000000"/>
                </a:solidFill>
                <a:latin typeface="Calibri" pitchFamily="34" charset="0"/>
                <a:ea typeface="Calibri" pitchFamily="34" charset="0"/>
                <a:cs typeface="Arial" charset="0"/>
              </a:rPr>
              <a:t>ó</a:t>
            </a:r>
            <a:r>
              <a:rPr lang="es-MX" sz="1000">
                <a:solidFill>
                  <a:srgbClr val="000000"/>
                </a:solidFill>
                <a:ea typeface="Calibri" pitchFamily="34" charset="0"/>
                <a:cs typeface="Arial" charset="0"/>
              </a:rPr>
              <a:t>n de tales operaciones se pacte en condiciones de mercado y </a:t>
            </a:r>
          </a:p>
          <a:p>
            <a:pPr eaLnBrk="0" hangingPunct="0"/>
            <a:r>
              <a:rPr lang="es-MX" sz="1000">
                <a:solidFill>
                  <a:srgbClr val="000000"/>
                </a:solidFill>
                <a:ea typeface="Calibri" pitchFamily="34" charset="0"/>
                <a:cs typeface="Arial" charset="0"/>
              </a:rPr>
              <a:t>    se realice en el mayor beneficio de los asegurados y beneficiarios.</a:t>
            </a:r>
            <a:endParaRPr lang="es-MX">
              <a:ea typeface="Calibri" pitchFamily="34" charset="0"/>
              <a:cs typeface="Arial" charset="0"/>
            </a:endParaRPr>
          </a:p>
        </p:txBody>
      </p:sp>
      <p:sp>
        <p:nvSpPr>
          <p:cNvPr id="63491" name="3 CuadroTexto"/>
          <p:cNvSpPr txBox="1">
            <a:spLocks noChangeArrowheads="1"/>
          </p:cNvSpPr>
          <p:nvPr/>
        </p:nvSpPr>
        <p:spPr bwMode="auto">
          <a:xfrm>
            <a:off x="3071813" y="558800"/>
            <a:ext cx="2928937" cy="584200"/>
          </a:xfrm>
          <a:prstGeom prst="rect">
            <a:avLst/>
          </a:prstGeom>
          <a:noFill/>
          <a:ln w="9525">
            <a:noFill/>
            <a:miter lim="800000"/>
            <a:headEnd/>
            <a:tailEnd/>
          </a:ln>
        </p:spPr>
        <p:txBody>
          <a:bodyPr>
            <a:spAutoFit/>
          </a:bodyPr>
          <a:lstStyle/>
          <a:p>
            <a:r>
              <a:rPr lang="es-MX" sz="3200">
                <a:latin typeface="Calibri" pitchFamily="34" charset="0"/>
              </a:rPr>
              <a:t>INVERSIONES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DA6515FF-17B3-4362-8DF1-91392609292E}" type="slidenum">
              <a:rPr lang="es-MX"/>
              <a:pPr>
                <a:defRPr/>
              </a:pPr>
              <a:t>48</a:t>
            </a:fld>
            <a:endParaRPr lang="es-MX"/>
          </a:p>
        </p:txBody>
      </p:sp>
      <p:sp>
        <p:nvSpPr>
          <p:cNvPr id="64514" name="2 Rectángulo"/>
          <p:cNvSpPr>
            <a:spLocks noChangeArrowheads="1"/>
          </p:cNvSpPr>
          <p:nvPr/>
        </p:nvSpPr>
        <p:spPr bwMode="auto">
          <a:xfrm>
            <a:off x="785813" y="1841500"/>
            <a:ext cx="7858125" cy="3600450"/>
          </a:xfrm>
          <a:prstGeom prst="rect">
            <a:avLst/>
          </a:prstGeom>
          <a:noFill/>
          <a:ln w="9525">
            <a:noFill/>
            <a:miter lim="800000"/>
            <a:headEnd/>
            <a:tailEnd/>
          </a:ln>
        </p:spPr>
        <p:txBody>
          <a:bodyPr>
            <a:spAutoFit/>
          </a:bodyPr>
          <a:lstStyle/>
          <a:p>
            <a:r>
              <a:rPr lang="es-MX" sz="1200">
                <a:solidFill>
                  <a:srgbClr val="000000"/>
                </a:solidFill>
              </a:rPr>
              <a:t>Las Instituciones deberán diversificar y dispersar los riesgos </a:t>
            </a:r>
          </a:p>
          <a:p>
            <a:endParaRPr lang="es-MX" sz="1200">
              <a:solidFill>
                <a:srgbClr val="000000"/>
              </a:solidFill>
            </a:endParaRPr>
          </a:p>
          <a:p>
            <a:r>
              <a:rPr lang="es-MX" sz="1200" b="1">
                <a:solidFill>
                  <a:srgbClr val="000000"/>
                </a:solidFill>
              </a:rPr>
              <a:t>La  Comisión: </a:t>
            </a:r>
          </a:p>
          <a:p>
            <a:endParaRPr lang="es-MX" sz="1200">
              <a:solidFill>
                <a:srgbClr val="000000"/>
              </a:solidFill>
            </a:endParaRPr>
          </a:p>
          <a:p>
            <a:pPr>
              <a:buFont typeface="Arial" charset="0"/>
              <a:buChar char="•"/>
            </a:pPr>
            <a:r>
              <a:rPr lang="es-MX" sz="1200">
                <a:solidFill>
                  <a:srgbClr val="000000"/>
                </a:solidFill>
              </a:rPr>
              <a:t>  Establecerá los procedimientos para los límites máximos de retención.</a:t>
            </a:r>
          </a:p>
          <a:p>
            <a:pPr>
              <a:buFont typeface="Arial" charset="0"/>
              <a:buChar char="•"/>
            </a:pPr>
            <a:endParaRPr lang="es-MX" sz="1200">
              <a:solidFill>
                <a:srgbClr val="000000"/>
              </a:solidFill>
            </a:endParaRPr>
          </a:p>
          <a:p>
            <a:pPr>
              <a:buFont typeface="Arial" charset="0"/>
              <a:buChar char="•"/>
            </a:pPr>
            <a:r>
              <a:rPr lang="es-MX" sz="1200">
                <a:solidFill>
                  <a:srgbClr val="000000"/>
                </a:solidFill>
              </a:rPr>
              <a:t>  Deberá propiciar la consecución de cualquiera de los objetivos siguientes:</a:t>
            </a:r>
          </a:p>
          <a:p>
            <a:pPr>
              <a:buFont typeface="Arial" charset="0"/>
              <a:buChar char="•"/>
            </a:pPr>
            <a:endParaRPr lang="es-MX" sz="1200" b="1">
              <a:solidFill>
                <a:srgbClr val="000000"/>
              </a:solidFill>
            </a:endParaRPr>
          </a:p>
          <a:p>
            <a:pPr lvl="1">
              <a:buFont typeface="Arial" charset="0"/>
              <a:buChar char="•"/>
            </a:pPr>
            <a:r>
              <a:rPr lang="es-MX" sz="1200">
                <a:solidFill>
                  <a:srgbClr val="000000"/>
                </a:solidFill>
              </a:rPr>
              <a:t>   La seguridad de las operaciones de las Instituciones;</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La diversificación técnica de los riesgos que asuman las Instituciones;</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El aprovechamiento de la capacidad de retención del sistema asegurador.;</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El desarrollo de políticas adecuadas para la cesión y aceptación de reaseguro interno y externo.</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La conveniencia de dispersar los riesgos por su naturaleza puedan provocar una inadecuada </a:t>
            </a:r>
          </a:p>
          <a:p>
            <a:pPr lvl="1"/>
            <a:r>
              <a:rPr lang="es-MX" sz="1200">
                <a:solidFill>
                  <a:srgbClr val="000000"/>
                </a:solidFill>
              </a:rPr>
              <a:t>    acumulación y afectar la estabilidad del sistema asegurador.</a:t>
            </a:r>
          </a:p>
          <a:p>
            <a:pPr>
              <a:buFont typeface="Arial" charset="0"/>
              <a:buChar char="•"/>
            </a:pPr>
            <a:endParaRPr lang="es-MX" sz="1200">
              <a:solidFill>
                <a:srgbClr val="000000"/>
              </a:solidFill>
            </a:endParaRPr>
          </a:p>
        </p:txBody>
      </p:sp>
      <p:sp>
        <p:nvSpPr>
          <p:cNvPr id="64515" name="3 CuadroTexto"/>
          <p:cNvSpPr txBox="1">
            <a:spLocks noChangeArrowheads="1"/>
          </p:cNvSpPr>
          <p:nvPr/>
        </p:nvSpPr>
        <p:spPr bwMode="auto">
          <a:xfrm>
            <a:off x="3071813" y="500063"/>
            <a:ext cx="3357562" cy="584200"/>
          </a:xfrm>
          <a:prstGeom prst="rect">
            <a:avLst/>
          </a:prstGeom>
          <a:noFill/>
          <a:ln w="9525">
            <a:noFill/>
            <a:miter lim="800000"/>
            <a:headEnd/>
            <a:tailEnd/>
          </a:ln>
        </p:spPr>
        <p:txBody>
          <a:bodyPr>
            <a:spAutoFit/>
          </a:bodyPr>
          <a:lstStyle/>
          <a:p>
            <a:pPr algn="ctr"/>
            <a:r>
              <a:rPr lang="es-MX" sz="3200">
                <a:latin typeface="Calibri" pitchFamily="34" charset="0"/>
              </a:rPr>
              <a:t>REASEGURO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C7963F6B-D5B5-4DF4-832E-54ED7AC21AC0}" type="slidenum">
              <a:rPr lang="es-MX"/>
              <a:pPr>
                <a:defRPr/>
              </a:pPr>
              <a:t>49</a:t>
            </a:fld>
            <a:endParaRPr lang="es-MX"/>
          </a:p>
        </p:txBody>
      </p:sp>
      <p:sp>
        <p:nvSpPr>
          <p:cNvPr id="65538" name="2 Rectángulo"/>
          <p:cNvSpPr>
            <a:spLocks noChangeArrowheads="1"/>
          </p:cNvSpPr>
          <p:nvPr/>
        </p:nvSpPr>
        <p:spPr bwMode="auto">
          <a:xfrm>
            <a:off x="857250" y="1127125"/>
            <a:ext cx="7858125" cy="5016500"/>
          </a:xfrm>
          <a:prstGeom prst="rect">
            <a:avLst/>
          </a:prstGeom>
          <a:noFill/>
          <a:ln w="9525">
            <a:noFill/>
            <a:miter lim="800000"/>
            <a:headEnd/>
            <a:tailEnd/>
          </a:ln>
        </p:spPr>
        <p:txBody>
          <a:bodyPr>
            <a:spAutoFit/>
          </a:bodyPr>
          <a:lstStyle/>
          <a:p>
            <a:r>
              <a:rPr lang="es-MX" sz="1000">
                <a:solidFill>
                  <a:srgbClr val="000000"/>
                </a:solidFill>
              </a:rPr>
              <a:t>Las Instituciones fijarán anualmente sus límites máximos de retención, </a:t>
            </a:r>
          </a:p>
          <a:p>
            <a:endParaRPr lang="es-MX" sz="1000">
              <a:solidFill>
                <a:srgbClr val="000000"/>
              </a:solidFill>
            </a:endParaRPr>
          </a:p>
          <a:p>
            <a:r>
              <a:rPr lang="es-MX" sz="1000">
                <a:solidFill>
                  <a:srgbClr val="000000"/>
                </a:solidFill>
              </a:rPr>
              <a:t>Para ello, tomarán en cuenta, como mínimo, lo siguiente:</a:t>
            </a:r>
          </a:p>
          <a:p>
            <a:endParaRPr lang="es-MX" sz="1000" b="1">
              <a:solidFill>
                <a:srgbClr val="000000"/>
              </a:solidFill>
            </a:endParaRPr>
          </a:p>
          <a:p>
            <a:pPr>
              <a:buFont typeface="Arial" charset="0"/>
              <a:buChar char="•"/>
            </a:pPr>
            <a:r>
              <a:rPr lang="es-MX" sz="1000">
                <a:solidFill>
                  <a:srgbClr val="000000"/>
                </a:solidFill>
              </a:rPr>
              <a:t>  El volumen de las operaciones.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El monto de los Fondos Propios Admisibles.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El monto y características de los riesgos asumidos.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 composición de la cartera de riesgos .</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 experiencia obtenida respecto al comportamiento de la siniestralidad y al pago de reclamaciones.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 capacidad financiera, técnica y operativa de los contratantes de seguros.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El grado de avance en las obligaciones legales o contractuales del contratante del seguro materia del riesgo asegurado.</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 acumulación de riesgos por contratante o grupos de contratantes de seguros.</a:t>
            </a:r>
          </a:p>
          <a:p>
            <a:pPr>
              <a:buFont typeface="Arial" charset="0"/>
              <a:buChar char="•"/>
            </a:pPr>
            <a:endParaRPr lang="es-MX" sz="1000">
              <a:solidFill>
                <a:srgbClr val="000000"/>
              </a:solidFill>
            </a:endParaRPr>
          </a:p>
          <a:p>
            <a:pPr>
              <a:buFont typeface="Arial" charset="0"/>
              <a:buChar char="•"/>
            </a:pPr>
            <a:r>
              <a:rPr lang="es-MX" sz="1000">
                <a:solidFill>
                  <a:srgbClr val="000000"/>
                </a:solidFill>
              </a:rPr>
              <a:t>  Las políticas que aplique la institución para ceder o aceptar reaseguro </a:t>
            </a:r>
          </a:p>
          <a:p>
            <a:endParaRPr lang="es-MX" sz="1000" b="1">
              <a:solidFill>
                <a:srgbClr val="292929"/>
              </a:solidFill>
            </a:endParaRPr>
          </a:p>
          <a:p>
            <a:r>
              <a:rPr lang="es-MX" sz="1000">
                <a:solidFill>
                  <a:srgbClr val="000000"/>
                </a:solidFill>
              </a:rPr>
              <a:t>Las Instituciones informarán a la Comisión,  los límites máximos de retención que hayan determinado.</a:t>
            </a:r>
          </a:p>
          <a:p>
            <a:endParaRPr lang="es-MX" sz="1000">
              <a:solidFill>
                <a:srgbClr val="000000"/>
              </a:solidFill>
            </a:endParaRPr>
          </a:p>
          <a:p>
            <a:r>
              <a:rPr lang="es-MX" sz="1000">
                <a:solidFill>
                  <a:srgbClr val="000000"/>
                </a:solidFill>
              </a:rPr>
              <a:t>Los excedentes que las Instituciones tengan sobre los límites máximos de retención deberán distribuirlos, a otras Instituciones o a Reaseguradoras Extranjeras, o bien mediante contratos de coaseguro.</a:t>
            </a:r>
          </a:p>
          <a:p>
            <a:r>
              <a:rPr lang="es-MX" sz="1000">
                <a:solidFill>
                  <a:srgbClr val="000000"/>
                </a:solidFill>
              </a:rPr>
              <a:t> </a:t>
            </a:r>
            <a:endParaRPr lang="es-MX" sz="1000" b="1">
              <a:solidFill>
                <a:srgbClr val="000000"/>
              </a:solidFill>
            </a:endParaRPr>
          </a:p>
          <a:p>
            <a:r>
              <a:rPr lang="es-MX" sz="1000">
                <a:solidFill>
                  <a:srgbClr val="000000"/>
                </a:solidFill>
              </a:rPr>
              <a:t>La Comisión determinará la forma  en que las Instituciones deberán informarle y comprobarle lo relativo a sus operaciones de reaseguro. </a:t>
            </a:r>
          </a:p>
          <a:p>
            <a:endParaRPr lang="es-MX" sz="1000">
              <a:solidFill>
                <a:srgbClr val="000000"/>
              </a:solidFill>
            </a:endParaRPr>
          </a:p>
          <a:p>
            <a:r>
              <a:rPr lang="es-MX" sz="1000">
                <a:solidFill>
                  <a:srgbClr val="000000"/>
                </a:solidFill>
              </a:rPr>
              <a:t>Con independencia de lo anterior, el consejo de administración será responsable de establecer los mecanismos para controlar los riesgos asumidos por la institución, la capacidad financiera para retenerlos, así como sus operaciones de reaseguro.</a:t>
            </a:r>
          </a:p>
        </p:txBody>
      </p:sp>
      <p:sp>
        <p:nvSpPr>
          <p:cNvPr id="65539" name="3 CuadroTexto"/>
          <p:cNvSpPr txBox="1">
            <a:spLocks noChangeArrowheads="1"/>
          </p:cNvSpPr>
          <p:nvPr/>
        </p:nvSpPr>
        <p:spPr bwMode="auto">
          <a:xfrm>
            <a:off x="3071813" y="285750"/>
            <a:ext cx="3357562" cy="584200"/>
          </a:xfrm>
          <a:prstGeom prst="rect">
            <a:avLst/>
          </a:prstGeom>
          <a:noFill/>
          <a:ln w="9525">
            <a:noFill/>
            <a:miter lim="800000"/>
            <a:headEnd/>
            <a:tailEnd/>
          </a:ln>
        </p:spPr>
        <p:txBody>
          <a:bodyPr>
            <a:spAutoFit/>
          </a:bodyPr>
          <a:lstStyle/>
          <a:p>
            <a:pPr algn="ctr"/>
            <a:r>
              <a:rPr lang="es-MX" sz="3200">
                <a:latin typeface="Calibri" pitchFamily="34" charset="0"/>
              </a:rPr>
              <a:t>REASEGURO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número de diapositiva"/>
          <p:cNvSpPr>
            <a:spLocks noGrp="1"/>
          </p:cNvSpPr>
          <p:nvPr>
            <p:ph type="sldNum" sz="quarter" idx="12"/>
          </p:nvPr>
        </p:nvSpPr>
        <p:spPr/>
        <p:txBody>
          <a:bodyPr>
            <a:normAutofit/>
          </a:bodyPr>
          <a:lstStyle/>
          <a:p>
            <a:pPr>
              <a:defRPr/>
            </a:pPr>
            <a:fld id="{E10CA6FF-9B14-485A-9ADC-40159D05C398}" type="slidenum">
              <a:rPr lang="es-MX"/>
              <a:pPr>
                <a:defRPr/>
              </a:pPr>
              <a:t>5</a:t>
            </a:fld>
            <a:endParaRPr lang="es-MX"/>
          </a:p>
        </p:txBody>
      </p:sp>
      <p:graphicFrame>
        <p:nvGraphicFramePr>
          <p:cNvPr id="6" name="5 Marcador de contenido"/>
          <p:cNvGraphicFramePr>
            <a:graphicFrameLocks noGrp="1"/>
          </p:cNvGraphicFramePr>
          <p:nvPr>
            <p:ph sz="quarter" idx="1"/>
          </p:nvPr>
        </p:nvGraphicFramePr>
        <p:xfrm>
          <a:off x="323850" y="1214437"/>
          <a:ext cx="8534400" cy="5000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Título"/>
          <p:cNvSpPr>
            <a:spLocks noGrp="1"/>
          </p:cNvSpPr>
          <p:nvPr>
            <p:ph type="title"/>
          </p:nvPr>
        </p:nvSpPr>
        <p:spPr>
          <a:xfrm>
            <a:off x="928662" y="71414"/>
            <a:ext cx="7758138" cy="928694"/>
          </a:xfrm>
        </p:spPr>
        <p:txBody>
          <a:bodyPr/>
          <a:lstStyle/>
          <a:p>
            <a:r>
              <a:rPr lang="es-MX" dirty="0" smtClean="0"/>
              <a:t>Antecedentes en México</a:t>
            </a:r>
            <a:endParaRPr lang="es-MX"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317B2D97-7F69-4F49-8065-E41476E2D1EF}" type="slidenum">
              <a:rPr lang="es-MX"/>
              <a:pPr>
                <a:defRPr/>
              </a:pPr>
              <a:t>50</a:t>
            </a:fld>
            <a:endParaRPr lang="es-MX"/>
          </a:p>
        </p:txBody>
      </p:sp>
      <p:sp>
        <p:nvSpPr>
          <p:cNvPr id="66562" name="2 Rectángulo"/>
          <p:cNvSpPr>
            <a:spLocks noChangeArrowheads="1"/>
          </p:cNvSpPr>
          <p:nvPr/>
        </p:nvSpPr>
        <p:spPr bwMode="auto">
          <a:xfrm>
            <a:off x="1143000" y="1116013"/>
            <a:ext cx="6786563" cy="5273675"/>
          </a:xfrm>
          <a:prstGeom prst="rect">
            <a:avLst/>
          </a:prstGeom>
          <a:noFill/>
          <a:ln w="9525">
            <a:noFill/>
            <a:miter lim="800000"/>
            <a:headEnd/>
            <a:tailEnd/>
          </a:ln>
        </p:spPr>
        <p:txBody>
          <a:bodyPr>
            <a:spAutoFit/>
          </a:bodyPr>
          <a:lstStyle/>
          <a:p>
            <a:r>
              <a:rPr lang="es-MX" sz="1000" b="1"/>
              <a:t>Las Instituciones de Seguros deberán constituir las siguientes reservas técnicas:</a:t>
            </a:r>
          </a:p>
          <a:p>
            <a:endParaRPr lang="es-MX" sz="1000" b="1"/>
          </a:p>
          <a:p>
            <a:r>
              <a:rPr lang="es-MX" sz="1000" b="1"/>
              <a:t>I.     Reservas de riesgos en curso.</a:t>
            </a:r>
          </a:p>
          <a:p>
            <a:r>
              <a:rPr lang="es-MX" sz="1000" b="1"/>
              <a:t>II.    Reservas para obligaciones pendientes de cumplir.</a:t>
            </a:r>
          </a:p>
          <a:p>
            <a:r>
              <a:rPr lang="es-MX" sz="1000" b="1"/>
              <a:t>III.   Reserva matemática especial.</a:t>
            </a:r>
          </a:p>
          <a:p>
            <a:r>
              <a:rPr lang="es-MX" sz="1000" b="1"/>
              <a:t>IV.  Reserva para fluctuación de inversiones.</a:t>
            </a:r>
          </a:p>
          <a:p>
            <a:r>
              <a:rPr lang="es-MX" sz="1000" b="1"/>
              <a:t>V.   Reserva de contingencia.</a:t>
            </a:r>
          </a:p>
          <a:p>
            <a:r>
              <a:rPr lang="es-MX" sz="1000" b="1"/>
              <a:t>VI.  Reserva de riesgos catastróficos.</a:t>
            </a:r>
          </a:p>
          <a:p>
            <a:endParaRPr lang="es-MX" sz="1000" b="1"/>
          </a:p>
          <a:p>
            <a:r>
              <a:rPr lang="es-MX" sz="1000" b="1"/>
              <a:t>Las Instituciones de Seguros constituirán y valuarán las reservas técnicas considerando :</a:t>
            </a:r>
          </a:p>
          <a:p>
            <a:endParaRPr lang="es-MX" sz="1000" b="1"/>
          </a:p>
          <a:p>
            <a:pPr>
              <a:buClr>
                <a:srgbClr val="000000"/>
              </a:buClr>
              <a:buFont typeface="Arial" charset="0"/>
              <a:buChar char="•"/>
            </a:pPr>
            <a:r>
              <a:rPr lang="es-MX" sz="1000" b="1"/>
              <a:t>  Se constituirán y valuarán de forma prudente, confiable y objetiva;</a:t>
            </a:r>
          </a:p>
          <a:p>
            <a:pPr>
              <a:buClr>
                <a:srgbClr val="000000"/>
              </a:buClr>
              <a:buFont typeface="Arial" charset="0"/>
              <a:buChar char="•"/>
            </a:pPr>
            <a:r>
              <a:rPr lang="es-MX" sz="1000" b="1"/>
              <a:t>  Se constituirán y valuarán en relación con todas las obligaciones de seguro y de reaseguro que las </a:t>
            </a:r>
          </a:p>
          <a:p>
            <a:pPr>
              <a:buClr>
                <a:srgbClr val="000000"/>
              </a:buClr>
            </a:pPr>
            <a:r>
              <a:rPr lang="es-MX" sz="1000" b="1"/>
              <a:t>    Instituciones asuman frente a los asegurados y beneficiarios de contratos de seguro y reaseguro, así </a:t>
            </a:r>
          </a:p>
          <a:p>
            <a:pPr>
              <a:buClr>
                <a:srgbClr val="000000"/>
              </a:buClr>
            </a:pPr>
            <a:r>
              <a:rPr lang="es-MX" sz="1000" b="1"/>
              <a:t>    como con los gastos de adquisición y administración.</a:t>
            </a:r>
          </a:p>
          <a:p>
            <a:pPr>
              <a:buClr>
                <a:srgbClr val="000000"/>
              </a:buClr>
              <a:buFont typeface="Arial" charset="0"/>
              <a:buChar char="b"/>
            </a:pPr>
            <a:endParaRPr lang="es-MX" sz="1000" b="1"/>
          </a:p>
          <a:p>
            <a:pPr>
              <a:buClr>
                <a:srgbClr val="000000"/>
              </a:buClr>
            </a:pPr>
            <a:r>
              <a:rPr lang="es-MX" sz="1000" b="1"/>
              <a:t>Para la constitución y valuación de las reservas técnicas se utilizarán métodos actuariales basados en la aplicación de los estándares de práctica actuarial. </a:t>
            </a:r>
          </a:p>
          <a:p>
            <a:endParaRPr lang="es-MX" sz="1000" b="1"/>
          </a:p>
          <a:p>
            <a:r>
              <a:rPr lang="es-MX" sz="1000" b="1"/>
              <a:t>La constitución y valuación de las reservas técnicas deberá mantener coherencia con el importe por el cual éstas podrían transferirse o liquidarse</a:t>
            </a:r>
          </a:p>
          <a:p>
            <a:endParaRPr lang="es-MX" sz="1000" b="1"/>
          </a:p>
          <a:p>
            <a:r>
              <a:rPr lang="es-MX" sz="1000" b="1"/>
              <a:t>El monto de las reservas técnicas será igual a la suma de la mejor estimación y de un margen de riesgo.</a:t>
            </a:r>
          </a:p>
          <a:p>
            <a:endParaRPr lang="es-MX" sz="1000" b="1"/>
          </a:p>
          <a:p>
            <a:r>
              <a:rPr lang="es-MX" sz="1000" b="1"/>
              <a:t>La mejor estimación será igual al valor esperado de los flujos futuros, entendido como la media</a:t>
            </a:r>
          </a:p>
          <a:p>
            <a:r>
              <a:rPr lang="es-MX" sz="1000" b="1"/>
              <a:t>ponderada por probabilidad de dichos flujos, considerando el valor temporal del dinero con base en las curvas de tasas de interés libres de riesgo de mercado. En las disposiciones de carácter general a que se refiere este artículo, la Comisión dará a conocer las curvas de tasas de interés libres de riesgo aplicables, así como los criterios para su uso.</a:t>
            </a:r>
          </a:p>
          <a:p>
            <a:endParaRPr lang="es-MX" sz="1000" b="1"/>
          </a:p>
          <a:p>
            <a:r>
              <a:rPr lang="es-MX" sz="1000" b="1"/>
              <a:t>El margen de riesgo será el monto que, aunado a la mejor estimación, garantice que el monto de las reservas técnicas sea equivalente al que las Instituciones de Seguros requerirían para asumir y hacer frente a sus obligaciones.</a:t>
            </a:r>
          </a:p>
          <a:p>
            <a:endParaRPr lang="es-MX" sz="1000" b="1"/>
          </a:p>
        </p:txBody>
      </p:sp>
      <p:sp>
        <p:nvSpPr>
          <p:cNvPr id="66563" name="3 CuadroTexto"/>
          <p:cNvSpPr txBox="1">
            <a:spLocks noChangeArrowheads="1"/>
          </p:cNvSpPr>
          <p:nvPr/>
        </p:nvSpPr>
        <p:spPr bwMode="auto">
          <a:xfrm>
            <a:off x="2857500" y="357188"/>
            <a:ext cx="3429000" cy="369887"/>
          </a:xfrm>
          <a:prstGeom prst="rect">
            <a:avLst/>
          </a:prstGeom>
          <a:noFill/>
          <a:ln w="9525">
            <a:noFill/>
            <a:miter lim="800000"/>
            <a:headEnd/>
            <a:tailEnd/>
          </a:ln>
        </p:spPr>
        <p:txBody>
          <a:bodyPr>
            <a:spAutoFit/>
          </a:bodyPr>
          <a:lstStyle/>
          <a:p>
            <a:pPr algn="ctr"/>
            <a:r>
              <a:rPr lang="es-MX">
                <a:latin typeface="Calibri" pitchFamily="34" charset="0"/>
              </a:rPr>
              <a:t>RESERVAS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3B1EEDDE-851B-4499-AD8F-5A35B6A9414D}" type="slidenum">
              <a:rPr lang="es-MX"/>
              <a:pPr>
                <a:defRPr/>
              </a:pPr>
              <a:t>51</a:t>
            </a:fld>
            <a:endParaRPr lang="es-MX"/>
          </a:p>
        </p:txBody>
      </p:sp>
      <p:sp>
        <p:nvSpPr>
          <p:cNvPr id="3" name="2 Rectángulo"/>
          <p:cNvSpPr/>
          <p:nvPr/>
        </p:nvSpPr>
        <p:spPr>
          <a:xfrm>
            <a:off x="571500" y="1619250"/>
            <a:ext cx="8072438" cy="4473575"/>
          </a:xfrm>
          <a:prstGeom prst="rect">
            <a:avLst/>
          </a:prstGeom>
        </p:spPr>
        <p:txBody>
          <a:bodyPr>
            <a:spAutoFit/>
          </a:bodyPr>
          <a:lstStyle/>
          <a:p>
            <a:r>
              <a:rPr lang="es-MX" sz="1200" b="1">
                <a:solidFill>
                  <a:srgbClr val="000000"/>
                </a:solidFill>
              </a:rPr>
              <a:t>Las Instituciones podrán emplear un MI para efectuar el cálculo del requerimiento de capital de solvencia.</a:t>
            </a:r>
          </a:p>
          <a:p>
            <a:endParaRPr lang="es-MX" sz="1200" b="1">
              <a:solidFill>
                <a:srgbClr val="000000"/>
              </a:solidFill>
            </a:endParaRPr>
          </a:p>
          <a:p>
            <a:r>
              <a:rPr lang="es-MX" sz="1200" b="1">
                <a:solidFill>
                  <a:srgbClr val="000000"/>
                </a:solidFill>
              </a:rPr>
              <a:t>En la solicitud de autorización, deberán presentar pruebas documentales de que:</a:t>
            </a:r>
          </a:p>
          <a:p>
            <a:endParaRPr lang="es-MX" sz="1200" b="1">
              <a:solidFill>
                <a:srgbClr val="000000"/>
              </a:solidFill>
            </a:endParaRPr>
          </a:p>
          <a:p>
            <a:pPr>
              <a:buFontTx/>
              <a:buAutoNum type="alphaLcParenR"/>
            </a:pPr>
            <a:r>
              <a:rPr lang="es-MX" sz="1200" b="1">
                <a:solidFill>
                  <a:srgbClr val="000000"/>
                </a:solidFill>
              </a:rPr>
              <a:t>  El MI se ha utilizado, cuando menos durante el último año. </a:t>
            </a:r>
          </a:p>
          <a:p>
            <a:pPr>
              <a:buFontTx/>
              <a:buAutoNum type="alphaLcParenR"/>
            </a:pPr>
            <a:endParaRPr lang="es-MX" sz="1200" b="1">
              <a:solidFill>
                <a:srgbClr val="000000"/>
              </a:solidFill>
            </a:endParaRPr>
          </a:p>
          <a:p>
            <a:r>
              <a:rPr lang="es-MX" sz="1200" b="1">
                <a:solidFill>
                  <a:srgbClr val="000000"/>
                </a:solidFill>
              </a:rPr>
              <a:t>b)  Existen sistemas, mecanismos y procedimientos internos que permiten  vigilar el funcionamiento </a:t>
            </a:r>
          </a:p>
          <a:p>
            <a:r>
              <a:rPr lang="es-MX" sz="1200" b="1">
                <a:solidFill>
                  <a:srgbClr val="000000"/>
                </a:solidFill>
              </a:rPr>
              <a:t>      adecuado el  MI.</a:t>
            </a:r>
          </a:p>
          <a:p>
            <a:endParaRPr lang="es-MX" sz="1200" b="1">
              <a:solidFill>
                <a:srgbClr val="000000"/>
              </a:solidFill>
            </a:endParaRPr>
          </a:p>
          <a:p>
            <a:pPr>
              <a:buFontTx/>
              <a:buAutoNum type="alphaLcParenR" startAt="3"/>
            </a:pPr>
            <a:r>
              <a:rPr lang="es-MX" sz="1200" b="1">
                <a:solidFill>
                  <a:srgbClr val="000000"/>
                </a:solidFill>
              </a:rPr>
              <a:t>  Se cuenta con recursos humanos suficientes y con un nivel adecuado de calificación técnica para la </a:t>
            </a:r>
          </a:p>
          <a:p>
            <a:r>
              <a:rPr lang="es-MX" sz="1200" b="1">
                <a:solidFill>
                  <a:srgbClr val="000000"/>
                </a:solidFill>
              </a:rPr>
              <a:t>      comprensión, utilización y evaluación de modelos para la administración de riesgos;</a:t>
            </a:r>
          </a:p>
          <a:p>
            <a:endParaRPr lang="es-MX" sz="1200" b="1">
              <a:solidFill>
                <a:srgbClr val="000000"/>
              </a:solidFill>
            </a:endParaRPr>
          </a:p>
          <a:p>
            <a:r>
              <a:rPr lang="es-MX" sz="1200" b="1">
                <a:solidFill>
                  <a:srgbClr val="000000"/>
                </a:solidFill>
              </a:rPr>
              <a:t>d)  El sistema de administración integral de riesgos comprende los siguientes aspectos adicionales:</a:t>
            </a:r>
          </a:p>
          <a:p>
            <a:endParaRPr lang="es-MX" sz="1200" b="1">
              <a:solidFill>
                <a:srgbClr val="000000"/>
              </a:solidFill>
            </a:endParaRPr>
          </a:p>
          <a:p>
            <a:r>
              <a:rPr lang="es-MX" sz="1200" b="1">
                <a:solidFill>
                  <a:srgbClr val="000000"/>
                </a:solidFill>
              </a:rPr>
              <a:t>     1.  Definición conceptual e implementación del MI;</a:t>
            </a:r>
          </a:p>
          <a:p>
            <a:endParaRPr lang="es-MX" sz="1200" b="1">
              <a:solidFill>
                <a:srgbClr val="000000"/>
              </a:solidFill>
            </a:endParaRPr>
          </a:p>
          <a:p>
            <a:r>
              <a:rPr lang="es-MX" sz="1200" b="1">
                <a:solidFill>
                  <a:srgbClr val="000000"/>
                </a:solidFill>
              </a:rPr>
              <a:t>     2.  Prueba y validación del MI;</a:t>
            </a:r>
          </a:p>
          <a:p>
            <a:endParaRPr lang="es-MX" sz="1200" b="1">
              <a:solidFill>
                <a:srgbClr val="000000"/>
              </a:solidFill>
            </a:endParaRPr>
          </a:p>
          <a:p>
            <a:r>
              <a:rPr lang="es-MX" sz="1200" b="1">
                <a:solidFill>
                  <a:srgbClr val="000000"/>
                </a:solidFill>
              </a:rPr>
              <a:t>     3.  Documentación del MI y de las posibles modificaciones ulteriores del mismo;</a:t>
            </a:r>
          </a:p>
          <a:p>
            <a:endParaRPr lang="es-MX" sz="1200" b="1">
              <a:solidFill>
                <a:srgbClr val="000000"/>
              </a:solidFill>
            </a:endParaRPr>
          </a:p>
          <a:p>
            <a:r>
              <a:rPr lang="es-MX" sz="1200" b="1">
                <a:solidFill>
                  <a:srgbClr val="000000"/>
                </a:solidFill>
              </a:rPr>
              <a:t>     4. Análisis del desempeño del MI y elaboración de informes al respecto.</a:t>
            </a:r>
          </a:p>
          <a:p>
            <a:endParaRPr lang="es-MX" sz="1200" b="1">
              <a:solidFill>
                <a:srgbClr val="000000"/>
              </a:solidFill>
            </a:endParaRPr>
          </a:p>
          <a:p>
            <a:r>
              <a:rPr lang="es-MX" sz="1200" b="1">
                <a:solidFill>
                  <a:srgbClr val="000000"/>
                </a:solidFill>
              </a:rPr>
              <a:t>     5 . Procedimientos de información sobre el funcionamiento del MI, </a:t>
            </a:r>
          </a:p>
          <a:p>
            <a:endParaRPr lang="es-MX" sz="1200" b="1">
              <a:solidFill>
                <a:srgbClr val="000000"/>
              </a:solidFill>
            </a:endParaRPr>
          </a:p>
        </p:txBody>
      </p:sp>
      <p:sp>
        <p:nvSpPr>
          <p:cNvPr id="67587" name="3 CuadroTexto"/>
          <p:cNvSpPr txBox="1">
            <a:spLocks noChangeArrowheads="1"/>
          </p:cNvSpPr>
          <p:nvPr/>
        </p:nvSpPr>
        <p:spPr bwMode="auto">
          <a:xfrm>
            <a:off x="2857500" y="395288"/>
            <a:ext cx="3205163" cy="461962"/>
          </a:xfrm>
          <a:prstGeom prst="rect">
            <a:avLst/>
          </a:prstGeom>
          <a:noFill/>
          <a:ln w="9525">
            <a:noFill/>
            <a:miter lim="800000"/>
            <a:headEnd/>
            <a:tailEnd/>
          </a:ln>
        </p:spPr>
        <p:txBody>
          <a:bodyPr wrap="none">
            <a:spAutoFit/>
          </a:bodyPr>
          <a:lstStyle/>
          <a:p>
            <a:r>
              <a:rPr lang="es-MX" sz="2400">
                <a:latin typeface="Calibri" pitchFamily="34" charset="0"/>
              </a:rPr>
              <a:t>MODELO INTERNO (MI)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F230CA57-FA46-4C97-9FDF-0EA2ACA916D0}" type="slidenum">
              <a:rPr lang="es-MX"/>
              <a:pPr>
                <a:defRPr/>
              </a:pPr>
              <a:t>52</a:t>
            </a:fld>
            <a:endParaRPr lang="es-MX"/>
          </a:p>
        </p:txBody>
      </p:sp>
      <p:sp>
        <p:nvSpPr>
          <p:cNvPr id="3" name="2 Rectángulo"/>
          <p:cNvSpPr/>
          <p:nvPr/>
        </p:nvSpPr>
        <p:spPr>
          <a:xfrm>
            <a:off x="428625" y="1022350"/>
            <a:ext cx="8072438" cy="5021263"/>
          </a:xfrm>
          <a:prstGeom prst="rect">
            <a:avLst/>
          </a:prstGeom>
        </p:spPr>
        <p:txBody>
          <a:bodyPr>
            <a:spAutoFit/>
          </a:bodyPr>
          <a:lstStyle/>
          <a:p>
            <a:pPr marL="185738" indent="-185738"/>
            <a:endParaRPr lang="es-MX" sz="1200" b="1">
              <a:solidFill>
                <a:srgbClr val="000000"/>
              </a:solidFill>
            </a:endParaRPr>
          </a:p>
          <a:p>
            <a:pPr marL="185738" indent="-185738"/>
            <a:endParaRPr lang="es-MX" sz="1200" b="1">
              <a:solidFill>
                <a:srgbClr val="000000"/>
              </a:solidFill>
            </a:endParaRPr>
          </a:p>
          <a:p>
            <a:pPr marL="185738" indent="-185738">
              <a:buFontTx/>
              <a:buAutoNum type="alphaLcParenR" startAt="5"/>
            </a:pPr>
            <a:r>
              <a:rPr lang="es-MX" sz="1200" b="1">
                <a:solidFill>
                  <a:srgbClr val="000000"/>
                </a:solidFill>
              </a:rPr>
              <a:t>El MI se basa en la utilización de información oportuna, confiable, homogénea y suficiente, en hipótesis</a:t>
            </a:r>
          </a:p>
          <a:p>
            <a:pPr marL="185738" indent="-185738"/>
            <a:r>
              <a:rPr lang="es-MX" sz="1200" b="1">
                <a:solidFill>
                  <a:srgbClr val="000000"/>
                </a:solidFill>
              </a:rPr>
              <a:t>     realistas, así como en métodos actuariales y estadísticos basados en estándares generalmente aceptados, y que guardan coherencia con los métodos empleados parael cálculo de las reservas técnicas;</a:t>
            </a:r>
          </a:p>
          <a:p>
            <a:pPr marL="185738" indent="-185738"/>
            <a:endParaRPr lang="es-MX" sz="1200" b="1">
              <a:solidFill>
                <a:srgbClr val="000000"/>
              </a:solidFill>
            </a:endParaRPr>
          </a:p>
          <a:p>
            <a:pPr marL="185738" indent="-185738">
              <a:buFontTx/>
              <a:buAutoNum type="alphaLcParenR" startAt="6"/>
            </a:pPr>
            <a:r>
              <a:rPr lang="es-MX" sz="1200" b="1">
                <a:solidFill>
                  <a:srgbClr val="000000"/>
                </a:solidFill>
              </a:rPr>
              <a:t>Han aplicado su MI a carteras de referencia y han utilizado hipótesis basadas en datos externos, en </a:t>
            </a:r>
          </a:p>
          <a:p>
            <a:pPr marL="185738" indent="-185738"/>
            <a:r>
              <a:rPr lang="es-MX" sz="1200" b="1">
                <a:solidFill>
                  <a:srgbClr val="000000"/>
                </a:solidFill>
              </a:rPr>
              <a:t>     lugar de internos, a fin de comprobar la calibración del modelo y verificar que sus especificaciones son </a:t>
            </a:r>
          </a:p>
          <a:p>
            <a:pPr marL="185738" indent="-185738"/>
            <a:r>
              <a:rPr lang="es-MX" sz="1200" b="1">
                <a:solidFill>
                  <a:srgbClr val="000000"/>
                </a:solidFill>
              </a:rPr>
              <a:t>     acordes con las prácticas de mercado generalmente aceptadas;</a:t>
            </a:r>
          </a:p>
          <a:p>
            <a:pPr marL="185738" indent="-185738"/>
            <a:endParaRPr lang="es-MX" sz="1200" b="1">
              <a:solidFill>
                <a:srgbClr val="000000"/>
              </a:solidFill>
            </a:endParaRPr>
          </a:p>
          <a:p>
            <a:pPr marL="185738" indent="-185738"/>
            <a:r>
              <a:rPr lang="es-MX" sz="1200" b="1">
                <a:solidFill>
                  <a:srgbClr val="000000"/>
                </a:solidFill>
              </a:rPr>
              <a:t>g) Se analiza periódicamente las causas y orígenes de las pérdidas y Ganancias. </a:t>
            </a:r>
          </a:p>
          <a:p>
            <a:pPr marL="185738" indent="-185738"/>
            <a:endParaRPr lang="es-MX" sz="1200" b="1">
              <a:solidFill>
                <a:srgbClr val="000000"/>
              </a:solidFill>
            </a:endParaRPr>
          </a:p>
          <a:p>
            <a:pPr marL="185738" indent="-185738"/>
            <a:r>
              <a:rPr lang="es-MX" sz="1200" b="1">
                <a:solidFill>
                  <a:srgbClr val="000000"/>
                </a:solidFill>
              </a:rPr>
              <a:t>h) Se ha previsto un ciclo periódico de validación del MI.</a:t>
            </a:r>
          </a:p>
          <a:p>
            <a:pPr marL="185738" indent="-185738"/>
            <a:endParaRPr lang="es-MX" sz="1200" b="1">
              <a:solidFill>
                <a:srgbClr val="000000"/>
              </a:solidFill>
            </a:endParaRPr>
          </a:p>
          <a:p>
            <a:pPr marL="185738" indent="-185738">
              <a:buFontTx/>
              <a:buAutoNum type="romanLcParenR"/>
            </a:pPr>
            <a:r>
              <a:rPr lang="es-MX" sz="1200" b="1">
                <a:solidFill>
                  <a:srgbClr val="000000"/>
                </a:solidFill>
              </a:rPr>
              <a:t>Se emplea el MI como parte de un programa periódico de pruebas de solvencia dinámica.</a:t>
            </a:r>
          </a:p>
          <a:p>
            <a:pPr marL="185738" indent="-185738">
              <a:buFontTx/>
              <a:buAutoNum type="romanLcParenR"/>
            </a:pPr>
            <a:endParaRPr lang="es-MX" sz="1200" b="1">
              <a:solidFill>
                <a:srgbClr val="000000"/>
              </a:solidFill>
            </a:endParaRPr>
          </a:p>
          <a:p>
            <a:pPr marL="185738" indent="-185738"/>
            <a:r>
              <a:rPr lang="es-MX" sz="1200" b="1">
                <a:solidFill>
                  <a:srgbClr val="000000"/>
                </a:solidFill>
              </a:rPr>
              <a:t>j)   Se ha documentado la estructura y los detalles de funcionamiento del MI. </a:t>
            </a:r>
          </a:p>
          <a:p>
            <a:pPr marL="185738" indent="-185738"/>
            <a:endParaRPr lang="es-MX" sz="1200" b="1">
              <a:solidFill>
                <a:srgbClr val="000000"/>
              </a:solidFill>
            </a:endParaRPr>
          </a:p>
          <a:p>
            <a:pPr marL="185738" indent="-185738"/>
            <a:r>
              <a:rPr lang="es-MX" sz="1200" b="1">
                <a:solidFill>
                  <a:srgbClr val="000000"/>
                </a:solidFill>
              </a:rPr>
              <a:t>k)  Se cuenta con la opinión favorable de un experto independiente.</a:t>
            </a:r>
          </a:p>
          <a:p>
            <a:pPr marL="185738" indent="-185738"/>
            <a:endParaRPr lang="es-MX" sz="1200" b="1">
              <a:solidFill>
                <a:srgbClr val="000000"/>
              </a:solidFill>
            </a:endParaRPr>
          </a:p>
          <a:p>
            <a:pPr marL="185738" indent="-185738"/>
            <a:r>
              <a:rPr lang="es-MX" sz="1200" b="1">
                <a:solidFill>
                  <a:srgbClr val="000000"/>
                </a:solidFill>
              </a:rPr>
              <a:t>l) La solicitud de autorización del MI fue aprobada por el consejo de administración.</a:t>
            </a:r>
          </a:p>
          <a:p>
            <a:pPr marL="185738" indent="-185738"/>
            <a:endParaRPr lang="es-MX" sz="1200" b="1">
              <a:solidFill>
                <a:srgbClr val="000000"/>
              </a:solidFill>
            </a:endParaRPr>
          </a:p>
          <a:p>
            <a:pPr marL="185738" indent="-185738"/>
            <a:endParaRPr lang="es-MX" sz="1200" b="1">
              <a:solidFill>
                <a:srgbClr val="000000"/>
              </a:solidFill>
            </a:endParaRPr>
          </a:p>
          <a:p>
            <a:pPr marL="185738" indent="-185738"/>
            <a:r>
              <a:rPr lang="es-MX" sz="1200" b="1">
                <a:solidFill>
                  <a:srgbClr val="000000"/>
                </a:solidFill>
              </a:rPr>
              <a:t>Durante los dos años siguientes a la autorización de un MI, se deberán presentar a la Comisión, el cálculo de su requerimiento de capital de solvencia estimado con arreglo a la fórmula general  conjuntamente con el cálculo que realicen conforme a su MI.</a:t>
            </a:r>
          </a:p>
        </p:txBody>
      </p:sp>
      <p:sp>
        <p:nvSpPr>
          <p:cNvPr id="68611" name="3 CuadroTexto"/>
          <p:cNvSpPr txBox="1">
            <a:spLocks noChangeArrowheads="1"/>
          </p:cNvSpPr>
          <p:nvPr/>
        </p:nvSpPr>
        <p:spPr bwMode="auto">
          <a:xfrm>
            <a:off x="2857500" y="395288"/>
            <a:ext cx="4813300" cy="461962"/>
          </a:xfrm>
          <a:prstGeom prst="rect">
            <a:avLst/>
          </a:prstGeom>
          <a:noFill/>
          <a:ln w="9525">
            <a:noFill/>
            <a:miter lim="800000"/>
            <a:headEnd/>
            <a:tailEnd/>
          </a:ln>
        </p:spPr>
        <p:txBody>
          <a:bodyPr wrap="none">
            <a:spAutoFit/>
          </a:bodyPr>
          <a:lstStyle/>
          <a:p>
            <a:r>
              <a:rPr lang="es-MX" sz="2400">
                <a:latin typeface="Calibri" pitchFamily="34" charset="0"/>
              </a:rPr>
              <a:t>MODELO INTERNO (MI) continuación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BD8D425D-3641-439B-A7B7-4D0377684868}" type="slidenum">
              <a:rPr lang="es-MX"/>
              <a:pPr>
                <a:defRPr/>
              </a:pPr>
              <a:t>53</a:t>
            </a:fld>
            <a:endParaRPr lang="es-MX"/>
          </a:p>
        </p:txBody>
      </p:sp>
      <p:sp>
        <p:nvSpPr>
          <p:cNvPr id="69634" name="2 Rectángulo"/>
          <p:cNvSpPr>
            <a:spLocks noChangeArrowheads="1"/>
          </p:cNvSpPr>
          <p:nvPr/>
        </p:nvSpPr>
        <p:spPr bwMode="auto">
          <a:xfrm>
            <a:off x="1857375" y="4205288"/>
            <a:ext cx="6286500" cy="1938337"/>
          </a:xfrm>
          <a:prstGeom prst="rect">
            <a:avLst/>
          </a:prstGeom>
          <a:noFill/>
          <a:ln w="9525">
            <a:noFill/>
            <a:miter lim="800000"/>
            <a:headEnd/>
            <a:tailEnd/>
          </a:ln>
        </p:spPr>
        <p:txBody>
          <a:bodyPr>
            <a:spAutoFit/>
          </a:bodyPr>
          <a:lstStyle/>
          <a:p>
            <a:r>
              <a:rPr lang="es-MX" sz="1200" b="1" i="1" dirty="0">
                <a:latin typeface="Calibri" pitchFamily="34" charset="0"/>
              </a:rPr>
              <a:t>El Backtesting es un procedimiento técnico que consiste en validar la idoneidad, precisión y validez de un modelo diseñado para hacer estimaciones, con base en la comparación de las estimaciones hechas por el modelo actuarial respecto de los valores reales observados. </a:t>
            </a:r>
          </a:p>
          <a:p>
            <a:endParaRPr lang="es-MX" sz="1200" b="1" i="1" dirty="0">
              <a:latin typeface="Calibri" pitchFamily="34" charset="0"/>
            </a:endParaRPr>
          </a:p>
          <a:p>
            <a:r>
              <a:rPr lang="es-MX" sz="1200" b="1" i="1" dirty="0">
                <a:latin typeface="Calibri" pitchFamily="34" charset="0"/>
              </a:rPr>
              <a:t>En el ámbito actuarial, las pruebas de Backtesting han ido cobrando relevancia a medida que los modelos se vuelven más sofisticados y aumenta con ello la incertidumbre de conocer a priori si dichos modelos van a funcionar adecuadamente. </a:t>
            </a:r>
          </a:p>
          <a:p>
            <a:endParaRPr lang="es-MX" sz="1200" b="1" i="1" dirty="0">
              <a:latin typeface="Calibri" pitchFamily="34" charset="0"/>
            </a:endParaRPr>
          </a:p>
          <a:p>
            <a:pPr algn="r"/>
            <a:r>
              <a:rPr lang="es-MX" sz="1200" b="1" dirty="0">
                <a:latin typeface="Calibri" pitchFamily="34" charset="0"/>
              </a:rPr>
              <a:t>Pedro Aguilar Beltrán </a:t>
            </a:r>
          </a:p>
          <a:p>
            <a:pPr algn="r"/>
            <a:r>
              <a:rPr lang="es-MX" sz="1200" b="1" dirty="0">
                <a:latin typeface="Calibri" pitchFamily="34" charset="0"/>
              </a:rPr>
              <a:t>Jorge Avendaño Estrada</a:t>
            </a:r>
          </a:p>
        </p:txBody>
      </p:sp>
      <p:sp>
        <p:nvSpPr>
          <p:cNvPr id="69635" name="3 CuadroTexto"/>
          <p:cNvSpPr txBox="1">
            <a:spLocks noChangeArrowheads="1"/>
          </p:cNvSpPr>
          <p:nvPr/>
        </p:nvSpPr>
        <p:spPr bwMode="auto">
          <a:xfrm>
            <a:off x="3429000" y="701675"/>
            <a:ext cx="3429000" cy="584200"/>
          </a:xfrm>
          <a:prstGeom prst="rect">
            <a:avLst/>
          </a:prstGeom>
          <a:noFill/>
          <a:ln w="9525">
            <a:noFill/>
            <a:miter lim="800000"/>
            <a:headEnd/>
            <a:tailEnd/>
          </a:ln>
        </p:spPr>
        <p:txBody>
          <a:bodyPr>
            <a:spAutoFit/>
          </a:bodyPr>
          <a:lstStyle/>
          <a:p>
            <a:r>
              <a:rPr lang="es-MX" sz="3200" dirty="0">
                <a:latin typeface="Calibri" pitchFamily="34" charset="0"/>
              </a:rPr>
              <a:t>Backtesting</a:t>
            </a:r>
          </a:p>
        </p:txBody>
      </p:sp>
      <p:sp>
        <p:nvSpPr>
          <p:cNvPr id="69636" name="5 Rectángulo"/>
          <p:cNvSpPr>
            <a:spLocks noChangeArrowheads="1"/>
          </p:cNvSpPr>
          <p:nvPr/>
        </p:nvSpPr>
        <p:spPr bwMode="auto">
          <a:xfrm>
            <a:off x="857250" y="1973263"/>
            <a:ext cx="5429250" cy="1370012"/>
          </a:xfrm>
          <a:prstGeom prst="rect">
            <a:avLst/>
          </a:prstGeom>
          <a:noFill/>
          <a:ln w="9525">
            <a:noFill/>
            <a:miter lim="800000"/>
            <a:headEnd/>
            <a:tailEnd/>
          </a:ln>
        </p:spPr>
        <p:txBody>
          <a:bodyPr>
            <a:spAutoFit/>
          </a:bodyPr>
          <a:lstStyle/>
          <a:p>
            <a:pPr algn="just"/>
            <a:r>
              <a:rPr lang="es-MX" sz="1200" b="1"/>
              <a:t>Las Instituciones de Seguros establecerán procesos y procedimientos para garantizar que la mejor estimación y las hipótesis en las que se base su cálculo, se comparen periódicamente con su experiencia anterior. Cuando dicha comparación ponga de manifiesto una desviación sistemática entre la experiencia y el cálculo de la mejor estimación, la Institución de Seguros deberá realizar los ajustes necesarios en los métodos actuariales o hipótesis utilizados;</a:t>
            </a:r>
            <a:endParaRPr lang="es-MX" sz="1200" b="1">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3263ADA6-84BB-4DED-AD35-B9755D6631E9}" type="slidenum">
              <a:rPr lang="es-MX"/>
              <a:pPr>
                <a:defRPr/>
              </a:pPr>
              <a:t>54</a:t>
            </a:fld>
            <a:endParaRPr lang="es-MX"/>
          </a:p>
        </p:txBody>
      </p:sp>
      <p:sp>
        <p:nvSpPr>
          <p:cNvPr id="70658" name="2 Rectángulo"/>
          <p:cNvSpPr>
            <a:spLocks noChangeArrowheads="1"/>
          </p:cNvSpPr>
          <p:nvPr/>
        </p:nvSpPr>
        <p:spPr bwMode="auto">
          <a:xfrm>
            <a:off x="857250" y="1682750"/>
            <a:ext cx="7429500" cy="3308350"/>
          </a:xfrm>
          <a:prstGeom prst="rect">
            <a:avLst/>
          </a:prstGeom>
          <a:noFill/>
          <a:ln w="9525">
            <a:noFill/>
            <a:miter lim="800000"/>
            <a:headEnd/>
            <a:tailEnd/>
          </a:ln>
        </p:spPr>
        <p:txBody>
          <a:bodyPr>
            <a:spAutoFit/>
          </a:bodyPr>
          <a:lstStyle/>
          <a:p>
            <a:r>
              <a:rPr lang="es-MX" sz="1100">
                <a:latin typeface="Calibri" pitchFamily="34" charset="0"/>
              </a:rPr>
              <a:t>Se deberá contar con un sistema efectivo y permanente de revisión del cumplimiento de la normatividad interna y externa .</a:t>
            </a:r>
          </a:p>
          <a:p>
            <a:endParaRPr lang="es-MX" sz="1100">
              <a:latin typeface="Calibri" pitchFamily="34" charset="0"/>
            </a:endParaRPr>
          </a:p>
          <a:p>
            <a:r>
              <a:rPr lang="es-MX" sz="1100">
                <a:latin typeface="Calibri" pitchFamily="34" charset="0"/>
              </a:rPr>
              <a:t>La función de auditoría interna deberá ser:</a:t>
            </a:r>
          </a:p>
          <a:p>
            <a:endParaRPr lang="es-MX" sz="1100">
              <a:latin typeface="Calibri" pitchFamily="34" charset="0"/>
            </a:endParaRPr>
          </a:p>
          <a:p>
            <a:r>
              <a:rPr lang="es-MX" sz="1100">
                <a:latin typeface="Calibri" pitchFamily="34" charset="0"/>
              </a:rPr>
              <a:t>Objetiva e independiente de las funciones operativas.</a:t>
            </a:r>
          </a:p>
          <a:p>
            <a:endParaRPr lang="es-MX" sz="1100">
              <a:latin typeface="Calibri" pitchFamily="34" charset="0"/>
            </a:endParaRPr>
          </a:p>
          <a:p>
            <a:r>
              <a:rPr lang="es-MX" sz="1100">
                <a:latin typeface="Calibri" pitchFamily="34" charset="0"/>
              </a:rPr>
              <a:t>Efectuada por un área específica que forme parte de la estructura organizacional .</a:t>
            </a:r>
          </a:p>
          <a:p>
            <a:endParaRPr lang="es-MX" sz="1100">
              <a:latin typeface="Calibri" pitchFamily="34" charset="0"/>
            </a:endParaRPr>
          </a:p>
          <a:p>
            <a:endParaRPr lang="es-MX" sz="1100">
              <a:latin typeface="Calibri" pitchFamily="34" charset="0"/>
            </a:endParaRPr>
          </a:p>
          <a:p>
            <a:r>
              <a:rPr lang="es-MX" sz="1100">
                <a:latin typeface="Calibri" pitchFamily="34" charset="0"/>
              </a:rPr>
              <a:t>Será responsable de revisar periódicamente, mediante pruebas selectivas, que :</a:t>
            </a:r>
          </a:p>
          <a:p>
            <a:endParaRPr lang="es-MX" sz="1100">
              <a:latin typeface="Calibri" pitchFamily="34" charset="0"/>
            </a:endParaRPr>
          </a:p>
          <a:p>
            <a:r>
              <a:rPr lang="es-MX" sz="1100">
                <a:latin typeface="Calibri" pitchFamily="34" charset="0"/>
              </a:rPr>
              <a:t>Las políticas y normas establecidas por el Consejo de Administración se apliquen de manera adecuada,</a:t>
            </a:r>
          </a:p>
          <a:p>
            <a:endParaRPr lang="es-MX" sz="1100">
              <a:latin typeface="Calibri" pitchFamily="34" charset="0"/>
            </a:endParaRPr>
          </a:p>
          <a:p>
            <a:r>
              <a:rPr lang="es-MX" sz="1100">
                <a:latin typeface="Calibri" pitchFamily="34" charset="0"/>
              </a:rPr>
              <a:t>Verificar el correcto funcionamiento del sistema de control interno, su consistencia con los objetivos y lineamientos aplicables en la materia, y si éste es suficiente y adecuado para la actividad de la institución. </a:t>
            </a:r>
          </a:p>
          <a:p>
            <a:endParaRPr lang="es-MX" sz="1100">
              <a:latin typeface="Calibri" pitchFamily="34" charset="0"/>
            </a:endParaRPr>
          </a:p>
          <a:p>
            <a:r>
              <a:rPr lang="es-MX" sz="1100">
                <a:latin typeface="Calibri" pitchFamily="34" charset="0"/>
              </a:rPr>
              <a:t>Los resultados y recomendaciones derivadas de la auditoría interna deberán ser notificados al consejo de administración y a la dirección general de la institución, con el propósito de garantizar la aplicación de las medidas correctivas que correspondan;</a:t>
            </a:r>
          </a:p>
          <a:p>
            <a:endParaRPr lang="es-MX" sz="1100">
              <a:latin typeface="Calibri" pitchFamily="34" charset="0"/>
            </a:endParaRPr>
          </a:p>
        </p:txBody>
      </p:sp>
      <p:sp>
        <p:nvSpPr>
          <p:cNvPr id="70659" name="3 CuadroTexto"/>
          <p:cNvSpPr txBox="1">
            <a:spLocks noChangeArrowheads="1"/>
          </p:cNvSpPr>
          <p:nvPr/>
        </p:nvSpPr>
        <p:spPr bwMode="auto">
          <a:xfrm>
            <a:off x="2428875" y="571500"/>
            <a:ext cx="3571875" cy="369888"/>
          </a:xfrm>
          <a:prstGeom prst="rect">
            <a:avLst/>
          </a:prstGeom>
          <a:noFill/>
          <a:ln w="9525">
            <a:noFill/>
            <a:miter lim="800000"/>
            <a:headEnd/>
            <a:tailEnd/>
          </a:ln>
        </p:spPr>
        <p:txBody>
          <a:bodyPr>
            <a:spAutoFit/>
          </a:bodyPr>
          <a:lstStyle/>
          <a:p>
            <a:pPr algn="ctr"/>
            <a:r>
              <a:rPr lang="es-MX">
                <a:latin typeface="Calibri" pitchFamily="34" charset="0"/>
              </a:rPr>
              <a:t>AUDITORÍA INTERNA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117157FF-CFFF-4CC0-A983-494C0656D900}" type="slidenum">
              <a:rPr lang="es-MX"/>
              <a:pPr>
                <a:defRPr/>
              </a:pPr>
              <a:t>55</a:t>
            </a:fld>
            <a:endParaRPr lang="es-MX"/>
          </a:p>
        </p:txBody>
      </p:sp>
      <p:sp>
        <p:nvSpPr>
          <p:cNvPr id="3" name="2 Rectángulo"/>
          <p:cNvSpPr/>
          <p:nvPr/>
        </p:nvSpPr>
        <p:spPr>
          <a:xfrm>
            <a:off x="571500" y="1000125"/>
            <a:ext cx="7786688" cy="5262563"/>
          </a:xfrm>
          <a:prstGeom prst="rect">
            <a:avLst/>
          </a:prstGeom>
        </p:spPr>
        <p:txBody>
          <a:bodyPr>
            <a:spAutoFit/>
          </a:bodyPr>
          <a:lstStyle/>
          <a:p>
            <a:pPr fontAlgn="auto">
              <a:spcBef>
                <a:spcPts val="0"/>
              </a:spcBef>
              <a:spcAft>
                <a:spcPts val="0"/>
              </a:spcAft>
              <a:defRPr/>
            </a:pPr>
            <a:r>
              <a:rPr lang="es-MX" sz="1400" dirty="0">
                <a:latin typeface="+mn-lt"/>
              </a:rPr>
              <a:t>Órgano responsable de vigilar el apego de la institución a la normatividad interna definida por el consejo de administración, así como el cumplimiento de las </a:t>
            </a:r>
            <a:r>
              <a:rPr lang="es-MX" sz="1400" dirty="0" err="1">
                <a:latin typeface="+mn-lt"/>
              </a:rPr>
              <a:t>disposicioneslegales</a:t>
            </a:r>
            <a:r>
              <a:rPr lang="es-MX" sz="1400" dirty="0">
                <a:latin typeface="+mn-lt"/>
              </a:rPr>
              <a:t> y administrativas aplicables.</a:t>
            </a:r>
          </a:p>
          <a:p>
            <a:pPr fontAlgn="auto">
              <a:spcBef>
                <a:spcPts val="0"/>
              </a:spcBef>
              <a:spcAft>
                <a:spcPts val="0"/>
              </a:spcAft>
              <a:defRPr/>
            </a:pPr>
            <a:endParaRPr lang="es-MX" sz="1400" b="1" dirty="0">
              <a:latin typeface="+mn-lt"/>
            </a:endParaRPr>
          </a:p>
          <a:p>
            <a:pPr marL="400050" indent="-400050" fontAlgn="auto">
              <a:spcBef>
                <a:spcPts val="0"/>
              </a:spcBef>
              <a:spcAft>
                <a:spcPts val="0"/>
              </a:spcAft>
              <a:buFontTx/>
              <a:buAutoNum type="romanUcPeriod"/>
              <a:defRPr/>
            </a:pPr>
            <a:r>
              <a:rPr lang="es-MX" sz="1400" b="1" dirty="0">
                <a:latin typeface="+mn-lt"/>
              </a:rPr>
              <a:t>D</a:t>
            </a:r>
            <a:r>
              <a:rPr lang="es-MX" sz="1400" dirty="0">
                <a:latin typeface="+mn-lt"/>
              </a:rPr>
              <a:t>eberá, como mínimo, dar seguimiento al cumplimiento de:</a:t>
            </a:r>
          </a:p>
          <a:p>
            <a:pPr marL="400050" indent="-400050" fontAlgn="auto">
              <a:spcBef>
                <a:spcPts val="0"/>
              </a:spcBef>
              <a:spcAft>
                <a:spcPts val="0"/>
              </a:spcAft>
              <a:defRPr/>
            </a:pPr>
            <a:endParaRPr lang="es-MX" sz="1400" dirty="0">
              <a:latin typeface="+mn-lt"/>
            </a:endParaRPr>
          </a:p>
          <a:p>
            <a:pPr fontAlgn="auto">
              <a:spcBef>
                <a:spcPts val="0"/>
              </a:spcBef>
              <a:spcAft>
                <a:spcPts val="0"/>
              </a:spcAft>
              <a:defRPr/>
            </a:pPr>
            <a:r>
              <a:rPr lang="es-MX" sz="1400" b="1" dirty="0">
                <a:latin typeface="+mn-lt"/>
              </a:rPr>
              <a:t>a) </a:t>
            </a:r>
            <a:r>
              <a:rPr lang="es-MX" sz="1400" dirty="0">
                <a:latin typeface="+mn-lt"/>
              </a:rPr>
              <a:t>Las políticas en materia de gobierno corporativo de la institución, adoptadas por el consejo de</a:t>
            </a:r>
          </a:p>
          <a:p>
            <a:pPr fontAlgn="auto">
              <a:spcBef>
                <a:spcPts val="0"/>
              </a:spcBef>
              <a:spcAft>
                <a:spcPts val="0"/>
              </a:spcAft>
              <a:defRPr/>
            </a:pPr>
            <a:r>
              <a:rPr lang="es-MX" sz="1400" dirty="0">
                <a:latin typeface="+mn-lt"/>
              </a:rPr>
              <a:t>Administración.</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b="1" dirty="0">
                <a:latin typeface="+mn-lt"/>
              </a:rPr>
              <a:t>b) </a:t>
            </a:r>
            <a:r>
              <a:rPr lang="es-MX" sz="1400" dirty="0">
                <a:latin typeface="+mn-lt"/>
              </a:rPr>
              <a:t>Las actividades de auditoría interna y externa, así como las de control interno de la institución.</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b="1" dirty="0">
                <a:latin typeface="+mn-lt"/>
              </a:rPr>
              <a:t>c) </a:t>
            </a:r>
            <a:r>
              <a:rPr lang="es-MX" sz="1400" dirty="0">
                <a:latin typeface="+mn-lt"/>
              </a:rPr>
              <a:t>Las disposiciones legales y administrativas aplicables a la institución.</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dirty="0">
                <a:latin typeface="+mn-lt"/>
              </a:rPr>
              <a:t>Deberá sesionar, cuando menos trimestralmente y  las sesiones podrán celebrarse por medios electrónicos, videoconferencia o teléfono.</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dirty="0">
                <a:latin typeface="+mn-lt"/>
              </a:rPr>
              <a:t>Invitados, con derecho a voz pero sin voto: el director general, el responsable de las funciones de auditoría interna, el o los comisarios, el o los responsables de las funciones de control interno de la institución, así como cualquier otra persona invitada en razón del tema a discutirse,.</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dirty="0">
                <a:latin typeface="+mn-lt"/>
              </a:rPr>
              <a:t>El auditor interno y el director general de la institución, podrán someter a consideración del comité, asuntos para su inclusión dentro del orden del día; </a:t>
            </a:r>
          </a:p>
          <a:p>
            <a:pPr fontAlgn="auto">
              <a:spcBef>
                <a:spcPts val="0"/>
              </a:spcBef>
              <a:spcAft>
                <a:spcPts val="0"/>
              </a:spcAft>
              <a:defRPr/>
            </a:pPr>
            <a:endParaRPr lang="es-MX" sz="1400" dirty="0">
              <a:latin typeface="+mn-lt"/>
            </a:endParaRPr>
          </a:p>
          <a:p>
            <a:pPr fontAlgn="auto">
              <a:spcBef>
                <a:spcPts val="0"/>
              </a:spcBef>
              <a:spcAft>
                <a:spcPts val="0"/>
              </a:spcAft>
              <a:defRPr/>
            </a:pPr>
            <a:r>
              <a:rPr lang="es-MX" sz="1400" dirty="0">
                <a:latin typeface="+mn-lt"/>
              </a:rPr>
              <a:t>El comité de auditoría deberá proponer, para aprobación del consejo de administración, el sistema de control interno</a:t>
            </a:r>
          </a:p>
        </p:txBody>
      </p:sp>
      <p:sp>
        <p:nvSpPr>
          <p:cNvPr id="71683" name="3 CuadroTexto"/>
          <p:cNvSpPr txBox="1">
            <a:spLocks noChangeArrowheads="1"/>
          </p:cNvSpPr>
          <p:nvPr/>
        </p:nvSpPr>
        <p:spPr bwMode="auto">
          <a:xfrm>
            <a:off x="2857500" y="415925"/>
            <a:ext cx="2857500" cy="369888"/>
          </a:xfrm>
          <a:prstGeom prst="rect">
            <a:avLst/>
          </a:prstGeom>
          <a:noFill/>
          <a:ln w="9525">
            <a:noFill/>
            <a:miter lim="800000"/>
            <a:headEnd/>
            <a:tailEnd/>
          </a:ln>
        </p:spPr>
        <p:txBody>
          <a:bodyPr>
            <a:spAutoFit/>
          </a:bodyPr>
          <a:lstStyle/>
          <a:p>
            <a:r>
              <a:rPr lang="es-MX">
                <a:latin typeface="Calibri" pitchFamily="34" charset="0"/>
              </a:rPr>
              <a:t>COMITÉ DE AUDITORÍA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53C8BBE5-7766-4294-A76C-BB2A170A1640}" type="slidenum">
              <a:rPr lang="es-MX"/>
              <a:pPr>
                <a:defRPr/>
              </a:pPr>
              <a:t>56</a:t>
            </a:fld>
            <a:endParaRPr lang="es-MX"/>
          </a:p>
        </p:txBody>
      </p:sp>
      <p:sp>
        <p:nvSpPr>
          <p:cNvPr id="72706" name="2 Rectángulo"/>
          <p:cNvSpPr>
            <a:spLocks noChangeArrowheads="1"/>
          </p:cNvSpPr>
          <p:nvPr/>
        </p:nvSpPr>
        <p:spPr bwMode="auto">
          <a:xfrm>
            <a:off x="857250" y="1357313"/>
            <a:ext cx="7572375" cy="4524375"/>
          </a:xfrm>
          <a:prstGeom prst="rect">
            <a:avLst/>
          </a:prstGeom>
          <a:noFill/>
          <a:ln w="9525">
            <a:noFill/>
            <a:miter lim="800000"/>
            <a:headEnd/>
            <a:tailEnd/>
          </a:ln>
        </p:spPr>
        <p:txBody>
          <a:bodyPr>
            <a:spAutoFit/>
          </a:bodyPr>
          <a:lstStyle/>
          <a:p>
            <a:endParaRPr lang="es-MX" sz="1200" b="1">
              <a:solidFill>
                <a:srgbClr val="000000"/>
              </a:solidFill>
            </a:endParaRPr>
          </a:p>
          <a:p>
            <a:r>
              <a:rPr lang="es-MX" sz="1200" b="1">
                <a:solidFill>
                  <a:srgbClr val="000000"/>
                </a:solidFill>
              </a:rPr>
              <a:t>Las Instituciones deberán establecer un sistema eficaz y permanente de contraloría interna</a:t>
            </a:r>
            <a:r>
              <a:rPr lang="es-MX" sz="1200">
                <a:solidFill>
                  <a:srgbClr val="000000"/>
                </a:solidFill>
              </a:rPr>
              <a:t>, </a:t>
            </a:r>
          </a:p>
          <a:p>
            <a:endParaRPr lang="es-MX" sz="1200">
              <a:solidFill>
                <a:srgbClr val="000000"/>
              </a:solidFill>
            </a:endParaRPr>
          </a:p>
          <a:p>
            <a:pPr>
              <a:buFont typeface="Arial" charset="0"/>
              <a:buChar char="•"/>
            </a:pPr>
            <a:r>
              <a:rPr lang="es-MX" sz="1200">
                <a:solidFill>
                  <a:srgbClr val="000000"/>
                </a:solidFill>
              </a:rPr>
              <a:t> Consistirá, por lo menos, en el desempeño de las actividades relacionadas con el diseño, establecimiento y actualización de medidas y controles que propicien el cumplimiento de la normatividad interna y externa aplicable a la institución de que se trate en la realización de sus actividades.</a:t>
            </a:r>
          </a:p>
          <a:p>
            <a:pPr>
              <a:buFont typeface="Arial" charset="0"/>
              <a:buChar char="•"/>
            </a:pPr>
            <a:endParaRPr lang="es-MX" sz="1200">
              <a:solidFill>
                <a:srgbClr val="000000"/>
              </a:solidFill>
            </a:endParaRPr>
          </a:p>
          <a:p>
            <a:pPr>
              <a:buFont typeface="Arial" charset="0"/>
              <a:buChar char="•"/>
            </a:pPr>
            <a:r>
              <a:rPr lang="es-MX" sz="1200">
                <a:solidFill>
                  <a:srgbClr val="000000"/>
                </a:solidFill>
              </a:rPr>
              <a:t> La función de contraloría interna constará, como mínimo, de:</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Procedimientos administrativos y contables, </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Un marco de control interno, </a:t>
            </a:r>
          </a:p>
          <a:p>
            <a:pPr>
              <a:buFont typeface="Arial" charset="0"/>
              <a:buChar char="•"/>
            </a:pPr>
            <a:endParaRPr lang="es-MX" sz="1200">
              <a:solidFill>
                <a:srgbClr val="000000"/>
              </a:solidFill>
            </a:endParaRPr>
          </a:p>
          <a:p>
            <a:pPr lvl="1">
              <a:buFont typeface="Arial" charset="0"/>
              <a:buChar char="•"/>
            </a:pPr>
            <a:r>
              <a:rPr lang="es-MX" sz="1200">
                <a:solidFill>
                  <a:srgbClr val="000000"/>
                </a:solidFill>
              </a:rPr>
              <a:t> Mecanismos adecuados de información a todos los niveles de la institución, así como de una función permanente de comprobación de las actividades d e la misma.</a:t>
            </a:r>
          </a:p>
          <a:p>
            <a:pPr>
              <a:buFont typeface="Arial" charset="0"/>
              <a:buChar char="•"/>
            </a:pPr>
            <a:endParaRPr lang="es-MX" sz="1200">
              <a:solidFill>
                <a:srgbClr val="000000"/>
              </a:solidFill>
            </a:endParaRPr>
          </a:p>
          <a:p>
            <a:pPr>
              <a:buFont typeface="Arial" charset="0"/>
              <a:buChar char="•"/>
            </a:pPr>
            <a:r>
              <a:rPr lang="es-MX" sz="1200">
                <a:solidFill>
                  <a:srgbClr val="000000"/>
                </a:solidFill>
              </a:rPr>
              <a:t> Deberá proporcionar al consejo de administración y a la dirección general los elementos necesarios para evaluar el cumplimiento de las disposiciones legales, reglamentarias y administrativas aplicables, así como las posibles repercusiones de cualquier modificación del entorno legal en las operaciones de la institución, y la determinación y evaluación del riesgo legal.</a:t>
            </a:r>
          </a:p>
          <a:p>
            <a:pPr>
              <a:buFont typeface="Arial" charset="0"/>
              <a:buChar char="•"/>
            </a:pPr>
            <a:endParaRPr lang="es-MX" sz="1200">
              <a:solidFill>
                <a:srgbClr val="000000"/>
              </a:solidFill>
            </a:endParaRPr>
          </a:p>
          <a:p>
            <a:pPr>
              <a:buFont typeface="Arial" charset="0"/>
              <a:buChar char="•"/>
            </a:pPr>
            <a:r>
              <a:rPr lang="es-MX" sz="1200">
                <a:solidFill>
                  <a:srgbClr val="000000"/>
                </a:solidFill>
              </a:rPr>
              <a:t> Los resultados y recomendaciones derivados de la función de contraloría interna deberán ser notificados al consejo de administración y a la dirección general de la institución, con el propósito de garantizar la aplicación de las medidas correctivas que correspondan;</a:t>
            </a:r>
          </a:p>
        </p:txBody>
      </p:sp>
      <p:sp>
        <p:nvSpPr>
          <p:cNvPr id="72707" name="3 CuadroTexto"/>
          <p:cNvSpPr txBox="1">
            <a:spLocks noChangeArrowheads="1"/>
          </p:cNvSpPr>
          <p:nvPr/>
        </p:nvSpPr>
        <p:spPr bwMode="auto">
          <a:xfrm>
            <a:off x="3500438" y="428625"/>
            <a:ext cx="1577975" cy="461963"/>
          </a:xfrm>
          <a:prstGeom prst="rect">
            <a:avLst/>
          </a:prstGeom>
          <a:noFill/>
          <a:ln w="9525">
            <a:noFill/>
            <a:miter lim="800000"/>
            <a:headEnd/>
            <a:tailEnd/>
          </a:ln>
        </p:spPr>
        <p:txBody>
          <a:bodyPr wrap="none">
            <a:spAutoFit/>
          </a:bodyPr>
          <a:lstStyle/>
          <a:p>
            <a:r>
              <a:rPr lang="es-MX" sz="2400">
                <a:latin typeface="Calibri" pitchFamily="34" charset="0"/>
              </a:rPr>
              <a:t>Contraloría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786313" y="4000500"/>
            <a:ext cx="3571875" cy="2214563"/>
          </a:xfrm>
          <a:prstGeom prst="rect">
            <a:avLst/>
          </a:prstGeom>
          <a:noFill/>
          <a:ln w="9525">
            <a:noFill/>
            <a:miter lim="800000"/>
            <a:headEnd/>
            <a:tailEnd/>
          </a:ln>
        </p:spPr>
        <p:txBody>
          <a:bodyPr/>
          <a:lstStyle/>
          <a:p>
            <a:pPr marL="355600" lvl="2" indent="-355600" fontAlgn="auto">
              <a:spcBef>
                <a:spcPct val="20000"/>
              </a:spcBef>
              <a:spcAft>
                <a:spcPts val="0"/>
              </a:spcAft>
              <a:defRPr/>
            </a:pPr>
            <a:endParaRPr lang="es-MX" sz="1200" kern="0" dirty="0">
              <a:solidFill>
                <a:schemeClr val="bg1"/>
              </a:solidFill>
              <a:latin typeface="+mn-lt"/>
            </a:endParaRPr>
          </a:p>
          <a:p>
            <a:pPr marL="355600" lvl="2" indent="-355600" fontAlgn="auto">
              <a:spcBef>
                <a:spcPct val="20000"/>
              </a:spcBef>
              <a:spcAft>
                <a:spcPts val="0"/>
              </a:spcAft>
              <a:defRPr/>
            </a:pPr>
            <a:endParaRPr lang="es-MX" sz="1200" kern="0" dirty="0">
              <a:solidFill>
                <a:schemeClr val="bg1"/>
              </a:solidFill>
              <a:latin typeface="+mn-lt"/>
            </a:endParaRPr>
          </a:p>
          <a:p>
            <a:pPr marL="355600" lvl="2" indent="-355600" fontAlgn="auto">
              <a:spcBef>
                <a:spcPct val="20000"/>
              </a:spcBef>
              <a:spcAft>
                <a:spcPts val="0"/>
              </a:spcAft>
              <a:defRPr/>
            </a:pPr>
            <a:r>
              <a:rPr lang="es-MX" sz="1200" kern="0" dirty="0">
                <a:solidFill>
                  <a:schemeClr val="bg1"/>
                </a:solidFill>
                <a:latin typeface="+mn-lt"/>
              </a:rPr>
              <a:t>Los principales factores que contribuyeron a que </a:t>
            </a:r>
          </a:p>
          <a:p>
            <a:pPr marL="355600" lvl="2" indent="-355600" fontAlgn="auto">
              <a:spcBef>
                <a:spcPct val="20000"/>
              </a:spcBef>
              <a:spcAft>
                <a:spcPts val="0"/>
              </a:spcAft>
              <a:defRPr/>
            </a:pPr>
            <a:r>
              <a:rPr lang="es-MX" sz="1200" kern="0" dirty="0">
                <a:solidFill>
                  <a:schemeClr val="bg1"/>
                </a:solidFill>
                <a:latin typeface="+mn-lt"/>
              </a:rPr>
              <a:t>se cometieran los fraudes fueron:</a:t>
            </a:r>
          </a:p>
          <a:p>
            <a:pPr marL="812800" lvl="3" indent="-355600" fontAlgn="auto">
              <a:spcBef>
                <a:spcPct val="20000"/>
              </a:spcBef>
              <a:spcAft>
                <a:spcPts val="0"/>
              </a:spcAft>
              <a:defRPr/>
            </a:pPr>
            <a:r>
              <a:rPr lang="es-MX" sz="1200" kern="0" dirty="0">
                <a:solidFill>
                  <a:schemeClr val="bg1"/>
                </a:solidFill>
                <a:latin typeface="+mn-lt"/>
              </a:rPr>
              <a:t>Fallas en la supervisión del personal.</a:t>
            </a:r>
          </a:p>
          <a:p>
            <a:pPr marL="812800" lvl="3" indent="-355600" fontAlgn="auto">
              <a:spcBef>
                <a:spcPct val="20000"/>
              </a:spcBef>
              <a:spcAft>
                <a:spcPts val="0"/>
              </a:spcAft>
              <a:defRPr/>
            </a:pPr>
            <a:r>
              <a:rPr lang="es-MX" sz="1200" kern="0" dirty="0">
                <a:solidFill>
                  <a:schemeClr val="bg1"/>
                </a:solidFill>
                <a:latin typeface="+mn-lt"/>
              </a:rPr>
              <a:t>Falta de controles internos.</a:t>
            </a:r>
          </a:p>
          <a:p>
            <a:pPr marL="812800" lvl="3" indent="-355600" fontAlgn="auto">
              <a:spcBef>
                <a:spcPct val="20000"/>
              </a:spcBef>
              <a:spcAft>
                <a:spcPts val="0"/>
              </a:spcAft>
              <a:defRPr/>
            </a:pPr>
            <a:r>
              <a:rPr lang="es-MX" sz="1200" kern="0" dirty="0">
                <a:solidFill>
                  <a:schemeClr val="bg1"/>
                </a:solidFill>
                <a:latin typeface="+mn-lt"/>
              </a:rPr>
              <a:t>Deficiente infraestructura ética.</a:t>
            </a:r>
          </a:p>
          <a:p>
            <a:pPr marL="355600" lvl="2" indent="-355600" fontAlgn="auto">
              <a:spcBef>
                <a:spcPct val="20000"/>
              </a:spcBef>
              <a:spcAft>
                <a:spcPts val="0"/>
              </a:spcAft>
              <a:defRPr/>
            </a:pPr>
            <a:endParaRPr lang="es-MX" sz="1200" kern="0" dirty="0">
              <a:solidFill>
                <a:schemeClr val="bg1"/>
              </a:solidFill>
              <a:latin typeface="+mn-lt"/>
            </a:endParaRPr>
          </a:p>
          <a:p>
            <a:pPr marL="355600" lvl="2" indent="-355600" fontAlgn="auto">
              <a:spcBef>
                <a:spcPct val="20000"/>
              </a:spcBef>
              <a:spcAft>
                <a:spcPts val="0"/>
              </a:spcAft>
              <a:buFont typeface="Wingdings" pitchFamily="2" charset="2"/>
              <a:buChar char="Ø"/>
              <a:defRPr/>
            </a:pPr>
            <a:endParaRPr lang="es-MX" sz="1200" kern="0" dirty="0">
              <a:solidFill>
                <a:schemeClr val="bg1"/>
              </a:solidFill>
              <a:latin typeface="+mn-lt"/>
            </a:endParaRPr>
          </a:p>
          <a:p>
            <a:pPr marL="355600" lvl="2" indent="-355600" fontAlgn="auto">
              <a:spcBef>
                <a:spcPct val="20000"/>
              </a:spcBef>
              <a:spcAft>
                <a:spcPts val="0"/>
              </a:spcAft>
              <a:buFont typeface="Wingdings" pitchFamily="2" charset="2"/>
              <a:buChar char="Ø"/>
              <a:defRPr/>
            </a:pPr>
            <a:endParaRPr lang="es-MX" sz="2400" kern="0" dirty="0">
              <a:solidFill>
                <a:srgbClr val="002060"/>
              </a:solidFill>
              <a:latin typeface="+mn-lt"/>
            </a:endParaRPr>
          </a:p>
        </p:txBody>
      </p:sp>
      <p:sp>
        <p:nvSpPr>
          <p:cNvPr id="19458" name="Rectangle 8"/>
          <p:cNvSpPr>
            <a:spLocks noGrp="1" noChangeArrowheads="1"/>
          </p:cNvSpPr>
          <p:nvPr>
            <p:ph type="title"/>
          </p:nvPr>
        </p:nvSpPr>
        <p:spPr>
          <a:xfrm>
            <a:off x="285720" y="79375"/>
            <a:ext cx="8858250" cy="706438"/>
          </a:xfrm>
        </p:spPr>
        <p:txBody>
          <a:bodyPr>
            <a:noAutofit/>
          </a:bodyPr>
          <a:lstStyle/>
          <a:p>
            <a:pPr algn="l"/>
            <a:r>
              <a:rPr lang="es-MX" sz="2200" dirty="0" smtClean="0"/>
              <a:t>Encuesta de fraude y corrupción en México 2008</a:t>
            </a:r>
            <a:br>
              <a:rPr lang="es-MX" sz="2200" dirty="0" smtClean="0"/>
            </a:br>
            <a:r>
              <a:rPr lang="es-MX" sz="2200" dirty="0" smtClean="0"/>
              <a:t>KPMG</a:t>
            </a:r>
          </a:p>
        </p:txBody>
      </p:sp>
      <p:sp>
        <p:nvSpPr>
          <p:cNvPr id="12" name="11 Marcador de número de diapositiva"/>
          <p:cNvSpPr>
            <a:spLocks noGrp="1"/>
          </p:cNvSpPr>
          <p:nvPr>
            <p:ph type="sldNum" sz="quarter" idx="12"/>
          </p:nvPr>
        </p:nvSpPr>
        <p:spPr/>
        <p:txBody>
          <a:bodyPr>
            <a:normAutofit/>
          </a:bodyPr>
          <a:lstStyle/>
          <a:p>
            <a:pPr>
              <a:defRPr/>
            </a:pPr>
            <a:fld id="{F7F80912-25B4-42A1-B2F6-DD7AB108679B}" type="slidenum">
              <a:rPr lang="es-MX"/>
              <a:pPr>
                <a:defRPr/>
              </a:pPr>
              <a:t>6</a:t>
            </a:fld>
            <a:endParaRPr lang="es-MX"/>
          </a:p>
        </p:txBody>
      </p:sp>
      <p:grpSp>
        <p:nvGrpSpPr>
          <p:cNvPr id="19460" name="Group 3"/>
          <p:cNvGrpSpPr>
            <a:grpSpLocks noChangeAspect="1"/>
          </p:cNvGrpSpPr>
          <p:nvPr/>
        </p:nvGrpSpPr>
        <p:grpSpPr bwMode="auto">
          <a:xfrm>
            <a:off x="4714875" y="1571625"/>
            <a:ext cx="3929063" cy="2143125"/>
            <a:chOff x="3105" y="720"/>
            <a:chExt cx="2645" cy="1704"/>
          </a:xfrm>
        </p:grpSpPr>
        <p:sp>
          <p:nvSpPr>
            <p:cNvPr id="19484" name="AutoShape 2"/>
            <p:cNvSpPr>
              <a:spLocks noChangeAspect="1" noChangeArrowheads="1" noTextEdit="1"/>
            </p:cNvSpPr>
            <p:nvPr/>
          </p:nvSpPr>
          <p:spPr bwMode="auto">
            <a:xfrm>
              <a:off x="3105" y="720"/>
              <a:ext cx="2503" cy="1638"/>
            </a:xfrm>
            <a:prstGeom prst="rect">
              <a:avLst/>
            </a:prstGeom>
            <a:noFill/>
            <a:ln w="9525">
              <a:noFill/>
              <a:miter lim="800000"/>
              <a:headEnd/>
              <a:tailEnd/>
            </a:ln>
          </p:spPr>
          <p:txBody>
            <a:bodyPr/>
            <a:lstStyle/>
            <a:p>
              <a:endParaRPr lang="es-MX"/>
            </a:p>
          </p:txBody>
        </p:sp>
        <p:sp>
          <p:nvSpPr>
            <p:cNvPr id="19485" name="Rectangle 4"/>
            <p:cNvSpPr>
              <a:spLocks noChangeArrowheads="1"/>
            </p:cNvSpPr>
            <p:nvPr/>
          </p:nvSpPr>
          <p:spPr bwMode="auto">
            <a:xfrm>
              <a:off x="3176" y="754"/>
              <a:ext cx="188" cy="130"/>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19486" name="Rectangle 5"/>
            <p:cNvSpPr>
              <a:spLocks noChangeArrowheads="1"/>
            </p:cNvSpPr>
            <p:nvPr/>
          </p:nvSpPr>
          <p:spPr bwMode="auto">
            <a:xfrm>
              <a:off x="3416" y="748"/>
              <a:ext cx="2289"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El 77% de las empresas que operan en México ha </a:t>
              </a:r>
              <a:endParaRPr lang="es-MX">
                <a:latin typeface="Calibri" pitchFamily="34" charset="0"/>
              </a:endParaRPr>
            </a:p>
          </p:txBody>
        </p:sp>
        <p:sp>
          <p:nvSpPr>
            <p:cNvPr id="19487" name="Rectangle 6"/>
            <p:cNvSpPr>
              <a:spLocks noChangeArrowheads="1"/>
            </p:cNvSpPr>
            <p:nvPr/>
          </p:nvSpPr>
          <p:spPr bwMode="auto">
            <a:xfrm>
              <a:off x="3416" y="856"/>
              <a:ext cx="2334"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sufrido cuando menos un fraude en el último año. </a:t>
              </a:r>
              <a:endParaRPr lang="es-MX">
                <a:latin typeface="Calibri" pitchFamily="34" charset="0"/>
              </a:endParaRPr>
            </a:p>
          </p:txBody>
        </p:sp>
        <p:sp>
          <p:nvSpPr>
            <p:cNvPr id="19488" name="Rectangle 7"/>
            <p:cNvSpPr>
              <a:spLocks noChangeArrowheads="1"/>
            </p:cNvSpPr>
            <p:nvPr/>
          </p:nvSpPr>
          <p:spPr bwMode="auto">
            <a:xfrm>
              <a:off x="3416" y="964"/>
              <a:ext cx="2192"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De éstos 46% fue cometido por personal de las </a:t>
              </a:r>
              <a:endParaRPr lang="es-MX">
                <a:latin typeface="Calibri" pitchFamily="34" charset="0"/>
              </a:endParaRPr>
            </a:p>
          </p:txBody>
        </p:sp>
        <p:sp>
          <p:nvSpPr>
            <p:cNvPr id="19489" name="Rectangle 8"/>
            <p:cNvSpPr>
              <a:spLocks noChangeArrowheads="1"/>
            </p:cNvSpPr>
            <p:nvPr/>
          </p:nvSpPr>
          <p:spPr bwMode="auto">
            <a:xfrm>
              <a:off x="3416" y="1077"/>
              <a:ext cx="882"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propias empresas.</a:t>
              </a:r>
              <a:endParaRPr lang="es-MX">
                <a:latin typeface="Calibri" pitchFamily="34" charset="0"/>
              </a:endParaRPr>
            </a:p>
          </p:txBody>
        </p:sp>
        <p:sp>
          <p:nvSpPr>
            <p:cNvPr id="19490" name="Rectangle 9"/>
            <p:cNvSpPr>
              <a:spLocks noChangeArrowheads="1"/>
            </p:cNvSpPr>
            <p:nvPr/>
          </p:nvSpPr>
          <p:spPr bwMode="auto">
            <a:xfrm>
              <a:off x="3176" y="1344"/>
              <a:ext cx="188" cy="130"/>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19491" name="Rectangle 10"/>
            <p:cNvSpPr>
              <a:spLocks noChangeArrowheads="1"/>
            </p:cNvSpPr>
            <p:nvPr/>
          </p:nvSpPr>
          <p:spPr bwMode="auto">
            <a:xfrm>
              <a:off x="3416" y="1338"/>
              <a:ext cx="1926"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Los fraudes más comunes cometidos por </a:t>
              </a:r>
              <a:endParaRPr lang="es-MX">
                <a:latin typeface="Calibri" pitchFamily="34" charset="0"/>
              </a:endParaRPr>
            </a:p>
          </p:txBody>
        </p:sp>
        <p:sp>
          <p:nvSpPr>
            <p:cNvPr id="19492" name="Rectangle 11"/>
            <p:cNvSpPr>
              <a:spLocks noChangeArrowheads="1"/>
            </p:cNvSpPr>
            <p:nvPr/>
          </p:nvSpPr>
          <p:spPr bwMode="auto">
            <a:xfrm>
              <a:off x="3416" y="1445"/>
              <a:ext cx="2276"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empleados de las propias empresas ha sido robo </a:t>
              </a:r>
              <a:endParaRPr lang="es-MX">
                <a:latin typeface="Calibri" pitchFamily="34" charset="0"/>
              </a:endParaRPr>
            </a:p>
          </p:txBody>
        </p:sp>
        <p:sp>
          <p:nvSpPr>
            <p:cNvPr id="19493" name="Rectangle 12"/>
            <p:cNvSpPr>
              <a:spLocks noChangeArrowheads="1"/>
            </p:cNvSpPr>
            <p:nvPr/>
          </p:nvSpPr>
          <p:spPr bwMode="auto">
            <a:xfrm>
              <a:off x="3416" y="1553"/>
              <a:ext cx="2140"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de inventarios y la asociación fraudulenta con </a:t>
              </a:r>
              <a:endParaRPr lang="es-MX">
                <a:latin typeface="Calibri" pitchFamily="34" charset="0"/>
              </a:endParaRPr>
            </a:p>
          </p:txBody>
        </p:sp>
        <p:sp>
          <p:nvSpPr>
            <p:cNvPr id="19494" name="Rectangle 13"/>
            <p:cNvSpPr>
              <a:spLocks noChangeArrowheads="1"/>
            </p:cNvSpPr>
            <p:nvPr/>
          </p:nvSpPr>
          <p:spPr bwMode="auto">
            <a:xfrm>
              <a:off x="3416" y="1661"/>
              <a:ext cx="1096" cy="147"/>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proveedores y clientes.</a:t>
              </a:r>
              <a:endParaRPr lang="es-MX">
                <a:latin typeface="Calibri" pitchFamily="34" charset="0"/>
              </a:endParaRPr>
            </a:p>
          </p:txBody>
        </p:sp>
        <p:sp>
          <p:nvSpPr>
            <p:cNvPr id="19495" name="Rectangle 14"/>
            <p:cNvSpPr>
              <a:spLocks noChangeArrowheads="1"/>
            </p:cNvSpPr>
            <p:nvPr/>
          </p:nvSpPr>
          <p:spPr bwMode="auto">
            <a:xfrm>
              <a:off x="3176" y="1928"/>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sp>
          <p:nvSpPr>
            <p:cNvPr id="19496" name="Rectangle 15"/>
            <p:cNvSpPr>
              <a:spLocks noChangeArrowheads="1"/>
            </p:cNvSpPr>
            <p:nvPr/>
          </p:nvSpPr>
          <p:spPr bwMode="auto">
            <a:xfrm>
              <a:off x="3436" y="1922"/>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sp>
          <p:nvSpPr>
            <p:cNvPr id="19497" name="Rectangle 16"/>
            <p:cNvSpPr>
              <a:spLocks noChangeArrowheads="1"/>
            </p:cNvSpPr>
            <p:nvPr/>
          </p:nvSpPr>
          <p:spPr bwMode="auto">
            <a:xfrm>
              <a:off x="3416" y="2035"/>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sp>
          <p:nvSpPr>
            <p:cNvPr id="19498" name="Rectangle 17"/>
            <p:cNvSpPr>
              <a:spLocks noChangeArrowheads="1"/>
            </p:cNvSpPr>
            <p:nvPr/>
          </p:nvSpPr>
          <p:spPr bwMode="auto">
            <a:xfrm>
              <a:off x="3416" y="2143"/>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sp>
          <p:nvSpPr>
            <p:cNvPr id="19499" name="Rectangle 18"/>
            <p:cNvSpPr>
              <a:spLocks noChangeArrowheads="1"/>
            </p:cNvSpPr>
            <p:nvPr/>
          </p:nvSpPr>
          <p:spPr bwMode="auto">
            <a:xfrm>
              <a:off x="3416" y="2250"/>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grpSp>
      <p:grpSp>
        <p:nvGrpSpPr>
          <p:cNvPr id="19461" name="Group 21"/>
          <p:cNvGrpSpPr>
            <a:grpSpLocks noChangeAspect="1"/>
          </p:cNvGrpSpPr>
          <p:nvPr/>
        </p:nvGrpSpPr>
        <p:grpSpPr bwMode="auto">
          <a:xfrm>
            <a:off x="490538" y="4286250"/>
            <a:ext cx="4010025" cy="2143125"/>
            <a:chOff x="0" y="2475"/>
            <a:chExt cx="2526" cy="1665"/>
          </a:xfrm>
        </p:grpSpPr>
        <p:sp>
          <p:nvSpPr>
            <p:cNvPr id="19469" name="AutoShape 20"/>
            <p:cNvSpPr>
              <a:spLocks noChangeAspect="1" noChangeArrowheads="1" noTextEdit="1"/>
            </p:cNvSpPr>
            <p:nvPr/>
          </p:nvSpPr>
          <p:spPr bwMode="auto">
            <a:xfrm>
              <a:off x="0" y="2475"/>
              <a:ext cx="2526" cy="1665"/>
            </a:xfrm>
            <a:prstGeom prst="rect">
              <a:avLst/>
            </a:prstGeom>
            <a:noFill/>
            <a:ln w="9525">
              <a:noFill/>
              <a:miter lim="800000"/>
              <a:headEnd/>
              <a:tailEnd/>
            </a:ln>
          </p:spPr>
          <p:txBody>
            <a:bodyPr/>
            <a:lstStyle/>
            <a:p>
              <a:endParaRPr lang="es-MX"/>
            </a:p>
          </p:txBody>
        </p:sp>
        <p:sp>
          <p:nvSpPr>
            <p:cNvPr id="19470" name="Rectangle 22"/>
            <p:cNvSpPr>
              <a:spLocks noChangeArrowheads="1"/>
            </p:cNvSpPr>
            <p:nvPr/>
          </p:nvSpPr>
          <p:spPr bwMode="auto">
            <a:xfrm>
              <a:off x="66" y="2509"/>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19471" name="Rectangle 23"/>
            <p:cNvSpPr>
              <a:spLocks noChangeArrowheads="1"/>
            </p:cNvSpPr>
            <p:nvPr/>
          </p:nvSpPr>
          <p:spPr bwMode="auto">
            <a:xfrm>
              <a:off x="288" y="2504"/>
              <a:ext cx="1980"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Las empresas defraudadas  enfrentaron como </a:t>
              </a:r>
              <a:endParaRPr lang="es-MX">
                <a:latin typeface="Calibri" pitchFamily="34" charset="0"/>
              </a:endParaRPr>
            </a:p>
          </p:txBody>
        </p:sp>
        <p:sp>
          <p:nvSpPr>
            <p:cNvPr id="19472" name="Rectangle 24"/>
            <p:cNvSpPr>
              <a:spLocks noChangeArrowheads="1"/>
            </p:cNvSpPr>
            <p:nvPr/>
          </p:nvSpPr>
          <p:spPr bwMode="auto">
            <a:xfrm>
              <a:off x="288" y="2612"/>
              <a:ext cx="1764"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consecuencia del ilícito problemas como:</a:t>
              </a:r>
              <a:endParaRPr lang="es-MX">
                <a:latin typeface="Calibri" pitchFamily="34" charset="0"/>
              </a:endParaRPr>
            </a:p>
          </p:txBody>
        </p:sp>
        <p:sp>
          <p:nvSpPr>
            <p:cNvPr id="19473" name="Rectangle 25"/>
            <p:cNvSpPr>
              <a:spLocks noChangeArrowheads="1"/>
            </p:cNvSpPr>
            <p:nvPr/>
          </p:nvSpPr>
          <p:spPr bwMode="auto">
            <a:xfrm>
              <a:off x="354" y="2878"/>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19474" name="Rectangle 26"/>
            <p:cNvSpPr>
              <a:spLocks noChangeArrowheads="1"/>
            </p:cNvSpPr>
            <p:nvPr/>
          </p:nvSpPr>
          <p:spPr bwMode="auto">
            <a:xfrm>
              <a:off x="576" y="2873"/>
              <a:ext cx="1728"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Incrementos en los costos de operación.</a:t>
              </a:r>
              <a:endParaRPr lang="es-MX">
                <a:latin typeface="Calibri" pitchFamily="34" charset="0"/>
              </a:endParaRPr>
            </a:p>
          </p:txBody>
        </p:sp>
        <p:sp>
          <p:nvSpPr>
            <p:cNvPr id="19475" name="Rectangle 27"/>
            <p:cNvSpPr>
              <a:spLocks noChangeArrowheads="1"/>
            </p:cNvSpPr>
            <p:nvPr/>
          </p:nvSpPr>
          <p:spPr bwMode="auto">
            <a:xfrm>
              <a:off x="354" y="3009"/>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19476" name="Rectangle 28"/>
            <p:cNvSpPr>
              <a:spLocks noChangeArrowheads="1"/>
            </p:cNvSpPr>
            <p:nvPr/>
          </p:nvSpPr>
          <p:spPr bwMode="auto">
            <a:xfrm>
              <a:off x="576" y="3004"/>
              <a:ext cx="1668"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Pérdida de confianza entre empleados.</a:t>
              </a:r>
              <a:endParaRPr lang="es-MX">
                <a:latin typeface="Calibri" pitchFamily="34" charset="0"/>
              </a:endParaRPr>
            </a:p>
          </p:txBody>
        </p:sp>
        <p:sp>
          <p:nvSpPr>
            <p:cNvPr id="19477" name="Rectangle 29"/>
            <p:cNvSpPr>
              <a:spLocks noChangeArrowheads="1"/>
            </p:cNvSpPr>
            <p:nvPr/>
          </p:nvSpPr>
          <p:spPr bwMode="auto">
            <a:xfrm>
              <a:off x="354" y="3139"/>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19478" name="Rectangle 30"/>
            <p:cNvSpPr>
              <a:spLocks noChangeArrowheads="1"/>
            </p:cNvSpPr>
            <p:nvPr/>
          </p:nvSpPr>
          <p:spPr bwMode="auto">
            <a:xfrm>
              <a:off x="576" y="3134"/>
              <a:ext cx="1464"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Daños a la imagen  de la empresa.</a:t>
              </a:r>
              <a:endParaRPr lang="es-MX">
                <a:latin typeface="Calibri" pitchFamily="34" charset="0"/>
              </a:endParaRPr>
            </a:p>
          </p:txBody>
        </p:sp>
        <p:sp>
          <p:nvSpPr>
            <p:cNvPr id="19479" name="Rectangle 31"/>
            <p:cNvSpPr>
              <a:spLocks noChangeArrowheads="1"/>
            </p:cNvSpPr>
            <p:nvPr/>
          </p:nvSpPr>
          <p:spPr bwMode="auto">
            <a:xfrm>
              <a:off x="66" y="3401"/>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19480" name="Rectangle 32"/>
            <p:cNvSpPr>
              <a:spLocks noChangeArrowheads="1"/>
            </p:cNvSpPr>
            <p:nvPr/>
          </p:nvSpPr>
          <p:spPr bwMode="auto">
            <a:xfrm>
              <a:off x="288" y="3396"/>
              <a:ext cx="2184"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En el 60% de los casos, el fraude fue detectado por </a:t>
              </a:r>
              <a:endParaRPr lang="es-MX">
                <a:latin typeface="Calibri" pitchFamily="34" charset="0"/>
              </a:endParaRPr>
            </a:p>
          </p:txBody>
        </p:sp>
        <p:sp>
          <p:nvSpPr>
            <p:cNvPr id="19481" name="Rectangle 33"/>
            <p:cNvSpPr>
              <a:spLocks noChangeArrowheads="1"/>
            </p:cNvSpPr>
            <p:nvPr/>
          </p:nvSpPr>
          <p:spPr bwMode="auto">
            <a:xfrm>
              <a:off x="288" y="3509"/>
              <a:ext cx="2052" cy="148"/>
            </a:xfrm>
            <a:prstGeom prst="rect">
              <a:avLst/>
            </a:prstGeom>
            <a:noFill/>
            <a:ln w="9525">
              <a:noFill/>
              <a:miter lim="800000"/>
              <a:headEnd/>
              <a:tailEnd/>
            </a:ln>
          </p:spPr>
          <p:txBody>
            <a:bodyPr wrap="none" lIns="0" tIns="0" rIns="0" bIns="0">
              <a:spAutoFit/>
            </a:bodyPr>
            <a:lstStyle/>
            <a:p>
              <a:r>
                <a:rPr lang="es-MX" sz="1100">
                  <a:solidFill>
                    <a:srgbClr val="FFFFFF"/>
                  </a:solidFill>
                  <a:latin typeface="Calibri" pitchFamily="34" charset="0"/>
                </a:rPr>
                <a:t>medio de controles internos y auditoria interna.</a:t>
              </a:r>
              <a:endParaRPr lang="es-MX">
                <a:latin typeface="Calibri" pitchFamily="34" charset="0"/>
              </a:endParaRPr>
            </a:p>
          </p:txBody>
        </p:sp>
        <p:sp>
          <p:nvSpPr>
            <p:cNvPr id="19482" name="Rectangle 34"/>
            <p:cNvSpPr>
              <a:spLocks noChangeArrowheads="1"/>
            </p:cNvSpPr>
            <p:nvPr/>
          </p:nvSpPr>
          <p:spPr bwMode="auto">
            <a:xfrm>
              <a:off x="66" y="3776"/>
              <a:ext cx="174" cy="131"/>
            </a:xfrm>
            <a:prstGeom prst="rect">
              <a:avLst/>
            </a:prstGeom>
            <a:noFill/>
            <a:ln w="9525">
              <a:noFill/>
              <a:miter lim="800000"/>
              <a:headEnd/>
              <a:tailEnd/>
            </a:ln>
          </p:spPr>
          <p:txBody>
            <a:bodyPr wrap="none" lIns="0" tIns="0" rIns="0" bIns="0">
              <a:spAutoFit/>
            </a:bodyPr>
            <a:lstStyle/>
            <a:p>
              <a:r>
                <a:rPr lang="es-MX" sz="1100">
                  <a:solidFill>
                    <a:srgbClr val="FFFFFF"/>
                  </a:solidFill>
                  <a:latin typeface="Wingdings" pitchFamily="2" charset="2"/>
                </a:rPr>
                <a:t>Ø</a:t>
              </a:r>
              <a:endParaRPr lang="es-MX">
                <a:latin typeface="Calibri" pitchFamily="34" charset="0"/>
              </a:endParaRPr>
            </a:p>
          </p:txBody>
        </p:sp>
        <p:sp>
          <p:nvSpPr>
            <p:cNvPr id="19483" name="Rectangle 35"/>
            <p:cNvSpPr>
              <a:spLocks noChangeArrowheads="1"/>
            </p:cNvSpPr>
            <p:nvPr/>
          </p:nvSpPr>
          <p:spPr bwMode="auto">
            <a:xfrm>
              <a:off x="288" y="3771"/>
              <a:ext cx="0" cy="174"/>
            </a:xfrm>
            <a:prstGeom prst="rect">
              <a:avLst/>
            </a:prstGeom>
            <a:noFill/>
            <a:ln w="9525">
              <a:noFill/>
              <a:miter lim="800000"/>
              <a:headEnd/>
              <a:tailEnd/>
            </a:ln>
          </p:spPr>
          <p:txBody>
            <a:bodyPr wrap="none" lIns="0" tIns="0" rIns="0" bIns="0">
              <a:spAutoFit/>
            </a:bodyPr>
            <a:lstStyle/>
            <a:p>
              <a:endParaRPr lang="es-ES">
                <a:latin typeface="Calibri" pitchFamily="34" charset="0"/>
              </a:endParaRPr>
            </a:p>
          </p:txBody>
        </p:sp>
      </p:grpSp>
      <p:graphicFrame>
        <p:nvGraphicFramePr>
          <p:cNvPr id="20531" name="Group 51"/>
          <p:cNvGraphicFramePr>
            <a:graphicFrameLocks noGrp="1"/>
          </p:cNvGraphicFramePr>
          <p:nvPr/>
        </p:nvGraphicFramePr>
        <p:xfrm>
          <a:off x="357158" y="1000108"/>
          <a:ext cx="8424862" cy="5264150"/>
        </p:xfrm>
        <a:graphic>
          <a:graphicData uri="http://schemas.openxmlformats.org/drawingml/2006/table">
            <a:tbl>
              <a:tblPr/>
              <a:tblGrid>
                <a:gridCol w="4214812"/>
                <a:gridCol w="4210050"/>
              </a:tblGrid>
              <a:tr h="2736850">
                <a:tc>
                  <a:txBody>
                    <a:bodyPr/>
                    <a:lstStyle/>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r>
                        <a:rPr kumimoji="0" lang="es-ES_tradnl" sz="1400" b="1" i="0" u="none" strike="noStrike" cap="none" normalizeH="0" baseline="0" dirty="0" smtClean="0">
                          <a:ln>
                            <a:noFill/>
                          </a:ln>
                          <a:solidFill>
                            <a:schemeClr val="bg1"/>
                          </a:solidFill>
                          <a:effectLst/>
                          <a:latin typeface="Calibri" pitchFamily="34" charset="0"/>
                        </a:rPr>
                        <a:t>    Los delitos más cuantiosos son en las empresas.</a:t>
                      </a:r>
                    </a:p>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endParaRPr kumimoji="0" lang="es-ES_tradnl" sz="7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bg1"/>
                          </a:solidFill>
                          <a:effectLst/>
                          <a:latin typeface="Calibri" pitchFamily="34" charset="0"/>
                        </a:rPr>
                        <a:t>La </a:t>
                      </a:r>
                      <a:r>
                        <a:rPr kumimoji="0" lang="es-ES_tradnl" sz="1400" b="1" i="0" u="none" strike="noStrike" cap="none" normalizeH="0" baseline="0" dirty="0" smtClean="0">
                          <a:ln>
                            <a:noFill/>
                          </a:ln>
                          <a:solidFill>
                            <a:schemeClr val="bg1"/>
                          </a:solidFill>
                          <a:effectLst/>
                          <a:latin typeface="Calibri" pitchFamily="34" charset="0"/>
                        </a:rPr>
                        <a:t>cultura </a:t>
                      </a:r>
                      <a:r>
                        <a:rPr kumimoji="0" lang="es-ES_tradnl" sz="1400" b="0" i="0" u="none" strike="noStrike" cap="none" normalizeH="0" baseline="0" dirty="0" smtClean="0">
                          <a:ln>
                            <a:noFill/>
                          </a:ln>
                          <a:solidFill>
                            <a:schemeClr val="bg1"/>
                          </a:solidFill>
                          <a:effectLst/>
                          <a:latin typeface="Calibri" pitchFamily="34" charset="0"/>
                        </a:rPr>
                        <a:t>de las empresas sigue siendo mayormente </a:t>
                      </a:r>
                      <a:r>
                        <a:rPr kumimoji="0" lang="es-ES_tradnl" sz="1400" b="1" i="0" u="none" strike="noStrike" cap="none" normalizeH="0" baseline="0" dirty="0" smtClean="0">
                          <a:ln>
                            <a:noFill/>
                          </a:ln>
                          <a:solidFill>
                            <a:schemeClr val="bg1"/>
                          </a:solidFill>
                          <a:effectLst/>
                          <a:latin typeface="Calibri" pitchFamily="34" charset="0"/>
                        </a:rPr>
                        <a:t>reactiva, en vez de preventiva.</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4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1" i="0" u="none" strike="noStrike" cap="none" normalizeH="0" baseline="0" dirty="0" smtClean="0">
                          <a:ln>
                            <a:noFill/>
                          </a:ln>
                          <a:solidFill>
                            <a:schemeClr val="bg1"/>
                          </a:solidFill>
                          <a:effectLst/>
                          <a:latin typeface="Calibri" pitchFamily="34" charset="0"/>
                        </a:rPr>
                        <a:t>Todas las empresas son susceptibles de padecer algún tipo de fraude.</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4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bg1"/>
                          </a:solidFill>
                          <a:effectLst/>
                          <a:latin typeface="Calibri" pitchFamily="34" charset="0"/>
                        </a:rPr>
                        <a:t>Se ha observado que éste </a:t>
                      </a:r>
                      <a:r>
                        <a:rPr kumimoji="0" lang="es-ES_tradnl" sz="1400" b="1" i="0" u="none" strike="noStrike" cap="none" normalizeH="0" baseline="0" dirty="0" smtClean="0">
                          <a:ln>
                            <a:noFill/>
                          </a:ln>
                          <a:solidFill>
                            <a:schemeClr val="bg1"/>
                          </a:solidFill>
                          <a:effectLst/>
                          <a:latin typeface="Calibri" pitchFamily="34" charset="0"/>
                        </a:rPr>
                        <a:t>riesgo se reduce </a:t>
                      </a:r>
                      <a:r>
                        <a:rPr kumimoji="0" lang="es-ES_tradnl" sz="1400" b="0" i="0" u="none" strike="noStrike" cap="none" normalizeH="0" baseline="0" dirty="0" smtClean="0">
                          <a:ln>
                            <a:noFill/>
                          </a:ln>
                          <a:solidFill>
                            <a:schemeClr val="bg1"/>
                          </a:solidFill>
                          <a:effectLst/>
                          <a:latin typeface="Calibri" pitchFamily="34" charset="0"/>
                        </a:rPr>
                        <a:t>sustancialmente </a:t>
                      </a:r>
                      <a:r>
                        <a:rPr kumimoji="0" lang="es-ES_tradnl" sz="1400" b="1" i="0" u="none" strike="noStrike" cap="none" normalizeH="0" baseline="0" dirty="0" smtClean="0">
                          <a:ln>
                            <a:noFill/>
                          </a:ln>
                          <a:solidFill>
                            <a:schemeClr val="bg1"/>
                          </a:solidFill>
                          <a:effectLst/>
                          <a:latin typeface="Calibri" pitchFamily="34" charset="0"/>
                        </a:rPr>
                        <a:t>cuando se cuenta con un sistema de control interno y administración de riesgo </a:t>
                      </a:r>
                      <a:r>
                        <a:rPr kumimoji="0" lang="es-ES_tradnl" sz="1400" b="0" i="0" u="none" strike="noStrike" cap="none" normalizeH="0" baseline="0" dirty="0" smtClean="0">
                          <a:ln>
                            <a:noFill/>
                          </a:ln>
                          <a:solidFill>
                            <a:schemeClr val="bg1"/>
                          </a:solidFill>
                          <a:effectLst/>
                          <a:latin typeface="Calibri" pitchFamily="34" charset="0"/>
                        </a:rPr>
                        <a:t>que permita prevenir y detectar a tiempo, este tipo de ilícitos.</a:t>
                      </a:r>
                      <a:endParaRPr kumimoji="0" lang="es-ES" sz="1400" b="0" i="0" u="none" strike="noStrike" cap="none" normalizeH="0" baseline="0" dirty="0" smtClean="0">
                        <a:ln>
                          <a:noFill/>
                        </a:ln>
                        <a:solidFill>
                          <a:schemeClr val="bg1"/>
                        </a:solidFill>
                        <a:effectLst/>
                        <a:latin typeface="Calibri" pitchFamily="34" charset="0"/>
                      </a:endParaRP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1400" b="0" i="0" u="none" strike="noStrike" cap="none" normalizeH="0" baseline="0" dirty="0" smtClean="0">
                          <a:ln>
                            <a:noFill/>
                          </a:ln>
                          <a:solidFill>
                            <a:schemeClr val="bg1"/>
                          </a:solidFill>
                          <a:effectLst/>
                          <a:latin typeface="Calibri" pitchFamily="34" charset="0"/>
                        </a:rPr>
                        <a:t> </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es-ES_tradnl" sz="14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1" i="0" u="none" strike="noStrike" cap="none" normalizeH="0" baseline="0" dirty="0" smtClean="0">
                          <a:ln>
                            <a:noFill/>
                          </a:ln>
                          <a:solidFill>
                            <a:schemeClr val="bg1"/>
                          </a:solidFill>
                          <a:effectLst/>
                          <a:latin typeface="Calibri" pitchFamily="34" charset="0"/>
                        </a:rPr>
                        <a:t>El 77% de las empresas </a:t>
                      </a:r>
                      <a:r>
                        <a:rPr kumimoji="0" lang="es-ES_tradnl" sz="1400" b="0" i="0" u="none" strike="noStrike" cap="none" normalizeH="0" baseline="0" dirty="0" smtClean="0">
                          <a:ln>
                            <a:noFill/>
                          </a:ln>
                          <a:solidFill>
                            <a:schemeClr val="bg1"/>
                          </a:solidFill>
                          <a:effectLst/>
                          <a:latin typeface="Calibri" pitchFamily="34" charset="0"/>
                        </a:rPr>
                        <a:t>que operan en México </a:t>
                      </a:r>
                      <a:r>
                        <a:rPr kumimoji="0" lang="es-ES_tradnl" sz="1400" b="1" i="0" u="none" strike="noStrike" cap="none" normalizeH="0" baseline="0" dirty="0" smtClean="0">
                          <a:ln>
                            <a:noFill/>
                          </a:ln>
                          <a:solidFill>
                            <a:schemeClr val="bg1"/>
                          </a:solidFill>
                          <a:effectLst/>
                          <a:latin typeface="Calibri" pitchFamily="34" charset="0"/>
                        </a:rPr>
                        <a:t>ha sufrido cuando menos un fraude </a:t>
                      </a:r>
                      <a:r>
                        <a:rPr kumimoji="0" lang="es-ES_tradnl" sz="1400" b="0" i="0" u="none" strike="noStrike" cap="none" normalizeH="0" baseline="0" dirty="0" smtClean="0">
                          <a:ln>
                            <a:noFill/>
                          </a:ln>
                          <a:solidFill>
                            <a:schemeClr val="bg1"/>
                          </a:solidFill>
                          <a:effectLst/>
                          <a:latin typeface="Calibri" pitchFamily="34" charset="0"/>
                        </a:rPr>
                        <a:t>en el último año. De éstos, </a:t>
                      </a:r>
                      <a:r>
                        <a:rPr kumimoji="0" lang="es-ES_tradnl" sz="1400" b="1" i="0" u="none" strike="noStrike" cap="none" normalizeH="0" baseline="0" dirty="0" smtClean="0">
                          <a:ln>
                            <a:noFill/>
                          </a:ln>
                          <a:solidFill>
                            <a:schemeClr val="bg1"/>
                          </a:solidFill>
                          <a:effectLst/>
                          <a:latin typeface="Calibri" pitchFamily="34" charset="0"/>
                        </a:rPr>
                        <a:t>46% fue cometido por personal de las propias empresas.</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500" b="0" i="0" u="none" strike="noStrike" cap="none" normalizeH="0" baseline="0" dirty="0" smtClean="0">
                        <a:ln>
                          <a:noFill/>
                        </a:ln>
                        <a:solidFill>
                          <a:schemeClr val="bg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bg1"/>
                          </a:solidFill>
                          <a:effectLst/>
                          <a:latin typeface="Calibri" pitchFamily="34" charset="0"/>
                        </a:rPr>
                        <a:t>Los fraudes más comunes cometidos por empleados de las propias empresas ha sido robo de inventarios y la asociación fraudulenta con proveedores y clientes.</a:t>
                      </a:r>
                      <a:endParaRPr kumimoji="0" lang="es-ES" sz="1400" b="0"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r>
              <a:tr h="2527300">
                <a:tc>
                  <a:txBody>
                    <a:bodyPr/>
                    <a:lstStyle/>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es-ES_tradnl" sz="1400" b="0"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tx1"/>
                          </a:solidFill>
                          <a:effectLst/>
                          <a:latin typeface="Calibri" pitchFamily="34" charset="0"/>
                        </a:rPr>
                        <a:t>Las </a:t>
                      </a:r>
                      <a:r>
                        <a:rPr kumimoji="0" lang="es-ES_tradnl" sz="1400" b="1" i="0" u="none" strike="noStrike" cap="none" normalizeH="0" baseline="0" dirty="0" smtClean="0">
                          <a:ln>
                            <a:noFill/>
                          </a:ln>
                          <a:solidFill>
                            <a:schemeClr val="tx1"/>
                          </a:solidFill>
                          <a:effectLst/>
                          <a:latin typeface="Calibri" pitchFamily="34" charset="0"/>
                        </a:rPr>
                        <a:t>empresas defraudadas enfrentaron </a:t>
                      </a:r>
                      <a:r>
                        <a:rPr kumimoji="0" lang="es-ES_tradnl" sz="1400" b="0" i="0" u="none" strike="noStrike" cap="none" normalizeH="0" baseline="0" dirty="0" smtClean="0">
                          <a:ln>
                            <a:noFill/>
                          </a:ln>
                          <a:solidFill>
                            <a:schemeClr val="tx1"/>
                          </a:solidFill>
                          <a:effectLst/>
                          <a:latin typeface="Calibri" pitchFamily="34" charset="0"/>
                        </a:rPr>
                        <a:t>como consecuencia del ilícito </a:t>
                      </a:r>
                      <a:r>
                        <a:rPr kumimoji="0" lang="es-ES_tradnl" sz="1400" b="1" i="0" u="none" strike="noStrike" cap="none" normalizeH="0" baseline="0" dirty="0" smtClean="0">
                          <a:ln>
                            <a:noFill/>
                          </a:ln>
                          <a:solidFill>
                            <a:schemeClr val="tx1"/>
                          </a:solidFill>
                          <a:effectLst/>
                          <a:latin typeface="Calibri" pitchFamily="34" charset="0"/>
                        </a:rPr>
                        <a:t>problemas</a:t>
                      </a:r>
                      <a:r>
                        <a:rPr kumimoji="0" lang="es-ES_tradnl" sz="1400" b="0" i="0" u="none" strike="noStrike" cap="none" normalizeH="0" baseline="0" dirty="0" smtClean="0">
                          <a:ln>
                            <a:noFill/>
                          </a:ln>
                          <a:solidFill>
                            <a:schemeClr val="tx1"/>
                          </a:solidFill>
                          <a:effectLst/>
                          <a:latin typeface="Calibri" pitchFamily="34" charset="0"/>
                        </a:rPr>
                        <a:t> como:</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500" b="0" i="0" u="none" strike="noStrike" cap="none" normalizeH="0" baseline="0" dirty="0" smtClean="0">
                        <a:ln>
                          <a:noFill/>
                        </a:ln>
                        <a:solidFill>
                          <a:schemeClr val="tx1"/>
                        </a:solidFill>
                        <a:effectLst/>
                        <a:latin typeface="Calibri" pitchFamily="34" charset="0"/>
                      </a:endParaRP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0" i="0" u="none" strike="noStrike" cap="none" normalizeH="0" baseline="0" dirty="0" smtClean="0">
                          <a:ln>
                            <a:noFill/>
                          </a:ln>
                          <a:solidFill>
                            <a:schemeClr val="tx1"/>
                          </a:solidFill>
                          <a:effectLst/>
                          <a:latin typeface="Calibri" pitchFamily="34" charset="0"/>
                        </a:rPr>
                        <a:t> </a:t>
                      </a:r>
                      <a:r>
                        <a:rPr kumimoji="0" lang="es-ES_tradnl" sz="1300" b="1" i="0" u="none" strike="noStrike" cap="none" normalizeH="0" baseline="0" dirty="0" smtClean="0">
                          <a:ln>
                            <a:noFill/>
                          </a:ln>
                          <a:solidFill>
                            <a:schemeClr val="tx1"/>
                          </a:solidFill>
                          <a:effectLst/>
                          <a:latin typeface="Calibri" pitchFamily="34" charset="0"/>
                        </a:rPr>
                        <a:t>Incrementos en los costos de operación.</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1" i="0" u="none" strike="noStrike" cap="none" normalizeH="0" baseline="0" dirty="0" smtClean="0">
                          <a:ln>
                            <a:noFill/>
                          </a:ln>
                          <a:solidFill>
                            <a:schemeClr val="tx1"/>
                          </a:solidFill>
                          <a:effectLst/>
                          <a:latin typeface="Calibri" pitchFamily="34" charset="0"/>
                        </a:rPr>
                        <a:t> Pérdida de confianza entre empleados.</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1" i="0" u="none" strike="noStrike" cap="none" normalizeH="0" baseline="0" dirty="0" smtClean="0">
                          <a:ln>
                            <a:noFill/>
                          </a:ln>
                          <a:solidFill>
                            <a:schemeClr val="tx1"/>
                          </a:solidFill>
                          <a:effectLst/>
                          <a:latin typeface="Calibri" pitchFamily="34" charset="0"/>
                        </a:rPr>
                        <a:t> Daños a la imagen de la empresa.</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900" b="0"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tx1"/>
                          </a:solidFill>
                          <a:effectLst/>
                          <a:latin typeface="Calibri" pitchFamily="34" charset="0"/>
                        </a:rPr>
                        <a:t>En el </a:t>
                      </a:r>
                      <a:r>
                        <a:rPr kumimoji="0" lang="es-ES_tradnl" sz="1400" b="1" i="0" u="none" strike="noStrike" cap="none" normalizeH="0" baseline="0" dirty="0" smtClean="0">
                          <a:ln>
                            <a:noFill/>
                          </a:ln>
                          <a:solidFill>
                            <a:schemeClr val="tx1"/>
                          </a:solidFill>
                          <a:effectLst/>
                          <a:latin typeface="Calibri" pitchFamily="34" charset="0"/>
                        </a:rPr>
                        <a:t>60% de los cas</a:t>
                      </a:r>
                      <a:r>
                        <a:rPr kumimoji="0" lang="es-ES_tradnl" sz="1400" b="0" i="0" u="none" strike="noStrike" cap="none" normalizeH="0" baseline="0" dirty="0" smtClean="0">
                          <a:ln>
                            <a:noFill/>
                          </a:ln>
                          <a:solidFill>
                            <a:schemeClr val="tx1"/>
                          </a:solidFill>
                          <a:effectLst/>
                          <a:latin typeface="Calibri" pitchFamily="34" charset="0"/>
                        </a:rPr>
                        <a:t>os, el </a:t>
                      </a:r>
                      <a:r>
                        <a:rPr kumimoji="0" lang="es-ES_tradnl" sz="1400" b="1" i="0" u="none" strike="noStrike" cap="none" normalizeH="0" baseline="0" dirty="0" smtClean="0">
                          <a:ln>
                            <a:noFill/>
                          </a:ln>
                          <a:solidFill>
                            <a:schemeClr val="tx1"/>
                          </a:solidFill>
                          <a:effectLst/>
                          <a:latin typeface="Calibri" pitchFamily="34" charset="0"/>
                        </a:rPr>
                        <a:t>fraude fue detectado por medio de controles internos y auditoría interna.</a:t>
                      </a:r>
                      <a:endParaRPr kumimoji="0" lang="es-ES" sz="1400" b="1"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endParaRPr kumimoji="0" lang="es-ES" sz="1400" b="0" i="0" u="none" strike="noStrike" cap="none" normalizeH="0" baseline="0" dirty="0" smtClean="0">
                        <a:ln>
                          <a:noFill/>
                        </a:ln>
                        <a:solidFill>
                          <a:schemeClr val="tx1"/>
                        </a:solidFill>
                        <a:effectLst/>
                        <a:latin typeface="Calibri"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FF9900"/>
                    </a:solidFill>
                  </a:tcPr>
                </a:tc>
                <a:tc>
                  <a:txBody>
                    <a:bodyPr/>
                    <a:lstStyle/>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1400" b="0"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r>
                        <a:rPr kumimoji="0" lang="es-ES_tradnl" sz="1400" b="0" i="0" u="none" strike="noStrike" cap="none" normalizeH="0" baseline="0" dirty="0" smtClean="0">
                          <a:ln>
                            <a:noFill/>
                          </a:ln>
                          <a:solidFill>
                            <a:schemeClr val="tx1"/>
                          </a:solidFill>
                          <a:effectLst/>
                          <a:latin typeface="Calibri" pitchFamily="34" charset="0"/>
                        </a:rPr>
                        <a:t> </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400" b="0" i="0" u="none" strike="noStrike" cap="none" normalizeH="0" baseline="0" dirty="0" smtClean="0">
                          <a:ln>
                            <a:noFill/>
                          </a:ln>
                          <a:solidFill>
                            <a:schemeClr val="tx1"/>
                          </a:solidFill>
                          <a:effectLst/>
                          <a:latin typeface="Calibri" pitchFamily="34" charset="0"/>
                        </a:rPr>
                        <a:t>Los principales factores que contribuyeron a que se cometieran los fraudes fueron:</a:t>
                      </a:r>
                    </a:p>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s-ES_tradnl" sz="800" b="0" i="0" u="none" strike="noStrike" cap="none" normalizeH="0" baseline="0" dirty="0" smtClean="0">
                        <a:ln>
                          <a:noFill/>
                        </a:ln>
                        <a:solidFill>
                          <a:schemeClr val="tx1"/>
                        </a:solidFill>
                        <a:effectLst/>
                        <a:latin typeface="Calibri" pitchFamily="34" charset="0"/>
                      </a:endParaRP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0" i="0" u="none" strike="noStrike" cap="none" normalizeH="0" baseline="0" dirty="0" smtClean="0">
                          <a:ln>
                            <a:noFill/>
                          </a:ln>
                          <a:solidFill>
                            <a:schemeClr val="tx1"/>
                          </a:solidFill>
                          <a:effectLst/>
                          <a:latin typeface="Calibri" pitchFamily="34" charset="0"/>
                        </a:rPr>
                        <a:t> </a:t>
                      </a:r>
                      <a:r>
                        <a:rPr kumimoji="0" lang="es-ES_tradnl" sz="1300" b="1" i="0" u="none" strike="noStrike" cap="none" normalizeH="0" baseline="0" dirty="0" smtClean="0">
                          <a:ln>
                            <a:noFill/>
                          </a:ln>
                          <a:solidFill>
                            <a:schemeClr val="tx1"/>
                          </a:solidFill>
                          <a:effectLst/>
                          <a:latin typeface="Calibri" pitchFamily="34" charset="0"/>
                        </a:rPr>
                        <a:t>Fallas en la supervisión del personal.</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1" i="0" u="none" strike="noStrike" cap="none" normalizeH="0" baseline="0" dirty="0" smtClean="0">
                          <a:ln>
                            <a:noFill/>
                          </a:ln>
                          <a:solidFill>
                            <a:schemeClr val="tx1"/>
                          </a:solidFill>
                          <a:effectLst/>
                          <a:latin typeface="Calibri" pitchFamily="34" charset="0"/>
                        </a:rPr>
                        <a:t> Falta de controles internos.</a:t>
                      </a:r>
                    </a:p>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_tradnl" sz="1300" b="1" i="0" u="none" strike="noStrike" cap="none" normalizeH="0" baseline="0" dirty="0" smtClean="0">
                          <a:ln>
                            <a:noFill/>
                          </a:ln>
                          <a:solidFill>
                            <a:schemeClr val="tx1"/>
                          </a:solidFill>
                          <a:effectLst/>
                          <a:latin typeface="Calibri" pitchFamily="34" charset="0"/>
                        </a:rPr>
                        <a:t> Deficiente infraestructura ética.</a:t>
                      </a:r>
                    </a:p>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endParaRPr kumimoji="0" lang="es-ES_tradnl" sz="1300" b="0" i="0" u="none" strike="noStrike" cap="none" normalizeH="0" baseline="0" dirty="0" smtClean="0">
                        <a:ln>
                          <a:noFill/>
                        </a:ln>
                        <a:solidFill>
                          <a:schemeClr val="tx1"/>
                        </a:solidFill>
                        <a:effectLst/>
                        <a:latin typeface="Calibri" pitchFamily="34" charset="0"/>
                      </a:endParaRPr>
                    </a:p>
                    <a:p>
                      <a:pPr marL="174625" marR="0" lvl="0" indent="-174625" algn="l" defTabSz="914400" rtl="0" eaLnBrk="1" fontAlgn="base" latinLnBrk="0" hangingPunct="1">
                        <a:lnSpc>
                          <a:spcPct val="100000"/>
                        </a:lnSpc>
                        <a:spcBef>
                          <a:spcPct val="20000"/>
                        </a:spcBef>
                        <a:spcAft>
                          <a:spcPct val="0"/>
                        </a:spcAft>
                        <a:buClrTx/>
                        <a:buSzTx/>
                        <a:buFont typeface="Arial" charset="0"/>
                        <a:buNone/>
                        <a:tabLst/>
                      </a:pPr>
                      <a:endParaRPr kumimoji="0" lang="es-E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990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26 Grupo"/>
          <p:cNvGrpSpPr>
            <a:grpSpLocks/>
          </p:cNvGrpSpPr>
          <p:nvPr/>
        </p:nvGrpSpPr>
        <p:grpSpPr bwMode="auto">
          <a:xfrm>
            <a:off x="1404938" y="3213100"/>
            <a:ext cx="6191250" cy="2736850"/>
            <a:chOff x="214313" y="1285895"/>
            <a:chExt cx="8643937" cy="5072063"/>
          </a:xfrm>
        </p:grpSpPr>
        <p:sp>
          <p:nvSpPr>
            <p:cNvPr id="35" name="34 Rectángulo"/>
            <p:cNvSpPr/>
            <p:nvPr/>
          </p:nvSpPr>
          <p:spPr>
            <a:xfrm>
              <a:off x="285238" y="2430346"/>
              <a:ext cx="8573012" cy="264194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sz="1000"/>
            </a:p>
          </p:txBody>
        </p:sp>
        <p:sp>
          <p:nvSpPr>
            <p:cNvPr id="11" name="10 Rectángulo"/>
            <p:cNvSpPr/>
            <p:nvPr/>
          </p:nvSpPr>
          <p:spPr>
            <a:xfrm>
              <a:off x="3572149" y="1285895"/>
              <a:ext cx="1999187" cy="9296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dirty="0">
                  <a:solidFill>
                    <a:srgbClr val="002060"/>
                  </a:solidFill>
                </a:rPr>
                <a:t>Asamblea de accionistas</a:t>
              </a:r>
            </a:p>
          </p:txBody>
        </p:sp>
        <p:sp>
          <p:nvSpPr>
            <p:cNvPr id="12" name="11 Rectángulo"/>
            <p:cNvSpPr/>
            <p:nvPr/>
          </p:nvSpPr>
          <p:spPr>
            <a:xfrm>
              <a:off x="3572149" y="2715723"/>
              <a:ext cx="1999187" cy="926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dirty="0">
                  <a:solidFill>
                    <a:srgbClr val="002060"/>
                  </a:solidFill>
                </a:rPr>
                <a:t>Consejo de Administración</a:t>
              </a:r>
            </a:p>
          </p:txBody>
        </p:sp>
        <p:sp>
          <p:nvSpPr>
            <p:cNvPr id="13" name="12 Rectángulo"/>
            <p:cNvSpPr/>
            <p:nvPr/>
          </p:nvSpPr>
          <p:spPr>
            <a:xfrm>
              <a:off x="6072242" y="2927549"/>
              <a:ext cx="1999187" cy="9296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sz="1000" dirty="0">
                <a:solidFill>
                  <a:srgbClr val="002060"/>
                </a:solidFill>
              </a:endParaRPr>
            </a:p>
          </p:txBody>
        </p:sp>
        <p:sp>
          <p:nvSpPr>
            <p:cNvPr id="14" name="13 Rectángulo"/>
            <p:cNvSpPr/>
            <p:nvPr/>
          </p:nvSpPr>
          <p:spPr>
            <a:xfrm>
              <a:off x="1001132" y="2927549"/>
              <a:ext cx="1999187" cy="9296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dirty="0">
                  <a:solidFill>
                    <a:srgbClr val="002060"/>
                  </a:solidFill>
                </a:rPr>
                <a:t>Comités de apoyo al Consejo</a:t>
              </a:r>
            </a:p>
          </p:txBody>
        </p:sp>
        <p:sp>
          <p:nvSpPr>
            <p:cNvPr id="15" name="14 Rectángulo"/>
            <p:cNvSpPr/>
            <p:nvPr/>
          </p:nvSpPr>
          <p:spPr>
            <a:xfrm>
              <a:off x="3572149" y="4001391"/>
              <a:ext cx="1999187" cy="926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dirty="0">
                  <a:solidFill>
                    <a:schemeClr val="bg1"/>
                  </a:solidFill>
                </a:rPr>
                <a:t>Dirección </a:t>
              </a:r>
              <a:r>
                <a:rPr lang="es-MX" sz="1000" dirty="0" smtClean="0">
                  <a:solidFill>
                    <a:schemeClr val="bg1"/>
                  </a:solidFill>
                </a:rPr>
                <a:t>General (Gerencia General)</a:t>
              </a:r>
              <a:endParaRPr lang="es-MX" sz="1000" dirty="0">
                <a:solidFill>
                  <a:schemeClr val="bg1"/>
                </a:solidFill>
              </a:endParaRPr>
            </a:p>
          </p:txBody>
        </p:sp>
        <p:sp>
          <p:nvSpPr>
            <p:cNvPr id="16" name="15 Rectángulo"/>
            <p:cNvSpPr/>
            <p:nvPr/>
          </p:nvSpPr>
          <p:spPr>
            <a:xfrm>
              <a:off x="3572149" y="5428276"/>
              <a:ext cx="1999187" cy="929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dirty="0">
                  <a:solidFill>
                    <a:schemeClr val="bg1"/>
                  </a:solidFill>
                </a:rPr>
                <a:t>Dirección Operativa</a:t>
              </a:r>
            </a:p>
          </p:txBody>
        </p:sp>
        <p:sp>
          <p:nvSpPr>
            <p:cNvPr id="17" name="16 Rectángulo"/>
            <p:cNvSpPr/>
            <p:nvPr/>
          </p:nvSpPr>
          <p:spPr>
            <a:xfrm>
              <a:off x="6859063" y="5428276"/>
              <a:ext cx="1999187" cy="929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dirty="0">
                  <a:solidFill>
                    <a:schemeClr val="bg1"/>
                  </a:solidFill>
                </a:rPr>
                <a:t>Dirección Administrativa</a:t>
              </a:r>
            </a:p>
          </p:txBody>
        </p:sp>
        <p:sp>
          <p:nvSpPr>
            <p:cNvPr id="18" name="17 Rectángulo"/>
            <p:cNvSpPr/>
            <p:nvPr/>
          </p:nvSpPr>
          <p:spPr>
            <a:xfrm>
              <a:off x="214313" y="5428276"/>
              <a:ext cx="1999187" cy="929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dirty="0">
                  <a:solidFill>
                    <a:schemeClr val="bg1"/>
                  </a:solidFill>
                </a:rPr>
                <a:t>Dirección Comercial</a:t>
              </a:r>
            </a:p>
          </p:txBody>
        </p:sp>
        <p:cxnSp>
          <p:nvCxnSpPr>
            <p:cNvPr id="20" name="19 Conector angular"/>
            <p:cNvCxnSpPr>
              <a:stCxn id="15" idx="2"/>
              <a:endCxn id="17" idx="0"/>
            </p:cNvCxnSpPr>
            <p:nvPr/>
          </p:nvCxnSpPr>
          <p:spPr>
            <a:xfrm rot="16200000" flipH="1">
              <a:off x="5965126" y="3534748"/>
              <a:ext cx="500145" cy="3286912"/>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15" idx="2"/>
              <a:endCxn id="18" idx="0"/>
            </p:cNvCxnSpPr>
            <p:nvPr/>
          </p:nvCxnSpPr>
          <p:spPr>
            <a:xfrm rot="5400000">
              <a:off x="2642752" y="3499284"/>
              <a:ext cx="500145" cy="3357838"/>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a:stCxn id="15" idx="2"/>
              <a:endCxn id="16" idx="0"/>
            </p:cNvCxnSpPr>
            <p:nvPr/>
          </p:nvCxnSpPr>
          <p:spPr>
            <a:xfrm rot="5400000">
              <a:off x="4321670" y="5178930"/>
              <a:ext cx="500145" cy="4433"/>
            </a:xfrm>
            <a:prstGeom prst="line">
              <a:avLst/>
            </a:prstGeom>
            <a:ln w="571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11" idx="2"/>
              <a:endCxn id="12" idx="0"/>
            </p:cNvCxnSpPr>
            <p:nvPr/>
          </p:nvCxnSpPr>
          <p:spPr>
            <a:xfrm rot="5400000">
              <a:off x="4321670" y="2463433"/>
              <a:ext cx="500145" cy="4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angular"/>
            <p:cNvCxnSpPr>
              <a:stCxn id="12" idx="1"/>
              <a:endCxn id="14" idx="3"/>
            </p:cNvCxnSpPr>
            <p:nvPr/>
          </p:nvCxnSpPr>
          <p:spPr>
            <a:xfrm rot="10800000" flipV="1">
              <a:off x="3000320" y="3177622"/>
              <a:ext cx="571830" cy="214767"/>
            </a:xfrm>
            <a:prstGeom prst="bentConnector3">
              <a:avLst>
                <a:gd name="adj1" fmla="val 50000"/>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29 Conector angular"/>
            <p:cNvCxnSpPr>
              <a:stCxn id="12" idx="3"/>
              <a:endCxn id="13" idx="1"/>
            </p:cNvCxnSpPr>
            <p:nvPr/>
          </p:nvCxnSpPr>
          <p:spPr>
            <a:xfrm>
              <a:off x="5571337" y="3177622"/>
              <a:ext cx="500905" cy="214767"/>
            </a:xfrm>
            <a:prstGeom prst="bentConnector3">
              <a:avLst>
                <a:gd name="adj1" fmla="val 50000"/>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11" idx="2"/>
              <a:endCxn id="12" idx="0"/>
            </p:cNvCxnSpPr>
            <p:nvPr/>
          </p:nvCxnSpPr>
          <p:spPr>
            <a:xfrm rot="5400000">
              <a:off x="4321670" y="2463433"/>
              <a:ext cx="500145" cy="443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12" idx="2"/>
              <a:endCxn id="15" idx="0"/>
            </p:cNvCxnSpPr>
            <p:nvPr/>
          </p:nvCxnSpPr>
          <p:spPr>
            <a:xfrm rot="5400000">
              <a:off x="4392279" y="3819711"/>
              <a:ext cx="358928" cy="443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4119" name="35 Rectángulo"/>
            <p:cNvSpPr>
              <a:spLocks noChangeArrowheads="1"/>
            </p:cNvSpPr>
            <p:nvPr/>
          </p:nvSpPr>
          <p:spPr bwMode="auto">
            <a:xfrm>
              <a:off x="6087757" y="2924608"/>
              <a:ext cx="2056814" cy="753160"/>
            </a:xfrm>
            <a:prstGeom prst="rect">
              <a:avLst/>
            </a:prstGeom>
            <a:solidFill>
              <a:schemeClr val="bg1"/>
            </a:solidFill>
            <a:ln w="9525">
              <a:solidFill>
                <a:schemeClr val="tx2">
                  <a:lumMod val="60000"/>
                  <a:lumOff val="40000"/>
                </a:schemeClr>
              </a:solidFill>
              <a:miter lim="800000"/>
              <a:headEnd/>
              <a:tailEnd/>
            </a:ln>
          </p:spPr>
          <p:txBody>
            <a:bodyPr>
              <a:spAutoFit/>
            </a:bodyPr>
            <a:lstStyle/>
            <a:p>
              <a:pPr algn="ctr" fontAlgn="auto">
                <a:spcBef>
                  <a:spcPts val="0"/>
                </a:spcBef>
                <a:spcAft>
                  <a:spcPts val="0"/>
                </a:spcAft>
                <a:defRPr/>
              </a:pPr>
              <a:r>
                <a:rPr lang="es-MX" sz="1000" dirty="0">
                  <a:solidFill>
                    <a:srgbClr val="002060"/>
                  </a:solidFill>
                  <a:latin typeface="+mn-lt"/>
                </a:rPr>
                <a:t>Comités de</a:t>
              </a:r>
            </a:p>
            <a:p>
              <a:pPr algn="ctr" fontAlgn="auto">
                <a:spcBef>
                  <a:spcPts val="0"/>
                </a:spcBef>
                <a:spcAft>
                  <a:spcPts val="0"/>
                </a:spcAft>
                <a:defRPr/>
              </a:pPr>
              <a:r>
                <a:rPr lang="es-MX" sz="1000" dirty="0">
                  <a:solidFill>
                    <a:srgbClr val="002060"/>
                  </a:solidFill>
                  <a:latin typeface="+mn-lt"/>
                </a:rPr>
                <a:t> apoyo al Consejo</a:t>
              </a:r>
            </a:p>
          </p:txBody>
        </p:sp>
      </p:grpSp>
      <p:sp>
        <p:nvSpPr>
          <p:cNvPr id="20482" name="Rectangle 2"/>
          <p:cNvSpPr txBox="1">
            <a:spLocks noChangeArrowheads="1"/>
          </p:cNvSpPr>
          <p:nvPr/>
        </p:nvSpPr>
        <p:spPr bwMode="auto">
          <a:xfrm>
            <a:off x="827088" y="1268413"/>
            <a:ext cx="7416800" cy="175895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Ø"/>
            </a:pPr>
            <a:r>
              <a:rPr lang="es-MX" sz="1600" b="1" dirty="0" smtClean="0">
                <a:solidFill>
                  <a:srgbClr val="002060"/>
                </a:solidFill>
                <a:latin typeface="Calibri" pitchFamily="34" charset="0"/>
              </a:rPr>
              <a:t>GOBIERNO CORPORATIVO </a:t>
            </a:r>
            <a:r>
              <a:rPr lang="es-MX" sz="1600" dirty="0" smtClean="0">
                <a:solidFill>
                  <a:srgbClr val="002060"/>
                </a:solidFill>
                <a:latin typeface="Calibri" pitchFamily="34" charset="0"/>
              </a:rPr>
              <a:t>es </a:t>
            </a:r>
            <a:r>
              <a:rPr lang="es-MX" sz="1600" dirty="0">
                <a:solidFill>
                  <a:srgbClr val="002060"/>
                </a:solidFill>
                <a:latin typeface="Calibri" pitchFamily="34" charset="0"/>
              </a:rPr>
              <a:t>el conjunto de </a:t>
            </a:r>
            <a:r>
              <a:rPr lang="es-MX" sz="1600" b="1" dirty="0">
                <a:solidFill>
                  <a:srgbClr val="002060"/>
                </a:solidFill>
                <a:latin typeface="Calibri" pitchFamily="34" charset="0"/>
              </a:rPr>
              <a:t>principios que norman </a:t>
            </a:r>
            <a:r>
              <a:rPr lang="es-MX" sz="1600" dirty="0">
                <a:solidFill>
                  <a:srgbClr val="002060"/>
                </a:solidFill>
                <a:latin typeface="Calibri" pitchFamily="34" charset="0"/>
              </a:rPr>
              <a:t>el diseño, integración y </a:t>
            </a:r>
            <a:r>
              <a:rPr lang="es-MX" sz="1600" b="1" dirty="0">
                <a:solidFill>
                  <a:srgbClr val="002060"/>
                </a:solidFill>
                <a:latin typeface="Calibri" pitchFamily="34" charset="0"/>
              </a:rPr>
              <a:t>funcionamiento de los órganos de gobierno de la empresa</a:t>
            </a:r>
            <a:r>
              <a:rPr lang="es-MX" sz="1600" dirty="0">
                <a:solidFill>
                  <a:srgbClr val="002060"/>
                </a:solidFill>
                <a:latin typeface="Calibri" pitchFamily="34" charset="0"/>
              </a:rPr>
              <a:t>, como son:</a:t>
            </a:r>
          </a:p>
          <a:p>
            <a:pPr marL="342900" indent="-342900">
              <a:lnSpc>
                <a:spcPct val="90000"/>
              </a:lnSpc>
              <a:spcBef>
                <a:spcPct val="20000"/>
              </a:spcBef>
              <a:buFont typeface="Wingdings" pitchFamily="2" charset="2"/>
              <a:buNone/>
            </a:pPr>
            <a:endParaRPr lang="es-MX" sz="800" dirty="0">
              <a:solidFill>
                <a:srgbClr val="002060"/>
              </a:solidFill>
              <a:latin typeface="Calibri" pitchFamily="34" charset="0"/>
            </a:endParaRPr>
          </a:p>
          <a:p>
            <a:pPr marL="742950" lvl="1" indent="-285750">
              <a:lnSpc>
                <a:spcPct val="90000"/>
              </a:lnSpc>
              <a:spcBef>
                <a:spcPct val="20000"/>
              </a:spcBef>
              <a:buFont typeface="Wingdings" pitchFamily="2" charset="2"/>
              <a:buChar char="Ø"/>
            </a:pPr>
            <a:r>
              <a:rPr lang="es-MX" sz="1400" dirty="0">
                <a:solidFill>
                  <a:srgbClr val="002060"/>
                </a:solidFill>
                <a:latin typeface="Calibri" pitchFamily="34" charset="0"/>
              </a:rPr>
              <a:t> </a:t>
            </a:r>
            <a:r>
              <a:rPr lang="es-MX" sz="1600" dirty="0">
                <a:solidFill>
                  <a:srgbClr val="002060"/>
                </a:solidFill>
                <a:latin typeface="Calibri" pitchFamily="34" charset="0"/>
              </a:rPr>
              <a:t>el </a:t>
            </a:r>
            <a:r>
              <a:rPr lang="es-MX" sz="1600" b="1" dirty="0">
                <a:solidFill>
                  <a:srgbClr val="002060"/>
                </a:solidFill>
                <a:latin typeface="Calibri" pitchFamily="34" charset="0"/>
              </a:rPr>
              <a:t>Consejo de </a:t>
            </a:r>
            <a:r>
              <a:rPr lang="es-MX" sz="1600" b="1" dirty="0" smtClean="0">
                <a:solidFill>
                  <a:srgbClr val="002060"/>
                </a:solidFill>
                <a:latin typeface="Calibri" pitchFamily="34" charset="0"/>
              </a:rPr>
              <a:t>Administración (Directorio).</a:t>
            </a:r>
            <a:endParaRPr lang="es-MX" sz="1600" b="1" dirty="0">
              <a:solidFill>
                <a:srgbClr val="002060"/>
              </a:solidFill>
              <a:latin typeface="Calibri" pitchFamily="34" charset="0"/>
            </a:endParaRPr>
          </a:p>
          <a:p>
            <a:pPr marL="742950" lvl="1" indent="-285750">
              <a:lnSpc>
                <a:spcPct val="90000"/>
              </a:lnSpc>
              <a:spcBef>
                <a:spcPct val="20000"/>
              </a:spcBef>
              <a:buFont typeface="Wingdings" pitchFamily="2" charset="2"/>
              <a:buChar char="Ø"/>
            </a:pPr>
            <a:r>
              <a:rPr lang="es-MX" sz="1400" dirty="0">
                <a:solidFill>
                  <a:srgbClr val="002060"/>
                </a:solidFill>
                <a:latin typeface="Calibri" pitchFamily="34" charset="0"/>
              </a:rPr>
              <a:t> </a:t>
            </a:r>
            <a:r>
              <a:rPr lang="es-MX" sz="1600" dirty="0">
                <a:solidFill>
                  <a:srgbClr val="002060"/>
                </a:solidFill>
                <a:latin typeface="Calibri" pitchFamily="34" charset="0"/>
              </a:rPr>
              <a:t>y sus Comités de </a:t>
            </a:r>
            <a:r>
              <a:rPr lang="es-MX" sz="1600" dirty="0" smtClean="0">
                <a:solidFill>
                  <a:srgbClr val="002060"/>
                </a:solidFill>
                <a:latin typeface="Calibri" pitchFamily="34" charset="0"/>
              </a:rPr>
              <a:t>apoyo </a:t>
            </a:r>
            <a:r>
              <a:rPr lang="es-MX" sz="1600" b="1" dirty="0" smtClean="0">
                <a:solidFill>
                  <a:srgbClr val="002060"/>
                </a:solidFill>
                <a:latin typeface="Calibri" pitchFamily="34" charset="0"/>
              </a:rPr>
              <a:t>/ Comités Delegados.</a:t>
            </a:r>
            <a:endParaRPr lang="es-MX" sz="1600" b="1" dirty="0">
              <a:solidFill>
                <a:srgbClr val="002060"/>
              </a:solidFill>
              <a:latin typeface="Calibri" pitchFamily="34" charset="0"/>
            </a:endParaRPr>
          </a:p>
          <a:p>
            <a:pPr marL="742950" lvl="1" indent="-285750">
              <a:lnSpc>
                <a:spcPct val="90000"/>
              </a:lnSpc>
              <a:spcBef>
                <a:spcPct val="20000"/>
              </a:spcBef>
              <a:buFont typeface="Wingdings" pitchFamily="2" charset="2"/>
              <a:buChar char="Ø"/>
            </a:pPr>
            <a:endParaRPr lang="es-MX" sz="900" dirty="0">
              <a:solidFill>
                <a:srgbClr val="002060"/>
              </a:solidFill>
              <a:latin typeface="Calibri" pitchFamily="34" charset="0"/>
            </a:endParaRPr>
          </a:p>
          <a:p>
            <a:pPr marL="742950" lvl="1" indent="-285750">
              <a:lnSpc>
                <a:spcPct val="90000"/>
              </a:lnSpc>
              <a:spcBef>
                <a:spcPct val="20000"/>
              </a:spcBef>
            </a:pPr>
            <a:r>
              <a:rPr lang="es-MX" sz="1600" dirty="0">
                <a:solidFill>
                  <a:srgbClr val="002060"/>
                </a:solidFill>
                <a:latin typeface="Calibri" pitchFamily="34" charset="0"/>
              </a:rPr>
              <a:t>Este conjunto de principios son conocidos como </a:t>
            </a:r>
            <a:r>
              <a:rPr lang="es-MX" sz="1600" dirty="0">
                <a:latin typeface="Calibri" pitchFamily="34" charset="0"/>
              </a:rPr>
              <a:t>“</a:t>
            </a:r>
            <a:r>
              <a:rPr lang="es-MX" sz="1600" b="1" dirty="0">
                <a:solidFill>
                  <a:srgbClr val="FF0000"/>
                </a:solidFill>
                <a:latin typeface="Calibri" pitchFamily="34" charset="0"/>
              </a:rPr>
              <a:t>mejores prácticas corporativas</a:t>
            </a:r>
            <a:r>
              <a:rPr lang="es-MX" sz="1600" b="1" dirty="0">
                <a:latin typeface="Calibri" pitchFamily="34" charset="0"/>
              </a:rPr>
              <a:t>”</a:t>
            </a:r>
            <a:endParaRPr lang="es-MX" sz="1600" b="1" dirty="0">
              <a:latin typeface="Verdana" pitchFamily="34" charset="0"/>
            </a:endParaRPr>
          </a:p>
        </p:txBody>
      </p:sp>
      <p:sp>
        <p:nvSpPr>
          <p:cNvPr id="25" name="24 Título"/>
          <p:cNvSpPr>
            <a:spLocks noGrp="1"/>
          </p:cNvSpPr>
          <p:nvPr>
            <p:ph type="title"/>
          </p:nvPr>
        </p:nvSpPr>
        <p:spPr>
          <a:xfrm>
            <a:off x="457200" y="71414"/>
            <a:ext cx="8229600" cy="928694"/>
          </a:xfrm>
        </p:spPr>
        <p:txBody>
          <a:bodyPr/>
          <a:lstStyle/>
          <a:p>
            <a:r>
              <a:rPr lang="es-MX" dirty="0" smtClean="0"/>
              <a:t>¿Qué es el Gobierno Corporativo?</a:t>
            </a:r>
            <a:endParaRPr lang="es-MX" dirty="0"/>
          </a:p>
        </p:txBody>
      </p:sp>
      <p:sp>
        <p:nvSpPr>
          <p:cNvPr id="36" name="35 Marcador de número de diapositiva"/>
          <p:cNvSpPr>
            <a:spLocks noGrp="1"/>
          </p:cNvSpPr>
          <p:nvPr>
            <p:ph type="sldNum" sz="quarter" idx="12"/>
          </p:nvPr>
        </p:nvSpPr>
        <p:spPr/>
        <p:txBody>
          <a:bodyPr>
            <a:normAutofit/>
          </a:bodyPr>
          <a:lstStyle/>
          <a:p>
            <a:pPr>
              <a:defRPr/>
            </a:pPr>
            <a:fld id="{75A551AD-B772-4DDB-BD4A-26B579477CC6}" type="slidenum">
              <a:rPr lang="es-MX"/>
              <a:pPr>
                <a:defRPr/>
              </a:pPr>
              <a:t>7</a:t>
            </a:fld>
            <a:endParaRPr lang="es-MX"/>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Marcador de número de diapositiva"/>
          <p:cNvSpPr>
            <a:spLocks noGrp="1"/>
          </p:cNvSpPr>
          <p:nvPr>
            <p:ph type="sldNum" sz="quarter" idx="12"/>
          </p:nvPr>
        </p:nvSpPr>
        <p:spPr/>
        <p:txBody>
          <a:bodyPr>
            <a:normAutofit/>
          </a:bodyPr>
          <a:lstStyle/>
          <a:p>
            <a:pPr>
              <a:defRPr/>
            </a:pPr>
            <a:fld id="{DD6BE32E-E825-4A97-AEBB-FCD3668D400A}" type="slidenum">
              <a:rPr lang="es-MX"/>
              <a:pPr>
                <a:defRPr/>
              </a:pPr>
              <a:t>8</a:t>
            </a:fld>
            <a:endParaRPr lang="es-MX"/>
          </a:p>
        </p:txBody>
      </p:sp>
      <p:sp>
        <p:nvSpPr>
          <p:cNvPr id="13" name="12 Elipse"/>
          <p:cNvSpPr/>
          <p:nvPr/>
        </p:nvSpPr>
        <p:spPr>
          <a:xfrm>
            <a:off x="3571875" y="1211263"/>
            <a:ext cx="1928813"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Consejo de </a:t>
            </a:r>
            <a:r>
              <a:rPr lang="es-MX" sz="1400" dirty="0" smtClean="0">
                <a:solidFill>
                  <a:schemeClr val="bg1"/>
                </a:solidFill>
              </a:rPr>
              <a:t>Administración (Directorio) </a:t>
            </a:r>
            <a:r>
              <a:rPr lang="es-MX" sz="1400" dirty="0">
                <a:solidFill>
                  <a:schemeClr val="bg1"/>
                </a:solidFill>
              </a:rPr>
              <a:t>Comités</a:t>
            </a:r>
          </a:p>
        </p:txBody>
      </p:sp>
      <p:sp>
        <p:nvSpPr>
          <p:cNvPr id="15" name="14 Elipse"/>
          <p:cNvSpPr/>
          <p:nvPr/>
        </p:nvSpPr>
        <p:spPr>
          <a:xfrm>
            <a:off x="214313" y="4640263"/>
            <a:ext cx="1928812"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Administración</a:t>
            </a:r>
          </a:p>
        </p:txBody>
      </p:sp>
      <p:sp>
        <p:nvSpPr>
          <p:cNvPr id="16" name="15 Elipse"/>
          <p:cNvSpPr/>
          <p:nvPr/>
        </p:nvSpPr>
        <p:spPr>
          <a:xfrm>
            <a:off x="7000875" y="4783138"/>
            <a:ext cx="1928813"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rPr>
              <a:t>Accionistas</a:t>
            </a:r>
          </a:p>
        </p:txBody>
      </p:sp>
      <p:sp>
        <p:nvSpPr>
          <p:cNvPr id="17" name="16 Triángulo isósceles"/>
          <p:cNvSpPr/>
          <p:nvPr/>
        </p:nvSpPr>
        <p:spPr>
          <a:xfrm>
            <a:off x="2286000" y="2568575"/>
            <a:ext cx="4572000" cy="2571750"/>
          </a:xfrm>
          <a:prstGeom prst="triangl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r>
              <a:rPr lang="es-MX" dirty="0">
                <a:solidFill>
                  <a:srgbClr val="002060"/>
                </a:solidFill>
              </a:rPr>
              <a:t>Objetivos</a:t>
            </a:r>
          </a:p>
          <a:p>
            <a:pPr algn="ctr" fontAlgn="auto">
              <a:spcBef>
                <a:spcPts val="0"/>
              </a:spcBef>
              <a:spcAft>
                <a:spcPts val="0"/>
              </a:spcAft>
              <a:buFont typeface="Courier New" pitchFamily="49" charset="0"/>
              <a:buChar char="o"/>
              <a:defRPr/>
            </a:pPr>
            <a:r>
              <a:rPr lang="es-MX" sz="1400" dirty="0">
                <a:solidFill>
                  <a:srgbClr val="002060"/>
                </a:solidFill>
              </a:rPr>
              <a:t>Transparencia </a:t>
            </a:r>
          </a:p>
          <a:p>
            <a:pPr algn="ctr" fontAlgn="auto">
              <a:spcBef>
                <a:spcPts val="0"/>
              </a:spcBef>
              <a:spcAft>
                <a:spcPts val="0"/>
              </a:spcAft>
              <a:defRPr/>
            </a:pPr>
            <a:r>
              <a:rPr lang="es-MX" sz="1400" dirty="0">
                <a:solidFill>
                  <a:srgbClr val="002060"/>
                </a:solidFill>
              </a:rPr>
              <a:t>con  accionistas</a:t>
            </a:r>
          </a:p>
          <a:p>
            <a:pPr algn="ctr" fontAlgn="auto">
              <a:spcBef>
                <a:spcPts val="0"/>
              </a:spcBef>
              <a:spcAft>
                <a:spcPts val="0"/>
              </a:spcAft>
              <a:buFont typeface="Courier New" pitchFamily="49" charset="0"/>
              <a:buChar char="o"/>
              <a:defRPr/>
            </a:pPr>
            <a:r>
              <a:rPr lang="es-MX" sz="1400" dirty="0">
                <a:solidFill>
                  <a:srgbClr val="002060"/>
                </a:solidFill>
              </a:rPr>
              <a:t> Fortalecimiento de</a:t>
            </a:r>
          </a:p>
          <a:p>
            <a:pPr algn="ctr" fontAlgn="auto">
              <a:spcBef>
                <a:spcPts val="0"/>
              </a:spcBef>
              <a:spcAft>
                <a:spcPts val="0"/>
              </a:spcAft>
              <a:defRPr/>
            </a:pPr>
            <a:r>
              <a:rPr lang="es-MX" sz="1400" dirty="0">
                <a:solidFill>
                  <a:srgbClr val="002060"/>
                </a:solidFill>
              </a:rPr>
              <a:t>la  administración</a:t>
            </a:r>
          </a:p>
          <a:p>
            <a:pPr algn="ctr" fontAlgn="auto">
              <a:spcBef>
                <a:spcPts val="0"/>
              </a:spcBef>
              <a:spcAft>
                <a:spcPts val="0"/>
              </a:spcAft>
              <a:buFont typeface="Courier New" pitchFamily="49" charset="0"/>
              <a:buChar char="o"/>
              <a:defRPr/>
            </a:pPr>
            <a:r>
              <a:rPr lang="es-MX" sz="1400" dirty="0">
                <a:solidFill>
                  <a:srgbClr val="002060"/>
                </a:solidFill>
              </a:rPr>
              <a:t> Crear confianza</a:t>
            </a:r>
          </a:p>
          <a:p>
            <a:pPr algn="ctr" fontAlgn="auto">
              <a:spcBef>
                <a:spcPts val="0"/>
              </a:spcBef>
              <a:spcAft>
                <a:spcPts val="0"/>
              </a:spcAft>
              <a:buFont typeface="Courier New" pitchFamily="49" charset="0"/>
              <a:buChar char="o"/>
              <a:defRPr/>
            </a:pPr>
            <a:r>
              <a:rPr lang="es-MX" sz="1400" dirty="0">
                <a:solidFill>
                  <a:srgbClr val="002060"/>
                </a:solidFill>
              </a:rPr>
              <a:t> Evitar riesgos</a:t>
            </a:r>
          </a:p>
          <a:p>
            <a:pPr algn="ctr" fontAlgn="auto">
              <a:spcBef>
                <a:spcPts val="0"/>
              </a:spcBef>
              <a:spcAft>
                <a:spcPts val="0"/>
              </a:spcAft>
              <a:buFont typeface="Courier New" pitchFamily="49" charset="0"/>
              <a:buChar char="o"/>
              <a:defRPr/>
            </a:pPr>
            <a:r>
              <a:rPr lang="es-MX" sz="1400" dirty="0">
                <a:solidFill>
                  <a:srgbClr val="002060"/>
                </a:solidFill>
              </a:rPr>
              <a:t> Planeación y seguimiento estratégico</a:t>
            </a: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a:p>
            <a:pPr algn="ctr" fontAlgn="auto">
              <a:spcBef>
                <a:spcPts val="0"/>
              </a:spcBef>
              <a:spcAft>
                <a:spcPts val="0"/>
              </a:spcAft>
              <a:defRPr/>
            </a:pPr>
            <a:endParaRPr lang="es-MX" dirty="0">
              <a:solidFill>
                <a:srgbClr val="002060"/>
              </a:solidFill>
            </a:endParaRPr>
          </a:p>
        </p:txBody>
      </p:sp>
      <p:cxnSp>
        <p:nvCxnSpPr>
          <p:cNvPr id="19" name="18 Conector recto de flecha"/>
          <p:cNvCxnSpPr/>
          <p:nvPr/>
        </p:nvCxnSpPr>
        <p:spPr>
          <a:xfrm rot="16200000" flipH="1">
            <a:off x="5500688" y="2068513"/>
            <a:ext cx="2786062" cy="25003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2214562" y="2497138"/>
            <a:ext cx="2214563" cy="207168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6200000" flipV="1">
            <a:off x="4464844" y="2389982"/>
            <a:ext cx="2571750" cy="2214562"/>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1071563" y="2068513"/>
            <a:ext cx="2286000" cy="2205037"/>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10800000">
            <a:off x="2214563" y="5426075"/>
            <a:ext cx="4643437" cy="1588"/>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2071688" y="5854700"/>
            <a:ext cx="4786312"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518" name="39 CuadroTexto"/>
          <p:cNvSpPr txBox="1">
            <a:spLocks noChangeArrowheads="1"/>
          </p:cNvSpPr>
          <p:nvPr/>
        </p:nvSpPr>
        <p:spPr bwMode="auto">
          <a:xfrm>
            <a:off x="642938" y="2203450"/>
            <a:ext cx="2214562" cy="1169988"/>
          </a:xfrm>
          <a:prstGeom prst="rect">
            <a:avLst/>
          </a:prstGeom>
          <a:noFill/>
          <a:ln w="9525">
            <a:noFill/>
            <a:miter lim="800000"/>
            <a:headEnd/>
            <a:tailEnd/>
          </a:ln>
        </p:spPr>
        <p:txBody>
          <a:bodyPr>
            <a:spAutoFit/>
          </a:bodyPr>
          <a:lstStyle/>
          <a:p>
            <a:r>
              <a:rPr lang="es-MX" sz="1400" dirty="0">
                <a:solidFill>
                  <a:srgbClr val="00B050"/>
                </a:solidFill>
                <a:latin typeface="Calibri" pitchFamily="34" charset="0"/>
              </a:rPr>
              <a:t>Operación del negocio,</a:t>
            </a:r>
          </a:p>
          <a:p>
            <a:r>
              <a:rPr lang="es-MX" sz="1400" dirty="0">
                <a:solidFill>
                  <a:srgbClr val="00B050"/>
                </a:solidFill>
                <a:latin typeface="Calibri" pitchFamily="34" charset="0"/>
              </a:rPr>
              <a:t>Resultados, transparencia,</a:t>
            </a:r>
          </a:p>
          <a:p>
            <a:r>
              <a:rPr lang="es-MX" sz="1400" dirty="0">
                <a:solidFill>
                  <a:srgbClr val="00B050"/>
                </a:solidFill>
                <a:latin typeface="Calibri" pitchFamily="34" charset="0"/>
              </a:rPr>
              <a:t>control interno y</a:t>
            </a:r>
          </a:p>
          <a:p>
            <a:r>
              <a:rPr lang="es-MX" sz="1400" dirty="0">
                <a:solidFill>
                  <a:srgbClr val="00B050"/>
                </a:solidFill>
                <a:latin typeface="Calibri" pitchFamily="34" charset="0"/>
              </a:rPr>
              <a:t>administración </a:t>
            </a:r>
          </a:p>
          <a:p>
            <a:r>
              <a:rPr lang="es-MX" sz="1400" dirty="0">
                <a:solidFill>
                  <a:srgbClr val="00B050"/>
                </a:solidFill>
                <a:latin typeface="Calibri" pitchFamily="34" charset="0"/>
              </a:rPr>
              <a:t>de riesgos</a:t>
            </a:r>
          </a:p>
        </p:txBody>
      </p:sp>
      <p:sp>
        <p:nvSpPr>
          <p:cNvPr id="21519" name="40 CuadroTexto"/>
          <p:cNvSpPr txBox="1">
            <a:spLocks noChangeArrowheads="1"/>
          </p:cNvSpPr>
          <p:nvPr/>
        </p:nvSpPr>
        <p:spPr bwMode="auto">
          <a:xfrm>
            <a:off x="7207250" y="3278188"/>
            <a:ext cx="1508125" cy="523875"/>
          </a:xfrm>
          <a:prstGeom prst="rect">
            <a:avLst/>
          </a:prstGeom>
          <a:noFill/>
          <a:ln w="9525">
            <a:noFill/>
            <a:miter lim="800000"/>
            <a:headEnd/>
            <a:tailEnd/>
          </a:ln>
        </p:spPr>
        <p:txBody>
          <a:bodyPr wrap="none">
            <a:spAutoFit/>
          </a:bodyPr>
          <a:lstStyle/>
          <a:p>
            <a:r>
              <a:rPr lang="es-MX" sz="1400">
                <a:solidFill>
                  <a:srgbClr val="00B050"/>
                </a:solidFill>
                <a:latin typeface="Calibri" pitchFamily="34" charset="0"/>
              </a:rPr>
              <a:t>Comunicación y </a:t>
            </a:r>
          </a:p>
          <a:p>
            <a:r>
              <a:rPr lang="es-MX" sz="1400">
                <a:solidFill>
                  <a:srgbClr val="00B050"/>
                </a:solidFill>
                <a:latin typeface="Calibri" pitchFamily="34" charset="0"/>
              </a:rPr>
              <a:t>representación</a:t>
            </a:r>
          </a:p>
        </p:txBody>
      </p:sp>
      <p:sp>
        <p:nvSpPr>
          <p:cNvPr id="21520" name="41 CuadroTexto"/>
          <p:cNvSpPr txBox="1">
            <a:spLocks noChangeArrowheads="1"/>
          </p:cNvSpPr>
          <p:nvPr/>
        </p:nvSpPr>
        <p:spPr bwMode="auto">
          <a:xfrm>
            <a:off x="3500438" y="5854700"/>
            <a:ext cx="2174875" cy="523875"/>
          </a:xfrm>
          <a:prstGeom prst="rect">
            <a:avLst/>
          </a:prstGeom>
          <a:noFill/>
          <a:ln w="9525">
            <a:noFill/>
            <a:miter lim="800000"/>
            <a:headEnd/>
            <a:tailEnd/>
          </a:ln>
        </p:spPr>
        <p:txBody>
          <a:bodyPr wrap="none">
            <a:spAutoFit/>
          </a:bodyPr>
          <a:lstStyle/>
          <a:p>
            <a:r>
              <a:rPr lang="es-MX" sz="1400">
                <a:solidFill>
                  <a:srgbClr val="00B050"/>
                </a:solidFill>
                <a:latin typeface="Calibri" pitchFamily="34" charset="0"/>
              </a:rPr>
              <a:t>Dividendos y crecimiento</a:t>
            </a:r>
          </a:p>
          <a:p>
            <a:r>
              <a:rPr lang="es-MX" sz="1400">
                <a:solidFill>
                  <a:srgbClr val="00B050"/>
                </a:solidFill>
                <a:latin typeface="Calibri" pitchFamily="34" charset="0"/>
              </a:rPr>
              <a:t>Entrega de información</a:t>
            </a:r>
          </a:p>
        </p:txBody>
      </p:sp>
      <p:sp>
        <p:nvSpPr>
          <p:cNvPr id="21521" name="42 CuadroTexto"/>
          <p:cNvSpPr txBox="1">
            <a:spLocks noChangeArrowheads="1"/>
          </p:cNvSpPr>
          <p:nvPr/>
        </p:nvSpPr>
        <p:spPr bwMode="auto">
          <a:xfrm>
            <a:off x="5715000" y="3260725"/>
            <a:ext cx="862013" cy="307975"/>
          </a:xfrm>
          <a:prstGeom prst="rect">
            <a:avLst/>
          </a:prstGeom>
          <a:noFill/>
          <a:ln w="9525">
            <a:noFill/>
            <a:miter lim="800000"/>
            <a:headEnd/>
            <a:tailEnd/>
          </a:ln>
        </p:spPr>
        <p:txBody>
          <a:bodyPr wrap="none">
            <a:spAutoFit/>
          </a:bodyPr>
          <a:lstStyle/>
          <a:p>
            <a:r>
              <a:rPr lang="es-MX" sz="1400">
                <a:solidFill>
                  <a:srgbClr val="7030A0"/>
                </a:solidFill>
                <a:latin typeface="Calibri" pitchFamily="34" charset="0"/>
              </a:rPr>
              <a:t>Elección</a:t>
            </a:r>
          </a:p>
        </p:txBody>
      </p:sp>
      <p:sp>
        <p:nvSpPr>
          <p:cNvPr id="21522" name="43 CuadroTexto"/>
          <p:cNvSpPr txBox="1">
            <a:spLocks noChangeArrowheads="1"/>
          </p:cNvSpPr>
          <p:nvPr/>
        </p:nvSpPr>
        <p:spPr bwMode="auto">
          <a:xfrm>
            <a:off x="4071938" y="5475288"/>
            <a:ext cx="911225" cy="307975"/>
          </a:xfrm>
          <a:prstGeom prst="rect">
            <a:avLst/>
          </a:prstGeom>
          <a:noFill/>
          <a:ln w="9525">
            <a:noFill/>
            <a:miter lim="800000"/>
            <a:headEnd/>
            <a:tailEnd/>
          </a:ln>
        </p:spPr>
        <p:txBody>
          <a:bodyPr wrap="none">
            <a:spAutoFit/>
          </a:bodyPr>
          <a:lstStyle/>
          <a:p>
            <a:r>
              <a:rPr lang="es-MX" sz="1400">
                <a:solidFill>
                  <a:srgbClr val="7030A0"/>
                </a:solidFill>
                <a:latin typeface="Calibri" pitchFamily="34" charset="0"/>
              </a:rPr>
              <a:t>Inversión</a:t>
            </a:r>
          </a:p>
        </p:txBody>
      </p:sp>
      <p:sp>
        <p:nvSpPr>
          <p:cNvPr id="21523" name="44 CuadroTexto"/>
          <p:cNvSpPr txBox="1">
            <a:spLocks noChangeArrowheads="1"/>
          </p:cNvSpPr>
          <p:nvPr/>
        </p:nvSpPr>
        <p:spPr bwMode="auto">
          <a:xfrm>
            <a:off x="3081338" y="2546350"/>
            <a:ext cx="990600" cy="307975"/>
          </a:xfrm>
          <a:prstGeom prst="rect">
            <a:avLst/>
          </a:prstGeom>
          <a:noFill/>
          <a:ln w="9525">
            <a:noFill/>
            <a:miter lim="800000"/>
            <a:headEnd/>
            <a:tailEnd/>
          </a:ln>
        </p:spPr>
        <p:txBody>
          <a:bodyPr wrap="none">
            <a:spAutoFit/>
          </a:bodyPr>
          <a:lstStyle/>
          <a:p>
            <a:r>
              <a:rPr lang="es-MX" sz="1400">
                <a:solidFill>
                  <a:srgbClr val="7030A0"/>
                </a:solidFill>
                <a:latin typeface="Calibri" pitchFamily="34" charset="0"/>
              </a:rPr>
              <a:t>Estrategia</a:t>
            </a:r>
          </a:p>
        </p:txBody>
      </p:sp>
      <p:sp>
        <p:nvSpPr>
          <p:cNvPr id="21524" name="45 CuadroTexto"/>
          <p:cNvSpPr txBox="1">
            <a:spLocks noChangeArrowheads="1"/>
          </p:cNvSpPr>
          <p:nvPr/>
        </p:nvSpPr>
        <p:spPr bwMode="auto">
          <a:xfrm>
            <a:off x="2571750" y="2997200"/>
            <a:ext cx="884238" cy="523875"/>
          </a:xfrm>
          <a:prstGeom prst="rect">
            <a:avLst/>
          </a:prstGeom>
          <a:noFill/>
          <a:ln w="9525">
            <a:noFill/>
            <a:miter lim="800000"/>
            <a:headEnd/>
            <a:tailEnd/>
          </a:ln>
        </p:spPr>
        <p:txBody>
          <a:bodyPr wrap="none">
            <a:spAutoFit/>
          </a:bodyPr>
          <a:lstStyle/>
          <a:p>
            <a:pPr algn="r"/>
            <a:r>
              <a:rPr lang="es-MX" sz="1400">
                <a:solidFill>
                  <a:srgbClr val="7030A0"/>
                </a:solidFill>
                <a:latin typeface="Calibri" pitchFamily="34" charset="0"/>
              </a:rPr>
              <a:t>Políticas</a:t>
            </a:r>
          </a:p>
          <a:p>
            <a:pPr algn="r"/>
            <a:r>
              <a:rPr lang="es-MX" sz="1400">
                <a:solidFill>
                  <a:srgbClr val="7030A0"/>
                </a:solidFill>
                <a:latin typeface="Calibri" pitchFamily="34" charset="0"/>
              </a:rPr>
              <a:t>directivas</a:t>
            </a:r>
          </a:p>
        </p:txBody>
      </p:sp>
      <p:sp>
        <p:nvSpPr>
          <p:cNvPr id="21525" name="46 CuadroTexto"/>
          <p:cNvSpPr txBox="1">
            <a:spLocks noChangeArrowheads="1"/>
          </p:cNvSpPr>
          <p:nvPr/>
        </p:nvSpPr>
        <p:spPr bwMode="auto">
          <a:xfrm>
            <a:off x="2025650" y="3497263"/>
            <a:ext cx="974725" cy="523875"/>
          </a:xfrm>
          <a:prstGeom prst="rect">
            <a:avLst/>
          </a:prstGeom>
          <a:noFill/>
          <a:ln w="9525">
            <a:noFill/>
            <a:miter lim="800000"/>
            <a:headEnd/>
            <a:tailEnd/>
          </a:ln>
        </p:spPr>
        <p:txBody>
          <a:bodyPr wrap="none">
            <a:spAutoFit/>
          </a:bodyPr>
          <a:lstStyle/>
          <a:p>
            <a:pPr algn="r"/>
            <a:r>
              <a:rPr lang="es-MX" sz="1400">
                <a:solidFill>
                  <a:srgbClr val="7030A0"/>
                </a:solidFill>
                <a:latin typeface="Calibri" pitchFamily="34" charset="0"/>
              </a:rPr>
              <a:t>Plan de </a:t>
            </a:r>
          </a:p>
          <a:p>
            <a:pPr algn="r"/>
            <a:r>
              <a:rPr lang="es-MX" sz="1400">
                <a:solidFill>
                  <a:srgbClr val="7030A0"/>
                </a:solidFill>
                <a:latin typeface="Calibri" pitchFamily="34" charset="0"/>
              </a:rPr>
              <a:t>largo plazo</a:t>
            </a:r>
          </a:p>
        </p:txBody>
      </p:sp>
      <p:sp>
        <p:nvSpPr>
          <p:cNvPr id="21526" name="47 CuadroTexto"/>
          <p:cNvSpPr txBox="1">
            <a:spLocks noChangeArrowheads="1"/>
          </p:cNvSpPr>
          <p:nvPr/>
        </p:nvSpPr>
        <p:spPr bwMode="auto">
          <a:xfrm>
            <a:off x="1568450" y="4016375"/>
            <a:ext cx="1217613" cy="523875"/>
          </a:xfrm>
          <a:prstGeom prst="rect">
            <a:avLst/>
          </a:prstGeom>
          <a:noFill/>
          <a:ln w="9525">
            <a:noFill/>
            <a:miter lim="800000"/>
            <a:headEnd/>
            <a:tailEnd/>
          </a:ln>
        </p:spPr>
        <p:txBody>
          <a:bodyPr wrap="none">
            <a:spAutoFit/>
          </a:bodyPr>
          <a:lstStyle/>
          <a:p>
            <a:r>
              <a:rPr lang="es-MX" sz="1400">
                <a:solidFill>
                  <a:srgbClr val="7030A0"/>
                </a:solidFill>
                <a:latin typeface="Calibri" pitchFamily="34" charset="0"/>
              </a:rPr>
              <a:t>Seguimiento</a:t>
            </a:r>
          </a:p>
          <a:p>
            <a:r>
              <a:rPr lang="es-MX" sz="1400">
                <a:solidFill>
                  <a:srgbClr val="7030A0"/>
                </a:solidFill>
                <a:latin typeface="Calibri" pitchFamily="34" charset="0"/>
              </a:rPr>
              <a:t>y control</a:t>
            </a:r>
          </a:p>
        </p:txBody>
      </p:sp>
      <p:sp>
        <p:nvSpPr>
          <p:cNvPr id="27" name="26 Título"/>
          <p:cNvSpPr>
            <a:spLocks noGrp="1"/>
          </p:cNvSpPr>
          <p:nvPr>
            <p:ph type="title"/>
          </p:nvPr>
        </p:nvSpPr>
        <p:spPr>
          <a:xfrm>
            <a:off x="457200" y="71414"/>
            <a:ext cx="8229600" cy="928694"/>
          </a:xfrm>
        </p:spPr>
        <p:txBody>
          <a:bodyPr>
            <a:normAutofit fontScale="90000"/>
          </a:bodyPr>
          <a:lstStyle/>
          <a:p>
            <a:r>
              <a:rPr lang="es-MX" dirty="0" smtClean="0"/>
              <a:t>Gobierno Corporativo de Alta Efectividad</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3 Título"/>
          <p:cNvSpPr>
            <a:spLocks noGrp="1"/>
          </p:cNvSpPr>
          <p:nvPr>
            <p:ph type="ctrTitle"/>
          </p:nvPr>
        </p:nvSpPr>
        <p:spPr>
          <a:xfrm>
            <a:off x="1000100" y="3929066"/>
            <a:ext cx="7358114" cy="1200329"/>
          </a:xfrm>
        </p:spPr>
        <p:txBody>
          <a:bodyPr>
            <a:spAutoFit/>
          </a:bodyPr>
          <a:lstStyle/>
          <a:p>
            <a:r>
              <a:rPr lang="es-MX" sz="3600" dirty="0" smtClean="0"/>
              <a:t>GOBIERNO CORPORATIVO </a:t>
            </a:r>
            <a:br>
              <a:rPr lang="es-MX" sz="3600" dirty="0" smtClean="0"/>
            </a:br>
            <a:endParaRPr lang="es-MX" sz="3600" dirty="0" smtClean="0"/>
          </a:p>
        </p:txBody>
      </p:sp>
      <p:sp>
        <p:nvSpPr>
          <p:cNvPr id="4" name="3 Subtítulo"/>
          <p:cNvSpPr>
            <a:spLocks noGrp="1"/>
          </p:cNvSpPr>
          <p:nvPr>
            <p:ph type="subTitle" idx="1"/>
          </p:nvPr>
        </p:nvSpPr>
        <p:spPr/>
        <p:txBody>
          <a:bodyPr/>
          <a:lstStyle/>
          <a:p>
            <a:r>
              <a:rPr lang="es-MX" dirty="0" smtClean="0"/>
              <a:t>Un Instrumento de la Iniciativa Privada</a:t>
            </a:r>
            <a:endParaRPr lang="es-MX" dirty="0"/>
          </a:p>
        </p:txBody>
      </p:sp>
      <p:sp>
        <p:nvSpPr>
          <p:cNvPr id="5" name="4 Marcador de número de diapositiva"/>
          <p:cNvSpPr>
            <a:spLocks noGrp="1"/>
          </p:cNvSpPr>
          <p:nvPr>
            <p:ph type="sldNum" sz="quarter" idx="12"/>
          </p:nvPr>
        </p:nvSpPr>
        <p:spPr/>
        <p:txBody>
          <a:bodyPr>
            <a:normAutofit/>
          </a:bodyPr>
          <a:lstStyle/>
          <a:p>
            <a:pPr>
              <a:defRPr/>
            </a:pPr>
            <a:fld id="{EF8AB3D2-F606-4C69-81A5-625876734B06}" type="slidenum">
              <a:rPr lang="es-MX"/>
              <a:pPr>
                <a:defRPr/>
              </a:pPr>
              <a:t>9</a:t>
            </a:fld>
            <a:endParaRPr lang="es-MX"/>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2748</TotalTime>
  <Words>6025</Words>
  <Application>Microsoft Office PowerPoint</Application>
  <PresentationFormat>Presentación en pantalla (4:3)</PresentationFormat>
  <Paragraphs>1000</Paragraphs>
  <Slides>56</Slides>
  <Notes>56</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Origen</vt:lpstr>
      <vt:lpstr>GOBIERNO CORPORATIVO:  UN INSTRUMENTO DE LA INICIATIVA PRIVADA</vt:lpstr>
      <vt:lpstr>Diapositiva 2</vt:lpstr>
      <vt:lpstr>Índice</vt:lpstr>
      <vt:lpstr>Introducción</vt:lpstr>
      <vt:lpstr>Antecedentes en México</vt:lpstr>
      <vt:lpstr>Encuesta de fraude y corrupción en México 2008 KPMG</vt:lpstr>
      <vt:lpstr>¿Qué es el Gobierno Corporativo?</vt:lpstr>
      <vt:lpstr>Gobierno Corporativo de Alta Efectividad</vt:lpstr>
      <vt:lpstr>GOBIERNO CORPORATIVO  </vt:lpstr>
      <vt:lpstr>Código de Mejores Prácticas</vt:lpstr>
      <vt:lpstr>Diapositiva 11</vt:lpstr>
      <vt:lpstr>Código de Mejores Prácticas</vt:lpstr>
      <vt:lpstr>Capítulo II:  Gobierno Corporativo</vt:lpstr>
      <vt:lpstr>Capítulo II:  Gobierno Corporativo</vt:lpstr>
      <vt:lpstr>Capítulo II:  Gobierno Corporativo (Cont.)</vt:lpstr>
      <vt:lpstr>Capítulo II:  Gobierno Corporativo</vt:lpstr>
      <vt:lpstr>Capítulo II:  Gobierno Corporativo</vt:lpstr>
      <vt:lpstr> Gobierno corporativo</vt:lpstr>
      <vt:lpstr>Desarrollos Recientes</vt:lpstr>
      <vt:lpstr>Tabla de Contenidos</vt:lpstr>
      <vt:lpstr>GOBIERNO CORPORATIVO</vt:lpstr>
      <vt:lpstr>Un Marco para la Supervisión</vt:lpstr>
      <vt:lpstr>Perspectiva Regulatoria</vt:lpstr>
      <vt:lpstr>Diapositiva 24</vt:lpstr>
      <vt:lpstr>Diapositiva 25</vt:lpstr>
      <vt:lpstr>Código Sectorial de Sanas Prácticas</vt:lpstr>
      <vt:lpstr>Lecciones aprendidas a partir de la Crisis (Solvencia II y más allá)</vt:lpstr>
      <vt:lpstr>Supervisión basada en riesgo / Solvencia II</vt:lpstr>
      <vt:lpstr>Estructura administrativa</vt:lpstr>
      <vt:lpstr>Gobierno Corporativo</vt:lpstr>
      <vt:lpstr>Diapositiva 31</vt:lpstr>
      <vt:lpstr>Diapositiva 32</vt:lpstr>
      <vt:lpstr>Diapositiva 33</vt:lpstr>
      <vt:lpstr>Diapositiva 34</vt:lpstr>
      <vt:lpstr>Diapositiva 35</vt:lpstr>
      <vt:lpstr>Diapositiva 36</vt:lpstr>
      <vt:lpstr>Diapositiva 37</vt:lpstr>
      <vt:lpstr>Diapositiva 38</vt:lpstr>
      <vt:lpstr>Apoyo para la implantación de las mejores prácticas de Gobierno Corporativo</vt:lpstr>
      <vt:lpstr>Apoyo para la implantación de las mejores prácticas de Gobierno Corporativo</vt:lpstr>
      <vt:lpstr>Apoyo para la implantación de las mejores prácticas de Gobierno Corporativo</vt:lpstr>
      <vt:lpstr>Ley de Instituciones de Seguros y Fianzas</vt:lpstr>
      <vt:lpstr>Desafíos</vt:lpstr>
      <vt:lpstr>Desafíos</vt:lpstr>
      <vt:lpstr>Muchas gracias por su atención</vt:lpstr>
      <vt:lpstr>Anexos</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vector>
  </TitlesOfParts>
  <Company>AMIS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pmireles</dc:creator>
  <cp:lastModifiedBy>Valued Acer Customer</cp:lastModifiedBy>
  <cp:revision>183</cp:revision>
  <dcterms:created xsi:type="dcterms:W3CDTF">2009-11-18T22:06:24Z</dcterms:created>
  <dcterms:modified xsi:type="dcterms:W3CDTF">2009-11-23T03:19:57Z</dcterms:modified>
</cp:coreProperties>
</file>