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6" r:id="rId4"/>
  </p:sldMasterIdLst>
  <p:notesMasterIdLst>
    <p:notesMasterId r:id="rId21"/>
  </p:notesMasterIdLst>
  <p:sldIdLst>
    <p:sldId id="397" r:id="rId5"/>
    <p:sldId id="450" r:id="rId6"/>
    <p:sldId id="453" r:id="rId7"/>
    <p:sldId id="431" r:id="rId8"/>
    <p:sldId id="432" r:id="rId9"/>
    <p:sldId id="456" r:id="rId10"/>
    <p:sldId id="454" r:id="rId11"/>
    <p:sldId id="455" r:id="rId12"/>
    <p:sldId id="457" r:id="rId13"/>
    <p:sldId id="458" r:id="rId14"/>
    <p:sldId id="436" r:id="rId15"/>
    <p:sldId id="459" r:id="rId16"/>
    <p:sldId id="460" r:id="rId17"/>
    <p:sldId id="462" r:id="rId18"/>
    <p:sldId id="428" r:id="rId19"/>
    <p:sldId id="417" r:id="rId2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a González Haug" initials="CGH" lastIdx="13" clrIdx="0"/>
  <p:cmAuthor id="7" name="CANALES COTO SILVIA" initials="CCS" lastIdx="19" clrIdx="7"/>
  <p:cmAuthor id="1" name="Cambroneroam" initials="MACA" lastIdx="2" clrIdx="1"/>
  <p:cmAuthor id="8" name="GAMBOA MORALES VILMA" initials="GMV" lastIdx="4" clrIdx="8"/>
  <p:cmAuthor id="2" name="GONZALEZ HAUG CELIA" initials="GHC" lastIdx="3" clrIdx="2"/>
  <p:cmAuthor id="9" name="GONZALEZ HAUG CELIA MARIA" initials="GHCM" lastIdx="5" clrIdx="9">
    <p:extLst>
      <p:ext uri="{19B8F6BF-5375-455C-9EA6-DF929625EA0E}">
        <p15:presenceInfo xmlns:p15="http://schemas.microsoft.com/office/powerpoint/2012/main" userId="S-1-5-21-3773519847-3078625130-4038016527-1117" providerId="AD"/>
      </p:ext>
    </p:extLst>
  </p:cmAuthor>
  <p:cmAuthor id="3" name="CAMBRONERO ARIAS MARIA DE LOS ANGELES" initials="CAMDLA" lastIdx="2" clrIdx="3"/>
  <p:cmAuthor id="10" name="CHACON ARG�ELLO GINA" initials="CAG" lastIdx="3" clrIdx="10">
    <p:extLst>
      <p:ext uri="{19B8F6BF-5375-455C-9EA6-DF929625EA0E}">
        <p15:presenceInfo xmlns:p15="http://schemas.microsoft.com/office/powerpoint/2012/main" userId="S-1-5-21-3773519847-3078625130-4038016527-1643" providerId="AD"/>
      </p:ext>
    </p:extLst>
  </p:cmAuthor>
  <p:cmAuthor id="4" name="SOLEY PEREZ TOMAS" initials="SPT" lastIdx="9" clrIdx="4"/>
  <p:cmAuthor id="5" name="CAMBRONERO ARIAS MARIA DE LOS ANGELES" initials="MAC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3"/>
    <a:srgbClr val="006BAD"/>
    <a:srgbClr val="007DB7"/>
    <a:srgbClr val="318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9645" autoAdjust="0"/>
  </p:normalViewPr>
  <p:slideViewPr>
    <p:cSldViewPr snapToObjects="1" showGuides="1"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F07C6-316F-4B60-9CBF-E7DCA47D7BA9}" type="doc">
      <dgm:prSet loTypeId="urn:microsoft.com/office/officeart/2005/8/layout/arrow2" loCatId="process" qsTypeId="urn:microsoft.com/office/officeart/2005/8/quickstyle/simple5" qsCatId="simple" csTypeId="urn:microsoft.com/office/officeart/2005/8/colors/colorful4" csCatId="colorful" phldr="1"/>
      <dgm:spPr/>
    </dgm:pt>
    <dgm:pt modelId="{C1AB7E55-5301-4AAD-9A21-A3FED8B1F112}">
      <dgm:prSet phldrT="[Texto]" custT="1"/>
      <dgm:spPr/>
      <dgm:t>
        <a:bodyPr/>
        <a:lstStyle/>
        <a:p>
          <a:r>
            <a:rPr lang="es-CR" sz="1400" b="1" dirty="0" smtClean="0"/>
            <a:t>01-08 Autorizaciones y registro</a:t>
          </a:r>
        </a:p>
        <a:p>
          <a:r>
            <a:rPr lang="es-CR" sz="1400" b="1" dirty="0" smtClean="0"/>
            <a:t>02-08 Solvencia</a:t>
          </a:r>
          <a:endParaRPr lang="es-CR" sz="1400" b="1" dirty="0"/>
        </a:p>
      </dgm:t>
    </dgm:pt>
    <dgm:pt modelId="{999E26ED-AE8E-4897-B0B4-1E963BCD5F63}" type="parTrans" cxnId="{B3CED79B-911C-49D3-87C3-BEB591C2575B}">
      <dgm:prSet/>
      <dgm:spPr/>
      <dgm:t>
        <a:bodyPr/>
        <a:lstStyle/>
        <a:p>
          <a:endParaRPr lang="es-CR"/>
        </a:p>
      </dgm:t>
    </dgm:pt>
    <dgm:pt modelId="{0087B448-4309-4E9E-9840-CD33DA8384ED}" type="sibTrans" cxnId="{B3CED79B-911C-49D3-87C3-BEB591C2575B}">
      <dgm:prSet/>
      <dgm:spPr/>
      <dgm:t>
        <a:bodyPr/>
        <a:lstStyle/>
        <a:p>
          <a:endParaRPr lang="es-CR"/>
        </a:p>
      </dgm:t>
    </dgm:pt>
    <dgm:pt modelId="{B4810975-0702-433A-A0BE-B4377C892E4D}">
      <dgm:prSet phldrT="[Texto]" custT="1"/>
      <dgm:spPr/>
      <dgm:t>
        <a:bodyPr/>
        <a:lstStyle/>
        <a:p>
          <a:r>
            <a:rPr lang="es-CR" sz="1400" b="1" smtClean="0"/>
            <a:t>03-10 Comercialización       Normativa contable</a:t>
          </a:r>
          <a:endParaRPr lang="es-CR" sz="1400" b="1" dirty="0"/>
        </a:p>
      </dgm:t>
    </dgm:pt>
    <dgm:pt modelId="{3349056F-ECF2-4EF2-A1C2-853E09BBE8F0}" type="parTrans" cxnId="{70191BE2-5BF8-43DC-9FDD-80C04CF5928B}">
      <dgm:prSet/>
      <dgm:spPr/>
      <dgm:t>
        <a:bodyPr/>
        <a:lstStyle/>
        <a:p>
          <a:endParaRPr lang="es-CR"/>
        </a:p>
      </dgm:t>
    </dgm:pt>
    <dgm:pt modelId="{10604DE5-03C9-4A48-95D4-7D25C6DCA52F}" type="sibTrans" cxnId="{70191BE2-5BF8-43DC-9FDD-80C04CF5928B}">
      <dgm:prSet/>
      <dgm:spPr/>
      <dgm:t>
        <a:bodyPr/>
        <a:lstStyle/>
        <a:p>
          <a:endParaRPr lang="es-CR"/>
        </a:p>
      </dgm:t>
    </dgm:pt>
    <dgm:pt modelId="{EC045CAB-F195-4383-8943-913FFE5F5504}">
      <dgm:prSet phldrT="[Texto]" custT="1"/>
      <dgm:spPr/>
      <dgm:t>
        <a:bodyPr/>
        <a:lstStyle/>
        <a:p>
          <a:r>
            <a:rPr lang="es-CR" sz="1400" b="1" smtClean="0"/>
            <a:t>04-10 Seguros obligatorios</a:t>
          </a:r>
          <a:endParaRPr lang="es-CR" sz="1400" b="1" dirty="0"/>
        </a:p>
      </dgm:t>
    </dgm:pt>
    <dgm:pt modelId="{65AFFD0A-AD32-483C-977C-5DC0D3F3A598}" type="parTrans" cxnId="{6DACD7F9-257E-4932-990B-CF85A3E3A9ED}">
      <dgm:prSet/>
      <dgm:spPr/>
      <dgm:t>
        <a:bodyPr/>
        <a:lstStyle/>
        <a:p>
          <a:endParaRPr lang="es-CR"/>
        </a:p>
      </dgm:t>
    </dgm:pt>
    <dgm:pt modelId="{B8CFD2CA-2EE5-4564-B6F1-45D36D34EB09}" type="sibTrans" cxnId="{6DACD7F9-257E-4932-990B-CF85A3E3A9ED}">
      <dgm:prSet/>
      <dgm:spPr/>
      <dgm:t>
        <a:bodyPr/>
        <a:lstStyle/>
        <a:p>
          <a:endParaRPr lang="es-CR"/>
        </a:p>
      </dgm:t>
    </dgm:pt>
    <dgm:pt modelId="{C4088F73-1CD1-4335-9159-FDA339F0E9AF}">
      <dgm:prSet phldrT="[Texto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smtClean="0"/>
            <a:t>05-13 Seguros colectivos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smtClean="0"/>
            <a:t>06-13 Protección  asegurado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400" b="1" smtClean="0"/>
            <a:t>02-13 Solvencia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400" b="1" smtClean="0"/>
            <a:t>Reforma  integral normativa contable</a:t>
          </a:r>
          <a:endParaRPr lang="es-CR" sz="1400" b="1" dirty="0" smtClean="0"/>
        </a:p>
      </dgm:t>
    </dgm:pt>
    <dgm:pt modelId="{40DBB663-E7B8-44A7-BD95-EE58B4A32EC0}" type="parTrans" cxnId="{3C3F9B95-5B57-4661-BA16-D774A574FFBD}">
      <dgm:prSet/>
      <dgm:spPr/>
      <dgm:t>
        <a:bodyPr/>
        <a:lstStyle/>
        <a:p>
          <a:endParaRPr lang="es-CR"/>
        </a:p>
      </dgm:t>
    </dgm:pt>
    <dgm:pt modelId="{829D9725-1D8A-4D20-A62A-0B0B85FD392D}" type="sibTrans" cxnId="{3C3F9B95-5B57-4661-BA16-D774A574FFBD}">
      <dgm:prSet/>
      <dgm:spPr/>
      <dgm:t>
        <a:bodyPr/>
        <a:lstStyle/>
        <a:p>
          <a:endParaRPr lang="es-CR"/>
        </a:p>
      </dgm:t>
    </dgm:pt>
    <dgm:pt modelId="{C1639381-A1AB-4F4D-8DAB-F7671AD6CE57}">
      <dgm:prSet phldrT="[Texto]" custT="1"/>
      <dgm:spPr/>
      <dgm:t>
        <a:bodyPr/>
        <a:lstStyle/>
        <a:p>
          <a:r>
            <a:rPr lang="es-CR" sz="1400" b="1" smtClean="0"/>
            <a:t>07-14 Reglamento Registro Único Beneficiarios         </a:t>
          </a:r>
        </a:p>
        <a:p>
          <a:r>
            <a:rPr lang="es-CR" sz="1400" b="1" smtClean="0"/>
            <a:t> 08-14 Reglamento Registro de Productos</a:t>
          </a:r>
        </a:p>
        <a:p>
          <a:endParaRPr lang="es-CR" sz="1400" b="1" dirty="0"/>
        </a:p>
      </dgm:t>
    </dgm:pt>
    <dgm:pt modelId="{E8701376-7F0C-45DB-8136-A2EE6F891E80}" type="parTrans" cxnId="{F766F140-23F0-46E0-BF56-9F401C098153}">
      <dgm:prSet/>
      <dgm:spPr/>
      <dgm:t>
        <a:bodyPr/>
        <a:lstStyle/>
        <a:p>
          <a:endParaRPr lang="es-CR"/>
        </a:p>
      </dgm:t>
    </dgm:pt>
    <dgm:pt modelId="{78A0C54A-2946-46B1-9D69-EB2B91334156}" type="sibTrans" cxnId="{F766F140-23F0-46E0-BF56-9F401C098153}">
      <dgm:prSet/>
      <dgm:spPr/>
      <dgm:t>
        <a:bodyPr/>
        <a:lstStyle/>
        <a:p>
          <a:endParaRPr lang="es-CR"/>
        </a:p>
      </dgm:t>
    </dgm:pt>
    <dgm:pt modelId="{39CD2E4E-6A2F-42F2-BDC3-93FD2C0DACAE}" type="pres">
      <dgm:prSet presAssocID="{006F07C6-316F-4B60-9CBF-E7DCA47D7BA9}" presName="arrowDiagram" presStyleCnt="0">
        <dgm:presLayoutVars>
          <dgm:chMax val="5"/>
          <dgm:dir/>
          <dgm:resizeHandles val="exact"/>
        </dgm:presLayoutVars>
      </dgm:prSet>
      <dgm:spPr/>
    </dgm:pt>
    <dgm:pt modelId="{4AAA7896-ECEB-4E4C-940E-8D39644F1D1A}" type="pres">
      <dgm:prSet presAssocID="{006F07C6-316F-4B60-9CBF-E7DCA47D7BA9}" presName="arrow" presStyleLbl="bgShp" presStyleIdx="0" presStyleCnt="1" custScaleX="115400" custLinFactNeighborX="135" custLinFactNeighborY="-9712"/>
      <dgm:spPr/>
    </dgm:pt>
    <dgm:pt modelId="{3033776E-B69A-4369-A17C-856D82C6AC2A}" type="pres">
      <dgm:prSet presAssocID="{006F07C6-316F-4B60-9CBF-E7DCA47D7BA9}" presName="arrowDiagram5" presStyleCnt="0"/>
      <dgm:spPr/>
    </dgm:pt>
    <dgm:pt modelId="{0F96984E-438F-41EB-946B-A19924B2D4A3}" type="pres">
      <dgm:prSet presAssocID="{C1AB7E55-5301-4AAD-9A21-A3FED8B1F112}" presName="bullet5a" presStyleLbl="node1" presStyleIdx="0" presStyleCnt="5"/>
      <dgm:spPr/>
    </dgm:pt>
    <dgm:pt modelId="{9D01A74A-74C9-44DA-B972-0CCF95AC82E7}" type="pres">
      <dgm:prSet presAssocID="{C1AB7E55-5301-4AAD-9A21-A3FED8B1F112}" presName="textBox5a" presStyleLbl="revTx" presStyleIdx="0" presStyleCnt="5" custScaleX="237741" custScaleY="61848" custLinFactNeighborX="40384" custLinFactNeighborY="-500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868EDAA-0E36-4FCC-A3B9-A86C2DB525D4}" type="pres">
      <dgm:prSet presAssocID="{B4810975-0702-433A-A0BE-B4377C892E4D}" presName="bullet5b" presStyleLbl="node1" presStyleIdx="1" presStyleCnt="5"/>
      <dgm:spPr/>
    </dgm:pt>
    <dgm:pt modelId="{77D434C8-836C-4FD5-BE2F-F457FEE0FDEC}" type="pres">
      <dgm:prSet presAssocID="{B4810975-0702-433A-A0BE-B4377C892E4D}" presName="textBox5b" presStyleLbl="revTx" presStyleIdx="1" presStyleCnt="5" custScaleX="164444" custScaleY="25169" custLinFactNeighborX="-2470" custLinFactNeighborY="-2007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77094F6-A699-4329-A551-9C5BE27D95A1}" type="pres">
      <dgm:prSet presAssocID="{EC045CAB-F195-4383-8943-913FFE5F5504}" presName="bullet5c" presStyleLbl="node1" presStyleIdx="2" presStyleCnt="5" custLinFactNeighborX="57855" custLinFactNeighborY="-2409"/>
      <dgm:spPr/>
    </dgm:pt>
    <dgm:pt modelId="{B9DB64AA-849E-4E2C-A478-C3A585881C58}" type="pres">
      <dgm:prSet presAssocID="{EC045CAB-F195-4383-8943-913FFE5F5504}" presName="textBox5c" presStyleLbl="revTx" presStyleIdx="2" presStyleCnt="5" custScaleX="97488" custScaleY="39311" custLinFactNeighborX="-6131" custLinFactNeighborY="-1744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35DB78-8752-4211-8A0C-49BB2F0CAA60}" type="pres">
      <dgm:prSet presAssocID="{C4088F73-1CD1-4335-9159-FDA339F0E9AF}" presName="bullet5d" presStyleLbl="node1" presStyleIdx="3" presStyleCnt="5" custLinFactNeighborX="81595" custLinFactNeighborY="-26049"/>
      <dgm:spPr/>
    </dgm:pt>
    <dgm:pt modelId="{12DBC971-7F2A-4F3D-A3C4-E8C031A9A166}" type="pres">
      <dgm:prSet presAssocID="{C4088F73-1CD1-4335-9159-FDA339F0E9AF}" presName="textBox5d" presStyleLbl="revTx" presStyleIdx="3" presStyleCnt="5" custScaleX="118762" custScaleY="62701" custLinFactNeighborX="-4448" custLinFactNeighborY="-310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59E29AD-246C-49B9-B5B3-787A93865F41}" type="pres">
      <dgm:prSet presAssocID="{C1639381-A1AB-4F4D-8DAB-F7671AD6CE57}" presName="bullet5e" presStyleLbl="node1" presStyleIdx="4" presStyleCnt="5" custLinFactX="20024" custLinFactNeighborX="100000" custLinFactNeighborY="-20404"/>
      <dgm:spPr/>
    </dgm:pt>
    <dgm:pt modelId="{A00AEB6F-4F8E-44D2-92CE-F82F4BC3C436}" type="pres">
      <dgm:prSet presAssocID="{C1639381-A1AB-4F4D-8DAB-F7671AD6CE57}" presName="textBox5e" presStyleLbl="revTx" presStyleIdx="4" presStyleCnt="5" custScaleX="153103" custScaleY="15537" custLinFactNeighborX="21541" custLinFactNeighborY="-1306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F5E3E80-7F3B-4729-B7CF-F037DF4058D3}" type="presOf" srcId="{C1AB7E55-5301-4AAD-9A21-A3FED8B1F112}" destId="{9D01A74A-74C9-44DA-B972-0CCF95AC82E7}" srcOrd="0" destOrd="0" presId="urn:microsoft.com/office/officeart/2005/8/layout/arrow2"/>
    <dgm:cxn modelId="{B3CED79B-911C-49D3-87C3-BEB591C2575B}" srcId="{006F07C6-316F-4B60-9CBF-E7DCA47D7BA9}" destId="{C1AB7E55-5301-4AAD-9A21-A3FED8B1F112}" srcOrd="0" destOrd="0" parTransId="{999E26ED-AE8E-4897-B0B4-1E963BCD5F63}" sibTransId="{0087B448-4309-4E9E-9840-CD33DA8384ED}"/>
    <dgm:cxn modelId="{242CAB75-B918-49D6-ADAF-EBA1F714F536}" type="presOf" srcId="{B4810975-0702-433A-A0BE-B4377C892E4D}" destId="{77D434C8-836C-4FD5-BE2F-F457FEE0FDEC}" srcOrd="0" destOrd="0" presId="urn:microsoft.com/office/officeart/2005/8/layout/arrow2"/>
    <dgm:cxn modelId="{70191BE2-5BF8-43DC-9FDD-80C04CF5928B}" srcId="{006F07C6-316F-4B60-9CBF-E7DCA47D7BA9}" destId="{B4810975-0702-433A-A0BE-B4377C892E4D}" srcOrd="1" destOrd="0" parTransId="{3349056F-ECF2-4EF2-A1C2-853E09BBE8F0}" sibTransId="{10604DE5-03C9-4A48-95D4-7D25C6DCA52F}"/>
    <dgm:cxn modelId="{91C629A8-9B2D-4E67-BEB3-BC43F643D7D7}" type="presOf" srcId="{006F07C6-316F-4B60-9CBF-E7DCA47D7BA9}" destId="{39CD2E4E-6A2F-42F2-BDC3-93FD2C0DACAE}" srcOrd="0" destOrd="0" presId="urn:microsoft.com/office/officeart/2005/8/layout/arrow2"/>
    <dgm:cxn modelId="{3C3F9B95-5B57-4661-BA16-D774A574FFBD}" srcId="{006F07C6-316F-4B60-9CBF-E7DCA47D7BA9}" destId="{C4088F73-1CD1-4335-9159-FDA339F0E9AF}" srcOrd="3" destOrd="0" parTransId="{40DBB663-E7B8-44A7-BD95-EE58B4A32EC0}" sibTransId="{829D9725-1D8A-4D20-A62A-0B0B85FD392D}"/>
    <dgm:cxn modelId="{FDAF8F14-BEB3-4CDB-8D25-E4933A155E78}" type="presOf" srcId="{C4088F73-1CD1-4335-9159-FDA339F0E9AF}" destId="{12DBC971-7F2A-4F3D-A3C4-E8C031A9A166}" srcOrd="0" destOrd="0" presId="urn:microsoft.com/office/officeart/2005/8/layout/arrow2"/>
    <dgm:cxn modelId="{06A112DC-6B63-4089-8AE2-576C92B03B85}" type="presOf" srcId="{EC045CAB-F195-4383-8943-913FFE5F5504}" destId="{B9DB64AA-849E-4E2C-A478-C3A585881C58}" srcOrd="0" destOrd="0" presId="urn:microsoft.com/office/officeart/2005/8/layout/arrow2"/>
    <dgm:cxn modelId="{F766F140-23F0-46E0-BF56-9F401C098153}" srcId="{006F07C6-316F-4B60-9CBF-E7DCA47D7BA9}" destId="{C1639381-A1AB-4F4D-8DAB-F7671AD6CE57}" srcOrd="4" destOrd="0" parTransId="{E8701376-7F0C-45DB-8136-A2EE6F891E80}" sibTransId="{78A0C54A-2946-46B1-9D69-EB2B91334156}"/>
    <dgm:cxn modelId="{6DACD7F9-257E-4932-990B-CF85A3E3A9ED}" srcId="{006F07C6-316F-4B60-9CBF-E7DCA47D7BA9}" destId="{EC045CAB-F195-4383-8943-913FFE5F5504}" srcOrd="2" destOrd="0" parTransId="{65AFFD0A-AD32-483C-977C-5DC0D3F3A598}" sibTransId="{B8CFD2CA-2EE5-4564-B6F1-45D36D34EB09}"/>
    <dgm:cxn modelId="{C34ACC52-8F4E-4C1E-9E14-0C4C08E787A1}" type="presOf" srcId="{C1639381-A1AB-4F4D-8DAB-F7671AD6CE57}" destId="{A00AEB6F-4F8E-44D2-92CE-F82F4BC3C436}" srcOrd="0" destOrd="0" presId="urn:microsoft.com/office/officeart/2005/8/layout/arrow2"/>
    <dgm:cxn modelId="{956B2D59-2733-4952-B8C1-C18F00BB67B5}" type="presParOf" srcId="{39CD2E4E-6A2F-42F2-BDC3-93FD2C0DACAE}" destId="{4AAA7896-ECEB-4E4C-940E-8D39644F1D1A}" srcOrd="0" destOrd="0" presId="urn:microsoft.com/office/officeart/2005/8/layout/arrow2"/>
    <dgm:cxn modelId="{30177A7F-2002-4B69-A827-31B5497F3DF3}" type="presParOf" srcId="{39CD2E4E-6A2F-42F2-BDC3-93FD2C0DACAE}" destId="{3033776E-B69A-4369-A17C-856D82C6AC2A}" srcOrd="1" destOrd="0" presId="urn:microsoft.com/office/officeart/2005/8/layout/arrow2"/>
    <dgm:cxn modelId="{FF24B833-558E-42A0-8905-CC8D81EF8A1B}" type="presParOf" srcId="{3033776E-B69A-4369-A17C-856D82C6AC2A}" destId="{0F96984E-438F-41EB-946B-A19924B2D4A3}" srcOrd="0" destOrd="0" presId="urn:microsoft.com/office/officeart/2005/8/layout/arrow2"/>
    <dgm:cxn modelId="{6099CC39-2B7F-4A9C-A105-C2A889152C49}" type="presParOf" srcId="{3033776E-B69A-4369-A17C-856D82C6AC2A}" destId="{9D01A74A-74C9-44DA-B972-0CCF95AC82E7}" srcOrd="1" destOrd="0" presId="urn:microsoft.com/office/officeart/2005/8/layout/arrow2"/>
    <dgm:cxn modelId="{26115A83-769C-4F34-B8F7-4BE6ABCE8439}" type="presParOf" srcId="{3033776E-B69A-4369-A17C-856D82C6AC2A}" destId="{7868EDAA-0E36-4FCC-A3B9-A86C2DB525D4}" srcOrd="2" destOrd="0" presId="urn:microsoft.com/office/officeart/2005/8/layout/arrow2"/>
    <dgm:cxn modelId="{53D2AA64-6A91-4698-85EC-76ECD928C6DA}" type="presParOf" srcId="{3033776E-B69A-4369-A17C-856D82C6AC2A}" destId="{77D434C8-836C-4FD5-BE2F-F457FEE0FDEC}" srcOrd="3" destOrd="0" presId="urn:microsoft.com/office/officeart/2005/8/layout/arrow2"/>
    <dgm:cxn modelId="{C4D0026F-F577-41F3-901A-C2714C160EF5}" type="presParOf" srcId="{3033776E-B69A-4369-A17C-856D82C6AC2A}" destId="{E77094F6-A699-4329-A551-9C5BE27D95A1}" srcOrd="4" destOrd="0" presId="urn:microsoft.com/office/officeart/2005/8/layout/arrow2"/>
    <dgm:cxn modelId="{0B211B6D-6A29-4E02-B201-38B89A06E391}" type="presParOf" srcId="{3033776E-B69A-4369-A17C-856D82C6AC2A}" destId="{B9DB64AA-849E-4E2C-A478-C3A585881C58}" srcOrd="5" destOrd="0" presId="urn:microsoft.com/office/officeart/2005/8/layout/arrow2"/>
    <dgm:cxn modelId="{B60282D4-69A9-48D0-B254-5CF3D201A5EF}" type="presParOf" srcId="{3033776E-B69A-4369-A17C-856D82C6AC2A}" destId="{E935DB78-8752-4211-8A0C-49BB2F0CAA60}" srcOrd="6" destOrd="0" presId="urn:microsoft.com/office/officeart/2005/8/layout/arrow2"/>
    <dgm:cxn modelId="{D2EA2CED-FB82-4B7E-BBB3-81F1AE16F873}" type="presParOf" srcId="{3033776E-B69A-4369-A17C-856D82C6AC2A}" destId="{12DBC971-7F2A-4F3D-A3C4-E8C031A9A166}" srcOrd="7" destOrd="0" presId="urn:microsoft.com/office/officeart/2005/8/layout/arrow2"/>
    <dgm:cxn modelId="{C00BA16F-07FD-4531-9918-9881D8C5A56D}" type="presParOf" srcId="{3033776E-B69A-4369-A17C-856D82C6AC2A}" destId="{859E29AD-246C-49B9-B5B3-787A93865F41}" srcOrd="8" destOrd="0" presId="urn:microsoft.com/office/officeart/2005/8/layout/arrow2"/>
    <dgm:cxn modelId="{7543F03B-C75C-4AD9-8641-3932AA1533B3}" type="presParOf" srcId="{3033776E-B69A-4369-A17C-856D82C6AC2A}" destId="{A00AEB6F-4F8E-44D2-92CE-F82F4BC3C43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1B331-9163-4B71-9F83-6BAAB8D92D6F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R"/>
        </a:p>
      </dgm:t>
    </dgm:pt>
    <dgm:pt modelId="{352C6D84-A5C2-4AB0-A20A-D0BB22B4529A}">
      <dgm:prSet phldrT="[Texto]"/>
      <dgm:spPr/>
      <dgm:t>
        <a:bodyPr/>
        <a:lstStyle/>
        <a:p>
          <a:r>
            <a:rPr lang="es-CR" dirty="0" smtClean="0"/>
            <a:t>Reglamento de Gobierno Corporativo</a:t>
          </a:r>
          <a:endParaRPr lang="es-CR" dirty="0"/>
        </a:p>
      </dgm:t>
    </dgm:pt>
    <dgm:pt modelId="{6BB8E2AF-69DE-4965-9F97-AF35CECA5B97}" type="parTrans" cxnId="{E71B8F60-B6F0-4EFD-970E-B40A8F33EFCF}">
      <dgm:prSet/>
      <dgm:spPr/>
      <dgm:t>
        <a:bodyPr/>
        <a:lstStyle/>
        <a:p>
          <a:endParaRPr lang="es-CR"/>
        </a:p>
      </dgm:t>
    </dgm:pt>
    <dgm:pt modelId="{783B0925-7073-484B-B5BE-962E210F28A0}" type="sibTrans" cxnId="{E71B8F60-B6F0-4EFD-970E-B40A8F33EFCF}">
      <dgm:prSet/>
      <dgm:spPr/>
      <dgm:t>
        <a:bodyPr/>
        <a:lstStyle/>
        <a:p>
          <a:endParaRPr lang="es-CR"/>
        </a:p>
      </dgm:t>
    </dgm:pt>
    <dgm:pt modelId="{CFFFC2C2-C1C1-4DE7-9FA2-74428EE73821}">
      <dgm:prSet phldrT="[Texto]"/>
      <dgm:spPr/>
      <dgm:t>
        <a:bodyPr/>
        <a:lstStyle/>
        <a:p>
          <a:r>
            <a:rPr lang="es-CR" dirty="0" smtClean="0"/>
            <a:t>Auditores Externos</a:t>
          </a:r>
          <a:endParaRPr lang="es-CR" dirty="0"/>
        </a:p>
      </dgm:t>
    </dgm:pt>
    <dgm:pt modelId="{9ACB6C82-0799-459E-8D4A-6C1CBA9EAA0B}" type="parTrans" cxnId="{4CCCE013-30D6-4F86-847A-D3907D246CFD}">
      <dgm:prSet/>
      <dgm:spPr/>
      <dgm:t>
        <a:bodyPr/>
        <a:lstStyle/>
        <a:p>
          <a:endParaRPr lang="es-CR"/>
        </a:p>
      </dgm:t>
    </dgm:pt>
    <dgm:pt modelId="{B98242CA-9EEB-467D-9906-75CD686DE82E}" type="sibTrans" cxnId="{4CCCE013-30D6-4F86-847A-D3907D246CFD}">
      <dgm:prSet/>
      <dgm:spPr/>
      <dgm:t>
        <a:bodyPr/>
        <a:lstStyle/>
        <a:p>
          <a:endParaRPr lang="es-CR"/>
        </a:p>
      </dgm:t>
    </dgm:pt>
    <dgm:pt modelId="{5B802270-83B1-4336-B31B-37579733A9C8}">
      <dgm:prSet phldrT="[Texto]"/>
      <dgm:spPr/>
      <dgm:t>
        <a:bodyPr/>
        <a:lstStyle/>
        <a:p>
          <a:r>
            <a:rPr lang="es-CR" dirty="0" smtClean="0"/>
            <a:t>Revelación de información financiera</a:t>
          </a:r>
          <a:endParaRPr lang="es-CR" dirty="0"/>
        </a:p>
      </dgm:t>
    </dgm:pt>
    <dgm:pt modelId="{0859F4BC-3E01-480D-9D9F-0C5F48D65BCC}" type="parTrans" cxnId="{3AEF9716-024F-4238-94D8-6CF61ACF1C75}">
      <dgm:prSet/>
      <dgm:spPr/>
      <dgm:t>
        <a:bodyPr/>
        <a:lstStyle/>
        <a:p>
          <a:endParaRPr lang="es-CR"/>
        </a:p>
      </dgm:t>
    </dgm:pt>
    <dgm:pt modelId="{BBBE4B65-E1EB-4601-9EE4-A572A0BA03F7}" type="sibTrans" cxnId="{3AEF9716-024F-4238-94D8-6CF61ACF1C75}">
      <dgm:prSet/>
      <dgm:spPr/>
      <dgm:t>
        <a:bodyPr/>
        <a:lstStyle/>
        <a:p>
          <a:endParaRPr lang="es-CR"/>
        </a:p>
      </dgm:t>
    </dgm:pt>
    <dgm:pt modelId="{77FCB703-2951-4495-A4EA-FDBAD1069152}">
      <dgm:prSet phldrT="[Texto]"/>
      <dgm:spPr/>
      <dgm:t>
        <a:bodyPr/>
        <a:lstStyle/>
        <a:p>
          <a:r>
            <a:rPr lang="es-CR" dirty="0" smtClean="0"/>
            <a:t>Legitimación de capitales</a:t>
          </a:r>
          <a:endParaRPr lang="es-CR" dirty="0"/>
        </a:p>
      </dgm:t>
    </dgm:pt>
    <dgm:pt modelId="{5D89002E-29D4-4C10-AB46-A442088F9D99}" type="parTrans" cxnId="{3D8C306C-D6EA-4104-B0A8-69EE80F1D81A}">
      <dgm:prSet/>
      <dgm:spPr/>
      <dgm:t>
        <a:bodyPr/>
        <a:lstStyle/>
        <a:p>
          <a:endParaRPr lang="es-CR"/>
        </a:p>
      </dgm:t>
    </dgm:pt>
    <dgm:pt modelId="{5B7D4229-0518-402F-B076-D73C31C036B0}" type="sibTrans" cxnId="{3D8C306C-D6EA-4104-B0A8-69EE80F1D81A}">
      <dgm:prSet/>
      <dgm:spPr/>
      <dgm:t>
        <a:bodyPr/>
        <a:lstStyle/>
        <a:p>
          <a:endParaRPr lang="es-CR"/>
        </a:p>
      </dgm:t>
    </dgm:pt>
    <dgm:pt modelId="{FA34DA1A-CA58-4679-9E2E-07B463DE4EA0}">
      <dgm:prSet phldrT="[Texto]"/>
      <dgm:spPr/>
      <dgm:t>
        <a:bodyPr/>
        <a:lstStyle/>
        <a:p>
          <a:r>
            <a:rPr lang="es-CR" dirty="0" smtClean="0"/>
            <a:t>Grupos Financieros</a:t>
          </a:r>
          <a:endParaRPr lang="es-CR" dirty="0"/>
        </a:p>
      </dgm:t>
    </dgm:pt>
    <dgm:pt modelId="{A7A07BAA-E6B9-4C16-8E72-78E749E3CA2E}" type="parTrans" cxnId="{38ADFA64-B7E9-4B14-95BD-47A60A9DBB27}">
      <dgm:prSet/>
      <dgm:spPr/>
      <dgm:t>
        <a:bodyPr/>
        <a:lstStyle/>
        <a:p>
          <a:endParaRPr lang="es-CR"/>
        </a:p>
      </dgm:t>
    </dgm:pt>
    <dgm:pt modelId="{C7AC2CCB-BF76-4984-8378-23A0FC3FF0DE}" type="sibTrans" cxnId="{38ADFA64-B7E9-4B14-95BD-47A60A9DBB27}">
      <dgm:prSet/>
      <dgm:spPr/>
      <dgm:t>
        <a:bodyPr/>
        <a:lstStyle/>
        <a:p>
          <a:endParaRPr lang="es-CR"/>
        </a:p>
      </dgm:t>
    </dgm:pt>
    <dgm:pt modelId="{66513F0F-8B6C-469C-821C-C2A98B864DC9}">
      <dgm:prSet phldrT="[Texto]"/>
      <dgm:spPr/>
      <dgm:t>
        <a:bodyPr/>
        <a:lstStyle/>
        <a:p>
          <a:r>
            <a:rPr lang="es-CR" dirty="0" smtClean="0"/>
            <a:t>Valoración de Carteras de inversión</a:t>
          </a:r>
          <a:endParaRPr lang="es-CR" dirty="0"/>
        </a:p>
      </dgm:t>
    </dgm:pt>
    <dgm:pt modelId="{CA121D86-8EC3-4C28-A2EA-393E3FD50A3B}" type="parTrans" cxnId="{7104A14A-F737-497D-BC2C-5235CDCD67B1}">
      <dgm:prSet/>
      <dgm:spPr/>
      <dgm:t>
        <a:bodyPr/>
        <a:lstStyle/>
        <a:p>
          <a:endParaRPr lang="es-CR"/>
        </a:p>
      </dgm:t>
    </dgm:pt>
    <dgm:pt modelId="{16574F95-4701-4054-86E1-17A025CAC563}" type="sibTrans" cxnId="{7104A14A-F737-497D-BC2C-5235CDCD67B1}">
      <dgm:prSet/>
      <dgm:spPr/>
      <dgm:t>
        <a:bodyPr/>
        <a:lstStyle/>
        <a:p>
          <a:endParaRPr lang="es-CR"/>
        </a:p>
      </dgm:t>
    </dgm:pt>
    <dgm:pt modelId="{4C53AE88-C75F-401D-9E7A-EE5EA8286ECA}">
      <dgm:prSet phldrT="[Texto]"/>
      <dgm:spPr/>
      <dgm:t>
        <a:bodyPr/>
        <a:lstStyle/>
        <a:p>
          <a:r>
            <a:rPr lang="es-CR" dirty="0" smtClean="0"/>
            <a:t>Lineamientos Contables</a:t>
          </a:r>
          <a:endParaRPr lang="es-CR" dirty="0"/>
        </a:p>
      </dgm:t>
    </dgm:pt>
    <dgm:pt modelId="{6AEBAB42-EA67-43A7-A61F-5BFC57E117C6}" type="parTrans" cxnId="{59802E49-1356-47D5-A42D-B29D7497F6CA}">
      <dgm:prSet/>
      <dgm:spPr/>
      <dgm:t>
        <a:bodyPr/>
        <a:lstStyle/>
        <a:p>
          <a:endParaRPr lang="es-CR"/>
        </a:p>
      </dgm:t>
    </dgm:pt>
    <dgm:pt modelId="{D1F951BC-175F-4AD0-B146-64A7025E99F9}" type="sibTrans" cxnId="{59802E49-1356-47D5-A42D-B29D7497F6CA}">
      <dgm:prSet/>
      <dgm:spPr/>
      <dgm:t>
        <a:bodyPr/>
        <a:lstStyle/>
        <a:p>
          <a:endParaRPr lang="es-CR"/>
        </a:p>
      </dgm:t>
    </dgm:pt>
    <dgm:pt modelId="{0FD14102-7831-4B13-B1A8-9B0F0A628514}" type="pres">
      <dgm:prSet presAssocID="{7101B331-9163-4B71-9F83-6BAAB8D92D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26D3E44-1B11-4B9E-9D8E-4B059157B1BD}" type="pres">
      <dgm:prSet presAssocID="{352C6D84-A5C2-4AB0-A20A-D0BB22B452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9379874-9378-41E6-814B-E46262D1BD4D}" type="pres">
      <dgm:prSet presAssocID="{783B0925-7073-484B-B5BE-962E210F28A0}" presName="sibTrans" presStyleCnt="0"/>
      <dgm:spPr/>
      <dgm:t>
        <a:bodyPr/>
        <a:lstStyle/>
        <a:p>
          <a:endParaRPr lang="es-CR"/>
        </a:p>
      </dgm:t>
    </dgm:pt>
    <dgm:pt modelId="{BC382AC4-D50E-400B-A57E-36B3AF1034AB}" type="pres">
      <dgm:prSet presAssocID="{CFFFC2C2-C1C1-4DE7-9FA2-74428EE73821}" presName="node" presStyleLbl="node1" presStyleIdx="1" presStyleCnt="7" custLinFactNeighborX="0" custLinFactNeighborY="148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415BD8D-30BA-4D8D-9E11-68D61CFD12FE}" type="pres">
      <dgm:prSet presAssocID="{B98242CA-9EEB-467D-9906-75CD686DE82E}" presName="sibTrans" presStyleCnt="0"/>
      <dgm:spPr/>
      <dgm:t>
        <a:bodyPr/>
        <a:lstStyle/>
        <a:p>
          <a:endParaRPr lang="es-CR"/>
        </a:p>
      </dgm:t>
    </dgm:pt>
    <dgm:pt modelId="{D50199DD-CFA1-4668-B7AE-D94A123CCB16}" type="pres">
      <dgm:prSet presAssocID="{5B802270-83B1-4336-B31B-37579733A9C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8E9D0E8-4B34-4218-8B97-119D85E2D6BD}" type="pres">
      <dgm:prSet presAssocID="{BBBE4B65-E1EB-4601-9EE4-A572A0BA03F7}" presName="sibTrans" presStyleCnt="0"/>
      <dgm:spPr/>
      <dgm:t>
        <a:bodyPr/>
        <a:lstStyle/>
        <a:p>
          <a:endParaRPr lang="es-CR"/>
        </a:p>
      </dgm:t>
    </dgm:pt>
    <dgm:pt modelId="{E2E5E4C2-D6E8-4C2E-A922-625BED666120}" type="pres">
      <dgm:prSet presAssocID="{77FCB703-2951-4495-A4EA-FDBAD10691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F5EBC66-A70B-4E8F-9E83-2B97F0983E88}" type="pres">
      <dgm:prSet presAssocID="{5B7D4229-0518-402F-B076-D73C31C036B0}" presName="sibTrans" presStyleCnt="0"/>
      <dgm:spPr/>
      <dgm:t>
        <a:bodyPr/>
        <a:lstStyle/>
        <a:p>
          <a:endParaRPr lang="es-CR"/>
        </a:p>
      </dgm:t>
    </dgm:pt>
    <dgm:pt modelId="{A441AB61-5201-4FD9-B6D8-C68B7D3CA56C}" type="pres">
      <dgm:prSet presAssocID="{FA34DA1A-CA58-4679-9E2E-07B463DE4E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0A3FF81-01BF-45E1-9A58-D453BBC35FBC}" type="pres">
      <dgm:prSet presAssocID="{C7AC2CCB-BF76-4984-8378-23A0FC3FF0DE}" presName="sibTrans" presStyleCnt="0"/>
      <dgm:spPr/>
      <dgm:t>
        <a:bodyPr/>
        <a:lstStyle/>
        <a:p>
          <a:endParaRPr lang="es-CR"/>
        </a:p>
      </dgm:t>
    </dgm:pt>
    <dgm:pt modelId="{B432021E-4297-4C6F-A5AE-AA2F8D2CF126}" type="pres">
      <dgm:prSet presAssocID="{66513F0F-8B6C-469C-821C-C2A98B864DC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90B2E98-C22E-4531-9A9F-B5B4509E876D}" type="pres">
      <dgm:prSet presAssocID="{16574F95-4701-4054-86E1-17A025CAC563}" presName="sibTrans" presStyleCnt="0"/>
      <dgm:spPr/>
      <dgm:t>
        <a:bodyPr/>
        <a:lstStyle/>
        <a:p>
          <a:endParaRPr lang="es-CR"/>
        </a:p>
      </dgm:t>
    </dgm:pt>
    <dgm:pt modelId="{E1723B98-BEE5-4EBE-B9B7-05A8818B60B2}" type="pres">
      <dgm:prSet presAssocID="{4C53AE88-C75F-401D-9E7A-EE5EA8286EC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E71B8F60-B6F0-4EFD-970E-B40A8F33EFCF}" srcId="{7101B331-9163-4B71-9F83-6BAAB8D92D6F}" destId="{352C6D84-A5C2-4AB0-A20A-D0BB22B4529A}" srcOrd="0" destOrd="0" parTransId="{6BB8E2AF-69DE-4965-9F97-AF35CECA5B97}" sibTransId="{783B0925-7073-484B-B5BE-962E210F28A0}"/>
    <dgm:cxn modelId="{0E818683-AE13-4490-B701-1E2860136D0C}" type="presOf" srcId="{FA34DA1A-CA58-4679-9E2E-07B463DE4EA0}" destId="{A441AB61-5201-4FD9-B6D8-C68B7D3CA56C}" srcOrd="0" destOrd="0" presId="urn:microsoft.com/office/officeart/2005/8/layout/default"/>
    <dgm:cxn modelId="{17A01978-BF38-4F31-B07F-136322BD3A4B}" type="presOf" srcId="{77FCB703-2951-4495-A4EA-FDBAD1069152}" destId="{E2E5E4C2-D6E8-4C2E-A922-625BED666120}" srcOrd="0" destOrd="0" presId="urn:microsoft.com/office/officeart/2005/8/layout/default"/>
    <dgm:cxn modelId="{5E0ABCC7-33CB-4731-9D65-517018A84ED2}" type="presOf" srcId="{5B802270-83B1-4336-B31B-37579733A9C8}" destId="{D50199DD-CFA1-4668-B7AE-D94A123CCB16}" srcOrd="0" destOrd="0" presId="urn:microsoft.com/office/officeart/2005/8/layout/default"/>
    <dgm:cxn modelId="{38ADFA64-B7E9-4B14-95BD-47A60A9DBB27}" srcId="{7101B331-9163-4B71-9F83-6BAAB8D92D6F}" destId="{FA34DA1A-CA58-4679-9E2E-07B463DE4EA0}" srcOrd="4" destOrd="0" parTransId="{A7A07BAA-E6B9-4C16-8E72-78E749E3CA2E}" sibTransId="{C7AC2CCB-BF76-4984-8378-23A0FC3FF0DE}"/>
    <dgm:cxn modelId="{FD375A42-470C-47E7-A1B1-DA409C5C4685}" type="presOf" srcId="{CFFFC2C2-C1C1-4DE7-9FA2-74428EE73821}" destId="{BC382AC4-D50E-400B-A57E-36B3AF1034AB}" srcOrd="0" destOrd="0" presId="urn:microsoft.com/office/officeart/2005/8/layout/default"/>
    <dgm:cxn modelId="{8C8D1743-8EC3-4915-A203-F12D9EB2F27C}" type="presOf" srcId="{66513F0F-8B6C-469C-821C-C2A98B864DC9}" destId="{B432021E-4297-4C6F-A5AE-AA2F8D2CF126}" srcOrd="0" destOrd="0" presId="urn:microsoft.com/office/officeart/2005/8/layout/default"/>
    <dgm:cxn modelId="{7104A14A-F737-497D-BC2C-5235CDCD67B1}" srcId="{7101B331-9163-4B71-9F83-6BAAB8D92D6F}" destId="{66513F0F-8B6C-469C-821C-C2A98B864DC9}" srcOrd="5" destOrd="0" parTransId="{CA121D86-8EC3-4C28-A2EA-393E3FD50A3B}" sibTransId="{16574F95-4701-4054-86E1-17A025CAC563}"/>
    <dgm:cxn modelId="{E031E234-90CF-4811-A565-479B141CD31A}" type="presOf" srcId="{7101B331-9163-4B71-9F83-6BAAB8D92D6F}" destId="{0FD14102-7831-4B13-B1A8-9B0F0A628514}" srcOrd="0" destOrd="0" presId="urn:microsoft.com/office/officeart/2005/8/layout/default"/>
    <dgm:cxn modelId="{A901B973-FB8B-45E7-9CFF-F534B028025C}" type="presOf" srcId="{352C6D84-A5C2-4AB0-A20A-D0BB22B4529A}" destId="{B26D3E44-1B11-4B9E-9D8E-4B059157B1BD}" srcOrd="0" destOrd="0" presId="urn:microsoft.com/office/officeart/2005/8/layout/default"/>
    <dgm:cxn modelId="{4CCCE013-30D6-4F86-847A-D3907D246CFD}" srcId="{7101B331-9163-4B71-9F83-6BAAB8D92D6F}" destId="{CFFFC2C2-C1C1-4DE7-9FA2-74428EE73821}" srcOrd="1" destOrd="0" parTransId="{9ACB6C82-0799-459E-8D4A-6C1CBA9EAA0B}" sibTransId="{B98242CA-9EEB-467D-9906-75CD686DE82E}"/>
    <dgm:cxn modelId="{44B30F99-87AA-4602-AD17-76F887348368}" type="presOf" srcId="{4C53AE88-C75F-401D-9E7A-EE5EA8286ECA}" destId="{E1723B98-BEE5-4EBE-B9B7-05A8818B60B2}" srcOrd="0" destOrd="0" presId="urn:microsoft.com/office/officeart/2005/8/layout/default"/>
    <dgm:cxn modelId="{59802E49-1356-47D5-A42D-B29D7497F6CA}" srcId="{7101B331-9163-4B71-9F83-6BAAB8D92D6F}" destId="{4C53AE88-C75F-401D-9E7A-EE5EA8286ECA}" srcOrd="6" destOrd="0" parTransId="{6AEBAB42-EA67-43A7-A61F-5BFC57E117C6}" sibTransId="{D1F951BC-175F-4AD0-B146-64A7025E99F9}"/>
    <dgm:cxn modelId="{3AEF9716-024F-4238-94D8-6CF61ACF1C75}" srcId="{7101B331-9163-4B71-9F83-6BAAB8D92D6F}" destId="{5B802270-83B1-4336-B31B-37579733A9C8}" srcOrd="2" destOrd="0" parTransId="{0859F4BC-3E01-480D-9D9F-0C5F48D65BCC}" sibTransId="{BBBE4B65-E1EB-4601-9EE4-A572A0BA03F7}"/>
    <dgm:cxn modelId="{3D8C306C-D6EA-4104-B0A8-69EE80F1D81A}" srcId="{7101B331-9163-4B71-9F83-6BAAB8D92D6F}" destId="{77FCB703-2951-4495-A4EA-FDBAD1069152}" srcOrd="3" destOrd="0" parTransId="{5D89002E-29D4-4C10-AB46-A442088F9D99}" sibTransId="{5B7D4229-0518-402F-B076-D73C31C036B0}"/>
    <dgm:cxn modelId="{BF3607CE-6BB6-46D3-9F83-60DA36A87896}" type="presParOf" srcId="{0FD14102-7831-4B13-B1A8-9B0F0A628514}" destId="{B26D3E44-1B11-4B9E-9D8E-4B059157B1BD}" srcOrd="0" destOrd="0" presId="urn:microsoft.com/office/officeart/2005/8/layout/default"/>
    <dgm:cxn modelId="{83DBD306-DCBE-430B-88C3-9C95664827BD}" type="presParOf" srcId="{0FD14102-7831-4B13-B1A8-9B0F0A628514}" destId="{B9379874-9378-41E6-814B-E46262D1BD4D}" srcOrd="1" destOrd="0" presId="urn:microsoft.com/office/officeart/2005/8/layout/default"/>
    <dgm:cxn modelId="{6CBE36AB-9176-41E4-9777-242ACABC3B15}" type="presParOf" srcId="{0FD14102-7831-4B13-B1A8-9B0F0A628514}" destId="{BC382AC4-D50E-400B-A57E-36B3AF1034AB}" srcOrd="2" destOrd="0" presId="urn:microsoft.com/office/officeart/2005/8/layout/default"/>
    <dgm:cxn modelId="{2C046676-9063-4ED6-BA76-54674F3FEA62}" type="presParOf" srcId="{0FD14102-7831-4B13-B1A8-9B0F0A628514}" destId="{1415BD8D-30BA-4D8D-9E11-68D61CFD12FE}" srcOrd="3" destOrd="0" presId="urn:microsoft.com/office/officeart/2005/8/layout/default"/>
    <dgm:cxn modelId="{5CE54911-DC2C-4B40-868C-7876857BFCD3}" type="presParOf" srcId="{0FD14102-7831-4B13-B1A8-9B0F0A628514}" destId="{D50199DD-CFA1-4668-B7AE-D94A123CCB16}" srcOrd="4" destOrd="0" presId="urn:microsoft.com/office/officeart/2005/8/layout/default"/>
    <dgm:cxn modelId="{02F6E75E-CB90-4638-8902-CDF49B0961E2}" type="presParOf" srcId="{0FD14102-7831-4B13-B1A8-9B0F0A628514}" destId="{28E9D0E8-4B34-4218-8B97-119D85E2D6BD}" srcOrd="5" destOrd="0" presId="urn:microsoft.com/office/officeart/2005/8/layout/default"/>
    <dgm:cxn modelId="{C0138D08-0240-4C35-8F76-39F670F28622}" type="presParOf" srcId="{0FD14102-7831-4B13-B1A8-9B0F0A628514}" destId="{E2E5E4C2-D6E8-4C2E-A922-625BED666120}" srcOrd="6" destOrd="0" presId="urn:microsoft.com/office/officeart/2005/8/layout/default"/>
    <dgm:cxn modelId="{3AD14573-6926-4E84-B1BF-5DD9C5BBE764}" type="presParOf" srcId="{0FD14102-7831-4B13-B1A8-9B0F0A628514}" destId="{3F5EBC66-A70B-4E8F-9E83-2B97F0983E88}" srcOrd="7" destOrd="0" presId="urn:microsoft.com/office/officeart/2005/8/layout/default"/>
    <dgm:cxn modelId="{A0903A51-DAFE-4699-A740-9D72CB1D9543}" type="presParOf" srcId="{0FD14102-7831-4B13-B1A8-9B0F0A628514}" destId="{A441AB61-5201-4FD9-B6D8-C68B7D3CA56C}" srcOrd="8" destOrd="0" presId="urn:microsoft.com/office/officeart/2005/8/layout/default"/>
    <dgm:cxn modelId="{C4863D0D-26DC-4C96-9381-5F9BC04249B2}" type="presParOf" srcId="{0FD14102-7831-4B13-B1A8-9B0F0A628514}" destId="{70A3FF81-01BF-45E1-9A58-D453BBC35FBC}" srcOrd="9" destOrd="0" presId="urn:microsoft.com/office/officeart/2005/8/layout/default"/>
    <dgm:cxn modelId="{57297202-2199-4D79-A88B-4B74E92A9F01}" type="presParOf" srcId="{0FD14102-7831-4B13-B1A8-9B0F0A628514}" destId="{B432021E-4297-4C6F-A5AE-AA2F8D2CF126}" srcOrd="10" destOrd="0" presId="urn:microsoft.com/office/officeart/2005/8/layout/default"/>
    <dgm:cxn modelId="{C038F366-9417-4AC9-A23F-1D5142484293}" type="presParOf" srcId="{0FD14102-7831-4B13-B1A8-9B0F0A628514}" destId="{090B2E98-C22E-4531-9A9F-B5B4509E876D}" srcOrd="11" destOrd="0" presId="urn:microsoft.com/office/officeart/2005/8/layout/default"/>
    <dgm:cxn modelId="{331F131E-4011-4614-BA5B-12030DF9FE11}" type="presParOf" srcId="{0FD14102-7831-4B13-B1A8-9B0F0A628514}" destId="{E1723B98-BEE5-4EBE-B9B7-05A8818B60B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7226C-AA21-437F-938C-13A65E932180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R"/>
        </a:p>
      </dgm:t>
    </dgm:pt>
    <dgm:pt modelId="{8522CFC5-1598-4CC5-B202-CD5D4ECDFD33}">
      <dgm:prSet phldrT="[Texto]" custT="1"/>
      <dgm:spPr/>
      <dgm:t>
        <a:bodyPr/>
        <a:lstStyle/>
        <a:p>
          <a:pPr algn="ctr"/>
          <a:r>
            <a:rPr lang="es-CR" sz="1800" b="1" smtClean="0"/>
            <a:t>Solvencia</a:t>
          </a:r>
        </a:p>
        <a:p>
          <a:pPr algn="ctr"/>
          <a:endParaRPr lang="es-CR" sz="1800" b="1" dirty="0"/>
        </a:p>
      </dgm:t>
    </dgm:pt>
    <dgm:pt modelId="{734DC73B-2A59-42F9-8695-C1A9F7DF9F8C}" type="parTrans" cxnId="{CBB8FB25-976A-4446-8B33-1F524465851F}">
      <dgm:prSet/>
      <dgm:spPr/>
      <dgm:t>
        <a:bodyPr/>
        <a:lstStyle/>
        <a:p>
          <a:endParaRPr lang="es-CR"/>
        </a:p>
      </dgm:t>
    </dgm:pt>
    <dgm:pt modelId="{B5D50163-A1CB-4D75-A80D-4D6E1EE71932}" type="sibTrans" cxnId="{CBB8FB25-976A-4446-8B33-1F524465851F}">
      <dgm:prSet/>
      <dgm:spPr/>
      <dgm:t>
        <a:bodyPr/>
        <a:lstStyle/>
        <a:p>
          <a:endParaRPr lang="es-CR"/>
        </a:p>
      </dgm:t>
    </dgm:pt>
    <dgm:pt modelId="{43B90CA4-15FA-418F-BFC3-AA944C5F7F11}">
      <dgm:prSet phldrT="[Texto]"/>
      <dgm:spPr/>
      <dgm:t>
        <a:bodyPr/>
        <a:lstStyle/>
        <a:p>
          <a:r>
            <a:rPr lang="es-CR" smtClean="0"/>
            <a:t>Consolidación  de normas emitidas en el 2014 sobre el régimen de suficiencia de capital </a:t>
          </a:r>
          <a:endParaRPr lang="es-CR" dirty="0"/>
        </a:p>
      </dgm:t>
    </dgm:pt>
    <dgm:pt modelId="{CD11F005-20EE-4642-9282-D6EAABB23B04}" type="parTrans" cxnId="{B41DD9DB-D51E-4BD3-ADE7-B4751EBE19D2}">
      <dgm:prSet/>
      <dgm:spPr/>
      <dgm:t>
        <a:bodyPr/>
        <a:lstStyle/>
        <a:p>
          <a:endParaRPr lang="es-CR"/>
        </a:p>
      </dgm:t>
    </dgm:pt>
    <dgm:pt modelId="{ED52DB65-15A7-4C8C-A9FA-E4B652D3DFA8}" type="sibTrans" cxnId="{B41DD9DB-D51E-4BD3-ADE7-B4751EBE19D2}">
      <dgm:prSet/>
      <dgm:spPr/>
      <dgm:t>
        <a:bodyPr/>
        <a:lstStyle/>
        <a:p>
          <a:endParaRPr lang="es-CR"/>
        </a:p>
      </dgm:t>
    </dgm:pt>
    <dgm:pt modelId="{4F6DA041-1F9E-4D00-9261-401231121EFA}">
      <dgm:prSet phldrT="[Texto]"/>
      <dgm:spPr/>
      <dgm:t>
        <a:bodyPr/>
        <a:lstStyle/>
        <a:p>
          <a:r>
            <a:rPr lang="es-CR" smtClean="0"/>
            <a:t>Publicación trimestral del Índice de Suficiencia de Capital</a:t>
          </a:r>
          <a:endParaRPr lang="es-CR" dirty="0"/>
        </a:p>
      </dgm:t>
    </dgm:pt>
    <dgm:pt modelId="{AE129D14-7088-4823-989E-7B8CA4476480}" type="parTrans" cxnId="{1FA67D2D-274A-49C5-937B-8E25EE04A404}">
      <dgm:prSet/>
      <dgm:spPr/>
      <dgm:t>
        <a:bodyPr/>
        <a:lstStyle/>
        <a:p>
          <a:endParaRPr lang="es-CR"/>
        </a:p>
      </dgm:t>
    </dgm:pt>
    <dgm:pt modelId="{55423455-8272-433F-B713-D93B65DED09F}" type="sibTrans" cxnId="{1FA67D2D-274A-49C5-937B-8E25EE04A404}">
      <dgm:prSet/>
      <dgm:spPr/>
      <dgm:t>
        <a:bodyPr/>
        <a:lstStyle/>
        <a:p>
          <a:endParaRPr lang="es-CR"/>
        </a:p>
      </dgm:t>
    </dgm:pt>
    <dgm:pt modelId="{C4187FCA-2D8B-4DEB-A061-BF29CC302390}">
      <dgm:prSet phldrT="[Texto]"/>
      <dgm:spPr/>
      <dgm:t>
        <a:bodyPr/>
        <a:lstStyle/>
        <a:p>
          <a:r>
            <a:rPr lang="es-CR" smtClean="0"/>
            <a:t>Replanteamiento de la tasa de interés regulatoria para el cálculo de provisiones</a:t>
          </a:r>
          <a:endParaRPr lang="es-CR" dirty="0"/>
        </a:p>
      </dgm:t>
    </dgm:pt>
    <dgm:pt modelId="{C6F83626-F6FA-4D1E-B9F8-B0A8CFC9EFDD}" type="parTrans" cxnId="{185DA87A-6311-4E55-AD30-BDD311DF4788}">
      <dgm:prSet/>
      <dgm:spPr/>
      <dgm:t>
        <a:bodyPr/>
        <a:lstStyle/>
        <a:p>
          <a:endParaRPr lang="es-CR"/>
        </a:p>
      </dgm:t>
    </dgm:pt>
    <dgm:pt modelId="{F0C97FAE-DFA3-4858-AD93-C68B9A71149D}" type="sibTrans" cxnId="{185DA87A-6311-4E55-AD30-BDD311DF4788}">
      <dgm:prSet/>
      <dgm:spPr/>
      <dgm:t>
        <a:bodyPr/>
        <a:lstStyle/>
        <a:p>
          <a:endParaRPr lang="es-CR"/>
        </a:p>
      </dgm:t>
    </dgm:pt>
    <dgm:pt modelId="{2FE00E37-FD05-43D1-A2F7-E1F5080A08B8}">
      <dgm:prSet phldrT="[Texto]" custT="1"/>
      <dgm:spPr/>
      <dgm:t>
        <a:bodyPr/>
        <a:lstStyle/>
        <a:p>
          <a:pPr algn="ctr"/>
          <a:r>
            <a:rPr lang="es-CR" sz="1800" b="1" smtClean="0"/>
            <a:t>Información financiera</a:t>
          </a:r>
          <a:endParaRPr lang="es-CR" sz="1800" b="1" dirty="0" smtClean="0"/>
        </a:p>
      </dgm:t>
    </dgm:pt>
    <dgm:pt modelId="{DF0EA54F-3705-467D-BF90-01D5F5C46328}" type="parTrans" cxnId="{24CEE103-97B8-44D0-840D-F69E4E8DBF61}">
      <dgm:prSet/>
      <dgm:spPr/>
      <dgm:t>
        <a:bodyPr/>
        <a:lstStyle/>
        <a:p>
          <a:endParaRPr lang="es-CR"/>
        </a:p>
      </dgm:t>
    </dgm:pt>
    <dgm:pt modelId="{528F9A0F-DB10-45A8-A1D3-D402497B3F59}" type="sibTrans" cxnId="{24CEE103-97B8-44D0-840D-F69E4E8DBF61}">
      <dgm:prSet/>
      <dgm:spPr/>
      <dgm:t>
        <a:bodyPr/>
        <a:lstStyle/>
        <a:p>
          <a:endParaRPr lang="es-CR"/>
        </a:p>
      </dgm:t>
    </dgm:pt>
    <dgm:pt modelId="{FEE4033F-BBE5-4C2D-95F5-521AE028CC24}">
      <dgm:prSet phldrT="[Texto]"/>
      <dgm:spPr/>
      <dgm:t>
        <a:bodyPr/>
        <a:lstStyle/>
        <a:p>
          <a:r>
            <a:rPr lang="es-CR" dirty="0" smtClean="0"/>
            <a:t>Implementación de nuevo manual de cuentas </a:t>
          </a:r>
        </a:p>
      </dgm:t>
    </dgm:pt>
    <dgm:pt modelId="{EE140941-22C3-4B8D-B1BC-7D3B17C86585}" type="parTrans" cxnId="{4188D06A-3568-4BEE-B2B1-408D06C3E920}">
      <dgm:prSet/>
      <dgm:spPr/>
      <dgm:t>
        <a:bodyPr/>
        <a:lstStyle/>
        <a:p>
          <a:endParaRPr lang="es-CR"/>
        </a:p>
      </dgm:t>
    </dgm:pt>
    <dgm:pt modelId="{8F05640B-7257-4BAA-9D06-359F0858DC77}" type="sibTrans" cxnId="{4188D06A-3568-4BEE-B2B1-408D06C3E920}">
      <dgm:prSet/>
      <dgm:spPr/>
      <dgm:t>
        <a:bodyPr/>
        <a:lstStyle/>
        <a:p>
          <a:endParaRPr lang="es-CR"/>
        </a:p>
      </dgm:t>
    </dgm:pt>
    <dgm:pt modelId="{46511A79-26F1-4650-BAE0-AA7BFDE2F0A7}">
      <dgm:prSet phldrT="[Texto]"/>
      <dgm:spPr/>
      <dgm:t>
        <a:bodyPr/>
        <a:lstStyle/>
        <a:p>
          <a:r>
            <a:rPr lang="es-CR" dirty="0" smtClean="0"/>
            <a:t>Consolidación de normativa de revelación de información – modelos de información.</a:t>
          </a:r>
        </a:p>
      </dgm:t>
    </dgm:pt>
    <dgm:pt modelId="{8062C3DF-44F5-44B7-8780-57B2D9480994}" type="parTrans" cxnId="{37A814DE-DECE-4DD3-9B85-5F0EA471D1AE}">
      <dgm:prSet/>
      <dgm:spPr/>
      <dgm:t>
        <a:bodyPr/>
        <a:lstStyle/>
        <a:p>
          <a:endParaRPr lang="es-CR"/>
        </a:p>
      </dgm:t>
    </dgm:pt>
    <dgm:pt modelId="{201E47E5-9FF0-451B-92C4-E97FA7344A89}" type="sibTrans" cxnId="{37A814DE-DECE-4DD3-9B85-5F0EA471D1AE}">
      <dgm:prSet/>
      <dgm:spPr/>
      <dgm:t>
        <a:bodyPr/>
        <a:lstStyle/>
        <a:p>
          <a:endParaRPr lang="es-CR"/>
        </a:p>
      </dgm:t>
    </dgm:pt>
    <dgm:pt modelId="{036771AF-36AB-48E8-9158-A7F55404909E}">
      <dgm:prSet phldrT="[Texto]"/>
      <dgm:spPr/>
      <dgm:t>
        <a:bodyPr/>
        <a:lstStyle/>
        <a:p>
          <a:r>
            <a:rPr lang="es-CR" smtClean="0"/>
            <a:t>Primeros resultados del Sistema de indicadores de alerta temprana</a:t>
          </a:r>
          <a:endParaRPr lang="es-CR" dirty="0" smtClean="0"/>
        </a:p>
      </dgm:t>
    </dgm:pt>
    <dgm:pt modelId="{C035A3E6-13C0-4751-8674-5AF7451F08FB}" type="parTrans" cxnId="{3E8B87C7-4E4A-4DE2-B7BF-10F44F1EEF45}">
      <dgm:prSet/>
      <dgm:spPr/>
      <dgm:t>
        <a:bodyPr/>
        <a:lstStyle/>
        <a:p>
          <a:endParaRPr lang="es-CR"/>
        </a:p>
      </dgm:t>
    </dgm:pt>
    <dgm:pt modelId="{F736B535-D52D-4EBC-BCB0-E9B1F4E87DCA}" type="sibTrans" cxnId="{3E8B87C7-4E4A-4DE2-B7BF-10F44F1EEF45}">
      <dgm:prSet/>
      <dgm:spPr/>
      <dgm:t>
        <a:bodyPr/>
        <a:lstStyle/>
        <a:p>
          <a:endParaRPr lang="es-CR"/>
        </a:p>
      </dgm:t>
    </dgm:pt>
    <dgm:pt modelId="{4C5E2A58-C6B6-45DE-B897-2C28D4F20708}" type="pres">
      <dgm:prSet presAssocID="{A947226C-AA21-437F-938C-13A65E9321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413484ED-0AB2-4672-BADB-F97617C2904D}" type="pres">
      <dgm:prSet presAssocID="{8522CFC5-1598-4CC5-B202-CD5D4ECDFD33}" presName="thickLine" presStyleLbl="alignNode1" presStyleIdx="0" presStyleCnt="2"/>
      <dgm:spPr/>
      <dgm:t>
        <a:bodyPr/>
        <a:lstStyle/>
        <a:p>
          <a:endParaRPr lang="es-CR"/>
        </a:p>
      </dgm:t>
    </dgm:pt>
    <dgm:pt modelId="{7CBB4853-5DDD-468C-AC0C-F835AD43BB6A}" type="pres">
      <dgm:prSet presAssocID="{8522CFC5-1598-4CC5-B202-CD5D4ECDFD33}" presName="horz1" presStyleCnt="0"/>
      <dgm:spPr/>
      <dgm:t>
        <a:bodyPr/>
        <a:lstStyle/>
        <a:p>
          <a:endParaRPr lang="es-CR"/>
        </a:p>
      </dgm:t>
    </dgm:pt>
    <dgm:pt modelId="{48342B09-FEE6-447F-B3DA-CA4E26896A07}" type="pres">
      <dgm:prSet presAssocID="{8522CFC5-1598-4CC5-B202-CD5D4ECDFD33}" presName="tx1" presStyleLbl="revTx" presStyleIdx="0" presStyleCnt="8" custScaleY="27280"/>
      <dgm:spPr/>
      <dgm:t>
        <a:bodyPr/>
        <a:lstStyle/>
        <a:p>
          <a:endParaRPr lang="es-CR"/>
        </a:p>
      </dgm:t>
    </dgm:pt>
    <dgm:pt modelId="{B41CF628-D923-48CE-85A6-6CB305680910}" type="pres">
      <dgm:prSet presAssocID="{8522CFC5-1598-4CC5-B202-CD5D4ECDFD33}" presName="vert1" presStyleCnt="0"/>
      <dgm:spPr/>
      <dgm:t>
        <a:bodyPr/>
        <a:lstStyle/>
        <a:p>
          <a:endParaRPr lang="es-CR"/>
        </a:p>
      </dgm:t>
    </dgm:pt>
    <dgm:pt modelId="{D4F20520-9E61-4614-A307-3306DAAF20A8}" type="pres">
      <dgm:prSet presAssocID="{43B90CA4-15FA-418F-BFC3-AA944C5F7F11}" presName="vertSpace2a" presStyleCnt="0"/>
      <dgm:spPr/>
      <dgm:t>
        <a:bodyPr/>
        <a:lstStyle/>
        <a:p>
          <a:endParaRPr lang="es-CR"/>
        </a:p>
      </dgm:t>
    </dgm:pt>
    <dgm:pt modelId="{27B21F8D-5309-4332-96D8-4D0639EFD265}" type="pres">
      <dgm:prSet presAssocID="{43B90CA4-15FA-418F-BFC3-AA944C5F7F11}" presName="horz2" presStyleCnt="0"/>
      <dgm:spPr/>
      <dgm:t>
        <a:bodyPr/>
        <a:lstStyle/>
        <a:p>
          <a:endParaRPr lang="es-CR"/>
        </a:p>
      </dgm:t>
    </dgm:pt>
    <dgm:pt modelId="{838DFCCF-DADD-4611-846B-9F1EEF6D9A82}" type="pres">
      <dgm:prSet presAssocID="{43B90CA4-15FA-418F-BFC3-AA944C5F7F11}" presName="horzSpace2" presStyleCnt="0"/>
      <dgm:spPr/>
      <dgm:t>
        <a:bodyPr/>
        <a:lstStyle/>
        <a:p>
          <a:endParaRPr lang="es-CR"/>
        </a:p>
      </dgm:t>
    </dgm:pt>
    <dgm:pt modelId="{0B1E97CA-A04E-47EA-AF45-5C9C830D093B}" type="pres">
      <dgm:prSet presAssocID="{43B90CA4-15FA-418F-BFC3-AA944C5F7F11}" presName="tx2" presStyleLbl="revTx" presStyleIdx="1" presStyleCnt="8"/>
      <dgm:spPr/>
      <dgm:t>
        <a:bodyPr/>
        <a:lstStyle/>
        <a:p>
          <a:endParaRPr lang="es-CR"/>
        </a:p>
      </dgm:t>
    </dgm:pt>
    <dgm:pt modelId="{1830A614-84C4-44A2-AA77-16DFA6651866}" type="pres">
      <dgm:prSet presAssocID="{43B90CA4-15FA-418F-BFC3-AA944C5F7F11}" presName="vert2" presStyleCnt="0"/>
      <dgm:spPr/>
      <dgm:t>
        <a:bodyPr/>
        <a:lstStyle/>
        <a:p>
          <a:endParaRPr lang="es-CR"/>
        </a:p>
      </dgm:t>
    </dgm:pt>
    <dgm:pt modelId="{7F60BB8F-6CFE-4A41-B321-D94A54138B48}" type="pres">
      <dgm:prSet presAssocID="{43B90CA4-15FA-418F-BFC3-AA944C5F7F11}" presName="thinLine2b" presStyleLbl="callout" presStyleIdx="0" presStyleCnt="6"/>
      <dgm:spPr/>
      <dgm:t>
        <a:bodyPr/>
        <a:lstStyle/>
        <a:p>
          <a:endParaRPr lang="es-CR"/>
        </a:p>
      </dgm:t>
    </dgm:pt>
    <dgm:pt modelId="{2C7E795A-9196-4471-99CB-01D4C0A9130C}" type="pres">
      <dgm:prSet presAssocID="{43B90CA4-15FA-418F-BFC3-AA944C5F7F11}" presName="vertSpace2b" presStyleCnt="0"/>
      <dgm:spPr/>
      <dgm:t>
        <a:bodyPr/>
        <a:lstStyle/>
        <a:p>
          <a:endParaRPr lang="es-CR"/>
        </a:p>
      </dgm:t>
    </dgm:pt>
    <dgm:pt modelId="{944448A5-62C0-4DEE-9765-FF10F2B9A1A3}" type="pres">
      <dgm:prSet presAssocID="{4F6DA041-1F9E-4D00-9261-401231121EFA}" presName="horz2" presStyleCnt="0"/>
      <dgm:spPr/>
      <dgm:t>
        <a:bodyPr/>
        <a:lstStyle/>
        <a:p>
          <a:endParaRPr lang="es-CR"/>
        </a:p>
      </dgm:t>
    </dgm:pt>
    <dgm:pt modelId="{5BB199E2-FAAC-4CCA-9741-446BC45BFE2B}" type="pres">
      <dgm:prSet presAssocID="{4F6DA041-1F9E-4D00-9261-401231121EFA}" presName="horzSpace2" presStyleCnt="0"/>
      <dgm:spPr/>
      <dgm:t>
        <a:bodyPr/>
        <a:lstStyle/>
        <a:p>
          <a:endParaRPr lang="es-CR"/>
        </a:p>
      </dgm:t>
    </dgm:pt>
    <dgm:pt modelId="{A0B3BA34-CF9B-4744-82DA-465A35A3398A}" type="pres">
      <dgm:prSet presAssocID="{4F6DA041-1F9E-4D00-9261-401231121EFA}" presName="tx2" presStyleLbl="revTx" presStyleIdx="2" presStyleCnt="8"/>
      <dgm:spPr/>
      <dgm:t>
        <a:bodyPr/>
        <a:lstStyle/>
        <a:p>
          <a:endParaRPr lang="es-CR"/>
        </a:p>
      </dgm:t>
    </dgm:pt>
    <dgm:pt modelId="{B22BF9EC-0A53-45B8-A452-C09D2290EBA3}" type="pres">
      <dgm:prSet presAssocID="{4F6DA041-1F9E-4D00-9261-401231121EFA}" presName="vert2" presStyleCnt="0"/>
      <dgm:spPr/>
      <dgm:t>
        <a:bodyPr/>
        <a:lstStyle/>
        <a:p>
          <a:endParaRPr lang="es-CR"/>
        </a:p>
      </dgm:t>
    </dgm:pt>
    <dgm:pt modelId="{0FE8ED0D-8087-43DE-B507-16E36E5E889F}" type="pres">
      <dgm:prSet presAssocID="{4F6DA041-1F9E-4D00-9261-401231121EFA}" presName="thinLine2b" presStyleLbl="callout" presStyleIdx="1" presStyleCnt="6"/>
      <dgm:spPr/>
      <dgm:t>
        <a:bodyPr/>
        <a:lstStyle/>
        <a:p>
          <a:endParaRPr lang="es-CR"/>
        </a:p>
      </dgm:t>
    </dgm:pt>
    <dgm:pt modelId="{9C7CD5BE-4D9A-49E8-9767-73B1AC2268E2}" type="pres">
      <dgm:prSet presAssocID="{4F6DA041-1F9E-4D00-9261-401231121EFA}" presName="vertSpace2b" presStyleCnt="0"/>
      <dgm:spPr/>
      <dgm:t>
        <a:bodyPr/>
        <a:lstStyle/>
        <a:p>
          <a:endParaRPr lang="es-CR"/>
        </a:p>
      </dgm:t>
    </dgm:pt>
    <dgm:pt modelId="{2744FC72-4260-4356-8038-BE2AB5596026}" type="pres">
      <dgm:prSet presAssocID="{C4187FCA-2D8B-4DEB-A061-BF29CC302390}" presName="horz2" presStyleCnt="0"/>
      <dgm:spPr/>
      <dgm:t>
        <a:bodyPr/>
        <a:lstStyle/>
        <a:p>
          <a:endParaRPr lang="es-CR"/>
        </a:p>
      </dgm:t>
    </dgm:pt>
    <dgm:pt modelId="{4C5D01E5-D301-4D75-9F8D-A4A250187B48}" type="pres">
      <dgm:prSet presAssocID="{C4187FCA-2D8B-4DEB-A061-BF29CC302390}" presName="horzSpace2" presStyleCnt="0"/>
      <dgm:spPr/>
      <dgm:t>
        <a:bodyPr/>
        <a:lstStyle/>
        <a:p>
          <a:endParaRPr lang="es-CR"/>
        </a:p>
      </dgm:t>
    </dgm:pt>
    <dgm:pt modelId="{06650EBB-AD86-486B-9955-F1DBAA308CD7}" type="pres">
      <dgm:prSet presAssocID="{C4187FCA-2D8B-4DEB-A061-BF29CC302390}" presName="tx2" presStyleLbl="revTx" presStyleIdx="3" presStyleCnt="8" custLinFactNeighborX="0" custLinFactNeighborY="9013"/>
      <dgm:spPr/>
      <dgm:t>
        <a:bodyPr/>
        <a:lstStyle/>
        <a:p>
          <a:endParaRPr lang="es-CR"/>
        </a:p>
      </dgm:t>
    </dgm:pt>
    <dgm:pt modelId="{E755EC66-7F74-489B-9DFD-639243F76673}" type="pres">
      <dgm:prSet presAssocID="{C4187FCA-2D8B-4DEB-A061-BF29CC302390}" presName="vert2" presStyleCnt="0"/>
      <dgm:spPr/>
      <dgm:t>
        <a:bodyPr/>
        <a:lstStyle/>
        <a:p>
          <a:endParaRPr lang="es-CR"/>
        </a:p>
      </dgm:t>
    </dgm:pt>
    <dgm:pt modelId="{393B555A-9DDF-4F9E-B17F-EDBBC931C1B0}" type="pres">
      <dgm:prSet presAssocID="{C4187FCA-2D8B-4DEB-A061-BF29CC302390}" presName="thinLine2b" presStyleLbl="callout" presStyleIdx="2" presStyleCnt="6"/>
      <dgm:spPr/>
      <dgm:t>
        <a:bodyPr/>
        <a:lstStyle/>
        <a:p>
          <a:endParaRPr lang="es-CR"/>
        </a:p>
      </dgm:t>
    </dgm:pt>
    <dgm:pt modelId="{10032A74-624E-4604-A17A-98C3EB6CA509}" type="pres">
      <dgm:prSet presAssocID="{C4187FCA-2D8B-4DEB-A061-BF29CC302390}" presName="vertSpace2b" presStyleCnt="0"/>
      <dgm:spPr/>
      <dgm:t>
        <a:bodyPr/>
        <a:lstStyle/>
        <a:p>
          <a:endParaRPr lang="es-CR"/>
        </a:p>
      </dgm:t>
    </dgm:pt>
    <dgm:pt modelId="{294DFA87-F359-4307-AFBC-61C56A6DDB6C}" type="pres">
      <dgm:prSet presAssocID="{2FE00E37-FD05-43D1-A2F7-E1F5080A08B8}" presName="thickLine" presStyleLbl="alignNode1" presStyleIdx="1" presStyleCnt="2"/>
      <dgm:spPr/>
      <dgm:t>
        <a:bodyPr/>
        <a:lstStyle/>
        <a:p>
          <a:endParaRPr lang="es-CR"/>
        </a:p>
      </dgm:t>
    </dgm:pt>
    <dgm:pt modelId="{8D2F1659-6DE2-4297-8C4D-5276F51BED0D}" type="pres">
      <dgm:prSet presAssocID="{2FE00E37-FD05-43D1-A2F7-E1F5080A08B8}" presName="horz1" presStyleCnt="0"/>
      <dgm:spPr/>
      <dgm:t>
        <a:bodyPr/>
        <a:lstStyle/>
        <a:p>
          <a:endParaRPr lang="es-CR"/>
        </a:p>
      </dgm:t>
    </dgm:pt>
    <dgm:pt modelId="{775BE2BA-501F-4ECF-80C3-361473C50C12}" type="pres">
      <dgm:prSet presAssocID="{2FE00E37-FD05-43D1-A2F7-E1F5080A08B8}" presName="tx1" presStyleLbl="revTx" presStyleIdx="4" presStyleCnt="8"/>
      <dgm:spPr/>
      <dgm:t>
        <a:bodyPr/>
        <a:lstStyle/>
        <a:p>
          <a:endParaRPr lang="es-CR"/>
        </a:p>
      </dgm:t>
    </dgm:pt>
    <dgm:pt modelId="{5891AF08-3FCF-4F0D-8E3A-BC2E7547F650}" type="pres">
      <dgm:prSet presAssocID="{2FE00E37-FD05-43D1-A2F7-E1F5080A08B8}" presName="vert1" presStyleCnt="0"/>
      <dgm:spPr/>
      <dgm:t>
        <a:bodyPr/>
        <a:lstStyle/>
        <a:p>
          <a:endParaRPr lang="es-CR"/>
        </a:p>
      </dgm:t>
    </dgm:pt>
    <dgm:pt modelId="{43B6C9BF-F7AC-4FEB-853A-AC40E7C49356}" type="pres">
      <dgm:prSet presAssocID="{FEE4033F-BBE5-4C2D-95F5-521AE028CC24}" presName="vertSpace2a" presStyleCnt="0"/>
      <dgm:spPr/>
      <dgm:t>
        <a:bodyPr/>
        <a:lstStyle/>
        <a:p>
          <a:endParaRPr lang="es-CR"/>
        </a:p>
      </dgm:t>
    </dgm:pt>
    <dgm:pt modelId="{F575BEEA-2D7E-469D-ACF4-777D1A9333E5}" type="pres">
      <dgm:prSet presAssocID="{FEE4033F-BBE5-4C2D-95F5-521AE028CC24}" presName="horz2" presStyleCnt="0"/>
      <dgm:spPr/>
      <dgm:t>
        <a:bodyPr/>
        <a:lstStyle/>
        <a:p>
          <a:endParaRPr lang="es-CR"/>
        </a:p>
      </dgm:t>
    </dgm:pt>
    <dgm:pt modelId="{83695181-CD26-44C1-B02B-CAD9F18D4BE8}" type="pres">
      <dgm:prSet presAssocID="{FEE4033F-BBE5-4C2D-95F5-521AE028CC24}" presName="horzSpace2" presStyleCnt="0"/>
      <dgm:spPr/>
      <dgm:t>
        <a:bodyPr/>
        <a:lstStyle/>
        <a:p>
          <a:endParaRPr lang="es-CR"/>
        </a:p>
      </dgm:t>
    </dgm:pt>
    <dgm:pt modelId="{ABFC82BE-D850-430E-B46C-DA5DDDDE3BB7}" type="pres">
      <dgm:prSet presAssocID="{FEE4033F-BBE5-4C2D-95F5-521AE028CC24}" presName="tx2" presStyleLbl="revTx" presStyleIdx="5" presStyleCnt="8"/>
      <dgm:spPr/>
      <dgm:t>
        <a:bodyPr/>
        <a:lstStyle/>
        <a:p>
          <a:endParaRPr lang="es-CR"/>
        </a:p>
      </dgm:t>
    </dgm:pt>
    <dgm:pt modelId="{696527D8-DC54-44F4-BD4D-E91939CF49BE}" type="pres">
      <dgm:prSet presAssocID="{FEE4033F-BBE5-4C2D-95F5-521AE028CC24}" presName="vert2" presStyleCnt="0"/>
      <dgm:spPr/>
      <dgm:t>
        <a:bodyPr/>
        <a:lstStyle/>
        <a:p>
          <a:endParaRPr lang="es-CR"/>
        </a:p>
      </dgm:t>
    </dgm:pt>
    <dgm:pt modelId="{93FE4847-A86A-4730-BD88-2E04A30604CE}" type="pres">
      <dgm:prSet presAssocID="{FEE4033F-BBE5-4C2D-95F5-521AE028CC24}" presName="thinLine2b" presStyleLbl="callout" presStyleIdx="3" presStyleCnt="6"/>
      <dgm:spPr/>
      <dgm:t>
        <a:bodyPr/>
        <a:lstStyle/>
        <a:p>
          <a:endParaRPr lang="es-CR"/>
        </a:p>
      </dgm:t>
    </dgm:pt>
    <dgm:pt modelId="{A82BED39-4036-47C7-AA68-84CAF27C5F12}" type="pres">
      <dgm:prSet presAssocID="{FEE4033F-BBE5-4C2D-95F5-521AE028CC24}" presName="vertSpace2b" presStyleCnt="0"/>
      <dgm:spPr/>
      <dgm:t>
        <a:bodyPr/>
        <a:lstStyle/>
        <a:p>
          <a:endParaRPr lang="es-CR"/>
        </a:p>
      </dgm:t>
    </dgm:pt>
    <dgm:pt modelId="{B10837C8-D7F3-41E9-BB25-FE41D8705653}" type="pres">
      <dgm:prSet presAssocID="{46511A79-26F1-4650-BAE0-AA7BFDE2F0A7}" presName="horz2" presStyleCnt="0"/>
      <dgm:spPr/>
      <dgm:t>
        <a:bodyPr/>
        <a:lstStyle/>
        <a:p>
          <a:endParaRPr lang="es-CR"/>
        </a:p>
      </dgm:t>
    </dgm:pt>
    <dgm:pt modelId="{FFAC0241-AC96-45A0-B49F-32658FE6CF4A}" type="pres">
      <dgm:prSet presAssocID="{46511A79-26F1-4650-BAE0-AA7BFDE2F0A7}" presName="horzSpace2" presStyleCnt="0"/>
      <dgm:spPr/>
      <dgm:t>
        <a:bodyPr/>
        <a:lstStyle/>
        <a:p>
          <a:endParaRPr lang="es-CR"/>
        </a:p>
      </dgm:t>
    </dgm:pt>
    <dgm:pt modelId="{FF71EA49-3C63-410E-98DB-93498E609884}" type="pres">
      <dgm:prSet presAssocID="{46511A79-26F1-4650-BAE0-AA7BFDE2F0A7}" presName="tx2" presStyleLbl="revTx" presStyleIdx="6" presStyleCnt="8"/>
      <dgm:spPr/>
      <dgm:t>
        <a:bodyPr/>
        <a:lstStyle/>
        <a:p>
          <a:endParaRPr lang="es-CR"/>
        </a:p>
      </dgm:t>
    </dgm:pt>
    <dgm:pt modelId="{41CCBEA9-FAA4-4E94-87B1-C281DC6B33F6}" type="pres">
      <dgm:prSet presAssocID="{46511A79-26F1-4650-BAE0-AA7BFDE2F0A7}" presName="vert2" presStyleCnt="0"/>
      <dgm:spPr/>
      <dgm:t>
        <a:bodyPr/>
        <a:lstStyle/>
        <a:p>
          <a:endParaRPr lang="es-CR"/>
        </a:p>
      </dgm:t>
    </dgm:pt>
    <dgm:pt modelId="{BE144CD1-124F-4FD0-8EE6-F87EC3A6FDBF}" type="pres">
      <dgm:prSet presAssocID="{46511A79-26F1-4650-BAE0-AA7BFDE2F0A7}" presName="thinLine2b" presStyleLbl="callout" presStyleIdx="4" presStyleCnt="6"/>
      <dgm:spPr/>
      <dgm:t>
        <a:bodyPr/>
        <a:lstStyle/>
        <a:p>
          <a:endParaRPr lang="es-CR"/>
        </a:p>
      </dgm:t>
    </dgm:pt>
    <dgm:pt modelId="{FAD812AF-661B-4357-91D5-C5BAE91765CC}" type="pres">
      <dgm:prSet presAssocID="{46511A79-26F1-4650-BAE0-AA7BFDE2F0A7}" presName="vertSpace2b" presStyleCnt="0"/>
      <dgm:spPr/>
      <dgm:t>
        <a:bodyPr/>
        <a:lstStyle/>
        <a:p>
          <a:endParaRPr lang="es-CR"/>
        </a:p>
      </dgm:t>
    </dgm:pt>
    <dgm:pt modelId="{A1E72086-F2CD-4E12-B0CC-D3C10BE1DBB7}" type="pres">
      <dgm:prSet presAssocID="{036771AF-36AB-48E8-9158-A7F55404909E}" presName="horz2" presStyleCnt="0"/>
      <dgm:spPr/>
      <dgm:t>
        <a:bodyPr/>
        <a:lstStyle/>
        <a:p>
          <a:endParaRPr lang="es-CR"/>
        </a:p>
      </dgm:t>
    </dgm:pt>
    <dgm:pt modelId="{5D25B438-46D1-4FC1-A23F-2C265F0F8921}" type="pres">
      <dgm:prSet presAssocID="{036771AF-36AB-48E8-9158-A7F55404909E}" presName="horzSpace2" presStyleCnt="0"/>
      <dgm:spPr/>
      <dgm:t>
        <a:bodyPr/>
        <a:lstStyle/>
        <a:p>
          <a:endParaRPr lang="es-CR"/>
        </a:p>
      </dgm:t>
    </dgm:pt>
    <dgm:pt modelId="{15778781-97CC-4240-843E-5E2605029D54}" type="pres">
      <dgm:prSet presAssocID="{036771AF-36AB-48E8-9158-A7F55404909E}" presName="tx2" presStyleLbl="revTx" presStyleIdx="7" presStyleCnt="8"/>
      <dgm:spPr/>
      <dgm:t>
        <a:bodyPr/>
        <a:lstStyle/>
        <a:p>
          <a:endParaRPr lang="es-CR"/>
        </a:p>
      </dgm:t>
    </dgm:pt>
    <dgm:pt modelId="{51D5E03B-BDEE-4D72-AFD2-CAFE2E200324}" type="pres">
      <dgm:prSet presAssocID="{036771AF-36AB-48E8-9158-A7F55404909E}" presName="vert2" presStyleCnt="0"/>
      <dgm:spPr/>
      <dgm:t>
        <a:bodyPr/>
        <a:lstStyle/>
        <a:p>
          <a:endParaRPr lang="es-CR"/>
        </a:p>
      </dgm:t>
    </dgm:pt>
    <dgm:pt modelId="{5FAF905C-5018-4472-BE49-0ECA0F4199EA}" type="pres">
      <dgm:prSet presAssocID="{036771AF-36AB-48E8-9158-A7F55404909E}" presName="thinLine2b" presStyleLbl="callout" presStyleIdx="5" presStyleCnt="6"/>
      <dgm:spPr/>
      <dgm:t>
        <a:bodyPr/>
        <a:lstStyle/>
        <a:p>
          <a:endParaRPr lang="es-CR"/>
        </a:p>
      </dgm:t>
    </dgm:pt>
    <dgm:pt modelId="{8F3FCDF5-E0A9-4933-ACD8-7D5FB1D506D9}" type="pres">
      <dgm:prSet presAssocID="{036771AF-36AB-48E8-9158-A7F55404909E}" presName="vertSpace2b" presStyleCnt="0"/>
      <dgm:spPr/>
      <dgm:t>
        <a:bodyPr/>
        <a:lstStyle/>
        <a:p>
          <a:endParaRPr lang="es-CR"/>
        </a:p>
      </dgm:t>
    </dgm:pt>
  </dgm:ptLst>
  <dgm:cxnLst>
    <dgm:cxn modelId="{185DA87A-6311-4E55-AD30-BDD311DF4788}" srcId="{8522CFC5-1598-4CC5-B202-CD5D4ECDFD33}" destId="{C4187FCA-2D8B-4DEB-A061-BF29CC302390}" srcOrd="2" destOrd="0" parTransId="{C6F83626-F6FA-4D1E-B9F8-B0A8CFC9EFDD}" sibTransId="{F0C97FAE-DFA3-4858-AD93-C68B9A71149D}"/>
    <dgm:cxn modelId="{B2032A4D-0B39-4180-AC9C-DF95AB5D486A}" type="presOf" srcId="{C4187FCA-2D8B-4DEB-A061-BF29CC302390}" destId="{06650EBB-AD86-486B-9955-F1DBAA308CD7}" srcOrd="0" destOrd="0" presId="urn:microsoft.com/office/officeart/2008/layout/LinedList"/>
    <dgm:cxn modelId="{3291A247-8B51-43B7-A9E8-91B3963CEF1E}" type="presOf" srcId="{8522CFC5-1598-4CC5-B202-CD5D4ECDFD33}" destId="{48342B09-FEE6-447F-B3DA-CA4E26896A07}" srcOrd="0" destOrd="0" presId="urn:microsoft.com/office/officeart/2008/layout/LinedList"/>
    <dgm:cxn modelId="{3E8B87C7-4E4A-4DE2-B7BF-10F44F1EEF45}" srcId="{2FE00E37-FD05-43D1-A2F7-E1F5080A08B8}" destId="{036771AF-36AB-48E8-9158-A7F55404909E}" srcOrd="2" destOrd="0" parTransId="{C035A3E6-13C0-4751-8674-5AF7451F08FB}" sibTransId="{F736B535-D52D-4EBC-BCB0-E9B1F4E87DCA}"/>
    <dgm:cxn modelId="{CBB8FB25-976A-4446-8B33-1F524465851F}" srcId="{A947226C-AA21-437F-938C-13A65E932180}" destId="{8522CFC5-1598-4CC5-B202-CD5D4ECDFD33}" srcOrd="0" destOrd="0" parTransId="{734DC73B-2A59-42F9-8695-C1A9F7DF9F8C}" sibTransId="{B5D50163-A1CB-4D75-A80D-4D6E1EE71932}"/>
    <dgm:cxn modelId="{EC50D738-AB50-4D99-93AB-E4B8EBA6FB9F}" type="presOf" srcId="{2FE00E37-FD05-43D1-A2F7-E1F5080A08B8}" destId="{775BE2BA-501F-4ECF-80C3-361473C50C12}" srcOrd="0" destOrd="0" presId="urn:microsoft.com/office/officeart/2008/layout/LinedList"/>
    <dgm:cxn modelId="{E2BAC63C-E968-472A-B6A5-1D8FEF802E1B}" type="presOf" srcId="{43B90CA4-15FA-418F-BFC3-AA944C5F7F11}" destId="{0B1E97CA-A04E-47EA-AF45-5C9C830D093B}" srcOrd="0" destOrd="0" presId="urn:microsoft.com/office/officeart/2008/layout/LinedList"/>
    <dgm:cxn modelId="{37A814DE-DECE-4DD3-9B85-5F0EA471D1AE}" srcId="{2FE00E37-FD05-43D1-A2F7-E1F5080A08B8}" destId="{46511A79-26F1-4650-BAE0-AA7BFDE2F0A7}" srcOrd="1" destOrd="0" parTransId="{8062C3DF-44F5-44B7-8780-57B2D9480994}" sibTransId="{201E47E5-9FF0-451B-92C4-E97FA7344A89}"/>
    <dgm:cxn modelId="{4188D06A-3568-4BEE-B2B1-408D06C3E920}" srcId="{2FE00E37-FD05-43D1-A2F7-E1F5080A08B8}" destId="{FEE4033F-BBE5-4C2D-95F5-521AE028CC24}" srcOrd="0" destOrd="0" parTransId="{EE140941-22C3-4B8D-B1BC-7D3B17C86585}" sibTransId="{8F05640B-7257-4BAA-9D06-359F0858DC77}"/>
    <dgm:cxn modelId="{9FA2B9FC-1A50-4216-90C2-6E38B102CE18}" type="presOf" srcId="{036771AF-36AB-48E8-9158-A7F55404909E}" destId="{15778781-97CC-4240-843E-5E2605029D54}" srcOrd="0" destOrd="0" presId="urn:microsoft.com/office/officeart/2008/layout/LinedList"/>
    <dgm:cxn modelId="{24CEE103-97B8-44D0-840D-F69E4E8DBF61}" srcId="{A947226C-AA21-437F-938C-13A65E932180}" destId="{2FE00E37-FD05-43D1-A2F7-E1F5080A08B8}" srcOrd="1" destOrd="0" parTransId="{DF0EA54F-3705-467D-BF90-01D5F5C46328}" sibTransId="{528F9A0F-DB10-45A8-A1D3-D402497B3F59}"/>
    <dgm:cxn modelId="{3569435B-5462-4BFE-B916-1D62DEDB01EE}" type="presOf" srcId="{A947226C-AA21-437F-938C-13A65E932180}" destId="{4C5E2A58-C6B6-45DE-B897-2C28D4F20708}" srcOrd="0" destOrd="0" presId="urn:microsoft.com/office/officeart/2008/layout/LinedList"/>
    <dgm:cxn modelId="{87DC94AD-3AAD-45F4-BD26-DF743F77290D}" type="presOf" srcId="{4F6DA041-1F9E-4D00-9261-401231121EFA}" destId="{A0B3BA34-CF9B-4744-82DA-465A35A3398A}" srcOrd="0" destOrd="0" presId="urn:microsoft.com/office/officeart/2008/layout/LinedList"/>
    <dgm:cxn modelId="{1FA67D2D-274A-49C5-937B-8E25EE04A404}" srcId="{8522CFC5-1598-4CC5-B202-CD5D4ECDFD33}" destId="{4F6DA041-1F9E-4D00-9261-401231121EFA}" srcOrd="1" destOrd="0" parTransId="{AE129D14-7088-4823-989E-7B8CA4476480}" sibTransId="{55423455-8272-433F-B713-D93B65DED09F}"/>
    <dgm:cxn modelId="{6DC1E730-C4C2-4B48-ADF3-6300952D16B8}" type="presOf" srcId="{46511A79-26F1-4650-BAE0-AA7BFDE2F0A7}" destId="{FF71EA49-3C63-410E-98DB-93498E609884}" srcOrd="0" destOrd="0" presId="urn:microsoft.com/office/officeart/2008/layout/LinedList"/>
    <dgm:cxn modelId="{B41DD9DB-D51E-4BD3-ADE7-B4751EBE19D2}" srcId="{8522CFC5-1598-4CC5-B202-CD5D4ECDFD33}" destId="{43B90CA4-15FA-418F-BFC3-AA944C5F7F11}" srcOrd="0" destOrd="0" parTransId="{CD11F005-20EE-4642-9282-D6EAABB23B04}" sibTransId="{ED52DB65-15A7-4C8C-A9FA-E4B652D3DFA8}"/>
    <dgm:cxn modelId="{DA85F610-FA1C-45E2-A7A7-5560591DE36B}" type="presOf" srcId="{FEE4033F-BBE5-4C2D-95F5-521AE028CC24}" destId="{ABFC82BE-D850-430E-B46C-DA5DDDDE3BB7}" srcOrd="0" destOrd="0" presId="urn:microsoft.com/office/officeart/2008/layout/LinedList"/>
    <dgm:cxn modelId="{B8CD7EEC-6A17-487F-B015-DCA7320EF177}" type="presParOf" srcId="{4C5E2A58-C6B6-45DE-B897-2C28D4F20708}" destId="{413484ED-0AB2-4672-BADB-F97617C2904D}" srcOrd="0" destOrd="0" presId="urn:microsoft.com/office/officeart/2008/layout/LinedList"/>
    <dgm:cxn modelId="{FE8ED23A-E34C-4F5B-BC39-1556C6BFB059}" type="presParOf" srcId="{4C5E2A58-C6B6-45DE-B897-2C28D4F20708}" destId="{7CBB4853-5DDD-468C-AC0C-F835AD43BB6A}" srcOrd="1" destOrd="0" presId="urn:microsoft.com/office/officeart/2008/layout/LinedList"/>
    <dgm:cxn modelId="{1C854CE1-0D60-4477-8571-7E1726E8F9B9}" type="presParOf" srcId="{7CBB4853-5DDD-468C-AC0C-F835AD43BB6A}" destId="{48342B09-FEE6-447F-B3DA-CA4E26896A07}" srcOrd="0" destOrd="0" presId="urn:microsoft.com/office/officeart/2008/layout/LinedList"/>
    <dgm:cxn modelId="{1EB2BF1C-1703-4ED7-AE39-A6F4C951F4B2}" type="presParOf" srcId="{7CBB4853-5DDD-468C-AC0C-F835AD43BB6A}" destId="{B41CF628-D923-48CE-85A6-6CB305680910}" srcOrd="1" destOrd="0" presId="urn:microsoft.com/office/officeart/2008/layout/LinedList"/>
    <dgm:cxn modelId="{CB41B742-B4CB-44C3-BE7D-633D9473F761}" type="presParOf" srcId="{B41CF628-D923-48CE-85A6-6CB305680910}" destId="{D4F20520-9E61-4614-A307-3306DAAF20A8}" srcOrd="0" destOrd="0" presId="urn:microsoft.com/office/officeart/2008/layout/LinedList"/>
    <dgm:cxn modelId="{28181D18-19C4-4066-A3F5-6EE6B4E07553}" type="presParOf" srcId="{B41CF628-D923-48CE-85A6-6CB305680910}" destId="{27B21F8D-5309-4332-96D8-4D0639EFD265}" srcOrd="1" destOrd="0" presId="urn:microsoft.com/office/officeart/2008/layout/LinedList"/>
    <dgm:cxn modelId="{E7C250F1-589E-40BE-A8D6-6891FA4259F8}" type="presParOf" srcId="{27B21F8D-5309-4332-96D8-4D0639EFD265}" destId="{838DFCCF-DADD-4611-846B-9F1EEF6D9A82}" srcOrd="0" destOrd="0" presId="urn:microsoft.com/office/officeart/2008/layout/LinedList"/>
    <dgm:cxn modelId="{1E3B3AB4-7AB3-492E-AB89-BD39E68BAD47}" type="presParOf" srcId="{27B21F8D-5309-4332-96D8-4D0639EFD265}" destId="{0B1E97CA-A04E-47EA-AF45-5C9C830D093B}" srcOrd="1" destOrd="0" presId="urn:microsoft.com/office/officeart/2008/layout/LinedList"/>
    <dgm:cxn modelId="{913659D4-A1E8-4CA6-9203-A040E58E2271}" type="presParOf" srcId="{27B21F8D-5309-4332-96D8-4D0639EFD265}" destId="{1830A614-84C4-44A2-AA77-16DFA6651866}" srcOrd="2" destOrd="0" presId="urn:microsoft.com/office/officeart/2008/layout/LinedList"/>
    <dgm:cxn modelId="{B61BE11D-FAFF-44DB-9DFA-9B75CF979D18}" type="presParOf" srcId="{B41CF628-D923-48CE-85A6-6CB305680910}" destId="{7F60BB8F-6CFE-4A41-B321-D94A54138B48}" srcOrd="2" destOrd="0" presId="urn:microsoft.com/office/officeart/2008/layout/LinedList"/>
    <dgm:cxn modelId="{944668BD-CF92-4EAD-A09E-D13B793C2836}" type="presParOf" srcId="{B41CF628-D923-48CE-85A6-6CB305680910}" destId="{2C7E795A-9196-4471-99CB-01D4C0A9130C}" srcOrd="3" destOrd="0" presId="urn:microsoft.com/office/officeart/2008/layout/LinedList"/>
    <dgm:cxn modelId="{6586ABA9-0F11-489A-812A-5ED45500C3AC}" type="presParOf" srcId="{B41CF628-D923-48CE-85A6-6CB305680910}" destId="{944448A5-62C0-4DEE-9765-FF10F2B9A1A3}" srcOrd="4" destOrd="0" presId="urn:microsoft.com/office/officeart/2008/layout/LinedList"/>
    <dgm:cxn modelId="{4175F3EA-575B-4D5D-A8F1-FC104E7FDE47}" type="presParOf" srcId="{944448A5-62C0-4DEE-9765-FF10F2B9A1A3}" destId="{5BB199E2-FAAC-4CCA-9741-446BC45BFE2B}" srcOrd="0" destOrd="0" presId="urn:microsoft.com/office/officeart/2008/layout/LinedList"/>
    <dgm:cxn modelId="{D3C54819-3B0B-4672-A113-2DA3FF0C55F8}" type="presParOf" srcId="{944448A5-62C0-4DEE-9765-FF10F2B9A1A3}" destId="{A0B3BA34-CF9B-4744-82DA-465A35A3398A}" srcOrd="1" destOrd="0" presId="urn:microsoft.com/office/officeart/2008/layout/LinedList"/>
    <dgm:cxn modelId="{0E5599B8-A2E7-4DD3-B7FA-DEBD09B9B592}" type="presParOf" srcId="{944448A5-62C0-4DEE-9765-FF10F2B9A1A3}" destId="{B22BF9EC-0A53-45B8-A452-C09D2290EBA3}" srcOrd="2" destOrd="0" presId="urn:microsoft.com/office/officeart/2008/layout/LinedList"/>
    <dgm:cxn modelId="{768453F1-246E-400D-9A3F-70F04A95BA19}" type="presParOf" srcId="{B41CF628-D923-48CE-85A6-6CB305680910}" destId="{0FE8ED0D-8087-43DE-B507-16E36E5E889F}" srcOrd="5" destOrd="0" presId="urn:microsoft.com/office/officeart/2008/layout/LinedList"/>
    <dgm:cxn modelId="{DE6CBE20-0D30-44B7-AD05-285D0B07EDF9}" type="presParOf" srcId="{B41CF628-D923-48CE-85A6-6CB305680910}" destId="{9C7CD5BE-4D9A-49E8-9767-73B1AC2268E2}" srcOrd="6" destOrd="0" presId="urn:microsoft.com/office/officeart/2008/layout/LinedList"/>
    <dgm:cxn modelId="{7BB61BE9-A5EF-499E-982F-F1E7263C4159}" type="presParOf" srcId="{B41CF628-D923-48CE-85A6-6CB305680910}" destId="{2744FC72-4260-4356-8038-BE2AB5596026}" srcOrd="7" destOrd="0" presId="urn:microsoft.com/office/officeart/2008/layout/LinedList"/>
    <dgm:cxn modelId="{69F180CF-E180-47DA-B08F-7C37785AB49A}" type="presParOf" srcId="{2744FC72-4260-4356-8038-BE2AB5596026}" destId="{4C5D01E5-D301-4D75-9F8D-A4A250187B48}" srcOrd="0" destOrd="0" presId="urn:microsoft.com/office/officeart/2008/layout/LinedList"/>
    <dgm:cxn modelId="{6E84049B-D6D4-4B83-AF14-73C0AB67AA09}" type="presParOf" srcId="{2744FC72-4260-4356-8038-BE2AB5596026}" destId="{06650EBB-AD86-486B-9955-F1DBAA308CD7}" srcOrd="1" destOrd="0" presId="urn:microsoft.com/office/officeart/2008/layout/LinedList"/>
    <dgm:cxn modelId="{1AE8000B-660B-45A4-9F19-A161FD7BBA43}" type="presParOf" srcId="{2744FC72-4260-4356-8038-BE2AB5596026}" destId="{E755EC66-7F74-489B-9DFD-639243F76673}" srcOrd="2" destOrd="0" presId="urn:microsoft.com/office/officeart/2008/layout/LinedList"/>
    <dgm:cxn modelId="{C0F98E25-1DF7-4096-B704-0C307C52527B}" type="presParOf" srcId="{B41CF628-D923-48CE-85A6-6CB305680910}" destId="{393B555A-9DDF-4F9E-B17F-EDBBC931C1B0}" srcOrd="8" destOrd="0" presId="urn:microsoft.com/office/officeart/2008/layout/LinedList"/>
    <dgm:cxn modelId="{4FA7F0E7-B06E-4F95-9834-D0B9CEF3FF6B}" type="presParOf" srcId="{B41CF628-D923-48CE-85A6-6CB305680910}" destId="{10032A74-624E-4604-A17A-98C3EB6CA509}" srcOrd="9" destOrd="0" presId="urn:microsoft.com/office/officeart/2008/layout/LinedList"/>
    <dgm:cxn modelId="{966845C3-358E-4990-A1F4-5BA4A095B2F5}" type="presParOf" srcId="{4C5E2A58-C6B6-45DE-B897-2C28D4F20708}" destId="{294DFA87-F359-4307-AFBC-61C56A6DDB6C}" srcOrd="2" destOrd="0" presId="urn:microsoft.com/office/officeart/2008/layout/LinedList"/>
    <dgm:cxn modelId="{F186F5C7-C4DB-4CA0-B79F-8F4A1F5CA774}" type="presParOf" srcId="{4C5E2A58-C6B6-45DE-B897-2C28D4F20708}" destId="{8D2F1659-6DE2-4297-8C4D-5276F51BED0D}" srcOrd="3" destOrd="0" presId="urn:microsoft.com/office/officeart/2008/layout/LinedList"/>
    <dgm:cxn modelId="{498E3768-B40F-4FE1-9310-417A8EFE7FA5}" type="presParOf" srcId="{8D2F1659-6DE2-4297-8C4D-5276F51BED0D}" destId="{775BE2BA-501F-4ECF-80C3-361473C50C12}" srcOrd="0" destOrd="0" presId="urn:microsoft.com/office/officeart/2008/layout/LinedList"/>
    <dgm:cxn modelId="{4F4ADB71-4C3D-4177-B2F2-0F6298192EC6}" type="presParOf" srcId="{8D2F1659-6DE2-4297-8C4D-5276F51BED0D}" destId="{5891AF08-3FCF-4F0D-8E3A-BC2E7547F650}" srcOrd="1" destOrd="0" presId="urn:microsoft.com/office/officeart/2008/layout/LinedList"/>
    <dgm:cxn modelId="{F8440B44-15C8-4021-9198-1575EE9819A9}" type="presParOf" srcId="{5891AF08-3FCF-4F0D-8E3A-BC2E7547F650}" destId="{43B6C9BF-F7AC-4FEB-853A-AC40E7C49356}" srcOrd="0" destOrd="0" presId="urn:microsoft.com/office/officeart/2008/layout/LinedList"/>
    <dgm:cxn modelId="{5DF02970-2AE5-4409-B447-54A121E9155C}" type="presParOf" srcId="{5891AF08-3FCF-4F0D-8E3A-BC2E7547F650}" destId="{F575BEEA-2D7E-469D-ACF4-777D1A9333E5}" srcOrd="1" destOrd="0" presId="urn:microsoft.com/office/officeart/2008/layout/LinedList"/>
    <dgm:cxn modelId="{533900D5-839F-4AAC-816B-79C26D564233}" type="presParOf" srcId="{F575BEEA-2D7E-469D-ACF4-777D1A9333E5}" destId="{83695181-CD26-44C1-B02B-CAD9F18D4BE8}" srcOrd="0" destOrd="0" presId="urn:microsoft.com/office/officeart/2008/layout/LinedList"/>
    <dgm:cxn modelId="{704359C0-5015-413E-9979-50ADF5C22881}" type="presParOf" srcId="{F575BEEA-2D7E-469D-ACF4-777D1A9333E5}" destId="{ABFC82BE-D850-430E-B46C-DA5DDDDE3BB7}" srcOrd="1" destOrd="0" presId="urn:microsoft.com/office/officeart/2008/layout/LinedList"/>
    <dgm:cxn modelId="{74BCD3F6-B0EF-4FFD-8F40-1A372BC87B6B}" type="presParOf" srcId="{F575BEEA-2D7E-469D-ACF4-777D1A9333E5}" destId="{696527D8-DC54-44F4-BD4D-E91939CF49BE}" srcOrd="2" destOrd="0" presId="urn:microsoft.com/office/officeart/2008/layout/LinedList"/>
    <dgm:cxn modelId="{9F2CD695-ED84-4D03-86B2-930AD224C378}" type="presParOf" srcId="{5891AF08-3FCF-4F0D-8E3A-BC2E7547F650}" destId="{93FE4847-A86A-4730-BD88-2E04A30604CE}" srcOrd="2" destOrd="0" presId="urn:microsoft.com/office/officeart/2008/layout/LinedList"/>
    <dgm:cxn modelId="{D015130D-D30D-487B-8183-04EDB97BF90A}" type="presParOf" srcId="{5891AF08-3FCF-4F0D-8E3A-BC2E7547F650}" destId="{A82BED39-4036-47C7-AA68-84CAF27C5F12}" srcOrd="3" destOrd="0" presId="urn:microsoft.com/office/officeart/2008/layout/LinedList"/>
    <dgm:cxn modelId="{AF50371D-1EA4-4B17-9CEC-58876B41A4FB}" type="presParOf" srcId="{5891AF08-3FCF-4F0D-8E3A-BC2E7547F650}" destId="{B10837C8-D7F3-41E9-BB25-FE41D8705653}" srcOrd="4" destOrd="0" presId="urn:microsoft.com/office/officeart/2008/layout/LinedList"/>
    <dgm:cxn modelId="{B81AF455-67A0-43CB-9283-0CFE8A77016A}" type="presParOf" srcId="{B10837C8-D7F3-41E9-BB25-FE41D8705653}" destId="{FFAC0241-AC96-45A0-B49F-32658FE6CF4A}" srcOrd="0" destOrd="0" presId="urn:microsoft.com/office/officeart/2008/layout/LinedList"/>
    <dgm:cxn modelId="{406F10BE-202A-45FC-8364-DE1857301DFF}" type="presParOf" srcId="{B10837C8-D7F3-41E9-BB25-FE41D8705653}" destId="{FF71EA49-3C63-410E-98DB-93498E609884}" srcOrd="1" destOrd="0" presId="urn:microsoft.com/office/officeart/2008/layout/LinedList"/>
    <dgm:cxn modelId="{B7A1FB54-88DD-49FD-8DB7-448D8003A5BE}" type="presParOf" srcId="{B10837C8-D7F3-41E9-BB25-FE41D8705653}" destId="{41CCBEA9-FAA4-4E94-87B1-C281DC6B33F6}" srcOrd="2" destOrd="0" presId="urn:microsoft.com/office/officeart/2008/layout/LinedList"/>
    <dgm:cxn modelId="{1A490C69-E153-4FB9-A5DD-ECC27C4BF146}" type="presParOf" srcId="{5891AF08-3FCF-4F0D-8E3A-BC2E7547F650}" destId="{BE144CD1-124F-4FD0-8EE6-F87EC3A6FDBF}" srcOrd="5" destOrd="0" presId="urn:microsoft.com/office/officeart/2008/layout/LinedList"/>
    <dgm:cxn modelId="{7E52B72C-D1B5-4858-815E-BF3128619552}" type="presParOf" srcId="{5891AF08-3FCF-4F0D-8E3A-BC2E7547F650}" destId="{FAD812AF-661B-4357-91D5-C5BAE91765CC}" srcOrd="6" destOrd="0" presId="urn:microsoft.com/office/officeart/2008/layout/LinedList"/>
    <dgm:cxn modelId="{3D9BEB70-5142-40B9-AF5F-EEDAC1232A84}" type="presParOf" srcId="{5891AF08-3FCF-4F0D-8E3A-BC2E7547F650}" destId="{A1E72086-F2CD-4E12-B0CC-D3C10BE1DBB7}" srcOrd="7" destOrd="0" presId="urn:microsoft.com/office/officeart/2008/layout/LinedList"/>
    <dgm:cxn modelId="{5922D545-49FB-4968-A6FE-E84010481CFF}" type="presParOf" srcId="{A1E72086-F2CD-4E12-B0CC-D3C10BE1DBB7}" destId="{5D25B438-46D1-4FC1-A23F-2C265F0F8921}" srcOrd="0" destOrd="0" presId="urn:microsoft.com/office/officeart/2008/layout/LinedList"/>
    <dgm:cxn modelId="{EB4F5366-BC01-47BD-A65B-A7E683EBD396}" type="presParOf" srcId="{A1E72086-F2CD-4E12-B0CC-D3C10BE1DBB7}" destId="{15778781-97CC-4240-843E-5E2605029D54}" srcOrd="1" destOrd="0" presId="urn:microsoft.com/office/officeart/2008/layout/LinedList"/>
    <dgm:cxn modelId="{477C19B1-5D8C-43BB-96E7-8842DABEAA6E}" type="presParOf" srcId="{A1E72086-F2CD-4E12-B0CC-D3C10BE1DBB7}" destId="{51D5E03B-BDEE-4D72-AFD2-CAFE2E200324}" srcOrd="2" destOrd="0" presId="urn:microsoft.com/office/officeart/2008/layout/LinedList"/>
    <dgm:cxn modelId="{E8726A1A-063C-498B-9F1D-F81115BF5340}" type="presParOf" srcId="{5891AF08-3FCF-4F0D-8E3A-BC2E7547F650}" destId="{5FAF905C-5018-4472-BE49-0ECA0F4199EA}" srcOrd="8" destOrd="0" presId="urn:microsoft.com/office/officeart/2008/layout/LinedList"/>
    <dgm:cxn modelId="{86005B63-68C7-4E38-947C-F275B6EF3837}" type="presParOf" srcId="{5891AF08-3FCF-4F0D-8E3A-BC2E7547F650}" destId="{8F3FCDF5-E0A9-4933-ACD8-7D5FB1D506D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7226C-AA21-437F-938C-13A65E932180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R"/>
        </a:p>
      </dgm:t>
    </dgm:pt>
    <dgm:pt modelId="{8522CFC5-1598-4CC5-B202-CD5D4ECDFD33}">
      <dgm:prSet phldrT="[Texto]" custT="1"/>
      <dgm:spPr/>
      <dgm:t>
        <a:bodyPr/>
        <a:lstStyle/>
        <a:p>
          <a:pPr algn="ctr"/>
          <a:r>
            <a:rPr lang="es-CR" sz="1800" b="1" dirty="0" smtClean="0"/>
            <a:t>Mejora Regulatoria</a:t>
          </a:r>
        </a:p>
        <a:p>
          <a:pPr algn="ctr"/>
          <a:endParaRPr lang="es-CR" sz="1800" b="1" dirty="0"/>
        </a:p>
      </dgm:t>
    </dgm:pt>
    <dgm:pt modelId="{734DC73B-2A59-42F9-8695-C1A9F7DF9F8C}" type="parTrans" cxnId="{CBB8FB25-976A-4446-8B33-1F524465851F}">
      <dgm:prSet/>
      <dgm:spPr/>
      <dgm:t>
        <a:bodyPr/>
        <a:lstStyle/>
        <a:p>
          <a:endParaRPr lang="es-CR"/>
        </a:p>
      </dgm:t>
    </dgm:pt>
    <dgm:pt modelId="{B5D50163-A1CB-4D75-A80D-4D6E1EE71932}" type="sibTrans" cxnId="{CBB8FB25-976A-4446-8B33-1F524465851F}">
      <dgm:prSet/>
      <dgm:spPr/>
      <dgm:t>
        <a:bodyPr/>
        <a:lstStyle/>
        <a:p>
          <a:endParaRPr lang="es-CR"/>
        </a:p>
      </dgm:t>
    </dgm:pt>
    <dgm:pt modelId="{43B90CA4-15FA-418F-BFC3-AA944C5F7F11}">
      <dgm:prSet phldrT="[Texto]"/>
      <dgm:spPr/>
      <dgm:t>
        <a:bodyPr/>
        <a:lstStyle/>
        <a:p>
          <a:r>
            <a:rPr lang="es-CR" smtClean="0"/>
            <a:t>Implementación de nueva normativa de registro de productos (File and use  + automatización)</a:t>
          </a:r>
          <a:endParaRPr lang="es-CR" dirty="0"/>
        </a:p>
      </dgm:t>
    </dgm:pt>
    <dgm:pt modelId="{CD11F005-20EE-4642-9282-D6EAABB23B04}" type="parTrans" cxnId="{B41DD9DB-D51E-4BD3-ADE7-B4751EBE19D2}">
      <dgm:prSet/>
      <dgm:spPr/>
      <dgm:t>
        <a:bodyPr/>
        <a:lstStyle/>
        <a:p>
          <a:endParaRPr lang="es-CR"/>
        </a:p>
      </dgm:t>
    </dgm:pt>
    <dgm:pt modelId="{ED52DB65-15A7-4C8C-A9FA-E4B652D3DFA8}" type="sibTrans" cxnId="{B41DD9DB-D51E-4BD3-ADE7-B4751EBE19D2}">
      <dgm:prSet/>
      <dgm:spPr/>
      <dgm:t>
        <a:bodyPr/>
        <a:lstStyle/>
        <a:p>
          <a:endParaRPr lang="es-CR"/>
        </a:p>
      </dgm:t>
    </dgm:pt>
    <dgm:pt modelId="{4F6DA041-1F9E-4D00-9261-401231121EFA}">
      <dgm:prSet phldrT="[Texto]"/>
      <dgm:spPr/>
      <dgm:t>
        <a:bodyPr/>
        <a:lstStyle/>
        <a:p>
          <a:r>
            <a:rPr lang="es-CR" dirty="0" smtClean="0"/>
            <a:t>Emisión e implementación de nueva normativa de registro de agentes y corredores de seguros (simplificación + automatización)</a:t>
          </a:r>
          <a:endParaRPr lang="es-CR" dirty="0"/>
        </a:p>
      </dgm:t>
    </dgm:pt>
    <dgm:pt modelId="{AE129D14-7088-4823-989E-7B8CA4476480}" type="parTrans" cxnId="{1FA67D2D-274A-49C5-937B-8E25EE04A404}">
      <dgm:prSet/>
      <dgm:spPr/>
      <dgm:t>
        <a:bodyPr/>
        <a:lstStyle/>
        <a:p>
          <a:endParaRPr lang="es-CR"/>
        </a:p>
      </dgm:t>
    </dgm:pt>
    <dgm:pt modelId="{55423455-8272-433F-B713-D93B65DED09F}" type="sibTrans" cxnId="{1FA67D2D-274A-49C5-937B-8E25EE04A404}">
      <dgm:prSet/>
      <dgm:spPr/>
      <dgm:t>
        <a:bodyPr/>
        <a:lstStyle/>
        <a:p>
          <a:endParaRPr lang="es-CR"/>
        </a:p>
      </dgm:t>
    </dgm:pt>
    <dgm:pt modelId="{2FE00E37-FD05-43D1-A2F7-E1F5080A08B8}">
      <dgm:prSet phldrT="[Texto]" custT="1"/>
      <dgm:spPr/>
      <dgm:t>
        <a:bodyPr/>
        <a:lstStyle/>
        <a:p>
          <a:pPr algn="ctr"/>
          <a:r>
            <a:rPr lang="es-CR" sz="1800" b="1" smtClean="0"/>
            <a:t>Otra Normativa</a:t>
          </a:r>
          <a:endParaRPr lang="es-CR" sz="1800" b="1" dirty="0" smtClean="0"/>
        </a:p>
      </dgm:t>
    </dgm:pt>
    <dgm:pt modelId="{DF0EA54F-3705-467D-BF90-01D5F5C46328}" type="parTrans" cxnId="{24CEE103-97B8-44D0-840D-F69E4E8DBF61}">
      <dgm:prSet/>
      <dgm:spPr/>
      <dgm:t>
        <a:bodyPr/>
        <a:lstStyle/>
        <a:p>
          <a:endParaRPr lang="es-CR"/>
        </a:p>
      </dgm:t>
    </dgm:pt>
    <dgm:pt modelId="{528F9A0F-DB10-45A8-A1D3-D402497B3F59}" type="sibTrans" cxnId="{24CEE103-97B8-44D0-840D-F69E4E8DBF61}">
      <dgm:prSet/>
      <dgm:spPr/>
      <dgm:t>
        <a:bodyPr/>
        <a:lstStyle/>
        <a:p>
          <a:endParaRPr lang="es-CR"/>
        </a:p>
      </dgm:t>
    </dgm:pt>
    <dgm:pt modelId="{FEE4033F-BBE5-4C2D-95F5-521AE028CC24}">
      <dgm:prSet phldrT="[Texto]"/>
      <dgm:spPr/>
      <dgm:t>
        <a:bodyPr/>
        <a:lstStyle/>
        <a:p>
          <a:r>
            <a:rPr lang="es-CR" dirty="0" smtClean="0"/>
            <a:t>Implementación del Registro de Asegurados del Seguro Obligatorio de Vehículos Automotores</a:t>
          </a:r>
        </a:p>
      </dgm:t>
    </dgm:pt>
    <dgm:pt modelId="{EE140941-22C3-4B8D-B1BC-7D3B17C86585}" type="parTrans" cxnId="{4188D06A-3568-4BEE-B2B1-408D06C3E920}">
      <dgm:prSet/>
      <dgm:spPr/>
      <dgm:t>
        <a:bodyPr/>
        <a:lstStyle/>
        <a:p>
          <a:endParaRPr lang="es-CR"/>
        </a:p>
      </dgm:t>
    </dgm:pt>
    <dgm:pt modelId="{8F05640B-7257-4BAA-9D06-359F0858DC77}" type="sibTrans" cxnId="{4188D06A-3568-4BEE-B2B1-408D06C3E920}">
      <dgm:prSet/>
      <dgm:spPr/>
      <dgm:t>
        <a:bodyPr/>
        <a:lstStyle/>
        <a:p>
          <a:endParaRPr lang="es-CR"/>
        </a:p>
      </dgm:t>
    </dgm:pt>
    <dgm:pt modelId="{46511A79-26F1-4650-BAE0-AA7BFDE2F0A7}">
      <dgm:prSet phldrT="[Texto]"/>
      <dgm:spPr/>
      <dgm:t>
        <a:bodyPr/>
        <a:lstStyle/>
        <a:p>
          <a:r>
            <a:rPr lang="es-CR" smtClean="0"/>
            <a:t>Consolidación del Registro de Beneficiarios de Pólizas de Vida</a:t>
          </a:r>
          <a:endParaRPr lang="es-CR" dirty="0" smtClean="0"/>
        </a:p>
      </dgm:t>
    </dgm:pt>
    <dgm:pt modelId="{8062C3DF-44F5-44B7-8780-57B2D9480994}" type="parTrans" cxnId="{37A814DE-DECE-4DD3-9B85-5F0EA471D1AE}">
      <dgm:prSet/>
      <dgm:spPr/>
      <dgm:t>
        <a:bodyPr/>
        <a:lstStyle/>
        <a:p>
          <a:endParaRPr lang="es-CR"/>
        </a:p>
      </dgm:t>
    </dgm:pt>
    <dgm:pt modelId="{201E47E5-9FF0-451B-92C4-E97FA7344A89}" type="sibTrans" cxnId="{37A814DE-DECE-4DD3-9B85-5F0EA471D1AE}">
      <dgm:prSet/>
      <dgm:spPr/>
      <dgm:t>
        <a:bodyPr/>
        <a:lstStyle/>
        <a:p>
          <a:endParaRPr lang="es-CR"/>
        </a:p>
      </dgm:t>
    </dgm:pt>
    <dgm:pt modelId="{036771AF-36AB-48E8-9158-A7F55404909E}">
      <dgm:prSet phldrT="[Texto]"/>
      <dgm:spPr/>
      <dgm:t>
        <a:bodyPr/>
        <a:lstStyle/>
        <a:p>
          <a:r>
            <a:rPr lang="es-CR" dirty="0" smtClean="0"/>
            <a:t>Elaboración del Decreto para el funcionamiento del Seguro Obligatorio de Vehículos Automotores a partir de los cambios en la Ley de Transito</a:t>
          </a:r>
        </a:p>
      </dgm:t>
    </dgm:pt>
    <dgm:pt modelId="{C035A3E6-13C0-4751-8674-5AF7451F08FB}" type="parTrans" cxnId="{3E8B87C7-4E4A-4DE2-B7BF-10F44F1EEF45}">
      <dgm:prSet/>
      <dgm:spPr/>
      <dgm:t>
        <a:bodyPr/>
        <a:lstStyle/>
        <a:p>
          <a:endParaRPr lang="es-CR"/>
        </a:p>
      </dgm:t>
    </dgm:pt>
    <dgm:pt modelId="{F736B535-D52D-4EBC-BCB0-E9B1F4E87DCA}" type="sibTrans" cxnId="{3E8B87C7-4E4A-4DE2-B7BF-10F44F1EEF45}">
      <dgm:prSet/>
      <dgm:spPr/>
      <dgm:t>
        <a:bodyPr/>
        <a:lstStyle/>
        <a:p>
          <a:endParaRPr lang="es-CR"/>
        </a:p>
      </dgm:t>
    </dgm:pt>
    <dgm:pt modelId="{4C5E2A58-C6B6-45DE-B897-2C28D4F20708}" type="pres">
      <dgm:prSet presAssocID="{A947226C-AA21-437F-938C-13A65E9321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413484ED-0AB2-4672-BADB-F97617C2904D}" type="pres">
      <dgm:prSet presAssocID="{8522CFC5-1598-4CC5-B202-CD5D4ECDFD33}" presName="thickLine" presStyleLbl="alignNode1" presStyleIdx="0" presStyleCnt="2"/>
      <dgm:spPr/>
      <dgm:t>
        <a:bodyPr/>
        <a:lstStyle/>
        <a:p>
          <a:endParaRPr lang="es-CR"/>
        </a:p>
      </dgm:t>
    </dgm:pt>
    <dgm:pt modelId="{7CBB4853-5DDD-468C-AC0C-F835AD43BB6A}" type="pres">
      <dgm:prSet presAssocID="{8522CFC5-1598-4CC5-B202-CD5D4ECDFD33}" presName="horz1" presStyleCnt="0"/>
      <dgm:spPr/>
      <dgm:t>
        <a:bodyPr/>
        <a:lstStyle/>
        <a:p>
          <a:endParaRPr lang="es-CR"/>
        </a:p>
      </dgm:t>
    </dgm:pt>
    <dgm:pt modelId="{48342B09-FEE6-447F-B3DA-CA4E26896A07}" type="pres">
      <dgm:prSet presAssocID="{8522CFC5-1598-4CC5-B202-CD5D4ECDFD33}" presName="tx1" presStyleLbl="revTx" presStyleIdx="0" presStyleCnt="7" custScaleY="27280"/>
      <dgm:spPr/>
      <dgm:t>
        <a:bodyPr/>
        <a:lstStyle/>
        <a:p>
          <a:endParaRPr lang="es-CR"/>
        </a:p>
      </dgm:t>
    </dgm:pt>
    <dgm:pt modelId="{B41CF628-D923-48CE-85A6-6CB305680910}" type="pres">
      <dgm:prSet presAssocID="{8522CFC5-1598-4CC5-B202-CD5D4ECDFD33}" presName="vert1" presStyleCnt="0"/>
      <dgm:spPr/>
      <dgm:t>
        <a:bodyPr/>
        <a:lstStyle/>
        <a:p>
          <a:endParaRPr lang="es-CR"/>
        </a:p>
      </dgm:t>
    </dgm:pt>
    <dgm:pt modelId="{D4F20520-9E61-4614-A307-3306DAAF20A8}" type="pres">
      <dgm:prSet presAssocID="{43B90CA4-15FA-418F-BFC3-AA944C5F7F11}" presName="vertSpace2a" presStyleCnt="0"/>
      <dgm:spPr/>
      <dgm:t>
        <a:bodyPr/>
        <a:lstStyle/>
        <a:p>
          <a:endParaRPr lang="es-CR"/>
        </a:p>
      </dgm:t>
    </dgm:pt>
    <dgm:pt modelId="{27B21F8D-5309-4332-96D8-4D0639EFD265}" type="pres">
      <dgm:prSet presAssocID="{43B90CA4-15FA-418F-BFC3-AA944C5F7F11}" presName="horz2" presStyleCnt="0"/>
      <dgm:spPr/>
      <dgm:t>
        <a:bodyPr/>
        <a:lstStyle/>
        <a:p>
          <a:endParaRPr lang="es-CR"/>
        </a:p>
      </dgm:t>
    </dgm:pt>
    <dgm:pt modelId="{838DFCCF-DADD-4611-846B-9F1EEF6D9A82}" type="pres">
      <dgm:prSet presAssocID="{43B90CA4-15FA-418F-BFC3-AA944C5F7F11}" presName="horzSpace2" presStyleCnt="0"/>
      <dgm:spPr/>
      <dgm:t>
        <a:bodyPr/>
        <a:lstStyle/>
        <a:p>
          <a:endParaRPr lang="es-CR"/>
        </a:p>
      </dgm:t>
    </dgm:pt>
    <dgm:pt modelId="{0B1E97CA-A04E-47EA-AF45-5C9C830D093B}" type="pres">
      <dgm:prSet presAssocID="{43B90CA4-15FA-418F-BFC3-AA944C5F7F11}" presName="tx2" presStyleLbl="revTx" presStyleIdx="1" presStyleCnt="7"/>
      <dgm:spPr/>
      <dgm:t>
        <a:bodyPr/>
        <a:lstStyle/>
        <a:p>
          <a:endParaRPr lang="es-CR"/>
        </a:p>
      </dgm:t>
    </dgm:pt>
    <dgm:pt modelId="{1830A614-84C4-44A2-AA77-16DFA6651866}" type="pres">
      <dgm:prSet presAssocID="{43B90CA4-15FA-418F-BFC3-AA944C5F7F11}" presName="vert2" presStyleCnt="0"/>
      <dgm:spPr/>
      <dgm:t>
        <a:bodyPr/>
        <a:lstStyle/>
        <a:p>
          <a:endParaRPr lang="es-CR"/>
        </a:p>
      </dgm:t>
    </dgm:pt>
    <dgm:pt modelId="{7F60BB8F-6CFE-4A41-B321-D94A54138B48}" type="pres">
      <dgm:prSet presAssocID="{43B90CA4-15FA-418F-BFC3-AA944C5F7F11}" presName="thinLine2b" presStyleLbl="callout" presStyleIdx="0" presStyleCnt="5" custLinFactY="-231406" custLinFactNeighborX="0" custLinFactNeighborY="-300000"/>
      <dgm:spPr/>
      <dgm:t>
        <a:bodyPr/>
        <a:lstStyle/>
        <a:p>
          <a:endParaRPr lang="es-CR"/>
        </a:p>
      </dgm:t>
    </dgm:pt>
    <dgm:pt modelId="{2C7E795A-9196-4471-99CB-01D4C0A9130C}" type="pres">
      <dgm:prSet presAssocID="{43B90CA4-15FA-418F-BFC3-AA944C5F7F11}" presName="vertSpace2b" presStyleCnt="0"/>
      <dgm:spPr/>
      <dgm:t>
        <a:bodyPr/>
        <a:lstStyle/>
        <a:p>
          <a:endParaRPr lang="es-CR"/>
        </a:p>
      </dgm:t>
    </dgm:pt>
    <dgm:pt modelId="{944448A5-62C0-4DEE-9765-FF10F2B9A1A3}" type="pres">
      <dgm:prSet presAssocID="{4F6DA041-1F9E-4D00-9261-401231121EFA}" presName="horz2" presStyleCnt="0"/>
      <dgm:spPr/>
      <dgm:t>
        <a:bodyPr/>
        <a:lstStyle/>
        <a:p>
          <a:endParaRPr lang="es-CR"/>
        </a:p>
      </dgm:t>
    </dgm:pt>
    <dgm:pt modelId="{5BB199E2-FAAC-4CCA-9741-446BC45BFE2B}" type="pres">
      <dgm:prSet presAssocID="{4F6DA041-1F9E-4D00-9261-401231121EFA}" presName="horzSpace2" presStyleCnt="0"/>
      <dgm:spPr/>
      <dgm:t>
        <a:bodyPr/>
        <a:lstStyle/>
        <a:p>
          <a:endParaRPr lang="es-CR"/>
        </a:p>
      </dgm:t>
    </dgm:pt>
    <dgm:pt modelId="{A0B3BA34-CF9B-4744-82DA-465A35A3398A}" type="pres">
      <dgm:prSet presAssocID="{4F6DA041-1F9E-4D00-9261-401231121EFA}" presName="tx2" presStyleLbl="revTx" presStyleIdx="2" presStyleCnt="7"/>
      <dgm:spPr/>
      <dgm:t>
        <a:bodyPr/>
        <a:lstStyle/>
        <a:p>
          <a:endParaRPr lang="es-CR"/>
        </a:p>
      </dgm:t>
    </dgm:pt>
    <dgm:pt modelId="{B22BF9EC-0A53-45B8-A452-C09D2290EBA3}" type="pres">
      <dgm:prSet presAssocID="{4F6DA041-1F9E-4D00-9261-401231121EFA}" presName="vert2" presStyleCnt="0"/>
      <dgm:spPr/>
      <dgm:t>
        <a:bodyPr/>
        <a:lstStyle/>
        <a:p>
          <a:endParaRPr lang="es-CR"/>
        </a:p>
      </dgm:t>
    </dgm:pt>
    <dgm:pt modelId="{0FE8ED0D-8087-43DE-B507-16E36E5E889F}" type="pres">
      <dgm:prSet presAssocID="{4F6DA041-1F9E-4D00-9261-401231121EFA}" presName="thinLine2b" presStyleLbl="callout" presStyleIdx="1" presStyleCnt="5" custLinFactY="-407049" custLinFactNeighborX="0" custLinFactNeighborY="-500000"/>
      <dgm:spPr/>
      <dgm:t>
        <a:bodyPr/>
        <a:lstStyle/>
        <a:p>
          <a:endParaRPr lang="es-CR"/>
        </a:p>
      </dgm:t>
    </dgm:pt>
    <dgm:pt modelId="{9C7CD5BE-4D9A-49E8-9767-73B1AC2268E2}" type="pres">
      <dgm:prSet presAssocID="{4F6DA041-1F9E-4D00-9261-401231121EFA}" presName="vertSpace2b" presStyleCnt="0"/>
      <dgm:spPr/>
      <dgm:t>
        <a:bodyPr/>
        <a:lstStyle/>
        <a:p>
          <a:endParaRPr lang="es-CR"/>
        </a:p>
      </dgm:t>
    </dgm:pt>
    <dgm:pt modelId="{294DFA87-F359-4307-AFBC-61C56A6DDB6C}" type="pres">
      <dgm:prSet presAssocID="{2FE00E37-FD05-43D1-A2F7-E1F5080A08B8}" presName="thickLine" presStyleLbl="alignNode1" presStyleIdx="1" presStyleCnt="2"/>
      <dgm:spPr/>
      <dgm:t>
        <a:bodyPr/>
        <a:lstStyle/>
        <a:p>
          <a:endParaRPr lang="es-CR"/>
        </a:p>
      </dgm:t>
    </dgm:pt>
    <dgm:pt modelId="{8D2F1659-6DE2-4297-8C4D-5276F51BED0D}" type="pres">
      <dgm:prSet presAssocID="{2FE00E37-FD05-43D1-A2F7-E1F5080A08B8}" presName="horz1" presStyleCnt="0"/>
      <dgm:spPr/>
      <dgm:t>
        <a:bodyPr/>
        <a:lstStyle/>
        <a:p>
          <a:endParaRPr lang="es-CR"/>
        </a:p>
      </dgm:t>
    </dgm:pt>
    <dgm:pt modelId="{775BE2BA-501F-4ECF-80C3-361473C50C12}" type="pres">
      <dgm:prSet presAssocID="{2FE00E37-FD05-43D1-A2F7-E1F5080A08B8}" presName="tx1" presStyleLbl="revTx" presStyleIdx="3" presStyleCnt="7"/>
      <dgm:spPr/>
      <dgm:t>
        <a:bodyPr/>
        <a:lstStyle/>
        <a:p>
          <a:endParaRPr lang="es-CR"/>
        </a:p>
      </dgm:t>
    </dgm:pt>
    <dgm:pt modelId="{5891AF08-3FCF-4F0D-8E3A-BC2E7547F650}" type="pres">
      <dgm:prSet presAssocID="{2FE00E37-FD05-43D1-A2F7-E1F5080A08B8}" presName="vert1" presStyleCnt="0"/>
      <dgm:spPr/>
      <dgm:t>
        <a:bodyPr/>
        <a:lstStyle/>
        <a:p>
          <a:endParaRPr lang="es-CR"/>
        </a:p>
      </dgm:t>
    </dgm:pt>
    <dgm:pt modelId="{43B6C9BF-F7AC-4FEB-853A-AC40E7C49356}" type="pres">
      <dgm:prSet presAssocID="{FEE4033F-BBE5-4C2D-95F5-521AE028CC24}" presName="vertSpace2a" presStyleCnt="0"/>
      <dgm:spPr/>
      <dgm:t>
        <a:bodyPr/>
        <a:lstStyle/>
        <a:p>
          <a:endParaRPr lang="es-CR"/>
        </a:p>
      </dgm:t>
    </dgm:pt>
    <dgm:pt modelId="{F575BEEA-2D7E-469D-ACF4-777D1A9333E5}" type="pres">
      <dgm:prSet presAssocID="{FEE4033F-BBE5-4C2D-95F5-521AE028CC24}" presName="horz2" presStyleCnt="0"/>
      <dgm:spPr/>
      <dgm:t>
        <a:bodyPr/>
        <a:lstStyle/>
        <a:p>
          <a:endParaRPr lang="es-CR"/>
        </a:p>
      </dgm:t>
    </dgm:pt>
    <dgm:pt modelId="{83695181-CD26-44C1-B02B-CAD9F18D4BE8}" type="pres">
      <dgm:prSet presAssocID="{FEE4033F-BBE5-4C2D-95F5-521AE028CC24}" presName="horzSpace2" presStyleCnt="0"/>
      <dgm:spPr/>
      <dgm:t>
        <a:bodyPr/>
        <a:lstStyle/>
        <a:p>
          <a:endParaRPr lang="es-CR"/>
        </a:p>
      </dgm:t>
    </dgm:pt>
    <dgm:pt modelId="{ABFC82BE-D850-430E-B46C-DA5DDDDE3BB7}" type="pres">
      <dgm:prSet presAssocID="{FEE4033F-BBE5-4C2D-95F5-521AE028CC24}" presName="tx2" presStyleLbl="revTx" presStyleIdx="4" presStyleCnt="7"/>
      <dgm:spPr/>
      <dgm:t>
        <a:bodyPr/>
        <a:lstStyle/>
        <a:p>
          <a:endParaRPr lang="es-CR"/>
        </a:p>
      </dgm:t>
    </dgm:pt>
    <dgm:pt modelId="{696527D8-DC54-44F4-BD4D-E91939CF49BE}" type="pres">
      <dgm:prSet presAssocID="{FEE4033F-BBE5-4C2D-95F5-521AE028CC24}" presName="vert2" presStyleCnt="0"/>
      <dgm:spPr/>
      <dgm:t>
        <a:bodyPr/>
        <a:lstStyle/>
        <a:p>
          <a:endParaRPr lang="es-CR"/>
        </a:p>
      </dgm:t>
    </dgm:pt>
    <dgm:pt modelId="{93FE4847-A86A-4730-BD88-2E04A30604CE}" type="pres">
      <dgm:prSet presAssocID="{FEE4033F-BBE5-4C2D-95F5-521AE028CC24}" presName="thinLine2b" presStyleLbl="callout" presStyleIdx="2" presStyleCnt="5"/>
      <dgm:spPr/>
      <dgm:t>
        <a:bodyPr/>
        <a:lstStyle/>
        <a:p>
          <a:endParaRPr lang="es-CR"/>
        </a:p>
      </dgm:t>
    </dgm:pt>
    <dgm:pt modelId="{A82BED39-4036-47C7-AA68-84CAF27C5F12}" type="pres">
      <dgm:prSet presAssocID="{FEE4033F-BBE5-4C2D-95F5-521AE028CC24}" presName="vertSpace2b" presStyleCnt="0"/>
      <dgm:spPr/>
      <dgm:t>
        <a:bodyPr/>
        <a:lstStyle/>
        <a:p>
          <a:endParaRPr lang="es-CR"/>
        </a:p>
      </dgm:t>
    </dgm:pt>
    <dgm:pt modelId="{B10837C8-D7F3-41E9-BB25-FE41D8705653}" type="pres">
      <dgm:prSet presAssocID="{46511A79-26F1-4650-BAE0-AA7BFDE2F0A7}" presName="horz2" presStyleCnt="0"/>
      <dgm:spPr/>
      <dgm:t>
        <a:bodyPr/>
        <a:lstStyle/>
        <a:p>
          <a:endParaRPr lang="es-CR"/>
        </a:p>
      </dgm:t>
    </dgm:pt>
    <dgm:pt modelId="{FFAC0241-AC96-45A0-B49F-32658FE6CF4A}" type="pres">
      <dgm:prSet presAssocID="{46511A79-26F1-4650-BAE0-AA7BFDE2F0A7}" presName="horzSpace2" presStyleCnt="0"/>
      <dgm:spPr/>
      <dgm:t>
        <a:bodyPr/>
        <a:lstStyle/>
        <a:p>
          <a:endParaRPr lang="es-CR"/>
        </a:p>
      </dgm:t>
    </dgm:pt>
    <dgm:pt modelId="{FF71EA49-3C63-410E-98DB-93498E609884}" type="pres">
      <dgm:prSet presAssocID="{46511A79-26F1-4650-BAE0-AA7BFDE2F0A7}" presName="tx2" presStyleLbl="revTx" presStyleIdx="5" presStyleCnt="7"/>
      <dgm:spPr/>
      <dgm:t>
        <a:bodyPr/>
        <a:lstStyle/>
        <a:p>
          <a:endParaRPr lang="es-CR"/>
        </a:p>
      </dgm:t>
    </dgm:pt>
    <dgm:pt modelId="{41CCBEA9-FAA4-4E94-87B1-C281DC6B33F6}" type="pres">
      <dgm:prSet presAssocID="{46511A79-26F1-4650-BAE0-AA7BFDE2F0A7}" presName="vert2" presStyleCnt="0"/>
      <dgm:spPr/>
      <dgm:t>
        <a:bodyPr/>
        <a:lstStyle/>
        <a:p>
          <a:endParaRPr lang="es-CR"/>
        </a:p>
      </dgm:t>
    </dgm:pt>
    <dgm:pt modelId="{BE144CD1-124F-4FD0-8EE6-F87EC3A6FDBF}" type="pres">
      <dgm:prSet presAssocID="{46511A79-26F1-4650-BAE0-AA7BFDE2F0A7}" presName="thinLine2b" presStyleLbl="callout" presStyleIdx="3" presStyleCnt="5"/>
      <dgm:spPr/>
      <dgm:t>
        <a:bodyPr/>
        <a:lstStyle/>
        <a:p>
          <a:endParaRPr lang="es-CR"/>
        </a:p>
      </dgm:t>
    </dgm:pt>
    <dgm:pt modelId="{FAD812AF-661B-4357-91D5-C5BAE91765CC}" type="pres">
      <dgm:prSet presAssocID="{46511A79-26F1-4650-BAE0-AA7BFDE2F0A7}" presName="vertSpace2b" presStyleCnt="0"/>
      <dgm:spPr/>
      <dgm:t>
        <a:bodyPr/>
        <a:lstStyle/>
        <a:p>
          <a:endParaRPr lang="es-CR"/>
        </a:p>
      </dgm:t>
    </dgm:pt>
    <dgm:pt modelId="{A1E72086-F2CD-4E12-B0CC-D3C10BE1DBB7}" type="pres">
      <dgm:prSet presAssocID="{036771AF-36AB-48E8-9158-A7F55404909E}" presName="horz2" presStyleCnt="0"/>
      <dgm:spPr/>
      <dgm:t>
        <a:bodyPr/>
        <a:lstStyle/>
        <a:p>
          <a:endParaRPr lang="es-CR"/>
        </a:p>
      </dgm:t>
    </dgm:pt>
    <dgm:pt modelId="{5D25B438-46D1-4FC1-A23F-2C265F0F8921}" type="pres">
      <dgm:prSet presAssocID="{036771AF-36AB-48E8-9158-A7F55404909E}" presName="horzSpace2" presStyleCnt="0"/>
      <dgm:spPr/>
      <dgm:t>
        <a:bodyPr/>
        <a:lstStyle/>
        <a:p>
          <a:endParaRPr lang="es-CR"/>
        </a:p>
      </dgm:t>
    </dgm:pt>
    <dgm:pt modelId="{15778781-97CC-4240-843E-5E2605029D54}" type="pres">
      <dgm:prSet presAssocID="{036771AF-36AB-48E8-9158-A7F55404909E}" presName="tx2" presStyleLbl="revTx" presStyleIdx="6" presStyleCnt="7"/>
      <dgm:spPr/>
      <dgm:t>
        <a:bodyPr/>
        <a:lstStyle/>
        <a:p>
          <a:endParaRPr lang="es-CR"/>
        </a:p>
      </dgm:t>
    </dgm:pt>
    <dgm:pt modelId="{51D5E03B-BDEE-4D72-AFD2-CAFE2E200324}" type="pres">
      <dgm:prSet presAssocID="{036771AF-36AB-48E8-9158-A7F55404909E}" presName="vert2" presStyleCnt="0"/>
      <dgm:spPr/>
      <dgm:t>
        <a:bodyPr/>
        <a:lstStyle/>
        <a:p>
          <a:endParaRPr lang="es-CR"/>
        </a:p>
      </dgm:t>
    </dgm:pt>
    <dgm:pt modelId="{5FAF905C-5018-4472-BE49-0ECA0F4199EA}" type="pres">
      <dgm:prSet presAssocID="{036771AF-36AB-48E8-9158-A7F55404909E}" presName="thinLine2b" presStyleLbl="callout" presStyleIdx="4" presStyleCnt="5"/>
      <dgm:spPr/>
      <dgm:t>
        <a:bodyPr/>
        <a:lstStyle/>
        <a:p>
          <a:endParaRPr lang="es-CR"/>
        </a:p>
      </dgm:t>
    </dgm:pt>
    <dgm:pt modelId="{8F3FCDF5-E0A9-4933-ACD8-7D5FB1D506D9}" type="pres">
      <dgm:prSet presAssocID="{036771AF-36AB-48E8-9158-A7F55404909E}" presName="vertSpace2b" presStyleCnt="0"/>
      <dgm:spPr/>
      <dgm:t>
        <a:bodyPr/>
        <a:lstStyle/>
        <a:p>
          <a:endParaRPr lang="es-CR"/>
        </a:p>
      </dgm:t>
    </dgm:pt>
  </dgm:ptLst>
  <dgm:cxnLst>
    <dgm:cxn modelId="{3E8B87C7-4E4A-4DE2-B7BF-10F44F1EEF45}" srcId="{2FE00E37-FD05-43D1-A2F7-E1F5080A08B8}" destId="{036771AF-36AB-48E8-9158-A7F55404909E}" srcOrd="2" destOrd="0" parTransId="{C035A3E6-13C0-4751-8674-5AF7451F08FB}" sibTransId="{F736B535-D52D-4EBC-BCB0-E9B1F4E87DCA}"/>
    <dgm:cxn modelId="{CBB8FB25-976A-4446-8B33-1F524465851F}" srcId="{A947226C-AA21-437F-938C-13A65E932180}" destId="{8522CFC5-1598-4CC5-B202-CD5D4ECDFD33}" srcOrd="0" destOrd="0" parTransId="{734DC73B-2A59-42F9-8695-C1A9F7DF9F8C}" sibTransId="{B5D50163-A1CB-4D75-A80D-4D6E1EE71932}"/>
    <dgm:cxn modelId="{855DC3F9-C693-48EE-A1D7-B4662473BA6D}" type="presOf" srcId="{8522CFC5-1598-4CC5-B202-CD5D4ECDFD33}" destId="{48342B09-FEE6-447F-B3DA-CA4E26896A07}" srcOrd="0" destOrd="0" presId="urn:microsoft.com/office/officeart/2008/layout/LinedList"/>
    <dgm:cxn modelId="{37A814DE-DECE-4DD3-9B85-5F0EA471D1AE}" srcId="{2FE00E37-FD05-43D1-A2F7-E1F5080A08B8}" destId="{46511A79-26F1-4650-BAE0-AA7BFDE2F0A7}" srcOrd="1" destOrd="0" parTransId="{8062C3DF-44F5-44B7-8780-57B2D9480994}" sibTransId="{201E47E5-9FF0-451B-92C4-E97FA7344A89}"/>
    <dgm:cxn modelId="{4188D06A-3568-4BEE-B2B1-408D06C3E920}" srcId="{2FE00E37-FD05-43D1-A2F7-E1F5080A08B8}" destId="{FEE4033F-BBE5-4C2D-95F5-521AE028CC24}" srcOrd="0" destOrd="0" parTransId="{EE140941-22C3-4B8D-B1BC-7D3B17C86585}" sibTransId="{8F05640B-7257-4BAA-9D06-359F0858DC77}"/>
    <dgm:cxn modelId="{6F6E4746-ADBD-45B9-BE44-BBC057C8A13F}" type="presOf" srcId="{036771AF-36AB-48E8-9158-A7F55404909E}" destId="{15778781-97CC-4240-843E-5E2605029D54}" srcOrd="0" destOrd="0" presId="urn:microsoft.com/office/officeart/2008/layout/LinedList"/>
    <dgm:cxn modelId="{09CE3057-0367-4614-96A7-AD53BF6239D8}" type="presOf" srcId="{FEE4033F-BBE5-4C2D-95F5-521AE028CC24}" destId="{ABFC82BE-D850-430E-B46C-DA5DDDDE3BB7}" srcOrd="0" destOrd="0" presId="urn:microsoft.com/office/officeart/2008/layout/LinedList"/>
    <dgm:cxn modelId="{24CEE103-97B8-44D0-840D-F69E4E8DBF61}" srcId="{A947226C-AA21-437F-938C-13A65E932180}" destId="{2FE00E37-FD05-43D1-A2F7-E1F5080A08B8}" srcOrd="1" destOrd="0" parTransId="{DF0EA54F-3705-467D-BF90-01D5F5C46328}" sibTransId="{528F9A0F-DB10-45A8-A1D3-D402497B3F59}"/>
    <dgm:cxn modelId="{00978D2F-796B-4F07-B4BC-A52F1C56601C}" type="presOf" srcId="{A947226C-AA21-437F-938C-13A65E932180}" destId="{4C5E2A58-C6B6-45DE-B897-2C28D4F20708}" srcOrd="0" destOrd="0" presId="urn:microsoft.com/office/officeart/2008/layout/LinedList"/>
    <dgm:cxn modelId="{844C3A5E-5686-4A99-BB05-DE15A3E9D3F5}" type="presOf" srcId="{46511A79-26F1-4650-BAE0-AA7BFDE2F0A7}" destId="{FF71EA49-3C63-410E-98DB-93498E609884}" srcOrd="0" destOrd="0" presId="urn:microsoft.com/office/officeart/2008/layout/LinedList"/>
    <dgm:cxn modelId="{06C11C71-7D52-4CC4-A2D7-D541E9639CDB}" type="presOf" srcId="{2FE00E37-FD05-43D1-A2F7-E1F5080A08B8}" destId="{775BE2BA-501F-4ECF-80C3-361473C50C12}" srcOrd="0" destOrd="0" presId="urn:microsoft.com/office/officeart/2008/layout/LinedList"/>
    <dgm:cxn modelId="{176C35E3-CB8D-4C5E-A944-35E86533F97F}" type="presOf" srcId="{43B90CA4-15FA-418F-BFC3-AA944C5F7F11}" destId="{0B1E97CA-A04E-47EA-AF45-5C9C830D093B}" srcOrd="0" destOrd="0" presId="urn:microsoft.com/office/officeart/2008/layout/LinedList"/>
    <dgm:cxn modelId="{1FA67D2D-274A-49C5-937B-8E25EE04A404}" srcId="{8522CFC5-1598-4CC5-B202-CD5D4ECDFD33}" destId="{4F6DA041-1F9E-4D00-9261-401231121EFA}" srcOrd="1" destOrd="0" parTransId="{AE129D14-7088-4823-989E-7B8CA4476480}" sibTransId="{55423455-8272-433F-B713-D93B65DED09F}"/>
    <dgm:cxn modelId="{FF6DBB2B-0805-4E23-87E8-B60FB8605044}" type="presOf" srcId="{4F6DA041-1F9E-4D00-9261-401231121EFA}" destId="{A0B3BA34-CF9B-4744-82DA-465A35A3398A}" srcOrd="0" destOrd="0" presId="urn:microsoft.com/office/officeart/2008/layout/LinedList"/>
    <dgm:cxn modelId="{B41DD9DB-D51E-4BD3-ADE7-B4751EBE19D2}" srcId="{8522CFC5-1598-4CC5-B202-CD5D4ECDFD33}" destId="{43B90CA4-15FA-418F-BFC3-AA944C5F7F11}" srcOrd="0" destOrd="0" parTransId="{CD11F005-20EE-4642-9282-D6EAABB23B04}" sibTransId="{ED52DB65-15A7-4C8C-A9FA-E4B652D3DFA8}"/>
    <dgm:cxn modelId="{0EEB9DEE-8ECE-4F7C-A654-547DBD74DD5A}" type="presParOf" srcId="{4C5E2A58-C6B6-45DE-B897-2C28D4F20708}" destId="{413484ED-0AB2-4672-BADB-F97617C2904D}" srcOrd="0" destOrd="0" presId="urn:microsoft.com/office/officeart/2008/layout/LinedList"/>
    <dgm:cxn modelId="{404B52BF-AE85-4489-996D-8E7A82273B50}" type="presParOf" srcId="{4C5E2A58-C6B6-45DE-B897-2C28D4F20708}" destId="{7CBB4853-5DDD-468C-AC0C-F835AD43BB6A}" srcOrd="1" destOrd="0" presId="urn:microsoft.com/office/officeart/2008/layout/LinedList"/>
    <dgm:cxn modelId="{5E1F4541-F10A-4FF9-B37F-BDF68145BB2E}" type="presParOf" srcId="{7CBB4853-5DDD-468C-AC0C-F835AD43BB6A}" destId="{48342B09-FEE6-447F-B3DA-CA4E26896A07}" srcOrd="0" destOrd="0" presId="urn:microsoft.com/office/officeart/2008/layout/LinedList"/>
    <dgm:cxn modelId="{902C50C5-95E7-4814-9928-75109ECCF4C8}" type="presParOf" srcId="{7CBB4853-5DDD-468C-AC0C-F835AD43BB6A}" destId="{B41CF628-D923-48CE-85A6-6CB305680910}" srcOrd="1" destOrd="0" presId="urn:microsoft.com/office/officeart/2008/layout/LinedList"/>
    <dgm:cxn modelId="{76D4F5DA-4C0F-4541-A86D-38D262225450}" type="presParOf" srcId="{B41CF628-D923-48CE-85A6-6CB305680910}" destId="{D4F20520-9E61-4614-A307-3306DAAF20A8}" srcOrd="0" destOrd="0" presId="urn:microsoft.com/office/officeart/2008/layout/LinedList"/>
    <dgm:cxn modelId="{8B8156AE-08DE-455C-9FC0-A4F29DCC28E4}" type="presParOf" srcId="{B41CF628-D923-48CE-85A6-6CB305680910}" destId="{27B21F8D-5309-4332-96D8-4D0639EFD265}" srcOrd="1" destOrd="0" presId="urn:microsoft.com/office/officeart/2008/layout/LinedList"/>
    <dgm:cxn modelId="{8EBD33E4-DCC4-48AD-85F2-32C78CA8BCFF}" type="presParOf" srcId="{27B21F8D-5309-4332-96D8-4D0639EFD265}" destId="{838DFCCF-DADD-4611-846B-9F1EEF6D9A82}" srcOrd="0" destOrd="0" presId="urn:microsoft.com/office/officeart/2008/layout/LinedList"/>
    <dgm:cxn modelId="{1D7F3420-394E-48D3-BA55-9856AB7B3A6F}" type="presParOf" srcId="{27B21F8D-5309-4332-96D8-4D0639EFD265}" destId="{0B1E97CA-A04E-47EA-AF45-5C9C830D093B}" srcOrd="1" destOrd="0" presId="urn:microsoft.com/office/officeart/2008/layout/LinedList"/>
    <dgm:cxn modelId="{D95C98F1-2978-44F9-8CFC-84A043881D13}" type="presParOf" srcId="{27B21F8D-5309-4332-96D8-4D0639EFD265}" destId="{1830A614-84C4-44A2-AA77-16DFA6651866}" srcOrd="2" destOrd="0" presId="urn:microsoft.com/office/officeart/2008/layout/LinedList"/>
    <dgm:cxn modelId="{C345D088-5315-4126-BEFA-9DDFAD1FCAFC}" type="presParOf" srcId="{B41CF628-D923-48CE-85A6-6CB305680910}" destId="{7F60BB8F-6CFE-4A41-B321-D94A54138B48}" srcOrd="2" destOrd="0" presId="urn:microsoft.com/office/officeart/2008/layout/LinedList"/>
    <dgm:cxn modelId="{A570C5A1-FD51-44C6-BED5-134B4840FF7E}" type="presParOf" srcId="{B41CF628-D923-48CE-85A6-6CB305680910}" destId="{2C7E795A-9196-4471-99CB-01D4C0A9130C}" srcOrd="3" destOrd="0" presId="urn:microsoft.com/office/officeart/2008/layout/LinedList"/>
    <dgm:cxn modelId="{98C1AB24-3604-472A-B173-066E3EBAFB0D}" type="presParOf" srcId="{B41CF628-D923-48CE-85A6-6CB305680910}" destId="{944448A5-62C0-4DEE-9765-FF10F2B9A1A3}" srcOrd="4" destOrd="0" presId="urn:microsoft.com/office/officeart/2008/layout/LinedList"/>
    <dgm:cxn modelId="{FBD65C9B-F271-401C-BF06-A092C02B7F63}" type="presParOf" srcId="{944448A5-62C0-4DEE-9765-FF10F2B9A1A3}" destId="{5BB199E2-FAAC-4CCA-9741-446BC45BFE2B}" srcOrd="0" destOrd="0" presId="urn:microsoft.com/office/officeart/2008/layout/LinedList"/>
    <dgm:cxn modelId="{27905225-ABCB-4DFF-BB69-BF30619B92BD}" type="presParOf" srcId="{944448A5-62C0-4DEE-9765-FF10F2B9A1A3}" destId="{A0B3BA34-CF9B-4744-82DA-465A35A3398A}" srcOrd="1" destOrd="0" presId="urn:microsoft.com/office/officeart/2008/layout/LinedList"/>
    <dgm:cxn modelId="{57D8D311-B80A-4F8F-BAAF-3E82FA4FD073}" type="presParOf" srcId="{944448A5-62C0-4DEE-9765-FF10F2B9A1A3}" destId="{B22BF9EC-0A53-45B8-A452-C09D2290EBA3}" srcOrd="2" destOrd="0" presId="urn:microsoft.com/office/officeart/2008/layout/LinedList"/>
    <dgm:cxn modelId="{403C9015-B5A9-486F-8DC1-02F00A67FEE2}" type="presParOf" srcId="{B41CF628-D923-48CE-85A6-6CB305680910}" destId="{0FE8ED0D-8087-43DE-B507-16E36E5E889F}" srcOrd="5" destOrd="0" presId="urn:microsoft.com/office/officeart/2008/layout/LinedList"/>
    <dgm:cxn modelId="{9492E1D8-D650-4E55-A5BC-4BAFB06629AA}" type="presParOf" srcId="{B41CF628-D923-48CE-85A6-6CB305680910}" destId="{9C7CD5BE-4D9A-49E8-9767-73B1AC2268E2}" srcOrd="6" destOrd="0" presId="urn:microsoft.com/office/officeart/2008/layout/LinedList"/>
    <dgm:cxn modelId="{AC617FCF-054D-41E4-9831-97867592B3E8}" type="presParOf" srcId="{4C5E2A58-C6B6-45DE-B897-2C28D4F20708}" destId="{294DFA87-F359-4307-AFBC-61C56A6DDB6C}" srcOrd="2" destOrd="0" presId="urn:microsoft.com/office/officeart/2008/layout/LinedList"/>
    <dgm:cxn modelId="{C7C4B61A-9A54-4569-B8B5-853BD23F7FFB}" type="presParOf" srcId="{4C5E2A58-C6B6-45DE-B897-2C28D4F20708}" destId="{8D2F1659-6DE2-4297-8C4D-5276F51BED0D}" srcOrd="3" destOrd="0" presId="urn:microsoft.com/office/officeart/2008/layout/LinedList"/>
    <dgm:cxn modelId="{B013C07E-FF5F-4301-8330-1465895E6604}" type="presParOf" srcId="{8D2F1659-6DE2-4297-8C4D-5276F51BED0D}" destId="{775BE2BA-501F-4ECF-80C3-361473C50C12}" srcOrd="0" destOrd="0" presId="urn:microsoft.com/office/officeart/2008/layout/LinedList"/>
    <dgm:cxn modelId="{01BB6D94-996A-4038-8069-80684D4C6047}" type="presParOf" srcId="{8D2F1659-6DE2-4297-8C4D-5276F51BED0D}" destId="{5891AF08-3FCF-4F0D-8E3A-BC2E7547F650}" srcOrd="1" destOrd="0" presId="urn:microsoft.com/office/officeart/2008/layout/LinedList"/>
    <dgm:cxn modelId="{F180085D-52C3-4EA0-AD41-9CDD97BB0E68}" type="presParOf" srcId="{5891AF08-3FCF-4F0D-8E3A-BC2E7547F650}" destId="{43B6C9BF-F7AC-4FEB-853A-AC40E7C49356}" srcOrd="0" destOrd="0" presId="urn:microsoft.com/office/officeart/2008/layout/LinedList"/>
    <dgm:cxn modelId="{CE618547-01C0-4254-890F-1DC3F195F9EA}" type="presParOf" srcId="{5891AF08-3FCF-4F0D-8E3A-BC2E7547F650}" destId="{F575BEEA-2D7E-469D-ACF4-777D1A9333E5}" srcOrd="1" destOrd="0" presId="urn:microsoft.com/office/officeart/2008/layout/LinedList"/>
    <dgm:cxn modelId="{6978F1BB-5EDE-47BA-876F-1B62E311E17C}" type="presParOf" srcId="{F575BEEA-2D7E-469D-ACF4-777D1A9333E5}" destId="{83695181-CD26-44C1-B02B-CAD9F18D4BE8}" srcOrd="0" destOrd="0" presId="urn:microsoft.com/office/officeart/2008/layout/LinedList"/>
    <dgm:cxn modelId="{84898B8A-97DD-4BC0-9286-3457DDF6C0A7}" type="presParOf" srcId="{F575BEEA-2D7E-469D-ACF4-777D1A9333E5}" destId="{ABFC82BE-D850-430E-B46C-DA5DDDDE3BB7}" srcOrd="1" destOrd="0" presId="urn:microsoft.com/office/officeart/2008/layout/LinedList"/>
    <dgm:cxn modelId="{5105A6D2-9F8B-488D-BE7D-6EC2BA787DFD}" type="presParOf" srcId="{F575BEEA-2D7E-469D-ACF4-777D1A9333E5}" destId="{696527D8-DC54-44F4-BD4D-E91939CF49BE}" srcOrd="2" destOrd="0" presId="urn:microsoft.com/office/officeart/2008/layout/LinedList"/>
    <dgm:cxn modelId="{C42BE4C0-A193-4398-81C6-E86DD8C99078}" type="presParOf" srcId="{5891AF08-3FCF-4F0D-8E3A-BC2E7547F650}" destId="{93FE4847-A86A-4730-BD88-2E04A30604CE}" srcOrd="2" destOrd="0" presId="urn:microsoft.com/office/officeart/2008/layout/LinedList"/>
    <dgm:cxn modelId="{B0C25908-32F2-479D-968D-B8D40E2A46E9}" type="presParOf" srcId="{5891AF08-3FCF-4F0D-8E3A-BC2E7547F650}" destId="{A82BED39-4036-47C7-AA68-84CAF27C5F12}" srcOrd="3" destOrd="0" presId="urn:microsoft.com/office/officeart/2008/layout/LinedList"/>
    <dgm:cxn modelId="{E599A354-607A-4780-AFA6-77A92F9AC898}" type="presParOf" srcId="{5891AF08-3FCF-4F0D-8E3A-BC2E7547F650}" destId="{B10837C8-D7F3-41E9-BB25-FE41D8705653}" srcOrd="4" destOrd="0" presId="urn:microsoft.com/office/officeart/2008/layout/LinedList"/>
    <dgm:cxn modelId="{E0C1C4B8-410D-4C44-BD70-5AE4672BD478}" type="presParOf" srcId="{B10837C8-D7F3-41E9-BB25-FE41D8705653}" destId="{FFAC0241-AC96-45A0-B49F-32658FE6CF4A}" srcOrd="0" destOrd="0" presId="urn:microsoft.com/office/officeart/2008/layout/LinedList"/>
    <dgm:cxn modelId="{F5EF70EA-6CCC-4F98-81A5-AF335BF223C2}" type="presParOf" srcId="{B10837C8-D7F3-41E9-BB25-FE41D8705653}" destId="{FF71EA49-3C63-410E-98DB-93498E609884}" srcOrd="1" destOrd="0" presId="urn:microsoft.com/office/officeart/2008/layout/LinedList"/>
    <dgm:cxn modelId="{6EA3C5E2-9423-4BD3-A0ED-02FE59ECB30E}" type="presParOf" srcId="{B10837C8-D7F3-41E9-BB25-FE41D8705653}" destId="{41CCBEA9-FAA4-4E94-87B1-C281DC6B33F6}" srcOrd="2" destOrd="0" presId="urn:microsoft.com/office/officeart/2008/layout/LinedList"/>
    <dgm:cxn modelId="{510052B3-ACB5-4E1E-BBEB-DD9FF83D3CC4}" type="presParOf" srcId="{5891AF08-3FCF-4F0D-8E3A-BC2E7547F650}" destId="{BE144CD1-124F-4FD0-8EE6-F87EC3A6FDBF}" srcOrd="5" destOrd="0" presId="urn:microsoft.com/office/officeart/2008/layout/LinedList"/>
    <dgm:cxn modelId="{9C38BDD1-E20E-42E3-ACC1-1B35E0F9CEF6}" type="presParOf" srcId="{5891AF08-3FCF-4F0D-8E3A-BC2E7547F650}" destId="{FAD812AF-661B-4357-91D5-C5BAE91765CC}" srcOrd="6" destOrd="0" presId="urn:microsoft.com/office/officeart/2008/layout/LinedList"/>
    <dgm:cxn modelId="{3B63BE45-AF75-492C-A23C-EC88CBF9E763}" type="presParOf" srcId="{5891AF08-3FCF-4F0D-8E3A-BC2E7547F650}" destId="{A1E72086-F2CD-4E12-B0CC-D3C10BE1DBB7}" srcOrd="7" destOrd="0" presId="urn:microsoft.com/office/officeart/2008/layout/LinedList"/>
    <dgm:cxn modelId="{C7C7DF05-8FF8-48D6-8AE1-2CDE697B3819}" type="presParOf" srcId="{A1E72086-F2CD-4E12-B0CC-D3C10BE1DBB7}" destId="{5D25B438-46D1-4FC1-A23F-2C265F0F8921}" srcOrd="0" destOrd="0" presId="urn:microsoft.com/office/officeart/2008/layout/LinedList"/>
    <dgm:cxn modelId="{03EA2E95-33B6-4157-A4EC-8123B71CBFA7}" type="presParOf" srcId="{A1E72086-F2CD-4E12-B0CC-D3C10BE1DBB7}" destId="{15778781-97CC-4240-843E-5E2605029D54}" srcOrd="1" destOrd="0" presId="urn:microsoft.com/office/officeart/2008/layout/LinedList"/>
    <dgm:cxn modelId="{E4847414-DA3B-46F1-9EE1-658E6217A519}" type="presParOf" srcId="{A1E72086-F2CD-4E12-B0CC-D3C10BE1DBB7}" destId="{51D5E03B-BDEE-4D72-AFD2-CAFE2E200324}" srcOrd="2" destOrd="0" presId="urn:microsoft.com/office/officeart/2008/layout/LinedList"/>
    <dgm:cxn modelId="{706F2B7A-43BD-451F-971F-A609D7993592}" type="presParOf" srcId="{5891AF08-3FCF-4F0D-8E3A-BC2E7547F650}" destId="{5FAF905C-5018-4472-BE49-0ECA0F4199EA}" srcOrd="8" destOrd="0" presId="urn:microsoft.com/office/officeart/2008/layout/LinedList"/>
    <dgm:cxn modelId="{B24AB88B-5138-438D-B251-4068B3D9903E}" type="presParOf" srcId="{5891AF08-3FCF-4F0D-8E3A-BC2E7547F650}" destId="{8F3FCDF5-E0A9-4933-ACD8-7D5FB1D506D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CAB699-1059-4CC5-8B5D-0DC88E40F280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R"/>
        </a:p>
      </dgm:t>
    </dgm:pt>
    <dgm:pt modelId="{220B40A1-DC05-48CB-BC5E-C1E7F3BCA09D}">
      <dgm:prSet phldrT="[Texto]"/>
      <dgm:spPr/>
      <dgm:t>
        <a:bodyPr/>
        <a:lstStyle/>
        <a:p>
          <a:r>
            <a:rPr lang="es-CR" b="1" u="sng" dirty="0" smtClean="0"/>
            <a:t>Supervisión</a:t>
          </a:r>
          <a:endParaRPr lang="es-CR" b="1" u="sng" dirty="0"/>
        </a:p>
      </dgm:t>
    </dgm:pt>
    <dgm:pt modelId="{1AEFA1FA-7B23-47E5-8C4B-039C756B3B69}" type="parTrans" cxnId="{6B99C168-348E-42E6-8F3B-D4E370759238}">
      <dgm:prSet/>
      <dgm:spPr/>
      <dgm:t>
        <a:bodyPr/>
        <a:lstStyle/>
        <a:p>
          <a:endParaRPr lang="es-CR"/>
        </a:p>
      </dgm:t>
    </dgm:pt>
    <dgm:pt modelId="{404FCD8C-8144-423B-9CF7-32C3B4581943}" type="sibTrans" cxnId="{6B99C168-348E-42E6-8F3B-D4E370759238}">
      <dgm:prSet/>
      <dgm:spPr/>
      <dgm:t>
        <a:bodyPr/>
        <a:lstStyle/>
        <a:p>
          <a:endParaRPr lang="es-CR"/>
        </a:p>
      </dgm:t>
    </dgm:pt>
    <dgm:pt modelId="{41753642-6734-44B5-AEB7-C77948F8C0CA}">
      <dgm:prSet phldrT="[Texto]"/>
      <dgm:spPr/>
      <dgm:t>
        <a:bodyPr/>
        <a:lstStyle/>
        <a:p>
          <a:r>
            <a:rPr lang="es-CR" dirty="0" smtClean="0"/>
            <a:t>Modelo de Evaluación SBR</a:t>
          </a:r>
          <a:endParaRPr lang="es-CR" dirty="0"/>
        </a:p>
      </dgm:t>
    </dgm:pt>
    <dgm:pt modelId="{9D74873B-BE74-46BB-9703-AFB90DAE3F55}" type="parTrans" cxnId="{A1542EE7-10C7-489D-85EB-E872B2940139}">
      <dgm:prSet/>
      <dgm:spPr/>
      <dgm:t>
        <a:bodyPr/>
        <a:lstStyle/>
        <a:p>
          <a:endParaRPr lang="es-CR"/>
        </a:p>
      </dgm:t>
    </dgm:pt>
    <dgm:pt modelId="{D3C408B1-4B8E-4D3B-89C4-066C38B62FBB}" type="sibTrans" cxnId="{A1542EE7-10C7-489D-85EB-E872B2940139}">
      <dgm:prSet/>
      <dgm:spPr/>
      <dgm:t>
        <a:bodyPr/>
        <a:lstStyle/>
        <a:p>
          <a:endParaRPr lang="es-CR"/>
        </a:p>
      </dgm:t>
    </dgm:pt>
    <dgm:pt modelId="{68C902B8-C3D8-4B13-814F-07E73A81A723}">
      <dgm:prSet phldrT="[Texto]"/>
      <dgm:spPr/>
      <dgm:t>
        <a:bodyPr/>
        <a:lstStyle/>
        <a:p>
          <a:r>
            <a:rPr lang="es-CR" dirty="0" smtClean="0"/>
            <a:t>Modelo de Supervisión  de Intermediarios</a:t>
          </a:r>
          <a:endParaRPr lang="es-CR" dirty="0"/>
        </a:p>
      </dgm:t>
    </dgm:pt>
    <dgm:pt modelId="{EC28B44D-03CB-41A1-805F-025615B32E4C}" type="parTrans" cxnId="{0D98070F-1660-48F0-8BED-2FF76124EB60}">
      <dgm:prSet/>
      <dgm:spPr/>
      <dgm:t>
        <a:bodyPr/>
        <a:lstStyle/>
        <a:p>
          <a:endParaRPr lang="es-CR"/>
        </a:p>
      </dgm:t>
    </dgm:pt>
    <dgm:pt modelId="{B2763A2B-1491-4E40-AC4A-35D4A22A20F9}" type="sibTrans" cxnId="{0D98070F-1660-48F0-8BED-2FF76124EB60}">
      <dgm:prSet/>
      <dgm:spPr/>
      <dgm:t>
        <a:bodyPr/>
        <a:lstStyle/>
        <a:p>
          <a:endParaRPr lang="es-CR"/>
        </a:p>
      </dgm:t>
    </dgm:pt>
    <dgm:pt modelId="{7F3B472C-C889-4FEF-A81A-F178B0754ACA}">
      <dgm:prSet phldrT="[Texto]"/>
      <dgm:spPr/>
      <dgm:t>
        <a:bodyPr/>
        <a:lstStyle/>
        <a:p>
          <a:r>
            <a:rPr lang="es-CR" b="1" u="sng" dirty="0" smtClean="0"/>
            <a:t>Inclusión</a:t>
          </a:r>
          <a:endParaRPr lang="es-CR" b="1" u="sng" dirty="0"/>
        </a:p>
      </dgm:t>
    </dgm:pt>
    <dgm:pt modelId="{C23DA556-D7BC-4604-A7DE-41152CB7E935}" type="parTrans" cxnId="{0D4E5E42-726C-4A9B-9159-DF88F000D265}">
      <dgm:prSet/>
      <dgm:spPr/>
      <dgm:t>
        <a:bodyPr/>
        <a:lstStyle/>
        <a:p>
          <a:endParaRPr lang="es-CR"/>
        </a:p>
      </dgm:t>
    </dgm:pt>
    <dgm:pt modelId="{A6499BFF-FC0B-4424-810B-AC95D994CBFA}" type="sibTrans" cxnId="{0D4E5E42-726C-4A9B-9159-DF88F000D265}">
      <dgm:prSet/>
      <dgm:spPr/>
      <dgm:t>
        <a:bodyPr/>
        <a:lstStyle/>
        <a:p>
          <a:endParaRPr lang="es-CR"/>
        </a:p>
      </dgm:t>
    </dgm:pt>
    <dgm:pt modelId="{5D9F61FE-9C80-44DA-B5AB-581D05D4ED9B}">
      <dgm:prSet phldrT="[Texto]"/>
      <dgm:spPr/>
      <dgm:t>
        <a:bodyPr/>
        <a:lstStyle/>
        <a:p>
          <a:r>
            <a:rPr lang="es-CR" dirty="0" smtClean="0"/>
            <a:t>Revisión normativa seguros inclusivos</a:t>
          </a:r>
          <a:endParaRPr lang="es-CR" dirty="0"/>
        </a:p>
      </dgm:t>
    </dgm:pt>
    <dgm:pt modelId="{EB86A7C4-7190-47DD-A22C-A8909FB98D1A}" type="parTrans" cxnId="{726268A4-DFC4-4C8C-8490-0350D628B632}">
      <dgm:prSet/>
      <dgm:spPr/>
      <dgm:t>
        <a:bodyPr/>
        <a:lstStyle/>
        <a:p>
          <a:endParaRPr lang="es-CR"/>
        </a:p>
      </dgm:t>
    </dgm:pt>
    <dgm:pt modelId="{39960510-6B89-4FD3-88B1-BF86EBDDA266}" type="sibTrans" cxnId="{726268A4-DFC4-4C8C-8490-0350D628B632}">
      <dgm:prSet/>
      <dgm:spPr/>
      <dgm:t>
        <a:bodyPr/>
        <a:lstStyle/>
        <a:p>
          <a:endParaRPr lang="es-CR"/>
        </a:p>
      </dgm:t>
    </dgm:pt>
    <dgm:pt modelId="{432A45F1-8C8E-4303-9954-697A327F9FE8}">
      <dgm:prSet phldrT="[Texto]"/>
      <dgm:spPr/>
      <dgm:t>
        <a:bodyPr/>
        <a:lstStyle/>
        <a:p>
          <a:r>
            <a:rPr lang="es-CR" b="1" u="sng" dirty="0" smtClean="0"/>
            <a:t>Excelencia Operacional</a:t>
          </a:r>
          <a:endParaRPr lang="es-CR" b="1" u="sng" dirty="0"/>
        </a:p>
      </dgm:t>
    </dgm:pt>
    <dgm:pt modelId="{4037CF65-FC5E-402D-8180-7F84B44A6F63}" type="parTrans" cxnId="{58A7072A-819F-4DE2-88AE-11ED3AEDA364}">
      <dgm:prSet/>
      <dgm:spPr/>
      <dgm:t>
        <a:bodyPr/>
        <a:lstStyle/>
        <a:p>
          <a:endParaRPr lang="es-CR"/>
        </a:p>
      </dgm:t>
    </dgm:pt>
    <dgm:pt modelId="{91095E9E-C310-49A9-97B4-D141BD8EA3C5}" type="sibTrans" cxnId="{58A7072A-819F-4DE2-88AE-11ED3AEDA364}">
      <dgm:prSet/>
      <dgm:spPr/>
      <dgm:t>
        <a:bodyPr/>
        <a:lstStyle/>
        <a:p>
          <a:endParaRPr lang="es-CR"/>
        </a:p>
      </dgm:t>
    </dgm:pt>
    <dgm:pt modelId="{01A4FD06-86DC-404A-B505-2E25F94C0F7A}">
      <dgm:prSet phldrT="[Texto]"/>
      <dgm:spPr/>
      <dgm:t>
        <a:bodyPr/>
        <a:lstStyle/>
        <a:p>
          <a:r>
            <a:rPr lang="es-CR" dirty="0" smtClean="0"/>
            <a:t>Simplificación y Automatización de Trámites</a:t>
          </a:r>
          <a:endParaRPr lang="es-CR" dirty="0"/>
        </a:p>
      </dgm:t>
    </dgm:pt>
    <dgm:pt modelId="{709BBC02-E84F-4800-999A-C107D029002F}" type="parTrans" cxnId="{6C03AE86-C62A-4B14-99C2-9A32F719363D}">
      <dgm:prSet/>
      <dgm:spPr/>
      <dgm:t>
        <a:bodyPr/>
        <a:lstStyle/>
        <a:p>
          <a:endParaRPr lang="es-CR"/>
        </a:p>
      </dgm:t>
    </dgm:pt>
    <dgm:pt modelId="{3EC4C716-7E60-4E84-83C9-C7225DE1FFF4}" type="sibTrans" cxnId="{6C03AE86-C62A-4B14-99C2-9A32F719363D}">
      <dgm:prSet/>
      <dgm:spPr/>
      <dgm:t>
        <a:bodyPr/>
        <a:lstStyle/>
        <a:p>
          <a:endParaRPr lang="es-CR"/>
        </a:p>
      </dgm:t>
    </dgm:pt>
    <dgm:pt modelId="{6EFBF4DE-A2A8-4D26-A9E0-663F907FD3B1}">
      <dgm:prSet phldrT="[Texto]"/>
      <dgm:spPr/>
      <dgm:t>
        <a:bodyPr/>
        <a:lstStyle/>
        <a:p>
          <a:r>
            <a:rPr lang="es-CR" dirty="0" smtClean="0"/>
            <a:t>Mejoras régimen de solvencia</a:t>
          </a:r>
          <a:endParaRPr lang="es-CR" dirty="0"/>
        </a:p>
      </dgm:t>
    </dgm:pt>
    <dgm:pt modelId="{208C78B1-51C5-4706-96B5-DDA01EC7336C}" type="parTrans" cxnId="{553A46CB-6268-44A8-A3ED-AC3B4919805B}">
      <dgm:prSet/>
      <dgm:spPr/>
      <dgm:t>
        <a:bodyPr/>
        <a:lstStyle/>
        <a:p>
          <a:endParaRPr lang="es-CR"/>
        </a:p>
      </dgm:t>
    </dgm:pt>
    <dgm:pt modelId="{AE3FE132-B390-4AD3-904D-B24D8F1FE4A9}" type="sibTrans" cxnId="{553A46CB-6268-44A8-A3ED-AC3B4919805B}">
      <dgm:prSet/>
      <dgm:spPr/>
      <dgm:t>
        <a:bodyPr/>
        <a:lstStyle/>
        <a:p>
          <a:endParaRPr lang="es-CR"/>
        </a:p>
      </dgm:t>
    </dgm:pt>
    <dgm:pt modelId="{F8EDF570-E599-4952-B10E-6212E4AFB123}" type="pres">
      <dgm:prSet presAssocID="{3ACAB699-1059-4CC5-8B5D-0DC88E40F2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1A7680C-BA25-427D-BFDD-2D6B9A5B06FF}" type="pres">
      <dgm:prSet presAssocID="{220B40A1-DC05-48CB-BC5E-C1E7F3BCA0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F1E3C77-AB13-467E-BB8A-2B9B533C7AAA}" type="pres">
      <dgm:prSet presAssocID="{404FCD8C-8144-423B-9CF7-32C3B4581943}" presName="sibTrans" presStyleCnt="0"/>
      <dgm:spPr/>
    </dgm:pt>
    <dgm:pt modelId="{14000632-8337-4388-A720-E6491EDE1F6D}" type="pres">
      <dgm:prSet presAssocID="{7F3B472C-C889-4FEF-A81A-F178B0754A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79AF621-2953-43B4-909C-BE6097FFE7BA}" type="pres">
      <dgm:prSet presAssocID="{A6499BFF-FC0B-4424-810B-AC95D994CBFA}" presName="sibTrans" presStyleCnt="0"/>
      <dgm:spPr/>
    </dgm:pt>
    <dgm:pt modelId="{F46C9F87-068E-4061-A083-5464A8AEE3EE}" type="pres">
      <dgm:prSet presAssocID="{432A45F1-8C8E-4303-9954-697A327F9F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D4E5E42-726C-4A9B-9159-DF88F000D265}" srcId="{3ACAB699-1059-4CC5-8B5D-0DC88E40F280}" destId="{7F3B472C-C889-4FEF-A81A-F178B0754ACA}" srcOrd="1" destOrd="0" parTransId="{C23DA556-D7BC-4604-A7DE-41152CB7E935}" sibTransId="{A6499BFF-FC0B-4424-810B-AC95D994CBFA}"/>
    <dgm:cxn modelId="{02BF7F97-BB8D-46B2-8697-75AA2D753F5A}" type="presOf" srcId="{68C902B8-C3D8-4B13-814F-07E73A81A723}" destId="{D1A7680C-BA25-427D-BFDD-2D6B9A5B06FF}" srcOrd="0" destOrd="2" presId="urn:microsoft.com/office/officeart/2005/8/layout/hList6"/>
    <dgm:cxn modelId="{553A46CB-6268-44A8-A3ED-AC3B4919805B}" srcId="{220B40A1-DC05-48CB-BC5E-C1E7F3BCA09D}" destId="{6EFBF4DE-A2A8-4D26-A9E0-663F907FD3B1}" srcOrd="2" destOrd="0" parTransId="{208C78B1-51C5-4706-96B5-DDA01EC7336C}" sibTransId="{AE3FE132-B390-4AD3-904D-B24D8F1FE4A9}"/>
    <dgm:cxn modelId="{A1542EE7-10C7-489D-85EB-E872B2940139}" srcId="{220B40A1-DC05-48CB-BC5E-C1E7F3BCA09D}" destId="{41753642-6734-44B5-AEB7-C77948F8C0CA}" srcOrd="0" destOrd="0" parTransId="{9D74873B-BE74-46BB-9703-AFB90DAE3F55}" sibTransId="{D3C408B1-4B8E-4D3B-89C4-066C38B62FBB}"/>
    <dgm:cxn modelId="{214B4440-AA0A-4473-A436-3C2ACA89B354}" type="presOf" srcId="{41753642-6734-44B5-AEB7-C77948F8C0CA}" destId="{D1A7680C-BA25-427D-BFDD-2D6B9A5B06FF}" srcOrd="0" destOrd="1" presId="urn:microsoft.com/office/officeart/2005/8/layout/hList6"/>
    <dgm:cxn modelId="{1E1DF9F4-CBBB-4E93-9168-854B13094757}" type="presOf" srcId="{7F3B472C-C889-4FEF-A81A-F178B0754ACA}" destId="{14000632-8337-4388-A720-E6491EDE1F6D}" srcOrd="0" destOrd="0" presId="urn:microsoft.com/office/officeart/2005/8/layout/hList6"/>
    <dgm:cxn modelId="{6C03AE86-C62A-4B14-99C2-9A32F719363D}" srcId="{432A45F1-8C8E-4303-9954-697A327F9FE8}" destId="{01A4FD06-86DC-404A-B505-2E25F94C0F7A}" srcOrd="0" destOrd="0" parTransId="{709BBC02-E84F-4800-999A-C107D029002F}" sibTransId="{3EC4C716-7E60-4E84-83C9-C7225DE1FFF4}"/>
    <dgm:cxn modelId="{43E34DB4-F0B8-4D85-9BFC-0B17D4809977}" type="presOf" srcId="{432A45F1-8C8E-4303-9954-697A327F9FE8}" destId="{F46C9F87-068E-4061-A083-5464A8AEE3EE}" srcOrd="0" destOrd="0" presId="urn:microsoft.com/office/officeart/2005/8/layout/hList6"/>
    <dgm:cxn modelId="{371C56FE-5B37-494D-A472-A34FA22776D7}" type="presOf" srcId="{6EFBF4DE-A2A8-4D26-A9E0-663F907FD3B1}" destId="{D1A7680C-BA25-427D-BFDD-2D6B9A5B06FF}" srcOrd="0" destOrd="3" presId="urn:microsoft.com/office/officeart/2005/8/layout/hList6"/>
    <dgm:cxn modelId="{FD2D7926-7767-4EFB-9653-10731ECD0CD0}" type="presOf" srcId="{01A4FD06-86DC-404A-B505-2E25F94C0F7A}" destId="{F46C9F87-068E-4061-A083-5464A8AEE3EE}" srcOrd="0" destOrd="1" presId="urn:microsoft.com/office/officeart/2005/8/layout/hList6"/>
    <dgm:cxn modelId="{0454D3BB-2F0C-42DA-9709-17B4D1973630}" type="presOf" srcId="{3ACAB699-1059-4CC5-8B5D-0DC88E40F280}" destId="{F8EDF570-E599-4952-B10E-6212E4AFB123}" srcOrd="0" destOrd="0" presId="urn:microsoft.com/office/officeart/2005/8/layout/hList6"/>
    <dgm:cxn modelId="{38F9CA10-436C-4701-9F6F-F3F7504C0C01}" type="presOf" srcId="{5D9F61FE-9C80-44DA-B5AB-581D05D4ED9B}" destId="{14000632-8337-4388-A720-E6491EDE1F6D}" srcOrd="0" destOrd="1" presId="urn:microsoft.com/office/officeart/2005/8/layout/hList6"/>
    <dgm:cxn modelId="{0D98070F-1660-48F0-8BED-2FF76124EB60}" srcId="{220B40A1-DC05-48CB-BC5E-C1E7F3BCA09D}" destId="{68C902B8-C3D8-4B13-814F-07E73A81A723}" srcOrd="1" destOrd="0" parTransId="{EC28B44D-03CB-41A1-805F-025615B32E4C}" sibTransId="{B2763A2B-1491-4E40-AC4A-35D4A22A20F9}"/>
    <dgm:cxn modelId="{6B99C168-348E-42E6-8F3B-D4E370759238}" srcId="{3ACAB699-1059-4CC5-8B5D-0DC88E40F280}" destId="{220B40A1-DC05-48CB-BC5E-C1E7F3BCA09D}" srcOrd="0" destOrd="0" parTransId="{1AEFA1FA-7B23-47E5-8C4B-039C756B3B69}" sibTransId="{404FCD8C-8144-423B-9CF7-32C3B4581943}"/>
    <dgm:cxn modelId="{2AA45D9E-156B-4110-9AB6-B7A6DEB43FC2}" type="presOf" srcId="{220B40A1-DC05-48CB-BC5E-C1E7F3BCA09D}" destId="{D1A7680C-BA25-427D-BFDD-2D6B9A5B06FF}" srcOrd="0" destOrd="0" presId="urn:microsoft.com/office/officeart/2005/8/layout/hList6"/>
    <dgm:cxn modelId="{58A7072A-819F-4DE2-88AE-11ED3AEDA364}" srcId="{3ACAB699-1059-4CC5-8B5D-0DC88E40F280}" destId="{432A45F1-8C8E-4303-9954-697A327F9FE8}" srcOrd="2" destOrd="0" parTransId="{4037CF65-FC5E-402D-8180-7F84B44A6F63}" sibTransId="{91095E9E-C310-49A9-97B4-D141BD8EA3C5}"/>
    <dgm:cxn modelId="{726268A4-DFC4-4C8C-8490-0350D628B632}" srcId="{7F3B472C-C889-4FEF-A81A-F178B0754ACA}" destId="{5D9F61FE-9C80-44DA-B5AB-581D05D4ED9B}" srcOrd="0" destOrd="0" parTransId="{EB86A7C4-7190-47DD-A22C-A8909FB98D1A}" sibTransId="{39960510-6B89-4FD3-88B1-BF86EBDDA266}"/>
    <dgm:cxn modelId="{6E261CE4-D938-4A2C-A424-A43007336D70}" type="presParOf" srcId="{F8EDF570-E599-4952-B10E-6212E4AFB123}" destId="{D1A7680C-BA25-427D-BFDD-2D6B9A5B06FF}" srcOrd="0" destOrd="0" presId="urn:microsoft.com/office/officeart/2005/8/layout/hList6"/>
    <dgm:cxn modelId="{EE41BC7B-9BBF-4E21-980F-4F542F24B80D}" type="presParOf" srcId="{F8EDF570-E599-4952-B10E-6212E4AFB123}" destId="{DF1E3C77-AB13-467E-BB8A-2B9B533C7AAA}" srcOrd="1" destOrd="0" presId="urn:microsoft.com/office/officeart/2005/8/layout/hList6"/>
    <dgm:cxn modelId="{E4FE75FD-A3EC-4D04-9C9F-76CC13A8EEE5}" type="presParOf" srcId="{F8EDF570-E599-4952-B10E-6212E4AFB123}" destId="{14000632-8337-4388-A720-E6491EDE1F6D}" srcOrd="2" destOrd="0" presId="urn:microsoft.com/office/officeart/2005/8/layout/hList6"/>
    <dgm:cxn modelId="{07252EB6-09AF-485A-AAE2-61266D284788}" type="presParOf" srcId="{F8EDF570-E599-4952-B10E-6212E4AFB123}" destId="{679AF621-2953-43B4-909C-BE6097FFE7BA}" srcOrd="3" destOrd="0" presId="urn:microsoft.com/office/officeart/2005/8/layout/hList6"/>
    <dgm:cxn modelId="{B74F8886-8808-4A30-95D4-6A74475422DA}" type="presParOf" srcId="{F8EDF570-E599-4952-B10E-6212E4AFB123}" destId="{F46C9F87-068E-4061-A083-5464A8AEE3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8385B-2F0B-47A5-ADBD-8930A1075B9E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024249B-A47E-4695-A9C3-5426A93A8E83}">
      <dgm:prSet phldrT="[Texto]" custT="1"/>
      <dgm:spPr>
        <a:xfrm>
          <a:off x="1943100" y="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1200" b="1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Infraestructura de información</a:t>
          </a:r>
        </a:p>
      </dgm:t>
    </dgm:pt>
    <dgm:pt modelId="{308BCF1A-09FC-4E1B-9A96-3F2DD7926038}" type="parTrans" cxnId="{035CC884-1E7B-4E66-8910-95FC364DA391}">
      <dgm:prSet/>
      <dgm:spPr/>
      <dgm:t>
        <a:bodyPr/>
        <a:lstStyle/>
        <a:p>
          <a:endParaRPr lang="es-CR"/>
        </a:p>
      </dgm:t>
    </dgm:pt>
    <dgm:pt modelId="{03659AC4-9B77-4599-BBE5-2CBFEC624601}" type="sibTrans" cxnId="{035CC884-1E7B-4E66-8910-95FC364DA391}">
      <dgm:prSet/>
      <dgm:spPr/>
      <dgm:t>
        <a:bodyPr/>
        <a:lstStyle/>
        <a:p>
          <a:endParaRPr lang="es-CR"/>
        </a:p>
      </dgm:t>
    </dgm:pt>
    <dgm:pt modelId="{41ACDEF0-9AC9-4CB5-AB06-1FA9B266B75C}">
      <dgm:prSet phldrT="[Texto]" custT="1"/>
      <dgm:spPr>
        <a:xfrm>
          <a:off x="1143000" y="160020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12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Requerimiento de capital de solvencia</a:t>
          </a:r>
        </a:p>
      </dgm:t>
    </dgm:pt>
    <dgm:pt modelId="{7C96C6C6-B05F-43D4-8FBB-C25E353E72B5}" type="parTrans" cxnId="{3A3973D1-6A91-41F6-86AB-2BC17E6C628F}">
      <dgm:prSet/>
      <dgm:spPr/>
      <dgm:t>
        <a:bodyPr/>
        <a:lstStyle/>
        <a:p>
          <a:endParaRPr lang="es-CR"/>
        </a:p>
      </dgm:t>
    </dgm:pt>
    <dgm:pt modelId="{06006EA3-8B4E-43DB-B5F0-5DEDA6F067FF}" type="sibTrans" cxnId="{3A3973D1-6A91-41F6-86AB-2BC17E6C628F}">
      <dgm:prSet/>
      <dgm:spPr/>
      <dgm:t>
        <a:bodyPr/>
        <a:lstStyle/>
        <a:p>
          <a:endParaRPr lang="es-CR"/>
        </a:p>
      </dgm:t>
    </dgm:pt>
    <dgm:pt modelId="{DCC3652A-715B-4BB1-A146-3AC71A2130C6}">
      <dgm:prSet phldrT="[Texto]" custT="1"/>
      <dgm:spPr>
        <a:xfrm rot="10800000">
          <a:off x="1943100" y="1600200"/>
          <a:ext cx="1600200" cy="16002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SBR</a:t>
          </a:r>
        </a:p>
      </dgm:t>
    </dgm:pt>
    <dgm:pt modelId="{3DDE2E2E-274D-41FF-A8B0-08F6C95F4706}" type="parTrans" cxnId="{04D3C6D5-6219-4455-A19A-4EBC6C92DFF2}">
      <dgm:prSet/>
      <dgm:spPr/>
      <dgm:t>
        <a:bodyPr/>
        <a:lstStyle/>
        <a:p>
          <a:endParaRPr lang="es-CR"/>
        </a:p>
      </dgm:t>
    </dgm:pt>
    <dgm:pt modelId="{1A73476B-718D-4BE0-A469-9FCDCA46D87C}" type="sibTrans" cxnId="{04D3C6D5-6219-4455-A19A-4EBC6C92DFF2}">
      <dgm:prSet/>
      <dgm:spPr/>
      <dgm:t>
        <a:bodyPr/>
        <a:lstStyle/>
        <a:p>
          <a:endParaRPr lang="es-CR"/>
        </a:p>
      </dgm:t>
    </dgm:pt>
    <dgm:pt modelId="{7003DFE5-5DC0-4EC8-AE6D-83A5D51F3D36}">
      <dgm:prSet phldrT="[Texto]" custT="1"/>
      <dgm:spPr>
        <a:xfrm>
          <a:off x="1143000" y="1600200"/>
          <a:ext cx="1600200" cy="1600200"/>
        </a:xfr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R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Modelo de evaluación SBR</a:t>
          </a:r>
          <a:endParaRPr lang="es-CR" sz="16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6901571-1465-4280-BD81-B60F577115D2}" type="parTrans" cxnId="{3AEF6BD7-2C3E-402D-B79E-6682B7C96DCC}">
      <dgm:prSet/>
      <dgm:spPr/>
      <dgm:t>
        <a:bodyPr/>
        <a:lstStyle/>
        <a:p>
          <a:endParaRPr lang="es-CR"/>
        </a:p>
      </dgm:t>
    </dgm:pt>
    <dgm:pt modelId="{A020A567-0B40-4E8C-934E-440C91AC309A}" type="sibTrans" cxnId="{3AEF6BD7-2C3E-402D-B79E-6682B7C96DCC}">
      <dgm:prSet/>
      <dgm:spPr/>
      <dgm:t>
        <a:bodyPr/>
        <a:lstStyle/>
        <a:p>
          <a:endParaRPr lang="es-CR"/>
        </a:p>
      </dgm:t>
    </dgm:pt>
    <dgm:pt modelId="{08B43A45-9EA8-4E34-925F-397E090E3567}" type="pres">
      <dgm:prSet presAssocID="{0898385B-2F0B-47A5-ADBD-8930A1075B9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843C276-AC7F-4FC8-8B12-ED6877A1D8B3}" type="pres">
      <dgm:prSet presAssocID="{0898385B-2F0B-47A5-ADBD-8930A1075B9E}" presName="triangle1" presStyleLbl="node1" presStyleIdx="0" presStyleCnt="4" custScaleX="118525" custScaleY="100395" custLinFactNeighborX="-2071" custLinFactNeighborY="2189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8C003071-2C70-4C17-AAC1-346E1E104FFA}" type="pres">
      <dgm:prSet presAssocID="{0898385B-2F0B-47A5-ADBD-8930A1075B9E}" presName="triangle2" presStyleLbl="node1" presStyleIdx="1" presStyleCnt="4" custScaleX="118503" custScaleY="103556" custLinFactNeighborX="-7177" custLinFactNeighborY="-4328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C9FBD69A-AD64-4317-80EE-AC2FC470C8F1}" type="pres">
      <dgm:prSet presAssocID="{0898385B-2F0B-47A5-ADBD-8930A1075B9E}" presName="triangle3" presStyleLbl="node1" presStyleIdx="2" presStyleCnt="4" custAng="0" custScaleX="108818" custScaleY="103739" custLinFactNeighborX="-252" custLinFactNeighborY="-2188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  <dgm:pt modelId="{E2B64639-EADD-4BF0-87B4-C287382BEDFF}" type="pres">
      <dgm:prSet presAssocID="{0898385B-2F0B-47A5-ADBD-8930A1075B9E}" presName="triangle4" presStyleLbl="node1" presStyleIdx="3" presStyleCnt="4" custScaleX="117495" custScaleY="106499" custLinFactNeighborX="2117" custLinFactNeighborY="-4328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CR"/>
        </a:p>
      </dgm:t>
    </dgm:pt>
  </dgm:ptLst>
  <dgm:cxnLst>
    <dgm:cxn modelId="{3AEF6BD7-2C3E-402D-B79E-6682B7C96DCC}" srcId="{0898385B-2F0B-47A5-ADBD-8930A1075B9E}" destId="{7003DFE5-5DC0-4EC8-AE6D-83A5D51F3D36}" srcOrd="3" destOrd="0" parTransId="{A6901571-1465-4280-BD81-B60F577115D2}" sibTransId="{A020A567-0B40-4E8C-934E-440C91AC309A}"/>
    <dgm:cxn modelId="{B499EB88-7A40-4518-B523-A12C211CAC6D}" type="presOf" srcId="{B024249B-A47E-4695-A9C3-5426A93A8E83}" destId="{8843C276-AC7F-4FC8-8B12-ED6877A1D8B3}" srcOrd="0" destOrd="0" presId="urn:microsoft.com/office/officeart/2005/8/layout/pyramid4"/>
    <dgm:cxn modelId="{3CAA7513-4F41-442C-A093-C5ACFD7BF628}" type="presOf" srcId="{0898385B-2F0B-47A5-ADBD-8930A1075B9E}" destId="{08B43A45-9EA8-4E34-925F-397E090E3567}" srcOrd="0" destOrd="0" presId="urn:microsoft.com/office/officeart/2005/8/layout/pyramid4"/>
    <dgm:cxn modelId="{035CC884-1E7B-4E66-8910-95FC364DA391}" srcId="{0898385B-2F0B-47A5-ADBD-8930A1075B9E}" destId="{B024249B-A47E-4695-A9C3-5426A93A8E83}" srcOrd="0" destOrd="0" parTransId="{308BCF1A-09FC-4E1B-9A96-3F2DD7926038}" sibTransId="{03659AC4-9B77-4599-BBE5-2CBFEC624601}"/>
    <dgm:cxn modelId="{3A3973D1-6A91-41F6-86AB-2BC17E6C628F}" srcId="{0898385B-2F0B-47A5-ADBD-8930A1075B9E}" destId="{41ACDEF0-9AC9-4CB5-AB06-1FA9B266B75C}" srcOrd="1" destOrd="0" parTransId="{7C96C6C6-B05F-43D4-8FBB-C25E353E72B5}" sibTransId="{06006EA3-8B4E-43DB-B5F0-5DEDA6F067FF}"/>
    <dgm:cxn modelId="{FF9E9D11-355F-45D1-AC59-94D5B43EFF6C}" type="presOf" srcId="{41ACDEF0-9AC9-4CB5-AB06-1FA9B266B75C}" destId="{8C003071-2C70-4C17-AAC1-346E1E104FFA}" srcOrd="0" destOrd="0" presId="urn:microsoft.com/office/officeart/2005/8/layout/pyramid4"/>
    <dgm:cxn modelId="{44CCDC38-7C50-4227-A171-842FF4C803B9}" type="presOf" srcId="{7003DFE5-5DC0-4EC8-AE6D-83A5D51F3D36}" destId="{E2B64639-EADD-4BF0-87B4-C287382BEDFF}" srcOrd="0" destOrd="0" presId="urn:microsoft.com/office/officeart/2005/8/layout/pyramid4"/>
    <dgm:cxn modelId="{BA80DD26-5E8F-4B76-A3A9-E21C1DC42C48}" type="presOf" srcId="{DCC3652A-715B-4BB1-A146-3AC71A2130C6}" destId="{C9FBD69A-AD64-4317-80EE-AC2FC470C8F1}" srcOrd="0" destOrd="0" presId="urn:microsoft.com/office/officeart/2005/8/layout/pyramid4"/>
    <dgm:cxn modelId="{04D3C6D5-6219-4455-A19A-4EBC6C92DFF2}" srcId="{0898385B-2F0B-47A5-ADBD-8930A1075B9E}" destId="{DCC3652A-715B-4BB1-A146-3AC71A2130C6}" srcOrd="2" destOrd="0" parTransId="{3DDE2E2E-274D-41FF-A8B0-08F6C95F4706}" sibTransId="{1A73476B-718D-4BE0-A469-9FCDCA46D87C}"/>
    <dgm:cxn modelId="{2ED0E016-F75C-44A2-B4EE-D52080130207}" type="presParOf" srcId="{08B43A45-9EA8-4E34-925F-397E090E3567}" destId="{8843C276-AC7F-4FC8-8B12-ED6877A1D8B3}" srcOrd="0" destOrd="0" presId="urn:microsoft.com/office/officeart/2005/8/layout/pyramid4"/>
    <dgm:cxn modelId="{A3446C5F-83E6-47E0-9935-ECAAF6167599}" type="presParOf" srcId="{08B43A45-9EA8-4E34-925F-397E090E3567}" destId="{8C003071-2C70-4C17-AAC1-346E1E104FFA}" srcOrd="1" destOrd="0" presId="urn:microsoft.com/office/officeart/2005/8/layout/pyramid4"/>
    <dgm:cxn modelId="{27917AD8-1949-4A48-8699-5349910C8761}" type="presParOf" srcId="{08B43A45-9EA8-4E34-925F-397E090E3567}" destId="{C9FBD69A-AD64-4317-80EE-AC2FC470C8F1}" srcOrd="2" destOrd="0" presId="urn:microsoft.com/office/officeart/2005/8/layout/pyramid4"/>
    <dgm:cxn modelId="{8E4E5169-7B51-43C8-A697-DC194E585FCC}" type="presParOf" srcId="{08B43A45-9EA8-4E34-925F-397E090E3567}" destId="{E2B64639-EADD-4BF0-87B4-C287382BEDF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1E38CF-534A-417A-ABE7-227024C067B5}" type="doc">
      <dgm:prSet loTypeId="urn:microsoft.com/office/officeart/2005/8/layout/hList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BF41C5D7-F11F-4077-81C5-036D216E0CE0}">
      <dgm:prSet phldrT="[Texto]"/>
      <dgm:spPr/>
      <dgm:t>
        <a:bodyPr/>
        <a:lstStyle/>
        <a:p>
          <a:r>
            <a:rPr lang="es-CR" dirty="0" smtClean="0"/>
            <a:t>Mejoras en régimen solvencia</a:t>
          </a:r>
          <a:endParaRPr lang="es-CR" dirty="0"/>
        </a:p>
      </dgm:t>
    </dgm:pt>
    <dgm:pt modelId="{59B77457-5D82-4338-A53A-367EEAECAB5E}" type="parTrans" cxnId="{DD4A52FB-5532-4F46-B527-51F3B15AFBB3}">
      <dgm:prSet/>
      <dgm:spPr/>
      <dgm:t>
        <a:bodyPr/>
        <a:lstStyle/>
        <a:p>
          <a:endParaRPr lang="es-CR"/>
        </a:p>
      </dgm:t>
    </dgm:pt>
    <dgm:pt modelId="{17BA8F54-6770-493D-99EF-0EF8C3C91593}" type="sibTrans" cxnId="{DD4A52FB-5532-4F46-B527-51F3B15AFBB3}">
      <dgm:prSet/>
      <dgm:spPr/>
      <dgm:t>
        <a:bodyPr/>
        <a:lstStyle/>
        <a:p>
          <a:endParaRPr lang="es-CR"/>
        </a:p>
      </dgm:t>
    </dgm:pt>
    <dgm:pt modelId="{4B531CFF-7C6B-4CE8-B5C6-F7F8497F99A1}">
      <dgm:prSet/>
      <dgm:spPr/>
      <dgm:t>
        <a:bodyPr/>
        <a:lstStyle/>
        <a:p>
          <a:r>
            <a:rPr lang="es-CR" dirty="0" smtClean="0"/>
            <a:t>Normativa de Riesgo catastrófico</a:t>
          </a:r>
        </a:p>
      </dgm:t>
    </dgm:pt>
    <dgm:pt modelId="{CE9B9DEC-6AE8-46BD-AA67-77E3EE424BB7}" type="parTrans" cxnId="{2D457C18-B879-4127-8B4B-03DDCE9C736C}">
      <dgm:prSet/>
      <dgm:spPr/>
      <dgm:t>
        <a:bodyPr/>
        <a:lstStyle/>
        <a:p>
          <a:endParaRPr lang="es-CR"/>
        </a:p>
      </dgm:t>
    </dgm:pt>
    <dgm:pt modelId="{557A5015-A2B3-4334-8348-D9D565006AAA}" type="sibTrans" cxnId="{2D457C18-B879-4127-8B4B-03DDCE9C736C}">
      <dgm:prSet/>
      <dgm:spPr/>
      <dgm:t>
        <a:bodyPr/>
        <a:lstStyle/>
        <a:p>
          <a:endParaRPr lang="es-CR"/>
        </a:p>
      </dgm:t>
    </dgm:pt>
    <dgm:pt modelId="{B30B06A0-0656-4751-BCA3-F4A1B9E15D2A}">
      <dgm:prSet/>
      <dgm:spPr/>
      <dgm:t>
        <a:bodyPr/>
        <a:lstStyle/>
        <a:p>
          <a:r>
            <a:rPr lang="es-CR" dirty="0" smtClean="0"/>
            <a:t>Riesgo de longevidad</a:t>
          </a:r>
          <a:endParaRPr lang="es-CR" dirty="0" smtClean="0"/>
        </a:p>
      </dgm:t>
    </dgm:pt>
    <dgm:pt modelId="{4E242BC1-E375-40BD-B2EE-408BBEC6217F}" type="parTrans" cxnId="{6A336BE9-8649-4257-8C04-C4B400A71479}">
      <dgm:prSet/>
      <dgm:spPr/>
      <dgm:t>
        <a:bodyPr/>
        <a:lstStyle/>
        <a:p>
          <a:endParaRPr lang="es-CR"/>
        </a:p>
      </dgm:t>
    </dgm:pt>
    <dgm:pt modelId="{B2E848F1-E7D3-456B-A907-0C3CBAAF09EA}" type="sibTrans" cxnId="{6A336BE9-8649-4257-8C04-C4B400A71479}">
      <dgm:prSet/>
      <dgm:spPr/>
      <dgm:t>
        <a:bodyPr/>
        <a:lstStyle/>
        <a:p>
          <a:endParaRPr lang="es-CR"/>
        </a:p>
      </dgm:t>
    </dgm:pt>
    <dgm:pt modelId="{D0FF1BE3-5382-48A0-8C6D-4D292B20465D}">
      <dgm:prSet/>
      <dgm:spPr/>
      <dgm:t>
        <a:bodyPr/>
        <a:lstStyle/>
        <a:p>
          <a:r>
            <a:rPr lang="es-CR" dirty="0" smtClean="0"/>
            <a:t>Otros</a:t>
          </a:r>
          <a:endParaRPr lang="es-CR" dirty="0"/>
        </a:p>
      </dgm:t>
    </dgm:pt>
    <dgm:pt modelId="{F12117A5-DD78-4CFE-8732-73C331C63505}" type="parTrans" cxnId="{CD022820-ABDC-4A5E-B27F-05D0E4BB7AB3}">
      <dgm:prSet/>
      <dgm:spPr/>
      <dgm:t>
        <a:bodyPr/>
        <a:lstStyle/>
        <a:p>
          <a:endParaRPr lang="es-CR"/>
        </a:p>
      </dgm:t>
    </dgm:pt>
    <dgm:pt modelId="{4F94A755-1B49-4904-B63C-356B7B27916F}" type="sibTrans" cxnId="{CD022820-ABDC-4A5E-B27F-05D0E4BB7AB3}">
      <dgm:prSet/>
      <dgm:spPr/>
      <dgm:t>
        <a:bodyPr/>
        <a:lstStyle/>
        <a:p>
          <a:endParaRPr lang="es-CR"/>
        </a:p>
      </dgm:t>
    </dgm:pt>
    <dgm:pt modelId="{F259401F-20CD-4943-9A22-6B1D5C16D2D4}">
      <dgm:prSet/>
      <dgm:spPr/>
      <dgm:t>
        <a:bodyPr/>
        <a:lstStyle/>
        <a:p>
          <a:r>
            <a:rPr lang="es-CR" dirty="0" smtClean="0"/>
            <a:t>Modelo  de intermediarios </a:t>
          </a:r>
          <a:r>
            <a:rPr lang="es-CR" dirty="0" smtClean="0"/>
            <a:t>de seguros</a:t>
          </a:r>
          <a:endParaRPr lang="es-CR" dirty="0"/>
        </a:p>
      </dgm:t>
    </dgm:pt>
    <dgm:pt modelId="{B171C1D6-9E97-403D-BD91-25748B215A2D}" type="parTrans" cxnId="{464A3AFF-8EA1-4880-8814-00CFB96AF5F3}">
      <dgm:prSet/>
      <dgm:spPr/>
      <dgm:t>
        <a:bodyPr/>
        <a:lstStyle/>
        <a:p>
          <a:endParaRPr lang="es-CR"/>
        </a:p>
      </dgm:t>
    </dgm:pt>
    <dgm:pt modelId="{C648A7C5-0880-4B85-8175-8E773B6099BD}" type="sibTrans" cxnId="{464A3AFF-8EA1-4880-8814-00CFB96AF5F3}">
      <dgm:prSet/>
      <dgm:spPr/>
      <dgm:t>
        <a:bodyPr/>
        <a:lstStyle/>
        <a:p>
          <a:endParaRPr lang="es-CR"/>
        </a:p>
      </dgm:t>
    </dgm:pt>
    <dgm:pt modelId="{66BB6E5F-9A58-4A6F-A4AB-EE184995DEE6}">
      <dgm:prSet/>
      <dgm:spPr/>
      <dgm:t>
        <a:bodyPr/>
        <a:lstStyle/>
        <a:p>
          <a:r>
            <a:rPr lang="es-CR" dirty="0" smtClean="0"/>
            <a:t>Sucursales</a:t>
          </a:r>
          <a:endParaRPr lang="es-CR" dirty="0"/>
        </a:p>
      </dgm:t>
    </dgm:pt>
    <dgm:pt modelId="{6F963BF5-DE68-4175-8F47-95D7F32ED787}" type="parTrans" cxnId="{3DB3136F-7B8C-45C9-A0B1-CC45CE4948AE}">
      <dgm:prSet/>
      <dgm:spPr/>
      <dgm:t>
        <a:bodyPr/>
        <a:lstStyle/>
        <a:p>
          <a:endParaRPr lang="es-CR"/>
        </a:p>
      </dgm:t>
    </dgm:pt>
    <dgm:pt modelId="{A75C2FC6-7A46-4BE4-AF68-DC0A579BCBF2}" type="sibTrans" cxnId="{3DB3136F-7B8C-45C9-A0B1-CC45CE4948AE}">
      <dgm:prSet/>
      <dgm:spPr/>
      <dgm:t>
        <a:bodyPr/>
        <a:lstStyle/>
        <a:p>
          <a:endParaRPr lang="es-CR"/>
        </a:p>
      </dgm:t>
    </dgm:pt>
    <dgm:pt modelId="{CC0AC1CB-10D1-4C68-A228-E338E12F284F}">
      <dgm:prSet/>
      <dgm:spPr/>
      <dgm:t>
        <a:bodyPr/>
        <a:lstStyle/>
        <a:p>
          <a:r>
            <a:rPr lang="es-CR" dirty="0" smtClean="0"/>
            <a:t>Acceso al seguro</a:t>
          </a:r>
          <a:endParaRPr lang="es-CR" dirty="0"/>
        </a:p>
      </dgm:t>
    </dgm:pt>
    <dgm:pt modelId="{667E4F76-9229-454C-9568-D12F52D6C84E}" type="parTrans" cxnId="{2AB81E78-396F-459D-A638-9F2638D9CA5B}">
      <dgm:prSet/>
      <dgm:spPr/>
      <dgm:t>
        <a:bodyPr/>
        <a:lstStyle/>
        <a:p>
          <a:endParaRPr lang="es-CR"/>
        </a:p>
      </dgm:t>
    </dgm:pt>
    <dgm:pt modelId="{6F8D4CB9-BD6C-40C7-8F00-EB627A0C72BB}" type="sibTrans" cxnId="{2AB81E78-396F-459D-A638-9F2638D9CA5B}">
      <dgm:prSet/>
      <dgm:spPr/>
      <dgm:t>
        <a:bodyPr/>
        <a:lstStyle/>
        <a:p>
          <a:endParaRPr lang="es-CR"/>
        </a:p>
      </dgm:t>
    </dgm:pt>
    <dgm:pt modelId="{A737EC6E-5CE8-4E54-8F5D-36B9A4874D41}">
      <dgm:prSet/>
      <dgm:spPr/>
      <dgm:t>
        <a:bodyPr/>
        <a:lstStyle/>
        <a:p>
          <a:r>
            <a:rPr lang="es-CR" dirty="0" smtClean="0"/>
            <a:t>Diagnóstico brecha Solvencia II</a:t>
          </a:r>
          <a:endParaRPr lang="es-CR" dirty="0" smtClean="0"/>
        </a:p>
      </dgm:t>
    </dgm:pt>
    <dgm:pt modelId="{2F82A192-D88C-4476-8466-BEE0FD51B97D}" type="parTrans" cxnId="{5EBEB6FB-2BAC-4632-8782-5CCCA2997F31}">
      <dgm:prSet/>
      <dgm:spPr/>
    </dgm:pt>
    <dgm:pt modelId="{00F72BB0-6F22-4425-8A3D-91F3B2B8C417}" type="sibTrans" cxnId="{5EBEB6FB-2BAC-4632-8782-5CCCA2997F31}">
      <dgm:prSet/>
      <dgm:spPr/>
    </dgm:pt>
    <dgm:pt modelId="{335AAFA6-3BFB-42F3-8FE8-FDAA878A422C}" type="pres">
      <dgm:prSet presAssocID="{A61E38CF-534A-417A-ABE7-227024C06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C5FC80D-6104-4B06-A381-71D12F24045B}" type="pres">
      <dgm:prSet presAssocID="{BF41C5D7-F11F-4077-81C5-036D216E0CE0}" presName="composite" presStyleCnt="0"/>
      <dgm:spPr/>
    </dgm:pt>
    <dgm:pt modelId="{073182B1-965A-4F62-A1E4-BD0A112AECA7}" type="pres">
      <dgm:prSet presAssocID="{BF41C5D7-F11F-4077-81C5-036D216E0C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DBDFB73-56FB-4A74-B64D-8220E0A50542}" type="pres">
      <dgm:prSet presAssocID="{BF41C5D7-F11F-4077-81C5-036D216E0C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6B0156A-0691-4B6E-9CC0-6789280DF8DB}" type="pres">
      <dgm:prSet presAssocID="{17BA8F54-6770-493D-99EF-0EF8C3C91593}" presName="space" presStyleCnt="0"/>
      <dgm:spPr/>
    </dgm:pt>
    <dgm:pt modelId="{A46593DE-13E9-492A-885D-C68FA99DB846}" type="pres">
      <dgm:prSet presAssocID="{D0FF1BE3-5382-48A0-8C6D-4D292B20465D}" presName="composite" presStyleCnt="0"/>
      <dgm:spPr/>
    </dgm:pt>
    <dgm:pt modelId="{E96B8A5D-6617-4E72-8A79-8AEF0511BBB2}" type="pres">
      <dgm:prSet presAssocID="{D0FF1BE3-5382-48A0-8C6D-4D292B20465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A3E81AC-FEE2-4C2F-B22B-870ACEA4EA9F}" type="pres">
      <dgm:prSet presAssocID="{D0FF1BE3-5382-48A0-8C6D-4D292B20465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D4A52FB-5532-4F46-B527-51F3B15AFBB3}" srcId="{A61E38CF-534A-417A-ABE7-227024C067B5}" destId="{BF41C5D7-F11F-4077-81C5-036D216E0CE0}" srcOrd="0" destOrd="0" parTransId="{59B77457-5D82-4338-A53A-367EEAECAB5E}" sibTransId="{17BA8F54-6770-493D-99EF-0EF8C3C91593}"/>
    <dgm:cxn modelId="{CD022820-ABDC-4A5E-B27F-05D0E4BB7AB3}" srcId="{A61E38CF-534A-417A-ABE7-227024C067B5}" destId="{D0FF1BE3-5382-48A0-8C6D-4D292B20465D}" srcOrd="1" destOrd="0" parTransId="{F12117A5-DD78-4CFE-8732-73C331C63505}" sibTransId="{4F94A755-1B49-4904-B63C-356B7B27916F}"/>
    <dgm:cxn modelId="{6A336BE9-8649-4257-8C04-C4B400A71479}" srcId="{BF41C5D7-F11F-4077-81C5-036D216E0CE0}" destId="{B30B06A0-0656-4751-BCA3-F4A1B9E15D2A}" srcOrd="1" destOrd="0" parTransId="{4E242BC1-E375-40BD-B2EE-408BBEC6217F}" sibTransId="{B2E848F1-E7D3-456B-A907-0C3CBAAF09EA}"/>
    <dgm:cxn modelId="{464A3AFF-8EA1-4880-8814-00CFB96AF5F3}" srcId="{D0FF1BE3-5382-48A0-8C6D-4D292B20465D}" destId="{F259401F-20CD-4943-9A22-6B1D5C16D2D4}" srcOrd="0" destOrd="0" parTransId="{B171C1D6-9E97-403D-BD91-25748B215A2D}" sibTransId="{C648A7C5-0880-4B85-8175-8E773B6099BD}"/>
    <dgm:cxn modelId="{137BBD8F-AE2B-43FE-8494-1C0BD385B4D2}" type="presOf" srcId="{D0FF1BE3-5382-48A0-8C6D-4D292B20465D}" destId="{E96B8A5D-6617-4E72-8A79-8AEF0511BBB2}" srcOrd="0" destOrd="0" presId="urn:microsoft.com/office/officeart/2005/8/layout/hList1"/>
    <dgm:cxn modelId="{5EBEB6FB-2BAC-4632-8782-5CCCA2997F31}" srcId="{BF41C5D7-F11F-4077-81C5-036D216E0CE0}" destId="{A737EC6E-5CE8-4E54-8F5D-36B9A4874D41}" srcOrd="2" destOrd="0" parTransId="{2F82A192-D88C-4476-8466-BEE0FD51B97D}" sibTransId="{00F72BB0-6F22-4425-8A3D-91F3B2B8C417}"/>
    <dgm:cxn modelId="{94F47AFF-B741-4F85-BA78-73B1B42E0E78}" type="presOf" srcId="{A737EC6E-5CE8-4E54-8F5D-36B9A4874D41}" destId="{8DBDFB73-56FB-4A74-B64D-8220E0A50542}" srcOrd="0" destOrd="2" presId="urn:microsoft.com/office/officeart/2005/8/layout/hList1"/>
    <dgm:cxn modelId="{3DB3136F-7B8C-45C9-A0B1-CC45CE4948AE}" srcId="{D0FF1BE3-5382-48A0-8C6D-4D292B20465D}" destId="{66BB6E5F-9A58-4A6F-A4AB-EE184995DEE6}" srcOrd="1" destOrd="0" parTransId="{6F963BF5-DE68-4175-8F47-95D7F32ED787}" sibTransId="{A75C2FC6-7A46-4BE4-AF68-DC0A579BCBF2}"/>
    <dgm:cxn modelId="{28D731BB-60D9-430C-9442-90164E5F36C2}" type="presOf" srcId="{F259401F-20CD-4943-9A22-6B1D5C16D2D4}" destId="{9A3E81AC-FEE2-4C2F-B22B-870ACEA4EA9F}" srcOrd="0" destOrd="0" presId="urn:microsoft.com/office/officeart/2005/8/layout/hList1"/>
    <dgm:cxn modelId="{E3E63B18-E0B9-49EE-8C0C-420D0AC779C3}" type="presOf" srcId="{4B531CFF-7C6B-4CE8-B5C6-F7F8497F99A1}" destId="{8DBDFB73-56FB-4A74-B64D-8220E0A50542}" srcOrd="0" destOrd="0" presId="urn:microsoft.com/office/officeart/2005/8/layout/hList1"/>
    <dgm:cxn modelId="{338AC348-6F8A-48A5-B925-01C63D84BD81}" type="presOf" srcId="{B30B06A0-0656-4751-BCA3-F4A1B9E15D2A}" destId="{8DBDFB73-56FB-4A74-B64D-8220E0A50542}" srcOrd="0" destOrd="1" presId="urn:microsoft.com/office/officeart/2005/8/layout/hList1"/>
    <dgm:cxn modelId="{2AB81E78-396F-459D-A638-9F2638D9CA5B}" srcId="{D0FF1BE3-5382-48A0-8C6D-4D292B20465D}" destId="{CC0AC1CB-10D1-4C68-A228-E338E12F284F}" srcOrd="2" destOrd="0" parTransId="{667E4F76-9229-454C-9568-D12F52D6C84E}" sibTransId="{6F8D4CB9-BD6C-40C7-8F00-EB627A0C72BB}"/>
    <dgm:cxn modelId="{D71F3F44-4500-4DF3-A1D5-5906164DC393}" type="presOf" srcId="{CC0AC1CB-10D1-4C68-A228-E338E12F284F}" destId="{9A3E81AC-FEE2-4C2F-B22B-870ACEA4EA9F}" srcOrd="0" destOrd="2" presId="urn:microsoft.com/office/officeart/2005/8/layout/hList1"/>
    <dgm:cxn modelId="{8195BDB8-4B5F-4596-B0DD-6512BB00BC01}" type="presOf" srcId="{A61E38CF-534A-417A-ABE7-227024C067B5}" destId="{335AAFA6-3BFB-42F3-8FE8-FDAA878A422C}" srcOrd="0" destOrd="0" presId="urn:microsoft.com/office/officeart/2005/8/layout/hList1"/>
    <dgm:cxn modelId="{2A224189-5E79-4D17-A660-86249E3A80AC}" type="presOf" srcId="{66BB6E5F-9A58-4A6F-A4AB-EE184995DEE6}" destId="{9A3E81AC-FEE2-4C2F-B22B-870ACEA4EA9F}" srcOrd="0" destOrd="1" presId="urn:microsoft.com/office/officeart/2005/8/layout/hList1"/>
    <dgm:cxn modelId="{2D457C18-B879-4127-8B4B-03DDCE9C736C}" srcId="{BF41C5D7-F11F-4077-81C5-036D216E0CE0}" destId="{4B531CFF-7C6B-4CE8-B5C6-F7F8497F99A1}" srcOrd="0" destOrd="0" parTransId="{CE9B9DEC-6AE8-46BD-AA67-77E3EE424BB7}" sibTransId="{557A5015-A2B3-4334-8348-D9D565006AAA}"/>
    <dgm:cxn modelId="{524AE1D0-3809-4882-B70E-550451434480}" type="presOf" srcId="{BF41C5D7-F11F-4077-81C5-036D216E0CE0}" destId="{073182B1-965A-4F62-A1E4-BD0A112AECA7}" srcOrd="0" destOrd="0" presId="urn:microsoft.com/office/officeart/2005/8/layout/hList1"/>
    <dgm:cxn modelId="{576DCBB0-E892-4ACA-91AE-F998895CED22}" type="presParOf" srcId="{335AAFA6-3BFB-42F3-8FE8-FDAA878A422C}" destId="{9C5FC80D-6104-4B06-A381-71D12F24045B}" srcOrd="0" destOrd="0" presId="urn:microsoft.com/office/officeart/2005/8/layout/hList1"/>
    <dgm:cxn modelId="{AB5CDFF5-46D5-4BC1-98AB-9453EC15077D}" type="presParOf" srcId="{9C5FC80D-6104-4B06-A381-71D12F24045B}" destId="{073182B1-965A-4F62-A1E4-BD0A112AECA7}" srcOrd="0" destOrd="0" presId="urn:microsoft.com/office/officeart/2005/8/layout/hList1"/>
    <dgm:cxn modelId="{B5158B4F-8FC0-465A-A410-FF8C45827656}" type="presParOf" srcId="{9C5FC80D-6104-4B06-A381-71D12F24045B}" destId="{8DBDFB73-56FB-4A74-B64D-8220E0A50542}" srcOrd="1" destOrd="0" presId="urn:microsoft.com/office/officeart/2005/8/layout/hList1"/>
    <dgm:cxn modelId="{FC9AA91F-D96F-4C47-974B-8EF7B29A7099}" type="presParOf" srcId="{335AAFA6-3BFB-42F3-8FE8-FDAA878A422C}" destId="{A6B0156A-0691-4B6E-9CC0-6789280DF8DB}" srcOrd="1" destOrd="0" presId="urn:microsoft.com/office/officeart/2005/8/layout/hList1"/>
    <dgm:cxn modelId="{68D9B72B-46AD-41AC-9E9D-160261D47E76}" type="presParOf" srcId="{335AAFA6-3BFB-42F3-8FE8-FDAA878A422C}" destId="{A46593DE-13E9-492A-885D-C68FA99DB846}" srcOrd="2" destOrd="0" presId="urn:microsoft.com/office/officeart/2005/8/layout/hList1"/>
    <dgm:cxn modelId="{C035C995-2727-48C3-A1C1-FE7673200AC9}" type="presParOf" srcId="{A46593DE-13E9-492A-885D-C68FA99DB846}" destId="{E96B8A5D-6617-4E72-8A79-8AEF0511BBB2}" srcOrd="0" destOrd="0" presId="urn:microsoft.com/office/officeart/2005/8/layout/hList1"/>
    <dgm:cxn modelId="{B66AB37E-7A93-4E6E-A525-28D30DFDF7B0}" type="presParOf" srcId="{A46593DE-13E9-492A-885D-C68FA99DB846}" destId="{9A3E81AC-FEE2-4C2F-B22B-870ACEA4EA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A7896-ECEB-4E4C-940E-8D39644F1D1A}">
      <dsp:nvSpPr>
        <dsp:cNvPr id="0" name=""/>
        <dsp:cNvSpPr/>
      </dsp:nvSpPr>
      <dsp:spPr>
        <a:xfrm>
          <a:off x="216112" y="0"/>
          <a:ext cx="8611227" cy="46637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96984E-438F-41EB-946B-A19924B2D4A3}">
      <dsp:nvSpPr>
        <dsp:cNvPr id="0" name=""/>
        <dsp:cNvSpPr/>
      </dsp:nvSpPr>
      <dsp:spPr>
        <a:xfrm>
          <a:off x="1515631" y="3467996"/>
          <a:ext cx="171627" cy="1716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01A74A-74C9-44DA-B972-0CCF95AC82E7}">
      <dsp:nvSpPr>
        <dsp:cNvPr id="0" name=""/>
        <dsp:cNvSpPr/>
      </dsp:nvSpPr>
      <dsp:spPr>
        <a:xfrm>
          <a:off x="1322980" y="3710040"/>
          <a:ext cx="2323992" cy="686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01-08 Autorizaciones y registro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02-08 Solvencia</a:t>
          </a:r>
          <a:endParaRPr lang="es-CR" sz="1400" b="1" kern="1200" dirty="0"/>
        </a:p>
      </dsp:txBody>
      <dsp:txXfrm>
        <a:off x="1322980" y="3710040"/>
        <a:ext cx="2323992" cy="686502"/>
      </dsp:txXfrm>
    </dsp:sp>
    <dsp:sp modelId="{7868EDAA-0E36-4FCC-A3B9-A86C2DB525D4}">
      <dsp:nvSpPr>
        <dsp:cNvPr id="0" name=""/>
        <dsp:cNvSpPr/>
      </dsp:nvSpPr>
      <dsp:spPr>
        <a:xfrm>
          <a:off x="2444658" y="2575346"/>
          <a:ext cx="268634" cy="268634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D434C8-836C-4FD5-BE2F-F457FEE0FDEC}">
      <dsp:nvSpPr>
        <dsp:cNvPr id="0" name=""/>
        <dsp:cNvSpPr/>
      </dsp:nvSpPr>
      <dsp:spPr>
        <a:xfrm>
          <a:off x="2149245" y="3048617"/>
          <a:ext cx="2036973" cy="49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4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smtClean="0"/>
            <a:t>03-10 Comercialización       Normativa contable</a:t>
          </a:r>
          <a:endParaRPr lang="es-CR" sz="1400" b="1" kern="1200" dirty="0"/>
        </a:p>
      </dsp:txBody>
      <dsp:txXfrm>
        <a:off x="2149245" y="3048617"/>
        <a:ext cx="2036973" cy="491834"/>
      </dsp:txXfrm>
    </dsp:sp>
    <dsp:sp modelId="{E77094F6-A699-4329-A551-9C5BE27D95A1}">
      <dsp:nvSpPr>
        <dsp:cNvPr id="0" name=""/>
        <dsp:cNvSpPr/>
      </dsp:nvSpPr>
      <dsp:spPr>
        <a:xfrm>
          <a:off x="3845814" y="1855023"/>
          <a:ext cx="358179" cy="358179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DB64AA-849E-4E2C-A478-C3A585881C58}">
      <dsp:nvSpPr>
        <dsp:cNvPr id="0" name=""/>
        <dsp:cNvSpPr/>
      </dsp:nvSpPr>
      <dsp:spPr>
        <a:xfrm>
          <a:off x="3747470" y="2380791"/>
          <a:ext cx="1404001" cy="103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9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smtClean="0"/>
            <a:t>04-10 Seguros obligatorios</a:t>
          </a:r>
          <a:endParaRPr lang="es-CR" sz="1400" b="1" kern="1200" dirty="0"/>
        </a:p>
      </dsp:txBody>
      <dsp:txXfrm>
        <a:off x="3747470" y="2380791"/>
        <a:ext cx="1404001" cy="1030361"/>
      </dsp:txXfrm>
    </dsp:sp>
    <dsp:sp modelId="{E935DB78-8752-4211-8A0C-49BB2F0CAA60}">
      <dsp:nvSpPr>
        <dsp:cNvPr id="0" name=""/>
        <dsp:cNvSpPr/>
      </dsp:nvSpPr>
      <dsp:spPr>
        <a:xfrm>
          <a:off x="5404032" y="1187212"/>
          <a:ext cx="462648" cy="462648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DBC971-7F2A-4F3D-A3C4-E8C031A9A166}">
      <dsp:nvSpPr>
        <dsp:cNvPr id="0" name=""/>
        <dsp:cNvSpPr/>
      </dsp:nvSpPr>
      <dsp:spPr>
        <a:xfrm>
          <a:off x="5051472" y="2024683"/>
          <a:ext cx="1772420" cy="195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4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smtClean="0"/>
            <a:t>05-13 Seguros colectivos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smtClean="0"/>
            <a:t>06-13 Protección  asegurado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400" b="1" kern="1200" smtClean="0"/>
            <a:t>02-13 Solvencia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400" b="1" kern="1200" smtClean="0"/>
            <a:t>Reforma  integral normativa contable</a:t>
          </a:r>
          <a:endParaRPr lang="es-CR" sz="1400" b="1" kern="1200" dirty="0" smtClean="0"/>
        </a:p>
      </dsp:txBody>
      <dsp:txXfrm>
        <a:off x="5051472" y="2024683"/>
        <a:ext cx="1772420" cy="1959244"/>
      </dsp:txXfrm>
    </dsp:sp>
    <dsp:sp modelId="{859E29AD-246C-49B9-B5B3-787A93865F41}">
      <dsp:nvSpPr>
        <dsp:cNvPr id="0" name=""/>
        <dsp:cNvSpPr/>
      </dsp:nvSpPr>
      <dsp:spPr>
        <a:xfrm>
          <a:off x="7163066" y="816207"/>
          <a:ext cx="589503" cy="58950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0AEB6F-4F8E-44D2-92CE-F82F4BC3C436}">
      <dsp:nvSpPr>
        <dsp:cNvPr id="0" name=""/>
        <dsp:cNvSpPr/>
      </dsp:nvSpPr>
      <dsp:spPr>
        <a:xfrm>
          <a:off x="6675495" y="2232396"/>
          <a:ext cx="2284930" cy="53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6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smtClean="0"/>
            <a:t>07-14 Reglamento Registro Único Beneficiarios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smtClean="0"/>
            <a:t> 08-14 Reglamento Registro de Productos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b="1" kern="1200" dirty="0"/>
        </a:p>
      </dsp:txBody>
      <dsp:txXfrm>
        <a:off x="6675495" y="2232396"/>
        <a:ext cx="2284930" cy="533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3E44-1B11-4B9E-9D8E-4B059157B1BD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Reglamento de Gobierno Corporativo</a:t>
          </a:r>
          <a:endParaRPr lang="es-CR" sz="2300" kern="1200" dirty="0"/>
        </a:p>
      </dsp:txBody>
      <dsp:txXfrm>
        <a:off x="0" y="127000"/>
        <a:ext cx="1904999" cy="1143000"/>
      </dsp:txXfrm>
    </dsp:sp>
    <dsp:sp modelId="{BC382AC4-D50E-400B-A57E-36B3AF1034AB}">
      <dsp:nvSpPr>
        <dsp:cNvPr id="0" name=""/>
        <dsp:cNvSpPr/>
      </dsp:nvSpPr>
      <dsp:spPr>
        <a:xfrm>
          <a:off x="2095500" y="144019"/>
          <a:ext cx="1904999" cy="1143000"/>
        </a:xfrm>
        <a:prstGeom prst="rect">
          <a:avLst/>
        </a:prstGeom>
        <a:solidFill>
          <a:schemeClr val="accent2">
            <a:shade val="80000"/>
            <a:hueOff val="-5979"/>
            <a:satOff val="-671"/>
            <a:lumOff val="4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Auditores Externos</a:t>
          </a:r>
          <a:endParaRPr lang="es-CR" sz="2300" kern="1200" dirty="0"/>
        </a:p>
      </dsp:txBody>
      <dsp:txXfrm>
        <a:off x="2095500" y="144019"/>
        <a:ext cx="1904999" cy="1143000"/>
      </dsp:txXfrm>
    </dsp:sp>
    <dsp:sp modelId="{D50199DD-CFA1-4668-B7AE-D94A123CCB16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Revelación de información financiera</a:t>
          </a:r>
          <a:endParaRPr lang="es-CR" sz="2300" kern="1200" dirty="0"/>
        </a:p>
      </dsp:txBody>
      <dsp:txXfrm>
        <a:off x="4191000" y="127000"/>
        <a:ext cx="1904999" cy="1143000"/>
      </dsp:txXfrm>
    </dsp:sp>
    <dsp:sp modelId="{E2E5E4C2-D6E8-4C2E-A922-625BED666120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Legitimación de capitales</a:t>
          </a:r>
          <a:endParaRPr lang="es-CR" sz="2300" kern="1200" dirty="0"/>
        </a:p>
      </dsp:txBody>
      <dsp:txXfrm>
        <a:off x="0" y="1460500"/>
        <a:ext cx="1904999" cy="1143000"/>
      </dsp:txXfrm>
    </dsp:sp>
    <dsp:sp modelId="{A441AB61-5201-4FD9-B6D8-C68B7D3CA56C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Grupos Financieros</a:t>
          </a:r>
          <a:endParaRPr lang="es-CR" sz="2300" kern="1200" dirty="0"/>
        </a:p>
      </dsp:txBody>
      <dsp:txXfrm>
        <a:off x="2095500" y="1460500"/>
        <a:ext cx="1904999" cy="1143000"/>
      </dsp:txXfrm>
    </dsp:sp>
    <dsp:sp modelId="{B432021E-4297-4C6F-A5AE-AA2F8D2CF126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2">
            <a:shade val="80000"/>
            <a:hueOff val="-29893"/>
            <a:satOff val="-3353"/>
            <a:lumOff val="21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Valoración de Carteras de inversión</a:t>
          </a:r>
          <a:endParaRPr lang="es-CR" sz="2300" kern="1200" dirty="0"/>
        </a:p>
      </dsp:txBody>
      <dsp:txXfrm>
        <a:off x="4191000" y="1460500"/>
        <a:ext cx="1904999" cy="1143000"/>
      </dsp:txXfrm>
    </dsp:sp>
    <dsp:sp modelId="{E1723B98-BEE5-4EBE-B9B7-05A8818B60B2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Lineamientos Contables</a:t>
          </a:r>
          <a:endParaRPr lang="es-CR" sz="2300" kern="1200" dirty="0"/>
        </a:p>
      </dsp:txBody>
      <dsp:txXfrm>
        <a:off x="2095500" y="2793999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484ED-0AB2-4672-BADB-F97617C2904D}">
      <dsp:nvSpPr>
        <dsp:cNvPr id="0" name=""/>
        <dsp:cNvSpPr/>
      </dsp:nvSpPr>
      <dsp:spPr>
        <a:xfrm>
          <a:off x="0" y="0"/>
          <a:ext cx="7272146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42B09-FEE6-447F-B3DA-CA4E26896A07}">
      <dsp:nvSpPr>
        <dsp:cNvPr id="0" name=""/>
        <dsp:cNvSpPr/>
      </dsp:nvSpPr>
      <dsp:spPr>
        <a:xfrm>
          <a:off x="0" y="0"/>
          <a:ext cx="1454429" cy="61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smtClean="0"/>
            <a:t>Solvencia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b="1" kern="1200" dirty="0"/>
        </a:p>
      </dsp:txBody>
      <dsp:txXfrm>
        <a:off x="0" y="0"/>
        <a:ext cx="1454429" cy="617341"/>
      </dsp:txXfrm>
    </dsp:sp>
    <dsp:sp modelId="{0B1E97CA-A04E-47EA-AF45-5C9C830D093B}">
      <dsp:nvSpPr>
        <dsp:cNvPr id="0" name=""/>
        <dsp:cNvSpPr/>
      </dsp:nvSpPr>
      <dsp:spPr>
        <a:xfrm>
          <a:off x="1563511" y="35359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smtClean="0"/>
            <a:t>Consolidación  de normas emitidas en el 2014 sobre el régimen de suficiencia de capital </a:t>
          </a:r>
          <a:endParaRPr lang="es-CR" sz="1900" kern="1200" dirty="0"/>
        </a:p>
      </dsp:txBody>
      <dsp:txXfrm>
        <a:off x="1563511" y="35359"/>
        <a:ext cx="5708634" cy="707181"/>
      </dsp:txXfrm>
    </dsp:sp>
    <dsp:sp modelId="{7F60BB8F-6CFE-4A41-B321-D94A54138B48}">
      <dsp:nvSpPr>
        <dsp:cNvPr id="0" name=""/>
        <dsp:cNvSpPr/>
      </dsp:nvSpPr>
      <dsp:spPr>
        <a:xfrm>
          <a:off x="1454429" y="742540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BA34-CF9B-4744-82DA-465A35A3398A}">
      <dsp:nvSpPr>
        <dsp:cNvPr id="0" name=""/>
        <dsp:cNvSpPr/>
      </dsp:nvSpPr>
      <dsp:spPr>
        <a:xfrm>
          <a:off x="1563511" y="777899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smtClean="0"/>
            <a:t>Publicación trimestral del Índice de Suficiencia de Capital</a:t>
          </a:r>
          <a:endParaRPr lang="es-CR" sz="1900" kern="1200" dirty="0"/>
        </a:p>
      </dsp:txBody>
      <dsp:txXfrm>
        <a:off x="1563511" y="777899"/>
        <a:ext cx="5708634" cy="707181"/>
      </dsp:txXfrm>
    </dsp:sp>
    <dsp:sp modelId="{0FE8ED0D-8087-43DE-B507-16E36E5E889F}">
      <dsp:nvSpPr>
        <dsp:cNvPr id="0" name=""/>
        <dsp:cNvSpPr/>
      </dsp:nvSpPr>
      <dsp:spPr>
        <a:xfrm>
          <a:off x="1454429" y="1485081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50EBB-AD86-486B-9955-F1DBAA308CD7}">
      <dsp:nvSpPr>
        <dsp:cNvPr id="0" name=""/>
        <dsp:cNvSpPr/>
      </dsp:nvSpPr>
      <dsp:spPr>
        <a:xfrm>
          <a:off x="1563511" y="1584178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smtClean="0"/>
            <a:t>Replanteamiento de la tasa de interés regulatoria para el cálculo de provisiones</a:t>
          </a:r>
          <a:endParaRPr lang="es-CR" sz="1900" kern="1200" dirty="0"/>
        </a:p>
      </dsp:txBody>
      <dsp:txXfrm>
        <a:off x="1563511" y="1584178"/>
        <a:ext cx="5708634" cy="707181"/>
      </dsp:txXfrm>
    </dsp:sp>
    <dsp:sp modelId="{393B555A-9DDF-4F9E-B17F-EDBBC931C1B0}">
      <dsp:nvSpPr>
        <dsp:cNvPr id="0" name=""/>
        <dsp:cNvSpPr/>
      </dsp:nvSpPr>
      <dsp:spPr>
        <a:xfrm>
          <a:off x="1454429" y="2227622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DFA87-F359-4307-AFBC-61C56A6DDB6C}">
      <dsp:nvSpPr>
        <dsp:cNvPr id="0" name=""/>
        <dsp:cNvSpPr/>
      </dsp:nvSpPr>
      <dsp:spPr>
        <a:xfrm>
          <a:off x="0" y="2262981"/>
          <a:ext cx="7272146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BE2BA-501F-4ECF-80C3-361473C50C12}">
      <dsp:nvSpPr>
        <dsp:cNvPr id="0" name=""/>
        <dsp:cNvSpPr/>
      </dsp:nvSpPr>
      <dsp:spPr>
        <a:xfrm>
          <a:off x="0" y="2262981"/>
          <a:ext cx="1454429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smtClean="0"/>
            <a:t>Información financiera</a:t>
          </a:r>
          <a:endParaRPr lang="es-CR" sz="1800" b="1" kern="1200" dirty="0" smtClean="0"/>
        </a:p>
      </dsp:txBody>
      <dsp:txXfrm>
        <a:off x="0" y="2262981"/>
        <a:ext cx="1454429" cy="2262981"/>
      </dsp:txXfrm>
    </dsp:sp>
    <dsp:sp modelId="{ABFC82BE-D850-430E-B46C-DA5DDDDE3BB7}">
      <dsp:nvSpPr>
        <dsp:cNvPr id="0" name=""/>
        <dsp:cNvSpPr/>
      </dsp:nvSpPr>
      <dsp:spPr>
        <a:xfrm>
          <a:off x="1563511" y="2298340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Implementación de nuevo manual de cuentas </a:t>
          </a:r>
        </a:p>
      </dsp:txBody>
      <dsp:txXfrm>
        <a:off x="1563511" y="2298340"/>
        <a:ext cx="5708634" cy="707181"/>
      </dsp:txXfrm>
    </dsp:sp>
    <dsp:sp modelId="{93FE4847-A86A-4730-BD88-2E04A30604CE}">
      <dsp:nvSpPr>
        <dsp:cNvPr id="0" name=""/>
        <dsp:cNvSpPr/>
      </dsp:nvSpPr>
      <dsp:spPr>
        <a:xfrm>
          <a:off x="1454429" y="3005522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1EA49-3C63-410E-98DB-93498E609884}">
      <dsp:nvSpPr>
        <dsp:cNvPr id="0" name=""/>
        <dsp:cNvSpPr/>
      </dsp:nvSpPr>
      <dsp:spPr>
        <a:xfrm>
          <a:off x="1563511" y="3040881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Consolidación de normativa de revelación de información – modelos de información.</a:t>
          </a:r>
        </a:p>
      </dsp:txBody>
      <dsp:txXfrm>
        <a:off x="1563511" y="3040881"/>
        <a:ext cx="5708634" cy="707181"/>
      </dsp:txXfrm>
    </dsp:sp>
    <dsp:sp modelId="{BE144CD1-124F-4FD0-8EE6-F87EC3A6FDBF}">
      <dsp:nvSpPr>
        <dsp:cNvPr id="0" name=""/>
        <dsp:cNvSpPr/>
      </dsp:nvSpPr>
      <dsp:spPr>
        <a:xfrm>
          <a:off x="1454429" y="3748063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78781-97CC-4240-843E-5E2605029D54}">
      <dsp:nvSpPr>
        <dsp:cNvPr id="0" name=""/>
        <dsp:cNvSpPr/>
      </dsp:nvSpPr>
      <dsp:spPr>
        <a:xfrm>
          <a:off x="1563511" y="3783422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smtClean="0"/>
            <a:t>Primeros resultados del Sistema de indicadores de alerta temprana</a:t>
          </a:r>
          <a:endParaRPr lang="es-CR" sz="1900" kern="1200" dirty="0" smtClean="0"/>
        </a:p>
      </dsp:txBody>
      <dsp:txXfrm>
        <a:off x="1563511" y="3783422"/>
        <a:ext cx="5708634" cy="707181"/>
      </dsp:txXfrm>
    </dsp:sp>
    <dsp:sp modelId="{5FAF905C-5018-4472-BE49-0ECA0F4199EA}">
      <dsp:nvSpPr>
        <dsp:cNvPr id="0" name=""/>
        <dsp:cNvSpPr/>
      </dsp:nvSpPr>
      <dsp:spPr>
        <a:xfrm>
          <a:off x="1454429" y="4490603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484ED-0AB2-4672-BADB-F97617C2904D}">
      <dsp:nvSpPr>
        <dsp:cNvPr id="0" name=""/>
        <dsp:cNvSpPr/>
      </dsp:nvSpPr>
      <dsp:spPr>
        <a:xfrm>
          <a:off x="0" y="662"/>
          <a:ext cx="7272146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42B09-FEE6-447F-B3DA-CA4E26896A07}">
      <dsp:nvSpPr>
        <dsp:cNvPr id="0" name=""/>
        <dsp:cNvSpPr/>
      </dsp:nvSpPr>
      <dsp:spPr>
        <a:xfrm>
          <a:off x="0" y="662"/>
          <a:ext cx="1454429" cy="61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/>
            <a:t>Mejora Regulatoria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b="1" kern="1200" dirty="0"/>
        </a:p>
      </dsp:txBody>
      <dsp:txXfrm>
        <a:off x="0" y="662"/>
        <a:ext cx="1454429" cy="617341"/>
      </dsp:txXfrm>
    </dsp:sp>
    <dsp:sp modelId="{0B1E97CA-A04E-47EA-AF45-5C9C830D093B}">
      <dsp:nvSpPr>
        <dsp:cNvPr id="0" name=""/>
        <dsp:cNvSpPr/>
      </dsp:nvSpPr>
      <dsp:spPr>
        <a:xfrm>
          <a:off x="1563511" y="53259"/>
          <a:ext cx="5708634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smtClean="0"/>
            <a:t>Implementación de nueva normativa de registro de productos (File and use  + automatización)</a:t>
          </a:r>
          <a:endParaRPr lang="es-CR" sz="1500" kern="1200" dirty="0"/>
        </a:p>
      </dsp:txBody>
      <dsp:txXfrm>
        <a:off x="1563511" y="53259"/>
        <a:ext cx="5708634" cy="1051932"/>
      </dsp:txXfrm>
    </dsp:sp>
    <dsp:sp modelId="{7F60BB8F-6CFE-4A41-B321-D94A54138B48}">
      <dsp:nvSpPr>
        <dsp:cNvPr id="0" name=""/>
        <dsp:cNvSpPr/>
      </dsp:nvSpPr>
      <dsp:spPr>
        <a:xfrm>
          <a:off x="1454429" y="864096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BA34-CF9B-4744-82DA-465A35A3398A}">
      <dsp:nvSpPr>
        <dsp:cNvPr id="0" name=""/>
        <dsp:cNvSpPr/>
      </dsp:nvSpPr>
      <dsp:spPr>
        <a:xfrm>
          <a:off x="1563511" y="1157789"/>
          <a:ext cx="5708634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Emisión e implementación de nueva normativa de registro de agentes y corredores de seguros (simplificación + automatización)</a:t>
          </a:r>
          <a:endParaRPr lang="es-CR" sz="1500" kern="1200" dirty="0"/>
        </a:p>
      </dsp:txBody>
      <dsp:txXfrm>
        <a:off x="1563511" y="1157789"/>
        <a:ext cx="5708634" cy="1051932"/>
      </dsp:txXfrm>
    </dsp:sp>
    <dsp:sp modelId="{0FE8ED0D-8087-43DE-B507-16E36E5E889F}">
      <dsp:nvSpPr>
        <dsp:cNvPr id="0" name=""/>
        <dsp:cNvSpPr/>
      </dsp:nvSpPr>
      <dsp:spPr>
        <a:xfrm>
          <a:off x="1454429" y="1800201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DFA87-F359-4307-AFBC-61C56A6DDB6C}">
      <dsp:nvSpPr>
        <dsp:cNvPr id="0" name=""/>
        <dsp:cNvSpPr/>
      </dsp:nvSpPr>
      <dsp:spPr>
        <a:xfrm>
          <a:off x="0" y="2262318"/>
          <a:ext cx="7272146" cy="0"/>
        </a:xfrm>
        <a:prstGeom prst="lin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BE2BA-501F-4ECF-80C3-361473C50C12}">
      <dsp:nvSpPr>
        <dsp:cNvPr id="0" name=""/>
        <dsp:cNvSpPr/>
      </dsp:nvSpPr>
      <dsp:spPr>
        <a:xfrm>
          <a:off x="0" y="2262318"/>
          <a:ext cx="1454429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smtClean="0"/>
            <a:t>Otra Normativa</a:t>
          </a:r>
          <a:endParaRPr lang="es-CR" sz="1800" b="1" kern="1200" dirty="0" smtClean="0"/>
        </a:p>
      </dsp:txBody>
      <dsp:txXfrm>
        <a:off x="0" y="2262318"/>
        <a:ext cx="1454429" cy="2262981"/>
      </dsp:txXfrm>
    </dsp:sp>
    <dsp:sp modelId="{ABFC82BE-D850-430E-B46C-DA5DDDDE3BB7}">
      <dsp:nvSpPr>
        <dsp:cNvPr id="0" name=""/>
        <dsp:cNvSpPr/>
      </dsp:nvSpPr>
      <dsp:spPr>
        <a:xfrm>
          <a:off x="1563511" y="2297677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Implementación del Registro de Asegurados del Seguro Obligatorio de Vehículos Automotores</a:t>
          </a:r>
        </a:p>
      </dsp:txBody>
      <dsp:txXfrm>
        <a:off x="1563511" y="2297677"/>
        <a:ext cx="5708634" cy="707181"/>
      </dsp:txXfrm>
    </dsp:sp>
    <dsp:sp modelId="{93FE4847-A86A-4730-BD88-2E04A30604CE}">
      <dsp:nvSpPr>
        <dsp:cNvPr id="0" name=""/>
        <dsp:cNvSpPr/>
      </dsp:nvSpPr>
      <dsp:spPr>
        <a:xfrm>
          <a:off x="1454429" y="3004859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1EA49-3C63-410E-98DB-93498E609884}">
      <dsp:nvSpPr>
        <dsp:cNvPr id="0" name=""/>
        <dsp:cNvSpPr/>
      </dsp:nvSpPr>
      <dsp:spPr>
        <a:xfrm>
          <a:off x="1563511" y="3040218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smtClean="0"/>
            <a:t>Consolidación del Registro de Beneficiarios de Pólizas de Vida</a:t>
          </a:r>
          <a:endParaRPr lang="es-CR" sz="1500" kern="1200" dirty="0" smtClean="0"/>
        </a:p>
      </dsp:txBody>
      <dsp:txXfrm>
        <a:off x="1563511" y="3040218"/>
        <a:ext cx="5708634" cy="707181"/>
      </dsp:txXfrm>
    </dsp:sp>
    <dsp:sp modelId="{BE144CD1-124F-4FD0-8EE6-F87EC3A6FDBF}">
      <dsp:nvSpPr>
        <dsp:cNvPr id="0" name=""/>
        <dsp:cNvSpPr/>
      </dsp:nvSpPr>
      <dsp:spPr>
        <a:xfrm>
          <a:off x="1454429" y="3747400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78781-97CC-4240-843E-5E2605029D54}">
      <dsp:nvSpPr>
        <dsp:cNvPr id="0" name=""/>
        <dsp:cNvSpPr/>
      </dsp:nvSpPr>
      <dsp:spPr>
        <a:xfrm>
          <a:off x="1563511" y="3782759"/>
          <a:ext cx="5708634" cy="7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Elaboración del Decreto para el funcionamiento del Seguro Obligatorio de Vehículos Automotores a partir de los cambios en la Ley de Transito</a:t>
          </a:r>
        </a:p>
      </dsp:txBody>
      <dsp:txXfrm>
        <a:off x="1563511" y="3782759"/>
        <a:ext cx="5708634" cy="707181"/>
      </dsp:txXfrm>
    </dsp:sp>
    <dsp:sp modelId="{5FAF905C-5018-4472-BE49-0ECA0F4199EA}">
      <dsp:nvSpPr>
        <dsp:cNvPr id="0" name=""/>
        <dsp:cNvSpPr/>
      </dsp:nvSpPr>
      <dsp:spPr>
        <a:xfrm>
          <a:off x="1454429" y="4489940"/>
          <a:ext cx="58177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7680C-BA25-427D-BFDD-2D6B9A5B06FF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u="sng" kern="1200" dirty="0" smtClean="0"/>
            <a:t>Supervisión</a:t>
          </a:r>
          <a:endParaRPr lang="es-CR" sz="22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Modelo de Evaluación SBR</a:t>
          </a:r>
          <a:endParaRPr lang="es-C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Modelo de Supervisión  de Intermediarios</a:t>
          </a:r>
          <a:endParaRPr lang="es-C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Mejoras régimen de solvencia</a:t>
          </a:r>
          <a:endParaRPr lang="es-CR" sz="1700" kern="1200" dirty="0"/>
        </a:p>
      </dsp:txBody>
      <dsp:txXfrm rot="5400000">
        <a:off x="744" y="812800"/>
        <a:ext cx="1934765" cy="2438400"/>
      </dsp:txXfrm>
    </dsp:sp>
    <dsp:sp modelId="{14000632-8337-4388-A720-E6491EDE1F6D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u="sng" kern="1200" dirty="0" smtClean="0"/>
            <a:t>Inclusión</a:t>
          </a:r>
          <a:endParaRPr lang="es-CR" sz="22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Revisión normativa seguros inclusivos</a:t>
          </a:r>
          <a:endParaRPr lang="es-CR" sz="1700" kern="1200" dirty="0"/>
        </a:p>
      </dsp:txBody>
      <dsp:txXfrm rot="5400000">
        <a:off x="2080617" y="812800"/>
        <a:ext cx="1934765" cy="2438400"/>
      </dsp:txXfrm>
    </dsp:sp>
    <dsp:sp modelId="{F46C9F87-068E-4061-A083-5464A8AEE3EE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b="1" u="sng" kern="1200" dirty="0" smtClean="0"/>
            <a:t>Excelencia Operacional</a:t>
          </a:r>
          <a:endParaRPr lang="es-CR" sz="22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700" kern="1200" dirty="0" smtClean="0"/>
            <a:t>Simplificación y Automatización de Trámites</a:t>
          </a:r>
          <a:endParaRPr lang="es-CR" sz="1700" kern="1200" dirty="0"/>
        </a:p>
      </dsp:txBody>
      <dsp:txXfrm rot="5400000">
        <a:off x="4160490" y="812800"/>
        <a:ext cx="1934765" cy="243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3C276-AC7F-4FC8-8B12-ED6877A1D8B3}">
      <dsp:nvSpPr>
        <dsp:cNvPr id="0" name=""/>
        <dsp:cNvSpPr/>
      </dsp:nvSpPr>
      <dsp:spPr>
        <a:xfrm>
          <a:off x="2141688" y="9470"/>
          <a:ext cx="2411360" cy="2042510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Infraestructura de información</a:t>
          </a:r>
        </a:p>
      </dsp:txBody>
      <dsp:txXfrm>
        <a:off x="2744528" y="1030725"/>
        <a:ext cx="1205680" cy="1021255"/>
      </dsp:txXfrm>
    </dsp:sp>
    <dsp:sp modelId="{8C003071-2C70-4C17-AAC1-346E1E104FFA}">
      <dsp:nvSpPr>
        <dsp:cNvPr id="0" name=""/>
        <dsp:cNvSpPr/>
      </dsp:nvSpPr>
      <dsp:spPr>
        <a:xfrm>
          <a:off x="1020795" y="1879202"/>
          <a:ext cx="2410912" cy="2106819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Requerimiento de capital de solvencia</a:t>
          </a:r>
        </a:p>
      </dsp:txBody>
      <dsp:txXfrm>
        <a:off x="1623523" y="2932612"/>
        <a:ext cx="1205456" cy="1053409"/>
      </dsp:txXfrm>
    </dsp:sp>
    <dsp:sp modelId="{C9FBD69A-AD64-4317-80EE-AC2FC470C8F1}">
      <dsp:nvSpPr>
        <dsp:cNvPr id="0" name=""/>
        <dsp:cNvSpPr/>
      </dsp:nvSpPr>
      <dsp:spPr>
        <a:xfrm rot="10800000">
          <a:off x="2277439" y="1920879"/>
          <a:ext cx="2213873" cy="2110542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SBR</a:t>
          </a:r>
        </a:p>
      </dsp:txBody>
      <dsp:txXfrm rot="10800000">
        <a:off x="2830907" y="1920879"/>
        <a:ext cx="1106937" cy="1055271"/>
      </dsp:txXfrm>
    </dsp:sp>
    <dsp:sp modelId="{E2B64639-EADD-4BF0-87B4-C287382BEDFF}">
      <dsp:nvSpPr>
        <dsp:cNvPr id="0" name=""/>
        <dsp:cNvSpPr/>
      </dsp:nvSpPr>
      <dsp:spPr>
        <a:xfrm>
          <a:off x="3254607" y="1849265"/>
          <a:ext cx="2390405" cy="2166694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Modelo de evaluación SBR</a:t>
          </a:r>
          <a:endParaRPr lang="es-CR" sz="16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852208" y="2932612"/>
        <a:ext cx="1195203" cy="10833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182B1-965A-4F62-A1E4-BD0A112AECA7}">
      <dsp:nvSpPr>
        <dsp:cNvPr id="0" name=""/>
        <dsp:cNvSpPr/>
      </dsp:nvSpPr>
      <dsp:spPr>
        <a:xfrm>
          <a:off x="38" y="121669"/>
          <a:ext cx="3701309" cy="11315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/>
            <a:t>Mejoras en régimen solvencia</a:t>
          </a:r>
          <a:endParaRPr lang="es-CR" sz="3100" kern="1200" dirty="0"/>
        </a:p>
      </dsp:txBody>
      <dsp:txXfrm>
        <a:off x="38" y="121669"/>
        <a:ext cx="3701309" cy="1131562"/>
      </dsp:txXfrm>
    </dsp:sp>
    <dsp:sp modelId="{8DBDFB73-56FB-4A74-B64D-8220E0A50542}">
      <dsp:nvSpPr>
        <dsp:cNvPr id="0" name=""/>
        <dsp:cNvSpPr/>
      </dsp:nvSpPr>
      <dsp:spPr>
        <a:xfrm>
          <a:off x="38" y="1253232"/>
          <a:ext cx="3701309" cy="3233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100" kern="1200" dirty="0" smtClean="0"/>
            <a:t>Normativa de Riesgo catastrófico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100" kern="1200" dirty="0" smtClean="0"/>
            <a:t>Riesgo de longevidad</a:t>
          </a:r>
          <a:endParaRPr lang="es-CR" sz="3100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100" kern="1200" dirty="0" smtClean="0"/>
            <a:t>Diagnóstico brecha Solvencia II</a:t>
          </a:r>
          <a:endParaRPr lang="es-CR" sz="3100" kern="1200" dirty="0" smtClean="0"/>
        </a:p>
      </dsp:txBody>
      <dsp:txXfrm>
        <a:off x="38" y="1253232"/>
        <a:ext cx="3701309" cy="3233610"/>
      </dsp:txXfrm>
    </dsp:sp>
    <dsp:sp modelId="{E96B8A5D-6617-4E72-8A79-8AEF0511BBB2}">
      <dsp:nvSpPr>
        <dsp:cNvPr id="0" name=""/>
        <dsp:cNvSpPr/>
      </dsp:nvSpPr>
      <dsp:spPr>
        <a:xfrm>
          <a:off x="4219531" y="121669"/>
          <a:ext cx="3701309" cy="1131562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 smtClean="0"/>
            <a:t>Otros</a:t>
          </a:r>
          <a:endParaRPr lang="es-CR" sz="3100" kern="1200" dirty="0"/>
        </a:p>
      </dsp:txBody>
      <dsp:txXfrm>
        <a:off x="4219531" y="121669"/>
        <a:ext cx="3701309" cy="1131562"/>
      </dsp:txXfrm>
    </dsp:sp>
    <dsp:sp modelId="{9A3E81AC-FEE2-4C2F-B22B-870ACEA4EA9F}">
      <dsp:nvSpPr>
        <dsp:cNvPr id="0" name=""/>
        <dsp:cNvSpPr/>
      </dsp:nvSpPr>
      <dsp:spPr>
        <a:xfrm>
          <a:off x="4219531" y="1253232"/>
          <a:ext cx="3701309" cy="3233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100" kern="1200" dirty="0" smtClean="0"/>
            <a:t>Modelo  de intermediarios </a:t>
          </a:r>
          <a:r>
            <a:rPr lang="es-CR" sz="3100" kern="1200" dirty="0" smtClean="0"/>
            <a:t>de seguros</a:t>
          </a:r>
          <a:endParaRPr lang="es-C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100" kern="1200" dirty="0" smtClean="0"/>
            <a:t>Sucursales</a:t>
          </a:r>
          <a:endParaRPr lang="es-C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3100" kern="1200" dirty="0" smtClean="0"/>
            <a:t>Acceso al seguro</a:t>
          </a:r>
          <a:endParaRPr lang="es-CR" sz="3100" kern="1200" dirty="0"/>
        </a:p>
      </dsp:txBody>
      <dsp:txXfrm>
        <a:off x="4219531" y="1253232"/>
        <a:ext cx="3701309" cy="323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6E9BF6-F993-41CF-AC83-3DD69355E74A}" type="datetimeFigureOut">
              <a:rPr lang="es-CR" smtClean="0"/>
              <a:pPr/>
              <a:t>17/04/2016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131E4C-0E64-48DC-A4D3-9726B29DADD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464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GB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3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1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2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6B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Haga</a:t>
            </a:r>
            <a:r>
              <a:rPr lang="en-GB" dirty="0" smtClean="0"/>
              <a:t> </a:t>
            </a:r>
            <a:r>
              <a:rPr lang="en-GB" dirty="0" err="1" smtClean="0"/>
              <a:t>clic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modificar</a:t>
            </a:r>
            <a:r>
              <a:rPr lang="en-GB" dirty="0" smtClean="0"/>
              <a:t> el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dirty="0" err="1" smtClean="0"/>
              <a:t>texto</a:t>
            </a:r>
            <a:r>
              <a:rPr lang="en-GB" dirty="0" smtClean="0"/>
              <a:t> del </a:t>
            </a:r>
            <a:r>
              <a:rPr lang="en-GB" dirty="0" err="1" smtClean="0"/>
              <a:t>patrón</a:t>
            </a:r>
            <a:endParaRPr lang="en-GB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6B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5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Haga</a:t>
            </a:r>
            <a:r>
              <a:rPr lang="en-GB" dirty="0" smtClean="0"/>
              <a:t> </a:t>
            </a:r>
            <a:r>
              <a:rPr lang="en-GB" dirty="0" err="1" smtClean="0"/>
              <a:t>clic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modificar</a:t>
            </a:r>
            <a:r>
              <a:rPr lang="en-GB" dirty="0" smtClean="0"/>
              <a:t> el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dirty="0" err="1" smtClean="0"/>
              <a:t>texto</a:t>
            </a:r>
            <a:r>
              <a:rPr lang="en-GB" dirty="0" smtClean="0"/>
              <a:t> del </a:t>
            </a:r>
            <a:r>
              <a:rPr lang="en-GB" dirty="0" err="1" smtClean="0"/>
              <a:t>patrón</a:t>
            </a:r>
            <a:endParaRPr lang="en-GB" dirty="0" smtClean="0"/>
          </a:p>
          <a:p>
            <a:pPr lvl="1"/>
            <a:r>
              <a:rPr lang="en-GB" dirty="0" smtClean="0"/>
              <a:t>Segundo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2"/>
            <a:r>
              <a:rPr lang="en-GB" dirty="0" err="1" smtClean="0"/>
              <a:t>Tercer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3"/>
            <a:r>
              <a:rPr lang="en-GB" dirty="0" smtClean="0"/>
              <a:t>Cuarto </a:t>
            </a:r>
            <a:r>
              <a:rPr lang="en-GB" dirty="0" err="1" smtClean="0"/>
              <a:t>nivel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8AB3-FA6B-4C71-8181-0A84A96951BB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17/04/2016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CFBE-F1DE-4720-AF05-2D37CC63DF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006BAD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BAD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BAD"/>
        </a:buClr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DB7"/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18BB5"/>
        </a:buClr>
        <a:buFont typeface="Wingdings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673"/>
        </a:buClr>
        <a:buFont typeface="Wingdings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1924278"/>
          </a:xfrm>
        </p:spPr>
        <p:txBody>
          <a:bodyPr>
            <a:normAutofit/>
          </a:bodyPr>
          <a:lstStyle/>
          <a:p>
            <a:pPr algn="l"/>
            <a:r>
              <a:rPr lang="es-CR" b="1" dirty="0">
                <a:solidFill>
                  <a:schemeClr val="bg1"/>
                </a:solidFill>
              </a:rPr>
              <a:t>Costa Rica: Avances normativos recientes y perspectivas </a:t>
            </a:r>
            <a:r>
              <a:rPr lang="es-CR" sz="4400" b="1" dirty="0">
                <a:solidFill>
                  <a:schemeClr val="bg1"/>
                </a:solidFill>
              </a:rPr>
              <a:t/>
            </a:r>
            <a:br>
              <a:rPr lang="es-CR" sz="4400" b="1" dirty="0">
                <a:solidFill>
                  <a:schemeClr val="bg1"/>
                </a:solidFill>
              </a:rPr>
            </a:br>
            <a:r>
              <a:rPr lang="es-CR" sz="2700" b="1" dirty="0" smtClean="0">
                <a:solidFill>
                  <a:schemeClr val="bg1"/>
                </a:solidFill>
              </a:rPr>
              <a:t>Tomás </a:t>
            </a:r>
            <a:r>
              <a:rPr lang="es-CR" sz="2700" b="1" dirty="0" err="1">
                <a:solidFill>
                  <a:schemeClr val="bg1"/>
                </a:solidFill>
              </a:rPr>
              <a:t>Soley</a:t>
            </a:r>
            <a:r>
              <a:rPr lang="es-CR" sz="2700" b="1" dirty="0">
                <a:solidFill>
                  <a:schemeClr val="bg1"/>
                </a:solidFill>
              </a:rPr>
              <a:t> Pérez, Superintendente</a:t>
            </a:r>
            <a:endParaRPr lang="es-ES" sz="2700" spc="-15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7772400" cy="4789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Abril, 2016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Conferencia  Asociación de Supervisores de Seguros de América Latina (ASSAL) 20016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520"/>
            <a:ext cx="8378326" cy="1143000"/>
          </a:xfrm>
        </p:spPr>
        <p:txBody>
          <a:bodyPr>
            <a:noAutofit/>
          </a:bodyPr>
          <a:lstStyle/>
          <a:p>
            <a:r>
              <a:rPr lang="es-CR" sz="4400" b="1" dirty="0" smtClean="0">
                <a:solidFill>
                  <a:schemeClr val="tx2"/>
                </a:solidFill>
              </a:rPr>
              <a:t>Ejes de desarrollo normativo 2016</a:t>
            </a:r>
            <a:endParaRPr lang="es-CR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86763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9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1158237" y="2240372"/>
          <a:ext cx="6768752" cy="406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158237" y="1805561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R" sz="1800" b="1" dirty="0" smtClean="0">
                <a:solidFill>
                  <a:srgbClr val="004673"/>
                </a:solidFill>
              </a:rPr>
              <a:t>Manual de cuentas y Sistemas de Información(2014-2015)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162045" y="3929510"/>
            <a:ext cx="2619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R" sz="1800" b="1" dirty="0" smtClean="0">
                <a:solidFill>
                  <a:srgbClr val="004673"/>
                </a:solidFill>
              </a:rPr>
              <a:t>Evaluación SBR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R" sz="1800" b="1" dirty="0" smtClean="0">
                <a:solidFill>
                  <a:srgbClr val="004673"/>
                </a:solidFill>
              </a:rPr>
              <a:t> (</a:t>
            </a:r>
            <a:r>
              <a:rPr lang="es-CR" altLang="es-CR" sz="1800" b="1" i="1" dirty="0" smtClean="0">
                <a:solidFill>
                  <a:srgbClr val="004673"/>
                </a:solidFill>
              </a:rPr>
              <a:t>2014-2016</a:t>
            </a:r>
            <a:r>
              <a:rPr lang="es-ES" altLang="es-CR" sz="1800" b="1" i="1" dirty="0" smtClean="0">
                <a:solidFill>
                  <a:srgbClr val="004673"/>
                </a:solidFill>
              </a:rPr>
              <a:t>)</a:t>
            </a:r>
            <a:endParaRPr lang="es-CR" altLang="es-CR" sz="1800" b="1" i="1" dirty="0" smtClean="0">
              <a:solidFill>
                <a:srgbClr val="004673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38" y="1495015"/>
            <a:ext cx="2146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35388" r="60643" b="24594"/>
          <a:stretch>
            <a:fillRect/>
          </a:stretch>
        </p:blipFill>
        <p:spPr bwMode="auto">
          <a:xfrm>
            <a:off x="623391" y="4775200"/>
            <a:ext cx="18161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395536" y="3969544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CR" sz="1800" b="1" dirty="0" smtClean="0">
                <a:solidFill>
                  <a:srgbClr val="004673"/>
                </a:solidFill>
              </a:rPr>
              <a:t>Reglamento Solvencia (2014)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3391" y="178163"/>
            <a:ext cx="81369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s-CR" sz="4400" b="1" dirty="0" smtClean="0">
                <a:solidFill>
                  <a:schemeClr val="tx2"/>
                </a:solidFill>
                <a:latin typeface="Tw Cen MT"/>
                <a:ea typeface="+mj-ea"/>
                <a:cs typeface="Tw Cen MT"/>
              </a:rPr>
              <a:t>Desarrollo Sistema de Supervisión de Seguros</a:t>
            </a:r>
            <a:endParaRPr lang="es-ES" altLang="es-CR" sz="4400" b="1" dirty="0">
              <a:solidFill>
                <a:schemeClr val="tx2"/>
              </a:solidFill>
              <a:latin typeface="Tw Cen MT"/>
              <a:ea typeface="+mj-ea"/>
              <a:cs typeface="Tw Cen M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058" y="4615656"/>
            <a:ext cx="2096440" cy="12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33649" y="116632"/>
            <a:ext cx="8378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6BAD"/>
                </a:solidFill>
                <a:latin typeface="Tw Cen MT"/>
                <a:ea typeface="+mj-ea"/>
                <a:cs typeface="Tw Cen MT"/>
              </a:defRPr>
            </a:lvl1pPr>
          </a:lstStyle>
          <a:p>
            <a:r>
              <a:rPr lang="es-CR" sz="4400" b="1" dirty="0" smtClean="0">
                <a:solidFill>
                  <a:schemeClr val="tx2"/>
                </a:solidFill>
              </a:rPr>
              <a:t>Hoja de Ruta SBR</a:t>
            </a:r>
            <a:endParaRPr lang="es-CR" sz="4400" b="1" dirty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3325"/>
          <a:stretch/>
        </p:blipFill>
        <p:spPr>
          <a:xfrm>
            <a:off x="80975" y="1124744"/>
            <a:ext cx="8964488" cy="49685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82" y="116632"/>
            <a:ext cx="319523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9858" y="-162272"/>
            <a:ext cx="8378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6BAD"/>
                </a:solidFill>
                <a:latin typeface="Tw Cen MT"/>
                <a:ea typeface="+mj-ea"/>
                <a:cs typeface="Tw Cen MT"/>
              </a:defRPr>
            </a:lvl1pPr>
          </a:lstStyle>
          <a:p>
            <a:r>
              <a:rPr lang="es-CR" sz="4400" b="1" dirty="0" smtClean="0">
                <a:solidFill>
                  <a:schemeClr val="tx2"/>
                </a:solidFill>
              </a:rPr>
              <a:t>Plan de Normativa para SBR</a:t>
            </a:r>
            <a:endParaRPr lang="es-CR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48215"/>
              </p:ext>
            </p:extLst>
          </p:nvPr>
        </p:nvGraphicFramePr>
        <p:xfrm>
          <a:off x="323528" y="980728"/>
          <a:ext cx="8496944" cy="4540242"/>
        </p:xfrm>
        <a:graphic>
          <a:graphicData uri="http://schemas.openxmlformats.org/drawingml/2006/table">
            <a:tbl>
              <a:tblPr firstRow="1" firstCol="1" bandRow="1"/>
              <a:tblGrid>
                <a:gridCol w="1562485"/>
                <a:gridCol w="2544619"/>
                <a:gridCol w="1934506"/>
                <a:gridCol w="2455334"/>
              </a:tblGrid>
              <a:tr h="242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Temas Normativos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Reglamento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Acuerdos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de ruta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224311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NORMATIVA PARA IMPLEMENTACIÓN SBR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613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de Riesgos, Evaluación e Intervención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Método, elementos del proceso y acciones a tomar, así como gestión de Riesgos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Guías públicas de evaluación y gestión de riesgos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Sem 2016: Conceptualización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Sem 2016: Propuesta normativa y aprobación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311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NORMATIVA COMPLEMENTARIA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53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 Corporativo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Reglamento particular común a todo el Sistema Financiero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R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Aprobación 2016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</a:t>
                      </a:r>
                      <a:r>
                        <a:rPr lang="es-C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Riesgos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Modificación normativa vigente sobre gestión de riesgos.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Sem 2016: Conceptualización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Sem 2016: Propuesta normativa y aprobación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Auditores externos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Modificación a Reglamento Auditores Externos y Reglamento de Información Financiera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Lineamientos para auditores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Sem 2016: Conceptualización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Sem 2016: Propuesta normativa y aprobación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Tecnología de Información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Reglamento particular común para todo el sistema financiero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Lineamientos particulares para seguros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Aprobación 2016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Lavado de dinero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Reglamento particular común para todo el sistema financiero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Lineamientos particulares para seguros</a:t>
                      </a:r>
                    </a:p>
                  </a:txBody>
                  <a:tcPr marL="33655" marR="33655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s-C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es-C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2016: Conceptualización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CFBE-F1DE-4720-AF05-2D37CC63DFBC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69201027"/>
              </p:ext>
            </p:extLst>
          </p:nvPr>
        </p:nvGraphicFramePr>
        <p:xfrm>
          <a:off x="611560" y="1124744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382837" y="-23564"/>
            <a:ext cx="8378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6BAD"/>
                </a:solidFill>
                <a:latin typeface="Tw Cen MT"/>
                <a:ea typeface="+mj-ea"/>
                <a:cs typeface="Tw Cen MT"/>
              </a:defRPr>
            </a:lvl1pPr>
          </a:lstStyle>
          <a:p>
            <a:r>
              <a:rPr lang="es-CR" sz="4400" b="1" dirty="0" smtClean="0">
                <a:solidFill>
                  <a:schemeClr val="tx2"/>
                </a:solidFill>
              </a:rPr>
              <a:t>Otros Desarrollo Normativos 2016</a:t>
            </a:r>
            <a:endParaRPr lang="es-CR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520"/>
            <a:ext cx="8378326" cy="1143000"/>
          </a:xfrm>
        </p:spPr>
        <p:txBody>
          <a:bodyPr>
            <a:noAutofit/>
          </a:bodyPr>
          <a:lstStyle/>
          <a:p>
            <a:r>
              <a:rPr lang="es-CR" sz="4400" b="1" dirty="0" smtClean="0">
                <a:solidFill>
                  <a:schemeClr val="tx2"/>
                </a:solidFill>
              </a:rPr>
              <a:t>Perspectivas y Retos</a:t>
            </a:r>
            <a:endParaRPr lang="es-CR" sz="44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" y="1696113"/>
            <a:ext cx="7266012" cy="3893127"/>
          </a:xfrm>
        </p:spPr>
        <p:txBody>
          <a:bodyPr>
            <a:noAutofit/>
          </a:bodyPr>
          <a:lstStyle/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de normativa a modelo SBR</a:t>
            </a: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C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hacia Solvencia II</a:t>
            </a: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C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C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principios IAIS</a:t>
            </a: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C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brecha respecto a lineamientos, principios y buenas prácticas  dispuestas por OCDE (Proceso de Adhesión)</a:t>
            </a:r>
          </a:p>
          <a:p>
            <a:pPr marL="457200" lvl="1" indent="0" algn="just">
              <a:buClr>
                <a:schemeClr val="tx2"/>
              </a:buClr>
              <a:buNone/>
            </a:pPr>
            <a:endParaRPr lang="es-CR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Clr>
                <a:schemeClr val="tx2"/>
              </a:buClr>
              <a:buNone/>
            </a:pPr>
            <a:endParaRPr lang="es-C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470025"/>
          </a:xfrm>
        </p:spPr>
        <p:txBody>
          <a:bodyPr>
            <a:normAutofit/>
          </a:bodyPr>
          <a:lstStyle/>
          <a:p>
            <a:r>
              <a:rPr lang="es-CR" sz="48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entury Gothic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2067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45"/>
    </mc:Choice>
    <mc:Fallback xmlns="">
      <p:transition spd="slow" advTm="18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520"/>
            <a:ext cx="8378326" cy="1143000"/>
          </a:xfrm>
        </p:spPr>
        <p:txBody>
          <a:bodyPr>
            <a:noAutofit/>
          </a:bodyPr>
          <a:lstStyle/>
          <a:p>
            <a:r>
              <a:rPr lang="es-CR" sz="4400" b="1" dirty="0" smtClean="0">
                <a:solidFill>
                  <a:schemeClr val="tx2"/>
                </a:solidFill>
              </a:rPr>
              <a:t>Temas a tratar</a:t>
            </a:r>
            <a:endParaRPr lang="es-CR" sz="44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" y="1696113"/>
            <a:ext cx="8562156" cy="4109151"/>
          </a:xfrm>
        </p:spPr>
        <p:txBody>
          <a:bodyPr>
            <a:noAutofit/>
          </a:bodyPr>
          <a:lstStyle/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desarrollada</a:t>
            </a:r>
            <a:endParaRPr lang="es-CR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C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avanzado   2015-2016</a:t>
            </a:r>
            <a:endParaRPr lang="es-C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C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desarrollo 2016-2017</a:t>
            </a:r>
            <a:endParaRPr lang="es-CR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SBR</a:t>
            </a:r>
          </a:p>
          <a:p>
            <a:pPr lvl="2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CR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temas Normativos</a:t>
            </a:r>
            <a:endParaRPr lang="es-CR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789040"/>
            <a:ext cx="5793169" cy="1830820"/>
          </a:xfrm>
        </p:spPr>
        <p:txBody>
          <a:bodyPr>
            <a:noAutofit/>
          </a:bodyPr>
          <a:lstStyle/>
          <a:p>
            <a:pPr algn="ctr"/>
            <a:r>
              <a:rPr lang="en-US" altLang="es-CR" sz="3200" dirty="0" err="1" smtClean="0">
                <a:solidFill>
                  <a:schemeClr val="bg1"/>
                </a:solidFill>
              </a:rPr>
              <a:t>Normativa</a:t>
            </a:r>
            <a:r>
              <a:rPr lang="en-US" altLang="es-CR" sz="3200" dirty="0" smtClean="0">
                <a:solidFill>
                  <a:schemeClr val="bg1"/>
                </a:solidFill>
              </a:rPr>
              <a:t> </a:t>
            </a:r>
            <a:r>
              <a:rPr lang="en-US" altLang="es-CR" sz="3200" dirty="0" err="1" smtClean="0">
                <a:solidFill>
                  <a:schemeClr val="bg1"/>
                </a:solidFill>
              </a:rPr>
              <a:t>desarrollada</a:t>
            </a:r>
            <a:endParaRPr lang="es-C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1951"/>
              </p:ext>
            </p:extLst>
          </p:nvPr>
        </p:nvGraphicFramePr>
        <p:xfrm>
          <a:off x="120696" y="1340768"/>
          <a:ext cx="9023304" cy="466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83568" y="315755"/>
            <a:ext cx="81369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s-CR" sz="4400" b="1" dirty="0">
                <a:solidFill>
                  <a:schemeClr val="tx2"/>
                </a:solidFill>
                <a:latin typeface="Tw Cen MT"/>
                <a:ea typeface="+mj-ea"/>
                <a:cs typeface="Tw Cen MT"/>
              </a:rPr>
              <a:t>El camino recorrido:  Normativa Sectorial</a:t>
            </a:r>
            <a:endParaRPr lang="es-ES" altLang="es-CR" sz="4400" b="1" dirty="0">
              <a:solidFill>
                <a:schemeClr val="tx2"/>
              </a:solidFill>
              <a:latin typeface="Tw Cen MT"/>
              <a:ea typeface="+mj-ea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624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0" y="20221"/>
            <a:ext cx="94049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s-CR" sz="4400" b="1" dirty="0">
                <a:solidFill>
                  <a:schemeClr val="tx2"/>
                </a:solidFill>
                <a:latin typeface="Tw Cen MT"/>
                <a:ea typeface="+mj-ea"/>
                <a:cs typeface="Tw Cen MT"/>
              </a:rPr>
              <a:t>Normativa Transversal del Sistema Financiero aplicable a Seguros</a:t>
            </a:r>
            <a:endParaRPr lang="es-ES" altLang="es-CR" sz="4400" b="1" dirty="0">
              <a:solidFill>
                <a:schemeClr val="tx2"/>
              </a:solidFill>
              <a:latin typeface="Tw Cen MT"/>
              <a:ea typeface="+mj-ea"/>
              <a:cs typeface="Tw Cen MT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07926867"/>
              </p:ext>
            </p:extLst>
          </p:nvPr>
        </p:nvGraphicFramePr>
        <p:xfrm>
          <a:off x="165449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9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789040"/>
            <a:ext cx="5793169" cy="1830820"/>
          </a:xfrm>
        </p:spPr>
        <p:txBody>
          <a:bodyPr>
            <a:noAutofit/>
          </a:bodyPr>
          <a:lstStyle/>
          <a:p>
            <a:pPr algn="ctr"/>
            <a:r>
              <a:rPr lang="en-US" altLang="es-CR" sz="3200" dirty="0" smtClean="0">
                <a:solidFill>
                  <a:schemeClr val="bg1"/>
                </a:solidFill>
              </a:rPr>
              <a:t>Lo </a:t>
            </a:r>
            <a:r>
              <a:rPr lang="en-US" altLang="es-CR" sz="3200" dirty="0" err="1" smtClean="0">
                <a:solidFill>
                  <a:schemeClr val="bg1"/>
                </a:solidFill>
              </a:rPr>
              <a:t>avanzado</a:t>
            </a:r>
            <a:r>
              <a:rPr lang="en-US" altLang="es-CR" sz="3200" dirty="0" smtClean="0">
                <a:solidFill>
                  <a:schemeClr val="bg1"/>
                </a:solidFill>
              </a:rPr>
              <a:t> 2015 - 2016 </a:t>
            </a:r>
            <a:endParaRPr lang="es-C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02484"/>
              </p:ext>
            </p:extLst>
          </p:nvPr>
        </p:nvGraphicFramePr>
        <p:xfrm>
          <a:off x="849720" y="1412776"/>
          <a:ext cx="727214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315755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s-CR" sz="4400" b="1" dirty="0" smtClean="0">
                <a:solidFill>
                  <a:schemeClr val="tx2"/>
                </a:solidFill>
                <a:latin typeface="Tw Cen MT"/>
                <a:ea typeface="+mj-ea"/>
                <a:cs typeface="Tw Cen MT"/>
              </a:rPr>
              <a:t>Avances 2015-2016 (1)</a:t>
            </a:r>
            <a:endParaRPr lang="es-ES" altLang="es-CR" sz="4400" b="1" dirty="0">
              <a:solidFill>
                <a:schemeClr val="tx2"/>
              </a:solidFill>
              <a:latin typeface="Tw Cen MT"/>
              <a:ea typeface="+mj-ea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234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389495"/>
              </p:ext>
            </p:extLst>
          </p:nvPr>
        </p:nvGraphicFramePr>
        <p:xfrm>
          <a:off x="849720" y="1412776"/>
          <a:ext cx="727214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315755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s-CR" sz="4400" b="1" dirty="0" smtClean="0">
                <a:solidFill>
                  <a:schemeClr val="tx2"/>
                </a:solidFill>
                <a:latin typeface="Tw Cen MT"/>
                <a:ea typeface="+mj-ea"/>
                <a:cs typeface="Tw Cen MT"/>
              </a:rPr>
              <a:t>Avances 2015-2016 (2)</a:t>
            </a:r>
            <a:endParaRPr lang="es-ES" altLang="es-CR" sz="4400" b="1" dirty="0">
              <a:solidFill>
                <a:schemeClr val="tx2"/>
              </a:solidFill>
              <a:latin typeface="Tw Cen MT"/>
              <a:ea typeface="+mj-ea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298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789040"/>
            <a:ext cx="5793169" cy="1830820"/>
          </a:xfrm>
        </p:spPr>
        <p:txBody>
          <a:bodyPr>
            <a:noAutofit/>
          </a:bodyPr>
          <a:lstStyle/>
          <a:p>
            <a:pPr algn="ctr"/>
            <a:r>
              <a:rPr lang="en-US" altLang="es-CR" sz="3200" dirty="0" err="1" smtClean="0">
                <a:solidFill>
                  <a:schemeClr val="bg1"/>
                </a:solidFill>
              </a:rPr>
              <a:t>Temas</a:t>
            </a:r>
            <a:r>
              <a:rPr lang="en-US" altLang="es-CR" sz="3200" dirty="0" smtClean="0">
                <a:solidFill>
                  <a:schemeClr val="bg1"/>
                </a:solidFill>
              </a:rPr>
              <a:t> </a:t>
            </a:r>
            <a:r>
              <a:rPr lang="en-US" altLang="es-CR" sz="3200" dirty="0" err="1" smtClean="0">
                <a:solidFill>
                  <a:schemeClr val="bg1"/>
                </a:solidFill>
              </a:rPr>
              <a:t>normativos</a:t>
            </a:r>
            <a:r>
              <a:rPr lang="en-US" altLang="es-CR" sz="3200" dirty="0" smtClean="0">
                <a:solidFill>
                  <a:schemeClr val="bg1"/>
                </a:solidFill>
              </a:rPr>
              <a:t> </a:t>
            </a:r>
            <a:r>
              <a:rPr lang="en-US" altLang="es-CR" sz="3200" dirty="0" err="1" smtClean="0">
                <a:solidFill>
                  <a:schemeClr val="bg1"/>
                </a:solidFill>
              </a:rPr>
              <a:t>en</a:t>
            </a:r>
            <a:r>
              <a:rPr lang="en-US" altLang="es-CR" sz="3200" dirty="0" smtClean="0">
                <a:solidFill>
                  <a:schemeClr val="bg1"/>
                </a:solidFill>
              </a:rPr>
              <a:t> </a:t>
            </a:r>
            <a:r>
              <a:rPr lang="en-US" altLang="es-CR" sz="3200" dirty="0" err="1" smtClean="0">
                <a:solidFill>
                  <a:schemeClr val="bg1"/>
                </a:solidFill>
              </a:rPr>
              <a:t>desarrollo</a:t>
            </a:r>
            <a:r>
              <a:rPr lang="en-US" altLang="es-CR" sz="3200" dirty="0" smtClean="0">
                <a:solidFill>
                  <a:schemeClr val="bg1"/>
                </a:solidFill>
              </a:rPr>
              <a:t> 2016</a:t>
            </a:r>
            <a:endParaRPr lang="es-C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ncargado_x0028_s_x0029_ xmlns="bb4f1452-ee21-41ed-9bdb-9b485a15b4d5">gonzalezhc</Encargado_x0028_s_x0029_>
    <Destinatario xmlns="bb4f1452-ee21-41ed-9bdb-9b485a15b4d5">ASSAL</Destinatario>
    <Mes_x0020__x002f__x0020_a_x00f1_o xmlns="bb4f1452-ee21-41ed-9bdb-9b485a15b4d5">04/2016</Mes_x0020__x002f__x0020_a_x00f1_o>
    <Solicitante xmlns="bb4f1452-ee21-41ed-9bdb-9b485a15b4d5">Despacho</Solicitante>
    <Tema xmlns="bb4f1452-ee21-41ed-9bdb-9b485a15b4d5">Normativa</Tem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A9493E01377649B1361939CA86DA81" ma:contentTypeVersion="12" ma:contentTypeDescription="Crear nuevo documento." ma:contentTypeScope="" ma:versionID="4c5311f970fec239bfbfa2487cc4c73a">
  <xsd:schema xmlns:xsd="http://www.w3.org/2001/XMLSchema" xmlns:xs="http://www.w3.org/2001/XMLSchema" xmlns:p="http://schemas.microsoft.com/office/2006/metadata/properties" xmlns:ns2="bb4f1452-ee21-41ed-9bdb-9b485a15b4d5" targetNamespace="http://schemas.microsoft.com/office/2006/metadata/properties" ma:root="true" ma:fieldsID="709a34d05f3c0aa1eadc5c34ae1daa25" ns2:_="">
    <xsd:import namespace="bb4f1452-ee21-41ed-9bdb-9b485a15b4d5"/>
    <xsd:element name="properties">
      <xsd:complexType>
        <xsd:sequence>
          <xsd:element name="documentManagement">
            <xsd:complexType>
              <xsd:all>
                <xsd:element ref="ns2:Destinatario"/>
                <xsd:element ref="ns2:Tema" minOccurs="0"/>
                <xsd:element ref="ns2:Mes_x0020__x002f__x0020_a_x00f1_o"/>
                <xsd:element ref="ns2:Solicitante" minOccurs="0"/>
                <xsd:element ref="ns2:Encargado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f1452-ee21-41ed-9bdb-9b485a15b4d5" elementFormDefault="qualified">
    <xsd:import namespace="http://schemas.microsoft.com/office/2006/documentManagement/types"/>
    <xsd:import namespace="http://schemas.microsoft.com/office/infopath/2007/PartnerControls"/>
    <xsd:element name="Destinatario" ma:index="8" ma:displayName="Destinatario" ma:internalName="Destinatario">
      <xsd:simpleType>
        <xsd:restriction base="dms:Text">
          <xsd:maxLength value="255"/>
        </xsd:restriction>
      </xsd:simpleType>
    </xsd:element>
    <xsd:element name="Tema" ma:index="9" nillable="true" ma:displayName="Tema" ma:internalName="Tema">
      <xsd:simpleType>
        <xsd:restriction base="dms:Text">
          <xsd:maxLength value="255"/>
        </xsd:restriction>
      </xsd:simpleType>
    </xsd:element>
    <xsd:element name="Mes_x0020__x002f__x0020_a_x00f1_o" ma:index="10" ma:displayName="Mes / año" ma:description="Usar formaro mmm/aaaa, ejemplo Ene/2010" ma:internalName="Mes_x0020__x002f__x0020_a_x00f1_o">
      <xsd:simpleType>
        <xsd:restriction base="dms:Text">
          <xsd:maxLength value="255"/>
        </xsd:restriction>
      </xsd:simpleType>
    </xsd:element>
    <xsd:element name="Solicitante" ma:index="11" nillable="true" ma:displayName="Solicitante" ma:description="Persona que pidió la presentación" ma:internalName="Solicitante">
      <xsd:simpleType>
        <xsd:restriction base="dms:Text">
          <xsd:maxLength value="255"/>
        </xsd:restriction>
      </xsd:simpleType>
    </xsd:element>
    <xsd:element name="Encargado_x0028_s_x0029_" ma:index="12" nillable="true" ma:displayName="Encargado(s)" ma:internalName="Encargado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114ECE-88A1-4749-B642-56706864D6DF}">
  <ds:schemaRefs>
    <ds:schemaRef ds:uri="http://schemas.microsoft.com/office/infopath/2007/PartnerControls"/>
    <ds:schemaRef ds:uri="http://purl.org/dc/elements/1.1/"/>
    <ds:schemaRef ds:uri="http://purl.org/dc/terms/"/>
    <ds:schemaRef ds:uri="bb4f1452-ee21-41ed-9bdb-9b485a15b4d5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B6681D3-C861-40B2-AA8F-BE358ADA2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4E0FD-8EDE-43D9-BC1E-A21A6A163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f1452-ee21-41ed-9bdb-9b485a15b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12200</TotalTime>
  <Words>582</Words>
  <Application>Microsoft Office PowerPoint</Application>
  <PresentationFormat>Presentación en pantalla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Times New Roman</vt:lpstr>
      <vt:lpstr>Tw Cen MT</vt:lpstr>
      <vt:lpstr>Wingdings</vt:lpstr>
      <vt:lpstr>2_Tema de Office</vt:lpstr>
      <vt:lpstr>Costa Rica: Avances normativos recientes y perspectivas  Tomás Soley Pérez, Superintendente</vt:lpstr>
      <vt:lpstr>Temas a tratar</vt:lpstr>
      <vt:lpstr>Normativa desarrollada</vt:lpstr>
      <vt:lpstr>Presentación de PowerPoint</vt:lpstr>
      <vt:lpstr>Presentación de PowerPoint</vt:lpstr>
      <vt:lpstr>Lo avanzado 2015 - 2016 </vt:lpstr>
      <vt:lpstr>Presentación de PowerPoint</vt:lpstr>
      <vt:lpstr>Presentación de PowerPoint</vt:lpstr>
      <vt:lpstr>Temas normativos en desarrollo 2016</vt:lpstr>
      <vt:lpstr>Ejes de desarrollo normativo 2016</vt:lpstr>
      <vt:lpstr>Presentación de PowerPoint</vt:lpstr>
      <vt:lpstr>Presentación de PowerPoint</vt:lpstr>
      <vt:lpstr>Presentación de PowerPoint</vt:lpstr>
      <vt:lpstr>Presentación de PowerPoint</vt:lpstr>
      <vt:lpstr>Perspectivas y Retos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Panel Normativa Assal</dc:title>
  <dc:creator>gonzalezhc@sugese.fi.cr</dc:creator>
  <cp:lastModifiedBy>SOLEY PEREZ TOMAS</cp:lastModifiedBy>
  <cp:revision>1255</cp:revision>
  <cp:lastPrinted>2013-04-17T20:03:29Z</cp:lastPrinted>
  <dcterms:created xsi:type="dcterms:W3CDTF">2010-10-15T22:43:11Z</dcterms:created>
  <dcterms:modified xsi:type="dcterms:W3CDTF">2016-04-18T00:58:33Z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0x010100A4A9493E01377649B1361939CA86DA81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</Properties>
</file>