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406" r:id="rId2"/>
    <p:sldId id="477" r:id="rId3"/>
    <p:sldId id="496" r:id="rId4"/>
    <p:sldId id="501" r:id="rId5"/>
    <p:sldId id="499" r:id="rId6"/>
    <p:sldId id="508" r:id="rId7"/>
    <p:sldId id="506" r:id="rId8"/>
    <p:sldId id="500" r:id="rId9"/>
    <p:sldId id="504" r:id="rId10"/>
    <p:sldId id="503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79B3"/>
    <a:srgbClr val="007033"/>
    <a:srgbClr val="99E6FF"/>
    <a:srgbClr val="003399"/>
    <a:srgbClr val="C8DB11"/>
    <a:srgbClr val="FFCC00"/>
    <a:srgbClr val="FFFFFF"/>
    <a:srgbClr val="009242"/>
    <a:srgbClr val="E9E91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53" autoAdjust="0"/>
    <p:restoredTop sz="95501" autoAdjust="0"/>
  </p:normalViewPr>
  <p:slideViewPr>
    <p:cSldViewPr>
      <p:cViewPr varScale="1">
        <p:scale>
          <a:sx n="64" d="100"/>
          <a:sy n="64" d="100"/>
        </p:scale>
        <p:origin x="101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4E96C3-0449-4B6C-BCD0-465D1BA1551C}" type="doc">
      <dgm:prSet loTypeId="urn:microsoft.com/office/officeart/2005/8/layout/radial4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7B7D21B0-1739-415F-9010-ECAEA13BC3F0}">
      <dgm:prSet phldrT="[Texto]" custT="1"/>
      <dgm:spPr/>
      <dgm:t>
        <a:bodyPr/>
        <a:lstStyle/>
        <a:p>
          <a:r>
            <a:rPr lang="pt-BR" sz="1800" dirty="0"/>
            <a:t>SUSEP</a:t>
          </a:r>
        </a:p>
      </dgm:t>
    </dgm:pt>
    <dgm:pt modelId="{02694A27-C3D1-402C-92FA-6BA0BBC1F16D}" type="parTrans" cxnId="{7B6CB35C-C92B-4101-8B3A-52A193C02E48}">
      <dgm:prSet/>
      <dgm:spPr/>
      <dgm:t>
        <a:bodyPr/>
        <a:lstStyle/>
        <a:p>
          <a:endParaRPr lang="pt-BR" sz="1800"/>
        </a:p>
      </dgm:t>
    </dgm:pt>
    <dgm:pt modelId="{C802657F-E057-4A36-9313-7889CC25D345}" type="sibTrans" cxnId="{7B6CB35C-C92B-4101-8B3A-52A193C02E48}">
      <dgm:prSet/>
      <dgm:spPr/>
      <dgm:t>
        <a:bodyPr/>
        <a:lstStyle/>
        <a:p>
          <a:endParaRPr lang="pt-BR" sz="1800"/>
        </a:p>
      </dgm:t>
    </dgm:pt>
    <dgm:pt modelId="{6C5C755C-3DC5-4428-BDAD-532A70581D25}">
      <dgm:prSet phldrT="[Texto]" custT="1"/>
      <dgm:spPr/>
      <dgm:t>
        <a:bodyPr/>
        <a:lstStyle/>
        <a:p>
          <a:r>
            <a:rPr lang="pt-BR" sz="1800" dirty="0"/>
            <a:t>Modernização</a:t>
          </a:r>
        </a:p>
        <a:p>
          <a:r>
            <a:rPr lang="pt-BR" sz="1800" dirty="0"/>
            <a:t>(Supervisão </a:t>
          </a:r>
        </a:p>
        <a:p>
          <a:r>
            <a:rPr lang="pt-BR" sz="1800" dirty="0"/>
            <a:t>Eletrônica)</a:t>
          </a:r>
        </a:p>
      </dgm:t>
    </dgm:pt>
    <dgm:pt modelId="{BA1C3CD4-665C-42D9-8387-BF8EFDE3EC20}" type="parTrans" cxnId="{5FFACE23-A7C7-47AB-B39C-6F869A2244A2}">
      <dgm:prSet custT="1"/>
      <dgm:spPr/>
      <dgm:t>
        <a:bodyPr/>
        <a:lstStyle/>
        <a:p>
          <a:endParaRPr lang="pt-BR" sz="1800"/>
        </a:p>
      </dgm:t>
    </dgm:pt>
    <dgm:pt modelId="{58C99D25-42B6-4195-8DAC-6F69A4663A69}" type="sibTrans" cxnId="{5FFACE23-A7C7-47AB-B39C-6F869A2244A2}">
      <dgm:prSet/>
      <dgm:spPr/>
      <dgm:t>
        <a:bodyPr/>
        <a:lstStyle/>
        <a:p>
          <a:endParaRPr lang="pt-BR" sz="1800"/>
        </a:p>
      </dgm:t>
    </dgm:pt>
    <dgm:pt modelId="{163F9840-8797-4701-8D45-A3EDF44DE4AF}">
      <dgm:prSet phldrT="[Texto]" custT="1"/>
      <dgm:spPr/>
      <dgm:t>
        <a:bodyPr/>
        <a:lstStyle/>
        <a:p>
          <a:r>
            <a:rPr lang="pt-BR" sz="1800" dirty="0"/>
            <a:t>Desenvolvimento</a:t>
          </a:r>
        </a:p>
        <a:p>
          <a:r>
            <a:rPr lang="pt-BR" sz="1800" dirty="0"/>
            <a:t> do Mercado</a:t>
          </a:r>
        </a:p>
      </dgm:t>
    </dgm:pt>
    <dgm:pt modelId="{E084E4C5-D2D6-44A3-8127-436E3A20797B}" type="parTrans" cxnId="{EC51EF95-987C-480F-90BD-5CFE4B87BAE8}">
      <dgm:prSet custT="1"/>
      <dgm:spPr/>
      <dgm:t>
        <a:bodyPr/>
        <a:lstStyle/>
        <a:p>
          <a:endParaRPr lang="pt-BR" sz="1800"/>
        </a:p>
      </dgm:t>
    </dgm:pt>
    <dgm:pt modelId="{E06B82BB-0FBA-4350-A862-BB584C707B57}" type="sibTrans" cxnId="{EC51EF95-987C-480F-90BD-5CFE4B87BAE8}">
      <dgm:prSet/>
      <dgm:spPr/>
      <dgm:t>
        <a:bodyPr/>
        <a:lstStyle/>
        <a:p>
          <a:endParaRPr lang="pt-BR" sz="1800"/>
        </a:p>
      </dgm:t>
    </dgm:pt>
    <dgm:pt modelId="{71C596CD-89AF-43D6-94A6-7C506476CE28}">
      <dgm:prSet phldrT="[Texto]" custT="1"/>
      <dgm:spPr/>
      <dgm:t>
        <a:bodyPr/>
        <a:lstStyle/>
        <a:p>
          <a:r>
            <a:rPr lang="pt-BR" sz="1800" dirty="0"/>
            <a:t>Capacitação </a:t>
          </a:r>
        </a:p>
        <a:p>
          <a:r>
            <a:rPr lang="pt-BR" sz="1800" dirty="0"/>
            <a:t>Holística</a:t>
          </a:r>
        </a:p>
      </dgm:t>
    </dgm:pt>
    <dgm:pt modelId="{357060F0-0C63-4C92-A2CE-57CE22E1497F}" type="parTrans" cxnId="{00D8ADC2-1211-4B18-B322-44923579AF0F}">
      <dgm:prSet custT="1"/>
      <dgm:spPr/>
      <dgm:t>
        <a:bodyPr/>
        <a:lstStyle/>
        <a:p>
          <a:endParaRPr lang="pt-BR" sz="1800"/>
        </a:p>
      </dgm:t>
    </dgm:pt>
    <dgm:pt modelId="{CD7DD068-AB6E-43C9-845A-26B1D5167915}" type="sibTrans" cxnId="{00D8ADC2-1211-4B18-B322-44923579AF0F}">
      <dgm:prSet/>
      <dgm:spPr/>
      <dgm:t>
        <a:bodyPr/>
        <a:lstStyle/>
        <a:p>
          <a:endParaRPr lang="pt-BR" sz="1800"/>
        </a:p>
      </dgm:t>
    </dgm:pt>
    <dgm:pt modelId="{2ABA6835-2A9F-4EC2-AAA0-3DDB29823DE1}">
      <dgm:prSet phldrT="[Texto]" custT="1"/>
      <dgm:spPr/>
      <dgm:t>
        <a:bodyPr/>
        <a:lstStyle/>
        <a:p>
          <a:r>
            <a:rPr lang="pt-BR" sz="1800" dirty="0"/>
            <a:t>Internacionalização</a:t>
          </a:r>
        </a:p>
      </dgm:t>
    </dgm:pt>
    <dgm:pt modelId="{FF662979-0CD9-43A5-9323-7A977239874E}" type="parTrans" cxnId="{256C9A40-3E2A-4039-BB83-06DD0C366FF6}">
      <dgm:prSet custT="1"/>
      <dgm:spPr/>
      <dgm:t>
        <a:bodyPr/>
        <a:lstStyle/>
        <a:p>
          <a:endParaRPr lang="pt-BR" sz="1800"/>
        </a:p>
      </dgm:t>
    </dgm:pt>
    <dgm:pt modelId="{73F8A591-F229-47BC-B2A7-C5F74EFDBC74}" type="sibTrans" cxnId="{256C9A40-3E2A-4039-BB83-06DD0C366FF6}">
      <dgm:prSet/>
      <dgm:spPr/>
      <dgm:t>
        <a:bodyPr/>
        <a:lstStyle/>
        <a:p>
          <a:endParaRPr lang="pt-BR" sz="1800"/>
        </a:p>
      </dgm:t>
    </dgm:pt>
    <dgm:pt modelId="{4DFC46AF-B381-4A17-9F5A-82172369441C}" type="pres">
      <dgm:prSet presAssocID="{E94E96C3-0449-4B6C-BCD0-465D1BA1551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8453959-47A1-4101-A3B0-9EFFEC8CDB17}" type="pres">
      <dgm:prSet presAssocID="{7B7D21B0-1739-415F-9010-ECAEA13BC3F0}" presName="centerShape" presStyleLbl="node0" presStyleIdx="0" presStyleCnt="1"/>
      <dgm:spPr/>
    </dgm:pt>
    <dgm:pt modelId="{9FE5CCA3-32AD-4635-9771-A635A81E1361}" type="pres">
      <dgm:prSet presAssocID="{BA1C3CD4-665C-42D9-8387-BF8EFDE3EC20}" presName="parTrans" presStyleLbl="bgSibTrans2D1" presStyleIdx="0" presStyleCnt="4"/>
      <dgm:spPr/>
    </dgm:pt>
    <dgm:pt modelId="{4DDDBABB-FF97-493D-8686-0E704D86A908}" type="pres">
      <dgm:prSet presAssocID="{6C5C755C-3DC5-4428-BDAD-532A70581D25}" presName="node" presStyleLbl="node1" presStyleIdx="0" presStyleCnt="4" custScaleX="108886">
        <dgm:presLayoutVars>
          <dgm:bulletEnabled val="1"/>
        </dgm:presLayoutVars>
      </dgm:prSet>
      <dgm:spPr/>
    </dgm:pt>
    <dgm:pt modelId="{E2B0F9C7-2C07-402B-91BE-5DA4A12F98E9}" type="pres">
      <dgm:prSet presAssocID="{E084E4C5-D2D6-44A3-8127-436E3A20797B}" presName="parTrans" presStyleLbl="bgSibTrans2D1" presStyleIdx="1" presStyleCnt="4"/>
      <dgm:spPr/>
    </dgm:pt>
    <dgm:pt modelId="{6077D7AB-037A-49E1-94D9-E19A688FA518}" type="pres">
      <dgm:prSet presAssocID="{163F9840-8797-4701-8D45-A3EDF44DE4AF}" presName="node" presStyleLbl="node1" presStyleIdx="1" presStyleCnt="4" custScaleX="108886">
        <dgm:presLayoutVars>
          <dgm:bulletEnabled val="1"/>
        </dgm:presLayoutVars>
      </dgm:prSet>
      <dgm:spPr/>
    </dgm:pt>
    <dgm:pt modelId="{F3BB54E4-065D-450F-9B0B-31B6BF6BE0D4}" type="pres">
      <dgm:prSet presAssocID="{357060F0-0C63-4C92-A2CE-57CE22E1497F}" presName="parTrans" presStyleLbl="bgSibTrans2D1" presStyleIdx="2" presStyleCnt="4"/>
      <dgm:spPr/>
    </dgm:pt>
    <dgm:pt modelId="{F3453D9E-C459-4D2F-A452-1227CAA98EA2}" type="pres">
      <dgm:prSet presAssocID="{71C596CD-89AF-43D6-94A6-7C506476CE28}" presName="node" presStyleLbl="node1" presStyleIdx="2" presStyleCnt="4" custScaleX="108886">
        <dgm:presLayoutVars>
          <dgm:bulletEnabled val="1"/>
        </dgm:presLayoutVars>
      </dgm:prSet>
      <dgm:spPr/>
    </dgm:pt>
    <dgm:pt modelId="{CBD71022-0409-435F-8AE5-0C8CDBAB488E}" type="pres">
      <dgm:prSet presAssocID="{FF662979-0CD9-43A5-9323-7A977239874E}" presName="parTrans" presStyleLbl="bgSibTrans2D1" presStyleIdx="3" presStyleCnt="4"/>
      <dgm:spPr/>
    </dgm:pt>
    <dgm:pt modelId="{9529580B-14FF-40CB-8283-2A6F4C7AFE18}" type="pres">
      <dgm:prSet presAssocID="{2ABA6835-2A9F-4EC2-AAA0-3DDB29823DE1}" presName="node" presStyleLbl="node1" presStyleIdx="3" presStyleCnt="4" custScaleX="108886">
        <dgm:presLayoutVars>
          <dgm:bulletEnabled val="1"/>
        </dgm:presLayoutVars>
      </dgm:prSet>
      <dgm:spPr/>
    </dgm:pt>
  </dgm:ptLst>
  <dgm:cxnLst>
    <dgm:cxn modelId="{8D7DD0B8-8E6E-4FBB-BF7A-170DCD9FE166}" type="presOf" srcId="{163F9840-8797-4701-8D45-A3EDF44DE4AF}" destId="{6077D7AB-037A-49E1-94D9-E19A688FA518}" srcOrd="0" destOrd="0" presId="urn:microsoft.com/office/officeart/2005/8/layout/radial4"/>
    <dgm:cxn modelId="{C6AE0B37-B274-4586-ACB5-CEB65B18EFFF}" type="presOf" srcId="{6C5C755C-3DC5-4428-BDAD-532A70581D25}" destId="{4DDDBABB-FF97-493D-8686-0E704D86A908}" srcOrd="0" destOrd="0" presId="urn:microsoft.com/office/officeart/2005/8/layout/radial4"/>
    <dgm:cxn modelId="{1B886F4C-2A05-43D7-9113-FF0885B35D8C}" type="presOf" srcId="{2ABA6835-2A9F-4EC2-AAA0-3DDB29823DE1}" destId="{9529580B-14FF-40CB-8283-2A6F4C7AFE18}" srcOrd="0" destOrd="0" presId="urn:microsoft.com/office/officeart/2005/8/layout/radial4"/>
    <dgm:cxn modelId="{E4CDC901-099F-4465-B9B8-335F8B6B2361}" type="presOf" srcId="{357060F0-0C63-4C92-A2CE-57CE22E1497F}" destId="{F3BB54E4-065D-450F-9B0B-31B6BF6BE0D4}" srcOrd="0" destOrd="0" presId="urn:microsoft.com/office/officeart/2005/8/layout/radial4"/>
    <dgm:cxn modelId="{8CB4C19E-036C-4D4B-B438-65C632FA3136}" type="presOf" srcId="{E94E96C3-0449-4B6C-BCD0-465D1BA1551C}" destId="{4DFC46AF-B381-4A17-9F5A-82172369441C}" srcOrd="0" destOrd="0" presId="urn:microsoft.com/office/officeart/2005/8/layout/radial4"/>
    <dgm:cxn modelId="{79F90807-1EC1-4906-BF7E-0C114465947D}" type="presOf" srcId="{E084E4C5-D2D6-44A3-8127-436E3A20797B}" destId="{E2B0F9C7-2C07-402B-91BE-5DA4A12F98E9}" srcOrd="0" destOrd="0" presId="urn:microsoft.com/office/officeart/2005/8/layout/radial4"/>
    <dgm:cxn modelId="{80110FE8-C9B6-4F14-8754-B410D83314AB}" type="presOf" srcId="{FF662979-0CD9-43A5-9323-7A977239874E}" destId="{CBD71022-0409-435F-8AE5-0C8CDBAB488E}" srcOrd="0" destOrd="0" presId="urn:microsoft.com/office/officeart/2005/8/layout/radial4"/>
    <dgm:cxn modelId="{256C9A40-3E2A-4039-BB83-06DD0C366FF6}" srcId="{7B7D21B0-1739-415F-9010-ECAEA13BC3F0}" destId="{2ABA6835-2A9F-4EC2-AAA0-3DDB29823DE1}" srcOrd="3" destOrd="0" parTransId="{FF662979-0CD9-43A5-9323-7A977239874E}" sibTransId="{73F8A591-F229-47BC-B2A7-C5F74EFDBC74}"/>
    <dgm:cxn modelId="{3E0EFABC-1F38-4472-9BCE-D3B654E0915E}" type="presOf" srcId="{71C596CD-89AF-43D6-94A6-7C506476CE28}" destId="{F3453D9E-C459-4D2F-A452-1227CAA98EA2}" srcOrd="0" destOrd="0" presId="urn:microsoft.com/office/officeart/2005/8/layout/radial4"/>
    <dgm:cxn modelId="{00D8ADC2-1211-4B18-B322-44923579AF0F}" srcId="{7B7D21B0-1739-415F-9010-ECAEA13BC3F0}" destId="{71C596CD-89AF-43D6-94A6-7C506476CE28}" srcOrd="2" destOrd="0" parTransId="{357060F0-0C63-4C92-A2CE-57CE22E1497F}" sibTransId="{CD7DD068-AB6E-43C9-845A-26B1D5167915}"/>
    <dgm:cxn modelId="{E2190E59-7353-40D7-A968-50DEE439D7B2}" type="presOf" srcId="{BA1C3CD4-665C-42D9-8387-BF8EFDE3EC20}" destId="{9FE5CCA3-32AD-4635-9771-A635A81E1361}" srcOrd="0" destOrd="0" presId="urn:microsoft.com/office/officeart/2005/8/layout/radial4"/>
    <dgm:cxn modelId="{7DBDB752-93B2-4664-89C7-26E6BCD5555C}" type="presOf" srcId="{7B7D21B0-1739-415F-9010-ECAEA13BC3F0}" destId="{78453959-47A1-4101-A3B0-9EFFEC8CDB17}" srcOrd="0" destOrd="0" presId="urn:microsoft.com/office/officeart/2005/8/layout/radial4"/>
    <dgm:cxn modelId="{5FFACE23-A7C7-47AB-B39C-6F869A2244A2}" srcId="{7B7D21B0-1739-415F-9010-ECAEA13BC3F0}" destId="{6C5C755C-3DC5-4428-BDAD-532A70581D25}" srcOrd="0" destOrd="0" parTransId="{BA1C3CD4-665C-42D9-8387-BF8EFDE3EC20}" sibTransId="{58C99D25-42B6-4195-8DAC-6F69A4663A69}"/>
    <dgm:cxn modelId="{7B6CB35C-C92B-4101-8B3A-52A193C02E48}" srcId="{E94E96C3-0449-4B6C-BCD0-465D1BA1551C}" destId="{7B7D21B0-1739-415F-9010-ECAEA13BC3F0}" srcOrd="0" destOrd="0" parTransId="{02694A27-C3D1-402C-92FA-6BA0BBC1F16D}" sibTransId="{C802657F-E057-4A36-9313-7889CC25D345}"/>
    <dgm:cxn modelId="{EC51EF95-987C-480F-90BD-5CFE4B87BAE8}" srcId="{7B7D21B0-1739-415F-9010-ECAEA13BC3F0}" destId="{163F9840-8797-4701-8D45-A3EDF44DE4AF}" srcOrd="1" destOrd="0" parTransId="{E084E4C5-D2D6-44A3-8127-436E3A20797B}" sibTransId="{E06B82BB-0FBA-4350-A862-BB584C707B57}"/>
    <dgm:cxn modelId="{B08A87F5-A5E8-4C2A-A688-C69F8FDE0064}" type="presParOf" srcId="{4DFC46AF-B381-4A17-9F5A-82172369441C}" destId="{78453959-47A1-4101-A3B0-9EFFEC8CDB17}" srcOrd="0" destOrd="0" presId="urn:microsoft.com/office/officeart/2005/8/layout/radial4"/>
    <dgm:cxn modelId="{D674C686-84CA-44E4-A816-7BD5864FA6B9}" type="presParOf" srcId="{4DFC46AF-B381-4A17-9F5A-82172369441C}" destId="{9FE5CCA3-32AD-4635-9771-A635A81E1361}" srcOrd="1" destOrd="0" presId="urn:microsoft.com/office/officeart/2005/8/layout/radial4"/>
    <dgm:cxn modelId="{5BDF8A79-A7B3-407D-9386-2BD0E9D531EE}" type="presParOf" srcId="{4DFC46AF-B381-4A17-9F5A-82172369441C}" destId="{4DDDBABB-FF97-493D-8686-0E704D86A908}" srcOrd="2" destOrd="0" presId="urn:microsoft.com/office/officeart/2005/8/layout/radial4"/>
    <dgm:cxn modelId="{98252270-23B8-45CA-9355-0A21DCDF9EE3}" type="presParOf" srcId="{4DFC46AF-B381-4A17-9F5A-82172369441C}" destId="{E2B0F9C7-2C07-402B-91BE-5DA4A12F98E9}" srcOrd="3" destOrd="0" presId="urn:microsoft.com/office/officeart/2005/8/layout/radial4"/>
    <dgm:cxn modelId="{113D04CC-A2EB-419E-A85C-76D10803CADB}" type="presParOf" srcId="{4DFC46AF-B381-4A17-9F5A-82172369441C}" destId="{6077D7AB-037A-49E1-94D9-E19A688FA518}" srcOrd="4" destOrd="0" presId="urn:microsoft.com/office/officeart/2005/8/layout/radial4"/>
    <dgm:cxn modelId="{442B2FDF-7314-43D2-8BA9-31B0CC5A8699}" type="presParOf" srcId="{4DFC46AF-B381-4A17-9F5A-82172369441C}" destId="{F3BB54E4-065D-450F-9B0B-31B6BF6BE0D4}" srcOrd="5" destOrd="0" presId="urn:microsoft.com/office/officeart/2005/8/layout/radial4"/>
    <dgm:cxn modelId="{0C63061A-50A2-444A-B3DB-923BB8344FC8}" type="presParOf" srcId="{4DFC46AF-B381-4A17-9F5A-82172369441C}" destId="{F3453D9E-C459-4D2F-A452-1227CAA98EA2}" srcOrd="6" destOrd="0" presId="urn:microsoft.com/office/officeart/2005/8/layout/radial4"/>
    <dgm:cxn modelId="{D55B3B70-59E7-4765-B22A-7371455C6E74}" type="presParOf" srcId="{4DFC46AF-B381-4A17-9F5A-82172369441C}" destId="{CBD71022-0409-435F-8AE5-0C8CDBAB488E}" srcOrd="7" destOrd="0" presId="urn:microsoft.com/office/officeart/2005/8/layout/radial4"/>
    <dgm:cxn modelId="{FA180564-D7C4-442A-939B-4C652D324620}" type="presParOf" srcId="{4DFC46AF-B381-4A17-9F5A-82172369441C}" destId="{9529580B-14FF-40CB-8283-2A6F4C7AFE1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4E96C3-0449-4B6C-BCD0-465D1BA1551C}" type="doc">
      <dgm:prSet loTypeId="urn:microsoft.com/office/officeart/2005/8/layout/radial4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7B7D21B0-1739-415F-9010-ECAEA13BC3F0}">
      <dgm:prSet phldrT="[Texto]" custT="1"/>
      <dgm:spPr/>
      <dgm:t>
        <a:bodyPr/>
        <a:lstStyle/>
        <a:p>
          <a:r>
            <a:rPr lang="pt-BR" sz="1800" dirty="0"/>
            <a:t>Projeto de Modernização da Susep</a:t>
          </a:r>
        </a:p>
      </dgm:t>
    </dgm:pt>
    <dgm:pt modelId="{02694A27-C3D1-402C-92FA-6BA0BBC1F16D}" type="parTrans" cxnId="{7B6CB35C-C92B-4101-8B3A-52A193C02E48}">
      <dgm:prSet/>
      <dgm:spPr/>
      <dgm:t>
        <a:bodyPr/>
        <a:lstStyle/>
        <a:p>
          <a:endParaRPr lang="pt-BR" sz="1800"/>
        </a:p>
      </dgm:t>
    </dgm:pt>
    <dgm:pt modelId="{C802657F-E057-4A36-9313-7889CC25D345}" type="sibTrans" cxnId="{7B6CB35C-C92B-4101-8B3A-52A193C02E48}">
      <dgm:prSet/>
      <dgm:spPr/>
      <dgm:t>
        <a:bodyPr/>
        <a:lstStyle/>
        <a:p>
          <a:endParaRPr lang="pt-BR" sz="1800"/>
        </a:p>
      </dgm:t>
    </dgm:pt>
    <dgm:pt modelId="{6C5C755C-3DC5-4428-BDAD-532A70581D25}">
      <dgm:prSet phldrT="[Texto]" custT="1"/>
      <dgm:spPr/>
      <dgm:t>
        <a:bodyPr/>
        <a:lstStyle/>
        <a:p>
          <a:r>
            <a:rPr lang="pt-BR" sz="2300" dirty="0"/>
            <a:t>Processos</a:t>
          </a:r>
        </a:p>
      </dgm:t>
    </dgm:pt>
    <dgm:pt modelId="{BA1C3CD4-665C-42D9-8387-BF8EFDE3EC20}" type="parTrans" cxnId="{5FFACE23-A7C7-47AB-B39C-6F869A2244A2}">
      <dgm:prSet/>
      <dgm:spPr/>
      <dgm:t>
        <a:bodyPr/>
        <a:lstStyle/>
        <a:p>
          <a:endParaRPr lang="pt-BR"/>
        </a:p>
      </dgm:t>
    </dgm:pt>
    <dgm:pt modelId="{58C99D25-42B6-4195-8DAC-6F69A4663A69}" type="sibTrans" cxnId="{5FFACE23-A7C7-47AB-B39C-6F869A2244A2}">
      <dgm:prSet/>
      <dgm:spPr/>
      <dgm:t>
        <a:bodyPr/>
        <a:lstStyle/>
        <a:p>
          <a:endParaRPr lang="pt-BR" sz="1800"/>
        </a:p>
      </dgm:t>
    </dgm:pt>
    <dgm:pt modelId="{163F9840-8797-4701-8D45-A3EDF44DE4AF}">
      <dgm:prSet phldrT="[Texto]"/>
      <dgm:spPr/>
      <dgm:t>
        <a:bodyPr/>
        <a:lstStyle/>
        <a:p>
          <a:r>
            <a:rPr lang="pt-BR" dirty="0"/>
            <a:t>Legislação</a:t>
          </a:r>
        </a:p>
      </dgm:t>
    </dgm:pt>
    <dgm:pt modelId="{E084E4C5-D2D6-44A3-8127-436E3A20797B}" type="parTrans" cxnId="{EC51EF95-987C-480F-90BD-5CFE4B87BAE8}">
      <dgm:prSet custT="1"/>
      <dgm:spPr/>
      <dgm:t>
        <a:bodyPr/>
        <a:lstStyle/>
        <a:p>
          <a:endParaRPr lang="pt-BR" sz="1800"/>
        </a:p>
      </dgm:t>
    </dgm:pt>
    <dgm:pt modelId="{E06B82BB-0FBA-4350-A862-BB584C707B57}" type="sibTrans" cxnId="{EC51EF95-987C-480F-90BD-5CFE4B87BAE8}">
      <dgm:prSet/>
      <dgm:spPr/>
      <dgm:t>
        <a:bodyPr/>
        <a:lstStyle/>
        <a:p>
          <a:endParaRPr lang="pt-BR" sz="1800"/>
        </a:p>
      </dgm:t>
    </dgm:pt>
    <dgm:pt modelId="{71C596CD-89AF-43D6-94A6-7C506476CE28}">
      <dgm:prSet phldrT="[Texto]" custT="1"/>
      <dgm:spPr/>
      <dgm:t>
        <a:bodyPr/>
        <a:lstStyle/>
        <a:p>
          <a:r>
            <a:rPr lang="pt-BR" sz="2300" dirty="0"/>
            <a:t>Gestão</a:t>
          </a:r>
        </a:p>
      </dgm:t>
    </dgm:pt>
    <dgm:pt modelId="{357060F0-0C63-4C92-A2CE-57CE22E1497F}" type="parTrans" cxnId="{00D8ADC2-1211-4B18-B322-44923579AF0F}">
      <dgm:prSet custT="1"/>
      <dgm:spPr/>
      <dgm:t>
        <a:bodyPr/>
        <a:lstStyle/>
        <a:p>
          <a:endParaRPr lang="pt-BR" sz="1800"/>
        </a:p>
      </dgm:t>
    </dgm:pt>
    <dgm:pt modelId="{CD7DD068-AB6E-43C9-845A-26B1D5167915}" type="sibTrans" cxnId="{00D8ADC2-1211-4B18-B322-44923579AF0F}">
      <dgm:prSet/>
      <dgm:spPr/>
      <dgm:t>
        <a:bodyPr/>
        <a:lstStyle/>
        <a:p>
          <a:endParaRPr lang="pt-BR" sz="1800"/>
        </a:p>
      </dgm:t>
    </dgm:pt>
    <dgm:pt modelId="{2ABA6835-2A9F-4EC2-AAA0-3DDB29823DE1}">
      <dgm:prSet phldrT="[Texto]" custT="1"/>
      <dgm:spPr/>
      <dgm:t>
        <a:bodyPr/>
        <a:lstStyle/>
        <a:p>
          <a:r>
            <a:rPr lang="pt-BR" sz="2300" dirty="0"/>
            <a:t>Automação</a:t>
          </a:r>
        </a:p>
      </dgm:t>
    </dgm:pt>
    <dgm:pt modelId="{FF662979-0CD9-43A5-9323-7A977239874E}" type="parTrans" cxnId="{256C9A40-3E2A-4039-BB83-06DD0C366FF6}">
      <dgm:prSet custT="1"/>
      <dgm:spPr/>
      <dgm:t>
        <a:bodyPr/>
        <a:lstStyle/>
        <a:p>
          <a:endParaRPr lang="pt-BR" sz="1800"/>
        </a:p>
      </dgm:t>
    </dgm:pt>
    <dgm:pt modelId="{73F8A591-F229-47BC-B2A7-C5F74EFDBC74}" type="sibTrans" cxnId="{256C9A40-3E2A-4039-BB83-06DD0C366FF6}">
      <dgm:prSet/>
      <dgm:spPr/>
      <dgm:t>
        <a:bodyPr/>
        <a:lstStyle/>
        <a:p>
          <a:endParaRPr lang="pt-BR" sz="1800"/>
        </a:p>
      </dgm:t>
    </dgm:pt>
    <dgm:pt modelId="{1C14941F-55B8-430B-A2E2-F76A322BE3A2}">
      <dgm:prSet phldrT="[Texto]"/>
      <dgm:spPr/>
      <dgm:t>
        <a:bodyPr/>
        <a:lstStyle/>
        <a:p>
          <a:r>
            <a:rPr lang="pt-BR" dirty="0"/>
            <a:t>Recursos Humanos</a:t>
          </a:r>
        </a:p>
      </dgm:t>
    </dgm:pt>
    <dgm:pt modelId="{63B40FAB-C784-4B88-9A55-B20C5B6D5EDD}" type="parTrans" cxnId="{5EECA3A3-38CE-4D5E-B873-04B4D26CB118}">
      <dgm:prSet/>
      <dgm:spPr/>
      <dgm:t>
        <a:bodyPr/>
        <a:lstStyle/>
        <a:p>
          <a:endParaRPr lang="pt-BR"/>
        </a:p>
      </dgm:t>
    </dgm:pt>
    <dgm:pt modelId="{76D72B29-B732-4305-97C9-63AD9FD4F321}" type="sibTrans" cxnId="{5EECA3A3-38CE-4D5E-B873-04B4D26CB118}">
      <dgm:prSet/>
      <dgm:spPr/>
      <dgm:t>
        <a:bodyPr/>
        <a:lstStyle/>
        <a:p>
          <a:endParaRPr lang="pt-BR"/>
        </a:p>
      </dgm:t>
    </dgm:pt>
    <dgm:pt modelId="{4DFC46AF-B381-4A17-9F5A-82172369441C}" type="pres">
      <dgm:prSet presAssocID="{E94E96C3-0449-4B6C-BCD0-465D1BA1551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8453959-47A1-4101-A3B0-9EFFEC8CDB17}" type="pres">
      <dgm:prSet presAssocID="{7B7D21B0-1739-415F-9010-ECAEA13BC3F0}" presName="centerShape" presStyleLbl="node0" presStyleIdx="0" presStyleCnt="1" custLinFactNeighborX="-1016" custLinFactNeighborY="-17118"/>
      <dgm:spPr/>
    </dgm:pt>
    <dgm:pt modelId="{9FE5CCA3-32AD-4635-9771-A635A81E1361}" type="pres">
      <dgm:prSet presAssocID="{BA1C3CD4-665C-42D9-8387-BF8EFDE3EC20}" presName="parTrans" presStyleLbl="bgSibTrans2D1" presStyleIdx="0" presStyleCnt="5"/>
      <dgm:spPr/>
    </dgm:pt>
    <dgm:pt modelId="{4DDDBABB-FF97-493D-8686-0E704D86A908}" type="pres">
      <dgm:prSet presAssocID="{6C5C755C-3DC5-4428-BDAD-532A70581D25}" presName="node" presStyleLbl="node1" presStyleIdx="0" presStyleCnt="5" custScaleX="108886" custRadScaleRad="80219" custRadScaleInc="-45298">
        <dgm:presLayoutVars>
          <dgm:bulletEnabled val="1"/>
        </dgm:presLayoutVars>
      </dgm:prSet>
      <dgm:spPr>
        <a:prstGeom prst="ellipse">
          <a:avLst/>
        </a:prstGeom>
      </dgm:spPr>
    </dgm:pt>
    <dgm:pt modelId="{E2B0F9C7-2C07-402B-91BE-5DA4A12F98E9}" type="pres">
      <dgm:prSet presAssocID="{E084E4C5-D2D6-44A3-8127-436E3A20797B}" presName="parTrans" presStyleLbl="bgSibTrans2D1" presStyleIdx="1" presStyleCnt="5"/>
      <dgm:spPr/>
    </dgm:pt>
    <dgm:pt modelId="{6077D7AB-037A-49E1-94D9-E19A688FA518}" type="pres">
      <dgm:prSet presAssocID="{163F9840-8797-4701-8D45-A3EDF44DE4AF}" presName="node" presStyleLbl="node1" presStyleIdx="1" presStyleCnt="5" custRadScaleRad="115434" custRadScaleInc="-30134">
        <dgm:presLayoutVars>
          <dgm:bulletEnabled val="1"/>
        </dgm:presLayoutVars>
      </dgm:prSet>
      <dgm:spPr>
        <a:prstGeom prst="ellipse">
          <a:avLst/>
        </a:prstGeom>
      </dgm:spPr>
    </dgm:pt>
    <dgm:pt modelId="{F3BB54E4-065D-450F-9B0B-31B6BF6BE0D4}" type="pres">
      <dgm:prSet presAssocID="{357060F0-0C63-4C92-A2CE-57CE22E1497F}" presName="parTrans" presStyleLbl="bgSibTrans2D1" presStyleIdx="2" presStyleCnt="5"/>
      <dgm:spPr/>
    </dgm:pt>
    <dgm:pt modelId="{F3453D9E-C459-4D2F-A452-1227CAA98EA2}" type="pres">
      <dgm:prSet presAssocID="{71C596CD-89AF-43D6-94A6-7C506476CE28}" presName="node" presStyleLbl="node1" presStyleIdx="2" presStyleCnt="5" custScaleX="108886" custRadScaleRad="115255" custRadScaleInc="-4279">
        <dgm:presLayoutVars>
          <dgm:bulletEnabled val="1"/>
        </dgm:presLayoutVars>
      </dgm:prSet>
      <dgm:spPr>
        <a:prstGeom prst="ellipse">
          <a:avLst/>
        </a:prstGeom>
      </dgm:spPr>
    </dgm:pt>
    <dgm:pt modelId="{CBD71022-0409-435F-8AE5-0C8CDBAB488E}" type="pres">
      <dgm:prSet presAssocID="{FF662979-0CD9-43A5-9323-7A977239874E}" presName="parTrans" presStyleLbl="bgSibTrans2D1" presStyleIdx="3" presStyleCnt="5" custLinFactNeighborX="-2644" custLinFactNeighborY="2505"/>
      <dgm:spPr/>
    </dgm:pt>
    <dgm:pt modelId="{9529580B-14FF-40CB-8283-2A6F4C7AFE18}" type="pres">
      <dgm:prSet presAssocID="{2ABA6835-2A9F-4EC2-AAA0-3DDB29823DE1}" presName="node" presStyleLbl="node1" presStyleIdx="3" presStyleCnt="5" custScaleX="108886" custRadScaleRad="112633" custRadScaleInc="24580">
        <dgm:presLayoutVars>
          <dgm:bulletEnabled val="1"/>
        </dgm:presLayoutVars>
      </dgm:prSet>
      <dgm:spPr>
        <a:prstGeom prst="ellipse">
          <a:avLst/>
        </a:prstGeom>
      </dgm:spPr>
    </dgm:pt>
    <dgm:pt modelId="{6EEF3DD5-3F1E-4D1A-BCCD-386E69DACDD0}" type="pres">
      <dgm:prSet presAssocID="{63B40FAB-C784-4B88-9A55-B20C5B6D5EDD}" presName="parTrans" presStyleLbl="bgSibTrans2D1" presStyleIdx="4" presStyleCnt="5" custLinFactNeighborX="-2644" custLinFactNeighborY="2505"/>
      <dgm:spPr/>
    </dgm:pt>
    <dgm:pt modelId="{BAE66977-3713-4A40-A23E-8078E3E61282}" type="pres">
      <dgm:prSet presAssocID="{1C14941F-55B8-430B-A2E2-F76A322BE3A2}" presName="node" presStyleLbl="node1" presStyleIdx="4" presStyleCnt="5" custScaleX="108886" custRadScaleRad="81135" custRadScaleInc="40219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6743A924-5BA1-4D82-8CCF-036D2252AB5A}" type="presOf" srcId="{357060F0-0C63-4C92-A2CE-57CE22E1497F}" destId="{F3BB54E4-065D-450F-9B0B-31B6BF6BE0D4}" srcOrd="0" destOrd="0" presId="urn:microsoft.com/office/officeart/2005/8/layout/radial4"/>
    <dgm:cxn modelId="{3396360D-9BB0-47E6-B7E8-4AFD5A1D7230}" type="presOf" srcId="{1C14941F-55B8-430B-A2E2-F76A322BE3A2}" destId="{BAE66977-3713-4A40-A23E-8078E3E61282}" srcOrd="0" destOrd="0" presId="urn:microsoft.com/office/officeart/2005/8/layout/radial4"/>
    <dgm:cxn modelId="{913409A7-D220-4086-8294-DB195176A68A}" type="presOf" srcId="{BA1C3CD4-665C-42D9-8387-BF8EFDE3EC20}" destId="{9FE5CCA3-32AD-4635-9771-A635A81E1361}" srcOrd="0" destOrd="0" presId="urn:microsoft.com/office/officeart/2005/8/layout/radial4"/>
    <dgm:cxn modelId="{89334996-11C1-4B11-88BC-9E900E1378AD}" type="presOf" srcId="{FF662979-0CD9-43A5-9323-7A977239874E}" destId="{CBD71022-0409-435F-8AE5-0C8CDBAB488E}" srcOrd="0" destOrd="0" presId="urn:microsoft.com/office/officeart/2005/8/layout/radial4"/>
    <dgm:cxn modelId="{9A268C83-0E90-4605-8CFC-E0B64228FB4A}" type="presOf" srcId="{2ABA6835-2A9F-4EC2-AAA0-3DDB29823DE1}" destId="{9529580B-14FF-40CB-8283-2A6F4C7AFE18}" srcOrd="0" destOrd="0" presId="urn:microsoft.com/office/officeart/2005/8/layout/radial4"/>
    <dgm:cxn modelId="{431C3BD8-4894-46AE-ADED-D3835E9FB17F}" type="presOf" srcId="{E94E96C3-0449-4B6C-BCD0-465D1BA1551C}" destId="{4DFC46AF-B381-4A17-9F5A-82172369441C}" srcOrd="0" destOrd="0" presId="urn:microsoft.com/office/officeart/2005/8/layout/radial4"/>
    <dgm:cxn modelId="{94812E04-A1F2-4165-B915-C64B04DAC08D}" type="presOf" srcId="{E084E4C5-D2D6-44A3-8127-436E3A20797B}" destId="{E2B0F9C7-2C07-402B-91BE-5DA4A12F98E9}" srcOrd="0" destOrd="0" presId="urn:microsoft.com/office/officeart/2005/8/layout/radial4"/>
    <dgm:cxn modelId="{256C9A40-3E2A-4039-BB83-06DD0C366FF6}" srcId="{7B7D21B0-1739-415F-9010-ECAEA13BC3F0}" destId="{2ABA6835-2A9F-4EC2-AAA0-3DDB29823DE1}" srcOrd="3" destOrd="0" parTransId="{FF662979-0CD9-43A5-9323-7A977239874E}" sibTransId="{73F8A591-F229-47BC-B2A7-C5F74EFDBC74}"/>
    <dgm:cxn modelId="{00D8ADC2-1211-4B18-B322-44923579AF0F}" srcId="{7B7D21B0-1739-415F-9010-ECAEA13BC3F0}" destId="{71C596CD-89AF-43D6-94A6-7C506476CE28}" srcOrd="2" destOrd="0" parTransId="{357060F0-0C63-4C92-A2CE-57CE22E1497F}" sibTransId="{CD7DD068-AB6E-43C9-845A-26B1D5167915}"/>
    <dgm:cxn modelId="{5EECA3A3-38CE-4D5E-B873-04B4D26CB118}" srcId="{7B7D21B0-1739-415F-9010-ECAEA13BC3F0}" destId="{1C14941F-55B8-430B-A2E2-F76A322BE3A2}" srcOrd="4" destOrd="0" parTransId="{63B40FAB-C784-4B88-9A55-B20C5B6D5EDD}" sibTransId="{76D72B29-B732-4305-97C9-63AD9FD4F321}"/>
    <dgm:cxn modelId="{5BD0217D-20C1-484C-A518-C4A3ADC8200D}" type="presOf" srcId="{6C5C755C-3DC5-4428-BDAD-532A70581D25}" destId="{4DDDBABB-FF97-493D-8686-0E704D86A908}" srcOrd="0" destOrd="0" presId="urn:microsoft.com/office/officeart/2005/8/layout/radial4"/>
    <dgm:cxn modelId="{5FFACE23-A7C7-47AB-B39C-6F869A2244A2}" srcId="{7B7D21B0-1739-415F-9010-ECAEA13BC3F0}" destId="{6C5C755C-3DC5-4428-BDAD-532A70581D25}" srcOrd="0" destOrd="0" parTransId="{BA1C3CD4-665C-42D9-8387-BF8EFDE3EC20}" sibTransId="{58C99D25-42B6-4195-8DAC-6F69A4663A69}"/>
    <dgm:cxn modelId="{5FF2DCB8-5772-4458-A3BC-96DFDCB55E7C}" type="presOf" srcId="{7B7D21B0-1739-415F-9010-ECAEA13BC3F0}" destId="{78453959-47A1-4101-A3B0-9EFFEC8CDB17}" srcOrd="0" destOrd="0" presId="urn:microsoft.com/office/officeart/2005/8/layout/radial4"/>
    <dgm:cxn modelId="{81E91305-A1E7-4C7A-B92E-D32FEE0804E0}" type="presOf" srcId="{63B40FAB-C784-4B88-9A55-B20C5B6D5EDD}" destId="{6EEF3DD5-3F1E-4D1A-BCCD-386E69DACDD0}" srcOrd="0" destOrd="0" presId="urn:microsoft.com/office/officeart/2005/8/layout/radial4"/>
    <dgm:cxn modelId="{C8C5CC62-84AC-4D7F-80BE-6575DD379C9E}" type="presOf" srcId="{71C596CD-89AF-43D6-94A6-7C506476CE28}" destId="{F3453D9E-C459-4D2F-A452-1227CAA98EA2}" srcOrd="0" destOrd="0" presId="urn:microsoft.com/office/officeart/2005/8/layout/radial4"/>
    <dgm:cxn modelId="{7ED37182-B734-4C0D-9473-F3AF754EF0D4}" type="presOf" srcId="{163F9840-8797-4701-8D45-A3EDF44DE4AF}" destId="{6077D7AB-037A-49E1-94D9-E19A688FA518}" srcOrd="0" destOrd="0" presId="urn:microsoft.com/office/officeart/2005/8/layout/radial4"/>
    <dgm:cxn modelId="{7B6CB35C-C92B-4101-8B3A-52A193C02E48}" srcId="{E94E96C3-0449-4B6C-BCD0-465D1BA1551C}" destId="{7B7D21B0-1739-415F-9010-ECAEA13BC3F0}" srcOrd="0" destOrd="0" parTransId="{02694A27-C3D1-402C-92FA-6BA0BBC1F16D}" sibTransId="{C802657F-E057-4A36-9313-7889CC25D345}"/>
    <dgm:cxn modelId="{EC51EF95-987C-480F-90BD-5CFE4B87BAE8}" srcId="{7B7D21B0-1739-415F-9010-ECAEA13BC3F0}" destId="{163F9840-8797-4701-8D45-A3EDF44DE4AF}" srcOrd="1" destOrd="0" parTransId="{E084E4C5-D2D6-44A3-8127-436E3A20797B}" sibTransId="{E06B82BB-0FBA-4350-A862-BB584C707B57}"/>
    <dgm:cxn modelId="{AB5F8B85-04B1-4F80-A122-CDA2947683E3}" type="presParOf" srcId="{4DFC46AF-B381-4A17-9F5A-82172369441C}" destId="{78453959-47A1-4101-A3B0-9EFFEC8CDB17}" srcOrd="0" destOrd="0" presId="urn:microsoft.com/office/officeart/2005/8/layout/radial4"/>
    <dgm:cxn modelId="{EC167C2D-3750-4E68-A4D6-B8BAD8634464}" type="presParOf" srcId="{4DFC46AF-B381-4A17-9F5A-82172369441C}" destId="{9FE5CCA3-32AD-4635-9771-A635A81E1361}" srcOrd="1" destOrd="0" presId="urn:microsoft.com/office/officeart/2005/8/layout/radial4"/>
    <dgm:cxn modelId="{C708A32D-84B2-497C-909B-0A13B8E4777D}" type="presParOf" srcId="{4DFC46AF-B381-4A17-9F5A-82172369441C}" destId="{4DDDBABB-FF97-493D-8686-0E704D86A908}" srcOrd="2" destOrd="0" presId="urn:microsoft.com/office/officeart/2005/8/layout/radial4"/>
    <dgm:cxn modelId="{3E900F13-D20D-4F0A-9D26-08F97B7D1984}" type="presParOf" srcId="{4DFC46AF-B381-4A17-9F5A-82172369441C}" destId="{E2B0F9C7-2C07-402B-91BE-5DA4A12F98E9}" srcOrd="3" destOrd="0" presId="urn:microsoft.com/office/officeart/2005/8/layout/radial4"/>
    <dgm:cxn modelId="{9EC136B3-3670-41F1-94A2-27B627842E37}" type="presParOf" srcId="{4DFC46AF-B381-4A17-9F5A-82172369441C}" destId="{6077D7AB-037A-49E1-94D9-E19A688FA518}" srcOrd="4" destOrd="0" presId="urn:microsoft.com/office/officeart/2005/8/layout/radial4"/>
    <dgm:cxn modelId="{122EF3B2-E069-4A5E-8464-945D966AF565}" type="presParOf" srcId="{4DFC46AF-B381-4A17-9F5A-82172369441C}" destId="{F3BB54E4-065D-450F-9B0B-31B6BF6BE0D4}" srcOrd="5" destOrd="0" presId="urn:microsoft.com/office/officeart/2005/8/layout/radial4"/>
    <dgm:cxn modelId="{AA9ADEBF-E2DC-4503-81E1-7B2863034660}" type="presParOf" srcId="{4DFC46AF-B381-4A17-9F5A-82172369441C}" destId="{F3453D9E-C459-4D2F-A452-1227CAA98EA2}" srcOrd="6" destOrd="0" presId="urn:microsoft.com/office/officeart/2005/8/layout/radial4"/>
    <dgm:cxn modelId="{B80F15D8-430C-4AA8-BFC8-2B8599F8DA4C}" type="presParOf" srcId="{4DFC46AF-B381-4A17-9F5A-82172369441C}" destId="{CBD71022-0409-435F-8AE5-0C8CDBAB488E}" srcOrd="7" destOrd="0" presId="urn:microsoft.com/office/officeart/2005/8/layout/radial4"/>
    <dgm:cxn modelId="{98A1AF9E-CA2C-435E-9814-DB44E2B19564}" type="presParOf" srcId="{4DFC46AF-B381-4A17-9F5A-82172369441C}" destId="{9529580B-14FF-40CB-8283-2A6F4C7AFE18}" srcOrd="8" destOrd="0" presId="urn:microsoft.com/office/officeart/2005/8/layout/radial4"/>
    <dgm:cxn modelId="{5FB9178D-51BF-43C6-81C7-590BB924566C}" type="presParOf" srcId="{4DFC46AF-B381-4A17-9F5A-82172369441C}" destId="{6EEF3DD5-3F1E-4D1A-BCCD-386E69DACDD0}" srcOrd="9" destOrd="0" presId="urn:microsoft.com/office/officeart/2005/8/layout/radial4"/>
    <dgm:cxn modelId="{5F05F2F4-5FB6-4974-9993-5C4085D92E88}" type="presParOf" srcId="{4DFC46AF-B381-4A17-9F5A-82172369441C}" destId="{BAE66977-3713-4A40-A23E-8078E3E6128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89744A-0E86-4776-BF09-FB91C2AF3940}" type="doc">
      <dgm:prSet loTypeId="urn:microsoft.com/office/officeart/2005/8/layout/vList3#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9EB8DF1-0BA7-4056-99DB-E33C00CD0458}">
      <dgm:prSet custT="1"/>
      <dgm:spPr>
        <a:solidFill>
          <a:srgbClr val="0070C0"/>
        </a:solidFill>
      </dgm:spPr>
      <dgm:t>
        <a:bodyPr/>
        <a:lstStyle/>
        <a:p>
          <a:r>
            <a:rPr lang="pt-BR" sz="1700" dirty="0"/>
            <a:t>Criação de equipe exclusiva para o Projeto de Modernização/ Supervisão Eletrônica</a:t>
          </a:r>
        </a:p>
      </dgm:t>
    </dgm:pt>
    <dgm:pt modelId="{202BD81F-2610-4A1A-9E3F-64E91218E40F}" type="parTrans" cxnId="{5460177F-119B-44C1-BCAB-9519DC36F980}">
      <dgm:prSet/>
      <dgm:spPr/>
      <dgm:t>
        <a:bodyPr/>
        <a:lstStyle/>
        <a:p>
          <a:endParaRPr lang="pt-BR" sz="1400"/>
        </a:p>
      </dgm:t>
    </dgm:pt>
    <dgm:pt modelId="{A2A41C77-CF5A-41EE-B608-1BED52825B0E}" type="sibTrans" cxnId="{5460177F-119B-44C1-BCAB-9519DC36F980}">
      <dgm:prSet/>
      <dgm:spPr/>
      <dgm:t>
        <a:bodyPr/>
        <a:lstStyle/>
        <a:p>
          <a:endParaRPr lang="pt-BR" sz="1400"/>
        </a:p>
      </dgm:t>
    </dgm:pt>
    <dgm:pt modelId="{9AD9466D-630D-478B-9E99-2B8D66DEFFCE}">
      <dgm:prSet custT="1"/>
      <dgm:spPr>
        <a:solidFill>
          <a:srgbClr val="0070C0"/>
        </a:solidFill>
      </dgm:spPr>
      <dgm:t>
        <a:bodyPr/>
        <a:lstStyle/>
        <a:p>
          <a:r>
            <a:rPr lang="pt-BR" sz="1700" dirty="0"/>
            <a:t>Implantação do “processo eletrônico”</a:t>
          </a:r>
        </a:p>
      </dgm:t>
    </dgm:pt>
    <dgm:pt modelId="{A0451AC6-5966-4B0C-90C8-C05EE0B3CF85}" type="parTrans" cxnId="{7FD48403-286A-483F-8502-A72F1554BB6A}">
      <dgm:prSet/>
      <dgm:spPr/>
      <dgm:t>
        <a:bodyPr/>
        <a:lstStyle/>
        <a:p>
          <a:endParaRPr lang="pt-BR" sz="1400"/>
        </a:p>
      </dgm:t>
    </dgm:pt>
    <dgm:pt modelId="{C20AF98B-E3BB-4608-896C-24190A4155EA}" type="sibTrans" cxnId="{7FD48403-286A-483F-8502-A72F1554BB6A}">
      <dgm:prSet/>
      <dgm:spPr/>
      <dgm:t>
        <a:bodyPr/>
        <a:lstStyle/>
        <a:p>
          <a:endParaRPr lang="pt-BR" sz="1400"/>
        </a:p>
      </dgm:t>
    </dgm:pt>
    <dgm:pt modelId="{A0459A85-AA67-40C7-9E10-675B44C18761}">
      <dgm:prSet custT="1"/>
      <dgm:spPr>
        <a:solidFill>
          <a:srgbClr val="0070C0"/>
        </a:solidFill>
      </dgm:spPr>
      <dgm:t>
        <a:bodyPr/>
        <a:lstStyle/>
        <a:p>
          <a:r>
            <a:rPr lang="pt-BR" sz="1700" dirty="0"/>
            <a:t>Registro eletrônico de produtos</a:t>
          </a:r>
        </a:p>
      </dgm:t>
    </dgm:pt>
    <dgm:pt modelId="{BA30515D-43E0-4006-B3FA-A3986BF6443A}" type="parTrans" cxnId="{FDB4430D-291A-434F-9826-786830DCC5AD}">
      <dgm:prSet/>
      <dgm:spPr/>
      <dgm:t>
        <a:bodyPr/>
        <a:lstStyle/>
        <a:p>
          <a:endParaRPr lang="pt-BR" sz="1400"/>
        </a:p>
      </dgm:t>
    </dgm:pt>
    <dgm:pt modelId="{C83B080D-19E5-4EF0-BCCB-FCAB25768A9B}" type="sibTrans" cxnId="{FDB4430D-291A-434F-9826-786830DCC5AD}">
      <dgm:prSet/>
      <dgm:spPr/>
      <dgm:t>
        <a:bodyPr/>
        <a:lstStyle/>
        <a:p>
          <a:endParaRPr lang="pt-BR" sz="1400"/>
        </a:p>
      </dgm:t>
    </dgm:pt>
    <dgm:pt modelId="{31CE9F15-812F-4CE0-AFFB-CCAF2BA42CEB}">
      <dgm:prSet custT="1"/>
      <dgm:spPr>
        <a:solidFill>
          <a:srgbClr val="0070C0"/>
        </a:solidFill>
      </dgm:spPr>
      <dgm:t>
        <a:bodyPr/>
        <a:lstStyle/>
        <a:p>
          <a:r>
            <a:rPr lang="pt-BR" sz="1700" dirty="0"/>
            <a:t>Mapeamento de processos (3 pilotos)</a:t>
          </a:r>
        </a:p>
      </dgm:t>
    </dgm:pt>
    <dgm:pt modelId="{871BA716-4F36-4978-9F1C-539619E8327F}" type="parTrans" cxnId="{D0A9F86F-3327-432B-BA7E-84B7B00A0ABB}">
      <dgm:prSet/>
      <dgm:spPr/>
      <dgm:t>
        <a:bodyPr/>
        <a:lstStyle/>
        <a:p>
          <a:endParaRPr lang="pt-BR" sz="1400"/>
        </a:p>
      </dgm:t>
    </dgm:pt>
    <dgm:pt modelId="{ED99FECD-165C-4F94-9137-110C79D2AFA0}" type="sibTrans" cxnId="{D0A9F86F-3327-432B-BA7E-84B7B00A0ABB}">
      <dgm:prSet/>
      <dgm:spPr/>
      <dgm:t>
        <a:bodyPr/>
        <a:lstStyle/>
        <a:p>
          <a:endParaRPr lang="pt-BR" sz="1400"/>
        </a:p>
      </dgm:t>
    </dgm:pt>
    <dgm:pt modelId="{9940595E-223F-4E46-AA15-544FFA83A508}">
      <dgm:prSet custT="1"/>
      <dgm:spPr>
        <a:solidFill>
          <a:srgbClr val="0070C0"/>
        </a:solidFill>
      </dgm:spPr>
      <dgm:t>
        <a:bodyPr/>
        <a:lstStyle/>
        <a:p>
          <a:r>
            <a:rPr lang="pt-BR" sz="1700" dirty="0"/>
            <a:t>Reformulação do FIP </a:t>
          </a:r>
        </a:p>
        <a:p>
          <a:r>
            <a:rPr lang="pt-BR" sz="1700" dirty="0"/>
            <a:t>(sistema de envio de dados pelo mercado)</a:t>
          </a:r>
        </a:p>
      </dgm:t>
    </dgm:pt>
    <dgm:pt modelId="{1E544C14-DD40-478D-BC35-232A14BFE863}" type="parTrans" cxnId="{04B5FD4E-1FCF-49C9-8884-51D6247CE1CA}">
      <dgm:prSet/>
      <dgm:spPr/>
      <dgm:t>
        <a:bodyPr/>
        <a:lstStyle/>
        <a:p>
          <a:endParaRPr lang="pt-BR" sz="1400"/>
        </a:p>
      </dgm:t>
    </dgm:pt>
    <dgm:pt modelId="{27F32742-CF8F-4C7E-B47D-4FCA621A72FC}" type="sibTrans" cxnId="{04B5FD4E-1FCF-49C9-8884-51D6247CE1CA}">
      <dgm:prSet/>
      <dgm:spPr/>
      <dgm:t>
        <a:bodyPr/>
        <a:lstStyle/>
        <a:p>
          <a:endParaRPr lang="pt-BR" sz="1400"/>
        </a:p>
      </dgm:t>
    </dgm:pt>
    <dgm:pt modelId="{A1BFB8E1-0472-40D8-A486-81F957E7B6EB}">
      <dgm:prSet custT="1"/>
      <dgm:spPr>
        <a:solidFill>
          <a:srgbClr val="0070C0"/>
        </a:solidFill>
      </dgm:spPr>
      <dgm:t>
        <a:bodyPr/>
        <a:lstStyle/>
        <a:p>
          <a:r>
            <a:rPr lang="pt-BR" sz="1700" dirty="0"/>
            <a:t>Assinatura digital nas comunicações com as supervisionadas</a:t>
          </a:r>
        </a:p>
      </dgm:t>
    </dgm:pt>
    <dgm:pt modelId="{1992597A-9141-4D2C-8761-9173631597E9}" type="parTrans" cxnId="{306ED550-E01D-43B1-AFE3-A3FA63B95C76}">
      <dgm:prSet/>
      <dgm:spPr/>
      <dgm:t>
        <a:bodyPr/>
        <a:lstStyle/>
        <a:p>
          <a:endParaRPr lang="pt-BR"/>
        </a:p>
      </dgm:t>
    </dgm:pt>
    <dgm:pt modelId="{E4462B1B-08B2-40CB-961A-9D278D861A82}" type="sibTrans" cxnId="{306ED550-E01D-43B1-AFE3-A3FA63B95C76}">
      <dgm:prSet/>
      <dgm:spPr/>
      <dgm:t>
        <a:bodyPr/>
        <a:lstStyle/>
        <a:p>
          <a:endParaRPr lang="pt-BR"/>
        </a:p>
      </dgm:t>
    </dgm:pt>
    <dgm:pt modelId="{261C9A3D-14F9-455B-8089-1D67FBE0B0B6}" type="pres">
      <dgm:prSet presAssocID="{4389744A-0E86-4776-BF09-FB91C2AF3940}" presName="linearFlow" presStyleCnt="0">
        <dgm:presLayoutVars>
          <dgm:dir/>
          <dgm:resizeHandles val="exact"/>
        </dgm:presLayoutVars>
      </dgm:prSet>
      <dgm:spPr/>
    </dgm:pt>
    <dgm:pt modelId="{CF1F6F47-7F4E-464E-81C4-4C2607CCA994}" type="pres">
      <dgm:prSet presAssocID="{89EB8DF1-0BA7-4056-99DB-E33C00CD0458}" presName="composite" presStyleCnt="0"/>
      <dgm:spPr/>
    </dgm:pt>
    <dgm:pt modelId="{2189769E-9E9A-46DB-8CB0-28566668D066}" type="pres">
      <dgm:prSet presAssocID="{89EB8DF1-0BA7-4056-99DB-E33C00CD0458}" presName="imgShp" presStyleLbl="fgImgPlace1" presStyleIdx="0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4F85DB7-0532-4394-A609-D7B4C1F3F2D6}" type="pres">
      <dgm:prSet presAssocID="{89EB8DF1-0BA7-4056-99DB-E33C00CD0458}" presName="txShp" presStyleLbl="node1" presStyleIdx="0" presStyleCnt="6">
        <dgm:presLayoutVars>
          <dgm:bulletEnabled val="1"/>
        </dgm:presLayoutVars>
      </dgm:prSet>
      <dgm:spPr/>
    </dgm:pt>
    <dgm:pt modelId="{194D6CCE-8CED-4077-8B95-9205EAD0B045}" type="pres">
      <dgm:prSet presAssocID="{A2A41C77-CF5A-41EE-B608-1BED52825B0E}" presName="spacing" presStyleCnt="0"/>
      <dgm:spPr/>
    </dgm:pt>
    <dgm:pt modelId="{ED950181-C4B5-42F1-96FC-FC2C55A2FB55}" type="pres">
      <dgm:prSet presAssocID="{9AD9466D-630D-478B-9E99-2B8D66DEFFCE}" presName="composite" presStyleCnt="0"/>
      <dgm:spPr/>
    </dgm:pt>
    <dgm:pt modelId="{345A37CD-29FA-43DD-BE65-2A5407CB0E9B}" type="pres">
      <dgm:prSet presAssocID="{9AD9466D-630D-478B-9E99-2B8D66DEFFCE}" presName="imgShp" presStyleLbl="fgImgPlace1" presStyleIdx="1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CE166FE-9847-42C2-8CD3-A4294F96230C}" type="pres">
      <dgm:prSet presAssocID="{9AD9466D-630D-478B-9E99-2B8D66DEFFCE}" presName="txShp" presStyleLbl="node1" presStyleIdx="1" presStyleCnt="6">
        <dgm:presLayoutVars>
          <dgm:bulletEnabled val="1"/>
        </dgm:presLayoutVars>
      </dgm:prSet>
      <dgm:spPr/>
    </dgm:pt>
    <dgm:pt modelId="{9CD2ADBD-DD60-46C1-B7E5-9BF04EF61021}" type="pres">
      <dgm:prSet presAssocID="{C20AF98B-E3BB-4608-896C-24190A4155EA}" presName="spacing" presStyleCnt="0"/>
      <dgm:spPr/>
    </dgm:pt>
    <dgm:pt modelId="{DA1014EA-A756-41E7-9B22-4D4F64C83CF2}" type="pres">
      <dgm:prSet presAssocID="{A0459A85-AA67-40C7-9E10-675B44C18761}" presName="composite" presStyleCnt="0"/>
      <dgm:spPr/>
    </dgm:pt>
    <dgm:pt modelId="{45E497CB-DD97-4ABE-8914-C391A626F2F4}" type="pres">
      <dgm:prSet presAssocID="{A0459A85-AA67-40C7-9E10-675B44C18761}" presName="imgShp" presStyleLbl="fgImgPlace1" presStyleIdx="2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B4456CD-1A4A-411F-8E6C-1E1D7AFD298A}" type="pres">
      <dgm:prSet presAssocID="{A0459A85-AA67-40C7-9E10-675B44C18761}" presName="txShp" presStyleLbl="node1" presStyleIdx="2" presStyleCnt="6">
        <dgm:presLayoutVars>
          <dgm:bulletEnabled val="1"/>
        </dgm:presLayoutVars>
      </dgm:prSet>
      <dgm:spPr/>
    </dgm:pt>
    <dgm:pt modelId="{5176A2DF-1EB7-41D1-9964-CE952C4A1301}" type="pres">
      <dgm:prSet presAssocID="{C83B080D-19E5-4EF0-BCCB-FCAB25768A9B}" presName="spacing" presStyleCnt="0"/>
      <dgm:spPr/>
    </dgm:pt>
    <dgm:pt modelId="{31CCDA22-5F92-4260-BED8-0BA4F8693C0B}" type="pres">
      <dgm:prSet presAssocID="{A1BFB8E1-0472-40D8-A486-81F957E7B6EB}" presName="composite" presStyleCnt="0"/>
      <dgm:spPr/>
    </dgm:pt>
    <dgm:pt modelId="{1A1A8645-037E-44F9-B6D8-190FB2411437}" type="pres">
      <dgm:prSet presAssocID="{A1BFB8E1-0472-40D8-A486-81F957E7B6EB}" presName="imgShp" presStyleLbl="fgImgPlace1" presStyleIdx="3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4C2950E-2ED2-44C1-917D-C4896009E077}" type="pres">
      <dgm:prSet presAssocID="{A1BFB8E1-0472-40D8-A486-81F957E7B6EB}" presName="txShp" presStyleLbl="node1" presStyleIdx="3" presStyleCnt="6">
        <dgm:presLayoutVars>
          <dgm:bulletEnabled val="1"/>
        </dgm:presLayoutVars>
      </dgm:prSet>
      <dgm:spPr/>
    </dgm:pt>
    <dgm:pt modelId="{FED19352-397B-4772-810E-13F57E417F3F}" type="pres">
      <dgm:prSet presAssocID="{E4462B1B-08B2-40CB-961A-9D278D861A82}" presName="spacing" presStyleCnt="0"/>
      <dgm:spPr/>
    </dgm:pt>
    <dgm:pt modelId="{175003E2-4237-4D2A-A9FC-71C74752C97F}" type="pres">
      <dgm:prSet presAssocID="{31CE9F15-812F-4CE0-AFFB-CCAF2BA42CEB}" presName="composite" presStyleCnt="0"/>
      <dgm:spPr/>
    </dgm:pt>
    <dgm:pt modelId="{CE72CB2D-80C9-4B5A-A879-1F268D155A94}" type="pres">
      <dgm:prSet presAssocID="{31CE9F15-812F-4CE0-AFFB-CCAF2BA42CEB}" presName="imgShp" presStyleLbl="fgImgPlace1" presStyleIdx="4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ACACA4F-618D-4889-901A-5F9142FA2384}" type="pres">
      <dgm:prSet presAssocID="{31CE9F15-812F-4CE0-AFFB-CCAF2BA42CEB}" presName="txShp" presStyleLbl="node1" presStyleIdx="4" presStyleCnt="6">
        <dgm:presLayoutVars>
          <dgm:bulletEnabled val="1"/>
        </dgm:presLayoutVars>
      </dgm:prSet>
      <dgm:spPr/>
    </dgm:pt>
    <dgm:pt modelId="{34C8965F-8708-49ED-AC8A-C4EF276ABF66}" type="pres">
      <dgm:prSet presAssocID="{ED99FECD-165C-4F94-9137-110C79D2AFA0}" presName="spacing" presStyleCnt="0"/>
      <dgm:spPr/>
    </dgm:pt>
    <dgm:pt modelId="{31C9D061-3E71-4F28-B07E-E785146EC715}" type="pres">
      <dgm:prSet presAssocID="{9940595E-223F-4E46-AA15-544FFA83A508}" presName="composite" presStyleCnt="0"/>
      <dgm:spPr/>
    </dgm:pt>
    <dgm:pt modelId="{99476F40-D34D-473D-B830-93CB889924E8}" type="pres">
      <dgm:prSet presAssocID="{9940595E-223F-4E46-AA15-544FFA83A508}" presName="imgShp" presStyleLbl="fgImgPlace1" presStyleIdx="5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6666E98-115C-43AB-82B3-3A4E1A82F0B6}" type="pres">
      <dgm:prSet presAssocID="{9940595E-223F-4E46-AA15-544FFA83A508}" presName="txShp" presStyleLbl="node1" presStyleIdx="5" presStyleCnt="6">
        <dgm:presLayoutVars>
          <dgm:bulletEnabled val="1"/>
        </dgm:presLayoutVars>
      </dgm:prSet>
      <dgm:spPr/>
    </dgm:pt>
  </dgm:ptLst>
  <dgm:cxnLst>
    <dgm:cxn modelId="{7FD48403-286A-483F-8502-A72F1554BB6A}" srcId="{4389744A-0E86-4776-BF09-FB91C2AF3940}" destId="{9AD9466D-630D-478B-9E99-2B8D66DEFFCE}" srcOrd="1" destOrd="0" parTransId="{A0451AC6-5966-4B0C-90C8-C05EE0B3CF85}" sibTransId="{C20AF98B-E3BB-4608-896C-24190A4155EA}"/>
    <dgm:cxn modelId="{59111DE7-5D45-4BDC-8815-DE24183935D7}" type="presOf" srcId="{A1BFB8E1-0472-40D8-A486-81F957E7B6EB}" destId="{84C2950E-2ED2-44C1-917D-C4896009E077}" srcOrd="0" destOrd="0" presId="urn:microsoft.com/office/officeart/2005/8/layout/vList3#1"/>
    <dgm:cxn modelId="{51C40E42-45FC-4623-985F-C025EC9B5CE3}" type="presOf" srcId="{31CE9F15-812F-4CE0-AFFB-CCAF2BA42CEB}" destId="{0ACACA4F-618D-4889-901A-5F9142FA2384}" srcOrd="0" destOrd="0" presId="urn:microsoft.com/office/officeart/2005/8/layout/vList3#1"/>
    <dgm:cxn modelId="{D0A9F86F-3327-432B-BA7E-84B7B00A0ABB}" srcId="{4389744A-0E86-4776-BF09-FB91C2AF3940}" destId="{31CE9F15-812F-4CE0-AFFB-CCAF2BA42CEB}" srcOrd="4" destOrd="0" parTransId="{871BA716-4F36-4978-9F1C-539619E8327F}" sibTransId="{ED99FECD-165C-4F94-9137-110C79D2AFA0}"/>
    <dgm:cxn modelId="{04B5FD4E-1FCF-49C9-8884-51D6247CE1CA}" srcId="{4389744A-0E86-4776-BF09-FB91C2AF3940}" destId="{9940595E-223F-4E46-AA15-544FFA83A508}" srcOrd="5" destOrd="0" parTransId="{1E544C14-DD40-478D-BC35-232A14BFE863}" sibTransId="{27F32742-CF8F-4C7E-B47D-4FCA621A72FC}"/>
    <dgm:cxn modelId="{5460177F-119B-44C1-BCAB-9519DC36F980}" srcId="{4389744A-0E86-4776-BF09-FB91C2AF3940}" destId="{89EB8DF1-0BA7-4056-99DB-E33C00CD0458}" srcOrd="0" destOrd="0" parTransId="{202BD81F-2610-4A1A-9E3F-64E91218E40F}" sibTransId="{A2A41C77-CF5A-41EE-B608-1BED52825B0E}"/>
    <dgm:cxn modelId="{306ED550-E01D-43B1-AFE3-A3FA63B95C76}" srcId="{4389744A-0E86-4776-BF09-FB91C2AF3940}" destId="{A1BFB8E1-0472-40D8-A486-81F957E7B6EB}" srcOrd="3" destOrd="0" parTransId="{1992597A-9141-4D2C-8761-9173631597E9}" sibTransId="{E4462B1B-08B2-40CB-961A-9D278D861A82}"/>
    <dgm:cxn modelId="{721CA645-CA77-49CC-96E5-5C47BFE66085}" type="presOf" srcId="{89EB8DF1-0BA7-4056-99DB-E33C00CD0458}" destId="{B4F85DB7-0532-4394-A609-D7B4C1F3F2D6}" srcOrd="0" destOrd="0" presId="urn:microsoft.com/office/officeart/2005/8/layout/vList3#1"/>
    <dgm:cxn modelId="{AA5D98C7-9FA9-438D-AC2D-CCD6704DF934}" type="presOf" srcId="{9940595E-223F-4E46-AA15-544FFA83A508}" destId="{C6666E98-115C-43AB-82B3-3A4E1A82F0B6}" srcOrd="0" destOrd="0" presId="urn:microsoft.com/office/officeart/2005/8/layout/vList3#1"/>
    <dgm:cxn modelId="{3C80AD7F-54E3-4562-9E59-E6B6150E0200}" type="presOf" srcId="{4389744A-0E86-4776-BF09-FB91C2AF3940}" destId="{261C9A3D-14F9-455B-8089-1D67FBE0B0B6}" srcOrd="0" destOrd="0" presId="urn:microsoft.com/office/officeart/2005/8/layout/vList3#1"/>
    <dgm:cxn modelId="{292C59BF-9482-41D1-81BE-1F73BDCADB81}" type="presOf" srcId="{9AD9466D-630D-478B-9E99-2B8D66DEFFCE}" destId="{ACE166FE-9847-42C2-8CD3-A4294F96230C}" srcOrd="0" destOrd="0" presId="urn:microsoft.com/office/officeart/2005/8/layout/vList3#1"/>
    <dgm:cxn modelId="{BBAB707B-A716-443C-99A3-69828807512C}" type="presOf" srcId="{A0459A85-AA67-40C7-9E10-675B44C18761}" destId="{0B4456CD-1A4A-411F-8E6C-1E1D7AFD298A}" srcOrd="0" destOrd="0" presId="urn:microsoft.com/office/officeart/2005/8/layout/vList3#1"/>
    <dgm:cxn modelId="{FDB4430D-291A-434F-9826-786830DCC5AD}" srcId="{4389744A-0E86-4776-BF09-FB91C2AF3940}" destId="{A0459A85-AA67-40C7-9E10-675B44C18761}" srcOrd="2" destOrd="0" parTransId="{BA30515D-43E0-4006-B3FA-A3986BF6443A}" sibTransId="{C83B080D-19E5-4EF0-BCCB-FCAB25768A9B}"/>
    <dgm:cxn modelId="{576759C2-EA28-4664-AEFE-13DF5DF7AE17}" type="presParOf" srcId="{261C9A3D-14F9-455B-8089-1D67FBE0B0B6}" destId="{CF1F6F47-7F4E-464E-81C4-4C2607CCA994}" srcOrd="0" destOrd="0" presId="urn:microsoft.com/office/officeart/2005/8/layout/vList3#1"/>
    <dgm:cxn modelId="{5423C2CD-90A8-44B1-B241-3A1E52ACCBC7}" type="presParOf" srcId="{CF1F6F47-7F4E-464E-81C4-4C2607CCA994}" destId="{2189769E-9E9A-46DB-8CB0-28566668D066}" srcOrd="0" destOrd="0" presId="urn:microsoft.com/office/officeart/2005/8/layout/vList3#1"/>
    <dgm:cxn modelId="{116D68A1-BCE7-4FEC-817E-01FDF859F4AF}" type="presParOf" srcId="{CF1F6F47-7F4E-464E-81C4-4C2607CCA994}" destId="{B4F85DB7-0532-4394-A609-D7B4C1F3F2D6}" srcOrd="1" destOrd="0" presId="urn:microsoft.com/office/officeart/2005/8/layout/vList3#1"/>
    <dgm:cxn modelId="{52EA4212-BE1B-4472-A81A-A40554BF58FC}" type="presParOf" srcId="{261C9A3D-14F9-455B-8089-1D67FBE0B0B6}" destId="{194D6CCE-8CED-4077-8B95-9205EAD0B045}" srcOrd="1" destOrd="0" presId="urn:microsoft.com/office/officeart/2005/8/layout/vList3#1"/>
    <dgm:cxn modelId="{9C31CCDE-C35A-408D-83CF-EFC5EE5888E2}" type="presParOf" srcId="{261C9A3D-14F9-455B-8089-1D67FBE0B0B6}" destId="{ED950181-C4B5-42F1-96FC-FC2C55A2FB55}" srcOrd="2" destOrd="0" presId="urn:microsoft.com/office/officeart/2005/8/layout/vList3#1"/>
    <dgm:cxn modelId="{47B01FA5-E6A3-4D9F-9332-8F97D2217D9F}" type="presParOf" srcId="{ED950181-C4B5-42F1-96FC-FC2C55A2FB55}" destId="{345A37CD-29FA-43DD-BE65-2A5407CB0E9B}" srcOrd="0" destOrd="0" presId="urn:microsoft.com/office/officeart/2005/8/layout/vList3#1"/>
    <dgm:cxn modelId="{52F98074-0B99-4177-89CF-BC85B9AA99C7}" type="presParOf" srcId="{ED950181-C4B5-42F1-96FC-FC2C55A2FB55}" destId="{ACE166FE-9847-42C2-8CD3-A4294F96230C}" srcOrd="1" destOrd="0" presId="urn:microsoft.com/office/officeart/2005/8/layout/vList3#1"/>
    <dgm:cxn modelId="{98C33EBA-0AB0-4FF9-AD0C-4D5D824D4139}" type="presParOf" srcId="{261C9A3D-14F9-455B-8089-1D67FBE0B0B6}" destId="{9CD2ADBD-DD60-46C1-B7E5-9BF04EF61021}" srcOrd="3" destOrd="0" presId="urn:microsoft.com/office/officeart/2005/8/layout/vList3#1"/>
    <dgm:cxn modelId="{3D6B943D-65C3-4CFC-A392-C615371B120C}" type="presParOf" srcId="{261C9A3D-14F9-455B-8089-1D67FBE0B0B6}" destId="{DA1014EA-A756-41E7-9B22-4D4F64C83CF2}" srcOrd="4" destOrd="0" presId="urn:microsoft.com/office/officeart/2005/8/layout/vList3#1"/>
    <dgm:cxn modelId="{A7F2BB25-DCD0-45C5-9A80-2EDC5C3EB7A1}" type="presParOf" srcId="{DA1014EA-A756-41E7-9B22-4D4F64C83CF2}" destId="{45E497CB-DD97-4ABE-8914-C391A626F2F4}" srcOrd="0" destOrd="0" presId="urn:microsoft.com/office/officeart/2005/8/layout/vList3#1"/>
    <dgm:cxn modelId="{A4F78B5B-826B-4314-AB6B-82A38F32663F}" type="presParOf" srcId="{DA1014EA-A756-41E7-9B22-4D4F64C83CF2}" destId="{0B4456CD-1A4A-411F-8E6C-1E1D7AFD298A}" srcOrd="1" destOrd="0" presId="urn:microsoft.com/office/officeart/2005/8/layout/vList3#1"/>
    <dgm:cxn modelId="{87AEE7DB-3A4F-4BF0-A9A8-904EC6C6C602}" type="presParOf" srcId="{261C9A3D-14F9-455B-8089-1D67FBE0B0B6}" destId="{5176A2DF-1EB7-41D1-9964-CE952C4A1301}" srcOrd="5" destOrd="0" presId="urn:microsoft.com/office/officeart/2005/8/layout/vList3#1"/>
    <dgm:cxn modelId="{B1414AB7-BF8E-4394-9D02-897B8F81B27A}" type="presParOf" srcId="{261C9A3D-14F9-455B-8089-1D67FBE0B0B6}" destId="{31CCDA22-5F92-4260-BED8-0BA4F8693C0B}" srcOrd="6" destOrd="0" presId="urn:microsoft.com/office/officeart/2005/8/layout/vList3#1"/>
    <dgm:cxn modelId="{C496D6C0-F948-4ABC-85D4-08179A0A3498}" type="presParOf" srcId="{31CCDA22-5F92-4260-BED8-0BA4F8693C0B}" destId="{1A1A8645-037E-44F9-B6D8-190FB2411437}" srcOrd="0" destOrd="0" presId="urn:microsoft.com/office/officeart/2005/8/layout/vList3#1"/>
    <dgm:cxn modelId="{E5E6B6B8-5CE3-46AF-9B83-7FE065A17692}" type="presParOf" srcId="{31CCDA22-5F92-4260-BED8-0BA4F8693C0B}" destId="{84C2950E-2ED2-44C1-917D-C4896009E077}" srcOrd="1" destOrd="0" presId="urn:microsoft.com/office/officeart/2005/8/layout/vList3#1"/>
    <dgm:cxn modelId="{F65B2F7D-4C18-4175-B3FF-58A68E14C0C1}" type="presParOf" srcId="{261C9A3D-14F9-455B-8089-1D67FBE0B0B6}" destId="{FED19352-397B-4772-810E-13F57E417F3F}" srcOrd="7" destOrd="0" presId="urn:microsoft.com/office/officeart/2005/8/layout/vList3#1"/>
    <dgm:cxn modelId="{FC1D1582-A4BC-461E-ABE3-FA32FFE6390A}" type="presParOf" srcId="{261C9A3D-14F9-455B-8089-1D67FBE0B0B6}" destId="{175003E2-4237-4D2A-A9FC-71C74752C97F}" srcOrd="8" destOrd="0" presId="urn:microsoft.com/office/officeart/2005/8/layout/vList3#1"/>
    <dgm:cxn modelId="{362B364B-389F-459D-9531-AA68E64CD367}" type="presParOf" srcId="{175003E2-4237-4D2A-A9FC-71C74752C97F}" destId="{CE72CB2D-80C9-4B5A-A879-1F268D155A94}" srcOrd="0" destOrd="0" presId="urn:microsoft.com/office/officeart/2005/8/layout/vList3#1"/>
    <dgm:cxn modelId="{383491F8-7AA0-4C9C-BF1A-713CFEB72BE0}" type="presParOf" srcId="{175003E2-4237-4D2A-A9FC-71C74752C97F}" destId="{0ACACA4F-618D-4889-901A-5F9142FA2384}" srcOrd="1" destOrd="0" presId="urn:microsoft.com/office/officeart/2005/8/layout/vList3#1"/>
    <dgm:cxn modelId="{3B71E023-8CD1-4336-A166-90FC4D2EEC73}" type="presParOf" srcId="{261C9A3D-14F9-455B-8089-1D67FBE0B0B6}" destId="{34C8965F-8708-49ED-AC8A-C4EF276ABF66}" srcOrd="9" destOrd="0" presId="urn:microsoft.com/office/officeart/2005/8/layout/vList3#1"/>
    <dgm:cxn modelId="{7A86A287-325A-4E62-9325-CB2D2CFC96A7}" type="presParOf" srcId="{261C9A3D-14F9-455B-8089-1D67FBE0B0B6}" destId="{31C9D061-3E71-4F28-B07E-E785146EC715}" srcOrd="10" destOrd="0" presId="urn:microsoft.com/office/officeart/2005/8/layout/vList3#1"/>
    <dgm:cxn modelId="{78B85477-0FC8-45CC-B0F4-1BFBD6231BA6}" type="presParOf" srcId="{31C9D061-3E71-4F28-B07E-E785146EC715}" destId="{99476F40-D34D-473D-B830-93CB889924E8}" srcOrd="0" destOrd="0" presId="urn:microsoft.com/office/officeart/2005/8/layout/vList3#1"/>
    <dgm:cxn modelId="{A92D9C5E-BDEC-445E-AE4F-50DA1E80ECF7}" type="presParOf" srcId="{31C9D061-3E71-4F28-B07E-E785146EC715}" destId="{C6666E98-115C-43AB-82B3-3A4E1A82F0B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89744A-0E86-4776-BF09-FB91C2AF3940}" type="doc">
      <dgm:prSet loTypeId="urn:microsoft.com/office/officeart/2005/8/layout/vList3#1" loCatId="list" qsTypeId="urn:microsoft.com/office/officeart/2005/8/quickstyle/3d1" qsCatId="3D" csTypeId="urn:microsoft.com/office/officeart/2005/8/colors/colorful1" csCatId="colorful" phldr="1"/>
      <dgm:spPr/>
    </dgm:pt>
    <dgm:pt modelId="{89EB8DF1-0BA7-4056-99DB-E33C00CD0458}">
      <dgm:prSet custT="1"/>
      <dgm:spPr>
        <a:solidFill>
          <a:srgbClr val="0070C0"/>
        </a:solidFill>
      </dgm:spPr>
      <dgm:t>
        <a:bodyPr/>
        <a:lstStyle/>
        <a:p>
          <a:r>
            <a:rPr lang="pt-BR" sz="2200" dirty="0"/>
            <a:t>Política de Gestores</a:t>
          </a:r>
        </a:p>
      </dgm:t>
    </dgm:pt>
    <dgm:pt modelId="{202BD81F-2610-4A1A-9E3F-64E91218E40F}" type="parTrans" cxnId="{5460177F-119B-44C1-BCAB-9519DC36F980}">
      <dgm:prSet/>
      <dgm:spPr/>
      <dgm:t>
        <a:bodyPr/>
        <a:lstStyle/>
        <a:p>
          <a:endParaRPr lang="pt-BR"/>
        </a:p>
      </dgm:t>
    </dgm:pt>
    <dgm:pt modelId="{A2A41C77-CF5A-41EE-B608-1BED52825B0E}" type="sibTrans" cxnId="{5460177F-119B-44C1-BCAB-9519DC36F980}">
      <dgm:prSet/>
      <dgm:spPr/>
      <dgm:t>
        <a:bodyPr/>
        <a:lstStyle/>
        <a:p>
          <a:endParaRPr lang="pt-BR"/>
        </a:p>
      </dgm:t>
    </dgm:pt>
    <dgm:pt modelId="{C7827BB9-04F3-40E1-9D22-CA66B14542CA}">
      <dgm:prSet custT="1"/>
      <dgm:spPr>
        <a:solidFill>
          <a:srgbClr val="0070C0"/>
        </a:solidFill>
      </dgm:spPr>
      <dgm:t>
        <a:bodyPr/>
        <a:lstStyle/>
        <a:p>
          <a:r>
            <a:rPr lang="pt-BR" sz="2200" dirty="0"/>
            <a:t>Normatização da gestão de riscos e controles internos na Autarquia</a:t>
          </a:r>
        </a:p>
      </dgm:t>
    </dgm:pt>
    <dgm:pt modelId="{53C6135B-F172-4581-9EAA-CA973DE21EB4}" type="parTrans" cxnId="{206A3477-9A15-42BE-906C-6B1C64B573DC}">
      <dgm:prSet/>
      <dgm:spPr/>
      <dgm:t>
        <a:bodyPr/>
        <a:lstStyle/>
        <a:p>
          <a:endParaRPr lang="pt-BR"/>
        </a:p>
      </dgm:t>
    </dgm:pt>
    <dgm:pt modelId="{F9E19D2F-987C-4424-AADE-779AC33E595C}" type="sibTrans" cxnId="{206A3477-9A15-42BE-906C-6B1C64B573DC}">
      <dgm:prSet/>
      <dgm:spPr/>
      <dgm:t>
        <a:bodyPr/>
        <a:lstStyle/>
        <a:p>
          <a:endParaRPr lang="pt-BR"/>
        </a:p>
      </dgm:t>
    </dgm:pt>
    <dgm:pt modelId="{D26AEED1-29B0-45D5-91AE-CDB6CF15696A}">
      <dgm:prSet custT="1"/>
      <dgm:spPr>
        <a:solidFill>
          <a:srgbClr val="0070C0"/>
        </a:solidFill>
      </dgm:spPr>
      <dgm:t>
        <a:bodyPr/>
        <a:lstStyle/>
        <a:p>
          <a:r>
            <a:rPr lang="pt-BR" sz="2200" dirty="0"/>
            <a:t>Integração do Sistema de Recursos Humanos da SUSEP com o Governo </a:t>
          </a:r>
        </a:p>
      </dgm:t>
    </dgm:pt>
    <dgm:pt modelId="{D29C34F1-4C7F-4CC4-84AF-F9F1A76FE946}" type="parTrans" cxnId="{259B05E5-B94C-4104-8A2F-797A3B416E41}">
      <dgm:prSet/>
      <dgm:spPr/>
      <dgm:t>
        <a:bodyPr/>
        <a:lstStyle/>
        <a:p>
          <a:endParaRPr lang="pt-BR"/>
        </a:p>
      </dgm:t>
    </dgm:pt>
    <dgm:pt modelId="{BED83B10-4915-45A1-8750-AC5E284A94A3}" type="sibTrans" cxnId="{259B05E5-B94C-4104-8A2F-797A3B416E41}">
      <dgm:prSet/>
      <dgm:spPr/>
      <dgm:t>
        <a:bodyPr/>
        <a:lstStyle/>
        <a:p>
          <a:endParaRPr lang="pt-BR"/>
        </a:p>
      </dgm:t>
    </dgm:pt>
    <dgm:pt modelId="{261C9A3D-14F9-455B-8089-1D67FBE0B0B6}" type="pres">
      <dgm:prSet presAssocID="{4389744A-0E86-4776-BF09-FB91C2AF3940}" presName="linearFlow" presStyleCnt="0">
        <dgm:presLayoutVars>
          <dgm:dir/>
          <dgm:resizeHandles val="exact"/>
        </dgm:presLayoutVars>
      </dgm:prSet>
      <dgm:spPr/>
    </dgm:pt>
    <dgm:pt modelId="{CF1F6F47-7F4E-464E-81C4-4C2607CCA994}" type="pres">
      <dgm:prSet presAssocID="{89EB8DF1-0BA7-4056-99DB-E33C00CD0458}" presName="composite" presStyleCnt="0"/>
      <dgm:spPr/>
    </dgm:pt>
    <dgm:pt modelId="{2189769E-9E9A-46DB-8CB0-28566668D066}" type="pres">
      <dgm:prSet presAssocID="{89EB8DF1-0BA7-4056-99DB-E33C00CD0458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4F85DB7-0532-4394-A609-D7B4C1F3F2D6}" type="pres">
      <dgm:prSet presAssocID="{89EB8DF1-0BA7-4056-99DB-E33C00CD0458}" presName="txShp" presStyleLbl="node1" presStyleIdx="0" presStyleCnt="3">
        <dgm:presLayoutVars>
          <dgm:bulletEnabled val="1"/>
        </dgm:presLayoutVars>
      </dgm:prSet>
      <dgm:spPr/>
    </dgm:pt>
    <dgm:pt modelId="{194D6CCE-8CED-4077-8B95-9205EAD0B045}" type="pres">
      <dgm:prSet presAssocID="{A2A41C77-CF5A-41EE-B608-1BED52825B0E}" presName="spacing" presStyleCnt="0"/>
      <dgm:spPr/>
    </dgm:pt>
    <dgm:pt modelId="{3F96C8A0-C67C-4D0D-B913-C0CDD3E67B79}" type="pres">
      <dgm:prSet presAssocID="{C7827BB9-04F3-40E1-9D22-CA66B14542CA}" presName="composite" presStyleCnt="0"/>
      <dgm:spPr/>
    </dgm:pt>
    <dgm:pt modelId="{A5D69976-450E-4766-BA42-09720992E3C1}" type="pres">
      <dgm:prSet presAssocID="{C7827BB9-04F3-40E1-9D22-CA66B14542CA}" presName="imgShp" presStyleLbl="fgImgPlac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00896CE-E8EA-479E-BB12-2DBADF39A39A}" type="pres">
      <dgm:prSet presAssocID="{C7827BB9-04F3-40E1-9D22-CA66B14542CA}" presName="txShp" presStyleLbl="node1" presStyleIdx="1" presStyleCnt="3">
        <dgm:presLayoutVars>
          <dgm:bulletEnabled val="1"/>
        </dgm:presLayoutVars>
      </dgm:prSet>
      <dgm:spPr/>
    </dgm:pt>
    <dgm:pt modelId="{F1D04CEC-1B5F-4F17-9501-D7AB61452E8A}" type="pres">
      <dgm:prSet presAssocID="{F9E19D2F-987C-4424-AADE-779AC33E595C}" presName="spacing" presStyleCnt="0"/>
      <dgm:spPr/>
    </dgm:pt>
    <dgm:pt modelId="{458F1F9F-7CEE-4A27-924A-2CA4FC658101}" type="pres">
      <dgm:prSet presAssocID="{D26AEED1-29B0-45D5-91AE-CDB6CF15696A}" presName="composite" presStyleCnt="0"/>
      <dgm:spPr/>
    </dgm:pt>
    <dgm:pt modelId="{CE5233B7-F245-43F7-B087-8F301E919EBA}" type="pres">
      <dgm:prSet presAssocID="{D26AEED1-29B0-45D5-91AE-CDB6CF15696A}" presName="imgShp" presStyleLbl="fgImgPlace1" presStyleIdx="2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798718D-4ABE-40AC-8A62-7D03DDA6A70F}" type="pres">
      <dgm:prSet presAssocID="{D26AEED1-29B0-45D5-91AE-CDB6CF15696A}" presName="txShp" presStyleLbl="node1" presStyleIdx="2" presStyleCnt="3">
        <dgm:presLayoutVars>
          <dgm:bulletEnabled val="1"/>
        </dgm:presLayoutVars>
      </dgm:prSet>
      <dgm:spPr/>
    </dgm:pt>
  </dgm:ptLst>
  <dgm:cxnLst>
    <dgm:cxn modelId="{5460177F-119B-44C1-BCAB-9519DC36F980}" srcId="{4389744A-0E86-4776-BF09-FB91C2AF3940}" destId="{89EB8DF1-0BA7-4056-99DB-E33C00CD0458}" srcOrd="0" destOrd="0" parTransId="{202BD81F-2610-4A1A-9E3F-64E91218E40F}" sibTransId="{A2A41C77-CF5A-41EE-B608-1BED52825B0E}"/>
    <dgm:cxn modelId="{259B05E5-B94C-4104-8A2F-797A3B416E41}" srcId="{4389744A-0E86-4776-BF09-FB91C2AF3940}" destId="{D26AEED1-29B0-45D5-91AE-CDB6CF15696A}" srcOrd="2" destOrd="0" parTransId="{D29C34F1-4C7F-4CC4-84AF-F9F1A76FE946}" sibTransId="{BED83B10-4915-45A1-8750-AC5E284A94A3}"/>
    <dgm:cxn modelId="{354C3512-0450-4054-B1CB-3C6C92A02451}" type="presOf" srcId="{D26AEED1-29B0-45D5-91AE-CDB6CF15696A}" destId="{9798718D-4ABE-40AC-8A62-7D03DDA6A70F}" srcOrd="0" destOrd="0" presId="urn:microsoft.com/office/officeart/2005/8/layout/vList3#1"/>
    <dgm:cxn modelId="{206A3477-9A15-42BE-906C-6B1C64B573DC}" srcId="{4389744A-0E86-4776-BF09-FB91C2AF3940}" destId="{C7827BB9-04F3-40E1-9D22-CA66B14542CA}" srcOrd="1" destOrd="0" parTransId="{53C6135B-F172-4581-9EAA-CA973DE21EB4}" sibTransId="{F9E19D2F-987C-4424-AADE-779AC33E595C}"/>
    <dgm:cxn modelId="{9376490B-E5D4-4836-8714-42A1F0E30DFD}" type="presOf" srcId="{89EB8DF1-0BA7-4056-99DB-E33C00CD0458}" destId="{B4F85DB7-0532-4394-A609-D7B4C1F3F2D6}" srcOrd="0" destOrd="0" presId="urn:microsoft.com/office/officeart/2005/8/layout/vList3#1"/>
    <dgm:cxn modelId="{D7DBC2B7-7DE3-42A9-8E37-2D2AB8FB50CD}" type="presOf" srcId="{4389744A-0E86-4776-BF09-FB91C2AF3940}" destId="{261C9A3D-14F9-455B-8089-1D67FBE0B0B6}" srcOrd="0" destOrd="0" presId="urn:microsoft.com/office/officeart/2005/8/layout/vList3#1"/>
    <dgm:cxn modelId="{D400BD26-FD3B-43C5-A1DC-880E88FEE7F4}" type="presOf" srcId="{C7827BB9-04F3-40E1-9D22-CA66B14542CA}" destId="{D00896CE-E8EA-479E-BB12-2DBADF39A39A}" srcOrd="0" destOrd="0" presId="urn:microsoft.com/office/officeart/2005/8/layout/vList3#1"/>
    <dgm:cxn modelId="{6D70C9D2-52B0-4057-8474-DD292B2966EE}" type="presParOf" srcId="{261C9A3D-14F9-455B-8089-1D67FBE0B0B6}" destId="{CF1F6F47-7F4E-464E-81C4-4C2607CCA994}" srcOrd="0" destOrd="0" presId="urn:microsoft.com/office/officeart/2005/8/layout/vList3#1"/>
    <dgm:cxn modelId="{ED671CBC-A54A-48B0-9138-6A149082840D}" type="presParOf" srcId="{CF1F6F47-7F4E-464E-81C4-4C2607CCA994}" destId="{2189769E-9E9A-46DB-8CB0-28566668D066}" srcOrd="0" destOrd="0" presId="urn:microsoft.com/office/officeart/2005/8/layout/vList3#1"/>
    <dgm:cxn modelId="{8CF16881-31B7-4D90-89E2-45A49C67414F}" type="presParOf" srcId="{CF1F6F47-7F4E-464E-81C4-4C2607CCA994}" destId="{B4F85DB7-0532-4394-A609-D7B4C1F3F2D6}" srcOrd="1" destOrd="0" presId="urn:microsoft.com/office/officeart/2005/8/layout/vList3#1"/>
    <dgm:cxn modelId="{A7164427-49D4-45F1-B589-BB04EE0D9261}" type="presParOf" srcId="{261C9A3D-14F9-455B-8089-1D67FBE0B0B6}" destId="{194D6CCE-8CED-4077-8B95-9205EAD0B045}" srcOrd="1" destOrd="0" presId="urn:microsoft.com/office/officeart/2005/8/layout/vList3#1"/>
    <dgm:cxn modelId="{4C8361FE-FFC9-4A13-86DA-CF028502E458}" type="presParOf" srcId="{261C9A3D-14F9-455B-8089-1D67FBE0B0B6}" destId="{3F96C8A0-C67C-4D0D-B913-C0CDD3E67B79}" srcOrd="2" destOrd="0" presId="urn:microsoft.com/office/officeart/2005/8/layout/vList3#1"/>
    <dgm:cxn modelId="{E0E2CF61-387D-464C-BB08-209EA4007980}" type="presParOf" srcId="{3F96C8A0-C67C-4D0D-B913-C0CDD3E67B79}" destId="{A5D69976-450E-4766-BA42-09720992E3C1}" srcOrd="0" destOrd="0" presId="urn:microsoft.com/office/officeart/2005/8/layout/vList3#1"/>
    <dgm:cxn modelId="{DEF5194D-A0E6-47A2-9BFE-0DCA6C53DE23}" type="presParOf" srcId="{3F96C8A0-C67C-4D0D-B913-C0CDD3E67B79}" destId="{D00896CE-E8EA-479E-BB12-2DBADF39A39A}" srcOrd="1" destOrd="0" presId="urn:microsoft.com/office/officeart/2005/8/layout/vList3#1"/>
    <dgm:cxn modelId="{9A8C2123-7ABF-4363-A80A-91378C42F8BF}" type="presParOf" srcId="{261C9A3D-14F9-455B-8089-1D67FBE0B0B6}" destId="{F1D04CEC-1B5F-4F17-9501-D7AB61452E8A}" srcOrd="3" destOrd="0" presId="urn:microsoft.com/office/officeart/2005/8/layout/vList3#1"/>
    <dgm:cxn modelId="{2BE56EFC-F1DA-421C-8F4C-135D33A412E4}" type="presParOf" srcId="{261C9A3D-14F9-455B-8089-1D67FBE0B0B6}" destId="{458F1F9F-7CEE-4A27-924A-2CA4FC658101}" srcOrd="4" destOrd="0" presId="urn:microsoft.com/office/officeart/2005/8/layout/vList3#1"/>
    <dgm:cxn modelId="{10628D42-D509-4D83-BF50-2773EA5EEFED}" type="presParOf" srcId="{458F1F9F-7CEE-4A27-924A-2CA4FC658101}" destId="{CE5233B7-F245-43F7-B087-8F301E919EBA}" srcOrd="0" destOrd="0" presId="urn:microsoft.com/office/officeart/2005/8/layout/vList3#1"/>
    <dgm:cxn modelId="{CEE04374-6FAB-4E69-837E-9182A9743222}" type="presParOf" srcId="{458F1F9F-7CEE-4A27-924A-2CA4FC658101}" destId="{9798718D-4ABE-40AC-8A62-7D03DDA6A70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89744A-0E86-4776-BF09-FB91C2AF3940}" type="doc">
      <dgm:prSet loTypeId="urn:microsoft.com/office/officeart/2005/8/layout/vList3#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9EB8DF1-0BA7-4056-99DB-E33C00CD0458}">
      <dgm:prSet/>
      <dgm:spPr>
        <a:solidFill>
          <a:srgbClr val="0070C0"/>
        </a:solidFill>
      </dgm:spPr>
      <dgm:t>
        <a:bodyPr/>
        <a:lstStyle/>
        <a:p>
          <a:r>
            <a:rPr lang="pt-BR" dirty="0"/>
            <a:t>Normatização do rito sumário do processo sancionador, incluindo a responsabilização da pessoa natural</a:t>
          </a:r>
        </a:p>
      </dgm:t>
    </dgm:pt>
    <dgm:pt modelId="{202BD81F-2610-4A1A-9E3F-64E91218E40F}" type="parTrans" cxnId="{5460177F-119B-44C1-BCAB-9519DC36F980}">
      <dgm:prSet/>
      <dgm:spPr/>
      <dgm:t>
        <a:bodyPr/>
        <a:lstStyle/>
        <a:p>
          <a:endParaRPr lang="pt-BR"/>
        </a:p>
      </dgm:t>
    </dgm:pt>
    <dgm:pt modelId="{A2A41C77-CF5A-41EE-B608-1BED52825B0E}" type="sibTrans" cxnId="{5460177F-119B-44C1-BCAB-9519DC36F980}">
      <dgm:prSet/>
      <dgm:spPr/>
      <dgm:t>
        <a:bodyPr/>
        <a:lstStyle/>
        <a:p>
          <a:endParaRPr lang="pt-BR"/>
        </a:p>
      </dgm:t>
    </dgm:pt>
    <dgm:pt modelId="{320BF930-2D0C-40EB-BEDB-89E3F4298105}">
      <dgm:prSet/>
      <dgm:spPr>
        <a:solidFill>
          <a:srgbClr val="0070C0"/>
        </a:solidFill>
      </dgm:spPr>
      <dgm:t>
        <a:bodyPr/>
        <a:lstStyle/>
        <a:p>
          <a:r>
            <a:rPr lang="pt-BR" dirty="0"/>
            <a:t>Atualização das normas sobre aplicações dos ativos garantidores</a:t>
          </a:r>
        </a:p>
      </dgm:t>
    </dgm:pt>
    <dgm:pt modelId="{87957AC7-AF62-421D-BB48-BABDD9DEC6CF}" type="parTrans" cxnId="{A6932D09-ED37-427B-84BD-01CDCD786CCF}">
      <dgm:prSet/>
      <dgm:spPr/>
      <dgm:t>
        <a:bodyPr/>
        <a:lstStyle/>
        <a:p>
          <a:endParaRPr lang="pt-BR"/>
        </a:p>
      </dgm:t>
    </dgm:pt>
    <dgm:pt modelId="{D09A8F34-26FF-4A7F-80F7-879792AFCC8E}" type="sibTrans" cxnId="{A6932D09-ED37-427B-84BD-01CDCD786CCF}">
      <dgm:prSet/>
      <dgm:spPr/>
      <dgm:t>
        <a:bodyPr/>
        <a:lstStyle/>
        <a:p>
          <a:endParaRPr lang="pt-BR"/>
        </a:p>
      </dgm:t>
    </dgm:pt>
    <dgm:pt modelId="{9307D2CB-9339-4CFB-9610-0A35E7EB4DBC}">
      <dgm:prSet/>
      <dgm:spPr>
        <a:solidFill>
          <a:srgbClr val="0070C0"/>
        </a:solidFill>
      </dgm:spPr>
      <dgm:t>
        <a:bodyPr/>
        <a:lstStyle/>
        <a:p>
          <a:r>
            <a:rPr lang="pt-BR" dirty="0"/>
            <a:t>Flexibilização das regras de resseguro</a:t>
          </a:r>
        </a:p>
      </dgm:t>
    </dgm:pt>
    <dgm:pt modelId="{CEDE55E1-92EA-4A57-9F6D-84D1D3150665}" type="parTrans" cxnId="{4503AD80-2B59-49D1-A54C-177F6A671395}">
      <dgm:prSet/>
      <dgm:spPr/>
      <dgm:t>
        <a:bodyPr/>
        <a:lstStyle/>
        <a:p>
          <a:endParaRPr lang="pt-BR"/>
        </a:p>
      </dgm:t>
    </dgm:pt>
    <dgm:pt modelId="{9570F60D-EBFA-4C19-9966-F02DFB372223}" type="sibTrans" cxnId="{4503AD80-2B59-49D1-A54C-177F6A671395}">
      <dgm:prSet/>
      <dgm:spPr/>
      <dgm:t>
        <a:bodyPr/>
        <a:lstStyle/>
        <a:p>
          <a:endParaRPr lang="pt-BR"/>
        </a:p>
      </dgm:t>
    </dgm:pt>
    <dgm:pt modelId="{69933DEF-77C0-4D13-847C-268205C85F54}">
      <dgm:prSet/>
      <dgm:spPr>
        <a:solidFill>
          <a:srgbClr val="0070C0"/>
        </a:solidFill>
      </dgm:spPr>
      <dgm:t>
        <a:bodyPr/>
        <a:lstStyle/>
        <a:p>
          <a:r>
            <a:rPr lang="pt-BR" dirty="0"/>
            <a:t>Instituição de regra determinando a implantação do ERM (gestão de riscos corporativos para fins de solvência)</a:t>
          </a:r>
        </a:p>
      </dgm:t>
    </dgm:pt>
    <dgm:pt modelId="{2BBA58D1-8431-458B-B8DC-A6A5B41D484F}" type="parTrans" cxnId="{298B1003-4C21-4F7C-942F-FDEDE91ABEAF}">
      <dgm:prSet/>
      <dgm:spPr/>
      <dgm:t>
        <a:bodyPr/>
        <a:lstStyle/>
        <a:p>
          <a:endParaRPr lang="pt-BR"/>
        </a:p>
      </dgm:t>
    </dgm:pt>
    <dgm:pt modelId="{01B29926-2187-4BB8-AE9A-65095535075D}" type="sibTrans" cxnId="{298B1003-4C21-4F7C-942F-FDEDE91ABEAF}">
      <dgm:prSet/>
      <dgm:spPr/>
      <dgm:t>
        <a:bodyPr/>
        <a:lstStyle/>
        <a:p>
          <a:endParaRPr lang="pt-BR"/>
        </a:p>
      </dgm:t>
    </dgm:pt>
    <dgm:pt modelId="{261C9A3D-14F9-455B-8089-1D67FBE0B0B6}" type="pres">
      <dgm:prSet presAssocID="{4389744A-0E86-4776-BF09-FB91C2AF3940}" presName="linearFlow" presStyleCnt="0">
        <dgm:presLayoutVars>
          <dgm:dir/>
          <dgm:resizeHandles val="exact"/>
        </dgm:presLayoutVars>
      </dgm:prSet>
      <dgm:spPr/>
    </dgm:pt>
    <dgm:pt modelId="{CF1F6F47-7F4E-464E-81C4-4C2607CCA994}" type="pres">
      <dgm:prSet presAssocID="{89EB8DF1-0BA7-4056-99DB-E33C00CD0458}" presName="composite" presStyleCnt="0"/>
      <dgm:spPr/>
    </dgm:pt>
    <dgm:pt modelId="{2189769E-9E9A-46DB-8CB0-28566668D066}" type="pres">
      <dgm:prSet presAssocID="{89EB8DF1-0BA7-4056-99DB-E33C00CD0458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4F85DB7-0532-4394-A609-D7B4C1F3F2D6}" type="pres">
      <dgm:prSet presAssocID="{89EB8DF1-0BA7-4056-99DB-E33C00CD0458}" presName="txShp" presStyleLbl="node1" presStyleIdx="0" presStyleCnt="4">
        <dgm:presLayoutVars>
          <dgm:bulletEnabled val="1"/>
        </dgm:presLayoutVars>
      </dgm:prSet>
      <dgm:spPr/>
    </dgm:pt>
    <dgm:pt modelId="{194D6CCE-8CED-4077-8B95-9205EAD0B045}" type="pres">
      <dgm:prSet presAssocID="{A2A41C77-CF5A-41EE-B608-1BED52825B0E}" presName="spacing" presStyleCnt="0"/>
      <dgm:spPr/>
    </dgm:pt>
    <dgm:pt modelId="{0A9EC912-868B-4E10-8A6E-0D04FBB4B474}" type="pres">
      <dgm:prSet presAssocID="{320BF930-2D0C-40EB-BEDB-89E3F4298105}" presName="composite" presStyleCnt="0"/>
      <dgm:spPr/>
    </dgm:pt>
    <dgm:pt modelId="{D86717CC-76D1-4D15-85C0-1B5AC1CAA8D7}" type="pres">
      <dgm:prSet presAssocID="{320BF930-2D0C-40EB-BEDB-89E3F4298105}" presName="imgShp" presStyleLbl="fgImgPlace1" presStyleIdx="1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E596EA0-22B6-42B4-8483-5188E97DB21C}" type="pres">
      <dgm:prSet presAssocID="{320BF930-2D0C-40EB-BEDB-89E3F4298105}" presName="txShp" presStyleLbl="node1" presStyleIdx="1" presStyleCnt="4">
        <dgm:presLayoutVars>
          <dgm:bulletEnabled val="1"/>
        </dgm:presLayoutVars>
      </dgm:prSet>
      <dgm:spPr/>
    </dgm:pt>
    <dgm:pt modelId="{D207DF20-B8A2-421D-9E2E-CF36178F1512}" type="pres">
      <dgm:prSet presAssocID="{D09A8F34-26FF-4A7F-80F7-879792AFCC8E}" presName="spacing" presStyleCnt="0"/>
      <dgm:spPr/>
    </dgm:pt>
    <dgm:pt modelId="{7BDF8173-A32B-4339-9BD4-9615C38285F3}" type="pres">
      <dgm:prSet presAssocID="{9307D2CB-9339-4CFB-9610-0A35E7EB4DBC}" presName="composite" presStyleCnt="0"/>
      <dgm:spPr/>
    </dgm:pt>
    <dgm:pt modelId="{FC542D22-C0E3-48AE-A9D1-46D04D0632BB}" type="pres">
      <dgm:prSet presAssocID="{9307D2CB-9339-4CFB-9610-0A35E7EB4DBC}" presName="imgShp" presStyleLbl="fgImgPlace1" presStyleIdx="2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09A4A87-FBDE-4BCB-AA74-89F147C4B912}" type="pres">
      <dgm:prSet presAssocID="{9307D2CB-9339-4CFB-9610-0A35E7EB4DBC}" presName="txShp" presStyleLbl="node1" presStyleIdx="2" presStyleCnt="4">
        <dgm:presLayoutVars>
          <dgm:bulletEnabled val="1"/>
        </dgm:presLayoutVars>
      </dgm:prSet>
      <dgm:spPr/>
    </dgm:pt>
    <dgm:pt modelId="{F459F1F6-8BEC-4342-B66F-52EDAB1C0350}" type="pres">
      <dgm:prSet presAssocID="{9570F60D-EBFA-4C19-9966-F02DFB372223}" presName="spacing" presStyleCnt="0"/>
      <dgm:spPr/>
    </dgm:pt>
    <dgm:pt modelId="{AA04E386-C560-4DCE-8A6A-62C31C249057}" type="pres">
      <dgm:prSet presAssocID="{69933DEF-77C0-4D13-847C-268205C85F54}" presName="composite" presStyleCnt="0"/>
      <dgm:spPr/>
    </dgm:pt>
    <dgm:pt modelId="{AC893399-D181-435C-B896-5A0B6FA302A2}" type="pres">
      <dgm:prSet presAssocID="{69933DEF-77C0-4D13-847C-268205C85F54}" presName="imgShp" presStyleLbl="fgImgPlace1" presStyleIdx="3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3DCC4BD-0260-4AF4-84F8-FB5CBCCEB21B}" type="pres">
      <dgm:prSet presAssocID="{69933DEF-77C0-4D13-847C-268205C85F54}" presName="txShp" presStyleLbl="node1" presStyleIdx="3" presStyleCnt="4">
        <dgm:presLayoutVars>
          <dgm:bulletEnabled val="1"/>
        </dgm:presLayoutVars>
      </dgm:prSet>
      <dgm:spPr/>
    </dgm:pt>
  </dgm:ptLst>
  <dgm:cxnLst>
    <dgm:cxn modelId="{99215DF8-E0B7-4FF5-896D-4B9AB0287DDE}" type="presOf" srcId="{69933DEF-77C0-4D13-847C-268205C85F54}" destId="{13DCC4BD-0260-4AF4-84F8-FB5CBCCEB21B}" srcOrd="0" destOrd="0" presId="urn:microsoft.com/office/officeart/2005/8/layout/vList3#1"/>
    <dgm:cxn modelId="{8C2265F2-52A7-41DA-BFF0-2ED25867E5FC}" type="presOf" srcId="{4389744A-0E86-4776-BF09-FB91C2AF3940}" destId="{261C9A3D-14F9-455B-8089-1D67FBE0B0B6}" srcOrd="0" destOrd="0" presId="urn:microsoft.com/office/officeart/2005/8/layout/vList3#1"/>
    <dgm:cxn modelId="{5460177F-119B-44C1-BCAB-9519DC36F980}" srcId="{4389744A-0E86-4776-BF09-FB91C2AF3940}" destId="{89EB8DF1-0BA7-4056-99DB-E33C00CD0458}" srcOrd="0" destOrd="0" parTransId="{202BD81F-2610-4A1A-9E3F-64E91218E40F}" sibTransId="{A2A41C77-CF5A-41EE-B608-1BED52825B0E}"/>
    <dgm:cxn modelId="{F6C45097-1C1B-4657-AC26-6B95773542E3}" type="presOf" srcId="{9307D2CB-9339-4CFB-9610-0A35E7EB4DBC}" destId="{B09A4A87-FBDE-4BCB-AA74-89F147C4B912}" srcOrd="0" destOrd="0" presId="urn:microsoft.com/office/officeart/2005/8/layout/vList3#1"/>
    <dgm:cxn modelId="{4503AD80-2B59-49D1-A54C-177F6A671395}" srcId="{4389744A-0E86-4776-BF09-FB91C2AF3940}" destId="{9307D2CB-9339-4CFB-9610-0A35E7EB4DBC}" srcOrd="2" destOrd="0" parTransId="{CEDE55E1-92EA-4A57-9F6D-84D1D3150665}" sibTransId="{9570F60D-EBFA-4C19-9966-F02DFB372223}"/>
    <dgm:cxn modelId="{05AC6FC5-07D2-440C-9E9E-7361E9F00C82}" type="presOf" srcId="{89EB8DF1-0BA7-4056-99DB-E33C00CD0458}" destId="{B4F85DB7-0532-4394-A609-D7B4C1F3F2D6}" srcOrd="0" destOrd="0" presId="urn:microsoft.com/office/officeart/2005/8/layout/vList3#1"/>
    <dgm:cxn modelId="{298B1003-4C21-4F7C-942F-FDEDE91ABEAF}" srcId="{4389744A-0E86-4776-BF09-FB91C2AF3940}" destId="{69933DEF-77C0-4D13-847C-268205C85F54}" srcOrd="3" destOrd="0" parTransId="{2BBA58D1-8431-458B-B8DC-A6A5B41D484F}" sibTransId="{01B29926-2187-4BB8-AE9A-65095535075D}"/>
    <dgm:cxn modelId="{0D4BE423-41BE-4F1B-AFE6-5D087B6A9232}" type="presOf" srcId="{320BF930-2D0C-40EB-BEDB-89E3F4298105}" destId="{EE596EA0-22B6-42B4-8483-5188E97DB21C}" srcOrd="0" destOrd="0" presId="urn:microsoft.com/office/officeart/2005/8/layout/vList3#1"/>
    <dgm:cxn modelId="{A6932D09-ED37-427B-84BD-01CDCD786CCF}" srcId="{4389744A-0E86-4776-BF09-FB91C2AF3940}" destId="{320BF930-2D0C-40EB-BEDB-89E3F4298105}" srcOrd="1" destOrd="0" parTransId="{87957AC7-AF62-421D-BB48-BABDD9DEC6CF}" sibTransId="{D09A8F34-26FF-4A7F-80F7-879792AFCC8E}"/>
    <dgm:cxn modelId="{65B0E408-FDA2-44C6-BEBA-085A285A1148}" type="presParOf" srcId="{261C9A3D-14F9-455B-8089-1D67FBE0B0B6}" destId="{CF1F6F47-7F4E-464E-81C4-4C2607CCA994}" srcOrd="0" destOrd="0" presId="urn:microsoft.com/office/officeart/2005/8/layout/vList3#1"/>
    <dgm:cxn modelId="{FD015431-113C-46E7-B6B3-21E77D382A49}" type="presParOf" srcId="{CF1F6F47-7F4E-464E-81C4-4C2607CCA994}" destId="{2189769E-9E9A-46DB-8CB0-28566668D066}" srcOrd="0" destOrd="0" presId="urn:microsoft.com/office/officeart/2005/8/layout/vList3#1"/>
    <dgm:cxn modelId="{8C992531-9207-42EE-A1D0-4534F75C873A}" type="presParOf" srcId="{CF1F6F47-7F4E-464E-81C4-4C2607CCA994}" destId="{B4F85DB7-0532-4394-A609-D7B4C1F3F2D6}" srcOrd="1" destOrd="0" presId="urn:microsoft.com/office/officeart/2005/8/layout/vList3#1"/>
    <dgm:cxn modelId="{F7D206FE-B7BD-451B-B2DB-CE9212620FF8}" type="presParOf" srcId="{261C9A3D-14F9-455B-8089-1D67FBE0B0B6}" destId="{194D6CCE-8CED-4077-8B95-9205EAD0B045}" srcOrd="1" destOrd="0" presId="urn:microsoft.com/office/officeart/2005/8/layout/vList3#1"/>
    <dgm:cxn modelId="{128BD939-1F82-4775-9573-E6BF43B210AD}" type="presParOf" srcId="{261C9A3D-14F9-455B-8089-1D67FBE0B0B6}" destId="{0A9EC912-868B-4E10-8A6E-0D04FBB4B474}" srcOrd="2" destOrd="0" presId="urn:microsoft.com/office/officeart/2005/8/layout/vList3#1"/>
    <dgm:cxn modelId="{FC0E5E79-7B0D-49AB-BBDB-3C56C9397AC1}" type="presParOf" srcId="{0A9EC912-868B-4E10-8A6E-0D04FBB4B474}" destId="{D86717CC-76D1-4D15-85C0-1B5AC1CAA8D7}" srcOrd="0" destOrd="0" presId="urn:microsoft.com/office/officeart/2005/8/layout/vList3#1"/>
    <dgm:cxn modelId="{6A6CA6B9-E828-450C-8320-5EC846E1DCF3}" type="presParOf" srcId="{0A9EC912-868B-4E10-8A6E-0D04FBB4B474}" destId="{EE596EA0-22B6-42B4-8483-5188E97DB21C}" srcOrd="1" destOrd="0" presId="urn:microsoft.com/office/officeart/2005/8/layout/vList3#1"/>
    <dgm:cxn modelId="{D591A468-AB3B-4DE5-8F68-A27475284BC2}" type="presParOf" srcId="{261C9A3D-14F9-455B-8089-1D67FBE0B0B6}" destId="{D207DF20-B8A2-421D-9E2E-CF36178F1512}" srcOrd="3" destOrd="0" presId="urn:microsoft.com/office/officeart/2005/8/layout/vList3#1"/>
    <dgm:cxn modelId="{879555E2-3EDE-4548-9E52-809F2B62D009}" type="presParOf" srcId="{261C9A3D-14F9-455B-8089-1D67FBE0B0B6}" destId="{7BDF8173-A32B-4339-9BD4-9615C38285F3}" srcOrd="4" destOrd="0" presId="urn:microsoft.com/office/officeart/2005/8/layout/vList3#1"/>
    <dgm:cxn modelId="{EBB933CF-7CDC-4E6D-B076-16CB7DA91CA6}" type="presParOf" srcId="{7BDF8173-A32B-4339-9BD4-9615C38285F3}" destId="{FC542D22-C0E3-48AE-A9D1-46D04D0632BB}" srcOrd="0" destOrd="0" presId="urn:microsoft.com/office/officeart/2005/8/layout/vList3#1"/>
    <dgm:cxn modelId="{21D2FEA0-5572-4FE0-B472-B9A145F9B5C6}" type="presParOf" srcId="{7BDF8173-A32B-4339-9BD4-9615C38285F3}" destId="{B09A4A87-FBDE-4BCB-AA74-89F147C4B912}" srcOrd="1" destOrd="0" presId="urn:microsoft.com/office/officeart/2005/8/layout/vList3#1"/>
    <dgm:cxn modelId="{A3B47BBC-95FE-4337-999D-D1A2A3D8BB05}" type="presParOf" srcId="{261C9A3D-14F9-455B-8089-1D67FBE0B0B6}" destId="{F459F1F6-8BEC-4342-B66F-52EDAB1C0350}" srcOrd="5" destOrd="0" presId="urn:microsoft.com/office/officeart/2005/8/layout/vList3#1"/>
    <dgm:cxn modelId="{6A5A2BE0-E321-40C8-8E6C-C8C963E1EA8A}" type="presParOf" srcId="{261C9A3D-14F9-455B-8089-1D67FBE0B0B6}" destId="{AA04E386-C560-4DCE-8A6A-62C31C249057}" srcOrd="6" destOrd="0" presId="urn:microsoft.com/office/officeart/2005/8/layout/vList3#1"/>
    <dgm:cxn modelId="{063DF42E-31DF-40EB-94CE-BE9BB678769F}" type="presParOf" srcId="{AA04E386-C560-4DCE-8A6A-62C31C249057}" destId="{AC893399-D181-435C-B896-5A0B6FA302A2}" srcOrd="0" destOrd="0" presId="urn:microsoft.com/office/officeart/2005/8/layout/vList3#1"/>
    <dgm:cxn modelId="{0D0E3F55-3E49-41C7-A6DB-C4F2125CB00D}" type="presParOf" srcId="{AA04E386-C560-4DCE-8A6A-62C31C249057}" destId="{13DCC4BD-0260-4AF4-84F8-FB5CBCCEB21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89744A-0E86-4776-BF09-FB91C2AF3940}" type="doc">
      <dgm:prSet loTypeId="urn:microsoft.com/office/officeart/2005/8/layout/vList3#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320BF930-2D0C-40EB-BEDB-89E3F4298105}">
      <dgm:prSet custT="1"/>
      <dgm:spPr>
        <a:solidFill>
          <a:srgbClr val="0070C0"/>
        </a:solidFill>
      </dgm:spPr>
      <dgm:t>
        <a:bodyPr/>
        <a:lstStyle/>
        <a:p>
          <a:r>
            <a:rPr lang="pt-BR" sz="2000" dirty="0"/>
            <a:t>Projeto de Lei sobre a estabilidade da gestão da Susep</a:t>
          </a:r>
        </a:p>
      </dgm:t>
    </dgm:pt>
    <dgm:pt modelId="{87957AC7-AF62-421D-BB48-BABDD9DEC6CF}" type="parTrans" cxnId="{A6932D09-ED37-427B-84BD-01CDCD786CCF}">
      <dgm:prSet/>
      <dgm:spPr/>
      <dgm:t>
        <a:bodyPr/>
        <a:lstStyle/>
        <a:p>
          <a:endParaRPr lang="pt-BR"/>
        </a:p>
      </dgm:t>
    </dgm:pt>
    <dgm:pt modelId="{D09A8F34-26FF-4A7F-80F7-879792AFCC8E}" type="sibTrans" cxnId="{A6932D09-ED37-427B-84BD-01CDCD786CCF}">
      <dgm:prSet/>
      <dgm:spPr/>
      <dgm:t>
        <a:bodyPr/>
        <a:lstStyle/>
        <a:p>
          <a:endParaRPr lang="pt-BR"/>
        </a:p>
      </dgm:t>
    </dgm:pt>
    <dgm:pt modelId="{89EB8DF1-0BA7-4056-99DB-E33C00CD0458}">
      <dgm:prSet custT="1"/>
      <dgm:spPr>
        <a:solidFill>
          <a:srgbClr val="0070C0"/>
        </a:solidFill>
      </dgm:spPr>
      <dgm:t>
        <a:bodyPr/>
        <a:lstStyle/>
        <a:p>
          <a:r>
            <a:rPr lang="pt-BR" sz="2000" dirty="0"/>
            <a:t>Regulamentação das multas para o mercado não supervisionado</a:t>
          </a:r>
        </a:p>
      </dgm:t>
    </dgm:pt>
    <dgm:pt modelId="{A2A41C77-CF5A-41EE-B608-1BED52825B0E}" type="sibTrans" cxnId="{5460177F-119B-44C1-BCAB-9519DC36F980}">
      <dgm:prSet/>
      <dgm:spPr/>
      <dgm:t>
        <a:bodyPr/>
        <a:lstStyle/>
        <a:p>
          <a:endParaRPr lang="pt-BR"/>
        </a:p>
      </dgm:t>
    </dgm:pt>
    <dgm:pt modelId="{202BD81F-2610-4A1A-9E3F-64E91218E40F}" type="parTrans" cxnId="{5460177F-119B-44C1-BCAB-9519DC36F980}">
      <dgm:prSet/>
      <dgm:spPr/>
      <dgm:t>
        <a:bodyPr/>
        <a:lstStyle/>
        <a:p>
          <a:endParaRPr lang="pt-BR"/>
        </a:p>
      </dgm:t>
    </dgm:pt>
    <dgm:pt modelId="{10F9A4F1-0D8C-44CA-8B49-45FAC4EBF9FB}">
      <dgm:prSet custT="1"/>
      <dgm:spPr>
        <a:solidFill>
          <a:srgbClr val="0070C0"/>
        </a:solidFill>
      </dgm:spPr>
      <dgm:t>
        <a:bodyPr/>
        <a:lstStyle/>
        <a:p>
          <a:r>
            <a:rPr lang="pt-BR" sz="2000" dirty="0"/>
            <a:t>Decreto com a nova estrutura da Susep</a:t>
          </a:r>
        </a:p>
      </dgm:t>
    </dgm:pt>
    <dgm:pt modelId="{6D7054AE-E2FA-4111-A869-068E16BD4E3A}" type="sibTrans" cxnId="{E8D9EF6C-E144-4AEC-96B8-9FBEF5507A01}">
      <dgm:prSet/>
      <dgm:spPr/>
      <dgm:t>
        <a:bodyPr/>
        <a:lstStyle/>
        <a:p>
          <a:endParaRPr lang="pt-BR"/>
        </a:p>
      </dgm:t>
    </dgm:pt>
    <dgm:pt modelId="{8F4C10BF-6B82-4234-BB1F-FC2987F43965}" type="parTrans" cxnId="{E8D9EF6C-E144-4AEC-96B8-9FBEF5507A01}">
      <dgm:prSet/>
      <dgm:spPr/>
      <dgm:t>
        <a:bodyPr/>
        <a:lstStyle/>
        <a:p>
          <a:endParaRPr lang="pt-BR"/>
        </a:p>
      </dgm:t>
    </dgm:pt>
    <dgm:pt modelId="{261C9A3D-14F9-455B-8089-1D67FBE0B0B6}" type="pres">
      <dgm:prSet presAssocID="{4389744A-0E86-4776-BF09-FB91C2AF3940}" presName="linearFlow" presStyleCnt="0">
        <dgm:presLayoutVars>
          <dgm:dir/>
          <dgm:resizeHandles val="exact"/>
        </dgm:presLayoutVars>
      </dgm:prSet>
      <dgm:spPr/>
    </dgm:pt>
    <dgm:pt modelId="{CF1F6F47-7F4E-464E-81C4-4C2607CCA994}" type="pres">
      <dgm:prSet presAssocID="{89EB8DF1-0BA7-4056-99DB-E33C00CD0458}" presName="composite" presStyleCnt="0"/>
      <dgm:spPr/>
    </dgm:pt>
    <dgm:pt modelId="{2189769E-9E9A-46DB-8CB0-28566668D066}" type="pres">
      <dgm:prSet presAssocID="{89EB8DF1-0BA7-4056-99DB-E33C00CD0458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4F85DB7-0532-4394-A609-D7B4C1F3F2D6}" type="pres">
      <dgm:prSet presAssocID="{89EB8DF1-0BA7-4056-99DB-E33C00CD0458}" presName="txShp" presStyleLbl="node1" presStyleIdx="0" presStyleCnt="3">
        <dgm:presLayoutVars>
          <dgm:bulletEnabled val="1"/>
        </dgm:presLayoutVars>
      </dgm:prSet>
      <dgm:spPr/>
    </dgm:pt>
    <dgm:pt modelId="{194D6CCE-8CED-4077-8B95-9205EAD0B045}" type="pres">
      <dgm:prSet presAssocID="{A2A41C77-CF5A-41EE-B608-1BED52825B0E}" presName="spacing" presStyleCnt="0"/>
      <dgm:spPr/>
    </dgm:pt>
    <dgm:pt modelId="{0A9EC912-868B-4E10-8A6E-0D04FBB4B474}" type="pres">
      <dgm:prSet presAssocID="{320BF930-2D0C-40EB-BEDB-89E3F4298105}" presName="composite" presStyleCnt="0"/>
      <dgm:spPr/>
    </dgm:pt>
    <dgm:pt modelId="{D86717CC-76D1-4D15-85C0-1B5AC1CAA8D7}" type="pres">
      <dgm:prSet presAssocID="{320BF930-2D0C-40EB-BEDB-89E3F4298105}" presName="imgShp" presStyleLbl="fgImgPlac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E596EA0-22B6-42B4-8483-5188E97DB21C}" type="pres">
      <dgm:prSet presAssocID="{320BF930-2D0C-40EB-BEDB-89E3F4298105}" presName="txShp" presStyleLbl="node1" presStyleIdx="1" presStyleCnt="3">
        <dgm:presLayoutVars>
          <dgm:bulletEnabled val="1"/>
        </dgm:presLayoutVars>
      </dgm:prSet>
      <dgm:spPr/>
    </dgm:pt>
    <dgm:pt modelId="{D207DF20-B8A2-421D-9E2E-CF36178F1512}" type="pres">
      <dgm:prSet presAssocID="{D09A8F34-26FF-4A7F-80F7-879792AFCC8E}" presName="spacing" presStyleCnt="0"/>
      <dgm:spPr/>
    </dgm:pt>
    <dgm:pt modelId="{9D52ACA0-3653-48F1-A286-8D4A2F9F17FB}" type="pres">
      <dgm:prSet presAssocID="{10F9A4F1-0D8C-44CA-8B49-45FAC4EBF9FB}" presName="composite" presStyleCnt="0"/>
      <dgm:spPr/>
    </dgm:pt>
    <dgm:pt modelId="{8C836F7F-050B-437B-B0BC-512A1ED15E8C}" type="pres">
      <dgm:prSet presAssocID="{10F9A4F1-0D8C-44CA-8B49-45FAC4EBF9FB}" presName="imgShp" presStyleLbl="fgImgPlace1" presStyleIdx="2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D6E1018-50AB-4617-87BB-9747CB435465}" type="pres">
      <dgm:prSet presAssocID="{10F9A4F1-0D8C-44CA-8B49-45FAC4EBF9FB}" presName="txShp" presStyleLbl="node1" presStyleIdx="2" presStyleCnt="3">
        <dgm:presLayoutVars>
          <dgm:bulletEnabled val="1"/>
        </dgm:presLayoutVars>
      </dgm:prSet>
      <dgm:spPr/>
    </dgm:pt>
  </dgm:ptLst>
  <dgm:cxnLst>
    <dgm:cxn modelId="{5460177F-119B-44C1-BCAB-9519DC36F980}" srcId="{4389744A-0E86-4776-BF09-FB91C2AF3940}" destId="{89EB8DF1-0BA7-4056-99DB-E33C00CD0458}" srcOrd="0" destOrd="0" parTransId="{202BD81F-2610-4A1A-9E3F-64E91218E40F}" sibTransId="{A2A41C77-CF5A-41EE-B608-1BED52825B0E}"/>
    <dgm:cxn modelId="{6EE568B8-6AC8-4EAD-BE56-E71C5ECD6A04}" type="presOf" srcId="{320BF930-2D0C-40EB-BEDB-89E3F4298105}" destId="{EE596EA0-22B6-42B4-8483-5188E97DB21C}" srcOrd="0" destOrd="0" presId="urn:microsoft.com/office/officeart/2005/8/layout/vList3#1"/>
    <dgm:cxn modelId="{B8C52A09-AA85-432F-AF3E-FB18206F41AF}" type="presOf" srcId="{4389744A-0E86-4776-BF09-FB91C2AF3940}" destId="{261C9A3D-14F9-455B-8089-1D67FBE0B0B6}" srcOrd="0" destOrd="0" presId="urn:microsoft.com/office/officeart/2005/8/layout/vList3#1"/>
    <dgm:cxn modelId="{E8D9EF6C-E144-4AEC-96B8-9FBEF5507A01}" srcId="{4389744A-0E86-4776-BF09-FB91C2AF3940}" destId="{10F9A4F1-0D8C-44CA-8B49-45FAC4EBF9FB}" srcOrd="2" destOrd="0" parTransId="{8F4C10BF-6B82-4234-BB1F-FC2987F43965}" sibTransId="{6D7054AE-E2FA-4111-A869-068E16BD4E3A}"/>
    <dgm:cxn modelId="{99368668-9765-4D76-AA7B-4C1FCDBD92F4}" type="presOf" srcId="{89EB8DF1-0BA7-4056-99DB-E33C00CD0458}" destId="{B4F85DB7-0532-4394-A609-D7B4C1F3F2D6}" srcOrd="0" destOrd="0" presId="urn:microsoft.com/office/officeart/2005/8/layout/vList3#1"/>
    <dgm:cxn modelId="{9125AC3D-F881-4904-93B8-C76D3890BBDE}" type="presOf" srcId="{10F9A4F1-0D8C-44CA-8B49-45FAC4EBF9FB}" destId="{5D6E1018-50AB-4617-87BB-9747CB435465}" srcOrd="0" destOrd="0" presId="urn:microsoft.com/office/officeart/2005/8/layout/vList3#1"/>
    <dgm:cxn modelId="{A6932D09-ED37-427B-84BD-01CDCD786CCF}" srcId="{4389744A-0E86-4776-BF09-FB91C2AF3940}" destId="{320BF930-2D0C-40EB-BEDB-89E3F4298105}" srcOrd="1" destOrd="0" parTransId="{87957AC7-AF62-421D-BB48-BABDD9DEC6CF}" sibTransId="{D09A8F34-26FF-4A7F-80F7-879792AFCC8E}"/>
    <dgm:cxn modelId="{343940F2-829E-4549-AF65-F45EFCFBEEFA}" type="presParOf" srcId="{261C9A3D-14F9-455B-8089-1D67FBE0B0B6}" destId="{CF1F6F47-7F4E-464E-81C4-4C2607CCA994}" srcOrd="0" destOrd="0" presId="urn:microsoft.com/office/officeart/2005/8/layout/vList3#1"/>
    <dgm:cxn modelId="{4B203CA3-1F2B-4180-864B-B3071DD7D585}" type="presParOf" srcId="{CF1F6F47-7F4E-464E-81C4-4C2607CCA994}" destId="{2189769E-9E9A-46DB-8CB0-28566668D066}" srcOrd="0" destOrd="0" presId="urn:microsoft.com/office/officeart/2005/8/layout/vList3#1"/>
    <dgm:cxn modelId="{26F79B10-7B5E-4D37-A733-6CC46673F7F3}" type="presParOf" srcId="{CF1F6F47-7F4E-464E-81C4-4C2607CCA994}" destId="{B4F85DB7-0532-4394-A609-D7B4C1F3F2D6}" srcOrd="1" destOrd="0" presId="urn:microsoft.com/office/officeart/2005/8/layout/vList3#1"/>
    <dgm:cxn modelId="{AF83E004-147B-46BD-AE5F-3C90CD3307EE}" type="presParOf" srcId="{261C9A3D-14F9-455B-8089-1D67FBE0B0B6}" destId="{194D6CCE-8CED-4077-8B95-9205EAD0B045}" srcOrd="1" destOrd="0" presId="urn:microsoft.com/office/officeart/2005/8/layout/vList3#1"/>
    <dgm:cxn modelId="{85F15ECB-CA3F-4AB6-99EB-5AE0E560780A}" type="presParOf" srcId="{261C9A3D-14F9-455B-8089-1D67FBE0B0B6}" destId="{0A9EC912-868B-4E10-8A6E-0D04FBB4B474}" srcOrd="2" destOrd="0" presId="urn:microsoft.com/office/officeart/2005/8/layout/vList3#1"/>
    <dgm:cxn modelId="{5772DE88-794D-4F4D-B5A3-A410617195FA}" type="presParOf" srcId="{0A9EC912-868B-4E10-8A6E-0D04FBB4B474}" destId="{D86717CC-76D1-4D15-85C0-1B5AC1CAA8D7}" srcOrd="0" destOrd="0" presId="urn:microsoft.com/office/officeart/2005/8/layout/vList3#1"/>
    <dgm:cxn modelId="{7120C130-EC07-4C20-A1B5-6A958E9E0F58}" type="presParOf" srcId="{0A9EC912-868B-4E10-8A6E-0D04FBB4B474}" destId="{EE596EA0-22B6-42B4-8483-5188E97DB21C}" srcOrd="1" destOrd="0" presId="urn:microsoft.com/office/officeart/2005/8/layout/vList3#1"/>
    <dgm:cxn modelId="{22FC37D5-717A-4961-A078-06AE81DD86F5}" type="presParOf" srcId="{261C9A3D-14F9-455B-8089-1D67FBE0B0B6}" destId="{D207DF20-B8A2-421D-9E2E-CF36178F1512}" srcOrd="3" destOrd="0" presId="urn:microsoft.com/office/officeart/2005/8/layout/vList3#1"/>
    <dgm:cxn modelId="{ECD1E7AE-DC41-4CEF-B140-67B030EE54DE}" type="presParOf" srcId="{261C9A3D-14F9-455B-8089-1D67FBE0B0B6}" destId="{9D52ACA0-3653-48F1-A286-8D4A2F9F17FB}" srcOrd="4" destOrd="0" presId="urn:microsoft.com/office/officeart/2005/8/layout/vList3#1"/>
    <dgm:cxn modelId="{2763A9D5-162B-457C-AF9B-E64965E72AFE}" type="presParOf" srcId="{9D52ACA0-3653-48F1-A286-8D4A2F9F17FB}" destId="{8C836F7F-050B-437B-B0BC-512A1ED15E8C}" srcOrd="0" destOrd="0" presId="urn:microsoft.com/office/officeart/2005/8/layout/vList3#1"/>
    <dgm:cxn modelId="{E2383A6E-6DDC-420B-B28F-4C23B069B138}" type="presParOf" srcId="{9D52ACA0-3653-48F1-A286-8D4A2F9F17FB}" destId="{5D6E1018-50AB-4617-87BB-9747CB43546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7E08F8-2B6C-4872-9B1E-15544437870F}" type="doc">
      <dgm:prSet loTypeId="urn:microsoft.com/office/officeart/2005/8/layout/orgChart1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F964D28A-12EC-438B-8CB0-E635DFADD083}">
      <dgm:prSet phldrT="[Texto]"/>
      <dgm:spPr/>
      <dgm:t>
        <a:bodyPr/>
        <a:lstStyle/>
        <a:p>
          <a:r>
            <a:rPr lang="pt-BR" dirty="0"/>
            <a:t>SUPERINTENDENTE</a:t>
          </a:r>
        </a:p>
      </dgm:t>
    </dgm:pt>
    <dgm:pt modelId="{3E9E6626-BD09-4CCC-8509-552F0ECA0138}" type="parTrans" cxnId="{98710E4A-A5DF-44B3-A0CC-B6F7AAE63813}">
      <dgm:prSet/>
      <dgm:spPr/>
      <dgm:t>
        <a:bodyPr/>
        <a:lstStyle/>
        <a:p>
          <a:endParaRPr lang="pt-BR"/>
        </a:p>
      </dgm:t>
    </dgm:pt>
    <dgm:pt modelId="{040AFBD3-1119-4BB5-A4F4-05A936341E7C}" type="sibTrans" cxnId="{98710E4A-A5DF-44B3-A0CC-B6F7AAE63813}">
      <dgm:prSet/>
      <dgm:spPr/>
      <dgm:t>
        <a:bodyPr/>
        <a:lstStyle/>
        <a:p>
          <a:endParaRPr lang="pt-BR"/>
        </a:p>
      </dgm:t>
    </dgm:pt>
    <dgm:pt modelId="{984254FF-8E4A-487E-9F3D-DF2B4A9BF9C8}">
      <dgm:prSet phldrT="[Texto]"/>
      <dgm:spPr/>
      <dgm:t>
        <a:bodyPr/>
        <a:lstStyle/>
        <a:p>
          <a:r>
            <a:rPr lang="pt-BR" dirty="0"/>
            <a:t>FISCALIZAÇÃO</a:t>
          </a:r>
        </a:p>
      </dgm:t>
    </dgm:pt>
    <dgm:pt modelId="{BB4C9D50-076A-4EE4-A5BA-12F38504F9BD}" type="parTrans" cxnId="{BE0C9DDB-DD88-4D6A-9E72-A708131B1744}">
      <dgm:prSet/>
      <dgm:spPr/>
      <dgm:t>
        <a:bodyPr/>
        <a:lstStyle/>
        <a:p>
          <a:endParaRPr lang="pt-BR"/>
        </a:p>
      </dgm:t>
    </dgm:pt>
    <dgm:pt modelId="{A0A236E3-631E-4563-B2F2-6ECBEAE484D2}" type="sibTrans" cxnId="{BE0C9DDB-DD88-4D6A-9E72-A708131B1744}">
      <dgm:prSet/>
      <dgm:spPr/>
      <dgm:t>
        <a:bodyPr/>
        <a:lstStyle/>
        <a:p>
          <a:endParaRPr lang="pt-BR"/>
        </a:p>
      </dgm:t>
    </dgm:pt>
    <dgm:pt modelId="{F51416A0-DA37-49E3-8494-489F606CD848}">
      <dgm:prSet phldrT="[Texto]"/>
      <dgm:spPr/>
      <dgm:t>
        <a:bodyPr/>
        <a:lstStyle/>
        <a:p>
          <a:r>
            <a:rPr lang="pt-BR" dirty="0"/>
            <a:t>SUPERVISÃO  DE CONDUTA</a:t>
          </a:r>
        </a:p>
      </dgm:t>
    </dgm:pt>
    <dgm:pt modelId="{4E476116-9923-49FC-8C08-28C0ABEF8E61}" type="parTrans" cxnId="{25A62AEC-707B-4C7C-9C6C-23AA70A3479C}">
      <dgm:prSet/>
      <dgm:spPr/>
      <dgm:t>
        <a:bodyPr/>
        <a:lstStyle/>
        <a:p>
          <a:endParaRPr lang="pt-BR"/>
        </a:p>
      </dgm:t>
    </dgm:pt>
    <dgm:pt modelId="{23BF1639-4B66-42F8-84EC-C599E886B292}" type="sibTrans" cxnId="{25A62AEC-707B-4C7C-9C6C-23AA70A3479C}">
      <dgm:prSet/>
      <dgm:spPr/>
      <dgm:t>
        <a:bodyPr/>
        <a:lstStyle/>
        <a:p>
          <a:endParaRPr lang="pt-BR"/>
        </a:p>
      </dgm:t>
    </dgm:pt>
    <dgm:pt modelId="{DFD2744C-808D-4BDE-8470-05DC17861388}">
      <dgm:prSet phldrT="[Texto]"/>
      <dgm:spPr/>
      <dgm:t>
        <a:bodyPr/>
        <a:lstStyle/>
        <a:p>
          <a:r>
            <a:rPr lang="pt-BR" dirty="0"/>
            <a:t>FISCALIZAÇÃO</a:t>
          </a:r>
        </a:p>
      </dgm:t>
    </dgm:pt>
    <dgm:pt modelId="{27B66CC6-7302-4780-B7BE-CE81A934AE8F}" type="parTrans" cxnId="{A1F118DB-182D-42E1-ADD8-97BF010C2FA4}">
      <dgm:prSet/>
      <dgm:spPr/>
      <dgm:t>
        <a:bodyPr/>
        <a:lstStyle/>
        <a:p>
          <a:endParaRPr lang="pt-BR"/>
        </a:p>
      </dgm:t>
    </dgm:pt>
    <dgm:pt modelId="{4DA530E5-56E4-4AF2-A08A-FFBAAF9AE8A5}" type="sibTrans" cxnId="{A1F118DB-182D-42E1-ADD8-97BF010C2FA4}">
      <dgm:prSet/>
      <dgm:spPr/>
      <dgm:t>
        <a:bodyPr/>
        <a:lstStyle/>
        <a:p>
          <a:endParaRPr lang="pt-BR"/>
        </a:p>
      </dgm:t>
    </dgm:pt>
    <dgm:pt modelId="{12ED005D-A2EC-4EC8-8706-35F0AFC893F1}">
      <dgm:prSet phldrT="[Texto]"/>
      <dgm:spPr/>
      <dgm:t>
        <a:bodyPr/>
        <a:lstStyle/>
        <a:p>
          <a:r>
            <a:rPr lang="pt-BR" dirty="0"/>
            <a:t>ORGANIZAÇÃO DO SISTEMA DE SEGUROS PRIVADOS</a:t>
          </a:r>
        </a:p>
      </dgm:t>
    </dgm:pt>
    <dgm:pt modelId="{7B632D23-60C7-4FF3-8B5A-8CE7004B4540}" type="parTrans" cxnId="{3D9A8123-36A4-48ED-9A30-EFF38FC2C581}">
      <dgm:prSet/>
      <dgm:spPr/>
      <dgm:t>
        <a:bodyPr/>
        <a:lstStyle/>
        <a:p>
          <a:endParaRPr lang="pt-BR"/>
        </a:p>
      </dgm:t>
    </dgm:pt>
    <dgm:pt modelId="{6AC86108-8558-4C7C-9A8E-57E656871DD7}" type="sibTrans" cxnId="{3D9A8123-36A4-48ED-9A30-EFF38FC2C581}">
      <dgm:prSet/>
      <dgm:spPr/>
      <dgm:t>
        <a:bodyPr/>
        <a:lstStyle/>
        <a:p>
          <a:endParaRPr lang="pt-BR"/>
        </a:p>
      </dgm:t>
    </dgm:pt>
    <dgm:pt modelId="{40105BEC-10CB-409F-8CE3-630C0CB2C775}">
      <dgm:prSet phldrT="[Texto]"/>
      <dgm:spPr/>
      <dgm:t>
        <a:bodyPr/>
        <a:lstStyle/>
        <a:p>
          <a:r>
            <a:rPr lang="pt-BR" dirty="0"/>
            <a:t>ADMINISTRAÇÃO</a:t>
          </a:r>
        </a:p>
      </dgm:t>
    </dgm:pt>
    <dgm:pt modelId="{E5495A7A-21DD-44D8-A284-8138607576B4}" type="parTrans" cxnId="{FD852F70-FED3-45D8-BD21-F11C962A632D}">
      <dgm:prSet/>
      <dgm:spPr/>
      <dgm:t>
        <a:bodyPr/>
        <a:lstStyle/>
        <a:p>
          <a:endParaRPr lang="pt-BR"/>
        </a:p>
      </dgm:t>
    </dgm:pt>
    <dgm:pt modelId="{DF60D959-5F4F-4CC9-8D5D-48652AFABA5D}" type="sibTrans" cxnId="{FD852F70-FED3-45D8-BD21-F11C962A632D}">
      <dgm:prSet/>
      <dgm:spPr/>
      <dgm:t>
        <a:bodyPr/>
        <a:lstStyle/>
        <a:p>
          <a:endParaRPr lang="pt-BR"/>
        </a:p>
      </dgm:t>
    </dgm:pt>
    <dgm:pt modelId="{CF0CF925-37AE-4744-BF1C-BAF149675C1C}">
      <dgm:prSet phldrT="[Texto]"/>
      <dgm:spPr/>
      <dgm:t>
        <a:bodyPr/>
        <a:lstStyle/>
        <a:p>
          <a:r>
            <a:rPr lang="pt-BR" dirty="0"/>
            <a:t>MONITORAMENTO E REGISTRO DE PRODUTOS E CORRETORES </a:t>
          </a:r>
        </a:p>
      </dgm:t>
    </dgm:pt>
    <dgm:pt modelId="{DF12A28E-6AA4-429B-8233-96F796C64FD4}" type="parTrans" cxnId="{75E04BF6-B591-4626-8CAF-300447668D88}">
      <dgm:prSet/>
      <dgm:spPr/>
      <dgm:t>
        <a:bodyPr/>
        <a:lstStyle/>
        <a:p>
          <a:endParaRPr lang="pt-BR"/>
        </a:p>
      </dgm:t>
    </dgm:pt>
    <dgm:pt modelId="{DE0E9ACC-EA87-489D-8CD0-6C59F0E584FB}" type="sibTrans" cxnId="{75E04BF6-B591-4626-8CAF-300447668D88}">
      <dgm:prSet/>
      <dgm:spPr/>
      <dgm:t>
        <a:bodyPr/>
        <a:lstStyle/>
        <a:p>
          <a:endParaRPr lang="pt-BR"/>
        </a:p>
      </dgm:t>
    </dgm:pt>
    <dgm:pt modelId="{F76E15DE-5BB7-49BF-BAD1-6AE664396867}">
      <dgm:prSet phldrT="[Texto]"/>
      <dgm:spPr/>
      <dgm:t>
        <a:bodyPr/>
        <a:lstStyle/>
        <a:p>
          <a:r>
            <a:rPr lang="pt-BR" dirty="0"/>
            <a:t>ADMINISTRAÇÃO E PLANEJAMENTO</a:t>
          </a:r>
        </a:p>
      </dgm:t>
    </dgm:pt>
    <dgm:pt modelId="{9EA85351-DE0E-4E13-8768-F534F4C1D622}" type="parTrans" cxnId="{C7FA0628-A315-4BA3-A3CB-AEE3011CDEE4}">
      <dgm:prSet/>
      <dgm:spPr/>
      <dgm:t>
        <a:bodyPr/>
        <a:lstStyle/>
        <a:p>
          <a:endParaRPr lang="pt-BR"/>
        </a:p>
      </dgm:t>
    </dgm:pt>
    <dgm:pt modelId="{D1229833-EF3A-4496-A149-B3F35633D3DC}" type="sibTrans" cxnId="{C7FA0628-A315-4BA3-A3CB-AEE3011CDEE4}">
      <dgm:prSet/>
      <dgm:spPr/>
      <dgm:t>
        <a:bodyPr/>
        <a:lstStyle/>
        <a:p>
          <a:endParaRPr lang="pt-BR"/>
        </a:p>
      </dgm:t>
    </dgm:pt>
    <dgm:pt modelId="{32914B53-346E-4B69-AD36-C8EFBACB5148}">
      <dgm:prSet phldrT="[Texto]"/>
      <dgm:spPr/>
      <dgm:t>
        <a:bodyPr/>
        <a:lstStyle/>
        <a:p>
          <a:r>
            <a:rPr lang="pt-BR" dirty="0"/>
            <a:t>TECNOLOGIA DA INFORMAÇÃO</a:t>
          </a:r>
        </a:p>
      </dgm:t>
    </dgm:pt>
    <dgm:pt modelId="{9878F357-7D0B-4C8D-B0FD-BC0462950719}" type="parTrans" cxnId="{55EF7BDF-7823-4F5D-939E-8C5AE4250E24}">
      <dgm:prSet/>
      <dgm:spPr/>
      <dgm:t>
        <a:bodyPr/>
        <a:lstStyle/>
        <a:p>
          <a:endParaRPr lang="pt-BR"/>
        </a:p>
      </dgm:t>
    </dgm:pt>
    <dgm:pt modelId="{22C5F7C5-46F9-425A-AD82-EE2BA12663CF}" type="sibTrans" cxnId="{55EF7BDF-7823-4F5D-939E-8C5AE4250E24}">
      <dgm:prSet/>
      <dgm:spPr/>
      <dgm:t>
        <a:bodyPr/>
        <a:lstStyle/>
        <a:p>
          <a:endParaRPr lang="pt-BR"/>
        </a:p>
      </dgm:t>
    </dgm:pt>
    <dgm:pt modelId="{A4796563-5219-46D5-9B60-0629765A0A1E}">
      <dgm:prSet phldrT="[Texto]"/>
      <dgm:spPr/>
      <dgm:t>
        <a:bodyPr/>
        <a:lstStyle/>
        <a:p>
          <a:r>
            <a:rPr lang="pt-BR" dirty="0"/>
            <a:t>SUPERVISÃO PRUDENCIAL DE SOLVÊNCIA</a:t>
          </a:r>
        </a:p>
      </dgm:t>
    </dgm:pt>
    <dgm:pt modelId="{C3F9C777-B487-42BD-8D42-82EE04487E1E}" type="sibTrans" cxnId="{BBBEA367-3845-4C51-938C-6E7F566DBC15}">
      <dgm:prSet/>
      <dgm:spPr/>
      <dgm:t>
        <a:bodyPr/>
        <a:lstStyle/>
        <a:p>
          <a:endParaRPr lang="pt-BR"/>
        </a:p>
      </dgm:t>
    </dgm:pt>
    <dgm:pt modelId="{C764CB25-ECDC-4305-BB6E-EE0189E49088}" type="parTrans" cxnId="{BBBEA367-3845-4C51-938C-6E7F566DBC15}">
      <dgm:prSet/>
      <dgm:spPr/>
      <dgm:t>
        <a:bodyPr/>
        <a:lstStyle/>
        <a:p>
          <a:endParaRPr lang="pt-BR"/>
        </a:p>
      </dgm:t>
    </dgm:pt>
    <dgm:pt modelId="{A68C7FDA-72FD-4715-8161-58B2365B896D}">
      <dgm:prSet/>
      <dgm:spPr/>
      <dgm:t>
        <a:bodyPr/>
        <a:lstStyle/>
        <a:p>
          <a:r>
            <a:rPr lang="pt-BR" dirty="0"/>
            <a:t>AUTORIZAÇÕES E LIQUIDAÇÕES</a:t>
          </a:r>
        </a:p>
      </dgm:t>
    </dgm:pt>
    <dgm:pt modelId="{7C9B9B8E-9C50-4DF9-B7B5-ABC3F9F7A449}" type="parTrans" cxnId="{5EE6179A-24DA-4C3C-984E-E0B7198C391F}">
      <dgm:prSet/>
      <dgm:spPr/>
      <dgm:t>
        <a:bodyPr/>
        <a:lstStyle/>
        <a:p>
          <a:endParaRPr lang="pt-BR"/>
        </a:p>
      </dgm:t>
    </dgm:pt>
    <dgm:pt modelId="{0A7DBDB6-1A87-4226-9567-463B1DFB718A}" type="sibTrans" cxnId="{5EE6179A-24DA-4C3C-984E-E0B7198C391F}">
      <dgm:prSet/>
      <dgm:spPr/>
      <dgm:t>
        <a:bodyPr/>
        <a:lstStyle/>
        <a:p>
          <a:endParaRPr lang="pt-BR"/>
        </a:p>
      </dgm:t>
    </dgm:pt>
    <dgm:pt modelId="{2C7D14F4-5C82-4254-9260-E03F3624CAEE}">
      <dgm:prSet/>
      <dgm:spPr/>
      <dgm:t>
        <a:bodyPr/>
        <a:lstStyle/>
        <a:p>
          <a:r>
            <a:rPr lang="pt-BR" dirty="0"/>
            <a:t>MONITORAMENTO</a:t>
          </a:r>
        </a:p>
      </dgm:t>
    </dgm:pt>
    <dgm:pt modelId="{83C33208-540E-467E-B1BA-BCF31270222D}" type="parTrans" cxnId="{C8CFE9E1-F6E1-4EC9-A16C-A275F2E7A500}">
      <dgm:prSet/>
      <dgm:spPr/>
      <dgm:t>
        <a:bodyPr/>
        <a:lstStyle/>
        <a:p>
          <a:endParaRPr lang="pt-BR"/>
        </a:p>
      </dgm:t>
    </dgm:pt>
    <dgm:pt modelId="{BABD3AF2-98A3-402D-A0CB-725623E0F23B}" type="sibTrans" cxnId="{C8CFE9E1-F6E1-4EC9-A16C-A275F2E7A500}">
      <dgm:prSet/>
      <dgm:spPr/>
      <dgm:t>
        <a:bodyPr/>
        <a:lstStyle/>
        <a:p>
          <a:endParaRPr lang="pt-BR"/>
        </a:p>
      </dgm:t>
    </dgm:pt>
    <dgm:pt modelId="{6746B2FF-B7CD-44BC-8877-A7A23C03C078}">
      <dgm:prSet/>
      <dgm:spPr/>
      <dgm:t>
        <a:bodyPr/>
        <a:lstStyle/>
        <a:p>
          <a:r>
            <a:rPr lang="pt-BR" dirty="0"/>
            <a:t>JULGAMENTOS</a:t>
          </a:r>
        </a:p>
      </dgm:t>
    </dgm:pt>
    <dgm:pt modelId="{E749C5D6-0E97-42C8-B785-1E447A0D0B8A}" type="parTrans" cxnId="{5C240277-3D39-499F-AEF5-91440031244F}">
      <dgm:prSet/>
      <dgm:spPr/>
      <dgm:t>
        <a:bodyPr/>
        <a:lstStyle/>
        <a:p>
          <a:endParaRPr lang="pt-BR"/>
        </a:p>
      </dgm:t>
    </dgm:pt>
    <dgm:pt modelId="{9DC6A8E8-1431-41B9-863B-263BF78D7014}" type="sibTrans" cxnId="{5C240277-3D39-499F-AEF5-91440031244F}">
      <dgm:prSet/>
      <dgm:spPr/>
      <dgm:t>
        <a:bodyPr/>
        <a:lstStyle/>
        <a:p>
          <a:endParaRPr lang="pt-BR"/>
        </a:p>
      </dgm:t>
    </dgm:pt>
    <dgm:pt modelId="{4E06BF46-C31E-40B7-A85C-23502505F738}" type="pres">
      <dgm:prSet presAssocID="{077E08F8-2B6C-4872-9B1E-1554443787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2C3CAE7-D2BE-4BC2-ADA4-7E91AF949D36}" type="pres">
      <dgm:prSet presAssocID="{F964D28A-12EC-438B-8CB0-E635DFADD083}" presName="hierRoot1" presStyleCnt="0">
        <dgm:presLayoutVars>
          <dgm:hierBranch val="init"/>
        </dgm:presLayoutVars>
      </dgm:prSet>
      <dgm:spPr/>
    </dgm:pt>
    <dgm:pt modelId="{D9B880B9-6675-4D69-A2F3-212D38F093F8}" type="pres">
      <dgm:prSet presAssocID="{F964D28A-12EC-438B-8CB0-E635DFADD083}" presName="rootComposite1" presStyleCnt="0"/>
      <dgm:spPr/>
    </dgm:pt>
    <dgm:pt modelId="{775C3B8C-B30B-476E-BC2E-6F1857CC5F1A}" type="pres">
      <dgm:prSet presAssocID="{F964D28A-12EC-438B-8CB0-E635DFADD083}" presName="rootText1" presStyleLbl="node0" presStyleIdx="0" presStyleCnt="1" custScaleX="110000" custLinFactNeighborX="-10906">
        <dgm:presLayoutVars>
          <dgm:chPref val="3"/>
        </dgm:presLayoutVars>
      </dgm:prSet>
      <dgm:spPr/>
    </dgm:pt>
    <dgm:pt modelId="{FBC564C9-0171-4691-939E-C5B01FA9AFFE}" type="pres">
      <dgm:prSet presAssocID="{F964D28A-12EC-438B-8CB0-E635DFADD083}" presName="rootConnector1" presStyleLbl="node1" presStyleIdx="0" presStyleCnt="0"/>
      <dgm:spPr/>
    </dgm:pt>
    <dgm:pt modelId="{9C25D6EF-9E1C-4964-88AB-91756DE6F299}" type="pres">
      <dgm:prSet presAssocID="{F964D28A-12EC-438B-8CB0-E635DFADD083}" presName="hierChild2" presStyleCnt="0"/>
      <dgm:spPr/>
    </dgm:pt>
    <dgm:pt modelId="{0FF5AA4E-887B-4D7B-816D-19EE6FD89714}" type="pres">
      <dgm:prSet presAssocID="{C764CB25-ECDC-4305-BB6E-EE0189E49088}" presName="Name37" presStyleLbl="parChTrans1D2" presStyleIdx="0" presStyleCnt="4"/>
      <dgm:spPr/>
    </dgm:pt>
    <dgm:pt modelId="{C86876C0-B834-4C09-8D99-A1D1CEBEDCB4}" type="pres">
      <dgm:prSet presAssocID="{A4796563-5219-46D5-9B60-0629765A0A1E}" presName="hierRoot2" presStyleCnt="0">
        <dgm:presLayoutVars>
          <dgm:hierBranch val="init"/>
        </dgm:presLayoutVars>
      </dgm:prSet>
      <dgm:spPr/>
    </dgm:pt>
    <dgm:pt modelId="{B818F891-A16D-4A7C-8C66-EF91722A89CD}" type="pres">
      <dgm:prSet presAssocID="{A4796563-5219-46D5-9B60-0629765A0A1E}" presName="rootComposite" presStyleCnt="0"/>
      <dgm:spPr/>
    </dgm:pt>
    <dgm:pt modelId="{4C779DD9-3759-4E6E-9AA3-DAB27C7E7879}" type="pres">
      <dgm:prSet presAssocID="{A4796563-5219-46D5-9B60-0629765A0A1E}" presName="rootText" presStyleLbl="node2" presStyleIdx="0" presStyleCnt="4" custScaleX="110000" custLinFactNeighborX="-8740" custLinFactNeighborY="-731">
        <dgm:presLayoutVars>
          <dgm:chPref val="3"/>
        </dgm:presLayoutVars>
      </dgm:prSet>
      <dgm:spPr/>
    </dgm:pt>
    <dgm:pt modelId="{4BD1C5CD-B13B-4ABA-B5EB-EAB15C0A0859}" type="pres">
      <dgm:prSet presAssocID="{A4796563-5219-46D5-9B60-0629765A0A1E}" presName="rootConnector" presStyleLbl="node2" presStyleIdx="0" presStyleCnt="4"/>
      <dgm:spPr/>
    </dgm:pt>
    <dgm:pt modelId="{2C3D4CC0-E5E1-4957-B7E0-9FC6455A70E5}" type="pres">
      <dgm:prSet presAssocID="{A4796563-5219-46D5-9B60-0629765A0A1E}" presName="hierChild4" presStyleCnt="0"/>
      <dgm:spPr/>
    </dgm:pt>
    <dgm:pt modelId="{FDBC4FE3-601A-4B07-B7DF-3BE059D776E5}" type="pres">
      <dgm:prSet presAssocID="{BB4C9D50-076A-4EE4-A5BA-12F38504F9BD}" presName="Name37" presStyleLbl="parChTrans1D3" presStyleIdx="0" presStyleCnt="8"/>
      <dgm:spPr/>
    </dgm:pt>
    <dgm:pt modelId="{00C4AD11-A3FE-4E13-A516-14A154302D14}" type="pres">
      <dgm:prSet presAssocID="{984254FF-8E4A-487E-9F3D-DF2B4A9BF9C8}" presName="hierRoot2" presStyleCnt="0">
        <dgm:presLayoutVars>
          <dgm:hierBranch val="init"/>
        </dgm:presLayoutVars>
      </dgm:prSet>
      <dgm:spPr/>
    </dgm:pt>
    <dgm:pt modelId="{F0E326BF-79A5-4411-812F-63338292B2B7}" type="pres">
      <dgm:prSet presAssocID="{984254FF-8E4A-487E-9F3D-DF2B4A9BF9C8}" presName="rootComposite" presStyleCnt="0"/>
      <dgm:spPr/>
    </dgm:pt>
    <dgm:pt modelId="{9F3E87F4-21B7-44EE-BD2A-4B3CDD8FF1F3}" type="pres">
      <dgm:prSet presAssocID="{984254FF-8E4A-487E-9F3D-DF2B4A9BF9C8}" presName="rootText" presStyleLbl="node3" presStyleIdx="0" presStyleCnt="8">
        <dgm:presLayoutVars>
          <dgm:chPref val="3"/>
        </dgm:presLayoutVars>
      </dgm:prSet>
      <dgm:spPr/>
    </dgm:pt>
    <dgm:pt modelId="{A93872C8-997F-422B-AB97-54366F8742FC}" type="pres">
      <dgm:prSet presAssocID="{984254FF-8E4A-487E-9F3D-DF2B4A9BF9C8}" presName="rootConnector" presStyleLbl="node3" presStyleIdx="0" presStyleCnt="8"/>
      <dgm:spPr/>
    </dgm:pt>
    <dgm:pt modelId="{A1ECB976-A39F-4E49-81A7-C836F77C0EE6}" type="pres">
      <dgm:prSet presAssocID="{984254FF-8E4A-487E-9F3D-DF2B4A9BF9C8}" presName="hierChild4" presStyleCnt="0"/>
      <dgm:spPr/>
    </dgm:pt>
    <dgm:pt modelId="{48EAE81A-4DBD-4BE9-8BEC-5E4262DE6485}" type="pres">
      <dgm:prSet presAssocID="{984254FF-8E4A-487E-9F3D-DF2B4A9BF9C8}" presName="hierChild5" presStyleCnt="0"/>
      <dgm:spPr/>
    </dgm:pt>
    <dgm:pt modelId="{88BDFC9F-3E8F-49AE-9DBA-508B9966CBCE}" type="pres">
      <dgm:prSet presAssocID="{83C33208-540E-467E-B1BA-BCF31270222D}" presName="Name37" presStyleLbl="parChTrans1D3" presStyleIdx="1" presStyleCnt="8"/>
      <dgm:spPr/>
    </dgm:pt>
    <dgm:pt modelId="{5772AE33-EB9A-4404-AD37-DE4C3E9DC11A}" type="pres">
      <dgm:prSet presAssocID="{2C7D14F4-5C82-4254-9260-E03F3624CAEE}" presName="hierRoot2" presStyleCnt="0">
        <dgm:presLayoutVars>
          <dgm:hierBranch val="init"/>
        </dgm:presLayoutVars>
      </dgm:prSet>
      <dgm:spPr/>
    </dgm:pt>
    <dgm:pt modelId="{03E8AEE6-46D2-4F20-9D9B-165C81C1587F}" type="pres">
      <dgm:prSet presAssocID="{2C7D14F4-5C82-4254-9260-E03F3624CAEE}" presName="rootComposite" presStyleCnt="0"/>
      <dgm:spPr/>
    </dgm:pt>
    <dgm:pt modelId="{E6580C77-BC14-4C97-B566-411FF2192D72}" type="pres">
      <dgm:prSet presAssocID="{2C7D14F4-5C82-4254-9260-E03F3624CAEE}" presName="rootText" presStyleLbl="node3" presStyleIdx="1" presStyleCnt="8" custLinFactNeighborX="674" custLinFactNeighborY="-3568">
        <dgm:presLayoutVars>
          <dgm:chPref val="3"/>
        </dgm:presLayoutVars>
      </dgm:prSet>
      <dgm:spPr/>
    </dgm:pt>
    <dgm:pt modelId="{10E9697A-3269-4571-80B1-167B1369C82F}" type="pres">
      <dgm:prSet presAssocID="{2C7D14F4-5C82-4254-9260-E03F3624CAEE}" presName="rootConnector" presStyleLbl="node3" presStyleIdx="1" presStyleCnt="8"/>
      <dgm:spPr/>
    </dgm:pt>
    <dgm:pt modelId="{86B8DDDB-88F2-4A5A-AC8A-B7E31C71925D}" type="pres">
      <dgm:prSet presAssocID="{2C7D14F4-5C82-4254-9260-E03F3624CAEE}" presName="hierChild4" presStyleCnt="0"/>
      <dgm:spPr/>
    </dgm:pt>
    <dgm:pt modelId="{53C863DD-F2A6-41FF-B9AB-0869E55CD874}" type="pres">
      <dgm:prSet presAssocID="{2C7D14F4-5C82-4254-9260-E03F3624CAEE}" presName="hierChild5" presStyleCnt="0"/>
      <dgm:spPr/>
    </dgm:pt>
    <dgm:pt modelId="{16A229EC-4BF7-45E4-9EFF-C98C35B0FB45}" type="pres">
      <dgm:prSet presAssocID="{A4796563-5219-46D5-9B60-0629765A0A1E}" presName="hierChild5" presStyleCnt="0"/>
      <dgm:spPr/>
    </dgm:pt>
    <dgm:pt modelId="{3A1BD641-FEE7-45FA-8FC6-C243B972FC5E}" type="pres">
      <dgm:prSet presAssocID="{4E476116-9923-49FC-8C08-28C0ABEF8E61}" presName="Name37" presStyleLbl="parChTrans1D2" presStyleIdx="1" presStyleCnt="4"/>
      <dgm:spPr/>
    </dgm:pt>
    <dgm:pt modelId="{3197F684-D6C4-404C-8DAD-294F3EA113F7}" type="pres">
      <dgm:prSet presAssocID="{F51416A0-DA37-49E3-8494-489F606CD848}" presName="hierRoot2" presStyleCnt="0">
        <dgm:presLayoutVars>
          <dgm:hierBranch val="init"/>
        </dgm:presLayoutVars>
      </dgm:prSet>
      <dgm:spPr/>
    </dgm:pt>
    <dgm:pt modelId="{5E107BB8-C07A-4119-90EB-92DE4345D8CC}" type="pres">
      <dgm:prSet presAssocID="{F51416A0-DA37-49E3-8494-489F606CD848}" presName="rootComposite" presStyleCnt="0"/>
      <dgm:spPr/>
    </dgm:pt>
    <dgm:pt modelId="{0958054A-8531-49E7-93DA-86CC71111AA9}" type="pres">
      <dgm:prSet presAssocID="{F51416A0-DA37-49E3-8494-489F606CD848}" presName="rootText" presStyleLbl="node2" presStyleIdx="1" presStyleCnt="4" custScaleX="110000" custLinFactNeighborX="-8740" custLinFactNeighborY="-731">
        <dgm:presLayoutVars>
          <dgm:chPref val="3"/>
        </dgm:presLayoutVars>
      </dgm:prSet>
      <dgm:spPr/>
    </dgm:pt>
    <dgm:pt modelId="{A043299A-18CD-4A60-BC96-4B4FECB722FA}" type="pres">
      <dgm:prSet presAssocID="{F51416A0-DA37-49E3-8494-489F606CD848}" presName="rootConnector" presStyleLbl="node2" presStyleIdx="1" presStyleCnt="4"/>
      <dgm:spPr/>
    </dgm:pt>
    <dgm:pt modelId="{349C9B32-16D6-4FC7-9010-8C1FC7291287}" type="pres">
      <dgm:prSet presAssocID="{F51416A0-DA37-49E3-8494-489F606CD848}" presName="hierChild4" presStyleCnt="0"/>
      <dgm:spPr/>
    </dgm:pt>
    <dgm:pt modelId="{7A0A77CB-CDD7-4DF4-AD09-25A04340614D}" type="pres">
      <dgm:prSet presAssocID="{27B66CC6-7302-4780-B7BE-CE81A934AE8F}" presName="Name37" presStyleLbl="parChTrans1D3" presStyleIdx="2" presStyleCnt="8"/>
      <dgm:spPr/>
    </dgm:pt>
    <dgm:pt modelId="{BCB99579-3020-447F-9A0D-29167E354B2F}" type="pres">
      <dgm:prSet presAssocID="{DFD2744C-808D-4BDE-8470-05DC17861388}" presName="hierRoot2" presStyleCnt="0">
        <dgm:presLayoutVars>
          <dgm:hierBranch val="init"/>
        </dgm:presLayoutVars>
      </dgm:prSet>
      <dgm:spPr/>
    </dgm:pt>
    <dgm:pt modelId="{E5131065-BFA0-41B6-AC41-ABD790E7D758}" type="pres">
      <dgm:prSet presAssocID="{DFD2744C-808D-4BDE-8470-05DC17861388}" presName="rootComposite" presStyleCnt="0"/>
      <dgm:spPr/>
    </dgm:pt>
    <dgm:pt modelId="{F144D992-0900-45CF-AC26-CDD6B3C06889}" type="pres">
      <dgm:prSet presAssocID="{DFD2744C-808D-4BDE-8470-05DC17861388}" presName="rootText" presStyleLbl="node3" presStyleIdx="2" presStyleCnt="8">
        <dgm:presLayoutVars>
          <dgm:chPref val="3"/>
        </dgm:presLayoutVars>
      </dgm:prSet>
      <dgm:spPr/>
    </dgm:pt>
    <dgm:pt modelId="{84F6CAB1-8592-421C-9739-89F3D1B4B68A}" type="pres">
      <dgm:prSet presAssocID="{DFD2744C-808D-4BDE-8470-05DC17861388}" presName="rootConnector" presStyleLbl="node3" presStyleIdx="2" presStyleCnt="8"/>
      <dgm:spPr/>
    </dgm:pt>
    <dgm:pt modelId="{716CE314-C914-4302-BB17-3E494C1796FD}" type="pres">
      <dgm:prSet presAssocID="{DFD2744C-808D-4BDE-8470-05DC17861388}" presName="hierChild4" presStyleCnt="0"/>
      <dgm:spPr/>
    </dgm:pt>
    <dgm:pt modelId="{8320476C-A846-424B-AB18-8CF5E3F4BD05}" type="pres">
      <dgm:prSet presAssocID="{DFD2744C-808D-4BDE-8470-05DC17861388}" presName="hierChild5" presStyleCnt="0"/>
      <dgm:spPr/>
    </dgm:pt>
    <dgm:pt modelId="{37F5185A-FA63-4720-A8C5-D0DF1D3EB77F}" type="pres">
      <dgm:prSet presAssocID="{DF12A28E-6AA4-429B-8233-96F796C64FD4}" presName="Name37" presStyleLbl="parChTrans1D3" presStyleIdx="3" presStyleCnt="8"/>
      <dgm:spPr/>
    </dgm:pt>
    <dgm:pt modelId="{CA227047-585C-4CDE-8A2C-1EF99C67FA8B}" type="pres">
      <dgm:prSet presAssocID="{CF0CF925-37AE-4744-BF1C-BAF149675C1C}" presName="hierRoot2" presStyleCnt="0">
        <dgm:presLayoutVars>
          <dgm:hierBranch val="init"/>
        </dgm:presLayoutVars>
      </dgm:prSet>
      <dgm:spPr/>
    </dgm:pt>
    <dgm:pt modelId="{F5D29392-27B2-4C79-BCD9-1AFF47518D71}" type="pres">
      <dgm:prSet presAssocID="{CF0CF925-37AE-4744-BF1C-BAF149675C1C}" presName="rootComposite" presStyleCnt="0"/>
      <dgm:spPr/>
    </dgm:pt>
    <dgm:pt modelId="{F33F0EE5-8B84-44F5-8658-CC4106567CD8}" type="pres">
      <dgm:prSet presAssocID="{CF0CF925-37AE-4744-BF1C-BAF149675C1C}" presName="rootText" presStyleLbl="node3" presStyleIdx="3" presStyleCnt="8" custLinFactNeighborX="794" custLinFactNeighborY="-4762">
        <dgm:presLayoutVars>
          <dgm:chPref val="3"/>
        </dgm:presLayoutVars>
      </dgm:prSet>
      <dgm:spPr/>
    </dgm:pt>
    <dgm:pt modelId="{76F387F7-3957-4620-B7FD-AF5AEC190ACD}" type="pres">
      <dgm:prSet presAssocID="{CF0CF925-37AE-4744-BF1C-BAF149675C1C}" presName="rootConnector" presStyleLbl="node3" presStyleIdx="3" presStyleCnt="8"/>
      <dgm:spPr/>
    </dgm:pt>
    <dgm:pt modelId="{F5A876E4-94BE-4080-BF92-A94444C955F7}" type="pres">
      <dgm:prSet presAssocID="{CF0CF925-37AE-4744-BF1C-BAF149675C1C}" presName="hierChild4" presStyleCnt="0"/>
      <dgm:spPr/>
    </dgm:pt>
    <dgm:pt modelId="{B9B8306D-7170-48EE-BD93-D6D9A6ED817A}" type="pres">
      <dgm:prSet presAssocID="{CF0CF925-37AE-4744-BF1C-BAF149675C1C}" presName="hierChild5" presStyleCnt="0"/>
      <dgm:spPr/>
    </dgm:pt>
    <dgm:pt modelId="{7D12B45F-2C05-4571-87E5-8D013A3393C5}" type="pres">
      <dgm:prSet presAssocID="{F51416A0-DA37-49E3-8494-489F606CD848}" presName="hierChild5" presStyleCnt="0"/>
      <dgm:spPr/>
    </dgm:pt>
    <dgm:pt modelId="{6B94AD95-2559-4E37-82FD-2028978E6281}" type="pres">
      <dgm:prSet presAssocID="{7B632D23-60C7-4FF3-8B5A-8CE7004B4540}" presName="Name37" presStyleLbl="parChTrans1D2" presStyleIdx="2" presStyleCnt="4"/>
      <dgm:spPr/>
    </dgm:pt>
    <dgm:pt modelId="{82AFDAB5-146A-4154-843D-A84CC2A63FB4}" type="pres">
      <dgm:prSet presAssocID="{12ED005D-A2EC-4EC8-8706-35F0AFC893F1}" presName="hierRoot2" presStyleCnt="0">
        <dgm:presLayoutVars>
          <dgm:hierBranch val="init"/>
        </dgm:presLayoutVars>
      </dgm:prSet>
      <dgm:spPr/>
    </dgm:pt>
    <dgm:pt modelId="{03590170-38AF-4347-8C3C-315A91E52EAA}" type="pres">
      <dgm:prSet presAssocID="{12ED005D-A2EC-4EC8-8706-35F0AFC893F1}" presName="rootComposite" presStyleCnt="0"/>
      <dgm:spPr/>
    </dgm:pt>
    <dgm:pt modelId="{DCB761B0-E42B-44FB-A83B-060909007757}" type="pres">
      <dgm:prSet presAssocID="{12ED005D-A2EC-4EC8-8706-35F0AFC893F1}" presName="rootText" presStyleLbl="node2" presStyleIdx="2" presStyleCnt="4" custScaleX="110000" custLinFactNeighborX="-8740" custLinFactNeighborY="-731">
        <dgm:presLayoutVars>
          <dgm:chPref val="3"/>
        </dgm:presLayoutVars>
      </dgm:prSet>
      <dgm:spPr/>
    </dgm:pt>
    <dgm:pt modelId="{5A341A4A-A47B-49ED-B0A6-467636B28791}" type="pres">
      <dgm:prSet presAssocID="{12ED005D-A2EC-4EC8-8706-35F0AFC893F1}" presName="rootConnector" presStyleLbl="node2" presStyleIdx="2" presStyleCnt="4"/>
      <dgm:spPr/>
    </dgm:pt>
    <dgm:pt modelId="{A6A8D50B-55DB-4FF8-96D0-CCC3875574E2}" type="pres">
      <dgm:prSet presAssocID="{12ED005D-A2EC-4EC8-8706-35F0AFC893F1}" presName="hierChild4" presStyleCnt="0"/>
      <dgm:spPr/>
    </dgm:pt>
    <dgm:pt modelId="{734A5C33-92EA-4963-B58F-0B28DC8C17CC}" type="pres">
      <dgm:prSet presAssocID="{7C9B9B8E-9C50-4DF9-B7B5-ABC3F9F7A449}" presName="Name37" presStyleLbl="parChTrans1D3" presStyleIdx="4" presStyleCnt="8"/>
      <dgm:spPr/>
    </dgm:pt>
    <dgm:pt modelId="{A99F29DF-9F11-4807-815A-BA1E92B0C5ED}" type="pres">
      <dgm:prSet presAssocID="{A68C7FDA-72FD-4715-8161-58B2365B896D}" presName="hierRoot2" presStyleCnt="0">
        <dgm:presLayoutVars>
          <dgm:hierBranch val="init"/>
        </dgm:presLayoutVars>
      </dgm:prSet>
      <dgm:spPr/>
    </dgm:pt>
    <dgm:pt modelId="{DCC69FC8-3C68-4E3E-9BF1-9EA736C30BA1}" type="pres">
      <dgm:prSet presAssocID="{A68C7FDA-72FD-4715-8161-58B2365B896D}" presName="rootComposite" presStyleCnt="0"/>
      <dgm:spPr/>
    </dgm:pt>
    <dgm:pt modelId="{D33905EB-7C87-4B68-B896-672114669FD9}" type="pres">
      <dgm:prSet presAssocID="{A68C7FDA-72FD-4715-8161-58B2365B896D}" presName="rootText" presStyleLbl="node3" presStyleIdx="4" presStyleCnt="8">
        <dgm:presLayoutVars>
          <dgm:chPref val="3"/>
        </dgm:presLayoutVars>
      </dgm:prSet>
      <dgm:spPr/>
    </dgm:pt>
    <dgm:pt modelId="{AE37F3C4-3AE3-4C8A-B98F-F5ABCBBCB0E7}" type="pres">
      <dgm:prSet presAssocID="{A68C7FDA-72FD-4715-8161-58B2365B896D}" presName="rootConnector" presStyleLbl="node3" presStyleIdx="4" presStyleCnt="8"/>
      <dgm:spPr/>
    </dgm:pt>
    <dgm:pt modelId="{D1158BA9-FF8D-43E9-8BBC-47A571AF56A3}" type="pres">
      <dgm:prSet presAssocID="{A68C7FDA-72FD-4715-8161-58B2365B896D}" presName="hierChild4" presStyleCnt="0"/>
      <dgm:spPr/>
    </dgm:pt>
    <dgm:pt modelId="{16277DAF-8F26-401E-8085-8C1D52FCACA5}" type="pres">
      <dgm:prSet presAssocID="{A68C7FDA-72FD-4715-8161-58B2365B896D}" presName="hierChild5" presStyleCnt="0"/>
      <dgm:spPr/>
    </dgm:pt>
    <dgm:pt modelId="{F625832F-5FE6-416B-A433-A2C2477F6B7E}" type="pres">
      <dgm:prSet presAssocID="{E749C5D6-0E97-42C8-B785-1E447A0D0B8A}" presName="Name37" presStyleLbl="parChTrans1D3" presStyleIdx="5" presStyleCnt="8"/>
      <dgm:spPr/>
    </dgm:pt>
    <dgm:pt modelId="{94D0D1F4-096E-43ED-B36E-EB9BE4C17131}" type="pres">
      <dgm:prSet presAssocID="{6746B2FF-B7CD-44BC-8877-A7A23C03C078}" presName="hierRoot2" presStyleCnt="0">
        <dgm:presLayoutVars>
          <dgm:hierBranch val="init"/>
        </dgm:presLayoutVars>
      </dgm:prSet>
      <dgm:spPr/>
    </dgm:pt>
    <dgm:pt modelId="{B6C74F03-2AFB-47F7-B6FE-487C8BAFDDA6}" type="pres">
      <dgm:prSet presAssocID="{6746B2FF-B7CD-44BC-8877-A7A23C03C078}" presName="rootComposite" presStyleCnt="0"/>
      <dgm:spPr/>
    </dgm:pt>
    <dgm:pt modelId="{27CF9A81-460C-4778-8A0E-D84C7484ECA6}" type="pres">
      <dgm:prSet presAssocID="{6746B2FF-B7CD-44BC-8877-A7A23C03C078}" presName="rootText" presStyleLbl="node3" presStyleIdx="5" presStyleCnt="8">
        <dgm:presLayoutVars>
          <dgm:chPref val="3"/>
        </dgm:presLayoutVars>
      </dgm:prSet>
      <dgm:spPr/>
    </dgm:pt>
    <dgm:pt modelId="{F9689212-CDE9-41D9-BA05-480B5204146E}" type="pres">
      <dgm:prSet presAssocID="{6746B2FF-B7CD-44BC-8877-A7A23C03C078}" presName="rootConnector" presStyleLbl="node3" presStyleIdx="5" presStyleCnt="8"/>
      <dgm:spPr/>
    </dgm:pt>
    <dgm:pt modelId="{B3B38F7E-D669-4A7B-86B5-5828CFD48EDA}" type="pres">
      <dgm:prSet presAssocID="{6746B2FF-B7CD-44BC-8877-A7A23C03C078}" presName="hierChild4" presStyleCnt="0"/>
      <dgm:spPr/>
    </dgm:pt>
    <dgm:pt modelId="{963139A2-E124-4A6D-B317-2D4B6B0A5F61}" type="pres">
      <dgm:prSet presAssocID="{6746B2FF-B7CD-44BC-8877-A7A23C03C078}" presName="hierChild5" presStyleCnt="0"/>
      <dgm:spPr/>
    </dgm:pt>
    <dgm:pt modelId="{89BFCECA-4911-4270-A9E3-A17AB7FEDC5E}" type="pres">
      <dgm:prSet presAssocID="{12ED005D-A2EC-4EC8-8706-35F0AFC893F1}" presName="hierChild5" presStyleCnt="0"/>
      <dgm:spPr/>
    </dgm:pt>
    <dgm:pt modelId="{66136C7D-A698-49FF-8139-DC014A567E12}" type="pres">
      <dgm:prSet presAssocID="{E5495A7A-21DD-44D8-A284-8138607576B4}" presName="Name37" presStyleLbl="parChTrans1D2" presStyleIdx="3" presStyleCnt="4"/>
      <dgm:spPr/>
    </dgm:pt>
    <dgm:pt modelId="{A071A555-2AA6-4A6A-ABE7-1A55942CE6C3}" type="pres">
      <dgm:prSet presAssocID="{40105BEC-10CB-409F-8CE3-630C0CB2C775}" presName="hierRoot2" presStyleCnt="0">
        <dgm:presLayoutVars>
          <dgm:hierBranch val="init"/>
        </dgm:presLayoutVars>
      </dgm:prSet>
      <dgm:spPr/>
    </dgm:pt>
    <dgm:pt modelId="{23D95758-C41A-4303-B4A8-A4C28A95B76E}" type="pres">
      <dgm:prSet presAssocID="{40105BEC-10CB-409F-8CE3-630C0CB2C775}" presName="rootComposite" presStyleCnt="0"/>
      <dgm:spPr/>
    </dgm:pt>
    <dgm:pt modelId="{2249DAC0-FFA7-4CFB-96FB-E9E5CF7CF15C}" type="pres">
      <dgm:prSet presAssocID="{40105BEC-10CB-409F-8CE3-630C0CB2C775}" presName="rootText" presStyleLbl="node2" presStyleIdx="3" presStyleCnt="4" custScaleX="110000" custLinFactNeighborX="-8740" custLinFactNeighborY="-731">
        <dgm:presLayoutVars>
          <dgm:chPref val="3"/>
        </dgm:presLayoutVars>
      </dgm:prSet>
      <dgm:spPr/>
    </dgm:pt>
    <dgm:pt modelId="{8E678439-4396-4DC7-A532-4966E3787748}" type="pres">
      <dgm:prSet presAssocID="{40105BEC-10CB-409F-8CE3-630C0CB2C775}" presName="rootConnector" presStyleLbl="node2" presStyleIdx="3" presStyleCnt="4"/>
      <dgm:spPr/>
    </dgm:pt>
    <dgm:pt modelId="{8CCE747E-3E8E-480F-9CA4-38E1F4A55D02}" type="pres">
      <dgm:prSet presAssocID="{40105BEC-10CB-409F-8CE3-630C0CB2C775}" presName="hierChild4" presStyleCnt="0"/>
      <dgm:spPr/>
    </dgm:pt>
    <dgm:pt modelId="{E3CAA8E7-A227-4706-B2AB-4D367D55196F}" type="pres">
      <dgm:prSet presAssocID="{9EA85351-DE0E-4E13-8768-F534F4C1D622}" presName="Name37" presStyleLbl="parChTrans1D3" presStyleIdx="6" presStyleCnt="8"/>
      <dgm:spPr/>
    </dgm:pt>
    <dgm:pt modelId="{CFDFFD04-EF25-452E-AC1F-1AABCC341ABE}" type="pres">
      <dgm:prSet presAssocID="{F76E15DE-5BB7-49BF-BAD1-6AE664396867}" presName="hierRoot2" presStyleCnt="0">
        <dgm:presLayoutVars>
          <dgm:hierBranch val="init"/>
        </dgm:presLayoutVars>
      </dgm:prSet>
      <dgm:spPr/>
    </dgm:pt>
    <dgm:pt modelId="{D6F58790-EBBD-43A4-BD58-52C4E031593A}" type="pres">
      <dgm:prSet presAssocID="{F76E15DE-5BB7-49BF-BAD1-6AE664396867}" presName="rootComposite" presStyleCnt="0"/>
      <dgm:spPr/>
    </dgm:pt>
    <dgm:pt modelId="{E21867DB-2724-4E91-ABAD-10819EDBC321}" type="pres">
      <dgm:prSet presAssocID="{F76E15DE-5BB7-49BF-BAD1-6AE664396867}" presName="rootText" presStyleLbl="node3" presStyleIdx="6" presStyleCnt="8">
        <dgm:presLayoutVars>
          <dgm:chPref val="3"/>
        </dgm:presLayoutVars>
      </dgm:prSet>
      <dgm:spPr/>
    </dgm:pt>
    <dgm:pt modelId="{18F14C9D-D626-4384-B777-4692F5F4B7D4}" type="pres">
      <dgm:prSet presAssocID="{F76E15DE-5BB7-49BF-BAD1-6AE664396867}" presName="rootConnector" presStyleLbl="node3" presStyleIdx="6" presStyleCnt="8"/>
      <dgm:spPr/>
    </dgm:pt>
    <dgm:pt modelId="{7822B03A-3059-4F8D-A8F6-1C041896B63B}" type="pres">
      <dgm:prSet presAssocID="{F76E15DE-5BB7-49BF-BAD1-6AE664396867}" presName="hierChild4" presStyleCnt="0"/>
      <dgm:spPr/>
    </dgm:pt>
    <dgm:pt modelId="{7B6E75A2-0518-45BC-8A71-1C0AAA0BD62E}" type="pres">
      <dgm:prSet presAssocID="{F76E15DE-5BB7-49BF-BAD1-6AE664396867}" presName="hierChild5" presStyleCnt="0"/>
      <dgm:spPr/>
    </dgm:pt>
    <dgm:pt modelId="{744C0D7D-F38C-442A-9B2C-3B8F0CA12CAA}" type="pres">
      <dgm:prSet presAssocID="{9878F357-7D0B-4C8D-B0FD-BC0462950719}" presName="Name37" presStyleLbl="parChTrans1D3" presStyleIdx="7" presStyleCnt="8"/>
      <dgm:spPr/>
    </dgm:pt>
    <dgm:pt modelId="{7B74DE57-77B9-4CF2-AA61-B6FB961F979C}" type="pres">
      <dgm:prSet presAssocID="{32914B53-346E-4B69-AD36-C8EFBACB5148}" presName="hierRoot2" presStyleCnt="0">
        <dgm:presLayoutVars>
          <dgm:hierBranch val="init"/>
        </dgm:presLayoutVars>
      </dgm:prSet>
      <dgm:spPr/>
    </dgm:pt>
    <dgm:pt modelId="{F334D1AB-7F37-406C-B92D-5CE337A42FAA}" type="pres">
      <dgm:prSet presAssocID="{32914B53-346E-4B69-AD36-C8EFBACB5148}" presName="rootComposite" presStyleCnt="0"/>
      <dgm:spPr/>
    </dgm:pt>
    <dgm:pt modelId="{30B463FA-EEF1-4CC8-94BA-93AFFC98D8E2}" type="pres">
      <dgm:prSet presAssocID="{32914B53-346E-4B69-AD36-C8EFBACB5148}" presName="rootText" presStyleLbl="node3" presStyleIdx="7" presStyleCnt="8">
        <dgm:presLayoutVars>
          <dgm:chPref val="3"/>
        </dgm:presLayoutVars>
      </dgm:prSet>
      <dgm:spPr/>
    </dgm:pt>
    <dgm:pt modelId="{E60782F5-FD15-41E3-A935-1F708FE33066}" type="pres">
      <dgm:prSet presAssocID="{32914B53-346E-4B69-AD36-C8EFBACB5148}" presName="rootConnector" presStyleLbl="node3" presStyleIdx="7" presStyleCnt="8"/>
      <dgm:spPr/>
    </dgm:pt>
    <dgm:pt modelId="{9C3B0D13-CC38-4EAA-B3DD-3EFDCFCF891E}" type="pres">
      <dgm:prSet presAssocID="{32914B53-346E-4B69-AD36-C8EFBACB5148}" presName="hierChild4" presStyleCnt="0"/>
      <dgm:spPr/>
    </dgm:pt>
    <dgm:pt modelId="{C7963C4F-AC84-4EEA-B28F-39C4737BB0A5}" type="pres">
      <dgm:prSet presAssocID="{32914B53-346E-4B69-AD36-C8EFBACB5148}" presName="hierChild5" presStyleCnt="0"/>
      <dgm:spPr/>
    </dgm:pt>
    <dgm:pt modelId="{1058F243-9664-4BB6-9050-CDEBBA8A0CBA}" type="pres">
      <dgm:prSet presAssocID="{40105BEC-10CB-409F-8CE3-630C0CB2C775}" presName="hierChild5" presStyleCnt="0"/>
      <dgm:spPr/>
    </dgm:pt>
    <dgm:pt modelId="{A8EF5265-3DEF-4602-8329-57B1F5A12234}" type="pres">
      <dgm:prSet presAssocID="{F964D28A-12EC-438B-8CB0-E635DFADD083}" presName="hierChild3" presStyleCnt="0"/>
      <dgm:spPr/>
    </dgm:pt>
  </dgm:ptLst>
  <dgm:cxnLst>
    <dgm:cxn modelId="{BE0C9DDB-DD88-4D6A-9E72-A708131B1744}" srcId="{A4796563-5219-46D5-9B60-0629765A0A1E}" destId="{984254FF-8E4A-487E-9F3D-DF2B4A9BF9C8}" srcOrd="0" destOrd="0" parTransId="{BB4C9D50-076A-4EE4-A5BA-12F38504F9BD}" sibTransId="{A0A236E3-631E-4563-B2F2-6ECBEAE484D2}"/>
    <dgm:cxn modelId="{FD852F70-FED3-45D8-BD21-F11C962A632D}" srcId="{F964D28A-12EC-438B-8CB0-E635DFADD083}" destId="{40105BEC-10CB-409F-8CE3-630C0CB2C775}" srcOrd="3" destOrd="0" parTransId="{E5495A7A-21DD-44D8-A284-8138607576B4}" sibTransId="{DF60D959-5F4F-4CC9-8D5D-48652AFABA5D}"/>
    <dgm:cxn modelId="{8293A1CB-A9DC-4BB2-8170-7D8DDEA250D7}" type="presOf" srcId="{2C7D14F4-5C82-4254-9260-E03F3624CAEE}" destId="{10E9697A-3269-4571-80B1-167B1369C82F}" srcOrd="1" destOrd="0" presId="urn:microsoft.com/office/officeart/2005/8/layout/orgChart1"/>
    <dgm:cxn modelId="{1E77CF7B-D149-4788-8AD7-D50BF4A510A9}" type="presOf" srcId="{984254FF-8E4A-487E-9F3D-DF2B4A9BF9C8}" destId="{9F3E87F4-21B7-44EE-BD2A-4B3CDD8FF1F3}" srcOrd="0" destOrd="0" presId="urn:microsoft.com/office/officeart/2005/8/layout/orgChart1"/>
    <dgm:cxn modelId="{1B59F91C-DA5C-4C6B-9A9C-E6B85B543EE8}" type="presOf" srcId="{F76E15DE-5BB7-49BF-BAD1-6AE664396867}" destId="{18F14C9D-D626-4384-B777-4692F5F4B7D4}" srcOrd="1" destOrd="0" presId="urn:microsoft.com/office/officeart/2005/8/layout/orgChart1"/>
    <dgm:cxn modelId="{98710E4A-A5DF-44B3-A0CC-B6F7AAE63813}" srcId="{077E08F8-2B6C-4872-9B1E-15544437870F}" destId="{F964D28A-12EC-438B-8CB0-E635DFADD083}" srcOrd="0" destOrd="0" parTransId="{3E9E6626-BD09-4CCC-8509-552F0ECA0138}" sibTransId="{040AFBD3-1119-4BB5-A4F4-05A936341E7C}"/>
    <dgm:cxn modelId="{E71B6237-3C90-4E82-8847-09C8EF89BA29}" type="presOf" srcId="{4E476116-9923-49FC-8C08-28C0ABEF8E61}" destId="{3A1BD641-FEE7-45FA-8FC6-C243B972FC5E}" srcOrd="0" destOrd="0" presId="urn:microsoft.com/office/officeart/2005/8/layout/orgChart1"/>
    <dgm:cxn modelId="{8997E1AE-E81D-48BC-9BE6-F875B849FD66}" type="presOf" srcId="{DFD2744C-808D-4BDE-8470-05DC17861388}" destId="{F144D992-0900-45CF-AC26-CDD6B3C06889}" srcOrd="0" destOrd="0" presId="urn:microsoft.com/office/officeart/2005/8/layout/orgChart1"/>
    <dgm:cxn modelId="{F25519A7-56F9-4A7D-BB5A-F7180A472DB3}" type="presOf" srcId="{F76E15DE-5BB7-49BF-BAD1-6AE664396867}" destId="{E21867DB-2724-4E91-ABAD-10819EDBC321}" srcOrd="0" destOrd="0" presId="urn:microsoft.com/office/officeart/2005/8/layout/orgChart1"/>
    <dgm:cxn modelId="{CFC654C2-E470-467A-A1DF-F097614D1E58}" type="presOf" srcId="{32914B53-346E-4B69-AD36-C8EFBACB5148}" destId="{30B463FA-EEF1-4CC8-94BA-93AFFC98D8E2}" srcOrd="0" destOrd="0" presId="urn:microsoft.com/office/officeart/2005/8/layout/orgChart1"/>
    <dgm:cxn modelId="{14E4D490-184F-4BA0-B0C3-70A78D2A15A1}" type="presOf" srcId="{BB4C9D50-076A-4EE4-A5BA-12F38504F9BD}" destId="{FDBC4FE3-601A-4B07-B7DF-3BE059D776E5}" srcOrd="0" destOrd="0" presId="urn:microsoft.com/office/officeart/2005/8/layout/orgChart1"/>
    <dgm:cxn modelId="{A1F118DB-182D-42E1-ADD8-97BF010C2FA4}" srcId="{F51416A0-DA37-49E3-8494-489F606CD848}" destId="{DFD2744C-808D-4BDE-8470-05DC17861388}" srcOrd="0" destOrd="0" parTransId="{27B66CC6-7302-4780-B7BE-CE81A934AE8F}" sibTransId="{4DA530E5-56E4-4AF2-A08A-FFBAAF9AE8A5}"/>
    <dgm:cxn modelId="{55FBBA3B-C6CB-473B-B1AF-075EA24681BD}" type="presOf" srcId="{A68C7FDA-72FD-4715-8161-58B2365B896D}" destId="{AE37F3C4-3AE3-4C8A-B98F-F5ABCBBCB0E7}" srcOrd="1" destOrd="0" presId="urn:microsoft.com/office/officeart/2005/8/layout/orgChart1"/>
    <dgm:cxn modelId="{4FAE3F2E-48B8-402A-9CD0-062E0FDFF6CB}" type="presOf" srcId="{40105BEC-10CB-409F-8CE3-630C0CB2C775}" destId="{8E678439-4396-4DC7-A532-4966E3787748}" srcOrd="1" destOrd="0" presId="urn:microsoft.com/office/officeart/2005/8/layout/orgChart1"/>
    <dgm:cxn modelId="{C86F52FE-1020-4953-BDCE-97CC2CAFF69C}" type="presOf" srcId="{83C33208-540E-467E-B1BA-BCF31270222D}" destId="{88BDFC9F-3E8F-49AE-9DBA-508B9966CBCE}" srcOrd="0" destOrd="0" presId="urn:microsoft.com/office/officeart/2005/8/layout/orgChart1"/>
    <dgm:cxn modelId="{D612BBDA-C414-450B-87E6-1597DBF97734}" type="presOf" srcId="{6746B2FF-B7CD-44BC-8877-A7A23C03C078}" destId="{F9689212-CDE9-41D9-BA05-480B5204146E}" srcOrd="1" destOrd="0" presId="urn:microsoft.com/office/officeart/2005/8/layout/orgChart1"/>
    <dgm:cxn modelId="{1D02AFC3-843D-4B79-B0FF-62FEB4CBEEC6}" type="presOf" srcId="{984254FF-8E4A-487E-9F3D-DF2B4A9BF9C8}" destId="{A93872C8-997F-422B-AB97-54366F8742FC}" srcOrd="1" destOrd="0" presId="urn:microsoft.com/office/officeart/2005/8/layout/orgChart1"/>
    <dgm:cxn modelId="{7D20A2D8-DC08-4238-91DB-E2A2C15B6002}" type="presOf" srcId="{E749C5D6-0E97-42C8-B785-1E447A0D0B8A}" destId="{F625832F-5FE6-416B-A433-A2C2477F6B7E}" srcOrd="0" destOrd="0" presId="urn:microsoft.com/office/officeart/2005/8/layout/orgChart1"/>
    <dgm:cxn modelId="{41B605A0-7B34-4656-8E11-6B179CCFE669}" type="presOf" srcId="{DFD2744C-808D-4BDE-8470-05DC17861388}" destId="{84F6CAB1-8592-421C-9739-89F3D1B4B68A}" srcOrd="1" destOrd="0" presId="urn:microsoft.com/office/officeart/2005/8/layout/orgChart1"/>
    <dgm:cxn modelId="{2828270D-DCFE-44EB-B780-7E5F3AF75B28}" type="presOf" srcId="{12ED005D-A2EC-4EC8-8706-35F0AFC893F1}" destId="{5A341A4A-A47B-49ED-B0A6-467636B28791}" srcOrd="1" destOrd="0" presId="urn:microsoft.com/office/officeart/2005/8/layout/orgChart1"/>
    <dgm:cxn modelId="{400B197E-084D-4371-84F3-CA0B56DA9B32}" type="presOf" srcId="{A4796563-5219-46D5-9B60-0629765A0A1E}" destId="{4C779DD9-3759-4E6E-9AA3-DAB27C7E7879}" srcOrd="0" destOrd="0" presId="urn:microsoft.com/office/officeart/2005/8/layout/orgChart1"/>
    <dgm:cxn modelId="{55EF7BDF-7823-4F5D-939E-8C5AE4250E24}" srcId="{40105BEC-10CB-409F-8CE3-630C0CB2C775}" destId="{32914B53-346E-4B69-AD36-C8EFBACB5148}" srcOrd="1" destOrd="0" parTransId="{9878F357-7D0B-4C8D-B0FD-BC0462950719}" sibTransId="{22C5F7C5-46F9-425A-AD82-EE2BA12663CF}"/>
    <dgm:cxn modelId="{B212A876-1228-4C22-B879-9F6C82F425FF}" type="presOf" srcId="{F51416A0-DA37-49E3-8494-489F606CD848}" destId="{A043299A-18CD-4A60-BC96-4B4FECB722FA}" srcOrd="1" destOrd="0" presId="urn:microsoft.com/office/officeart/2005/8/layout/orgChart1"/>
    <dgm:cxn modelId="{C8CFE9E1-F6E1-4EC9-A16C-A275F2E7A500}" srcId="{A4796563-5219-46D5-9B60-0629765A0A1E}" destId="{2C7D14F4-5C82-4254-9260-E03F3624CAEE}" srcOrd="1" destOrd="0" parTransId="{83C33208-540E-467E-B1BA-BCF31270222D}" sibTransId="{BABD3AF2-98A3-402D-A0CB-725623E0F23B}"/>
    <dgm:cxn modelId="{93FA0064-F2A3-482F-B76D-1C155FEE4B07}" type="presOf" srcId="{40105BEC-10CB-409F-8CE3-630C0CB2C775}" destId="{2249DAC0-FFA7-4CFB-96FB-E9E5CF7CF15C}" srcOrd="0" destOrd="0" presId="urn:microsoft.com/office/officeart/2005/8/layout/orgChart1"/>
    <dgm:cxn modelId="{25A62AEC-707B-4C7C-9C6C-23AA70A3479C}" srcId="{F964D28A-12EC-438B-8CB0-E635DFADD083}" destId="{F51416A0-DA37-49E3-8494-489F606CD848}" srcOrd="1" destOrd="0" parTransId="{4E476116-9923-49FC-8C08-28C0ABEF8E61}" sibTransId="{23BF1639-4B66-42F8-84EC-C599E886B292}"/>
    <dgm:cxn modelId="{75E04BF6-B591-4626-8CAF-300447668D88}" srcId="{F51416A0-DA37-49E3-8494-489F606CD848}" destId="{CF0CF925-37AE-4744-BF1C-BAF149675C1C}" srcOrd="1" destOrd="0" parTransId="{DF12A28E-6AA4-429B-8233-96F796C64FD4}" sibTransId="{DE0E9ACC-EA87-489D-8CD0-6C59F0E584FB}"/>
    <dgm:cxn modelId="{BC305E9A-E340-4777-B704-B60FD794428D}" type="presOf" srcId="{9EA85351-DE0E-4E13-8768-F534F4C1D622}" destId="{E3CAA8E7-A227-4706-B2AB-4D367D55196F}" srcOrd="0" destOrd="0" presId="urn:microsoft.com/office/officeart/2005/8/layout/orgChart1"/>
    <dgm:cxn modelId="{C7FA0628-A315-4BA3-A3CB-AEE3011CDEE4}" srcId="{40105BEC-10CB-409F-8CE3-630C0CB2C775}" destId="{F76E15DE-5BB7-49BF-BAD1-6AE664396867}" srcOrd="0" destOrd="0" parTransId="{9EA85351-DE0E-4E13-8768-F534F4C1D622}" sibTransId="{D1229833-EF3A-4496-A149-B3F35633D3DC}"/>
    <dgm:cxn modelId="{E3FCBFFB-5799-4017-9271-7F530ED0DF5A}" type="presOf" srcId="{7C9B9B8E-9C50-4DF9-B7B5-ABC3F9F7A449}" destId="{734A5C33-92EA-4963-B58F-0B28DC8C17CC}" srcOrd="0" destOrd="0" presId="urn:microsoft.com/office/officeart/2005/8/layout/orgChart1"/>
    <dgm:cxn modelId="{E93730D3-1317-423B-BB49-FB10457F9818}" type="presOf" srcId="{2C7D14F4-5C82-4254-9260-E03F3624CAEE}" destId="{E6580C77-BC14-4C97-B566-411FF2192D72}" srcOrd="0" destOrd="0" presId="urn:microsoft.com/office/officeart/2005/8/layout/orgChart1"/>
    <dgm:cxn modelId="{593F7C6E-5054-4B9E-B285-66025A5B653C}" type="presOf" srcId="{CF0CF925-37AE-4744-BF1C-BAF149675C1C}" destId="{76F387F7-3957-4620-B7FD-AF5AEC190ACD}" srcOrd="1" destOrd="0" presId="urn:microsoft.com/office/officeart/2005/8/layout/orgChart1"/>
    <dgm:cxn modelId="{17A3EF23-FD90-42C3-A43E-803B9940BA47}" type="presOf" srcId="{E5495A7A-21DD-44D8-A284-8138607576B4}" destId="{66136C7D-A698-49FF-8139-DC014A567E12}" srcOrd="0" destOrd="0" presId="urn:microsoft.com/office/officeart/2005/8/layout/orgChart1"/>
    <dgm:cxn modelId="{C5BF11BE-59C8-4ED6-8252-C505E6B273A6}" type="presOf" srcId="{C764CB25-ECDC-4305-BB6E-EE0189E49088}" destId="{0FF5AA4E-887B-4D7B-816D-19EE6FD89714}" srcOrd="0" destOrd="0" presId="urn:microsoft.com/office/officeart/2005/8/layout/orgChart1"/>
    <dgm:cxn modelId="{5C240277-3D39-499F-AEF5-91440031244F}" srcId="{12ED005D-A2EC-4EC8-8706-35F0AFC893F1}" destId="{6746B2FF-B7CD-44BC-8877-A7A23C03C078}" srcOrd="1" destOrd="0" parTransId="{E749C5D6-0E97-42C8-B785-1E447A0D0B8A}" sibTransId="{9DC6A8E8-1431-41B9-863B-263BF78D7014}"/>
    <dgm:cxn modelId="{BBBEA367-3845-4C51-938C-6E7F566DBC15}" srcId="{F964D28A-12EC-438B-8CB0-E635DFADD083}" destId="{A4796563-5219-46D5-9B60-0629765A0A1E}" srcOrd="0" destOrd="0" parTransId="{C764CB25-ECDC-4305-BB6E-EE0189E49088}" sibTransId="{C3F9C777-B487-42BD-8D42-82EE04487E1E}"/>
    <dgm:cxn modelId="{78685E96-A916-42F9-9809-A73F580F3C15}" type="presOf" srcId="{CF0CF925-37AE-4744-BF1C-BAF149675C1C}" destId="{F33F0EE5-8B84-44F5-8658-CC4106567CD8}" srcOrd="0" destOrd="0" presId="urn:microsoft.com/office/officeart/2005/8/layout/orgChart1"/>
    <dgm:cxn modelId="{13205439-65D9-4809-A4A0-C9C547D999B2}" type="presOf" srcId="{077E08F8-2B6C-4872-9B1E-15544437870F}" destId="{4E06BF46-C31E-40B7-A85C-23502505F738}" srcOrd="0" destOrd="0" presId="urn:microsoft.com/office/officeart/2005/8/layout/orgChart1"/>
    <dgm:cxn modelId="{19CD072C-3084-469F-A9BE-3204302412BA}" type="presOf" srcId="{F964D28A-12EC-438B-8CB0-E635DFADD083}" destId="{FBC564C9-0171-4691-939E-C5B01FA9AFFE}" srcOrd="1" destOrd="0" presId="urn:microsoft.com/office/officeart/2005/8/layout/orgChart1"/>
    <dgm:cxn modelId="{445ACC9B-CF36-4DF3-AD29-366CA1CB9D67}" type="presOf" srcId="{DF12A28E-6AA4-429B-8233-96F796C64FD4}" destId="{37F5185A-FA63-4720-A8C5-D0DF1D3EB77F}" srcOrd="0" destOrd="0" presId="urn:microsoft.com/office/officeart/2005/8/layout/orgChart1"/>
    <dgm:cxn modelId="{863296CA-D69A-441D-9135-FDFA8F6BC6C8}" type="presOf" srcId="{A4796563-5219-46D5-9B60-0629765A0A1E}" destId="{4BD1C5CD-B13B-4ABA-B5EB-EAB15C0A0859}" srcOrd="1" destOrd="0" presId="urn:microsoft.com/office/officeart/2005/8/layout/orgChart1"/>
    <dgm:cxn modelId="{928BC907-7F19-413A-BF67-4DD607E10753}" type="presOf" srcId="{F964D28A-12EC-438B-8CB0-E635DFADD083}" destId="{775C3B8C-B30B-476E-BC2E-6F1857CC5F1A}" srcOrd="0" destOrd="0" presId="urn:microsoft.com/office/officeart/2005/8/layout/orgChart1"/>
    <dgm:cxn modelId="{83D5105C-1ED7-4AF0-A882-3DB542C7D209}" type="presOf" srcId="{F51416A0-DA37-49E3-8494-489F606CD848}" destId="{0958054A-8531-49E7-93DA-86CC71111AA9}" srcOrd="0" destOrd="0" presId="urn:microsoft.com/office/officeart/2005/8/layout/orgChart1"/>
    <dgm:cxn modelId="{C573B8C5-139C-46C7-9096-ACA888975522}" type="presOf" srcId="{32914B53-346E-4B69-AD36-C8EFBACB5148}" destId="{E60782F5-FD15-41E3-A935-1F708FE33066}" srcOrd="1" destOrd="0" presId="urn:microsoft.com/office/officeart/2005/8/layout/orgChart1"/>
    <dgm:cxn modelId="{5EE6179A-24DA-4C3C-984E-E0B7198C391F}" srcId="{12ED005D-A2EC-4EC8-8706-35F0AFC893F1}" destId="{A68C7FDA-72FD-4715-8161-58B2365B896D}" srcOrd="0" destOrd="0" parTransId="{7C9B9B8E-9C50-4DF9-B7B5-ABC3F9F7A449}" sibTransId="{0A7DBDB6-1A87-4226-9567-463B1DFB718A}"/>
    <dgm:cxn modelId="{3D9A8123-36A4-48ED-9A30-EFF38FC2C581}" srcId="{F964D28A-12EC-438B-8CB0-E635DFADD083}" destId="{12ED005D-A2EC-4EC8-8706-35F0AFC893F1}" srcOrd="2" destOrd="0" parTransId="{7B632D23-60C7-4FF3-8B5A-8CE7004B4540}" sibTransId="{6AC86108-8558-4C7C-9A8E-57E656871DD7}"/>
    <dgm:cxn modelId="{145E09E2-E9CB-471F-AE32-5E1E5FB0384F}" type="presOf" srcId="{7B632D23-60C7-4FF3-8B5A-8CE7004B4540}" destId="{6B94AD95-2559-4E37-82FD-2028978E6281}" srcOrd="0" destOrd="0" presId="urn:microsoft.com/office/officeart/2005/8/layout/orgChart1"/>
    <dgm:cxn modelId="{4A6958C9-A7C4-4541-A645-BFD31E25772B}" type="presOf" srcId="{12ED005D-A2EC-4EC8-8706-35F0AFC893F1}" destId="{DCB761B0-E42B-44FB-A83B-060909007757}" srcOrd="0" destOrd="0" presId="urn:microsoft.com/office/officeart/2005/8/layout/orgChart1"/>
    <dgm:cxn modelId="{A89CF4E6-7070-482D-BC81-74B5C5EAEA5A}" type="presOf" srcId="{27B66CC6-7302-4780-B7BE-CE81A934AE8F}" destId="{7A0A77CB-CDD7-4DF4-AD09-25A04340614D}" srcOrd="0" destOrd="0" presId="urn:microsoft.com/office/officeart/2005/8/layout/orgChart1"/>
    <dgm:cxn modelId="{37F186A0-F760-436E-A446-2CD64AB07789}" type="presOf" srcId="{9878F357-7D0B-4C8D-B0FD-BC0462950719}" destId="{744C0D7D-F38C-442A-9B2C-3B8F0CA12CAA}" srcOrd="0" destOrd="0" presId="urn:microsoft.com/office/officeart/2005/8/layout/orgChart1"/>
    <dgm:cxn modelId="{9E8A83C0-456A-472F-8E49-306169E6EE54}" type="presOf" srcId="{A68C7FDA-72FD-4715-8161-58B2365B896D}" destId="{D33905EB-7C87-4B68-B896-672114669FD9}" srcOrd="0" destOrd="0" presId="urn:microsoft.com/office/officeart/2005/8/layout/orgChart1"/>
    <dgm:cxn modelId="{ED4716AA-FCAE-4A72-BF4C-CCF7CFD0C670}" type="presOf" srcId="{6746B2FF-B7CD-44BC-8877-A7A23C03C078}" destId="{27CF9A81-460C-4778-8A0E-D84C7484ECA6}" srcOrd="0" destOrd="0" presId="urn:microsoft.com/office/officeart/2005/8/layout/orgChart1"/>
    <dgm:cxn modelId="{8A4B2C72-9627-4210-B524-116AA15728DD}" type="presParOf" srcId="{4E06BF46-C31E-40B7-A85C-23502505F738}" destId="{12C3CAE7-D2BE-4BC2-ADA4-7E91AF949D36}" srcOrd="0" destOrd="0" presId="urn:microsoft.com/office/officeart/2005/8/layout/orgChart1"/>
    <dgm:cxn modelId="{3E104317-048F-427A-9EF7-850AAF808BBF}" type="presParOf" srcId="{12C3CAE7-D2BE-4BC2-ADA4-7E91AF949D36}" destId="{D9B880B9-6675-4D69-A2F3-212D38F093F8}" srcOrd="0" destOrd="0" presId="urn:microsoft.com/office/officeart/2005/8/layout/orgChart1"/>
    <dgm:cxn modelId="{EE217CB2-436E-4682-AA4E-082EAFFA4C17}" type="presParOf" srcId="{D9B880B9-6675-4D69-A2F3-212D38F093F8}" destId="{775C3B8C-B30B-476E-BC2E-6F1857CC5F1A}" srcOrd="0" destOrd="0" presId="urn:microsoft.com/office/officeart/2005/8/layout/orgChart1"/>
    <dgm:cxn modelId="{BFCA5B38-E12A-4A84-8F4A-7BB6995EB5C6}" type="presParOf" srcId="{D9B880B9-6675-4D69-A2F3-212D38F093F8}" destId="{FBC564C9-0171-4691-939E-C5B01FA9AFFE}" srcOrd="1" destOrd="0" presId="urn:microsoft.com/office/officeart/2005/8/layout/orgChart1"/>
    <dgm:cxn modelId="{A8656BFE-ECEE-4E98-8816-D5E9CAF425EB}" type="presParOf" srcId="{12C3CAE7-D2BE-4BC2-ADA4-7E91AF949D36}" destId="{9C25D6EF-9E1C-4964-88AB-91756DE6F299}" srcOrd="1" destOrd="0" presId="urn:microsoft.com/office/officeart/2005/8/layout/orgChart1"/>
    <dgm:cxn modelId="{89669555-1B54-4D95-9F14-DE65036F8C5C}" type="presParOf" srcId="{9C25D6EF-9E1C-4964-88AB-91756DE6F299}" destId="{0FF5AA4E-887B-4D7B-816D-19EE6FD89714}" srcOrd="0" destOrd="0" presId="urn:microsoft.com/office/officeart/2005/8/layout/orgChart1"/>
    <dgm:cxn modelId="{FB2409CB-39E5-4B09-8709-E37DF7561BD2}" type="presParOf" srcId="{9C25D6EF-9E1C-4964-88AB-91756DE6F299}" destId="{C86876C0-B834-4C09-8D99-A1D1CEBEDCB4}" srcOrd="1" destOrd="0" presId="urn:microsoft.com/office/officeart/2005/8/layout/orgChart1"/>
    <dgm:cxn modelId="{52249A9F-CC65-41B7-93B6-79D83F28F97B}" type="presParOf" srcId="{C86876C0-B834-4C09-8D99-A1D1CEBEDCB4}" destId="{B818F891-A16D-4A7C-8C66-EF91722A89CD}" srcOrd="0" destOrd="0" presId="urn:microsoft.com/office/officeart/2005/8/layout/orgChart1"/>
    <dgm:cxn modelId="{C6013D2E-7E91-478D-809D-963492870C99}" type="presParOf" srcId="{B818F891-A16D-4A7C-8C66-EF91722A89CD}" destId="{4C779DD9-3759-4E6E-9AA3-DAB27C7E7879}" srcOrd="0" destOrd="0" presId="urn:microsoft.com/office/officeart/2005/8/layout/orgChart1"/>
    <dgm:cxn modelId="{C5DAB717-F874-436B-80D7-061988093F6F}" type="presParOf" srcId="{B818F891-A16D-4A7C-8C66-EF91722A89CD}" destId="{4BD1C5CD-B13B-4ABA-B5EB-EAB15C0A0859}" srcOrd="1" destOrd="0" presId="urn:microsoft.com/office/officeart/2005/8/layout/orgChart1"/>
    <dgm:cxn modelId="{1341FAD0-6D89-4AC4-9FF3-3C739A159149}" type="presParOf" srcId="{C86876C0-B834-4C09-8D99-A1D1CEBEDCB4}" destId="{2C3D4CC0-E5E1-4957-B7E0-9FC6455A70E5}" srcOrd="1" destOrd="0" presId="urn:microsoft.com/office/officeart/2005/8/layout/orgChart1"/>
    <dgm:cxn modelId="{731DDCF0-4E28-4F41-8261-F373CC763F5F}" type="presParOf" srcId="{2C3D4CC0-E5E1-4957-B7E0-9FC6455A70E5}" destId="{FDBC4FE3-601A-4B07-B7DF-3BE059D776E5}" srcOrd="0" destOrd="0" presId="urn:microsoft.com/office/officeart/2005/8/layout/orgChart1"/>
    <dgm:cxn modelId="{59ADE184-53FA-4813-B73E-507F699A29B4}" type="presParOf" srcId="{2C3D4CC0-E5E1-4957-B7E0-9FC6455A70E5}" destId="{00C4AD11-A3FE-4E13-A516-14A154302D14}" srcOrd="1" destOrd="0" presId="urn:microsoft.com/office/officeart/2005/8/layout/orgChart1"/>
    <dgm:cxn modelId="{9045F306-248D-4B97-8122-0541DC4F61AC}" type="presParOf" srcId="{00C4AD11-A3FE-4E13-A516-14A154302D14}" destId="{F0E326BF-79A5-4411-812F-63338292B2B7}" srcOrd="0" destOrd="0" presId="urn:microsoft.com/office/officeart/2005/8/layout/orgChart1"/>
    <dgm:cxn modelId="{FCC60AF5-3947-47EB-BCE8-BE7977F871B9}" type="presParOf" srcId="{F0E326BF-79A5-4411-812F-63338292B2B7}" destId="{9F3E87F4-21B7-44EE-BD2A-4B3CDD8FF1F3}" srcOrd="0" destOrd="0" presId="urn:microsoft.com/office/officeart/2005/8/layout/orgChart1"/>
    <dgm:cxn modelId="{6ADCC425-F8A0-4392-A4CE-49CF86850631}" type="presParOf" srcId="{F0E326BF-79A5-4411-812F-63338292B2B7}" destId="{A93872C8-997F-422B-AB97-54366F8742FC}" srcOrd="1" destOrd="0" presId="urn:microsoft.com/office/officeart/2005/8/layout/orgChart1"/>
    <dgm:cxn modelId="{90DFA697-2CA7-4C9F-AE22-6CE9BD9B1D77}" type="presParOf" srcId="{00C4AD11-A3FE-4E13-A516-14A154302D14}" destId="{A1ECB976-A39F-4E49-81A7-C836F77C0EE6}" srcOrd="1" destOrd="0" presId="urn:microsoft.com/office/officeart/2005/8/layout/orgChart1"/>
    <dgm:cxn modelId="{A994472A-C5BA-4192-9D8B-88801E159FB2}" type="presParOf" srcId="{00C4AD11-A3FE-4E13-A516-14A154302D14}" destId="{48EAE81A-4DBD-4BE9-8BEC-5E4262DE6485}" srcOrd="2" destOrd="0" presId="urn:microsoft.com/office/officeart/2005/8/layout/orgChart1"/>
    <dgm:cxn modelId="{D3DD438D-6E05-417D-9C39-B46ED8D8A9CF}" type="presParOf" srcId="{2C3D4CC0-E5E1-4957-B7E0-9FC6455A70E5}" destId="{88BDFC9F-3E8F-49AE-9DBA-508B9966CBCE}" srcOrd="2" destOrd="0" presId="urn:microsoft.com/office/officeart/2005/8/layout/orgChart1"/>
    <dgm:cxn modelId="{8D25C6E2-C5B3-477A-B1C1-AF5CC8A0ADA7}" type="presParOf" srcId="{2C3D4CC0-E5E1-4957-B7E0-9FC6455A70E5}" destId="{5772AE33-EB9A-4404-AD37-DE4C3E9DC11A}" srcOrd="3" destOrd="0" presId="urn:microsoft.com/office/officeart/2005/8/layout/orgChart1"/>
    <dgm:cxn modelId="{B67034CE-CDBD-4752-80CC-137E19C9B3C3}" type="presParOf" srcId="{5772AE33-EB9A-4404-AD37-DE4C3E9DC11A}" destId="{03E8AEE6-46D2-4F20-9D9B-165C81C1587F}" srcOrd="0" destOrd="0" presId="urn:microsoft.com/office/officeart/2005/8/layout/orgChart1"/>
    <dgm:cxn modelId="{A68DDE22-DF57-4EC3-876B-36FFF15FD7CA}" type="presParOf" srcId="{03E8AEE6-46D2-4F20-9D9B-165C81C1587F}" destId="{E6580C77-BC14-4C97-B566-411FF2192D72}" srcOrd="0" destOrd="0" presId="urn:microsoft.com/office/officeart/2005/8/layout/orgChart1"/>
    <dgm:cxn modelId="{07A7978A-57E4-4905-B591-1A36FC999AA8}" type="presParOf" srcId="{03E8AEE6-46D2-4F20-9D9B-165C81C1587F}" destId="{10E9697A-3269-4571-80B1-167B1369C82F}" srcOrd="1" destOrd="0" presId="urn:microsoft.com/office/officeart/2005/8/layout/orgChart1"/>
    <dgm:cxn modelId="{10F45C25-4779-44A9-94BA-BD6FBF682C27}" type="presParOf" srcId="{5772AE33-EB9A-4404-AD37-DE4C3E9DC11A}" destId="{86B8DDDB-88F2-4A5A-AC8A-B7E31C71925D}" srcOrd="1" destOrd="0" presId="urn:microsoft.com/office/officeart/2005/8/layout/orgChart1"/>
    <dgm:cxn modelId="{6BF2A235-DB9E-42F4-A828-49FE4744EE8A}" type="presParOf" srcId="{5772AE33-EB9A-4404-AD37-DE4C3E9DC11A}" destId="{53C863DD-F2A6-41FF-B9AB-0869E55CD874}" srcOrd="2" destOrd="0" presId="urn:microsoft.com/office/officeart/2005/8/layout/orgChart1"/>
    <dgm:cxn modelId="{1A48925E-B2E3-429E-BA5E-F42113B7D96E}" type="presParOf" srcId="{C86876C0-B834-4C09-8D99-A1D1CEBEDCB4}" destId="{16A229EC-4BF7-45E4-9EFF-C98C35B0FB45}" srcOrd="2" destOrd="0" presId="urn:microsoft.com/office/officeart/2005/8/layout/orgChart1"/>
    <dgm:cxn modelId="{E02C1AA2-F896-4550-92A3-C7ABE7B721F3}" type="presParOf" srcId="{9C25D6EF-9E1C-4964-88AB-91756DE6F299}" destId="{3A1BD641-FEE7-45FA-8FC6-C243B972FC5E}" srcOrd="2" destOrd="0" presId="urn:microsoft.com/office/officeart/2005/8/layout/orgChart1"/>
    <dgm:cxn modelId="{AA21B110-196B-4A82-B0E5-A2324599ACA4}" type="presParOf" srcId="{9C25D6EF-9E1C-4964-88AB-91756DE6F299}" destId="{3197F684-D6C4-404C-8DAD-294F3EA113F7}" srcOrd="3" destOrd="0" presId="urn:microsoft.com/office/officeart/2005/8/layout/orgChart1"/>
    <dgm:cxn modelId="{20514510-A748-4493-B861-9A9B59AA6E13}" type="presParOf" srcId="{3197F684-D6C4-404C-8DAD-294F3EA113F7}" destId="{5E107BB8-C07A-4119-90EB-92DE4345D8CC}" srcOrd="0" destOrd="0" presId="urn:microsoft.com/office/officeart/2005/8/layout/orgChart1"/>
    <dgm:cxn modelId="{DFF86BB8-22B7-4301-9083-173CBEDE4002}" type="presParOf" srcId="{5E107BB8-C07A-4119-90EB-92DE4345D8CC}" destId="{0958054A-8531-49E7-93DA-86CC71111AA9}" srcOrd="0" destOrd="0" presId="urn:microsoft.com/office/officeart/2005/8/layout/orgChart1"/>
    <dgm:cxn modelId="{AC77D836-3025-426C-8989-E69538BE4F3B}" type="presParOf" srcId="{5E107BB8-C07A-4119-90EB-92DE4345D8CC}" destId="{A043299A-18CD-4A60-BC96-4B4FECB722FA}" srcOrd="1" destOrd="0" presId="urn:microsoft.com/office/officeart/2005/8/layout/orgChart1"/>
    <dgm:cxn modelId="{179DD82A-217E-4A96-B518-86EF74C25994}" type="presParOf" srcId="{3197F684-D6C4-404C-8DAD-294F3EA113F7}" destId="{349C9B32-16D6-4FC7-9010-8C1FC7291287}" srcOrd="1" destOrd="0" presId="urn:microsoft.com/office/officeart/2005/8/layout/orgChart1"/>
    <dgm:cxn modelId="{87EFC6FD-FC27-497E-99B0-58DB1F807136}" type="presParOf" srcId="{349C9B32-16D6-4FC7-9010-8C1FC7291287}" destId="{7A0A77CB-CDD7-4DF4-AD09-25A04340614D}" srcOrd="0" destOrd="0" presId="urn:microsoft.com/office/officeart/2005/8/layout/orgChart1"/>
    <dgm:cxn modelId="{019CE625-3185-4A2B-B8EA-FB899CBA7EEB}" type="presParOf" srcId="{349C9B32-16D6-4FC7-9010-8C1FC7291287}" destId="{BCB99579-3020-447F-9A0D-29167E354B2F}" srcOrd="1" destOrd="0" presId="urn:microsoft.com/office/officeart/2005/8/layout/orgChart1"/>
    <dgm:cxn modelId="{B207788D-193B-4E10-BC7A-673DD64ADC5E}" type="presParOf" srcId="{BCB99579-3020-447F-9A0D-29167E354B2F}" destId="{E5131065-BFA0-41B6-AC41-ABD790E7D758}" srcOrd="0" destOrd="0" presId="urn:microsoft.com/office/officeart/2005/8/layout/orgChart1"/>
    <dgm:cxn modelId="{88D32484-06D0-40E8-9072-72D4A18BDC9C}" type="presParOf" srcId="{E5131065-BFA0-41B6-AC41-ABD790E7D758}" destId="{F144D992-0900-45CF-AC26-CDD6B3C06889}" srcOrd="0" destOrd="0" presId="urn:microsoft.com/office/officeart/2005/8/layout/orgChart1"/>
    <dgm:cxn modelId="{5DEB312C-AE2F-492C-A2BB-265F058D5DF9}" type="presParOf" srcId="{E5131065-BFA0-41B6-AC41-ABD790E7D758}" destId="{84F6CAB1-8592-421C-9739-89F3D1B4B68A}" srcOrd="1" destOrd="0" presId="urn:microsoft.com/office/officeart/2005/8/layout/orgChart1"/>
    <dgm:cxn modelId="{EADF34DC-D7D4-4CD5-B332-1B489F5439E0}" type="presParOf" srcId="{BCB99579-3020-447F-9A0D-29167E354B2F}" destId="{716CE314-C914-4302-BB17-3E494C1796FD}" srcOrd="1" destOrd="0" presId="urn:microsoft.com/office/officeart/2005/8/layout/orgChart1"/>
    <dgm:cxn modelId="{7DDC5294-3742-4013-AD59-DEEB3EF8FF28}" type="presParOf" srcId="{BCB99579-3020-447F-9A0D-29167E354B2F}" destId="{8320476C-A846-424B-AB18-8CF5E3F4BD05}" srcOrd="2" destOrd="0" presId="urn:microsoft.com/office/officeart/2005/8/layout/orgChart1"/>
    <dgm:cxn modelId="{8AAD52AF-D03B-48F6-96D4-A06AD9772D74}" type="presParOf" srcId="{349C9B32-16D6-4FC7-9010-8C1FC7291287}" destId="{37F5185A-FA63-4720-A8C5-D0DF1D3EB77F}" srcOrd="2" destOrd="0" presId="urn:microsoft.com/office/officeart/2005/8/layout/orgChart1"/>
    <dgm:cxn modelId="{2EDC70AD-8B76-4DDB-81F3-4BA0013F57D3}" type="presParOf" srcId="{349C9B32-16D6-4FC7-9010-8C1FC7291287}" destId="{CA227047-585C-4CDE-8A2C-1EF99C67FA8B}" srcOrd="3" destOrd="0" presId="urn:microsoft.com/office/officeart/2005/8/layout/orgChart1"/>
    <dgm:cxn modelId="{6CFEF418-DDE0-44CD-A8FD-E77567F1FF25}" type="presParOf" srcId="{CA227047-585C-4CDE-8A2C-1EF99C67FA8B}" destId="{F5D29392-27B2-4C79-BCD9-1AFF47518D71}" srcOrd="0" destOrd="0" presId="urn:microsoft.com/office/officeart/2005/8/layout/orgChart1"/>
    <dgm:cxn modelId="{A85B04E5-D2BC-4D7A-9A50-7A50D5852D3C}" type="presParOf" srcId="{F5D29392-27B2-4C79-BCD9-1AFF47518D71}" destId="{F33F0EE5-8B84-44F5-8658-CC4106567CD8}" srcOrd="0" destOrd="0" presId="urn:microsoft.com/office/officeart/2005/8/layout/orgChart1"/>
    <dgm:cxn modelId="{3CC9898D-4747-4556-BE86-E29D1223A731}" type="presParOf" srcId="{F5D29392-27B2-4C79-BCD9-1AFF47518D71}" destId="{76F387F7-3957-4620-B7FD-AF5AEC190ACD}" srcOrd="1" destOrd="0" presId="urn:microsoft.com/office/officeart/2005/8/layout/orgChart1"/>
    <dgm:cxn modelId="{F0FBEB14-35F2-4238-953D-4DFE4992B485}" type="presParOf" srcId="{CA227047-585C-4CDE-8A2C-1EF99C67FA8B}" destId="{F5A876E4-94BE-4080-BF92-A94444C955F7}" srcOrd="1" destOrd="0" presId="urn:microsoft.com/office/officeart/2005/8/layout/orgChart1"/>
    <dgm:cxn modelId="{0B80DAF4-06B0-4F0D-92B7-7E5732C9209A}" type="presParOf" srcId="{CA227047-585C-4CDE-8A2C-1EF99C67FA8B}" destId="{B9B8306D-7170-48EE-BD93-D6D9A6ED817A}" srcOrd="2" destOrd="0" presId="urn:microsoft.com/office/officeart/2005/8/layout/orgChart1"/>
    <dgm:cxn modelId="{FD74981C-7B8A-47C2-A652-9E04533054E6}" type="presParOf" srcId="{3197F684-D6C4-404C-8DAD-294F3EA113F7}" destId="{7D12B45F-2C05-4571-87E5-8D013A3393C5}" srcOrd="2" destOrd="0" presId="urn:microsoft.com/office/officeart/2005/8/layout/orgChart1"/>
    <dgm:cxn modelId="{6F67E5F4-D42A-448E-9BF3-7B28D7FAAA37}" type="presParOf" srcId="{9C25D6EF-9E1C-4964-88AB-91756DE6F299}" destId="{6B94AD95-2559-4E37-82FD-2028978E6281}" srcOrd="4" destOrd="0" presId="urn:microsoft.com/office/officeart/2005/8/layout/orgChart1"/>
    <dgm:cxn modelId="{336421C7-E7D6-4063-915D-B93756C4C6A4}" type="presParOf" srcId="{9C25D6EF-9E1C-4964-88AB-91756DE6F299}" destId="{82AFDAB5-146A-4154-843D-A84CC2A63FB4}" srcOrd="5" destOrd="0" presId="urn:microsoft.com/office/officeart/2005/8/layout/orgChart1"/>
    <dgm:cxn modelId="{C985D71F-EFCE-4878-B568-20D167792A21}" type="presParOf" srcId="{82AFDAB5-146A-4154-843D-A84CC2A63FB4}" destId="{03590170-38AF-4347-8C3C-315A91E52EAA}" srcOrd="0" destOrd="0" presId="urn:microsoft.com/office/officeart/2005/8/layout/orgChart1"/>
    <dgm:cxn modelId="{C5A42B7E-D2DA-4431-9EA2-A3EED154214E}" type="presParOf" srcId="{03590170-38AF-4347-8C3C-315A91E52EAA}" destId="{DCB761B0-E42B-44FB-A83B-060909007757}" srcOrd="0" destOrd="0" presId="urn:microsoft.com/office/officeart/2005/8/layout/orgChart1"/>
    <dgm:cxn modelId="{29794D2B-7DF9-4D24-B98C-A9C9966B02B0}" type="presParOf" srcId="{03590170-38AF-4347-8C3C-315A91E52EAA}" destId="{5A341A4A-A47B-49ED-B0A6-467636B28791}" srcOrd="1" destOrd="0" presId="urn:microsoft.com/office/officeart/2005/8/layout/orgChart1"/>
    <dgm:cxn modelId="{05DE3500-A740-4A2E-8676-2EFDEEB4EEEA}" type="presParOf" srcId="{82AFDAB5-146A-4154-843D-A84CC2A63FB4}" destId="{A6A8D50B-55DB-4FF8-96D0-CCC3875574E2}" srcOrd="1" destOrd="0" presId="urn:microsoft.com/office/officeart/2005/8/layout/orgChart1"/>
    <dgm:cxn modelId="{07CB172A-DEF0-4847-81B0-A09EEB650AEB}" type="presParOf" srcId="{A6A8D50B-55DB-4FF8-96D0-CCC3875574E2}" destId="{734A5C33-92EA-4963-B58F-0B28DC8C17CC}" srcOrd="0" destOrd="0" presId="urn:microsoft.com/office/officeart/2005/8/layout/orgChart1"/>
    <dgm:cxn modelId="{E42CD4FF-52A6-41CE-827C-6B564BCDF21F}" type="presParOf" srcId="{A6A8D50B-55DB-4FF8-96D0-CCC3875574E2}" destId="{A99F29DF-9F11-4807-815A-BA1E92B0C5ED}" srcOrd="1" destOrd="0" presId="urn:microsoft.com/office/officeart/2005/8/layout/orgChart1"/>
    <dgm:cxn modelId="{C0B2C471-F416-46B3-835A-2E6B0DEB0C04}" type="presParOf" srcId="{A99F29DF-9F11-4807-815A-BA1E92B0C5ED}" destId="{DCC69FC8-3C68-4E3E-9BF1-9EA736C30BA1}" srcOrd="0" destOrd="0" presId="urn:microsoft.com/office/officeart/2005/8/layout/orgChart1"/>
    <dgm:cxn modelId="{46A91524-7A22-4317-9768-4FB5E955FC3A}" type="presParOf" srcId="{DCC69FC8-3C68-4E3E-9BF1-9EA736C30BA1}" destId="{D33905EB-7C87-4B68-B896-672114669FD9}" srcOrd="0" destOrd="0" presId="urn:microsoft.com/office/officeart/2005/8/layout/orgChart1"/>
    <dgm:cxn modelId="{0DBF9F7F-12F8-4C69-B14A-2CA114ABF324}" type="presParOf" srcId="{DCC69FC8-3C68-4E3E-9BF1-9EA736C30BA1}" destId="{AE37F3C4-3AE3-4C8A-B98F-F5ABCBBCB0E7}" srcOrd="1" destOrd="0" presId="urn:microsoft.com/office/officeart/2005/8/layout/orgChart1"/>
    <dgm:cxn modelId="{58A91998-55FC-41F7-8046-D93B3CCFBCC7}" type="presParOf" srcId="{A99F29DF-9F11-4807-815A-BA1E92B0C5ED}" destId="{D1158BA9-FF8D-43E9-8BBC-47A571AF56A3}" srcOrd="1" destOrd="0" presId="urn:microsoft.com/office/officeart/2005/8/layout/orgChart1"/>
    <dgm:cxn modelId="{4906D1B6-142E-4937-A637-A520853BC17C}" type="presParOf" srcId="{A99F29DF-9F11-4807-815A-BA1E92B0C5ED}" destId="{16277DAF-8F26-401E-8085-8C1D52FCACA5}" srcOrd="2" destOrd="0" presId="urn:microsoft.com/office/officeart/2005/8/layout/orgChart1"/>
    <dgm:cxn modelId="{D8EA57D1-5993-4D23-B39E-B7A99598D760}" type="presParOf" srcId="{A6A8D50B-55DB-4FF8-96D0-CCC3875574E2}" destId="{F625832F-5FE6-416B-A433-A2C2477F6B7E}" srcOrd="2" destOrd="0" presId="urn:microsoft.com/office/officeart/2005/8/layout/orgChart1"/>
    <dgm:cxn modelId="{B5DFB54F-40A7-438F-83C3-6D584F3E3197}" type="presParOf" srcId="{A6A8D50B-55DB-4FF8-96D0-CCC3875574E2}" destId="{94D0D1F4-096E-43ED-B36E-EB9BE4C17131}" srcOrd="3" destOrd="0" presId="urn:microsoft.com/office/officeart/2005/8/layout/orgChart1"/>
    <dgm:cxn modelId="{68687743-ABEE-4A61-9CCC-84810DCE6875}" type="presParOf" srcId="{94D0D1F4-096E-43ED-B36E-EB9BE4C17131}" destId="{B6C74F03-2AFB-47F7-B6FE-487C8BAFDDA6}" srcOrd="0" destOrd="0" presId="urn:microsoft.com/office/officeart/2005/8/layout/orgChart1"/>
    <dgm:cxn modelId="{14600859-B086-4589-BF9D-D37738BBED1F}" type="presParOf" srcId="{B6C74F03-2AFB-47F7-B6FE-487C8BAFDDA6}" destId="{27CF9A81-460C-4778-8A0E-D84C7484ECA6}" srcOrd="0" destOrd="0" presId="urn:microsoft.com/office/officeart/2005/8/layout/orgChart1"/>
    <dgm:cxn modelId="{D1E367E9-B7F0-4F05-ACDA-574FAD19A31B}" type="presParOf" srcId="{B6C74F03-2AFB-47F7-B6FE-487C8BAFDDA6}" destId="{F9689212-CDE9-41D9-BA05-480B5204146E}" srcOrd="1" destOrd="0" presId="urn:microsoft.com/office/officeart/2005/8/layout/orgChart1"/>
    <dgm:cxn modelId="{5C2905B2-2290-45FE-999E-48C1E9DDB2F3}" type="presParOf" srcId="{94D0D1F4-096E-43ED-B36E-EB9BE4C17131}" destId="{B3B38F7E-D669-4A7B-86B5-5828CFD48EDA}" srcOrd="1" destOrd="0" presId="urn:microsoft.com/office/officeart/2005/8/layout/orgChart1"/>
    <dgm:cxn modelId="{98ABD205-2FEB-4590-8524-2E82508BA983}" type="presParOf" srcId="{94D0D1F4-096E-43ED-B36E-EB9BE4C17131}" destId="{963139A2-E124-4A6D-B317-2D4B6B0A5F61}" srcOrd="2" destOrd="0" presId="urn:microsoft.com/office/officeart/2005/8/layout/orgChart1"/>
    <dgm:cxn modelId="{98DBF713-4C0B-4595-997E-D21D2F08491A}" type="presParOf" srcId="{82AFDAB5-146A-4154-843D-A84CC2A63FB4}" destId="{89BFCECA-4911-4270-A9E3-A17AB7FEDC5E}" srcOrd="2" destOrd="0" presId="urn:microsoft.com/office/officeart/2005/8/layout/orgChart1"/>
    <dgm:cxn modelId="{99615A5D-CE72-450F-8026-3E78A2E817CB}" type="presParOf" srcId="{9C25D6EF-9E1C-4964-88AB-91756DE6F299}" destId="{66136C7D-A698-49FF-8139-DC014A567E12}" srcOrd="6" destOrd="0" presId="urn:microsoft.com/office/officeart/2005/8/layout/orgChart1"/>
    <dgm:cxn modelId="{E778203C-1010-4FA3-BFD3-FE956AD359A0}" type="presParOf" srcId="{9C25D6EF-9E1C-4964-88AB-91756DE6F299}" destId="{A071A555-2AA6-4A6A-ABE7-1A55942CE6C3}" srcOrd="7" destOrd="0" presId="urn:microsoft.com/office/officeart/2005/8/layout/orgChart1"/>
    <dgm:cxn modelId="{66A37B95-8B97-411C-88BF-D809D2CACA3A}" type="presParOf" srcId="{A071A555-2AA6-4A6A-ABE7-1A55942CE6C3}" destId="{23D95758-C41A-4303-B4A8-A4C28A95B76E}" srcOrd="0" destOrd="0" presId="urn:microsoft.com/office/officeart/2005/8/layout/orgChart1"/>
    <dgm:cxn modelId="{F15C49E0-AAB8-4A54-B573-A55B1621BB48}" type="presParOf" srcId="{23D95758-C41A-4303-B4A8-A4C28A95B76E}" destId="{2249DAC0-FFA7-4CFB-96FB-E9E5CF7CF15C}" srcOrd="0" destOrd="0" presId="urn:microsoft.com/office/officeart/2005/8/layout/orgChart1"/>
    <dgm:cxn modelId="{9C5F1CBB-25D0-4418-B047-973C040B70ED}" type="presParOf" srcId="{23D95758-C41A-4303-B4A8-A4C28A95B76E}" destId="{8E678439-4396-4DC7-A532-4966E3787748}" srcOrd="1" destOrd="0" presId="urn:microsoft.com/office/officeart/2005/8/layout/orgChart1"/>
    <dgm:cxn modelId="{0D398E08-F280-495C-85EF-EF584D024E83}" type="presParOf" srcId="{A071A555-2AA6-4A6A-ABE7-1A55942CE6C3}" destId="{8CCE747E-3E8E-480F-9CA4-38E1F4A55D02}" srcOrd="1" destOrd="0" presId="urn:microsoft.com/office/officeart/2005/8/layout/orgChart1"/>
    <dgm:cxn modelId="{208AD2E4-D844-4F5B-9E98-1144F994FA7D}" type="presParOf" srcId="{8CCE747E-3E8E-480F-9CA4-38E1F4A55D02}" destId="{E3CAA8E7-A227-4706-B2AB-4D367D55196F}" srcOrd="0" destOrd="0" presId="urn:microsoft.com/office/officeart/2005/8/layout/orgChart1"/>
    <dgm:cxn modelId="{C788EB35-EA44-4C47-9EE7-B6481FD7A96F}" type="presParOf" srcId="{8CCE747E-3E8E-480F-9CA4-38E1F4A55D02}" destId="{CFDFFD04-EF25-452E-AC1F-1AABCC341ABE}" srcOrd="1" destOrd="0" presId="urn:microsoft.com/office/officeart/2005/8/layout/orgChart1"/>
    <dgm:cxn modelId="{CDD4A10D-CCCA-4BCF-A919-FCB38C5247B0}" type="presParOf" srcId="{CFDFFD04-EF25-452E-AC1F-1AABCC341ABE}" destId="{D6F58790-EBBD-43A4-BD58-52C4E031593A}" srcOrd="0" destOrd="0" presId="urn:microsoft.com/office/officeart/2005/8/layout/orgChart1"/>
    <dgm:cxn modelId="{D48D2BE6-81A2-47BF-A6F4-B7FC2BDAEB18}" type="presParOf" srcId="{D6F58790-EBBD-43A4-BD58-52C4E031593A}" destId="{E21867DB-2724-4E91-ABAD-10819EDBC321}" srcOrd="0" destOrd="0" presId="urn:microsoft.com/office/officeart/2005/8/layout/orgChart1"/>
    <dgm:cxn modelId="{11A80A15-E0D6-4ABC-A4BB-3C9F69ADF700}" type="presParOf" srcId="{D6F58790-EBBD-43A4-BD58-52C4E031593A}" destId="{18F14C9D-D626-4384-B777-4692F5F4B7D4}" srcOrd="1" destOrd="0" presId="urn:microsoft.com/office/officeart/2005/8/layout/orgChart1"/>
    <dgm:cxn modelId="{2A829F5E-34B7-4445-B997-1B71473FF029}" type="presParOf" srcId="{CFDFFD04-EF25-452E-AC1F-1AABCC341ABE}" destId="{7822B03A-3059-4F8D-A8F6-1C041896B63B}" srcOrd="1" destOrd="0" presId="urn:microsoft.com/office/officeart/2005/8/layout/orgChart1"/>
    <dgm:cxn modelId="{39AD64B6-034A-4083-A063-373F5C1F8CD9}" type="presParOf" srcId="{CFDFFD04-EF25-452E-AC1F-1AABCC341ABE}" destId="{7B6E75A2-0518-45BC-8A71-1C0AAA0BD62E}" srcOrd="2" destOrd="0" presId="urn:microsoft.com/office/officeart/2005/8/layout/orgChart1"/>
    <dgm:cxn modelId="{679D7E1A-5F38-40A9-8510-0BC551CEA323}" type="presParOf" srcId="{8CCE747E-3E8E-480F-9CA4-38E1F4A55D02}" destId="{744C0D7D-F38C-442A-9B2C-3B8F0CA12CAA}" srcOrd="2" destOrd="0" presId="urn:microsoft.com/office/officeart/2005/8/layout/orgChart1"/>
    <dgm:cxn modelId="{5699BA7E-E1F2-4B29-9892-98952E8E60AF}" type="presParOf" srcId="{8CCE747E-3E8E-480F-9CA4-38E1F4A55D02}" destId="{7B74DE57-77B9-4CF2-AA61-B6FB961F979C}" srcOrd="3" destOrd="0" presId="urn:microsoft.com/office/officeart/2005/8/layout/orgChart1"/>
    <dgm:cxn modelId="{5FEEE875-F4A4-4D7A-A679-581B0D6D5B5D}" type="presParOf" srcId="{7B74DE57-77B9-4CF2-AA61-B6FB961F979C}" destId="{F334D1AB-7F37-406C-B92D-5CE337A42FAA}" srcOrd="0" destOrd="0" presId="urn:microsoft.com/office/officeart/2005/8/layout/orgChart1"/>
    <dgm:cxn modelId="{198239B1-A5E5-44B9-B43C-5CAF380A69A6}" type="presParOf" srcId="{F334D1AB-7F37-406C-B92D-5CE337A42FAA}" destId="{30B463FA-EEF1-4CC8-94BA-93AFFC98D8E2}" srcOrd="0" destOrd="0" presId="urn:microsoft.com/office/officeart/2005/8/layout/orgChart1"/>
    <dgm:cxn modelId="{D7D4C2D3-977E-44F0-A1B3-35A476ECCFC6}" type="presParOf" srcId="{F334D1AB-7F37-406C-B92D-5CE337A42FAA}" destId="{E60782F5-FD15-41E3-A935-1F708FE33066}" srcOrd="1" destOrd="0" presId="urn:microsoft.com/office/officeart/2005/8/layout/orgChart1"/>
    <dgm:cxn modelId="{70259EB4-C043-4234-B2BC-4F51D89E0027}" type="presParOf" srcId="{7B74DE57-77B9-4CF2-AA61-B6FB961F979C}" destId="{9C3B0D13-CC38-4EAA-B3DD-3EFDCFCF891E}" srcOrd="1" destOrd="0" presId="urn:microsoft.com/office/officeart/2005/8/layout/orgChart1"/>
    <dgm:cxn modelId="{954D16C3-6436-438F-BC35-C467B27369C3}" type="presParOf" srcId="{7B74DE57-77B9-4CF2-AA61-B6FB961F979C}" destId="{C7963C4F-AC84-4EEA-B28F-39C4737BB0A5}" srcOrd="2" destOrd="0" presId="urn:microsoft.com/office/officeart/2005/8/layout/orgChart1"/>
    <dgm:cxn modelId="{C5AD1C65-1479-4FD6-8984-82DB814B4D4B}" type="presParOf" srcId="{A071A555-2AA6-4A6A-ABE7-1A55942CE6C3}" destId="{1058F243-9664-4BB6-9050-CDEBBA8A0CBA}" srcOrd="2" destOrd="0" presId="urn:microsoft.com/office/officeart/2005/8/layout/orgChart1"/>
    <dgm:cxn modelId="{571D19AC-2DA0-4286-BD98-FDFA7DFF855D}" type="presParOf" srcId="{12C3CAE7-D2BE-4BC2-ADA4-7E91AF949D36}" destId="{A8EF5265-3DEF-4602-8329-57B1F5A12234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89744A-0E86-4776-BF09-FB91C2AF3940}" type="doc">
      <dgm:prSet loTypeId="urn:microsoft.com/office/officeart/2005/8/layout/vList3#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9EB8DF1-0BA7-4056-99DB-E33C00CD0458}">
      <dgm:prSet/>
      <dgm:spPr>
        <a:solidFill>
          <a:srgbClr val="0070C0"/>
        </a:solidFill>
      </dgm:spPr>
      <dgm:t>
        <a:bodyPr/>
        <a:lstStyle/>
        <a:p>
          <a:r>
            <a:rPr lang="pt-BR" dirty="0">
              <a:ea typeface="Calibri" pitchFamily="34" charset="0"/>
            </a:rPr>
            <a:t>ESTABILIDADE DA GESTÃO</a:t>
          </a:r>
          <a:endParaRPr lang="pt-BR" dirty="0"/>
        </a:p>
      </dgm:t>
    </dgm:pt>
    <dgm:pt modelId="{202BD81F-2610-4A1A-9E3F-64E91218E40F}" type="parTrans" cxnId="{5460177F-119B-44C1-BCAB-9519DC36F980}">
      <dgm:prSet/>
      <dgm:spPr/>
      <dgm:t>
        <a:bodyPr/>
        <a:lstStyle/>
        <a:p>
          <a:endParaRPr lang="pt-BR"/>
        </a:p>
      </dgm:t>
    </dgm:pt>
    <dgm:pt modelId="{A2A41C77-CF5A-41EE-B608-1BED52825B0E}" type="sibTrans" cxnId="{5460177F-119B-44C1-BCAB-9519DC36F980}">
      <dgm:prSet/>
      <dgm:spPr/>
      <dgm:t>
        <a:bodyPr/>
        <a:lstStyle/>
        <a:p>
          <a:endParaRPr lang="pt-BR"/>
        </a:p>
      </dgm:t>
    </dgm:pt>
    <dgm:pt modelId="{77882BFA-F88B-402C-9DE8-90AE3411F514}">
      <dgm:prSet/>
      <dgm:spPr>
        <a:solidFill>
          <a:srgbClr val="0070C0"/>
        </a:solidFill>
      </dgm:spPr>
      <dgm:t>
        <a:bodyPr/>
        <a:lstStyle/>
        <a:p>
          <a:r>
            <a:rPr lang="pt-BR" dirty="0">
              <a:ea typeface="Calibri" pitchFamily="34" charset="0"/>
            </a:rPr>
            <a:t>NOVA ESTRUTURA</a:t>
          </a:r>
          <a:endParaRPr lang="pt-BR" dirty="0"/>
        </a:p>
      </dgm:t>
    </dgm:pt>
    <dgm:pt modelId="{9CCAC919-B293-4FF5-B0B0-5CFD35D4CBFF}" type="parTrans" cxnId="{A966D574-CAE5-46F8-B060-4B94E46F96D1}">
      <dgm:prSet/>
      <dgm:spPr/>
      <dgm:t>
        <a:bodyPr/>
        <a:lstStyle/>
        <a:p>
          <a:endParaRPr lang="pt-BR"/>
        </a:p>
      </dgm:t>
    </dgm:pt>
    <dgm:pt modelId="{C5FFF2D3-3C48-4266-8891-8E9E224790CE}" type="sibTrans" cxnId="{A966D574-CAE5-46F8-B060-4B94E46F96D1}">
      <dgm:prSet/>
      <dgm:spPr/>
      <dgm:t>
        <a:bodyPr/>
        <a:lstStyle/>
        <a:p>
          <a:endParaRPr lang="pt-BR"/>
        </a:p>
      </dgm:t>
    </dgm:pt>
    <dgm:pt modelId="{72DDF515-3B69-493F-87C6-BB9321689077}">
      <dgm:prSet/>
      <dgm:spPr>
        <a:solidFill>
          <a:srgbClr val="0070C0"/>
        </a:solidFill>
      </dgm:spPr>
      <dgm:t>
        <a:bodyPr/>
        <a:lstStyle/>
        <a:p>
          <a:r>
            <a:rPr lang="pt-BR" dirty="0">
              <a:ea typeface="Calibri" pitchFamily="34" charset="0"/>
            </a:rPr>
            <a:t>MODERNIZAÇÃO: SUPERVISÃO ELETRÔNICA</a:t>
          </a:r>
          <a:endParaRPr lang="pt-BR" dirty="0"/>
        </a:p>
      </dgm:t>
    </dgm:pt>
    <dgm:pt modelId="{26815644-EDFC-40C0-96A8-B02F8D4EB95C}" type="parTrans" cxnId="{07A539B2-F3C5-47FE-B3B5-1869B6C2F694}">
      <dgm:prSet/>
      <dgm:spPr/>
      <dgm:t>
        <a:bodyPr/>
        <a:lstStyle/>
        <a:p>
          <a:endParaRPr lang="pt-BR"/>
        </a:p>
      </dgm:t>
    </dgm:pt>
    <dgm:pt modelId="{DDB6FD7A-EFD3-484E-BAC1-9C17B7800B12}" type="sibTrans" cxnId="{07A539B2-F3C5-47FE-B3B5-1869B6C2F694}">
      <dgm:prSet/>
      <dgm:spPr/>
      <dgm:t>
        <a:bodyPr/>
        <a:lstStyle/>
        <a:p>
          <a:endParaRPr lang="pt-BR"/>
        </a:p>
      </dgm:t>
    </dgm:pt>
    <dgm:pt modelId="{B0AF5876-4201-4AC0-AC8E-6ED7C924121D}">
      <dgm:prSet/>
      <dgm:spPr>
        <a:solidFill>
          <a:srgbClr val="0070C0"/>
        </a:solidFill>
      </dgm:spPr>
      <dgm:t>
        <a:bodyPr/>
        <a:lstStyle/>
        <a:p>
          <a:r>
            <a:rPr lang="pt-BR" dirty="0">
              <a:ea typeface="Calibri" pitchFamily="34" charset="0"/>
            </a:rPr>
            <a:t>IMPLEMENTAÇÃO DA AUTORREGULAÇÃO DE CORRRETORES</a:t>
          </a:r>
          <a:endParaRPr lang="pt-BR" dirty="0"/>
        </a:p>
      </dgm:t>
    </dgm:pt>
    <dgm:pt modelId="{38D56F91-C0F1-47CD-8B24-2F4E2DF90783}" type="parTrans" cxnId="{EAAC2CC5-1A16-4024-A8C5-F0EA6D31296A}">
      <dgm:prSet/>
      <dgm:spPr/>
      <dgm:t>
        <a:bodyPr/>
        <a:lstStyle/>
        <a:p>
          <a:endParaRPr lang="pt-BR"/>
        </a:p>
      </dgm:t>
    </dgm:pt>
    <dgm:pt modelId="{5143BE02-10C5-4ED2-9005-D7501120F73F}" type="sibTrans" cxnId="{EAAC2CC5-1A16-4024-A8C5-F0EA6D31296A}">
      <dgm:prSet/>
      <dgm:spPr/>
      <dgm:t>
        <a:bodyPr/>
        <a:lstStyle/>
        <a:p>
          <a:endParaRPr lang="pt-BR"/>
        </a:p>
      </dgm:t>
    </dgm:pt>
    <dgm:pt modelId="{7BA991D4-76F6-47DA-AC93-B289FA2AEBB1}">
      <dgm:prSet/>
      <dgm:spPr>
        <a:solidFill>
          <a:srgbClr val="0070C0"/>
        </a:solidFill>
      </dgm:spPr>
      <dgm:t>
        <a:bodyPr/>
        <a:lstStyle/>
        <a:p>
          <a:r>
            <a:rPr lang="pt-BR" dirty="0">
              <a:ea typeface="Calibri" pitchFamily="34" charset="0"/>
            </a:rPr>
            <a:t>NOVO MARCO REGULATÓRIO</a:t>
          </a:r>
          <a:endParaRPr lang="pt-BR" dirty="0"/>
        </a:p>
      </dgm:t>
    </dgm:pt>
    <dgm:pt modelId="{39ECA933-FECA-46DF-BF1F-50AE472186C2}" type="parTrans" cxnId="{BEB035E4-9A28-48DC-97B9-A1E0EA156CFD}">
      <dgm:prSet/>
      <dgm:spPr/>
      <dgm:t>
        <a:bodyPr/>
        <a:lstStyle/>
        <a:p>
          <a:endParaRPr lang="pt-BR"/>
        </a:p>
      </dgm:t>
    </dgm:pt>
    <dgm:pt modelId="{A57EB7E1-342A-4A85-BD4C-14DBB18C25B9}" type="sibTrans" cxnId="{BEB035E4-9A28-48DC-97B9-A1E0EA156CFD}">
      <dgm:prSet/>
      <dgm:spPr/>
      <dgm:t>
        <a:bodyPr/>
        <a:lstStyle/>
        <a:p>
          <a:endParaRPr lang="pt-BR"/>
        </a:p>
      </dgm:t>
    </dgm:pt>
    <dgm:pt modelId="{6C367470-E386-437C-8A6A-637BB945360A}">
      <dgm:prSet/>
      <dgm:spPr>
        <a:solidFill>
          <a:srgbClr val="0070C0"/>
        </a:solidFill>
      </dgm:spPr>
      <dgm:t>
        <a:bodyPr/>
        <a:lstStyle/>
        <a:p>
          <a:r>
            <a:rPr lang="pt-BR" dirty="0">
              <a:ea typeface="Calibri" pitchFamily="34" charset="0"/>
            </a:rPr>
            <a:t>DESENVOLVIMENTO DO MERCADO</a:t>
          </a:r>
          <a:endParaRPr lang="pt-BR" dirty="0"/>
        </a:p>
      </dgm:t>
    </dgm:pt>
    <dgm:pt modelId="{E8A6D625-5817-4291-8E42-E66E2D3DE385}" type="parTrans" cxnId="{E19BE61A-9CDF-4417-942B-AC8A544EF97C}">
      <dgm:prSet/>
      <dgm:spPr/>
      <dgm:t>
        <a:bodyPr/>
        <a:lstStyle/>
        <a:p>
          <a:endParaRPr lang="pt-BR"/>
        </a:p>
      </dgm:t>
    </dgm:pt>
    <dgm:pt modelId="{14A26E06-B834-4B46-BB3C-A914DE1D608C}" type="sibTrans" cxnId="{E19BE61A-9CDF-4417-942B-AC8A544EF97C}">
      <dgm:prSet/>
      <dgm:spPr/>
      <dgm:t>
        <a:bodyPr/>
        <a:lstStyle/>
        <a:p>
          <a:endParaRPr lang="pt-BR"/>
        </a:p>
      </dgm:t>
    </dgm:pt>
    <dgm:pt modelId="{261C9A3D-14F9-455B-8089-1D67FBE0B0B6}" type="pres">
      <dgm:prSet presAssocID="{4389744A-0E86-4776-BF09-FB91C2AF3940}" presName="linearFlow" presStyleCnt="0">
        <dgm:presLayoutVars>
          <dgm:dir/>
          <dgm:resizeHandles val="exact"/>
        </dgm:presLayoutVars>
      </dgm:prSet>
      <dgm:spPr/>
    </dgm:pt>
    <dgm:pt modelId="{CF1F6F47-7F4E-464E-81C4-4C2607CCA994}" type="pres">
      <dgm:prSet presAssocID="{89EB8DF1-0BA7-4056-99DB-E33C00CD0458}" presName="composite" presStyleCnt="0"/>
      <dgm:spPr/>
    </dgm:pt>
    <dgm:pt modelId="{2189769E-9E9A-46DB-8CB0-28566668D066}" type="pres">
      <dgm:prSet presAssocID="{89EB8DF1-0BA7-4056-99DB-E33C00CD0458}" presName="imgShp" presStyleLbl="fgImgPlace1" presStyleIdx="0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4F85DB7-0532-4394-A609-D7B4C1F3F2D6}" type="pres">
      <dgm:prSet presAssocID="{89EB8DF1-0BA7-4056-99DB-E33C00CD0458}" presName="txShp" presStyleLbl="node1" presStyleIdx="0" presStyleCnt="6">
        <dgm:presLayoutVars>
          <dgm:bulletEnabled val="1"/>
        </dgm:presLayoutVars>
      </dgm:prSet>
      <dgm:spPr/>
    </dgm:pt>
    <dgm:pt modelId="{194D6CCE-8CED-4077-8B95-9205EAD0B045}" type="pres">
      <dgm:prSet presAssocID="{A2A41C77-CF5A-41EE-B608-1BED52825B0E}" presName="spacing" presStyleCnt="0"/>
      <dgm:spPr/>
    </dgm:pt>
    <dgm:pt modelId="{71CC05FD-B206-4955-8A1C-91EA5BD47D4E}" type="pres">
      <dgm:prSet presAssocID="{77882BFA-F88B-402C-9DE8-90AE3411F514}" presName="composite" presStyleCnt="0"/>
      <dgm:spPr/>
    </dgm:pt>
    <dgm:pt modelId="{C9E12BDD-F529-4549-B2F8-A9C69BD64379}" type="pres">
      <dgm:prSet presAssocID="{77882BFA-F88B-402C-9DE8-90AE3411F514}" presName="imgShp" presStyleLbl="fgImgPlace1" presStyleIdx="1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1638092-5F3F-4F26-A7B5-337C8E5DF65F}" type="pres">
      <dgm:prSet presAssocID="{77882BFA-F88B-402C-9DE8-90AE3411F514}" presName="txShp" presStyleLbl="node1" presStyleIdx="1" presStyleCnt="6">
        <dgm:presLayoutVars>
          <dgm:bulletEnabled val="1"/>
        </dgm:presLayoutVars>
      </dgm:prSet>
      <dgm:spPr/>
    </dgm:pt>
    <dgm:pt modelId="{1626C7A6-1CC4-4CE6-8D19-00293D898958}" type="pres">
      <dgm:prSet presAssocID="{C5FFF2D3-3C48-4266-8891-8E9E224790CE}" presName="spacing" presStyleCnt="0"/>
      <dgm:spPr/>
    </dgm:pt>
    <dgm:pt modelId="{60AFE040-73C9-4C8A-8DFA-B031809D0667}" type="pres">
      <dgm:prSet presAssocID="{72DDF515-3B69-493F-87C6-BB9321689077}" presName="composite" presStyleCnt="0"/>
      <dgm:spPr/>
    </dgm:pt>
    <dgm:pt modelId="{8C963DCD-91F4-4E9E-AB88-2B347E618164}" type="pres">
      <dgm:prSet presAssocID="{72DDF515-3B69-493F-87C6-BB9321689077}" presName="imgShp" presStyleLbl="fgImgPlace1" presStyleIdx="2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34BECDA-63E7-4D7C-8690-9644D6FDDD8C}" type="pres">
      <dgm:prSet presAssocID="{72DDF515-3B69-493F-87C6-BB9321689077}" presName="txShp" presStyleLbl="node1" presStyleIdx="2" presStyleCnt="6">
        <dgm:presLayoutVars>
          <dgm:bulletEnabled val="1"/>
        </dgm:presLayoutVars>
      </dgm:prSet>
      <dgm:spPr/>
    </dgm:pt>
    <dgm:pt modelId="{EB16732F-1182-48B5-8671-2F1A4884DE71}" type="pres">
      <dgm:prSet presAssocID="{DDB6FD7A-EFD3-484E-BAC1-9C17B7800B12}" presName="spacing" presStyleCnt="0"/>
      <dgm:spPr/>
    </dgm:pt>
    <dgm:pt modelId="{5255828E-239F-4D89-99EC-DBF19DE8F527}" type="pres">
      <dgm:prSet presAssocID="{B0AF5876-4201-4AC0-AC8E-6ED7C924121D}" presName="composite" presStyleCnt="0"/>
      <dgm:spPr/>
    </dgm:pt>
    <dgm:pt modelId="{D98E42EC-424A-4A33-83E0-84B1F1A4B086}" type="pres">
      <dgm:prSet presAssocID="{B0AF5876-4201-4AC0-AC8E-6ED7C924121D}" presName="imgShp" presStyleLbl="fgImgPlace1" presStyleIdx="3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B2C4420-474C-4030-BF95-60FE7D15C77B}" type="pres">
      <dgm:prSet presAssocID="{B0AF5876-4201-4AC0-AC8E-6ED7C924121D}" presName="txShp" presStyleLbl="node1" presStyleIdx="3" presStyleCnt="6">
        <dgm:presLayoutVars>
          <dgm:bulletEnabled val="1"/>
        </dgm:presLayoutVars>
      </dgm:prSet>
      <dgm:spPr/>
    </dgm:pt>
    <dgm:pt modelId="{C2087CD2-2BB2-4665-8B6D-919507EEC978}" type="pres">
      <dgm:prSet presAssocID="{5143BE02-10C5-4ED2-9005-D7501120F73F}" presName="spacing" presStyleCnt="0"/>
      <dgm:spPr/>
    </dgm:pt>
    <dgm:pt modelId="{D9772627-28B7-45BC-B8BD-33FD4CFADEB0}" type="pres">
      <dgm:prSet presAssocID="{7BA991D4-76F6-47DA-AC93-B289FA2AEBB1}" presName="composite" presStyleCnt="0"/>
      <dgm:spPr/>
    </dgm:pt>
    <dgm:pt modelId="{AA8E4C64-5043-4A10-9001-6F76E9C39E6A}" type="pres">
      <dgm:prSet presAssocID="{7BA991D4-76F6-47DA-AC93-B289FA2AEBB1}" presName="imgShp" presStyleLbl="fgImgPlace1" presStyleIdx="4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40797B7-EEA0-4921-BC91-DB2D1E93044F}" type="pres">
      <dgm:prSet presAssocID="{7BA991D4-76F6-47DA-AC93-B289FA2AEBB1}" presName="txShp" presStyleLbl="node1" presStyleIdx="4" presStyleCnt="6">
        <dgm:presLayoutVars>
          <dgm:bulletEnabled val="1"/>
        </dgm:presLayoutVars>
      </dgm:prSet>
      <dgm:spPr/>
    </dgm:pt>
    <dgm:pt modelId="{060ECAE8-7D8B-422B-B350-D6223B624225}" type="pres">
      <dgm:prSet presAssocID="{A57EB7E1-342A-4A85-BD4C-14DBB18C25B9}" presName="spacing" presStyleCnt="0"/>
      <dgm:spPr/>
    </dgm:pt>
    <dgm:pt modelId="{9D901709-9188-4461-B113-5AF31D8831D9}" type="pres">
      <dgm:prSet presAssocID="{6C367470-E386-437C-8A6A-637BB945360A}" presName="composite" presStyleCnt="0"/>
      <dgm:spPr/>
    </dgm:pt>
    <dgm:pt modelId="{9090FF4A-7512-48DB-A930-F6420E03452E}" type="pres">
      <dgm:prSet presAssocID="{6C367470-E386-437C-8A6A-637BB945360A}" presName="imgShp" presStyleLbl="fgImgPlace1" presStyleIdx="5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BCA62DF-8CF6-4387-B0DB-12A10C980486}" type="pres">
      <dgm:prSet presAssocID="{6C367470-E386-437C-8A6A-637BB945360A}" presName="txShp" presStyleLbl="node1" presStyleIdx="5" presStyleCnt="6">
        <dgm:presLayoutVars>
          <dgm:bulletEnabled val="1"/>
        </dgm:presLayoutVars>
      </dgm:prSet>
      <dgm:spPr/>
    </dgm:pt>
  </dgm:ptLst>
  <dgm:cxnLst>
    <dgm:cxn modelId="{EAAC2CC5-1A16-4024-A8C5-F0EA6D31296A}" srcId="{4389744A-0E86-4776-BF09-FB91C2AF3940}" destId="{B0AF5876-4201-4AC0-AC8E-6ED7C924121D}" srcOrd="3" destOrd="0" parTransId="{38D56F91-C0F1-47CD-8B24-2F4E2DF90783}" sibTransId="{5143BE02-10C5-4ED2-9005-D7501120F73F}"/>
    <dgm:cxn modelId="{5460177F-119B-44C1-BCAB-9519DC36F980}" srcId="{4389744A-0E86-4776-BF09-FB91C2AF3940}" destId="{89EB8DF1-0BA7-4056-99DB-E33C00CD0458}" srcOrd="0" destOrd="0" parTransId="{202BD81F-2610-4A1A-9E3F-64E91218E40F}" sibTransId="{A2A41C77-CF5A-41EE-B608-1BED52825B0E}"/>
    <dgm:cxn modelId="{F37EE2B7-B750-48DF-AB43-3F67724F15AA}" type="presOf" srcId="{B0AF5876-4201-4AC0-AC8E-6ED7C924121D}" destId="{1B2C4420-474C-4030-BF95-60FE7D15C77B}" srcOrd="0" destOrd="0" presId="urn:microsoft.com/office/officeart/2005/8/layout/vList3#1"/>
    <dgm:cxn modelId="{388967F8-A085-4706-9C4C-B420728B1468}" type="presOf" srcId="{72DDF515-3B69-493F-87C6-BB9321689077}" destId="{B34BECDA-63E7-4D7C-8690-9644D6FDDD8C}" srcOrd="0" destOrd="0" presId="urn:microsoft.com/office/officeart/2005/8/layout/vList3#1"/>
    <dgm:cxn modelId="{E19BE61A-9CDF-4417-942B-AC8A544EF97C}" srcId="{4389744A-0E86-4776-BF09-FB91C2AF3940}" destId="{6C367470-E386-437C-8A6A-637BB945360A}" srcOrd="5" destOrd="0" parTransId="{E8A6D625-5817-4291-8E42-E66E2D3DE385}" sibTransId="{14A26E06-B834-4B46-BB3C-A914DE1D608C}"/>
    <dgm:cxn modelId="{07A539B2-F3C5-47FE-B3B5-1869B6C2F694}" srcId="{4389744A-0E86-4776-BF09-FB91C2AF3940}" destId="{72DDF515-3B69-493F-87C6-BB9321689077}" srcOrd="2" destOrd="0" parTransId="{26815644-EDFC-40C0-96A8-B02F8D4EB95C}" sibTransId="{DDB6FD7A-EFD3-484E-BAC1-9C17B7800B12}"/>
    <dgm:cxn modelId="{3ABC705A-438C-46C6-A55C-4B4525E74559}" type="presOf" srcId="{89EB8DF1-0BA7-4056-99DB-E33C00CD0458}" destId="{B4F85DB7-0532-4394-A609-D7B4C1F3F2D6}" srcOrd="0" destOrd="0" presId="urn:microsoft.com/office/officeart/2005/8/layout/vList3#1"/>
    <dgm:cxn modelId="{256AF90D-BE42-4F30-8C63-38205C899DA9}" type="presOf" srcId="{7BA991D4-76F6-47DA-AC93-B289FA2AEBB1}" destId="{140797B7-EEA0-4921-BC91-DB2D1E93044F}" srcOrd="0" destOrd="0" presId="urn:microsoft.com/office/officeart/2005/8/layout/vList3#1"/>
    <dgm:cxn modelId="{5594A971-349E-48AF-810E-307D85133E34}" type="presOf" srcId="{4389744A-0E86-4776-BF09-FB91C2AF3940}" destId="{261C9A3D-14F9-455B-8089-1D67FBE0B0B6}" srcOrd="0" destOrd="0" presId="urn:microsoft.com/office/officeart/2005/8/layout/vList3#1"/>
    <dgm:cxn modelId="{A966D574-CAE5-46F8-B060-4B94E46F96D1}" srcId="{4389744A-0E86-4776-BF09-FB91C2AF3940}" destId="{77882BFA-F88B-402C-9DE8-90AE3411F514}" srcOrd="1" destOrd="0" parTransId="{9CCAC919-B293-4FF5-B0B0-5CFD35D4CBFF}" sibTransId="{C5FFF2D3-3C48-4266-8891-8E9E224790CE}"/>
    <dgm:cxn modelId="{BEB035E4-9A28-48DC-97B9-A1E0EA156CFD}" srcId="{4389744A-0E86-4776-BF09-FB91C2AF3940}" destId="{7BA991D4-76F6-47DA-AC93-B289FA2AEBB1}" srcOrd="4" destOrd="0" parTransId="{39ECA933-FECA-46DF-BF1F-50AE472186C2}" sibTransId="{A57EB7E1-342A-4A85-BD4C-14DBB18C25B9}"/>
    <dgm:cxn modelId="{B8A73456-C3F9-4438-BF70-8CBBEA7CD1E5}" type="presOf" srcId="{6C367470-E386-437C-8A6A-637BB945360A}" destId="{8BCA62DF-8CF6-4387-B0DB-12A10C980486}" srcOrd="0" destOrd="0" presId="urn:microsoft.com/office/officeart/2005/8/layout/vList3#1"/>
    <dgm:cxn modelId="{5E9EB88E-2603-4D17-B91C-86D6AA0CFAC6}" type="presOf" srcId="{77882BFA-F88B-402C-9DE8-90AE3411F514}" destId="{D1638092-5F3F-4F26-A7B5-337C8E5DF65F}" srcOrd="0" destOrd="0" presId="urn:microsoft.com/office/officeart/2005/8/layout/vList3#1"/>
    <dgm:cxn modelId="{5A354224-D497-456B-9AAA-A2CF5026B109}" type="presParOf" srcId="{261C9A3D-14F9-455B-8089-1D67FBE0B0B6}" destId="{CF1F6F47-7F4E-464E-81C4-4C2607CCA994}" srcOrd="0" destOrd="0" presId="urn:microsoft.com/office/officeart/2005/8/layout/vList3#1"/>
    <dgm:cxn modelId="{90F7702D-E174-4870-8869-20EF92D0CAD3}" type="presParOf" srcId="{CF1F6F47-7F4E-464E-81C4-4C2607CCA994}" destId="{2189769E-9E9A-46DB-8CB0-28566668D066}" srcOrd="0" destOrd="0" presId="urn:microsoft.com/office/officeart/2005/8/layout/vList3#1"/>
    <dgm:cxn modelId="{C1D44674-6F13-4AD2-9409-AB059C30AF68}" type="presParOf" srcId="{CF1F6F47-7F4E-464E-81C4-4C2607CCA994}" destId="{B4F85DB7-0532-4394-A609-D7B4C1F3F2D6}" srcOrd="1" destOrd="0" presId="urn:microsoft.com/office/officeart/2005/8/layout/vList3#1"/>
    <dgm:cxn modelId="{9FC07908-7E3F-4E94-87AB-1489E79D7418}" type="presParOf" srcId="{261C9A3D-14F9-455B-8089-1D67FBE0B0B6}" destId="{194D6CCE-8CED-4077-8B95-9205EAD0B045}" srcOrd="1" destOrd="0" presId="urn:microsoft.com/office/officeart/2005/8/layout/vList3#1"/>
    <dgm:cxn modelId="{E38ABF9F-B5C0-4400-BB7D-F42BB20E5375}" type="presParOf" srcId="{261C9A3D-14F9-455B-8089-1D67FBE0B0B6}" destId="{71CC05FD-B206-4955-8A1C-91EA5BD47D4E}" srcOrd="2" destOrd="0" presId="urn:microsoft.com/office/officeart/2005/8/layout/vList3#1"/>
    <dgm:cxn modelId="{7FE02043-0993-423F-A8BD-E5E1C27721DF}" type="presParOf" srcId="{71CC05FD-B206-4955-8A1C-91EA5BD47D4E}" destId="{C9E12BDD-F529-4549-B2F8-A9C69BD64379}" srcOrd="0" destOrd="0" presId="urn:microsoft.com/office/officeart/2005/8/layout/vList3#1"/>
    <dgm:cxn modelId="{E6EAAD78-F895-4488-8D24-C169BE36EED1}" type="presParOf" srcId="{71CC05FD-B206-4955-8A1C-91EA5BD47D4E}" destId="{D1638092-5F3F-4F26-A7B5-337C8E5DF65F}" srcOrd="1" destOrd="0" presId="urn:microsoft.com/office/officeart/2005/8/layout/vList3#1"/>
    <dgm:cxn modelId="{65EFC124-5CDD-4CE9-9470-E73F8D6A6EC4}" type="presParOf" srcId="{261C9A3D-14F9-455B-8089-1D67FBE0B0B6}" destId="{1626C7A6-1CC4-4CE6-8D19-00293D898958}" srcOrd="3" destOrd="0" presId="urn:microsoft.com/office/officeart/2005/8/layout/vList3#1"/>
    <dgm:cxn modelId="{1493FE10-EB13-4F0B-BA5B-D222848B424F}" type="presParOf" srcId="{261C9A3D-14F9-455B-8089-1D67FBE0B0B6}" destId="{60AFE040-73C9-4C8A-8DFA-B031809D0667}" srcOrd="4" destOrd="0" presId="urn:microsoft.com/office/officeart/2005/8/layout/vList3#1"/>
    <dgm:cxn modelId="{1D5D09DD-3AAB-4444-98CC-72AB40DD7AA5}" type="presParOf" srcId="{60AFE040-73C9-4C8A-8DFA-B031809D0667}" destId="{8C963DCD-91F4-4E9E-AB88-2B347E618164}" srcOrd="0" destOrd="0" presId="urn:microsoft.com/office/officeart/2005/8/layout/vList3#1"/>
    <dgm:cxn modelId="{31C67F93-2384-4D94-A690-89106BCF3243}" type="presParOf" srcId="{60AFE040-73C9-4C8A-8DFA-B031809D0667}" destId="{B34BECDA-63E7-4D7C-8690-9644D6FDDD8C}" srcOrd="1" destOrd="0" presId="urn:microsoft.com/office/officeart/2005/8/layout/vList3#1"/>
    <dgm:cxn modelId="{71EF2C77-EE49-4960-BDDE-25092FA04848}" type="presParOf" srcId="{261C9A3D-14F9-455B-8089-1D67FBE0B0B6}" destId="{EB16732F-1182-48B5-8671-2F1A4884DE71}" srcOrd="5" destOrd="0" presId="urn:microsoft.com/office/officeart/2005/8/layout/vList3#1"/>
    <dgm:cxn modelId="{82F2D439-CC80-44CF-A2D2-2D073B0C433E}" type="presParOf" srcId="{261C9A3D-14F9-455B-8089-1D67FBE0B0B6}" destId="{5255828E-239F-4D89-99EC-DBF19DE8F527}" srcOrd="6" destOrd="0" presId="urn:microsoft.com/office/officeart/2005/8/layout/vList3#1"/>
    <dgm:cxn modelId="{7275BD4B-9BD9-4C01-8FA9-1B5FEEFC32E4}" type="presParOf" srcId="{5255828E-239F-4D89-99EC-DBF19DE8F527}" destId="{D98E42EC-424A-4A33-83E0-84B1F1A4B086}" srcOrd="0" destOrd="0" presId="urn:microsoft.com/office/officeart/2005/8/layout/vList3#1"/>
    <dgm:cxn modelId="{300371B4-9C62-4075-AF78-2A04C8B626B3}" type="presParOf" srcId="{5255828E-239F-4D89-99EC-DBF19DE8F527}" destId="{1B2C4420-474C-4030-BF95-60FE7D15C77B}" srcOrd="1" destOrd="0" presId="urn:microsoft.com/office/officeart/2005/8/layout/vList3#1"/>
    <dgm:cxn modelId="{5E5D1DF2-5805-46D9-8FBD-6DA532C2F20A}" type="presParOf" srcId="{261C9A3D-14F9-455B-8089-1D67FBE0B0B6}" destId="{C2087CD2-2BB2-4665-8B6D-919507EEC978}" srcOrd="7" destOrd="0" presId="urn:microsoft.com/office/officeart/2005/8/layout/vList3#1"/>
    <dgm:cxn modelId="{2F2BB005-4B99-40C5-80F8-3FB51E1237D4}" type="presParOf" srcId="{261C9A3D-14F9-455B-8089-1D67FBE0B0B6}" destId="{D9772627-28B7-45BC-B8BD-33FD4CFADEB0}" srcOrd="8" destOrd="0" presId="urn:microsoft.com/office/officeart/2005/8/layout/vList3#1"/>
    <dgm:cxn modelId="{EAC9D20E-FF1E-46BF-A5F2-91EA824AF89B}" type="presParOf" srcId="{D9772627-28B7-45BC-B8BD-33FD4CFADEB0}" destId="{AA8E4C64-5043-4A10-9001-6F76E9C39E6A}" srcOrd="0" destOrd="0" presId="urn:microsoft.com/office/officeart/2005/8/layout/vList3#1"/>
    <dgm:cxn modelId="{3162CDB7-844A-448C-9F58-0BF24817C22D}" type="presParOf" srcId="{D9772627-28B7-45BC-B8BD-33FD4CFADEB0}" destId="{140797B7-EEA0-4921-BC91-DB2D1E93044F}" srcOrd="1" destOrd="0" presId="urn:microsoft.com/office/officeart/2005/8/layout/vList3#1"/>
    <dgm:cxn modelId="{DC0037AD-4FDF-4B71-B96B-952CF4B5ECB8}" type="presParOf" srcId="{261C9A3D-14F9-455B-8089-1D67FBE0B0B6}" destId="{060ECAE8-7D8B-422B-B350-D6223B624225}" srcOrd="9" destOrd="0" presId="urn:microsoft.com/office/officeart/2005/8/layout/vList3#1"/>
    <dgm:cxn modelId="{C228D3D4-A8E3-4092-AD3C-79B7C0A547A6}" type="presParOf" srcId="{261C9A3D-14F9-455B-8089-1D67FBE0B0B6}" destId="{9D901709-9188-4461-B113-5AF31D8831D9}" srcOrd="10" destOrd="0" presId="urn:microsoft.com/office/officeart/2005/8/layout/vList3#1"/>
    <dgm:cxn modelId="{1E925C51-577C-4874-8099-00D30A9512AB}" type="presParOf" srcId="{9D901709-9188-4461-B113-5AF31D8831D9}" destId="{9090FF4A-7512-48DB-A930-F6420E03452E}" srcOrd="0" destOrd="0" presId="urn:microsoft.com/office/officeart/2005/8/layout/vList3#1"/>
    <dgm:cxn modelId="{ADF9EC66-B675-473E-B9BF-627911AFACE9}" type="presParOf" srcId="{9D901709-9188-4461-B113-5AF31D8831D9}" destId="{8BCA62DF-8CF6-4387-B0DB-12A10C98048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34EB76-87C5-415A-B741-EBDC8D584BE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98B3047-BBCE-4310-9BE6-BE21D3BF5B28}">
      <dgm:prSet phldrT="[Texto]" custT="1"/>
      <dgm:spPr/>
      <dgm:t>
        <a:bodyPr/>
        <a:lstStyle/>
        <a:p>
          <a:r>
            <a:rPr lang="pt-BR" sz="1200" dirty="0"/>
            <a:t>Avaliação do Setor de Seguros - FSAP</a:t>
          </a:r>
        </a:p>
      </dgm:t>
    </dgm:pt>
    <dgm:pt modelId="{63B3EE63-C65C-4691-BA74-B288CDC0F75F}" type="parTrans" cxnId="{CF2D9EDD-BE22-424B-897B-226DB305DB9D}">
      <dgm:prSet/>
      <dgm:spPr/>
      <dgm:t>
        <a:bodyPr/>
        <a:lstStyle/>
        <a:p>
          <a:endParaRPr lang="pt-BR" sz="1200"/>
        </a:p>
      </dgm:t>
    </dgm:pt>
    <dgm:pt modelId="{6DD3B803-F184-47E3-9416-4D55292F3E37}" type="sibTrans" cxnId="{CF2D9EDD-BE22-424B-897B-226DB305DB9D}">
      <dgm:prSet/>
      <dgm:spPr/>
      <dgm:t>
        <a:bodyPr/>
        <a:lstStyle/>
        <a:p>
          <a:endParaRPr lang="pt-BR" sz="1200"/>
        </a:p>
      </dgm:t>
    </dgm:pt>
    <dgm:pt modelId="{DD003B9A-F5E3-4DAB-9F7A-33B8B7EBA0DA}">
      <dgm:prSet phldrT="[Texto]" custT="1"/>
      <dgm:spPr/>
      <dgm:t>
        <a:bodyPr/>
        <a:lstStyle/>
        <a:p>
          <a:r>
            <a:rPr lang="pt-BR" sz="1200" dirty="0"/>
            <a:t>Comissão para acompanhamento do grau de aderência aos </a:t>
          </a:r>
          <a:r>
            <a:rPr lang="pt-BR" sz="1200" dirty="0" err="1"/>
            <a:t>PBSs</a:t>
          </a:r>
          <a:r>
            <a:rPr lang="pt-BR" sz="1200" dirty="0"/>
            <a:t> da IAIS</a:t>
          </a:r>
        </a:p>
      </dgm:t>
    </dgm:pt>
    <dgm:pt modelId="{D40B8F4E-8F52-4F5F-A13B-6BF3C2A922A5}" type="parTrans" cxnId="{5BAA6DFB-0407-423D-85FA-1BAEDABA7B9C}">
      <dgm:prSet/>
      <dgm:spPr/>
      <dgm:t>
        <a:bodyPr/>
        <a:lstStyle/>
        <a:p>
          <a:endParaRPr lang="pt-BR" sz="1200"/>
        </a:p>
      </dgm:t>
    </dgm:pt>
    <dgm:pt modelId="{1F9A6760-894D-4686-A352-3EA75727FDDF}" type="sibTrans" cxnId="{5BAA6DFB-0407-423D-85FA-1BAEDABA7B9C}">
      <dgm:prSet/>
      <dgm:spPr/>
      <dgm:t>
        <a:bodyPr/>
        <a:lstStyle/>
        <a:p>
          <a:endParaRPr lang="pt-BR" sz="1200"/>
        </a:p>
      </dgm:t>
    </dgm:pt>
    <dgm:pt modelId="{E25BC488-43EA-4EFE-BF12-489E5791E21E}">
      <dgm:prSet phldrT="[Texto]" custT="1"/>
      <dgm:spPr/>
      <dgm:t>
        <a:bodyPr/>
        <a:lstStyle/>
        <a:p>
          <a:endParaRPr lang="pt-BR" sz="1200" dirty="0"/>
        </a:p>
      </dgm:t>
    </dgm:pt>
    <dgm:pt modelId="{783442EA-61EE-4933-B774-044A7094B62B}" type="parTrans" cxnId="{8CF156B3-BAD1-45D5-BAF9-4E3D0C8E3EDF}">
      <dgm:prSet/>
      <dgm:spPr/>
      <dgm:t>
        <a:bodyPr/>
        <a:lstStyle/>
        <a:p>
          <a:endParaRPr lang="pt-BR" sz="1200"/>
        </a:p>
      </dgm:t>
    </dgm:pt>
    <dgm:pt modelId="{1F6C43CD-E90F-4173-9121-6B316C3A2BD8}" type="sibTrans" cxnId="{8CF156B3-BAD1-45D5-BAF9-4E3D0C8E3EDF}">
      <dgm:prSet/>
      <dgm:spPr/>
      <dgm:t>
        <a:bodyPr/>
        <a:lstStyle/>
        <a:p>
          <a:endParaRPr lang="pt-BR" sz="1200"/>
        </a:p>
      </dgm:t>
    </dgm:pt>
    <dgm:pt modelId="{529DB31E-9920-4034-8011-D4D26037806C}">
      <dgm:prSet phldrT="[Texto]" custT="1"/>
      <dgm:spPr/>
      <dgm:t>
        <a:bodyPr/>
        <a:lstStyle/>
        <a:p>
          <a:r>
            <a:rPr lang="pt-BR" sz="1200" dirty="0"/>
            <a:t>Planejamento Estratégico – metas de melhoria do grau de aderência aos </a:t>
          </a:r>
          <a:r>
            <a:rPr lang="pt-BR" sz="1200" dirty="0" err="1"/>
            <a:t>PBSs</a:t>
          </a:r>
          <a:r>
            <a:rPr lang="pt-BR" sz="1200" dirty="0"/>
            <a:t> da IAIS</a:t>
          </a:r>
        </a:p>
      </dgm:t>
    </dgm:pt>
    <dgm:pt modelId="{E22625C2-D60A-4238-859F-095365DFA2E8}" type="parTrans" cxnId="{7DA8B8C9-380F-4F0F-BDDC-D552B425AAA0}">
      <dgm:prSet/>
      <dgm:spPr/>
      <dgm:t>
        <a:bodyPr/>
        <a:lstStyle/>
        <a:p>
          <a:endParaRPr lang="pt-BR" sz="1200"/>
        </a:p>
      </dgm:t>
    </dgm:pt>
    <dgm:pt modelId="{1B0B3DB9-53B7-426B-B31F-B4A5D7122836}" type="sibTrans" cxnId="{7DA8B8C9-380F-4F0F-BDDC-D552B425AAA0}">
      <dgm:prSet/>
      <dgm:spPr/>
      <dgm:t>
        <a:bodyPr/>
        <a:lstStyle/>
        <a:p>
          <a:endParaRPr lang="pt-BR" sz="1200"/>
        </a:p>
      </dgm:t>
    </dgm:pt>
    <dgm:pt modelId="{826CCBC0-8632-4861-9DA6-09FDB0377C98}">
      <dgm:prSet phldrT="[Texto]" custT="1"/>
      <dgm:spPr/>
      <dgm:t>
        <a:bodyPr/>
        <a:lstStyle/>
        <a:p>
          <a:r>
            <a:rPr lang="pt-BR" sz="1200" dirty="0"/>
            <a:t>Criação da Comissão de Assuntos Internacionais (CAI)</a:t>
          </a:r>
        </a:p>
      </dgm:t>
    </dgm:pt>
    <dgm:pt modelId="{63B04E07-B9FC-4CE1-BD80-B73AD8D2C49E}" type="sibTrans" cxnId="{DC928427-849C-4CC1-BDBA-B62F765AD784}">
      <dgm:prSet/>
      <dgm:spPr/>
      <dgm:t>
        <a:bodyPr/>
        <a:lstStyle/>
        <a:p>
          <a:endParaRPr lang="pt-BR" sz="1200"/>
        </a:p>
      </dgm:t>
    </dgm:pt>
    <dgm:pt modelId="{702C15B7-B2E6-445F-8148-33EDCD084760}" type="parTrans" cxnId="{DC928427-849C-4CC1-BDBA-B62F765AD784}">
      <dgm:prSet/>
      <dgm:spPr/>
      <dgm:t>
        <a:bodyPr/>
        <a:lstStyle/>
        <a:p>
          <a:endParaRPr lang="pt-BR" sz="1200"/>
        </a:p>
      </dgm:t>
    </dgm:pt>
    <dgm:pt modelId="{B17948E1-B07A-4948-809D-B864769B9EEC}">
      <dgm:prSet phldrT="[Texto]" custT="1"/>
      <dgm:spPr/>
      <dgm:t>
        <a:bodyPr/>
        <a:lstStyle/>
        <a:p>
          <a:r>
            <a:rPr lang="pt-BR" sz="1200" dirty="0"/>
            <a:t>Grupos de Trabalho para acompanhamento dos subcomitês da IAIS </a:t>
          </a:r>
        </a:p>
      </dgm:t>
    </dgm:pt>
    <dgm:pt modelId="{B0A7F492-3D74-44B8-A14E-522E0E6AE07F}" type="sibTrans" cxnId="{F075E9F2-E3F2-400A-A144-B17C1C78B67D}">
      <dgm:prSet/>
      <dgm:spPr/>
      <dgm:t>
        <a:bodyPr/>
        <a:lstStyle/>
        <a:p>
          <a:endParaRPr lang="pt-BR" sz="1200"/>
        </a:p>
      </dgm:t>
    </dgm:pt>
    <dgm:pt modelId="{5D6318DF-FEB1-43A6-90BE-BE94F30EB99B}" type="parTrans" cxnId="{F075E9F2-E3F2-400A-A144-B17C1C78B67D}">
      <dgm:prSet/>
      <dgm:spPr/>
      <dgm:t>
        <a:bodyPr/>
        <a:lstStyle/>
        <a:p>
          <a:endParaRPr lang="pt-BR" sz="1200"/>
        </a:p>
      </dgm:t>
    </dgm:pt>
    <dgm:pt modelId="{58F72DE3-0DD5-4381-8D45-4A4E5D8F779D}" type="pres">
      <dgm:prSet presAssocID="{2234EB76-87C5-415A-B741-EBDC8D584BE5}" presName="rootnode" presStyleCnt="0">
        <dgm:presLayoutVars>
          <dgm:chMax/>
          <dgm:chPref/>
          <dgm:dir/>
          <dgm:animLvl val="lvl"/>
        </dgm:presLayoutVars>
      </dgm:prSet>
      <dgm:spPr/>
    </dgm:pt>
    <dgm:pt modelId="{0F070086-140A-4E31-B35B-0027C715C515}" type="pres">
      <dgm:prSet presAssocID="{598B3047-BBCE-4310-9BE6-BE21D3BF5B28}" presName="composite" presStyleCnt="0"/>
      <dgm:spPr/>
    </dgm:pt>
    <dgm:pt modelId="{BF4FCFCA-6F0C-41D3-BEEA-A47BF636ABCE}" type="pres">
      <dgm:prSet presAssocID="{598B3047-BBCE-4310-9BE6-BE21D3BF5B28}" presName="LShape" presStyleLbl="alignNode1" presStyleIdx="0" presStyleCnt="11" custLinFactNeighborY="0"/>
      <dgm:spPr>
        <a:solidFill>
          <a:srgbClr val="3979B3"/>
        </a:solidFill>
        <a:ln>
          <a:solidFill>
            <a:srgbClr val="3979B3"/>
          </a:solidFill>
        </a:ln>
      </dgm:spPr>
    </dgm:pt>
    <dgm:pt modelId="{362F1CAF-4DF5-4638-87B0-81F9A7AD01E1}" type="pres">
      <dgm:prSet presAssocID="{598B3047-BBCE-4310-9BE6-BE21D3BF5B28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883F6D9B-3539-401E-996E-2920D25CAA8D}" type="pres">
      <dgm:prSet presAssocID="{598B3047-BBCE-4310-9BE6-BE21D3BF5B28}" presName="Triangle" presStyleLbl="alignNode1" presStyleIdx="1" presStyleCnt="11"/>
      <dgm:spPr>
        <a:solidFill>
          <a:srgbClr val="3979B3"/>
        </a:solidFill>
        <a:ln>
          <a:solidFill>
            <a:srgbClr val="3979B3"/>
          </a:solidFill>
        </a:ln>
      </dgm:spPr>
    </dgm:pt>
    <dgm:pt modelId="{9F357A91-A840-447E-93F7-7F4F6438E5A3}" type="pres">
      <dgm:prSet presAssocID="{6DD3B803-F184-47E3-9416-4D55292F3E37}" presName="sibTrans" presStyleCnt="0"/>
      <dgm:spPr/>
    </dgm:pt>
    <dgm:pt modelId="{EB6FF323-A918-4931-92CC-8E31BCC2EE98}" type="pres">
      <dgm:prSet presAssocID="{6DD3B803-F184-47E3-9416-4D55292F3E37}" presName="space" presStyleCnt="0"/>
      <dgm:spPr/>
    </dgm:pt>
    <dgm:pt modelId="{333FDA40-3312-4DFE-9428-2FE9F119F10E}" type="pres">
      <dgm:prSet presAssocID="{DD003B9A-F5E3-4DAB-9F7A-33B8B7EBA0DA}" presName="composite" presStyleCnt="0"/>
      <dgm:spPr/>
    </dgm:pt>
    <dgm:pt modelId="{63F5E0D7-924A-45EC-B20B-00D68CD580D1}" type="pres">
      <dgm:prSet presAssocID="{DD003B9A-F5E3-4DAB-9F7A-33B8B7EBA0DA}" presName="LShape" presStyleLbl="alignNode1" presStyleIdx="2" presStyleCnt="11"/>
      <dgm:spPr>
        <a:solidFill>
          <a:srgbClr val="3979B3"/>
        </a:solidFill>
        <a:ln>
          <a:solidFill>
            <a:srgbClr val="3979B3"/>
          </a:solidFill>
        </a:ln>
      </dgm:spPr>
    </dgm:pt>
    <dgm:pt modelId="{8E3D8648-3F97-43BF-880D-F9F4920FE78B}" type="pres">
      <dgm:prSet presAssocID="{DD003B9A-F5E3-4DAB-9F7A-33B8B7EBA0DA}" presName="ParentText" presStyleLbl="revTx" presStyleIdx="1" presStyleCnt="6" custScaleX="100401" custScaleY="110000" custLinFactX="22905" custLinFactNeighborX="100000" custLinFactNeighborY="-29605">
        <dgm:presLayoutVars>
          <dgm:chMax val="0"/>
          <dgm:chPref val="0"/>
          <dgm:bulletEnabled val="1"/>
        </dgm:presLayoutVars>
      </dgm:prSet>
      <dgm:spPr/>
    </dgm:pt>
    <dgm:pt modelId="{C666710F-670C-4575-A496-DC4852796C38}" type="pres">
      <dgm:prSet presAssocID="{DD003B9A-F5E3-4DAB-9F7A-33B8B7EBA0DA}" presName="Triangle" presStyleLbl="alignNode1" presStyleIdx="3" presStyleCnt="11"/>
      <dgm:spPr>
        <a:solidFill>
          <a:srgbClr val="3979B3"/>
        </a:solidFill>
        <a:ln>
          <a:solidFill>
            <a:srgbClr val="3979B3"/>
          </a:solidFill>
        </a:ln>
      </dgm:spPr>
    </dgm:pt>
    <dgm:pt modelId="{2D2B8BED-5E97-45F9-AF90-71A4AA35812D}" type="pres">
      <dgm:prSet presAssocID="{1F9A6760-894D-4686-A352-3EA75727FDDF}" presName="sibTrans" presStyleCnt="0"/>
      <dgm:spPr/>
    </dgm:pt>
    <dgm:pt modelId="{6BEA32E1-4D81-4822-9983-5E1DE14C2F97}" type="pres">
      <dgm:prSet presAssocID="{1F9A6760-894D-4686-A352-3EA75727FDDF}" presName="space" presStyleCnt="0"/>
      <dgm:spPr/>
    </dgm:pt>
    <dgm:pt modelId="{0408BB4B-DDBD-4A62-8E52-6CB48B226B38}" type="pres">
      <dgm:prSet presAssocID="{E25BC488-43EA-4EFE-BF12-489E5791E21E}" presName="composite" presStyleCnt="0"/>
      <dgm:spPr/>
    </dgm:pt>
    <dgm:pt modelId="{8356522E-C9DA-4CDB-956E-814064C2DEE0}" type="pres">
      <dgm:prSet presAssocID="{E25BC488-43EA-4EFE-BF12-489E5791E21E}" presName="LShape" presStyleLbl="alignNode1" presStyleIdx="4" presStyleCnt="11" custLinFactNeighborY="0"/>
      <dgm:spPr>
        <a:solidFill>
          <a:srgbClr val="3979B3"/>
        </a:solidFill>
        <a:ln>
          <a:solidFill>
            <a:srgbClr val="3979B3"/>
          </a:solidFill>
        </a:ln>
      </dgm:spPr>
    </dgm:pt>
    <dgm:pt modelId="{7D74BE08-D038-46D3-9A22-67D114148B31}" type="pres">
      <dgm:prSet presAssocID="{E25BC488-43EA-4EFE-BF12-489E5791E21E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42C06A7B-DA1A-43EC-B339-D2A809B79FD5}" type="pres">
      <dgm:prSet presAssocID="{E25BC488-43EA-4EFE-BF12-489E5791E21E}" presName="Triangle" presStyleLbl="alignNode1" presStyleIdx="5" presStyleCnt="11"/>
      <dgm:spPr>
        <a:solidFill>
          <a:srgbClr val="3979B3"/>
        </a:solidFill>
        <a:ln>
          <a:solidFill>
            <a:srgbClr val="3979B3"/>
          </a:solidFill>
        </a:ln>
      </dgm:spPr>
    </dgm:pt>
    <dgm:pt modelId="{E5559CEF-EAB9-4969-9B0C-03A9031810D6}" type="pres">
      <dgm:prSet presAssocID="{1F6C43CD-E90F-4173-9121-6B316C3A2BD8}" presName="sibTrans" presStyleCnt="0"/>
      <dgm:spPr/>
    </dgm:pt>
    <dgm:pt modelId="{A816914C-F0F8-4ECE-96E2-7CACA1D2D832}" type="pres">
      <dgm:prSet presAssocID="{1F6C43CD-E90F-4173-9121-6B316C3A2BD8}" presName="space" presStyleCnt="0"/>
      <dgm:spPr/>
    </dgm:pt>
    <dgm:pt modelId="{FA13118E-1AF6-44BF-A189-E6F9093ABA9F}" type="pres">
      <dgm:prSet presAssocID="{529DB31E-9920-4034-8011-D4D26037806C}" presName="composite" presStyleCnt="0"/>
      <dgm:spPr/>
    </dgm:pt>
    <dgm:pt modelId="{D7166F46-FE9C-4906-A7C6-343C83AF8F44}" type="pres">
      <dgm:prSet presAssocID="{529DB31E-9920-4034-8011-D4D26037806C}" presName="LShape" presStyleLbl="alignNode1" presStyleIdx="6" presStyleCnt="11"/>
      <dgm:spPr>
        <a:solidFill>
          <a:srgbClr val="3979B3"/>
        </a:solidFill>
        <a:ln>
          <a:solidFill>
            <a:srgbClr val="3979B3"/>
          </a:solidFill>
        </a:ln>
      </dgm:spPr>
    </dgm:pt>
    <dgm:pt modelId="{5B8DBEED-653D-4AE9-A15C-BFECF848861D}" type="pres">
      <dgm:prSet presAssocID="{529DB31E-9920-4034-8011-D4D26037806C}" presName="ParentText" presStyleLbl="revTx" presStyleIdx="3" presStyleCnt="6" custScaleY="131723" custLinFactNeighborX="-789" custLinFactNeighborY="15908">
        <dgm:presLayoutVars>
          <dgm:chMax val="0"/>
          <dgm:chPref val="0"/>
          <dgm:bulletEnabled val="1"/>
        </dgm:presLayoutVars>
      </dgm:prSet>
      <dgm:spPr/>
    </dgm:pt>
    <dgm:pt modelId="{0F1FA4E3-CB00-4182-B01C-40462E88AAF5}" type="pres">
      <dgm:prSet presAssocID="{529DB31E-9920-4034-8011-D4D26037806C}" presName="Triangle" presStyleLbl="alignNode1" presStyleIdx="7" presStyleCnt="11"/>
      <dgm:spPr>
        <a:solidFill>
          <a:srgbClr val="3979B3"/>
        </a:solidFill>
        <a:ln>
          <a:solidFill>
            <a:srgbClr val="3979B3"/>
          </a:solidFill>
        </a:ln>
      </dgm:spPr>
    </dgm:pt>
    <dgm:pt modelId="{12267717-6191-4D87-8EF5-F8B08993C4B5}" type="pres">
      <dgm:prSet presAssocID="{1B0B3DB9-53B7-426B-B31F-B4A5D7122836}" presName="sibTrans" presStyleCnt="0"/>
      <dgm:spPr/>
    </dgm:pt>
    <dgm:pt modelId="{7F4CCAF9-D2F1-43F9-9587-9BD1B358895A}" type="pres">
      <dgm:prSet presAssocID="{1B0B3DB9-53B7-426B-B31F-B4A5D7122836}" presName="space" presStyleCnt="0"/>
      <dgm:spPr/>
    </dgm:pt>
    <dgm:pt modelId="{5A7315CD-23E4-4E4E-977C-630862D60A97}" type="pres">
      <dgm:prSet presAssocID="{826CCBC0-8632-4861-9DA6-09FDB0377C98}" presName="composite" presStyleCnt="0"/>
      <dgm:spPr/>
    </dgm:pt>
    <dgm:pt modelId="{53E1FCB4-6AD1-429F-B961-FAA825BAA84F}" type="pres">
      <dgm:prSet presAssocID="{826CCBC0-8632-4861-9DA6-09FDB0377C98}" presName="LShape" presStyleLbl="alignNode1" presStyleIdx="8" presStyleCnt="11" custLinFactNeighborY="0"/>
      <dgm:spPr>
        <a:solidFill>
          <a:srgbClr val="3979B3"/>
        </a:solidFill>
        <a:ln>
          <a:solidFill>
            <a:srgbClr val="3979B3"/>
          </a:solidFill>
        </a:ln>
      </dgm:spPr>
    </dgm:pt>
    <dgm:pt modelId="{8E49DB50-DBA5-4D8F-A697-67D989874835}" type="pres">
      <dgm:prSet presAssocID="{826CCBC0-8632-4861-9DA6-09FDB0377C98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FCFB4B4C-57C2-4F1E-BD5A-20FB288048D5}" type="pres">
      <dgm:prSet presAssocID="{826CCBC0-8632-4861-9DA6-09FDB0377C98}" presName="Triangle" presStyleLbl="alignNode1" presStyleIdx="9" presStyleCnt="11"/>
      <dgm:spPr>
        <a:solidFill>
          <a:srgbClr val="3979B3"/>
        </a:solidFill>
        <a:ln>
          <a:solidFill>
            <a:srgbClr val="3979B3"/>
          </a:solidFill>
        </a:ln>
      </dgm:spPr>
    </dgm:pt>
    <dgm:pt modelId="{E9D12115-8D86-48BA-866C-C9BC3AE1D3C7}" type="pres">
      <dgm:prSet presAssocID="{63B04E07-B9FC-4CE1-BD80-B73AD8D2C49E}" presName="sibTrans" presStyleCnt="0"/>
      <dgm:spPr/>
    </dgm:pt>
    <dgm:pt modelId="{6A2844FF-BB94-41D3-883A-5B290C471A8A}" type="pres">
      <dgm:prSet presAssocID="{63B04E07-B9FC-4CE1-BD80-B73AD8D2C49E}" presName="space" presStyleCnt="0"/>
      <dgm:spPr/>
    </dgm:pt>
    <dgm:pt modelId="{013B3A7E-D430-4E91-BB79-8550DD1C7727}" type="pres">
      <dgm:prSet presAssocID="{B17948E1-B07A-4948-809D-B864769B9EEC}" presName="composite" presStyleCnt="0"/>
      <dgm:spPr/>
    </dgm:pt>
    <dgm:pt modelId="{44935B2F-ACF1-44CE-BE88-92475BCEACE5}" type="pres">
      <dgm:prSet presAssocID="{B17948E1-B07A-4948-809D-B864769B9EEC}" presName="LShape" presStyleLbl="alignNode1" presStyleIdx="10" presStyleCnt="11"/>
      <dgm:spPr>
        <a:solidFill>
          <a:srgbClr val="3979B3"/>
        </a:solidFill>
        <a:ln>
          <a:solidFill>
            <a:srgbClr val="3979B3"/>
          </a:solidFill>
        </a:ln>
      </dgm:spPr>
    </dgm:pt>
    <dgm:pt modelId="{EEC9BCFE-391A-4F15-9430-C1EC53631552}" type="pres">
      <dgm:prSet presAssocID="{B17948E1-B07A-4948-809D-B864769B9EEC}" presName="ParentText" presStyleLbl="revTx" presStyleIdx="5" presStyleCnt="6" custLinFactX="-200000" custLinFactY="55905" custLinFactNeighborX="-290787" custLinFactNeighborY="100000">
        <dgm:presLayoutVars>
          <dgm:chMax val="0"/>
          <dgm:chPref val="0"/>
          <dgm:bulletEnabled val="1"/>
        </dgm:presLayoutVars>
      </dgm:prSet>
      <dgm:spPr/>
    </dgm:pt>
  </dgm:ptLst>
  <dgm:cxnLst>
    <dgm:cxn modelId="{F075E9F2-E3F2-400A-A144-B17C1C78B67D}" srcId="{2234EB76-87C5-415A-B741-EBDC8D584BE5}" destId="{B17948E1-B07A-4948-809D-B864769B9EEC}" srcOrd="5" destOrd="0" parTransId="{5D6318DF-FEB1-43A6-90BE-BE94F30EB99B}" sibTransId="{B0A7F492-3D74-44B8-A14E-522E0E6AE07F}"/>
    <dgm:cxn modelId="{F021BC93-2A68-4C54-9983-0839D66DEE27}" type="presOf" srcId="{E25BC488-43EA-4EFE-BF12-489E5791E21E}" destId="{7D74BE08-D038-46D3-9A22-67D114148B31}" srcOrd="0" destOrd="0" presId="urn:microsoft.com/office/officeart/2009/3/layout/StepUpProcess"/>
    <dgm:cxn modelId="{B3C4F852-5B45-4065-9993-213E16A789EA}" type="presOf" srcId="{598B3047-BBCE-4310-9BE6-BE21D3BF5B28}" destId="{362F1CAF-4DF5-4638-87B0-81F9A7AD01E1}" srcOrd="0" destOrd="0" presId="urn:microsoft.com/office/officeart/2009/3/layout/StepUpProcess"/>
    <dgm:cxn modelId="{1A8EA0BF-60C0-45A5-AEAC-F301B966B3B8}" type="presOf" srcId="{2234EB76-87C5-415A-B741-EBDC8D584BE5}" destId="{58F72DE3-0DD5-4381-8D45-4A4E5D8F779D}" srcOrd="0" destOrd="0" presId="urn:microsoft.com/office/officeart/2009/3/layout/StepUpProcess"/>
    <dgm:cxn modelId="{DC928427-849C-4CC1-BDBA-B62F765AD784}" srcId="{2234EB76-87C5-415A-B741-EBDC8D584BE5}" destId="{826CCBC0-8632-4861-9DA6-09FDB0377C98}" srcOrd="4" destOrd="0" parTransId="{702C15B7-B2E6-445F-8148-33EDCD084760}" sibTransId="{63B04E07-B9FC-4CE1-BD80-B73AD8D2C49E}"/>
    <dgm:cxn modelId="{CF2D9EDD-BE22-424B-897B-226DB305DB9D}" srcId="{2234EB76-87C5-415A-B741-EBDC8D584BE5}" destId="{598B3047-BBCE-4310-9BE6-BE21D3BF5B28}" srcOrd="0" destOrd="0" parTransId="{63B3EE63-C65C-4691-BA74-B288CDC0F75F}" sibTransId="{6DD3B803-F184-47E3-9416-4D55292F3E37}"/>
    <dgm:cxn modelId="{7DA8B8C9-380F-4F0F-BDDC-D552B425AAA0}" srcId="{2234EB76-87C5-415A-B741-EBDC8D584BE5}" destId="{529DB31E-9920-4034-8011-D4D26037806C}" srcOrd="3" destOrd="0" parTransId="{E22625C2-D60A-4238-859F-095365DFA2E8}" sibTransId="{1B0B3DB9-53B7-426B-B31F-B4A5D7122836}"/>
    <dgm:cxn modelId="{D5144FD4-7C7C-434E-AE29-CB3BDE0C7EB1}" type="presOf" srcId="{529DB31E-9920-4034-8011-D4D26037806C}" destId="{5B8DBEED-653D-4AE9-A15C-BFECF848861D}" srcOrd="0" destOrd="0" presId="urn:microsoft.com/office/officeart/2009/3/layout/StepUpProcess"/>
    <dgm:cxn modelId="{8CF156B3-BAD1-45D5-BAF9-4E3D0C8E3EDF}" srcId="{2234EB76-87C5-415A-B741-EBDC8D584BE5}" destId="{E25BC488-43EA-4EFE-BF12-489E5791E21E}" srcOrd="2" destOrd="0" parTransId="{783442EA-61EE-4933-B774-044A7094B62B}" sibTransId="{1F6C43CD-E90F-4173-9121-6B316C3A2BD8}"/>
    <dgm:cxn modelId="{E7EDF9DC-A136-4BF7-A0D2-7C7B56D03BCD}" type="presOf" srcId="{DD003B9A-F5E3-4DAB-9F7A-33B8B7EBA0DA}" destId="{8E3D8648-3F97-43BF-880D-F9F4920FE78B}" srcOrd="0" destOrd="0" presId="urn:microsoft.com/office/officeart/2009/3/layout/StepUpProcess"/>
    <dgm:cxn modelId="{5BAA6DFB-0407-423D-85FA-1BAEDABA7B9C}" srcId="{2234EB76-87C5-415A-B741-EBDC8D584BE5}" destId="{DD003B9A-F5E3-4DAB-9F7A-33B8B7EBA0DA}" srcOrd="1" destOrd="0" parTransId="{D40B8F4E-8F52-4F5F-A13B-6BF3C2A922A5}" sibTransId="{1F9A6760-894D-4686-A352-3EA75727FDDF}"/>
    <dgm:cxn modelId="{EA48009C-B090-47E8-91EC-F1019EBFA19E}" type="presOf" srcId="{826CCBC0-8632-4861-9DA6-09FDB0377C98}" destId="{8E49DB50-DBA5-4D8F-A697-67D989874835}" srcOrd="0" destOrd="0" presId="urn:microsoft.com/office/officeart/2009/3/layout/StepUpProcess"/>
    <dgm:cxn modelId="{04E43F92-95C2-4E88-B25E-55F7BA6BD2DF}" type="presOf" srcId="{B17948E1-B07A-4948-809D-B864769B9EEC}" destId="{EEC9BCFE-391A-4F15-9430-C1EC53631552}" srcOrd="0" destOrd="0" presId="urn:microsoft.com/office/officeart/2009/3/layout/StepUpProcess"/>
    <dgm:cxn modelId="{6FDD4A3F-EC3A-470D-B1BF-BB962132148F}" type="presParOf" srcId="{58F72DE3-0DD5-4381-8D45-4A4E5D8F779D}" destId="{0F070086-140A-4E31-B35B-0027C715C515}" srcOrd="0" destOrd="0" presId="urn:microsoft.com/office/officeart/2009/3/layout/StepUpProcess"/>
    <dgm:cxn modelId="{CF000FFC-6CDD-4F16-8396-6A395A4BB8DA}" type="presParOf" srcId="{0F070086-140A-4E31-B35B-0027C715C515}" destId="{BF4FCFCA-6F0C-41D3-BEEA-A47BF636ABCE}" srcOrd="0" destOrd="0" presId="urn:microsoft.com/office/officeart/2009/3/layout/StepUpProcess"/>
    <dgm:cxn modelId="{E438BA7C-4656-4CDB-AA70-759F9B915B37}" type="presParOf" srcId="{0F070086-140A-4E31-B35B-0027C715C515}" destId="{362F1CAF-4DF5-4638-87B0-81F9A7AD01E1}" srcOrd="1" destOrd="0" presId="urn:microsoft.com/office/officeart/2009/3/layout/StepUpProcess"/>
    <dgm:cxn modelId="{42B74F48-B0A2-4D44-948D-E8E05285BBFA}" type="presParOf" srcId="{0F070086-140A-4E31-B35B-0027C715C515}" destId="{883F6D9B-3539-401E-996E-2920D25CAA8D}" srcOrd="2" destOrd="0" presId="urn:microsoft.com/office/officeart/2009/3/layout/StepUpProcess"/>
    <dgm:cxn modelId="{15239D98-7D39-43D8-92CA-98B0A7E48BCA}" type="presParOf" srcId="{58F72DE3-0DD5-4381-8D45-4A4E5D8F779D}" destId="{9F357A91-A840-447E-93F7-7F4F6438E5A3}" srcOrd="1" destOrd="0" presId="urn:microsoft.com/office/officeart/2009/3/layout/StepUpProcess"/>
    <dgm:cxn modelId="{33A7F10D-B919-4B85-BFB5-E5DC9ADFC8A6}" type="presParOf" srcId="{9F357A91-A840-447E-93F7-7F4F6438E5A3}" destId="{EB6FF323-A918-4931-92CC-8E31BCC2EE98}" srcOrd="0" destOrd="0" presId="urn:microsoft.com/office/officeart/2009/3/layout/StepUpProcess"/>
    <dgm:cxn modelId="{6D068E3C-4B75-48ED-BE7F-53F4E721E5F4}" type="presParOf" srcId="{58F72DE3-0DD5-4381-8D45-4A4E5D8F779D}" destId="{333FDA40-3312-4DFE-9428-2FE9F119F10E}" srcOrd="2" destOrd="0" presId="urn:microsoft.com/office/officeart/2009/3/layout/StepUpProcess"/>
    <dgm:cxn modelId="{1501204C-CE4F-4A19-AB2B-8CCDAA322BC2}" type="presParOf" srcId="{333FDA40-3312-4DFE-9428-2FE9F119F10E}" destId="{63F5E0D7-924A-45EC-B20B-00D68CD580D1}" srcOrd="0" destOrd="0" presId="urn:microsoft.com/office/officeart/2009/3/layout/StepUpProcess"/>
    <dgm:cxn modelId="{923B2B35-754B-4CAE-BB7C-79871A0A4AC3}" type="presParOf" srcId="{333FDA40-3312-4DFE-9428-2FE9F119F10E}" destId="{8E3D8648-3F97-43BF-880D-F9F4920FE78B}" srcOrd="1" destOrd="0" presId="urn:microsoft.com/office/officeart/2009/3/layout/StepUpProcess"/>
    <dgm:cxn modelId="{25717F95-B49A-4BB2-86D4-234FE6EB169D}" type="presParOf" srcId="{333FDA40-3312-4DFE-9428-2FE9F119F10E}" destId="{C666710F-670C-4575-A496-DC4852796C38}" srcOrd="2" destOrd="0" presId="urn:microsoft.com/office/officeart/2009/3/layout/StepUpProcess"/>
    <dgm:cxn modelId="{AE18A35E-794B-4669-9FFA-D2EFDE997F4E}" type="presParOf" srcId="{58F72DE3-0DD5-4381-8D45-4A4E5D8F779D}" destId="{2D2B8BED-5E97-45F9-AF90-71A4AA35812D}" srcOrd="3" destOrd="0" presId="urn:microsoft.com/office/officeart/2009/3/layout/StepUpProcess"/>
    <dgm:cxn modelId="{32A05571-F7E8-4E09-847F-13446D5245EA}" type="presParOf" srcId="{2D2B8BED-5E97-45F9-AF90-71A4AA35812D}" destId="{6BEA32E1-4D81-4822-9983-5E1DE14C2F97}" srcOrd="0" destOrd="0" presId="urn:microsoft.com/office/officeart/2009/3/layout/StepUpProcess"/>
    <dgm:cxn modelId="{9158DE82-11C5-4FFB-AEF8-8D375C600838}" type="presParOf" srcId="{58F72DE3-0DD5-4381-8D45-4A4E5D8F779D}" destId="{0408BB4B-DDBD-4A62-8E52-6CB48B226B38}" srcOrd="4" destOrd="0" presId="urn:microsoft.com/office/officeart/2009/3/layout/StepUpProcess"/>
    <dgm:cxn modelId="{D7F5007C-0B70-4B02-8217-D945843C7B95}" type="presParOf" srcId="{0408BB4B-DDBD-4A62-8E52-6CB48B226B38}" destId="{8356522E-C9DA-4CDB-956E-814064C2DEE0}" srcOrd="0" destOrd="0" presId="urn:microsoft.com/office/officeart/2009/3/layout/StepUpProcess"/>
    <dgm:cxn modelId="{9B2EDB31-0D54-46E3-A4BC-7D42C9F154A0}" type="presParOf" srcId="{0408BB4B-DDBD-4A62-8E52-6CB48B226B38}" destId="{7D74BE08-D038-46D3-9A22-67D114148B31}" srcOrd="1" destOrd="0" presId="urn:microsoft.com/office/officeart/2009/3/layout/StepUpProcess"/>
    <dgm:cxn modelId="{E0E3C07D-5143-4F23-AE85-9EFA7A1EDA9E}" type="presParOf" srcId="{0408BB4B-DDBD-4A62-8E52-6CB48B226B38}" destId="{42C06A7B-DA1A-43EC-B339-D2A809B79FD5}" srcOrd="2" destOrd="0" presId="urn:microsoft.com/office/officeart/2009/3/layout/StepUpProcess"/>
    <dgm:cxn modelId="{846A93D3-AD97-42C8-8CC4-F2C63525CEAB}" type="presParOf" srcId="{58F72DE3-0DD5-4381-8D45-4A4E5D8F779D}" destId="{E5559CEF-EAB9-4969-9B0C-03A9031810D6}" srcOrd="5" destOrd="0" presId="urn:microsoft.com/office/officeart/2009/3/layout/StepUpProcess"/>
    <dgm:cxn modelId="{628ED5A2-45E5-486C-97BF-569DB68400A5}" type="presParOf" srcId="{E5559CEF-EAB9-4969-9B0C-03A9031810D6}" destId="{A816914C-F0F8-4ECE-96E2-7CACA1D2D832}" srcOrd="0" destOrd="0" presId="urn:microsoft.com/office/officeart/2009/3/layout/StepUpProcess"/>
    <dgm:cxn modelId="{2AB9EDD5-DECC-4A73-8041-25ACDF3B0F6E}" type="presParOf" srcId="{58F72DE3-0DD5-4381-8D45-4A4E5D8F779D}" destId="{FA13118E-1AF6-44BF-A189-E6F9093ABA9F}" srcOrd="6" destOrd="0" presId="urn:microsoft.com/office/officeart/2009/3/layout/StepUpProcess"/>
    <dgm:cxn modelId="{FCBD480C-F747-4E24-85F7-A35C19B54F26}" type="presParOf" srcId="{FA13118E-1AF6-44BF-A189-E6F9093ABA9F}" destId="{D7166F46-FE9C-4906-A7C6-343C83AF8F44}" srcOrd="0" destOrd="0" presId="urn:microsoft.com/office/officeart/2009/3/layout/StepUpProcess"/>
    <dgm:cxn modelId="{D80EFBD7-ABF8-4DAB-8863-F2CCAC33EAC0}" type="presParOf" srcId="{FA13118E-1AF6-44BF-A189-E6F9093ABA9F}" destId="{5B8DBEED-653D-4AE9-A15C-BFECF848861D}" srcOrd="1" destOrd="0" presId="urn:microsoft.com/office/officeart/2009/3/layout/StepUpProcess"/>
    <dgm:cxn modelId="{ED471363-8F09-48FC-8478-2F2D70545C52}" type="presParOf" srcId="{FA13118E-1AF6-44BF-A189-E6F9093ABA9F}" destId="{0F1FA4E3-CB00-4182-B01C-40462E88AAF5}" srcOrd="2" destOrd="0" presId="urn:microsoft.com/office/officeart/2009/3/layout/StepUpProcess"/>
    <dgm:cxn modelId="{3483DB28-1E9E-477E-B1BA-EC01744C0AF5}" type="presParOf" srcId="{58F72DE3-0DD5-4381-8D45-4A4E5D8F779D}" destId="{12267717-6191-4D87-8EF5-F8B08993C4B5}" srcOrd="7" destOrd="0" presId="urn:microsoft.com/office/officeart/2009/3/layout/StepUpProcess"/>
    <dgm:cxn modelId="{159C34A1-8598-48D0-8FEB-23DDA37F0A10}" type="presParOf" srcId="{12267717-6191-4D87-8EF5-F8B08993C4B5}" destId="{7F4CCAF9-D2F1-43F9-9587-9BD1B358895A}" srcOrd="0" destOrd="0" presId="urn:microsoft.com/office/officeart/2009/3/layout/StepUpProcess"/>
    <dgm:cxn modelId="{679EC9D6-E3A5-4F3B-85B0-1C77F3C2DD1E}" type="presParOf" srcId="{58F72DE3-0DD5-4381-8D45-4A4E5D8F779D}" destId="{5A7315CD-23E4-4E4E-977C-630862D60A97}" srcOrd="8" destOrd="0" presId="urn:microsoft.com/office/officeart/2009/3/layout/StepUpProcess"/>
    <dgm:cxn modelId="{1F3B9CCB-4FBA-46A2-A70E-691B710CC118}" type="presParOf" srcId="{5A7315CD-23E4-4E4E-977C-630862D60A97}" destId="{53E1FCB4-6AD1-429F-B961-FAA825BAA84F}" srcOrd="0" destOrd="0" presId="urn:microsoft.com/office/officeart/2009/3/layout/StepUpProcess"/>
    <dgm:cxn modelId="{6459BA78-0FD6-44D2-8F2B-C90E4227F4A0}" type="presParOf" srcId="{5A7315CD-23E4-4E4E-977C-630862D60A97}" destId="{8E49DB50-DBA5-4D8F-A697-67D989874835}" srcOrd="1" destOrd="0" presId="urn:microsoft.com/office/officeart/2009/3/layout/StepUpProcess"/>
    <dgm:cxn modelId="{C5D6CD6E-62F9-41FF-82E9-D2C5C8CBB897}" type="presParOf" srcId="{5A7315CD-23E4-4E4E-977C-630862D60A97}" destId="{FCFB4B4C-57C2-4F1E-BD5A-20FB288048D5}" srcOrd="2" destOrd="0" presId="urn:microsoft.com/office/officeart/2009/3/layout/StepUpProcess"/>
    <dgm:cxn modelId="{25132E60-EB8F-4B67-AD84-2A53D576292C}" type="presParOf" srcId="{58F72DE3-0DD5-4381-8D45-4A4E5D8F779D}" destId="{E9D12115-8D86-48BA-866C-C9BC3AE1D3C7}" srcOrd="9" destOrd="0" presId="urn:microsoft.com/office/officeart/2009/3/layout/StepUpProcess"/>
    <dgm:cxn modelId="{EAC058C6-BA69-484F-B106-53F7A366F1F0}" type="presParOf" srcId="{E9D12115-8D86-48BA-866C-C9BC3AE1D3C7}" destId="{6A2844FF-BB94-41D3-883A-5B290C471A8A}" srcOrd="0" destOrd="0" presId="urn:microsoft.com/office/officeart/2009/3/layout/StepUpProcess"/>
    <dgm:cxn modelId="{A206E75F-B703-4410-9D71-ACB7B3BF8896}" type="presParOf" srcId="{58F72DE3-0DD5-4381-8D45-4A4E5D8F779D}" destId="{013B3A7E-D430-4E91-BB79-8550DD1C7727}" srcOrd="10" destOrd="0" presId="urn:microsoft.com/office/officeart/2009/3/layout/StepUpProcess"/>
    <dgm:cxn modelId="{B588E838-28CC-4067-A7AF-1514569770B8}" type="presParOf" srcId="{013B3A7E-D430-4E91-BB79-8550DD1C7727}" destId="{44935B2F-ACF1-44CE-BE88-92475BCEACE5}" srcOrd="0" destOrd="0" presId="urn:microsoft.com/office/officeart/2009/3/layout/StepUpProcess"/>
    <dgm:cxn modelId="{744C220F-EFD5-4B60-8C54-F9D0284994C9}" type="presParOf" srcId="{013B3A7E-D430-4E91-BB79-8550DD1C7727}" destId="{EEC9BCFE-391A-4F15-9430-C1EC5363155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53959-47A1-4101-A3B0-9EFFEC8CDB17}">
      <dsp:nvSpPr>
        <dsp:cNvPr id="0" name=""/>
        <dsp:cNvSpPr/>
      </dsp:nvSpPr>
      <dsp:spPr>
        <a:xfrm>
          <a:off x="3107810" y="2861725"/>
          <a:ext cx="2298928" cy="22989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SUSEP</a:t>
          </a:r>
        </a:p>
      </dsp:txBody>
      <dsp:txXfrm>
        <a:off x="3444480" y="3198395"/>
        <a:ext cx="1625588" cy="1625588"/>
      </dsp:txXfrm>
    </dsp:sp>
    <dsp:sp modelId="{9FE5CCA3-32AD-4635-9771-A635A81E1361}">
      <dsp:nvSpPr>
        <dsp:cNvPr id="0" name=""/>
        <dsp:cNvSpPr/>
      </dsp:nvSpPr>
      <dsp:spPr>
        <a:xfrm rot="11700000">
          <a:off x="1059192" y="3095833"/>
          <a:ext cx="2009068" cy="65519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DDBABB-FF97-493D-8686-0E704D86A908}">
      <dsp:nvSpPr>
        <dsp:cNvPr id="0" name=""/>
        <dsp:cNvSpPr/>
      </dsp:nvSpPr>
      <dsp:spPr>
        <a:xfrm>
          <a:off x="-95604" y="2289844"/>
          <a:ext cx="2378050" cy="1747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Modernização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(Supervisão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Eletrônica)</a:t>
          </a:r>
        </a:p>
      </dsp:txBody>
      <dsp:txXfrm>
        <a:off x="-44431" y="2341017"/>
        <a:ext cx="2275704" cy="1644839"/>
      </dsp:txXfrm>
    </dsp:sp>
    <dsp:sp modelId="{E2B0F9C7-2C07-402B-91BE-5DA4A12F98E9}">
      <dsp:nvSpPr>
        <dsp:cNvPr id="0" name=""/>
        <dsp:cNvSpPr/>
      </dsp:nvSpPr>
      <dsp:spPr>
        <a:xfrm rot="14700000">
          <a:off x="2293005" y="1625432"/>
          <a:ext cx="2009068" cy="65519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77D7AB-037A-49E1-94D9-E19A688FA518}">
      <dsp:nvSpPr>
        <dsp:cNvPr id="0" name=""/>
        <dsp:cNvSpPr/>
      </dsp:nvSpPr>
      <dsp:spPr>
        <a:xfrm>
          <a:off x="1683979" y="169019"/>
          <a:ext cx="2378050" cy="1747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Desenvolvimento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 do Mercado</a:t>
          </a:r>
        </a:p>
      </dsp:txBody>
      <dsp:txXfrm>
        <a:off x="1735152" y="220192"/>
        <a:ext cx="2275704" cy="1644839"/>
      </dsp:txXfrm>
    </dsp:sp>
    <dsp:sp modelId="{F3BB54E4-065D-450F-9B0B-31B6BF6BE0D4}">
      <dsp:nvSpPr>
        <dsp:cNvPr id="0" name=""/>
        <dsp:cNvSpPr/>
      </dsp:nvSpPr>
      <dsp:spPr>
        <a:xfrm rot="17700000">
          <a:off x="4212476" y="1625432"/>
          <a:ext cx="2009068" cy="65519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453D9E-C459-4D2F-A452-1227CAA98EA2}">
      <dsp:nvSpPr>
        <dsp:cNvPr id="0" name=""/>
        <dsp:cNvSpPr/>
      </dsp:nvSpPr>
      <dsp:spPr>
        <a:xfrm>
          <a:off x="4452519" y="169019"/>
          <a:ext cx="2378050" cy="1747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Capacitação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Holística</a:t>
          </a:r>
        </a:p>
      </dsp:txBody>
      <dsp:txXfrm>
        <a:off x="4503692" y="220192"/>
        <a:ext cx="2275704" cy="1644839"/>
      </dsp:txXfrm>
    </dsp:sp>
    <dsp:sp modelId="{CBD71022-0409-435F-8AE5-0C8CDBAB488E}">
      <dsp:nvSpPr>
        <dsp:cNvPr id="0" name=""/>
        <dsp:cNvSpPr/>
      </dsp:nvSpPr>
      <dsp:spPr>
        <a:xfrm rot="20700000">
          <a:off x="5446289" y="3095833"/>
          <a:ext cx="2009068" cy="65519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529580B-14FF-40CB-8283-2A6F4C7AFE18}">
      <dsp:nvSpPr>
        <dsp:cNvPr id="0" name=""/>
        <dsp:cNvSpPr/>
      </dsp:nvSpPr>
      <dsp:spPr>
        <a:xfrm>
          <a:off x="6232103" y="2289844"/>
          <a:ext cx="2378050" cy="1747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Internacionalização</a:t>
          </a:r>
        </a:p>
      </dsp:txBody>
      <dsp:txXfrm>
        <a:off x="6283276" y="2341017"/>
        <a:ext cx="2275704" cy="16448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53959-47A1-4101-A3B0-9EFFEC8CDB17}">
      <dsp:nvSpPr>
        <dsp:cNvPr id="0" name=""/>
        <dsp:cNvSpPr/>
      </dsp:nvSpPr>
      <dsp:spPr>
        <a:xfrm>
          <a:off x="3096346" y="2376232"/>
          <a:ext cx="2191166" cy="21911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Projeto de Modernização da Susep</a:t>
          </a:r>
        </a:p>
      </dsp:txBody>
      <dsp:txXfrm>
        <a:off x="3417235" y="2697121"/>
        <a:ext cx="1549388" cy="1549388"/>
      </dsp:txXfrm>
    </dsp:sp>
    <dsp:sp modelId="{9FE5CCA3-32AD-4635-9771-A635A81E1361}">
      <dsp:nvSpPr>
        <dsp:cNvPr id="0" name=""/>
        <dsp:cNvSpPr/>
      </dsp:nvSpPr>
      <dsp:spPr>
        <a:xfrm rot="8571989">
          <a:off x="1596631" y="4434929"/>
          <a:ext cx="1822050" cy="6244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DDBABB-FF97-493D-8686-0E704D86A908}">
      <dsp:nvSpPr>
        <dsp:cNvPr id="0" name=""/>
        <dsp:cNvSpPr/>
      </dsp:nvSpPr>
      <dsp:spPr>
        <a:xfrm>
          <a:off x="648069" y="4464490"/>
          <a:ext cx="2266579" cy="166528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Processos</a:t>
          </a:r>
        </a:p>
      </dsp:txBody>
      <dsp:txXfrm>
        <a:off x="980002" y="4708365"/>
        <a:ext cx="1602713" cy="1177536"/>
      </dsp:txXfrm>
    </dsp:sp>
    <dsp:sp modelId="{E2B0F9C7-2C07-402B-91BE-5DA4A12F98E9}">
      <dsp:nvSpPr>
        <dsp:cNvPr id="0" name=""/>
        <dsp:cNvSpPr/>
      </dsp:nvSpPr>
      <dsp:spPr>
        <a:xfrm rot="11886265">
          <a:off x="1136904" y="2480187"/>
          <a:ext cx="1953958" cy="6244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77D7AB-037A-49E1-94D9-E19A688FA518}">
      <dsp:nvSpPr>
        <dsp:cNvPr id="0" name=""/>
        <dsp:cNvSpPr/>
      </dsp:nvSpPr>
      <dsp:spPr>
        <a:xfrm>
          <a:off x="144469" y="1656189"/>
          <a:ext cx="2081607" cy="1665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Legislação</a:t>
          </a:r>
        </a:p>
      </dsp:txBody>
      <dsp:txXfrm>
        <a:off x="449313" y="1900064"/>
        <a:ext cx="1471919" cy="1177536"/>
      </dsp:txXfrm>
    </dsp:sp>
    <dsp:sp modelId="{F3BB54E4-065D-450F-9B0B-31B6BF6BE0D4}">
      <dsp:nvSpPr>
        <dsp:cNvPr id="0" name=""/>
        <dsp:cNvSpPr/>
      </dsp:nvSpPr>
      <dsp:spPr>
        <a:xfrm rot="16154733">
          <a:off x="3454150" y="1268301"/>
          <a:ext cx="1425747" cy="6244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453D9E-C459-4D2F-A452-1227CAA98EA2}">
      <dsp:nvSpPr>
        <dsp:cNvPr id="0" name=""/>
        <dsp:cNvSpPr/>
      </dsp:nvSpPr>
      <dsp:spPr>
        <a:xfrm>
          <a:off x="3024348" y="35087"/>
          <a:ext cx="2266579" cy="166528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Gestão</a:t>
          </a:r>
        </a:p>
      </dsp:txBody>
      <dsp:txXfrm>
        <a:off x="3356281" y="278962"/>
        <a:ext cx="1602713" cy="1177536"/>
      </dsp:txXfrm>
    </dsp:sp>
    <dsp:sp modelId="{CBD71022-0409-435F-8AE5-0C8CDBAB488E}">
      <dsp:nvSpPr>
        <dsp:cNvPr id="0" name=""/>
        <dsp:cNvSpPr/>
      </dsp:nvSpPr>
      <dsp:spPr>
        <a:xfrm rot="20453624">
          <a:off x="5229137" y="2459412"/>
          <a:ext cx="1954984" cy="6244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529580B-14FF-40CB-8283-2A6F4C7AFE18}">
      <dsp:nvSpPr>
        <dsp:cNvPr id="0" name=""/>
        <dsp:cNvSpPr/>
      </dsp:nvSpPr>
      <dsp:spPr>
        <a:xfrm>
          <a:off x="6048675" y="1603413"/>
          <a:ext cx="2266579" cy="166528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Automação</a:t>
          </a:r>
        </a:p>
      </dsp:txBody>
      <dsp:txXfrm>
        <a:off x="6380608" y="1847288"/>
        <a:ext cx="1602713" cy="1177536"/>
      </dsp:txXfrm>
    </dsp:sp>
    <dsp:sp modelId="{6EEF3DD5-3F1E-4D1A-BCCD-386E69DACDD0}">
      <dsp:nvSpPr>
        <dsp:cNvPr id="0" name=""/>
        <dsp:cNvSpPr/>
      </dsp:nvSpPr>
      <dsp:spPr>
        <a:xfrm rot="2044769">
          <a:off x="4976177" y="4390160"/>
          <a:ext cx="1921584" cy="6244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E66977-3713-4A40-A23E-8078E3E61282}">
      <dsp:nvSpPr>
        <dsp:cNvPr id="0" name=""/>
        <dsp:cNvSpPr/>
      </dsp:nvSpPr>
      <dsp:spPr>
        <a:xfrm>
          <a:off x="5650273" y="4392487"/>
          <a:ext cx="2266579" cy="166528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Recursos Humanos</a:t>
          </a:r>
        </a:p>
      </dsp:txBody>
      <dsp:txXfrm>
        <a:off x="5982206" y="4636362"/>
        <a:ext cx="1602713" cy="11775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85DB7-0532-4394-A609-D7B4C1F3F2D6}">
      <dsp:nvSpPr>
        <dsp:cNvPr id="0" name=""/>
        <dsp:cNvSpPr/>
      </dsp:nvSpPr>
      <dsp:spPr>
        <a:xfrm rot="10800000">
          <a:off x="1702693" y="2365"/>
          <a:ext cx="6080760" cy="68429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1754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Criação de equipe exclusiva para o Projeto de Modernização/ Supervisão Eletrônica</a:t>
          </a:r>
        </a:p>
      </dsp:txBody>
      <dsp:txXfrm rot="10800000">
        <a:off x="1873766" y="2365"/>
        <a:ext cx="5909687" cy="684293"/>
      </dsp:txXfrm>
    </dsp:sp>
    <dsp:sp modelId="{2189769E-9E9A-46DB-8CB0-28566668D066}">
      <dsp:nvSpPr>
        <dsp:cNvPr id="0" name=""/>
        <dsp:cNvSpPr/>
      </dsp:nvSpPr>
      <dsp:spPr>
        <a:xfrm>
          <a:off x="1360546" y="2365"/>
          <a:ext cx="684293" cy="684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CE166FE-9847-42C2-8CD3-A4294F96230C}">
      <dsp:nvSpPr>
        <dsp:cNvPr id="0" name=""/>
        <dsp:cNvSpPr/>
      </dsp:nvSpPr>
      <dsp:spPr>
        <a:xfrm rot="10800000">
          <a:off x="1702693" y="890925"/>
          <a:ext cx="6080760" cy="68429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1754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Implantação do “processo eletrônico”</a:t>
          </a:r>
        </a:p>
      </dsp:txBody>
      <dsp:txXfrm rot="10800000">
        <a:off x="1873766" y="890925"/>
        <a:ext cx="5909687" cy="684293"/>
      </dsp:txXfrm>
    </dsp:sp>
    <dsp:sp modelId="{345A37CD-29FA-43DD-BE65-2A5407CB0E9B}">
      <dsp:nvSpPr>
        <dsp:cNvPr id="0" name=""/>
        <dsp:cNvSpPr/>
      </dsp:nvSpPr>
      <dsp:spPr>
        <a:xfrm>
          <a:off x="1360546" y="890925"/>
          <a:ext cx="684293" cy="684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B4456CD-1A4A-411F-8E6C-1E1D7AFD298A}">
      <dsp:nvSpPr>
        <dsp:cNvPr id="0" name=""/>
        <dsp:cNvSpPr/>
      </dsp:nvSpPr>
      <dsp:spPr>
        <a:xfrm rot="10800000">
          <a:off x="1702693" y="1779485"/>
          <a:ext cx="6080760" cy="68429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1754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Registro eletrônico de produtos</a:t>
          </a:r>
        </a:p>
      </dsp:txBody>
      <dsp:txXfrm rot="10800000">
        <a:off x="1873766" y="1779485"/>
        <a:ext cx="5909687" cy="684293"/>
      </dsp:txXfrm>
    </dsp:sp>
    <dsp:sp modelId="{45E497CB-DD97-4ABE-8914-C391A626F2F4}">
      <dsp:nvSpPr>
        <dsp:cNvPr id="0" name=""/>
        <dsp:cNvSpPr/>
      </dsp:nvSpPr>
      <dsp:spPr>
        <a:xfrm>
          <a:off x="1360546" y="1779485"/>
          <a:ext cx="684293" cy="684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4C2950E-2ED2-44C1-917D-C4896009E077}">
      <dsp:nvSpPr>
        <dsp:cNvPr id="0" name=""/>
        <dsp:cNvSpPr/>
      </dsp:nvSpPr>
      <dsp:spPr>
        <a:xfrm rot="10800000">
          <a:off x="1702693" y="2668044"/>
          <a:ext cx="6080760" cy="68429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1754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Assinatura digital nas comunicações com as supervisionadas</a:t>
          </a:r>
        </a:p>
      </dsp:txBody>
      <dsp:txXfrm rot="10800000">
        <a:off x="1873766" y="2668044"/>
        <a:ext cx="5909687" cy="684293"/>
      </dsp:txXfrm>
    </dsp:sp>
    <dsp:sp modelId="{1A1A8645-037E-44F9-B6D8-190FB2411437}">
      <dsp:nvSpPr>
        <dsp:cNvPr id="0" name=""/>
        <dsp:cNvSpPr/>
      </dsp:nvSpPr>
      <dsp:spPr>
        <a:xfrm>
          <a:off x="1360546" y="2668044"/>
          <a:ext cx="684293" cy="684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ACACA4F-618D-4889-901A-5F9142FA2384}">
      <dsp:nvSpPr>
        <dsp:cNvPr id="0" name=""/>
        <dsp:cNvSpPr/>
      </dsp:nvSpPr>
      <dsp:spPr>
        <a:xfrm rot="10800000">
          <a:off x="1702693" y="3556604"/>
          <a:ext cx="6080760" cy="68429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1754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Mapeamento de processos (3 pilotos)</a:t>
          </a:r>
        </a:p>
      </dsp:txBody>
      <dsp:txXfrm rot="10800000">
        <a:off x="1873766" y="3556604"/>
        <a:ext cx="5909687" cy="684293"/>
      </dsp:txXfrm>
    </dsp:sp>
    <dsp:sp modelId="{CE72CB2D-80C9-4B5A-A879-1F268D155A94}">
      <dsp:nvSpPr>
        <dsp:cNvPr id="0" name=""/>
        <dsp:cNvSpPr/>
      </dsp:nvSpPr>
      <dsp:spPr>
        <a:xfrm>
          <a:off x="1360546" y="3556604"/>
          <a:ext cx="684293" cy="684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6666E98-115C-43AB-82B3-3A4E1A82F0B6}">
      <dsp:nvSpPr>
        <dsp:cNvPr id="0" name=""/>
        <dsp:cNvSpPr/>
      </dsp:nvSpPr>
      <dsp:spPr>
        <a:xfrm rot="10800000">
          <a:off x="1702693" y="4445164"/>
          <a:ext cx="6080760" cy="68429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1754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Reformulação do FIP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(sistema de envio de dados pelo mercado)</a:t>
          </a:r>
        </a:p>
      </dsp:txBody>
      <dsp:txXfrm rot="10800000">
        <a:off x="1873766" y="4445164"/>
        <a:ext cx="5909687" cy="684293"/>
      </dsp:txXfrm>
    </dsp:sp>
    <dsp:sp modelId="{99476F40-D34D-473D-B830-93CB889924E8}">
      <dsp:nvSpPr>
        <dsp:cNvPr id="0" name=""/>
        <dsp:cNvSpPr/>
      </dsp:nvSpPr>
      <dsp:spPr>
        <a:xfrm>
          <a:off x="1360546" y="4445164"/>
          <a:ext cx="684293" cy="684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85DB7-0532-4394-A609-D7B4C1F3F2D6}">
      <dsp:nvSpPr>
        <dsp:cNvPr id="0" name=""/>
        <dsp:cNvSpPr/>
      </dsp:nvSpPr>
      <dsp:spPr>
        <a:xfrm rot="10800000">
          <a:off x="1762335" y="10"/>
          <a:ext cx="6080760" cy="922860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956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Política de Gestores</a:t>
          </a:r>
        </a:p>
      </dsp:txBody>
      <dsp:txXfrm rot="10800000">
        <a:off x="1993050" y="10"/>
        <a:ext cx="5850045" cy="922860"/>
      </dsp:txXfrm>
    </dsp:sp>
    <dsp:sp modelId="{2189769E-9E9A-46DB-8CB0-28566668D066}">
      <dsp:nvSpPr>
        <dsp:cNvPr id="0" name=""/>
        <dsp:cNvSpPr/>
      </dsp:nvSpPr>
      <dsp:spPr>
        <a:xfrm>
          <a:off x="1300904" y="10"/>
          <a:ext cx="922860" cy="92286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00896CE-E8EA-479E-BB12-2DBADF39A39A}">
      <dsp:nvSpPr>
        <dsp:cNvPr id="0" name=""/>
        <dsp:cNvSpPr/>
      </dsp:nvSpPr>
      <dsp:spPr>
        <a:xfrm rot="10800000">
          <a:off x="1762335" y="1168377"/>
          <a:ext cx="6080760" cy="922860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956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Normatização da gestão de riscos e controles internos na Autarquia</a:t>
          </a:r>
        </a:p>
      </dsp:txBody>
      <dsp:txXfrm rot="10800000">
        <a:off x="1993050" y="1168377"/>
        <a:ext cx="5850045" cy="922860"/>
      </dsp:txXfrm>
    </dsp:sp>
    <dsp:sp modelId="{A5D69976-450E-4766-BA42-09720992E3C1}">
      <dsp:nvSpPr>
        <dsp:cNvPr id="0" name=""/>
        <dsp:cNvSpPr/>
      </dsp:nvSpPr>
      <dsp:spPr>
        <a:xfrm>
          <a:off x="1300904" y="1168377"/>
          <a:ext cx="922860" cy="92286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798718D-4ABE-40AC-8A62-7D03DDA6A70F}">
      <dsp:nvSpPr>
        <dsp:cNvPr id="0" name=""/>
        <dsp:cNvSpPr/>
      </dsp:nvSpPr>
      <dsp:spPr>
        <a:xfrm rot="10800000">
          <a:off x="1762335" y="2336743"/>
          <a:ext cx="6080760" cy="922860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956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Integração do Sistema de Recursos Humanos da SUSEP com o Governo </a:t>
          </a:r>
        </a:p>
      </dsp:txBody>
      <dsp:txXfrm rot="10800000">
        <a:off x="1993050" y="2336743"/>
        <a:ext cx="5850045" cy="922860"/>
      </dsp:txXfrm>
    </dsp:sp>
    <dsp:sp modelId="{CE5233B7-F245-43F7-B087-8F301E919EBA}">
      <dsp:nvSpPr>
        <dsp:cNvPr id="0" name=""/>
        <dsp:cNvSpPr/>
      </dsp:nvSpPr>
      <dsp:spPr>
        <a:xfrm>
          <a:off x="1300904" y="2336743"/>
          <a:ext cx="922860" cy="92286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85DB7-0532-4394-A609-D7B4C1F3F2D6}">
      <dsp:nvSpPr>
        <dsp:cNvPr id="0" name=""/>
        <dsp:cNvSpPr/>
      </dsp:nvSpPr>
      <dsp:spPr>
        <a:xfrm rot="10800000">
          <a:off x="1749247" y="3061"/>
          <a:ext cx="6080760" cy="870510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387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Normatização do rito sumário do processo sancionador, incluindo a responsabilização da pessoa natural</a:t>
          </a:r>
        </a:p>
      </dsp:txBody>
      <dsp:txXfrm rot="10800000">
        <a:off x="1966874" y="3061"/>
        <a:ext cx="5863133" cy="870510"/>
      </dsp:txXfrm>
    </dsp:sp>
    <dsp:sp modelId="{2189769E-9E9A-46DB-8CB0-28566668D066}">
      <dsp:nvSpPr>
        <dsp:cNvPr id="0" name=""/>
        <dsp:cNvSpPr/>
      </dsp:nvSpPr>
      <dsp:spPr>
        <a:xfrm>
          <a:off x="1313992" y="3061"/>
          <a:ext cx="870510" cy="87051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E596EA0-22B6-42B4-8483-5188E97DB21C}">
      <dsp:nvSpPr>
        <dsp:cNvPr id="0" name=""/>
        <dsp:cNvSpPr/>
      </dsp:nvSpPr>
      <dsp:spPr>
        <a:xfrm rot="10800000">
          <a:off x="1749247" y="1133425"/>
          <a:ext cx="6080760" cy="870510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387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Atualização das normas sobre aplicações dos ativos garantidores</a:t>
          </a:r>
        </a:p>
      </dsp:txBody>
      <dsp:txXfrm rot="10800000">
        <a:off x="1966874" y="1133425"/>
        <a:ext cx="5863133" cy="870510"/>
      </dsp:txXfrm>
    </dsp:sp>
    <dsp:sp modelId="{D86717CC-76D1-4D15-85C0-1B5AC1CAA8D7}">
      <dsp:nvSpPr>
        <dsp:cNvPr id="0" name=""/>
        <dsp:cNvSpPr/>
      </dsp:nvSpPr>
      <dsp:spPr>
        <a:xfrm>
          <a:off x="1313992" y="1133425"/>
          <a:ext cx="870510" cy="87051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09A4A87-FBDE-4BCB-AA74-89F147C4B912}">
      <dsp:nvSpPr>
        <dsp:cNvPr id="0" name=""/>
        <dsp:cNvSpPr/>
      </dsp:nvSpPr>
      <dsp:spPr>
        <a:xfrm rot="10800000">
          <a:off x="1749247" y="2263790"/>
          <a:ext cx="6080760" cy="870510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387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Flexibilização das regras de resseguro</a:t>
          </a:r>
        </a:p>
      </dsp:txBody>
      <dsp:txXfrm rot="10800000">
        <a:off x="1966874" y="2263790"/>
        <a:ext cx="5863133" cy="870510"/>
      </dsp:txXfrm>
    </dsp:sp>
    <dsp:sp modelId="{FC542D22-C0E3-48AE-A9D1-46D04D0632BB}">
      <dsp:nvSpPr>
        <dsp:cNvPr id="0" name=""/>
        <dsp:cNvSpPr/>
      </dsp:nvSpPr>
      <dsp:spPr>
        <a:xfrm>
          <a:off x="1313992" y="2263790"/>
          <a:ext cx="870510" cy="87051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3DCC4BD-0260-4AF4-84F8-FB5CBCCEB21B}">
      <dsp:nvSpPr>
        <dsp:cNvPr id="0" name=""/>
        <dsp:cNvSpPr/>
      </dsp:nvSpPr>
      <dsp:spPr>
        <a:xfrm rot="10800000">
          <a:off x="1749247" y="3394154"/>
          <a:ext cx="6080760" cy="870510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387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Instituição de regra determinando a implantação do ERM (gestão de riscos corporativos para fins de solvência)</a:t>
          </a:r>
        </a:p>
      </dsp:txBody>
      <dsp:txXfrm rot="10800000">
        <a:off x="1966874" y="3394154"/>
        <a:ext cx="5863133" cy="870510"/>
      </dsp:txXfrm>
    </dsp:sp>
    <dsp:sp modelId="{AC893399-D181-435C-B896-5A0B6FA302A2}">
      <dsp:nvSpPr>
        <dsp:cNvPr id="0" name=""/>
        <dsp:cNvSpPr/>
      </dsp:nvSpPr>
      <dsp:spPr>
        <a:xfrm>
          <a:off x="1313992" y="3394154"/>
          <a:ext cx="870510" cy="87051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85DB7-0532-4394-A609-D7B4C1F3F2D6}">
      <dsp:nvSpPr>
        <dsp:cNvPr id="0" name=""/>
        <dsp:cNvSpPr/>
      </dsp:nvSpPr>
      <dsp:spPr>
        <a:xfrm rot="10800000">
          <a:off x="1753360" y="1823"/>
          <a:ext cx="6080760" cy="88696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112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Regulamentação das multas para o mercado não supervisionado</a:t>
          </a:r>
        </a:p>
      </dsp:txBody>
      <dsp:txXfrm rot="10800000">
        <a:off x="1975101" y="1823"/>
        <a:ext cx="5859019" cy="886963"/>
      </dsp:txXfrm>
    </dsp:sp>
    <dsp:sp modelId="{2189769E-9E9A-46DB-8CB0-28566668D066}">
      <dsp:nvSpPr>
        <dsp:cNvPr id="0" name=""/>
        <dsp:cNvSpPr/>
      </dsp:nvSpPr>
      <dsp:spPr>
        <a:xfrm>
          <a:off x="1309879" y="1823"/>
          <a:ext cx="886963" cy="88696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E596EA0-22B6-42B4-8483-5188E97DB21C}">
      <dsp:nvSpPr>
        <dsp:cNvPr id="0" name=""/>
        <dsp:cNvSpPr/>
      </dsp:nvSpPr>
      <dsp:spPr>
        <a:xfrm rot="10800000">
          <a:off x="1753360" y="1114317"/>
          <a:ext cx="6080760" cy="88696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112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Projeto de Lei sobre a estabilidade da gestão da Susep</a:t>
          </a:r>
        </a:p>
      </dsp:txBody>
      <dsp:txXfrm rot="10800000">
        <a:off x="1975101" y="1114317"/>
        <a:ext cx="5859019" cy="886963"/>
      </dsp:txXfrm>
    </dsp:sp>
    <dsp:sp modelId="{D86717CC-76D1-4D15-85C0-1B5AC1CAA8D7}">
      <dsp:nvSpPr>
        <dsp:cNvPr id="0" name=""/>
        <dsp:cNvSpPr/>
      </dsp:nvSpPr>
      <dsp:spPr>
        <a:xfrm>
          <a:off x="1309879" y="1114317"/>
          <a:ext cx="886963" cy="88696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D6E1018-50AB-4617-87BB-9747CB435465}">
      <dsp:nvSpPr>
        <dsp:cNvPr id="0" name=""/>
        <dsp:cNvSpPr/>
      </dsp:nvSpPr>
      <dsp:spPr>
        <a:xfrm rot="10800000">
          <a:off x="1753360" y="2226812"/>
          <a:ext cx="6080760" cy="88696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112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Decreto com a nova estrutura da Susep</a:t>
          </a:r>
        </a:p>
      </dsp:txBody>
      <dsp:txXfrm rot="10800000">
        <a:off x="1975101" y="2226812"/>
        <a:ext cx="5859019" cy="886963"/>
      </dsp:txXfrm>
    </dsp:sp>
    <dsp:sp modelId="{8C836F7F-050B-437B-B0BC-512A1ED15E8C}">
      <dsp:nvSpPr>
        <dsp:cNvPr id="0" name=""/>
        <dsp:cNvSpPr/>
      </dsp:nvSpPr>
      <dsp:spPr>
        <a:xfrm>
          <a:off x="1309879" y="2226812"/>
          <a:ext cx="886963" cy="88696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C0D7D-F38C-442A-9B2C-3B8F0CA12CAA}">
      <dsp:nvSpPr>
        <dsp:cNvPr id="0" name=""/>
        <dsp:cNvSpPr/>
      </dsp:nvSpPr>
      <dsp:spPr>
        <a:xfrm>
          <a:off x="6031210" y="2752661"/>
          <a:ext cx="384912" cy="1789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9834"/>
              </a:lnTo>
              <a:lnTo>
                <a:pt x="384912" y="178983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AA8E7-A227-4706-B2AB-4D367D55196F}">
      <dsp:nvSpPr>
        <dsp:cNvPr id="0" name=""/>
        <dsp:cNvSpPr/>
      </dsp:nvSpPr>
      <dsp:spPr>
        <a:xfrm>
          <a:off x="6031210" y="2752661"/>
          <a:ext cx="384912" cy="707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077"/>
              </a:lnTo>
              <a:lnTo>
                <a:pt x="384912" y="707077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36C7D-A698-49FF-8139-DC014A567E12}">
      <dsp:nvSpPr>
        <dsp:cNvPr id="0" name=""/>
        <dsp:cNvSpPr/>
      </dsp:nvSpPr>
      <dsp:spPr>
        <a:xfrm>
          <a:off x="3672540" y="1675479"/>
          <a:ext cx="3029673" cy="314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552"/>
              </a:lnTo>
              <a:lnTo>
                <a:pt x="3029673" y="154552"/>
              </a:lnTo>
              <a:lnTo>
                <a:pt x="3029673" y="314677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5832F-5FE6-416B-A433-A2C2477F6B7E}">
      <dsp:nvSpPr>
        <dsp:cNvPr id="0" name=""/>
        <dsp:cNvSpPr/>
      </dsp:nvSpPr>
      <dsp:spPr>
        <a:xfrm>
          <a:off x="4033448" y="2752661"/>
          <a:ext cx="384912" cy="1789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9834"/>
              </a:lnTo>
              <a:lnTo>
                <a:pt x="384912" y="178983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A5C33-92EA-4963-B58F-0B28DC8C17CC}">
      <dsp:nvSpPr>
        <dsp:cNvPr id="0" name=""/>
        <dsp:cNvSpPr/>
      </dsp:nvSpPr>
      <dsp:spPr>
        <a:xfrm>
          <a:off x="4033448" y="2752661"/>
          <a:ext cx="384912" cy="707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077"/>
              </a:lnTo>
              <a:lnTo>
                <a:pt x="384912" y="707077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4AD95-2559-4E37-82FD-2028978E6281}">
      <dsp:nvSpPr>
        <dsp:cNvPr id="0" name=""/>
        <dsp:cNvSpPr/>
      </dsp:nvSpPr>
      <dsp:spPr>
        <a:xfrm>
          <a:off x="3672540" y="1675479"/>
          <a:ext cx="1031912" cy="314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552"/>
              </a:lnTo>
              <a:lnTo>
                <a:pt x="1031912" y="154552"/>
              </a:lnTo>
              <a:lnTo>
                <a:pt x="1031912" y="314677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5185A-FA63-4720-A8C5-D0DF1D3EB77F}">
      <dsp:nvSpPr>
        <dsp:cNvPr id="0" name=""/>
        <dsp:cNvSpPr/>
      </dsp:nvSpPr>
      <dsp:spPr>
        <a:xfrm>
          <a:off x="2035687" y="2752661"/>
          <a:ext cx="397020" cy="1753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3523"/>
              </a:lnTo>
              <a:lnTo>
                <a:pt x="397020" y="1753523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A77CB-CDD7-4DF4-AD09-25A04340614D}">
      <dsp:nvSpPr>
        <dsp:cNvPr id="0" name=""/>
        <dsp:cNvSpPr/>
      </dsp:nvSpPr>
      <dsp:spPr>
        <a:xfrm>
          <a:off x="2035687" y="2752661"/>
          <a:ext cx="384912" cy="707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077"/>
              </a:lnTo>
              <a:lnTo>
                <a:pt x="384912" y="707077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BD641-FEE7-45FA-8FC6-C243B972FC5E}">
      <dsp:nvSpPr>
        <dsp:cNvPr id="0" name=""/>
        <dsp:cNvSpPr/>
      </dsp:nvSpPr>
      <dsp:spPr>
        <a:xfrm>
          <a:off x="2706691" y="1675479"/>
          <a:ext cx="965848" cy="314677"/>
        </a:xfrm>
        <a:custGeom>
          <a:avLst/>
          <a:gdLst/>
          <a:ahLst/>
          <a:cxnLst/>
          <a:rect l="0" t="0" r="0" b="0"/>
          <a:pathLst>
            <a:path>
              <a:moveTo>
                <a:pt x="965848" y="0"/>
              </a:moveTo>
              <a:lnTo>
                <a:pt x="965848" y="154552"/>
              </a:lnTo>
              <a:lnTo>
                <a:pt x="0" y="154552"/>
              </a:lnTo>
              <a:lnTo>
                <a:pt x="0" y="314677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DFC9F-3E8F-49AE-9DBA-508B9966CBCE}">
      <dsp:nvSpPr>
        <dsp:cNvPr id="0" name=""/>
        <dsp:cNvSpPr/>
      </dsp:nvSpPr>
      <dsp:spPr>
        <a:xfrm>
          <a:off x="167750" y="2752661"/>
          <a:ext cx="265365" cy="1762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2627"/>
              </a:lnTo>
              <a:lnTo>
                <a:pt x="265365" y="1762627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C4FE3-601A-4B07-B7DF-3BE059D776E5}">
      <dsp:nvSpPr>
        <dsp:cNvPr id="0" name=""/>
        <dsp:cNvSpPr/>
      </dsp:nvSpPr>
      <dsp:spPr>
        <a:xfrm>
          <a:off x="167750" y="2752661"/>
          <a:ext cx="255087" cy="707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077"/>
              </a:lnTo>
              <a:lnTo>
                <a:pt x="255087" y="707077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5AA4E-887B-4D7B-816D-19EE6FD89714}">
      <dsp:nvSpPr>
        <dsp:cNvPr id="0" name=""/>
        <dsp:cNvSpPr/>
      </dsp:nvSpPr>
      <dsp:spPr>
        <a:xfrm>
          <a:off x="838754" y="1675479"/>
          <a:ext cx="2833785" cy="314677"/>
        </a:xfrm>
        <a:custGeom>
          <a:avLst/>
          <a:gdLst/>
          <a:ahLst/>
          <a:cxnLst/>
          <a:rect l="0" t="0" r="0" b="0"/>
          <a:pathLst>
            <a:path>
              <a:moveTo>
                <a:pt x="2833785" y="0"/>
              </a:moveTo>
              <a:lnTo>
                <a:pt x="2833785" y="154552"/>
              </a:lnTo>
              <a:lnTo>
                <a:pt x="0" y="154552"/>
              </a:lnTo>
              <a:lnTo>
                <a:pt x="0" y="314677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C3B8C-B30B-476E-BC2E-6F1857CC5F1A}">
      <dsp:nvSpPr>
        <dsp:cNvPr id="0" name=""/>
        <dsp:cNvSpPr/>
      </dsp:nvSpPr>
      <dsp:spPr>
        <a:xfrm>
          <a:off x="2833785" y="912975"/>
          <a:ext cx="1677509" cy="7625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SUPERINTENDENTE</a:t>
          </a:r>
        </a:p>
      </dsp:txBody>
      <dsp:txXfrm>
        <a:off x="2833785" y="912975"/>
        <a:ext cx="1677509" cy="762504"/>
      </dsp:txXfrm>
    </dsp:sp>
    <dsp:sp modelId="{4C779DD9-3759-4E6E-9AA3-DAB27C7E7879}">
      <dsp:nvSpPr>
        <dsp:cNvPr id="0" name=""/>
        <dsp:cNvSpPr/>
      </dsp:nvSpPr>
      <dsp:spPr>
        <a:xfrm>
          <a:off x="0" y="1990157"/>
          <a:ext cx="1677509" cy="76250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SUPERVISÃO PRUDENCIAL DE SOLVÊNCIA</a:t>
          </a:r>
        </a:p>
      </dsp:txBody>
      <dsp:txXfrm>
        <a:off x="0" y="1990157"/>
        <a:ext cx="1677509" cy="762504"/>
      </dsp:txXfrm>
    </dsp:sp>
    <dsp:sp modelId="{9F3E87F4-21B7-44EE-BD2A-4B3CDD8FF1F3}">
      <dsp:nvSpPr>
        <dsp:cNvPr id="0" name=""/>
        <dsp:cNvSpPr/>
      </dsp:nvSpPr>
      <dsp:spPr>
        <a:xfrm>
          <a:off x="422838" y="3078487"/>
          <a:ext cx="1525008" cy="7625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FISCALIZAÇÃO</a:t>
          </a:r>
        </a:p>
      </dsp:txBody>
      <dsp:txXfrm>
        <a:off x="422838" y="3078487"/>
        <a:ext cx="1525008" cy="762504"/>
      </dsp:txXfrm>
    </dsp:sp>
    <dsp:sp modelId="{E6580C77-BC14-4C97-B566-411FF2192D72}">
      <dsp:nvSpPr>
        <dsp:cNvPr id="0" name=""/>
        <dsp:cNvSpPr/>
      </dsp:nvSpPr>
      <dsp:spPr>
        <a:xfrm>
          <a:off x="433116" y="4134037"/>
          <a:ext cx="1525008" cy="7625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MONITORAMENTO</a:t>
          </a:r>
        </a:p>
      </dsp:txBody>
      <dsp:txXfrm>
        <a:off x="433116" y="4134037"/>
        <a:ext cx="1525008" cy="762504"/>
      </dsp:txXfrm>
    </dsp:sp>
    <dsp:sp modelId="{0958054A-8531-49E7-93DA-86CC71111AA9}">
      <dsp:nvSpPr>
        <dsp:cNvPr id="0" name=""/>
        <dsp:cNvSpPr/>
      </dsp:nvSpPr>
      <dsp:spPr>
        <a:xfrm>
          <a:off x="1867936" y="1990157"/>
          <a:ext cx="1677509" cy="76250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SUPERVISÃO  DE CONDUTA</a:t>
          </a:r>
        </a:p>
      </dsp:txBody>
      <dsp:txXfrm>
        <a:off x="1867936" y="1990157"/>
        <a:ext cx="1677509" cy="762504"/>
      </dsp:txXfrm>
    </dsp:sp>
    <dsp:sp modelId="{F144D992-0900-45CF-AC26-CDD6B3C06889}">
      <dsp:nvSpPr>
        <dsp:cNvPr id="0" name=""/>
        <dsp:cNvSpPr/>
      </dsp:nvSpPr>
      <dsp:spPr>
        <a:xfrm>
          <a:off x="2420599" y="3078487"/>
          <a:ext cx="1525008" cy="7625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FISCALIZAÇÃO</a:t>
          </a:r>
        </a:p>
      </dsp:txBody>
      <dsp:txXfrm>
        <a:off x="2420599" y="3078487"/>
        <a:ext cx="1525008" cy="762504"/>
      </dsp:txXfrm>
    </dsp:sp>
    <dsp:sp modelId="{F33F0EE5-8B84-44F5-8658-CC4106567CD8}">
      <dsp:nvSpPr>
        <dsp:cNvPr id="0" name=""/>
        <dsp:cNvSpPr/>
      </dsp:nvSpPr>
      <dsp:spPr>
        <a:xfrm>
          <a:off x="2432708" y="4124933"/>
          <a:ext cx="1525008" cy="7625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MONITORAMENTO E REGISTRO DE PRODUTOS E CORRETORES </a:t>
          </a:r>
        </a:p>
      </dsp:txBody>
      <dsp:txXfrm>
        <a:off x="2432708" y="4124933"/>
        <a:ext cx="1525008" cy="762504"/>
      </dsp:txXfrm>
    </dsp:sp>
    <dsp:sp modelId="{DCB761B0-E42B-44FB-A83B-060909007757}">
      <dsp:nvSpPr>
        <dsp:cNvPr id="0" name=""/>
        <dsp:cNvSpPr/>
      </dsp:nvSpPr>
      <dsp:spPr>
        <a:xfrm>
          <a:off x="3865697" y="1990157"/>
          <a:ext cx="1677509" cy="76250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ORGANIZAÇÃO DO SISTEMA DE SEGUROS PRIVADOS</a:t>
          </a:r>
        </a:p>
      </dsp:txBody>
      <dsp:txXfrm>
        <a:off x="3865697" y="1990157"/>
        <a:ext cx="1677509" cy="762504"/>
      </dsp:txXfrm>
    </dsp:sp>
    <dsp:sp modelId="{D33905EB-7C87-4B68-B896-672114669FD9}">
      <dsp:nvSpPr>
        <dsp:cNvPr id="0" name=""/>
        <dsp:cNvSpPr/>
      </dsp:nvSpPr>
      <dsp:spPr>
        <a:xfrm>
          <a:off x="4418361" y="3078487"/>
          <a:ext cx="1525008" cy="7625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AUTORIZAÇÕES E LIQUIDAÇÕES</a:t>
          </a:r>
        </a:p>
      </dsp:txBody>
      <dsp:txXfrm>
        <a:off x="4418361" y="3078487"/>
        <a:ext cx="1525008" cy="762504"/>
      </dsp:txXfrm>
    </dsp:sp>
    <dsp:sp modelId="{27CF9A81-460C-4778-8A0E-D84C7484ECA6}">
      <dsp:nvSpPr>
        <dsp:cNvPr id="0" name=""/>
        <dsp:cNvSpPr/>
      </dsp:nvSpPr>
      <dsp:spPr>
        <a:xfrm>
          <a:off x="4418361" y="4161243"/>
          <a:ext cx="1525008" cy="7625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JULGAMENTOS</a:t>
          </a:r>
        </a:p>
      </dsp:txBody>
      <dsp:txXfrm>
        <a:off x="4418361" y="4161243"/>
        <a:ext cx="1525008" cy="762504"/>
      </dsp:txXfrm>
    </dsp:sp>
    <dsp:sp modelId="{2249DAC0-FFA7-4CFB-96FB-E9E5CF7CF15C}">
      <dsp:nvSpPr>
        <dsp:cNvPr id="0" name=""/>
        <dsp:cNvSpPr/>
      </dsp:nvSpPr>
      <dsp:spPr>
        <a:xfrm>
          <a:off x="5863459" y="1990157"/>
          <a:ext cx="1677509" cy="76250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ADMINISTRAÇÃO</a:t>
          </a:r>
        </a:p>
      </dsp:txBody>
      <dsp:txXfrm>
        <a:off x="5863459" y="1990157"/>
        <a:ext cx="1677509" cy="762504"/>
      </dsp:txXfrm>
    </dsp:sp>
    <dsp:sp modelId="{E21867DB-2724-4E91-ABAD-10819EDBC321}">
      <dsp:nvSpPr>
        <dsp:cNvPr id="0" name=""/>
        <dsp:cNvSpPr/>
      </dsp:nvSpPr>
      <dsp:spPr>
        <a:xfrm>
          <a:off x="6416122" y="3078487"/>
          <a:ext cx="1525008" cy="7625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ADMINISTRAÇÃO E PLANEJAMENTO</a:t>
          </a:r>
        </a:p>
      </dsp:txBody>
      <dsp:txXfrm>
        <a:off x="6416122" y="3078487"/>
        <a:ext cx="1525008" cy="762504"/>
      </dsp:txXfrm>
    </dsp:sp>
    <dsp:sp modelId="{30B463FA-EEF1-4CC8-94BA-93AFFC98D8E2}">
      <dsp:nvSpPr>
        <dsp:cNvPr id="0" name=""/>
        <dsp:cNvSpPr/>
      </dsp:nvSpPr>
      <dsp:spPr>
        <a:xfrm>
          <a:off x="6416122" y="4161243"/>
          <a:ext cx="1525008" cy="7625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TECNOLOGIA DA INFORMAÇÃO</a:t>
          </a:r>
        </a:p>
      </dsp:txBody>
      <dsp:txXfrm>
        <a:off x="6416122" y="4161243"/>
        <a:ext cx="1525008" cy="7625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85DB7-0532-4394-A609-D7B4C1F3F2D6}">
      <dsp:nvSpPr>
        <dsp:cNvPr id="0" name=""/>
        <dsp:cNvSpPr/>
      </dsp:nvSpPr>
      <dsp:spPr>
        <a:xfrm rot="10800000">
          <a:off x="1702693" y="2365"/>
          <a:ext cx="6080760" cy="68429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1754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ea typeface="Calibri" pitchFamily="34" charset="0"/>
            </a:rPr>
            <a:t>ESTABILIDADE DA GESTÃO</a:t>
          </a:r>
          <a:endParaRPr lang="pt-BR" sz="1900" kern="1200" dirty="0"/>
        </a:p>
      </dsp:txBody>
      <dsp:txXfrm rot="10800000">
        <a:off x="1873766" y="2365"/>
        <a:ext cx="5909687" cy="684293"/>
      </dsp:txXfrm>
    </dsp:sp>
    <dsp:sp modelId="{2189769E-9E9A-46DB-8CB0-28566668D066}">
      <dsp:nvSpPr>
        <dsp:cNvPr id="0" name=""/>
        <dsp:cNvSpPr/>
      </dsp:nvSpPr>
      <dsp:spPr>
        <a:xfrm>
          <a:off x="1360546" y="2365"/>
          <a:ext cx="684293" cy="684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1638092-5F3F-4F26-A7B5-337C8E5DF65F}">
      <dsp:nvSpPr>
        <dsp:cNvPr id="0" name=""/>
        <dsp:cNvSpPr/>
      </dsp:nvSpPr>
      <dsp:spPr>
        <a:xfrm rot="10800000">
          <a:off x="1702693" y="890925"/>
          <a:ext cx="6080760" cy="68429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1754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ea typeface="Calibri" pitchFamily="34" charset="0"/>
            </a:rPr>
            <a:t>NOVA ESTRUTURA</a:t>
          </a:r>
          <a:endParaRPr lang="pt-BR" sz="1900" kern="1200" dirty="0"/>
        </a:p>
      </dsp:txBody>
      <dsp:txXfrm rot="10800000">
        <a:off x="1873766" y="890925"/>
        <a:ext cx="5909687" cy="684293"/>
      </dsp:txXfrm>
    </dsp:sp>
    <dsp:sp modelId="{C9E12BDD-F529-4549-B2F8-A9C69BD64379}">
      <dsp:nvSpPr>
        <dsp:cNvPr id="0" name=""/>
        <dsp:cNvSpPr/>
      </dsp:nvSpPr>
      <dsp:spPr>
        <a:xfrm>
          <a:off x="1360546" y="890925"/>
          <a:ext cx="684293" cy="684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34BECDA-63E7-4D7C-8690-9644D6FDDD8C}">
      <dsp:nvSpPr>
        <dsp:cNvPr id="0" name=""/>
        <dsp:cNvSpPr/>
      </dsp:nvSpPr>
      <dsp:spPr>
        <a:xfrm rot="10800000">
          <a:off x="1702693" y="1779485"/>
          <a:ext cx="6080760" cy="68429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1754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ea typeface="Calibri" pitchFamily="34" charset="0"/>
            </a:rPr>
            <a:t>MODERNIZAÇÃO: SUPERVISÃO ELETRÔNICA</a:t>
          </a:r>
          <a:endParaRPr lang="pt-BR" sz="1900" kern="1200" dirty="0"/>
        </a:p>
      </dsp:txBody>
      <dsp:txXfrm rot="10800000">
        <a:off x="1873766" y="1779485"/>
        <a:ext cx="5909687" cy="684293"/>
      </dsp:txXfrm>
    </dsp:sp>
    <dsp:sp modelId="{8C963DCD-91F4-4E9E-AB88-2B347E618164}">
      <dsp:nvSpPr>
        <dsp:cNvPr id="0" name=""/>
        <dsp:cNvSpPr/>
      </dsp:nvSpPr>
      <dsp:spPr>
        <a:xfrm>
          <a:off x="1360546" y="1779485"/>
          <a:ext cx="684293" cy="684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B2C4420-474C-4030-BF95-60FE7D15C77B}">
      <dsp:nvSpPr>
        <dsp:cNvPr id="0" name=""/>
        <dsp:cNvSpPr/>
      </dsp:nvSpPr>
      <dsp:spPr>
        <a:xfrm rot="10800000">
          <a:off x="1702693" y="2668044"/>
          <a:ext cx="6080760" cy="68429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1754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ea typeface="Calibri" pitchFamily="34" charset="0"/>
            </a:rPr>
            <a:t>IMPLEMENTAÇÃO DA AUTORREGULAÇÃO DE CORRRETORES</a:t>
          </a:r>
          <a:endParaRPr lang="pt-BR" sz="1900" kern="1200" dirty="0"/>
        </a:p>
      </dsp:txBody>
      <dsp:txXfrm rot="10800000">
        <a:off x="1873766" y="2668044"/>
        <a:ext cx="5909687" cy="684293"/>
      </dsp:txXfrm>
    </dsp:sp>
    <dsp:sp modelId="{D98E42EC-424A-4A33-83E0-84B1F1A4B086}">
      <dsp:nvSpPr>
        <dsp:cNvPr id="0" name=""/>
        <dsp:cNvSpPr/>
      </dsp:nvSpPr>
      <dsp:spPr>
        <a:xfrm>
          <a:off x="1360546" y="2668044"/>
          <a:ext cx="684293" cy="684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40797B7-EEA0-4921-BC91-DB2D1E93044F}">
      <dsp:nvSpPr>
        <dsp:cNvPr id="0" name=""/>
        <dsp:cNvSpPr/>
      </dsp:nvSpPr>
      <dsp:spPr>
        <a:xfrm rot="10800000">
          <a:off x="1702693" y="3556604"/>
          <a:ext cx="6080760" cy="68429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1754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ea typeface="Calibri" pitchFamily="34" charset="0"/>
            </a:rPr>
            <a:t>NOVO MARCO REGULATÓRIO</a:t>
          </a:r>
          <a:endParaRPr lang="pt-BR" sz="1900" kern="1200" dirty="0"/>
        </a:p>
      </dsp:txBody>
      <dsp:txXfrm rot="10800000">
        <a:off x="1873766" y="3556604"/>
        <a:ext cx="5909687" cy="684293"/>
      </dsp:txXfrm>
    </dsp:sp>
    <dsp:sp modelId="{AA8E4C64-5043-4A10-9001-6F76E9C39E6A}">
      <dsp:nvSpPr>
        <dsp:cNvPr id="0" name=""/>
        <dsp:cNvSpPr/>
      </dsp:nvSpPr>
      <dsp:spPr>
        <a:xfrm>
          <a:off x="1360546" y="3556604"/>
          <a:ext cx="684293" cy="684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BCA62DF-8CF6-4387-B0DB-12A10C980486}">
      <dsp:nvSpPr>
        <dsp:cNvPr id="0" name=""/>
        <dsp:cNvSpPr/>
      </dsp:nvSpPr>
      <dsp:spPr>
        <a:xfrm rot="10800000">
          <a:off x="1702693" y="4445164"/>
          <a:ext cx="6080760" cy="684293"/>
        </a:xfrm>
        <a:prstGeom prst="homePlat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1754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ea typeface="Calibri" pitchFamily="34" charset="0"/>
            </a:rPr>
            <a:t>DESENVOLVIMENTO DO MERCADO</a:t>
          </a:r>
          <a:endParaRPr lang="pt-BR" sz="1900" kern="1200" dirty="0"/>
        </a:p>
      </dsp:txBody>
      <dsp:txXfrm rot="10800000">
        <a:off x="1873766" y="4445164"/>
        <a:ext cx="5909687" cy="684293"/>
      </dsp:txXfrm>
    </dsp:sp>
    <dsp:sp modelId="{9090FF4A-7512-48DB-A930-F6420E03452E}">
      <dsp:nvSpPr>
        <dsp:cNvPr id="0" name=""/>
        <dsp:cNvSpPr/>
      </dsp:nvSpPr>
      <dsp:spPr>
        <a:xfrm>
          <a:off x="1360546" y="4445164"/>
          <a:ext cx="684293" cy="684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FCFCA-6F0C-41D3-BEEA-A47BF636ABCE}">
      <dsp:nvSpPr>
        <dsp:cNvPr id="0" name=""/>
        <dsp:cNvSpPr/>
      </dsp:nvSpPr>
      <dsp:spPr>
        <a:xfrm rot="5400000">
          <a:off x="268965" y="2808394"/>
          <a:ext cx="798284" cy="1328327"/>
        </a:xfrm>
        <a:prstGeom prst="corner">
          <a:avLst>
            <a:gd name="adj1" fmla="val 16120"/>
            <a:gd name="adj2" fmla="val 16110"/>
          </a:avLst>
        </a:prstGeom>
        <a:solidFill>
          <a:srgbClr val="3979B3"/>
        </a:solidFill>
        <a:ln w="25400" cap="flat" cmpd="sng" algn="ctr">
          <a:solidFill>
            <a:srgbClr val="3979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F1CAF-4DF5-4638-87B0-81F9A7AD01E1}">
      <dsp:nvSpPr>
        <dsp:cNvPr id="0" name=""/>
        <dsp:cNvSpPr/>
      </dsp:nvSpPr>
      <dsp:spPr>
        <a:xfrm>
          <a:off x="135712" y="3205278"/>
          <a:ext cx="1199221" cy="105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Avaliação do Setor de Seguros - FSAP</a:t>
          </a:r>
        </a:p>
      </dsp:txBody>
      <dsp:txXfrm>
        <a:off x="135712" y="3205278"/>
        <a:ext cx="1199221" cy="1051187"/>
      </dsp:txXfrm>
    </dsp:sp>
    <dsp:sp modelId="{883F6D9B-3539-401E-996E-2920D25CAA8D}">
      <dsp:nvSpPr>
        <dsp:cNvPr id="0" name=""/>
        <dsp:cNvSpPr/>
      </dsp:nvSpPr>
      <dsp:spPr>
        <a:xfrm>
          <a:off x="1108665" y="2710601"/>
          <a:ext cx="226268" cy="226268"/>
        </a:xfrm>
        <a:prstGeom prst="triangle">
          <a:avLst>
            <a:gd name="adj" fmla="val 100000"/>
          </a:avLst>
        </a:prstGeom>
        <a:solidFill>
          <a:srgbClr val="3979B3"/>
        </a:solidFill>
        <a:ln w="25400" cap="flat" cmpd="sng" algn="ctr">
          <a:solidFill>
            <a:srgbClr val="3979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5E0D7-924A-45EC-B20B-00D68CD580D1}">
      <dsp:nvSpPr>
        <dsp:cNvPr id="0" name=""/>
        <dsp:cNvSpPr/>
      </dsp:nvSpPr>
      <dsp:spPr>
        <a:xfrm rot="5400000">
          <a:off x="1737047" y="2392557"/>
          <a:ext cx="798284" cy="1328327"/>
        </a:xfrm>
        <a:prstGeom prst="corner">
          <a:avLst>
            <a:gd name="adj1" fmla="val 16120"/>
            <a:gd name="adj2" fmla="val 16110"/>
          </a:avLst>
        </a:prstGeom>
        <a:solidFill>
          <a:srgbClr val="3979B3"/>
        </a:solidFill>
        <a:ln w="25400" cap="flat" cmpd="sng" algn="ctr">
          <a:solidFill>
            <a:srgbClr val="3979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D8648-3F97-43BF-880D-F9F4920FE78B}">
      <dsp:nvSpPr>
        <dsp:cNvPr id="0" name=""/>
        <dsp:cNvSpPr/>
      </dsp:nvSpPr>
      <dsp:spPr>
        <a:xfrm>
          <a:off x="3075292" y="2425677"/>
          <a:ext cx="1204030" cy="1156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Comissão para acompanhamento do grau de aderência aos </a:t>
          </a:r>
          <a:r>
            <a:rPr lang="pt-BR" sz="1200" kern="1200" dirty="0" err="1"/>
            <a:t>PBSs</a:t>
          </a:r>
          <a:r>
            <a:rPr lang="pt-BR" sz="1200" kern="1200" dirty="0"/>
            <a:t> da IAIS</a:t>
          </a:r>
        </a:p>
      </dsp:txBody>
      <dsp:txXfrm>
        <a:off x="3075292" y="2425677"/>
        <a:ext cx="1204030" cy="1156306"/>
      </dsp:txXfrm>
    </dsp:sp>
    <dsp:sp modelId="{C666710F-670C-4575-A496-DC4852796C38}">
      <dsp:nvSpPr>
        <dsp:cNvPr id="0" name=""/>
        <dsp:cNvSpPr/>
      </dsp:nvSpPr>
      <dsp:spPr>
        <a:xfrm>
          <a:off x="2576746" y="2294764"/>
          <a:ext cx="226268" cy="226268"/>
        </a:xfrm>
        <a:prstGeom prst="triangle">
          <a:avLst>
            <a:gd name="adj" fmla="val 100000"/>
          </a:avLst>
        </a:prstGeom>
        <a:solidFill>
          <a:srgbClr val="3979B3"/>
        </a:solidFill>
        <a:ln w="25400" cap="flat" cmpd="sng" algn="ctr">
          <a:solidFill>
            <a:srgbClr val="3979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6522E-C9DA-4CDB-956E-814064C2DEE0}">
      <dsp:nvSpPr>
        <dsp:cNvPr id="0" name=""/>
        <dsp:cNvSpPr/>
      </dsp:nvSpPr>
      <dsp:spPr>
        <a:xfrm rot="5400000">
          <a:off x="3205128" y="2029278"/>
          <a:ext cx="798284" cy="1328327"/>
        </a:xfrm>
        <a:prstGeom prst="corner">
          <a:avLst>
            <a:gd name="adj1" fmla="val 16120"/>
            <a:gd name="adj2" fmla="val 16110"/>
          </a:avLst>
        </a:prstGeom>
        <a:solidFill>
          <a:srgbClr val="3979B3"/>
        </a:solidFill>
        <a:ln w="25400" cap="flat" cmpd="sng" algn="ctr">
          <a:solidFill>
            <a:srgbClr val="3979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74BE08-D038-46D3-9A22-67D114148B31}">
      <dsp:nvSpPr>
        <dsp:cNvPr id="0" name=""/>
        <dsp:cNvSpPr/>
      </dsp:nvSpPr>
      <dsp:spPr>
        <a:xfrm>
          <a:off x="3071874" y="2426162"/>
          <a:ext cx="1199221" cy="105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 dirty="0"/>
        </a:p>
      </dsp:txBody>
      <dsp:txXfrm>
        <a:off x="3071874" y="2426162"/>
        <a:ext cx="1199221" cy="1051187"/>
      </dsp:txXfrm>
    </dsp:sp>
    <dsp:sp modelId="{42C06A7B-DA1A-43EC-B339-D2A809B79FD5}">
      <dsp:nvSpPr>
        <dsp:cNvPr id="0" name=""/>
        <dsp:cNvSpPr/>
      </dsp:nvSpPr>
      <dsp:spPr>
        <a:xfrm>
          <a:off x="4044827" y="1931486"/>
          <a:ext cx="226268" cy="226268"/>
        </a:xfrm>
        <a:prstGeom prst="triangle">
          <a:avLst>
            <a:gd name="adj" fmla="val 100000"/>
          </a:avLst>
        </a:prstGeom>
        <a:solidFill>
          <a:srgbClr val="3979B3"/>
        </a:solidFill>
        <a:ln w="25400" cap="flat" cmpd="sng" algn="ctr">
          <a:solidFill>
            <a:srgbClr val="3979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66F46-FE9C-4906-A7C6-343C83AF8F44}">
      <dsp:nvSpPr>
        <dsp:cNvPr id="0" name=""/>
        <dsp:cNvSpPr/>
      </dsp:nvSpPr>
      <dsp:spPr>
        <a:xfrm rot="5400000">
          <a:off x="4673209" y="1499266"/>
          <a:ext cx="798284" cy="1328327"/>
        </a:xfrm>
        <a:prstGeom prst="corner">
          <a:avLst>
            <a:gd name="adj1" fmla="val 16120"/>
            <a:gd name="adj2" fmla="val 16110"/>
          </a:avLst>
        </a:prstGeom>
        <a:solidFill>
          <a:srgbClr val="3979B3"/>
        </a:solidFill>
        <a:ln w="25400" cap="flat" cmpd="sng" algn="ctr">
          <a:solidFill>
            <a:srgbClr val="3979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DBEED-653D-4AE9-A15C-BFECF848861D}">
      <dsp:nvSpPr>
        <dsp:cNvPr id="0" name=""/>
        <dsp:cNvSpPr/>
      </dsp:nvSpPr>
      <dsp:spPr>
        <a:xfrm>
          <a:off x="4530494" y="1896639"/>
          <a:ext cx="1199221" cy="1384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Planejamento Estratégico – metas de melhoria do grau de aderência aos </a:t>
          </a:r>
          <a:r>
            <a:rPr lang="pt-BR" sz="1200" kern="1200" dirty="0" err="1"/>
            <a:t>PBSs</a:t>
          </a:r>
          <a:r>
            <a:rPr lang="pt-BR" sz="1200" kern="1200" dirty="0"/>
            <a:t> da IAIS</a:t>
          </a:r>
        </a:p>
      </dsp:txBody>
      <dsp:txXfrm>
        <a:off x="4530494" y="1896639"/>
        <a:ext cx="1199221" cy="1384656"/>
      </dsp:txXfrm>
    </dsp:sp>
    <dsp:sp modelId="{0F1FA4E3-CB00-4182-B01C-40462E88AAF5}">
      <dsp:nvSpPr>
        <dsp:cNvPr id="0" name=""/>
        <dsp:cNvSpPr/>
      </dsp:nvSpPr>
      <dsp:spPr>
        <a:xfrm>
          <a:off x="5512909" y="1401473"/>
          <a:ext cx="226268" cy="226268"/>
        </a:xfrm>
        <a:prstGeom prst="triangle">
          <a:avLst>
            <a:gd name="adj" fmla="val 100000"/>
          </a:avLst>
        </a:prstGeom>
        <a:solidFill>
          <a:srgbClr val="3979B3"/>
        </a:solidFill>
        <a:ln w="25400" cap="flat" cmpd="sng" algn="ctr">
          <a:solidFill>
            <a:srgbClr val="3979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1FCB4-6AD1-429F-B961-FAA825BAA84F}">
      <dsp:nvSpPr>
        <dsp:cNvPr id="0" name=""/>
        <dsp:cNvSpPr/>
      </dsp:nvSpPr>
      <dsp:spPr>
        <a:xfrm rot="5400000">
          <a:off x="6141290" y="1135988"/>
          <a:ext cx="798284" cy="1328327"/>
        </a:xfrm>
        <a:prstGeom prst="corner">
          <a:avLst>
            <a:gd name="adj1" fmla="val 16120"/>
            <a:gd name="adj2" fmla="val 16110"/>
          </a:avLst>
        </a:prstGeom>
        <a:solidFill>
          <a:srgbClr val="3979B3"/>
        </a:solidFill>
        <a:ln w="25400" cap="flat" cmpd="sng" algn="ctr">
          <a:solidFill>
            <a:srgbClr val="3979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9DB50-DBA5-4D8F-A697-67D989874835}">
      <dsp:nvSpPr>
        <dsp:cNvPr id="0" name=""/>
        <dsp:cNvSpPr/>
      </dsp:nvSpPr>
      <dsp:spPr>
        <a:xfrm>
          <a:off x="6008037" y="1532872"/>
          <a:ext cx="1199221" cy="105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Criação da Comissão de Assuntos Internacionais (CAI)</a:t>
          </a:r>
        </a:p>
      </dsp:txBody>
      <dsp:txXfrm>
        <a:off x="6008037" y="1532872"/>
        <a:ext cx="1199221" cy="1051187"/>
      </dsp:txXfrm>
    </dsp:sp>
    <dsp:sp modelId="{FCFB4B4C-57C2-4F1E-BD5A-20FB288048D5}">
      <dsp:nvSpPr>
        <dsp:cNvPr id="0" name=""/>
        <dsp:cNvSpPr/>
      </dsp:nvSpPr>
      <dsp:spPr>
        <a:xfrm>
          <a:off x="6980990" y="1038195"/>
          <a:ext cx="226268" cy="226268"/>
        </a:xfrm>
        <a:prstGeom prst="triangle">
          <a:avLst>
            <a:gd name="adj" fmla="val 100000"/>
          </a:avLst>
        </a:prstGeom>
        <a:solidFill>
          <a:srgbClr val="3979B3"/>
        </a:solidFill>
        <a:ln w="25400" cap="flat" cmpd="sng" algn="ctr">
          <a:solidFill>
            <a:srgbClr val="3979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35B2F-ACF1-44CE-BE88-92475BCEACE5}">
      <dsp:nvSpPr>
        <dsp:cNvPr id="0" name=""/>
        <dsp:cNvSpPr/>
      </dsp:nvSpPr>
      <dsp:spPr>
        <a:xfrm rot="5400000">
          <a:off x="7609371" y="772710"/>
          <a:ext cx="798284" cy="1328327"/>
        </a:xfrm>
        <a:prstGeom prst="corner">
          <a:avLst>
            <a:gd name="adj1" fmla="val 16120"/>
            <a:gd name="adj2" fmla="val 16110"/>
          </a:avLst>
        </a:prstGeom>
        <a:solidFill>
          <a:srgbClr val="3979B3"/>
        </a:solidFill>
        <a:ln w="25400" cap="flat" cmpd="sng" algn="ctr">
          <a:solidFill>
            <a:srgbClr val="3979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9BCFE-391A-4F15-9430-C1EC53631552}">
      <dsp:nvSpPr>
        <dsp:cNvPr id="0" name=""/>
        <dsp:cNvSpPr/>
      </dsp:nvSpPr>
      <dsp:spPr>
        <a:xfrm>
          <a:off x="1590495" y="2808448"/>
          <a:ext cx="1199221" cy="105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Grupos de Trabalho para acompanhamento dos subcomitês da IAIS </a:t>
          </a:r>
        </a:p>
      </dsp:txBody>
      <dsp:txXfrm>
        <a:off x="1590495" y="2808448"/>
        <a:ext cx="1199221" cy="1051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925" cy="49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8" tIns="44553" rIns="89108" bIns="44553" numCol="1" anchor="t" anchorCtr="0" compatLnSpc="1">
            <a:prstTxWarp prst="textNoShape">
              <a:avLst/>
            </a:prstTxWarp>
          </a:bodyPr>
          <a:lstStyle>
            <a:lvl1pPr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53" y="0"/>
            <a:ext cx="2946925" cy="49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8" tIns="44553" rIns="89108" bIns="4455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6"/>
            <a:ext cx="2946925" cy="49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8" tIns="44553" rIns="89108" bIns="44553" numCol="1" anchor="b" anchorCtr="0" compatLnSpc="1">
            <a:prstTxWarp prst="textNoShape">
              <a:avLst/>
            </a:prstTxWarp>
          </a:bodyPr>
          <a:lstStyle>
            <a:lvl1pPr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53" y="9429306"/>
            <a:ext cx="2946925" cy="49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8" tIns="44553" rIns="89108" bIns="4455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fld id="{05F5F4F8-F250-4DDE-8AD2-2C08655C5F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515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925" cy="49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8" tIns="44553" rIns="89108" bIns="44553" numCol="1" anchor="t" anchorCtr="0" compatLnSpc="1">
            <a:prstTxWarp prst="textNoShape">
              <a:avLst/>
            </a:prstTxWarp>
          </a:bodyPr>
          <a:lstStyle>
            <a:lvl1pPr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53" y="0"/>
            <a:ext cx="2946925" cy="49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8" tIns="44553" rIns="89108" bIns="4455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65" y="4714653"/>
            <a:ext cx="4983947" cy="446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8" tIns="44553" rIns="89108" bIns="44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6"/>
            <a:ext cx="2946925" cy="49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8" tIns="44553" rIns="89108" bIns="44553" numCol="1" anchor="b" anchorCtr="0" compatLnSpc="1">
            <a:prstTxWarp prst="textNoShape">
              <a:avLst/>
            </a:prstTxWarp>
          </a:bodyPr>
          <a:lstStyle>
            <a:lvl1pPr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53" y="9429306"/>
            <a:ext cx="2946925" cy="49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8" tIns="44553" rIns="89108" bIns="4455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fld id="{4A502C4A-861D-45C1-9A6D-81EFF6EA1F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303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26319-0A85-4A38-87CD-48D7F440AA0B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682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>
              <a:ea typeface="Calibri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23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26319-0A85-4A38-87CD-48D7F440AA0B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494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26319-0A85-4A38-87CD-48D7F440AA0B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786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63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508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68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86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188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43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152650" cy="6126162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6305550" cy="612616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F996C9-5EFE-4FC5-9B87-C3104D8F17BD}" type="datetimeFigureOut">
              <a:rPr lang="pt-BR" smtClean="0"/>
              <a:t>17/04/2016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75B3F5-9627-4535-ADBA-262A9EA3FF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02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4" name="Título 1"/>
          <p:cNvSpPr txBox="1">
            <a:spLocks/>
          </p:cNvSpPr>
          <p:nvPr userDrawn="1"/>
        </p:nvSpPr>
        <p:spPr>
          <a:xfrm>
            <a:off x="467544" y="1628800"/>
            <a:ext cx="8229600" cy="46085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/>
          </a:p>
        </p:txBody>
      </p:sp>
      <p:pic>
        <p:nvPicPr>
          <p:cNvPr id="1028" name="Picture 1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" y="114300"/>
            <a:ext cx="1066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30" name="Line 18"/>
          <p:cNvSpPr>
            <a:spLocks noChangeShapeType="1"/>
          </p:cNvSpPr>
          <p:nvPr userDrawn="1"/>
        </p:nvSpPr>
        <p:spPr bwMode="auto">
          <a:xfrm>
            <a:off x="1219200" y="304800"/>
            <a:ext cx="7924800" cy="0"/>
          </a:xfrm>
          <a:prstGeom prst="line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pt-BR"/>
          </a:p>
        </p:txBody>
      </p:sp>
      <p:sp>
        <p:nvSpPr>
          <p:cNvPr id="64531" name="Line 19"/>
          <p:cNvSpPr>
            <a:spLocks noChangeShapeType="1"/>
          </p:cNvSpPr>
          <p:nvPr userDrawn="1"/>
        </p:nvSpPr>
        <p:spPr bwMode="auto">
          <a:xfrm>
            <a:off x="1219200" y="254000"/>
            <a:ext cx="7924800" cy="0"/>
          </a:xfrm>
          <a:prstGeom prst="line">
            <a:avLst/>
          </a:prstGeom>
          <a:noFill/>
          <a:ln w="762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pt-BR"/>
          </a:p>
        </p:txBody>
      </p:sp>
      <p:sp>
        <p:nvSpPr>
          <p:cNvPr id="64532" name="Line 20"/>
          <p:cNvSpPr>
            <a:spLocks noChangeShapeType="1"/>
          </p:cNvSpPr>
          <p:nvPr userDrawn="1"/>
        </p:nvSpPr>
        <p:spPr bwMode="auto">
          <a:xfrm>
            <a:off x="1219200" y="342900"/>
            <a:ext cx="7924800" cy="0"/>
          </a:xfrm>
          <a:prstGeom prst="line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6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83568" y="1340768"/>
            <a:ext cx="7772400" cy="4801945"/>
          </a:xfrm>
          <a:prstGeom prst="rect">
            <a:avLst/>
          </a:prstGeom>
        </p:spPr>
        <p:txBody>
          <a:bodyPr anchor="t"/>
          <a:lstStyle/>
          <a:p>
            <a:pPr eaLnBrk="0" hangingPunct="0">
              <a:defRPr/>
            </a:pPr>
            <a:endParaRPr lang="pt-BR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dirty="0"/>
          </a:p>
          <a:p>
            <a:pPr eaLnBrk="0" hangingPunct="0">
              <a:defRPr/>
            </a:pPr>
            <a:endParaRPr lang="pt-BR" dirty="0"/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8"/>
          <p:cNvSpPr txBox="1">
            <a:spLocks/>
          </p:cNvSpPr>
          <p:nvPr/>
        </p:nvSpPr>
        <p:spPr>
          <a:xfrm>
            <a:off x="965410" y="836712"/>
            <a:ext cx="7560840" cy="3168352"/>
          </a:xfrm>
          <a:prstGeom prst="rect">
            <a:avLst/>
          </a:prstGeom>
        </p:spPr>
        <p:txBody>
          <a:bodyPr rtlCol="0" anchor="t">
            <a:noAutofit/>
          </a:bodyPr>
          <a:lstStyle/>
          <a:p>
            <a:pPr lvl="0" algn="ctr" eaLnBrk="0" fontAlgn="auto" hangingPunct="0">
              <a:lnSpc>
                <a:spcPct val="150000"/>
              </a:lnSpc>
              <a:spcBef>
                <a:spcPts val="3000"/>
              </a:spcBef>
              <a:spcAft>
                <a:spcPts val="0"/>
              </a:spcAft>
              <a:defRPr/>
            </a:pPr>
            <a:r>
              <a:rPr lang="es-ES" sz="4000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Tendencias en la regulación: cambios recientes en la regulación y supervisión en Iberoamérica</a:t>
            </a:r>
            <a:endParaRPr kumimoji="0" lang="pt-BR" sz="4000" i="0" u="none" strike="noStrike" kern="0" cap="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195736" y="4140352"/>
            <a:ext cx="5318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Roberto Westenberger – Superintendente da Susep</a:t>
            </a: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83568" y="5829973"/>
            <a:ext cx="7772400" cy="432048"/>
          </a:xfrm>
        </p:spPr>
        <p:txBody>
          <a:bodyPr/>
          <a:lstStyle/>
          <a:p>
            <a:pPr lvl="0" algn="r">
              <a:spcBef>
                <a:spcPts val="600"/>
              </a:spcBef>
              <a:spcAft>
                <a:spcPts val="2400"/>
              </a:spcAft>
              <a:defRPr/>
            </a:pPr>
            <a:r>
              <a:rPr lang="pt-BR" sz="1800" b="0" kern="1200" cap="none" dirty="0">
                <a:solidFill>
                  <a:schemeClr val="tx1"/>
                </a:solidFill>
                <a:latin typeface="Tahoma" pitchFamily="34" charset="0"/>
                <a:ea typeface="+mn-ea"/>
                <a:cs typeface="Times New Roman" pitchFamily="18" charset="0"/>
              </a:rPr>
              <a:t>Abril/2016</a:t>
            </a:r>
            <a:endParaRPr lang="pt-BR" sz="1800" b="0" kern="1200" dirty="0">
              <a:solidFill>
                <a:schemeClr val="tx1"/>
              </a:solidFill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-7370" y="6381328"/>
            <a:ext cx="9213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XVII Conferencia sobre Regulación y Supervisión de Seguros en América Latina IAIS-ASSAL</a:t>
            </a:r>
            <a:endParaRPr lang="pt-BR" sz="20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4111" y="4779077"/>
            <a:ext cx="2323437" cy="13017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06533877"/>
              </p:ext>
            </p:extLst>
          </p:nvPr>
        </p:nvGraphicFramePr>
        <p:xfrm>
          <a:off x="292677" y="998652"/>
          <a:ext cx="8679284" cy="5294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92677" y="3666077"/>
            <a:ext cx="1387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2011/2012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835696" y="3245997"/>
            <a:ext cx="1157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FEV/2013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275856" y="2862157"/>
            <a:ext cx="1124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pt-BR" dirty="0"/>
              <a:t>AGO/2013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814527" y="2351501"/>
            <a:ext cx="1143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pt-BR" dirty="0"/>
              <a:t>SET/2013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318216" y="1981913"/>
            <a:ext cx="1176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pt-BR" dirty="0"/>
              <a:t>MAI/2015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779544" y="1615193"/>
            <a:ext cx="1104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pt-BR" dirty="0"/>
              <a:t>DEZ/2015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779544" y="2185988"/>
            <a:ext cx="1192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Designação de servidores para o </a:t>
            </a:r>
            <a:r>
              <a:rPr lang="pt-BR" sz="1200" dirty="0" err="1">
                <a:latin typeface="+mn-lt"/>
              </a:rPr>
              <a:t>Supervisory</a:t>
            </a:r>
            <a:r>
              <a:rPr lang="pt-BR" sz="1200" dirty="0">
                <a:latin typeface="+mn-lt"/>
              </a:rPr>
              <a:t> </a:t>
            </a:r>
            <a:r>
              <a:rPr lang="pt-BR" sz="1200" dirty="0" err="1">
                <a:latin typeface="+mn-lt"/>
              </a:rPr>
              <a:t>Cooperation</a:t>
            </a:r>
            <a:r>
              <a:rPr lang="pt-BR" sz="1200" dirty="0">
                <a:latin typeface="+mn-lt"/>
              </a:rPr>
              <a:t> Expert Team da IAIS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62347" y="4996988"/>
            <a:ext cx="9044246" cy="736268"/>
          </a:xfrm>
          <a:prstGeom prst="rightArrow">
            <a:avLst/>
          </a:prstGeom>
          <a:solidFill>
            <a:srgbClr val="3979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/>
              <a:t>AUTOAVALIAÇÃO E REVISÃO POR PARES DA IAIS</a:t>
            </a:r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540000" y="417600"/>
            <a:ext cx="8229600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pt-BR" sz="3600" b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Implementação dos PBS da IAIS</a:t>
            </a:r>
          </a:p>
        </p:txBody>
      </p:sp>
    </p:spTree>
    <p:extLst>
      <p:ext uri="{BB962C8B-B14F-4D97-AF65-F5344CB8AC3E}">
        <p14:creationId xmlns:p14="http://schemas.microsoft.com/office/powerpoint/2010/main" val="244580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540000" y="1344397"/>
            <a:ext cx="7772400" cy="4801945"/>
          </a:xfrm>
          <a:prstGeom prst="rect">
            <a:avLst/>
          </a:prstGeom>
        </p:spPr>
        <p:txBody>
          <a:bodyPr anchor="t"/>
          <a:lstStyle/>
          <a:p>
            <a:pPr eaLnBrk="0" hangingPunct="0">
              <a:defRPr/>
            </a:pPr>
            <a:endParaRPr lang="pt-BR" sz="54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54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54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54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54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5400" dirty="0">
              <a:latin typeface="+mn-lt"/>
            </a:endParaRPr>
          </a:p>
          <a:p>
            <a:pPr eaLnBrk="0" hangingPunct="0">
              <a:defRPr/>
            </a:pPr>
            <a:endParaRPr lang="pt-BR" sz="5400" dirty="0">
              <a:latin typeface="+mn-lt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5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5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5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40000" y="417600"/>
            <a:ext cx="8229600" cy="646331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3600" b="1" kern="1200" cap="none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Pilares de Atuação da SUSEP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353646142"/>
              </p:ext>
            </p:extLst>
          </p:nvPr>
        </p:nvGraphicFramePr>
        <p:xfrm>
          <a:off x="377930" y="1348724"/>
          <a:ext cx="8514550" cy="5329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688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540000" y="1344397"/>
            <a:ext cx="7772400" cy="4801945"/>
          </a:xfrm>
          <a:prstGeom prst="rect">
            <a:avLst/>
          </a:prstGeom>
        </p:spPr>
        <p:txBody>
          <a:bodyPr anchor="t"/>
          <a:lstStyle/>
          <a:p>
            <a:pPr eaLnBrk="0" hangingPunct="0">
              <a:defRPr/>
            </a:pPr>
            <a:endParaRPr lang="pt-BR" sz="54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54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54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54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54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5400" dirty="0">
              <a:latin typeface="+mn-lt"/>
            </a:endParaRPr>
          </a:p>
          <a:p>
            <a:pPr eaLnBrk="0" hangingPunct="0">
              <a:defRPr/>
            </a:pPr>
            <a:endParaRPr lang="pt-BR" sz="5400" dirty="0">
              <a:latin typeface="+mn-lt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sz="5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5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5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5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191924759"/>
              </p:ext>
            </p:extLst>
          </p:nvPr>
        </p:nvGraphicFramePr>
        <p:xfrm>
          <a:off x="395536" y="476672"/>
          <a:ext cx="851455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024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40000" y="417600"/>
            <a:ext cx="8229600" cy="1046440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3600" b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Projeto de Modernização</a:t>
            </a:r>
            <a:br>
              <a:rPr lang="pt-BR" sz="3600" b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</a:br>
            <a:r>
              <a:rPr lang="pt-BR" sz="2600" b="1" i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Automação e Processos</a:t>
            </a:r>
          </a:p>
        </p:txBody>
      </p:sp>
      <p:graphicFrame>
        <p:nvGraphicFramePr>
          <p:cNvPr id="34" name="Diagrama 33"/>
          <p:cNvGraphicFramePr/>
          <p:nvPr>
            <p:extLst>
              <p:ext uri="{D42A27DB-BD31-4B8C-83A1-F6EECF244321}">
                <p14:modId xmlns:p14="http://schemas.microsoft.com/office/powerpoint/2010/main" val="387123203"/>
              </p:ext>
            </p:extLst>
          </p:nvPr>
        </p:nvGraphicFramePr>
        <p:xfrm>
          <a:off x="0" y="1609545"/>
          <a:ext cx="9144000" cy="5131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709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" name="Diagrama 33"/>
          <p:cNvGraphicFramePr/>
          <p:nvPr>
            <p:extLst>
              <p:ext uri="{D42A27DB-BD31-4B8C-83A1-F6EECF244321}">
                <p14:modId xmlns:p14="http://schemas.microsoft.com/office/powerpoint/2010/main" val="2811493166"/>
              </p:ext>
            </p:extLst>
          </p:nvPr>
        </p:nvGraphicFramePr>
        <p:xfrm>
          <a:off x="0" y="1813600"/>
          <a:ext cx="9144000" cy="3259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540000" y="417600"/>
            <a:ext cx="8229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 sz="3600" b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Projeto de Modernização</a:t>
            </a:r>
            <a:br>
              <a:rPr lang="pt-BR" sz="3600" b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</a:br>
            <a:r>
              <a:rPr lang="pt-BR" sz="2600" b="1" i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Gestão e Recursos Humanos</a:t>
            </a:r>
          </a:p>
        </p:txBody>
      </p:sp>
    </p:spTree>
    <p:extLst>
      <p:ext uri="{BB962C8B-B14F-4D97-AF65-F5344CB8AC3E}">
        <p14:creationId xmlns:p14="http://schemas.microsoft.com/office/powerpoint/2010/main" val="3922640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" name="Diagrama 33"/>
          <p:cNvGraphicFramePr/>
          <p:nvPr>
            <p:extLst>
              <p:ext uri="{D42A27DB-BD31-4B8C-83A1-F6EECF244321}">
                <p14:modId xmlns:p14="http://schemas.microsoft.com/office/powerpoint/2010/main" val="151489532"/>
              </p:ext>
            </p:extLst>
          </p:nvPr>
        </p:nvGraphicFramePr>
        <p:xfrm>
          <a:off x="0" y="1681553"/>
          <a:ext cx="9144000" cy="4267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540000" y="417600"/>
            <a:ext cx="8229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 sz="3600" b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Projeto de Modernização</a:t>
            </a:r>
            <a:br>
              <a:rPr lang="pt-BR" sz="3600" b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</a:br>
            <a:r>
              <a:rPr lang="pt-BR" sz="2600" b="1" i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Legislação e Regulamentação</a:t>
            </a:r>
          </a:p>
        </p:txBody>
      </p:sp>
      <p:sp>
        <p:nvSpPr>
          <p:cNvPr id="3" name="Texto explicativo em seta para a esquerda 2"/>
          <p:cNvSpPr/>
          <p:nvPr/>
        </p:nvSpPr>
        <p:spPr bwMode="auto">
          <a:xfrm>
            <a:off x="7884368" y="4198272"/>
            <a:ext cx="1187624" cy="50405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4143"/>
            </a:avLst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Times New Roman" pitchFamily="18" charset="0"/>
              </a:rPr>
              <a:t>PBS 13</a:t>
            </a:r>
          </a:p>
        </p:txBody>
      </p:sp>
      <p:sp>
        <p:nvSpPr>
          <p:cNvPr id="7" name="Texto explicativo em seta para a esquerda 6"/>
          <p:cNvSpPr/>
          <p:nvPr/>
        </p:nvSpPr>
        <p:spPr bwMode="auto">
          <a:xfrm>
            <a:off x="7884368" y="5301208"/>
            <a:ext cx="1187624" cy="50405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4143"/>
            </a:avLst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Times New Roman" pitchFamily="18" charset="0"/>
              </a:rPr>
              <a:t> PBS 16 </a:t>
            </a:r>
          </a:p>
        </p:txBody>
      </p:sp>
    </p:spTree>
    <p:extLst>
      <p:ext uri="{BB962C8B-B14F-4D97-AF65-F5344CB8AC3E}">
        <p14:creationId xmlns:p14="http://schemas.microsoft.com/office/powerpoint/2010/main" val="2275325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" name="Diagrama 33"/>
          <p:cNvGraphicFramePr/>
          <p:nvPr>
            <p:extLst>
              <p:ext uri="{D42A27DB-BD31-4B8C-83A1-F6EECF244321}">
                <p14:modId xmlns:p14="http://schemas.microsoft.com/office/powerpoint/2010/main" val="1490945524"/>
              </p:ext>
            </p:extLst>
          </p:nvPr>
        </p:nvGraphicFramePr>
        <p:xfrm>
          <a:off x="0" y="1753561"/>
          <a:ext cx="9144000" cy="3115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540000" y="417600"/>
            <a:ext cx="8229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 sz="3600" b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Projeto de Modernização</a:t>
            </a:r>
            <a:br>
              <a:rPr lang="pt-BR" sz="3600" b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</a:br>
            <a:r>
              <a:rPr lang="pt-BR" sz="2600" b="1" i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Legislação e Regulamentação</a:t>
            </a:r>
          </a:p>
        </p:txBody>
      </p:sp>
    </p:spTree>
    <p:extLst>
      <p:ext uri="{BB962C8B-B14F-4D97-AF65-F5344CB8AC3E}">
        <p14:creationId xmlns:p14="http://schemas.microsoft.com/office/powerpoint/2010/main" val="3995389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40000" y="417600"/>
            <a:ext cx="8229600" cy="646331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3600" b="1" kern="1200" dirty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Nova Estrutura da Susep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396322889"/>
              </p:ext>
            </p:extLst>
          </p:nvPr>
        </p:nvGraphicFramePr>
        <p:xfrm>
          <a:off x="682504" y="908720"/>
          <a:ext cx="7944592" cy="5836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507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636224" y="433682"/>
            <a:ext cx="8229600" cy="646331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3600" b="1" kern="1200" dirty="0">
                <a:solidFill>
                  <a:srgbClr val="336699"/>
                </a:solidFill>
                <a:latin typeface="Tahoma" pitchFamily="34" charset="0"/>
                <a:cs typeface="Times New Roman" pitchFamily="18" charset="0"/>
              </a:rPr>
              <a:t>Principais Projetos para 2016</a:t>
            </a:r>
            <a:endParaRPr lang="pt-BR" sz="3600" b="1" kern="1200" dirty="0">
              <a:solidFill>
                <a:srgbClr val="336699"/>
              </a:solidFill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5" name="Diagrama 24"/>
          <p:cNvGraphicFramePr/>
          <p:nvPr>
            <p:extLst>
              <p:ext uri="{D42A27DB-BD31-4B8C-83A1-F6EECF244321}">
                <p14:modId xmlns:p14="http://schemas.microsoft.com/office/powerpoint/2010/main" val="3301371999"/>
              </p:ext>
            </p:extLst>
          </p:nvPr>
        </p:nvGraphicFramePr>
        <p:xfrm>
          <a:off x="0" y="1249505"/>
          <a:ext cx="9144000" cy="5131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0372014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eometrico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>
    <a:extraClrScheme>
      <a:clrScheme name="Geome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apresentação\Geometrico.pot</Template>
  <TotalTime>10502</TotalTime>
  <Words>373</Words>
  <Application>Microsoft Office PowerPoint</Application>
  <PresentationFormat>Apresentação na tela (4:3)</PresentationFormat>
  <Paragraphs>139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Wingdings</vt:lpstr>
      <vt:lpstr>Geometrico</vt:lpstr>
      <vt:lpstr>Abril/2016</vt:lpstr>
      <vt:lpstr>Pilares de Atuação da SUSEP</vt:lpstr>
      <vt:lpstr>Apresentação do PowerPoint</vt:lpstr>
      <vt:lpstr>Projeto de Modernização Automação e Processos</vt:lpstr>
      <vt:lpstr>Apresentação do PowerPoint</vt:lpstr>
      <vt:lpstr>Apresentação do PowerPoint</vt:lpstr>
      <vt:lpstr>Apresentação do PowerPoint</vt:lpstr>
      <vt:lpstr>Nova Estrutura da Susep</vt:lpstr>
      <vt:lpstr>Principais Projetos para 2016</vt:lpstr>
      <vt:lpstr>Apresentação do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do concurso / Analista Técnico – SUSEP/2010</dc:title>
  <dc:creator>lsasaki</dc:creator>
  <cp:lastModifiedBy>Roberto</cp:lastModifiedBy>
  <cp:revision>796</cp:revision>
  <cp:lastPrinted>2016-04-15T21:21:03Z</cp:lastPrinted>
  <dcterms:created xsi:type="dcterms:W3CDTF">2010-03-07T14:13:55Z</dcterms:created>
  <dcterms:modified xsi:type="dcterms:W3CDTF">2016-04-17T15:06:07Z</dcterms:modified>
</cp:coreProperties>
</file>