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77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C488A-91E3-4582-B9B1-48C2DA194A9B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1393D-36F2-4AD2-B15E-213F1201BB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5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934F-94DD-42B1-A7DB-8DBDDB6E3D34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5791200"/>
            <a:ext cx="609600" cy="502920"/>
          </a:xfrm>
          <a:ln>
            <a:noFill/>
          </a:ln>
        </p:spPr>
        <p:txBody>
          <a:bodyPr/>
          <a:lstStyle>
            <a:lvl1pPr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2EE-EBF5-4C43-9BC9-C1789AA20DA5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6E7-53E6-47B8-A567-EC58658E8DD6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766772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1B19-63AF-4969-9CF7-71B45D30A085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C030-CBE8-4C4E-A471-BFC9B713ED17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73D9-6D1B-4893-A60D-D4D8531DF6C5}" type="datetime1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D6F7-4611-496F-BA90-99AC638833FA}" type="datetime1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E665-B9A8-471E-A010-946A0F4F3FA2}" type="datetime1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C4B-F4A7-48FA-9AB4-D6B2C65DD0C5}" type="datetime1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71BF-4342-414A-A34B-670107FF7F9D}" type="datetime1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8A41-AB3A-4CF0-B107-F06D2A849AF0}" type="datetime1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81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D5E679-71FE-49CA-A8A2-AC6313D93CCC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Seminario</a:t>
            </a:r>
            <a:r>
              <a:rPr lang="en-US" dirty="0" smtClean="0"/>
              <a:t>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Regulación </a:t>
            </a:r>
            <a:r>
              <a:rPr lang="es-CL" smtClean="0"/>
              <a:t>&amp; Supervisión </a:t>
            </a:r>
            <a:r>
              <a:rPr lang="es-CL" dirty="0" smtClean="0"/>
              <a:t>DE CONDUCTA DE MERCADO</a:t>
            </a:r>
            <a:endParaRPr lang="es-CL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3559695"/>
            <a:ext cx="495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4800" dirty="0" smtClean="0">
                <a:solidFill>
                  <a:schemeClr val="bg1"/>
                </a:solidFill>
                <a:latin typeface="+mj-lt"/>
              </a:rPr>
              <a:t>Bienvenida </a:t>
            </a:r>
          </a:p>
          <a:p>
            <a:pPr algn="r"/>
            <a:r>
              <a:rPr lang="es-CL" sz="4800" dirty="0" smtClean="0">
                <a:solidFill>
                  <a:schemeClr val="bg1"/>
                </a:solidFill>
                <a:latin typeface="+mj-lt"/>
              </a:rPr>
              <a:t>y </a:t>
            </a:r>
          </a:p>
          <a:p>
            <a:pPr algn="r"/>
            <a:r>
              <a:rPr lang="es-CL" sz="4800" dirty="0" smtClean="0">
                <a:solidFill>
                  <a:schemeClr val="bg1"/>
                </a:solidFill>
                <a:latin typeface="+mj-lt"/>
              </a:rPr>
              <a:t>Perspectiva General</a:t>
            </a:r>
            <a:endParaRPr lang="es-CL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77000"/>
            <a:ext cx="2358390" cy="33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457200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0"/>
            <a:ext cx="7520940" cy="426720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1080" y="5791200"/>
            <a:ext cx="502920" cy="502920"/>
          </a:xfrm>
        </p:spPr>
        <p:txBody>
          <a:bodyPr/>
          <a:lstStyle/>
          <a:p>
            <a:fld id="{1C03530A-814D-4301-9D6A-DC58C03EA753}" type="slidenum">
              <a:rPr lang="en-US" smtClean="0">
                <a:latin typeface="+mj-lt"/>
              </a:rPr>
              <a:t>2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28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152</TotalTime>
  <Words>25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Seminar NAIC</vt:lpstr>
      <vt:lpstr>Seminario NAIC/ASSAL/SVS</vt:lpstr>
      <vt:lpstr>Click to add title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Salashina Olga</cp:lastModifiedBy>
  <cp:revision>23</cp:revision>
  <dcterms:created xsi:type="dcterms:W3CDTF">2014-05-22T15:38:17Z</dcterms:created>
  <dcterms:modified xsi:type="dcterms:W3CDTF">2014-07-21T16:49:45Z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-128795573</vt:i4>
  </property>
  <property fmtid="{D5CDD505-2E9C-101B-9397-08002B2CF9AE}" pid="3" name="_NewReviewCycle">
    <vt:lpwstr/>
  </property>
  <property fmtid="{D5CDD505-2E9C-101B-9397-08002B2CF9AE}" pid="4" name="_EmailSubject">
    <vt:lpwstr>MarketConduct Presentations</vt:lpwstr>
  </property>
  <property fmtid="{D5CDD505-2E9C-101B-9397-08002B2CF9AE}" pid="5" name="_AuthorEmail">
    <vt:lpwstr>DPerry@naic.org</vt:lpwstr>
  </property>
  <property fmtid="{D5CDD505-2E9C-101B-9397-08002B2CF9AE}" pid="6" name="_AuthorEmailDisplayName">
    <vt:lpwstr>Perry, Darlene</vt:lpwstr>
  </property>
  <property fmtid="{D5CDD505-2E9C-101B-9397-08002B2CF9AE}" pid="7" name="_PreviousAdHocReviewCycleID">
    <vt:i4>212271511</vt:i4>
  </property>
</Properties>
</file>