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51"/>
  </p:notesMasterIdLst>
  <p:handoutMasterIdLst>
    <p:handoutMasterId r:id="rId52"/>
  </p:handoutMasterIdLst>
  <p:sldIdLst>
    <p:sldId id="256" r:id="rId5"/>
    <p:sldId id="294" r:id="rId6"/>
    <p:sldId id="296" r:id="rId7"/>
    <p:sldId id="301" r:id="rId8"/>
    <p:sldId id="297" r:id="rId9"/>
    <p:sldId id="302" r:id="rId10"/>
    <p:sldId id="303" r:id="rId11"/>
    <p:sldId id="306" r:id="rId12"/>
    <p:sldId id="307" r:id="rId13"/>
    <p:sldId id="308" r:id="rId14"/>
    <p:sldId id="309" r:id="rId15"/>
    <p:sldId id="310" r:id="rId16"/>
    <p:sldId id="313" r:id="rId17"/>
    <p:sldId id="363" r:id="rId18"/>
    <p:sldId id="316" r:id="rId19"/>
    <p:sldId id="367" r:id="rId20"/>
    <p:sldId id="318" r:id="rId21"/>
    <p:sldId id="340" r:id="rId22"/>
    <p:sldId id="339" r:id="rId23"/>
    <p:sldId id="341" r:id="rId24"/>
    <p:sldId id="366" r:id="rId25"/>
    <p:sldId id="364" r:id="rId26"/>
    <p:sldId id="343" r:id="rId27"/>
    <p:sldId id="344" r:id="rId28"/>
    <p:sldId id="346" r:id="rId29"/>
    <p:sldId id="347" r:id="rId30"/>
    <p:sldId id="345" r:id="rId31"/>
    <p:sldId id="348" r:id="rId32"/>
    <p:sldId id="349" r:id="rId33"/>
    <p:sldId id="350" r:id="rId34"/>
    <p:sldId id="368" r:id="rId35"/>
    <p:sldId id="351" r:id="rId36"/>
    <p:sldId id="352" r:id="rId37"/>
    <p:sldId id="353" r:id="rId38"/>
    <p:sldId id="354" r:id="rId39"/>
    <p:sldId id="355" r:id="rId40"/>
    <p:sldId id="356" r:id="rId41"/>
    <p:sldId id="370" r:id="rId42"/>
    <p:sldId id="357" r:id="rId43"/>
    <p:sldId id="359" r:id="rId44"/>
    <p:sldId id="360" r:id="rId45"/>
    <p:sldId id="361" r:id="rId46"/>
    <p:sldId id="362" r:id="rId47"/>
    <p:sldId id="369" r:id="rId48"/>
    <p:sldId id="335" r:id="rId49"/>
    <p:sldId id="293" r:id="rId50"/>
  </p:sldIdLst>
  <p:sldSz cx="9144000" cy="6858000" type="screen4x3"/>
  <p:notesSz cx="6858000" cy="9926638"/>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000"/>
    <a:srgbClr val="FFFFFF"/>
    <a:srgbClr val="000000"/>
    <a:srgbClr val="C0C0C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9" autoAdjust="0"/>
    <p:restoredTop sz="81096" autoAdjust="0"/>
  </p:normalViewPr>
  <p:slideViewPr>
    <p:cSldViewPr>
      <p:cViewPr>
        <p:scale>
          <a:sx n="80" d="100"/>
          <a:sy n="80" d="100"/>
        </p:scale>
        <p:origin x="-1554" y="-348"/>
      </p:cViewPr>
      <p:guideLst>
        <p:guide orient="horz" pos="1661"/>
        <p:guide pos="10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262" y="-324"/>
      </p:cViewPr>
      <p:guideLst>
        <p:guide orient="horz" pos="218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ata1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PNG"/><Relationship Id="rId1" Type="http://schemas.openxmlformats.org/officeDocument/2006/relationships/image" Target="../media/image36.jpeg"/><Relationship Id="rId6" Type="http://schemas.openxmlformats.org/officeDocument/2006/relationships/image" Target="../media/image41.jpeg"/><Relationship Id="rId5" Type="http://schemas.openxmlformats.org/officeDocument/2006/relationships/image" Target="../media/image40.WMF"/><Relationship Id="rId4" Type="http://schemas.openxmlformats.org/officeDocument/2006/relationships/image" Target="../media/image39.jpeg"/></Relationships>
</file>

<file path=ppt/diagrams/_rels/data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4" Type="http://schemas.openxmlformats.org/officeDocument/2006/relationships/image" Target="../media/image46.WMF"/></Relationships>
</file>

<file path=ppt/diagrams/_rels/data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image" Target="../media/image47.JPG"/></Relationships>
</file>

<file path=ppt/diagrams/_rels/data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dgm:t>
        <a:bodyPr/>
        <a:lstStyle/>
        <a:p>
          <a:r>
            <a:rPr lang="es-CL" noProof="0" dirty="0" smtClean="0"/>
            <a:t>Aseguradora</a:t>
          </a:r>
          <a:endParaRPr lang="es-CL" noProof="0"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s-CL" noProof="0" dirty="0" smtClean="0"/>
            <a:t>Firma de Valores</a:t>
          </a:r>
          <a:endParaRPr lang="es-CL" noProof="0"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F1578E38-E6EF-4F4F-8100-74077171B809}">
      <dgm:prSet phldrT="[Text]"/>
      <dgm:spPr/>
      <dgm:t>
        <a:bodyPr/>
        <a:lstStyle/>
        <a:p>
          <a:r>
            <a:rPr lang="es-CL" noProof="0" dirty="0" smtClean="0"/>
            <a:t>Banco</a:t>
          </a:r>
          <a:endParaRPr lang="es-CL" noProof="0" dirty="0"/>
        </a:p>
      </dgm:t>
    </dgm:pt>
    <dgm:pt modelId="{30D91763-181C-46F3-816C-A99B2E46AFEE}" type="parTrans" cxnId="{73F18697-7A4B-42BB-8AA3-04975A644400}">
      <dgm:prSet/>
      <dgm:spPr/>
      <dgm:t>
        <a:bodyPr/>
        <a:lstStyle/>
        <a:p>
          <a:endParaRPr lang="en-GB"/>
        </a:p>
      </dgm:t>
    </dgm:pt>
    <dgm:pt modelId="{0A4483FF-964D-41C8-BEAC-BF3458136B74}" type="sibTrans" cxnId="{73F18697-7A4B-42BB-8AA3-04975A644400}">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3"/>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3"/>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 modelId="{7BC7C3E6-B0F0-4FD1-B2AA-24645BF769E4}" type="pres">
      <dgm:prSet presAssocID="{F1578E38-E6EF-4F4F-8100-74077171B809}" presName="circ3" presStyleLbl="vennNode1" presStyleIdx="2" presStyleCnt="3"/>
      <dgm:spPr/>
      <dgm:t>
        <a:bodyPr/>
        <a:lstStyle/>
        <a:p>
          <a:endParaRPr lang="en-GB"/>
        </a:p>
      </dgm:t>
    </dgm:pt>
    <dgm:pt modelId="{5C9BC5AA-7392-406B-A2DB-D8DE6A9E9DD6}" type="pres">
      <dgm:prSet presAssocID="{F1578E38-E6EF-4F4F-8100-74077171B809}" presName="circ3Tx" presStyleLbl="revTx" presStyleIdx="0" presStyleCnt="0">
        <dgm:presLayoutVars>
          <dgm:chMax val="0"/>
          <dgm:chPref val="0"/>
          <dgm:bulletEnabled val="1"/>
        </dgm:presLayoutVars>
      </dgm:prSet>
      <dgm:spPr/>
      <dgm:t>
        <a:bodyPr/>
        <a:lstStyle/>
        <a:p>
          <a:endParaRPr lang="en-GB"/>
        </a:p>
      </dgm:t>
    </dgm:pt>
  </dgm:ptLst>
  <dgm:cxnLst>
    <dgm:cxn modelId="{4D443978-9C96-4895-B9EA-3A8518810307}" type="presOf" srcId="{9486BB2F-B7C2-458F-8D28-B6C02F514B12}" destId="{E725934A-7236-46DC-B301-8F711CA3063F}" srcOrd="0" destOrd="0" presId="urn:microsoft.com/office/officeart/2005/8/layout/venn1"/>
    <dgm:cxn modelId="{3D00B09A-4D5D-45E3-AB1A-35B178B23D52}" type="presOf" srcId="{F1578E38-E6EF-4F4F-8100-74077171B809}" destId="{5C9BC5AA-7392-406B-A2DB-D8DE6A9E9DD6}" srcOrd="1" destOrd="0" presId="urn:microsoft.com/office/officeart/2005/8/layout/venn1"/>
    <dgm:cxn modelId="{73F18697-7A4B-42BB-8AA3-04975A644400}" srcId="{54ACCA05-2E96-4E8D-A127-2B3343C6DE19}" destId="{F1578E38-E6EF-4F4F-8100-74077171B809}" srcOrd="2" destOrd="0" parTransId="{30D91763-181C-46F3-816C-A99B2E46AFEE}" sibTransId="{0A4483FF-964D-41C8-BEAC-BF3458136B74}"/>
    <dgm:cxn modelId="{F947B8CB-C82F-4F78-83A9-E8BBF5D40A0F}" srcId="{54ACCA05-2E96-4E8D-A127-2B3343C6DE19}" destId="{925CA9BD-AF6B-48C5-A3E8-7874D9D3E314}" srcOrd="1" destOrd="0" parTransId="{119B115E-2772-44AE-8532-58054F44D1FE}" sibTransId="{B82371B6-3F56-4D2B-A306-7C33ED769793}"/>
    <dgm:cxn modelId="{AC8C0A2F-9834-4823-A245-1BE2B71321C1}"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A2AFB3AB-8DA8-4924-A9E8-47D516603867}" type="presOf" srcId="{F1578E38-E6EF-4F4F-8100-74077171B809}" destId="{7BC7C3E6-B0F0-4FD1-B2AA-24645BF769E4}" srcOrd="0" destOrd="0" presId="urn:microsoft.com/office/officeart/2005/8/layout/venn1"/>
    <dgm:cxn modelId="{F005A580-3B63-4256-B194-B3E2652F41DF}" type="presOf" srcId="{925CA9BD-AF6B-48C5-A3E8-7874D9D3E314}" destId="{B4F19E1B-1AAB-477C-928C-19A3ED2AD58D}" srcOrd="1" destOrd="0" presId="urn:microsoft.com/office/officeart/2005/8/layout/venn1"/>
    <dgm:cxn modelId="{4B66B31E-D3AA-45FB-A09D-7FD86222376E}" type="presOf" srcId="{925CA9BD-AF6B-48C5-A3E8-7874D9D3E314}" destId="{BD0CD89B-D80A-4CD0-81DA-4141AFBC4AA0}" srcOrd="0" destOrd="0" presId="urn:microsoft.com/office/officeart/2005/8/layout/venn1"/>
    <dgm:cxn modelId="{BDFAB628-2A26-4BF8-94C7-FF98F931481F}" type="presOf" srcId="{9486BB2F-B7C2-458F-8D28-B6C02F514B12}" destId="{1B858FF7-97AD-4C08-A665-D78C3E4ED312}" srcOrd="1" destOrd="0" presId="urn:microsoft.com/office/officeart/2005/8/layout/venn1"/>
    <dgm:cxn modelId="{F7E55D6E-7329-420C-8BEB-7084620F7693}" type="presParOf" srcId="{BDB31CA6-620B-4DDE-BB55-EC8C4F5B9608}" destId="{E725934A-7236-46DC-B301-8F711CA3063F}" srcOrd="0" destOrd="0" presId="urn:microsoft.com/office/officeart/2005/8/layout/venn1"/>
    <dgm:cxn modelId="{DE6BD539-CD58-4D8B-B61B-BDAD1837FDF6}" type="presParOf" srcId="{BDB31CA6-620B-4DDE-BB55-EC8C4F5B9608}" destId="{1B858FF7-97AD-4C08-A665-D78C3E4ED312}" srcOrd="1" destOrd="0" presId="urn:microsoft.com/office/officeart/2005/8/layout/venn1"/>
    <dgm:cxn modelId="{1B63D0D1-1EF3-47A1-B8FA-429DFBE5723B}" type="presParOf" srcId="{BDB31CA6-620B-4DDE-BB55-EC8C4F5B9608}" destId="{BD0CD89B-D80A-4CD0-81DA-4141AFBC4AA0}" srcOrd="2" destOrd="0" presId="urn:microsoft.com/office/officeart/2005/8/layout/venn1"/>
    <dgm:cxn modelId="{CE9634E0-5C4B-4C34-B3AF-68D8BE0D2F7B}" type="presParOf" srcId="{BDB31CA6-620B-4DDE-BB55-EC8C4F5B9608}" destId="{B4F19E1B-1AAB-477C-928C-19A3ED2AD58D}" srcOrd="3" destOrd="0" presId="urn:microsoft.com/office/officeart/2005/8/layout/venn1"/>
    <dgm:cxn modelId="{71D9BF2E-51F1-45F3-81EB-1668913FBDB1}" type="presParOf" srcId="{BDB31CA6-620B-4DDE-BB55-EC8C4F5B9608}" destId="{7BC7C3E6-B0F0-4FD1-B2AA-24645BF769E4}" srcOrd="4" destOrd="0" presId="urn:microsoft.com/office/officeart/2005/8/layout/venn1"/>
    <dgm:cxn modelId="{AD02BE33-5050-4477-824B-BB9D02127332}" type="presParOf" srcId="{BDB31CA6-620B-4DDE-BB55-EC8C4F5B9608}" destId="{5C9BC5AA-7392-406B-A2DB-D8DE6A9E9DD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21391A-9749-40EA-995D-B49356BF9717}"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GB"/>
        </a:p>
      </dgm:t>
    </dgm:pt>
    <dgm:pt modelId="{41822F5C-63AC-4980-8174-A84F1BED93D2}">
      <dgm:prSet phldrT="[Text]" custT="1"/>
      <dgm:spPr/>
      <dgm:t>
        <a:bodyPr/>
        <a:lstStyle/>
        <a:p>
          <a:r>
            <a:rPr lang="es-CL" sz="1800" b="1" noProof="0" dirty="0" smtClean="0"/>
            <a:t>Supervisión</a:t>
          </a:r>
          <a:endParaRPr lang="es-CL" sz="1800" b="1" noProof="0" dirty="0"/>
        </a:p>
      </dgm:t>
    </dgm:pt>
    <dgm:pt modelId="{7738861D-1EC4-4D89-A9FD-B6129E95A421}" type="parTrans" cxnId="{B54AA7B8-C0AB-47BD-AEC8-63EC464DA28F}">
      <dgm:prSet/>
      <dgm:spPr/>
      <dgm:t>
        <a:bodyPr/>
        <a:lstStyle/>
        <a:p>
          <a:endParaRPr lang="en-GB" sz="1400"/>
        </a:p>
      </dgm:t>
    </dgm:pt>
    <dgm:pt modelId="{CECF3E1D-5857-448F-98CA-0CA3A9DCC859}" type="sibTrans" cxnId="{B54AA7B8-C0AB-47BD-AEC8-63EC464DA28F}">
      <dgm:prSet/>
      <dgm:spPr/>
      <dgm:t>
        <a:bodyPr/>
        <a:lstStyle/>
        <a:p>
          <a:endParaRPr lang="en-GB" sz="1400"/>
        </a:p>
      </dgm:t>
    </dgm:pt>
    <dgm:pt modelId="{1B83D583-C0E6-45E0-A848-7DC2B0B6E864}">
      <dgm:prSet phldrT="[Text]" custT="1"/>
      <dgm:spPr/>
      <dgm:t>
        <a:bodyPr/>
        <a:lstStyle/>
        <a:p>
          <a:r>
            <a:rPr lang="es-CL" sz="1400" noProof="0" dirty="0" smtClean="0"/>
            <a:t>Identificar conglomerados financieros</a:t>
          </a:r>
          <a:endParaRPr lang="es-CL" sz="1400" noProof="0" dirty="0"/>
        </a:p>
      </dgm:t>
    </dgm:pt>
    <dgm:pt modelId="{6DA9C310-15E6-44EC-8038-CAF59CF327C9}" type="parTrans" cxnId="{4B1907FB-AC57-4CFE-938B-427060C6620A}">
      <dgm:prSet/>
      <dgm:spPr/>
      <dgm:t>
        <a:bodyPr/>
        <a:lstStyle/>
        <a:p>
          <a:endParaRPr lang="en-GB" sz="1400"/>
        </a:p>
      </dgm:t>
    </dgm:pt>
    <dgm:pt modelId="{944E7229-A0D7-4FE9-BD9F-6063E0E8F61C}" type="sibTrans" cxnId="{4B1907FB-AC57-4CFE-938B-427060C6620A}">
      <dgm:prSet/>
      <dgm:spPr/>
      <dgm:t>
        <a:bodyPr/>
        <a:lstStyle/>
        <a:p>
          <a:endParaRPr lang="en-GB" sz="1400"/>
        </a:p>
      </dgm:t>
    </dgm:pt>
    <dgm:pt modelId="{CB20038C-93D0-4A41-9BFB-04FA66997D8D}">
      <dgm:prSet phldrT="[Text]" custT="1"/>
      <dgm:spPr/>
      <dgm:t>
        <a:bodyPr/>
        <a:lstStyle/>
        <a:p>
          <a:r>
            <a:rPr lang="es-CL" sz="1400" noProof="0" dirty="0" smtClean="0"/>
            <a:t>Establecer ámbito de la supervisión</a:t>
          </a:r>
          <a:endParaRPr lang="es-CL" sz="1400" noProof="0" dirty="0"/>
        </a:p>
      </dgm:t>
    </dgm:pt>
    <dgm:pt modelId="{DC135BF1-8DE1-4ED7-B035-F5909238F75C}" type="parTrans" cxnId="{B42FE75A-2BE0-455E-857A-D0F795B131FF}">
      <dgm:prSet/>
      <dgm:spPr/>
      <dgm:t>
        <a:bodyPr/>
        <a:lstStyle/>
        <a:p>
          <a:endParaRPr lang="en-GB" sz="1400"/>
        </a:p>
      </dgm:t>
    </dgm:pt>
    <dgm:pt modelId="{549768BC-185D-47A0-BF97-4ECFAA459BBB}" type="sibTrans" cxnId="{B42FE75A-2BE0-455E-857A-D0F795B131FF}">
      <dgm:prSet/>
      <dgm:spPr/>
      <dgm:t>
        <a:bodyPr/>
        <a:lstStyle/>
        <a:p>
          <a:endParaRPr lang="en-GB" sz="1400"/>
        </a:p>
      </dgm:t>
    </dgm:pt>
    <dgm:pt modelId="{115C7E21-E59F-4C93-9165-6C715599AD4F}">
      <dgm:prSet phldrT="[Text]" custT="1"/>
      <dgm:spPr/>
      <dgm:t>
        <a:bodyPr/>
        <a:lstStyle/>
        <a:p>
          <a:r>
            <a:rPr lang="es-CL" sz="1800" b="1" noProof="0" dirty="0" smtClean="0"/>
            <a:t>Gobierno</a:t>
          </a:r>
          <a:endParaRPr lang="es-CL" sz="1800" b="1" noProof="0" dirty="0"/>
        </a:p>
      </dgm:t>
    </dgm:pt>
    <dgm:pt modelId="{C55E56A0-FE74-46B3-ACB8-AFD1B2E35CF3}" type="parTrans" cxnId="{1531000E-F3A2-4660-8582-500761D84637}">
      <dgm:prSet/>
      <dgm:spPr/>
      <dgm:t>
        <a:bodyPr/>
        <a:lstStyle/>
        <a:p>
          <a:endParaRPr lang="en-GB" sz="1400"/>
        </a:p>
      </dgm:t>
    </dgm:pt>
    <dgm:pt modelId="{4E95C6A3-C8C4-481D-ACF5-6CA4F0FA6306}" type="sibTrans" cxnId="{1531000E-F3A2-4660-8582-500761D84637}">
      <dgm:prSet/>
      <dgm:spPr/>
      <dgm:t>
        <a:bodyPr/>
        <a:lstStyle/>
        <a:p>
          <a:endParaRPr lang="en-GB" sz="1400"/>
        </a:p>
      </dgm:t>
    </dgm:pt>
    <dgm:pt modelId="{7C837678-98F8-4129-A182-9C5A56DD67F4}">
      <dgm:prSet phldrT="[Text]" custT="1"/>
      <dgm:spPr/>
      <dgm:t>
        <a:bodyPr/>
        <a:lstStyle/>
        <a:p>
          <a:r>
            <a:rPr lang="es-CL" sz="1400" noProof="0" dirty="0" smtClean="0"/>
            <a:t>Requiere estructura transparente</a:t>
          </a:r>
          <a:endParaRPr lang="es-CL" sz="1400" noProof="0" dirty="0"/>
        </a:p>
      </dgm:t>
    </dgm:pt>
    <dgm:pt modelId="{C9916CFD-66DD-4888-BCE1-A032929C36E4}" type="parTrans" cxnId="{89D40D2C-5536-4350-803D-475380704F4F}">
      <dgm:prSet/>
      <dgm:spPr/>
      <dgm:t>
        <a:bodyPr/>
        <a:lstStyle/>
        <a:p>
          <a:endParaRPr lang="en-GB" sz="1400"/>
        </a:p>
      </dgm:t>
    </dgm:pt>
    <dgm:pt modelId="{BA4C3F09-7A40-436E-9A5D-F3604D0E0281}" type="sibTrans" cxnId="{89D40D2C-5536-4350-803D-475380704F4F}">
      <dgm:prSet/>
      <dgm:spPr/>
      <dgm:t>
        <a:bodyPr/>
        <a:lstStyle/>
        <a:p>
          <a:endParaRPr lang="en-GB" sz="1400"/>
        </a:p>
      </dgm:t>
    </dgm:pt>
    <dgm:pt modelId="{C9C3D409-C8DC-42C6-967A-080619C44B2B}">
      <dgm:prSet phldrT="[Text]" custT="1"/>
      <dgm:spPr/>
      <dgm:t>
        <a:bodyPr/>
        <a:lstStyle/>
        <a:p>
          <a:r>
            <a:rPr lang="es-CL" sz="1400" noProof="0" dirty="0" smtClean="0"/>
            <a:t>Acceso al directorio y a la alta gerencia de entidades relevantes incluyendo la cabeza del grupo </a:t>
          </a:r>
          <a:endParaRPr lang="es-CL" sz="1400" noProof="0" dirty="0"/>
        </a:p>
      </dgm:t>
    </dgm:pt>
    <dgm:pt modelId="{0EDC4866-206A-471A-A647-511EC122B4B4}" type="parTrans" cxnId="{D3D9E704-7793-4508-9BDC-83329F404D55}">
      <dgm:prSet/>
      <dgm:spPr/>
      <dgm:t>
        <a:bodyPr/>
        <a:lstStyle/>
        <a:p>
          <a:endParaRPr lang="en-GB" sz="1400"/>
        </a:p>
      </dgm:t>
    </dgm:pt>
    <dgm:pt modelId="{D9441E20-7EFD-4189-A304-F7E76A7A4492}" type="sibTrans" cxnId="{D3D9E704-7793-4508-9BDC-83329F404D55}">
      <dgm:prSet/>
      <dgm:spPr/>
      <dgm:t>
        <a:bodyPr/>
        <a:lstStyle/>
        <a:p>
          <a:endParaRPr lang="en-GB" sz="1400"/>
        </a:p>
      </dgm:t>
    </dgm:pt>
    <dgm:pt modelId="{4FD99340-1C5D-4F10-9D85-FBD0904BFFEB}">
      <dgm:prSet phldrT="[Text]" custT="1"/>
      <dgm:spPr/>
      <dgm:t>
        <a:bodyPr/>
        <a:lstStyle/>
        <a:p>
          <a:r>
            <a:rPr lang="es-CL" sz="1400" noProof="0" dirty="0" smtClean="0"/>
            <a:t>Acceder a la información desde cualquier entidad incluyendo desde entidades no reguladas</a:t>
          </a:r>
          <a:endParaRPr lang="es-CL" sz="1400" noProof="0" dirty="0"/>
        </a:p>
      </dgm:t>
    </dgm:pt>
    <dgm:pt modelId="{5F95CA7C-9DA1-4A82-9DBF-2FFD2C552D48}" type="parTrans" cxnId="{FDC352F4-45D0-41FD-8502-30B70235DDB7}">
      <dgm:prSet/>
      <dgm:spPr/>
      <dgm:t>
        <a:bodyPr/>
        <a:lstStyle/>
        <a:p>
          <a:endParaRPr lang="en-GB" sz="1400"/>
        </a:p>
      </dgm:t>
    </dgm:pt>
    <dgm:pt modelId="{CB82A6F5-FC84-4C2C-AD1C-49FD6518882B}" type="sibTrans" cxnId="{FDC352F4-45D0-41FD-8502-30B70235DDB7}">
      <dgm:prSet/>
      <dgm:spPr/>
      <dgm:t>
        <a:bodyPr/>
        <a:lstStyle/>
        <a:p>
          <a:endParaRPr lang="en-GB" sz="1400"/>
        </a:p>
      </dgm:t>
    </dgm:pt>
    <dgm:pt modelId="{11D16C6D-E562-4662-B78C-8C8BC95F352B}">
      <dgm:prSet phldrT="[Text]" custT="1"/>
      <dgm:spPr/>
      <dgm:t>
        <a:bodyPr/>
        <a:lstStyle/>
        <a:p>
          <a:r>
            <a:rPr lang="es-CL" sz="1400" noProof="0" dirty="0" smtClean="0"/>
            <a:t>Imponer requerimientos a los dueños relevantes</a:t>
          </a:r>
          <a:endParaRPr lang="es-CL" sz="1400" noProof="0" dirty="0"/>
        </a:p>
      </dgm:t>
    </dgm:pt>
    <dgm:pt modelId="{DC342843-1CD6-46D5-AA71-0A4A0AC48ECE}" type="parTrans" cxnId="{BCB9B562-9796-41C4-A568-0F012D2DF6AE}">
      <dgm:prSet/>
      <dgm:spPr/>
      <dgm:t>
        <a:bodyPr/>
        <a:lstStyle/>
        <a:p>
          <a:endParaRPr lang="en-GB" sz="1400"/>
        </a:p>
      </dgm:t>
    </dgm:pt>
    <dgm:pt modelId="{A6E5772E-D6F8-4F71-B981-5640B442464B}" type="sibTrans" cxnId="{BCB9B562-9796-41C4-A568-0F012D2DF6AE}">
      <dgm:prSet/>
      <dgm:spPr/>
      <dgm:t>
        <a:bodyPr/>
        <a:lstStyle/>
        <a:p>
          <a:endParaRPr lang="en-GB" sz="1400"/>
        </a:p>
      </dgm:t>
    </dgm:pt>
    <dgm:pt modelId="{30302FDB-FE12-47CD-9B19-31B66A969021}">
      <dgm:prSet phldrT="[Text]" custT="1"/>
      <dgm:spPr/>
      <dgm:t>
        <a:bodyPr/>
        <a:lstStyle/>
        <a:p>
          <a:r>
            <a:rPr lang="es-CL" sz="1400" noProof="0" dirty="0" smtClean="0"/>
            <a:t>Tratar con situaciones de crisis</a:t>
          </a:r>
          <a:endParaRPr lang="es-CL" sz="1400" noProof="0" dirty="0"/>
        </a:p>
      </dgm:t>
    </dgm:pt>
    <dgm:pt modelId="{57677939-9862-487D-B34B-AC5B1FB605F4}" type="parTrans" cxnId="{96D30EA3-9711-4D5A-A698-81B4DAE60665}">
      <dgm:prSet/>
      <dgm:spPr/>
      <dgm:t>
        <a:bodyPr/>
        <a:lstStyle/>
        <a:p>
          <a:endParaRPr lang="en-GB" sz="1400"/>
        </a:p>
      </dgm:t>
    </dgm:pt>
    <dgm:pt modelId="{C1671463-DCA6-4047-BE71-B1C49E841A35}" type="sibTrans" cxnId="{96D30EA3-9711-4D5A-A698-81B4DAE60665}">
      <dgm:prSet/>
      <dgm:spPr/>
      <dgm:t>
        <a:bodyPr/>
        <a:lstStyle/>
        <a:p>
          <a:endParaRPr lang="en-GB" sz="1400"/>
        </a:p>
      </dgm:t>
    </dgm:pt>
    <dgm:pt modelId="{F158F3BE-4C68-4346-A925-F2674313BF8E}">
      <dgm:prSet custT="1"/>
      <dgm:spPr/>
      <dgm:t>
        <a:bodyPr/>
        <a:lstStyle/>
        <a:p>
          <a:r>
            <a:rPr lang="es-CL" sz="1800" b="1" noProof="0" dirty="0" smtClean="0"/>
            <a:t>Cooperación de Supervisión</a:t>
          </a:r>
          <a:endParaRPr lang="es-CL" sz="1800" b="1" noProof="0" dirty="0"/>
        </a:p>
      </dgm:t>
    </dgm:pt>
    <dgm:pt modelId="{F0264706-FC0C-470F-891D-196AF37CE771}" type="parTrans" cxnId="{8C7D96EB-8294-4ACE-807D-7F86601922F4}">
      <dgm:prSet/>
      <dgm:spPr/>
      <dgm:t>
        <a:bodyPr/>
        <a:lstStyle/>
        <a:p>
          <a:endParaRPr lang="en-GB" sz="1400"/>
        </a:p>
      </dgm:t>
    </dgm:pt>
    <dgm:pt modelId="{E0978953-88C8-422F-A11A-3D92248DE941}" type="sibTrans" cxnId="{8C7D96EB-8294-4ACE-807D-7F86601922F4}">
      <dgm:prSet/>
      <dgm:spPr/>
      <dgm:t>
        <a:bodyPr/>
        <a:lstStyle/>
        <a:p>
          <a:endParaRPr lang="en-GB" sz="1400"/>
        </a:p>
      </dgm:t>
    </dgm:pt>
    <dgm:pt modelId="{FE9369D8-DEC4-4B0C-842A-2BA2D4E87FFA}">
      <dgm:prSet phldrT="[Text]" custT="1"/>
      <dgm:spPr/>
      <dgm:t>
        <a:bodyPr/>
        <a:lstStyle/>
        <a:p>
          <a:r>
            <a:rPr lang="es-CL" sz="1400" noProof="0" dirty="0" smtClean="0"/>
            <a:t>Evaluar riesgo y apoyo entregado por grupo más amplio</a:t>
          </a:r>
          <a:endParaRPr lang="es-CL" sz="1400" noProof="0" dirty="0"/>
        </a:p>
      </dgm:t>
    </dgm:pt>
    <dgm:pt modelId="{4FF74490-7F71-4444-9361-55787024FFAD}" type="parTrans" cxnId="{A1587646-67DE-4AA5-9744-693E51DF88AF}">
      <dgm:prSet/>
      <dgm:spPr/>
      <dgm:t>
        <a:bodyPr/>
        <a:lstStyle/>
        <a:p>
          <a:endParaRPr lang="en-GB"/>
        </a:p>
      </dgm:t>
    </dgm:pt>
    <dgm:pt modelId="{7B90A5D2-B99E-4C83-B817-60EA515271CA}" type="sibTrans" cxnId="{A1587646-67DE-4AA5-9744-693E51DF88AF}">
      <dgm:prSet/>
      <dgm:spPr/>
      <dgm:t>
        <a:bodyPr/>
        <a:lstStyle/>
        <a:p>
          <a:endParaRPr lang="en-GB"/>
        </a:p>
      </dgm:t>
    </dgm:pt>
    <dgm:pt modelId="{2924A2E9-7504-46D4-8ABC-17ED60C3EF41}">
      <dgm:prSet phldrT="[Text]" custT="1"/>
      <dgm:spPr/>
      <dgm:t>
        <a:bodyPr/>
        <a:lstStyle/>
        <a:p>
          <a:r>
            <a:rPr lang="es-CL" sz="1400" noProof="0" dirty="0" smtClean="0"/>
            <a:t>Tomar acciones preventivas y correctivas oportunas</a:t>
          </a:r>
          <a:endParaRPr lang="es-CL" sz="1400" noProof="0" dirty="0"/>
        </a:p>
      </dgm:t>
    </dgm:pt>
    <dgm:pt modelId="{68314240-FC9E-4748-B7E5-3F2FDD7B9E8F}" type="parTrans" cxnId="{B4929C7F-A72B-4003-B462-5C4BEA8128BB}">
      <dgm:prSet/>
      <dgm:spPr/>
      <dgm:t>
        <a:bodyPr/>
        <a:lstStyle/>
        <a:p>
          <a:endParaRPr lang="en-GB"/>
        </a:p>
      </dgm:t>
    </dgm:pt>
    <dgm:pt modelId="{A3B93BCA-0F0E-4823-831D-DBF2556667EA}" type="sibTrans" cxnId="{B4929C7F-A72B-4003-B462-5C4BEA8128BB}">
      <dgm:prSet/>
      <dgm:spPr/>
      <dgm:t>
        <a:bodyPr/>
        <a:lstStyle/>
        <a:p>
          <a:endParaRPr lang="en-GB"/>
        </a:p>
      </dgm:t>
    </dgm:pt>
    <dgm:pt modelId="{CB0CC671-DC2E-4F19-BCDF-0DEDC59801BB}">
      <dgm:prSet custT="1"/>
      <dgm:spPr/>
      <dgm:t>
        <a:bodyPr/>
        <a:lstStyle/>
        <a:p>
          <a:r>
            <a:rPr lang="es-CL" sz="1400" noProof="0" dirty="0" smtClean="0"/>
            <a:t>Cooperar con otros  supervisores - sectorial, extranjero</a:t>
          </a:r>
          <a:endParaRPr lang="es-CL" sz="1400" noProof="0" dirty="0"/>
        </a:p>
      </dgm:t>
    </dgm:pt>
    <dgm:pt modelId="{ED794BC0-92F2-4BC7-9D9D-C8A82A3C739E}" type="parTrans" cxnId="{DCE8A2E0-E1F0-4A36-BC27-B26572328389}">
      <dgm:prSet/>
      <dgm:spPr/>
      <dgm:t>
        <a:bodyPr/>
        <a:lstStyle/>
        <a:p>
          <a:endParaRPr lang="en-GB"/>
        </a:p>
      </dgm:t>
    </dgm:pt>
    <dgm:pt modelId="{E11DBAFD-7EE1-4A6D-9F12-3F8918782FE6}" type="sibTrans" cxnId="{DCE8A2E0-E1F0-4A36-BC27-B26572328389}">
      <dgm:prSet/>
      <dgm:spPr/>
      <dgm:t>
        <a:bodyPr/>
        <a:lstStyle/>
        <a:p>
          <a:endParaRPr lang="en-GB"/>
        </a:p>
      </dgm:t>
    </dgm:pt>
    <dgm:pt modelId="{63219ABF-3F2D-4F8C-812D-41C495EEC7C7}">
      <dgm:prSet custT="1"/>
      <dgm:spPr/>
      <dgm:t>
        <a:bodyPr/>
        <a:lstStyle/>
        <a:p>
          <a:endParaRPr lang="es-CL" sz="1400" noProof="0" dirty="0"/>
        </a:p>
      </dgm:t>
    </dgm:pt>
    <dgm:pt modelId="{DA54DCFD-872E-4EF3-98ED-C3482728B928}" type="parTrans" cxnId="{FC5DC87F-FB85-409C-A7C8-BD18760AACA6}">
      <dgm:prSet/>
      <dgm:spPr/>
      <dgm:t>
        <a:bodyPr/>
        <a:lstStyle/>
        <a:p>
          <a:endParaRPr lang="en-GB"/>
        </a:p>
      </dgm:t>
    </dgm:pt>
    <dgm:pt modelId="{7ABAC1BB-EB64-45C2-9F04-37E80A52513C}" type="sibTrans" cxnId="{FC5DC87F-FB85-409C-A7C8-BD18760AACA6}">
      <dgm:prSet/>
      <dgm:spPr/>
      <dgm:t>
        <a:bodyPr/>
        <a:lstStyle/>
        <a:p>
          <a:endParaRPr lang="en-GB"/>
        </a:p>
      </dgm:t>
    </dgm:pt>
    <dgm:pt modelId="{1E198C25-B977-4A01-BD8A-0E844FC4E4A7}">
      <dgm:prSet custT="1"/>
      <dgm:spPr/>
      <dgm:t>
        <a:bodyPr/>
        <a:lstStyle/>
        <a:p>
          <a:endParaRPr lang="es-CL" sz="1400" noProof="0" dirty="0"/>
        </a:p>
      </dgm:t>
    </dgm:pt>
    <dgm:pt modelId="{4DB3BA0E-FC7C-4FEB-84DC-0E180FC15853}" type="parTrans" cxnId="{6F7CF07D-24EF-4C26-9B6D-AF7260727DA9}">
      <dgm:prSet/>
      <dgm:spPr/>
      <dgm:t>
        <a:bodyPr/>
        <a:lstStyle/>
        <a:p>
          <a:endParaRPr lang="en-GB"/>
        </a:p>
      </dgm:t>
    </dgm:pt>
    <dgm:pt modelId="{9157B139-9C47-47B2-BC28-22B6706BC0F3}" type="sibTrans" cxnId="{6F7CF07D-24EF-4C26-9B6D-AF7260727DA9}">
      <dgm:prSet/>
      <dgm:spPr/>
      <dgm:t>
        <a:bodyPr/>
        <a:lstStyle/>
        <a:p>
          <a:endParaRPr lang="en-GB"/>
        </a:p>
      </dgm:t>
    </dgm:pt>
    <dgm:pt modelId="{CEFC8D45-FCD2-4B97-BDC6-DC10EE68DFF8}">
      <dgm:prSet custT="1"/>
      <dgm:spPr/>
      <dgm:t>
        <a:bodyPr/>
        <a:lstStyle/>
        <a:p>
          <a:r>
            <a:rPr lang="es-CL" sz="1400" noProof="0" dirty="0" smtClean="0"/>
            <a:t>Intercambio de información de forma confidencial</a:t>
          </a:r>
          <a:endParaRPr lang="es-CL" sz="1400" noProof="0" dirty="0"/>
        </a:p>
      </dgm:t>
    </dgm:pt>
    <dgm:pt modelId="{D6096C98-9451-4038-932A-3C2BAC99624A}" type="parTrans" cxnId="{A1097BB1-4F96-414F-B1A8-AE57B7F96AF0}">
      <dgm:prSet/>
      <dgm:spPr/>
      <dgm:t>
        <a:bodyPr/>
        <a:lstStyle/>
        <a:p>
          <a:endParaRPr lang="en-GB"/>
        </a:p>
      </dgm:t>
    </dgm:pt>
    <dgm:pt modelId="{67EC474C-ADF4-4B2B-B6C0-9F3DE14FB914}" type="sibTrans" cxnId="{A1097BB1-4F96-414F-B1A8-AE57B7F96AF0}">
      <dgm:prSet/>
      <dgm:spPr/>
      <dgm:t>
        <a:bodyPr/>
        <a:lstStyle/>
        <a:p>
          <a:endParaRPr lang="en-GB"/>
        </a:p>
      </dgm:t>
    </dgm:pt>
    <dgm:pt modelId="{26940EED-827E-4551-8280-5F22BAC89BDD}" type="pres">
      <dgm:prSet presAssocID="{C421391A-9749-40EA-995D-B49356BF9717}" presName="Name0" presStyleCnt="0">
        <dgm:presLayoutVars>
          <dgm:dir/>
          <dgm:animLvl val="lvl"/>
          <dgm:resizeHandles val="exact"/>
        </dgm:presLayoutVars>
      </dgm:prSet>
      <dgm:spPr/>
      <dgm:t>
        <a:bodyPr/>
        <a:lstStyle/>
        <a:p>
          <a:endParaRPr lang="en-GB"/>
        </a:p>
      </dgm:t>
    </dgm:pt>
    <dgm:pt modelId="{9A38FCE5-8349-4403-841A-32D77C167F6C}" type="pres">
      <dgm:prSet presAssocID="{41822F5C-63AC-4980-8174-A84F1BED93D2}" presName="composite" presStyleCnt="0"/>
      <dgm:spPr/>
    </dgm:pt>
    <dgm:pt modelId="{5403C529-1CB1-42FD-8A6B-C65989214D08}" type="pres">
      <dgm:prSet presAssocID="{41822F5C-63AC-4980-8174-A84F1BED93D2}" presName="parTx" presStyleLbl="alignNode1" presStyleIdx="0" presStyleCnt="3" custScaleX="109108">
        <dgm:presLayoutVars>
          <dgm:chMax val="0"/>
          <dgm:chPref val="0"/>
          <dgm:bulletEnabled val="1"/>
        </dgm:presLayoutVars>
      </dgm:prSet>
      <dgm:spPr/>
      <dgm:t>
        <a:bodyPr/>
        <a:lstStyle/>
        <a:p>
          <a:endParaRPr lang="en-GB"/>
        </a:p>
      </dgm:t>
    </dgm:pt>
    <dgm:pt modelId="{58E55B40-A0F7-415B-B2E1-492ADC03155A}" type="pres">
      <dgm:prSet presAssocID="{41822F5C-63AC-4980-8174-A84F1BED93D2}" presName="desTx" presStyleLbl="alignAccFollowNode1" presStyleIdx="0" presStyleCnt="3" custScaleX="109067">
        <dgm:presLayoutVars>
          <dgm:bulletEnabled val="1"/>
        </dgm:presLayoutVars>
      </dgm:prSet>
      <dgm:spPr/>
      <dgm:t>
        <a:bodyPr/>
        <a:lstStyle/>
        <a:p>
          <a:endParaRPr lang="en-GB"/>
        </a:p>
      </dgm:t>
    </dgm:pt>
    <dgm:pt modelId="{0D5C5E77-6D70-40C0-B421-69990ED73A9B}" type="pres">
      <dgm:prSet presAssocID="{CECF3E1D-5857-448F-98CA-0CA3A9DCC859}" presName="space" presStyleCnt="0"/>
      <dgm:spPr/>
    </dgm:pt>
    <dgm:pt modelId="{3BD5B053-5A5A-463B-BBF2-7117ED1D3C5A}" type="pres">
      <dgm:prSet presAssocID="{115C7E21-E59F-4C93-9165-6C715599AD4F}" presName="composite" presStyleCnt="0"/>
      <dgm:spPr/>
    </dgm:pt>
    <dgm:pt modelId="{019C708C-04E2-4F95-852B-AA2D1FFB836D}" type="pres">
      <dgm:prSet presAssocID="{115C7E21-E59F-4C93-9165-6C715599AD4F}" presName="parTx" presStyleLbl="alignNode1" presStyleIdx="1" presStyleCnt="3">
        <dgm:presLayoutVars>
          <dgm:chMax val="0"/>
          <dgm:chPref val="0"/>
          <dgm:bulletEnabled val="1"/>
        </dgm:presLayoutVars>
      </dgm:prSet>
      <dgm:spPr/>
      <dgm:t>
        <a:bodyPr/>
        <a:lstStyle/>
        <a:p>
          <a:endParaRPr lang="en-GB"/>
        </a:p>
      </dgm:t>
    </dgm:pt>
    <dgm:pt modelId="{2719319D-3B14-440D-B35E-41C8E7992647}" type="pres">
      <dgm:prSet presAssocID="{115C7E21-E59F-4C93-9165-6C715599AD4F}" presName="desTx" presStyleLbl="alignAccFollowNode1" presStyleIdx="1" presStyleCnt="3">
        <dgm:presLayoutVars>
          <dgm:bulletEnabled val="1"/>
        </dgm:presLayoutVars>
      </dgm:prSet>
      <dgm:spPr/>
      <dgm:t>
        <a:bodyPr/>
        <a:lstStyle/>
        <a:p>
          <a:endParaRPr lang="en-GB"/>
        </a:p>
      </dgm:t>
    </dgm:pt>
    <dgm:pt modelId="{AD69AFE2-C39D-4131-877E-5E392F924398}" type="pres">
      <dgm:prSet presAssocID="{4E95C6A3-C8C4-481D-ACF5-6CA4F0FA6306}" presName="space" presStyleCnt="0"/>
      <dgm:spPr/>
    </dgm:pt>
    <dgm:pt modelId="{0DBFDA57-AFC1-4728-AE90-3B970A14BE16}" type="pres">
      <dgm:prSet presAssocID="{F158F3BE-4C68-4346-A925-F2674313BF8E}" presName="composite" presStyleCnt="0"/>
      <dgm:spPr/>
    </dgm:pt>
    <dgm:pt modelId="{D7B3850F-6319-4795-8A68-0C341D5B2DF0}" type="pres">
      <dgm:prSet presAssocID="{F158F3BE-4C68-4346-A925-F2674313BF8E}" presName="parTx" presStyleLbl="alignNode1" presStyleIdx="2" presStyleCnt="3">
        <dgm:presLayoutVars>
          <dgm:chMax val="0"/>
          <dgm:chPref val="0"/>
          <dgm:bulletEnabled val="1"/>
        </dgm:presLayoutVars>
      </dgm:prSet>
      <dgm:spPr/>
      <dgm:t>
        <a:bodyPr/>
        <a:lstStyle/>
        <a:p>
          <a:endParaRPr lang="en-GB"/>
        </a:p>
      </dgm:t>
    </dgm:pt>
    <dgm:pt modelId="{EED2B544-6631-4FB5-B313-9DB498686D02}" type="pres">
      <dgm:prSet presAssocID="{F158F3BE-4C68-4346-A925-F2674313BF8E}" presName="desTx" presStyleLbl="alignAccFollowNode1" presStyleIdx="2" presStyleCnt="3">
        <dgm:presLayoutVars>
          <dgm:bulletEnabled val="1"/>
        </dgm:presLayoutVars>
      </dgm:prSet>
      <dgm:spPr/>
      <dgm:t>
        <a:bodyPr/>
        <a:lstStyle/>
        <a:p>
          <a:endParaRPr lang="en-GB"/>
        </a:p>
      </dgm:t>
    </dgm:pt>
  </dgm:ptLst>
  <dgm:cxnLst>
    <dgm:cxn modelId="{8C7D96EB-8294-4ACE-807D-7F86601922F4}" srcId="{C421391A-9749-40EA-995D-B49356BF9717}" destId="{F158F3BE-4C68-4346-A925-F2674313BF8E}" srcOrd="2" destOrd="0" parTransId="{F0264706-FC0C-470F-891D-196AF37CE771}" sibTransId="{E0978953-88C8-422F-A11A-3D92248DE941}"/>
    <dgm:cxn modelId="{2B505C28-A724-4726-9CE0-ED8D31DE76B0}" type="presOf" srcId="{CB20038C-93D0-4A41-9BFB-04FA66997D8D}" destId="{58E55B40-A0F7-415B-B2E1-492ADC03155A}" srcOrd="0" destOrd="1" presId="urn:microsoft.com/office/officeart/2005/8/layout/hList1"/>
    <dgm:cxn modelId="{BCB9B562-9796-41C4-A568-0F012D2DF6AE}" srcId="{115C7E21-E59F-4C93-9165-6C715599AD4F}" destId="{11D16C6D-E562-4662-B78C-8C8BC95F352B}" srcOrd="2" destOrd="0" parTransId="{DC342843-1CD6-46D5-AA71-0A4A0AC48ECE}" sibTransId="{A6E5772E-D6F8-4F71-B981-5640B442464B}"/>
    <dgm:cxn modelId="{DBED3460-3511-490C-8339-8E732DCAF5C5}" type="presOf" srcId="{FE9369D8-DEC4-4B0C-842A-2BA2D4E87FFA}" destId="{58E55B40-A0F7-415B-B2E1-492ADC03155A}" srcOrd="0" destOrd="3" presId="urn:microsoft.com/office/officeart/2005/8/layout/hList1"/>
    <dgm:cxn modelId="{8D5B0A67-0B2B-414B-82C9-E25D2DDB445B}" type="presOf" srcId="{2924A2E9-7504-46D4-8ABC-17ED60C3EF41}" destId="{58E55B40-A0F7-415B-B2E1-492ADC03155A}" srcOrd="0" destOrd="4" presId="urn:microsoft.com/office/officeart/2005/8/layout/hList1"/>
    <dgm:cxn modelId="{049C222A-491D-4FFA-B562-8BAC7F4990D1}" type="presOf" srcId="{CB0CC671-DC2E-4F19-BCDF-0DEDC59801BB}" destId="{EED2B544-6631-4FB5-B313-9DB498686D02}" srcOrd="0" destOrd="0" presId="urn:microsoft.com/office/officeart/2005/8/layout/hList1"/>
    <dgm:cxn modelId="{7983C824-21A8-40C8-A6AB-FB9E2CB3EE33}" type="presOf" srcId="{30302FDB-FE12-47CD-9B19-31B66A969021}" destId="{58E55B40-A0F7-415B-B2E1-492ADC03155A}" srcOrd="0" destOrd="5" presId="urn:microsoft.com/office/officeart/2005/8/layout/hList1"/>
    <dgm:cxn modelId="{B42FE75A-2BE0-455E-857A-D0F795B131FF}" srcId="{41822F5C-63AC-4980-8174-A84F1BED93D2}" destId="{CB20038C-93D0-4A41-9BFB-04FA66997D8D}" srcOrd="1" destOrd="0" parTransId="{DC135BF1-8DE1-4ED7-B035-F5909238F75C}" sibTransId="{549768BC-185D-47A0-BF97-4ECFAA459BBB}"/>
    <dgm:cxn modelId="{7D1D5D5C-4D43-424D-95DD-444700C084D4}" type="presOf" srcId="{1B83D583-C0E6-45E0-A848-7DC2B0B6E864}" destId="{58E55B40-A0F7-415B-B2E1-492ADC03155A}" srcOrd="0" destOrd="0" presId="urn:microsoft.com/office/officeart/2005/8/layout/hList1"/>
    <dgm:cxn modelId="{A1097BB1-4F96-414F-B1A8-AE57B7F96AF0}" srcId="{F158F3BE-4C68-4346-A925-F2674313BF8E}" destId="{CEFC8D45-FCD2-4B97-BDC6-DC10EE68DFF8}" srcOrd="1" destOrd="0" parTransId="{D6096C98-9451-4038-932A-3C2BAC99624A}" sibTransId="{67EC474C-ADF4-4B2B-B6C0-9F3DE14FB914}"/>
    <dgm:cxn modelId="{D3D9E704-7793-4508-9BDC-83329F404D55}" srcId="{115C7E21-E59F-4C93-9165-6C715599AD4F}" destId="{C9C3D409-C8DC-42C6-967A-080619C44B2B}" srcOrd="1" destOrd="0" parTransId="{0EDC4866-206A-471A-A647-511EC122B4B4}" sibTransId="{D9441E20-7EFD-4189-A304-F7E76A7A4492}"/>
    <dgm:cxn modelId="{DCE8A2E0-E1F0-4A36-BC27-B26572328389}" srcId="{F158F3BE-4C68-4346-A925-F2674313BF8E}" destId="{CB0CC671-DC2E-4F19-BCDF-0DEDC59801BB}" srcOrd="0" destOrd="0" parTransId="{ED794BC0-92F2-4BC7-9D9D-C8A82A3C739E}" sibTransId="{E11DBAFD-7EE1-4A6D-9F12-3F8918782FE6}"/>
    <dgm:cxn modelId="{C2282594-B067-4B70-98CE-F763455558FE}" type="presOf" srcId="{C421391A-9749-40EA-995D-B49356BF9717}" destId="{26940EED-827E-4551-8280-5F22BAC89BDD}" srcOrd="0" destOrd="0" presId="urn:microsoft.com/office/officeart/2005/8/layout/hList1"/>
    <dgm:cxn modelId="{892EDBCC-A46B-4ECA-B6E5-D3F3B858D267}" type="presOf" srcId="{115C7E21-E59F-4C93-9165-6C715599AD4F}" destId="{019C708C-04E2-4F95-852B-AA2D1FFB836D}" srcOrd="0" destOrd="0" presId="urn:microsoft.com/office/officeart/2005/8/layout/hList1"/>
    <dgm:cxn modelId="{A1587646-67DE-4AA5-9744-693E51DF88AF}" srcId="{41822F5C-63AC-4980-8174-A84F1BED93D2}" destId="{FE9369D8-DEC4-4B0C-842A-2BA2D4E87FFA}" srcOrd="3" destOrd="0" parTransId="{4FF74490-7F71-4444-9361-55787024FFAD}" sibTransId="{7B90A5D2-B99E-4C83-B817-60EA515271CA}"/>
    <dgm:cxn modelId="{DCD3CD60-7CC8-404B-8381-890D763CCCFA}" type="presOf" srcId="{7C837678-98F8-4129-A182-9C5A56DD67F4}" destId="{2719319D-3B14-440D-B35E-41C8E7992647}" srcOrd="0" destOrd="0" presId="urn:microsoft.com/office/officeart/2005/8/layout/hList1"/>
    <dgm:cxn modelId="{FC5DC87F-FB85-409C-A7C8-BD18760AACA6}" srcId="{F158F3BE-4C68-4346-A925-F2674313BF8E}" destId="{63219ABF-3F2D-4F8C-812D-41C495EEC7C7}" srcOrd="3" destOrd="0" parTransId="{DA54DCFD-872E-4EF3-98ED-C3482728B928}" sibTransId="{7ABAC1BB-EB64-45C2-9F04-37E80A52513C}"/>
    <dgm:cxn modelId="{C2F7E183-DB64-49EF-8838-D05DA17D25EB}" type="presOf" srcId="{1E198C25-B977-4A01-BD8A-0E844FC4E4A7}" destId="{EED2B544-6631-4FB5-B313-9DB498686D02}" srcOrd="0" destOrd="2" presId="urn:microsoft.com/office/officeart/2005/8/layout/hList1"/>
    <dgm:cxn modelId="{886C801F-EED1-4D2B-B150-376B1E36B5DC}" type="presOf" srcId="{F158F3BE-4C68-4346-A925-F2674313BF8E}" destId="{D7B3850F-6319-4795-8A68-0C341D5B2DF0}" srcOrd="0" destOrd="0" presId="urn:microsoft.com/office/officeart/2005/8/layout/hList1"/>
    <dgm:cxn modelId="{BC5502CA-235F-42A8-8554-4AE96BEED040}" type="presOf" srcId="{41822F5C-63AC-4980-8174-A84F1BED93D2}" destId="{5403C529-1CB1-42FD-8A6B-C65989214D08}" srcOrd="0" destOrd="0" presId="urn:microsoft.com/office/officeart/2005/8/layout/hList1"/>
    <dgm:cxn modelId="{6F7CF07D-24EF-4C26-9B6D-AF7260727DA9}" srcId="{F158F3BE-4C68-4346-A925-F2674313BF8E}" destId="{1E198C25-B977-4A01-BD8A-0E844FC4E4A7}" srcOrd="2" destOrd="0" parTransId="{4DB3BA0E-FC7C-4FEB-84DC-0E180FC15853}" sibTransId="{9157B139-9C47-47B2-BC28-22B6706BC0F3}"/>
    <dgm:cxn modelId="{89D40D2C-5536-4350-803D-475380704F4F}" srcId="{115C7E21-E59F-4C93-9165-6C715599AD4F}" destId="{7C837678-98F8-4129-A182-9C5A56DD67F4}" srcOrd="0" destOrd="0" parTransId="{C9916CFD-66DD-4888-BCE1-A032929C36E4}" sibTransId="{BA4C3F09-7A40-436E-9A5D-F3604D0E0281}"/>
    <dgm:cxn modelId="{C5275CAB-BA78-44AE-BB89-AF7654B9FDAB}" type="presOf" srcId="{11D16C6D-E562-4662-B78C-8C8BC95F352B}" destId="{2719319D-3B14-440D-B35E-41C8E7992647}" srcOrd="0" destOrd="2" presId="urn:microsoft.com/office/officeart/2005/8/layout/hList1"/>
    <dgm:cxn modelId="{B54AA7B8-C0AB-47BD-AEC8-63EC464DA28F}" srcId="{C421391A-9749-40EA-995D-B49356BF9717}" destId="{41822F5C-63AC-4980-8174-A84F1BED93D2}" srcOrd="0" destOrd="0" parTransId="{7738861D-1EC4-4D89-A9FD-B6129E95A421}" sibTransId="{CECF3E1D-5857-448F-98CA-0CA3A9DCC859}"/>
    <dgm:cxn modelId="{EF4F8962-94FA-4367-BBC2-FA084A78EA67}" type="presOf" srcId="{4FD99340-1C5D-4F10-9D85-FBD0904BFFEB}" destId="{58E55B40-A0F7-415B-B2E1-492ADC03155A}" srcOrd="0" destOrd="2" presId="urn:microsoft.com/office/officeart/2005/8/layout/hList1"/>
    <dgm:cxn modelId="{B4929C7F-A72B-4003-B462-5C4BEA8128BB}" srcId="{41822F5C-63AC-4980-8174-A84F1BED93D2}" destId="{2924A2E9-7504-46D4-8ABC-17ED60C3EF41}" srcOrd="4" destOrd="0" parTransId="{68314240-FC9E-4748-B7E5-3F2FDD7B9E8F}" sibTransId="{A3B93BCA-0F0E-4823-831D-DBF2556667EA}"/>
    <dgm:cxn modelId="{E41E826B-0397-4CE4-8206-ACA7AAB0A795}" type="presOf" srcId="{C9C3D409-C8DC-42C6-967A-080619C44B2B}" destId="{2719319D-3B14-440D-B35E-41C8E7992647}" srcOrd="0" destOrd="1" presId="urn:microsoft.com/office/officeart/2005/8/layout/hList1"/>
    <dgm:cxn modelId="{96D30EA3-9711-4D5A-A698-81B4DAE60665}" srcId="{41822F5C-63AC-4980-8174-A84F1BED93D2}" destId="{30302FDB-FE12-47CD-9B19-31B66A969021}" srcOrd="5" destOrd="0" parTransId="{57677939-9862-487D-B34B-AC5B1FB605F4}" sibTransId="{C1671463-DCA6-4047-BE71-B1C49E841A35}"/>
    <dgm:cxn modelId="{83EFF53C-E5D7-4E8C-94DA-01CB001AA4E3}" type="presOf" srcId="{CEFC8D45-FCD2-4B97-BDC6-DC10EE68DFF8}" destId="{EED2B544-6631-4FB5-B313-9DB498686D02}" srcOrd="0" destOrd="1" presId="urn:microsoft.com/office/officeart/2005/8/layout/hList1"/>
    <dgm:cxn modelId="{4B1907FB-AC57-4CFE-938B-427060C6620A}" srcId="{41822F5C-63AC-4980-8174-A84F1BED93D2}" destId="{1B83D583-C0E6-45E0-A848-7DC2B0B6E864}" srcOrd="0" destOrd="0" parTransId="{6DA9C310-15E6-44EC-8038-CAF59CF327C9}" sibTransId="{944E7229-A0D7-4FE9-BD9F-6063E0E8F61C}"/>
    <dgm:cxn modelId="{BE59E546-53B6-4690-823A-3366541F7480}" type="presOf" srcId="{63219ABF-3F2D-4F8C-812D-41C495EEC7C7}" destId="{EED2B544-6631-4FB5-B313-9DB498686D02}" srcOrd="0" destOrd="3" presId="urn:microsoft.com/office/officeart/2005/8/layout/hList1"/>
    <dgm:cxn modelId="{FDC352F4-45D0-41FD-8502-30B70235DDB7}" srcId="{41822F5C-63AC-4980-8174-A84F1BED93D2}" destId="{4FD99340-1C5D-4F10-9D85-FBD0904BFFEB}" srcOrd="2" destOrd="0" parTransId="{5F95CA7C-9DA1-4A82-9DBF-2FFD2C552D48}" sibTransId="{CB82A6F5-FC84-4C2C-AD1C-49FD6518882B}"/>
    <dgm:cxn modelId="{1531000E-F3A2-4660-8582-500761D84637}" srcId="{C421391A-9749-40EA-995D-B49356BF9717}" destId="{115C7E21-E59F-4C93-9165-6C715599AD4F}" srcOrd="1" destOrd="0" parTransId="{C55E56A0-FE74-46B3-ACB8-AFD1B2E35CF3}" sibTransId="{4E95C6A3-C8C4-481D-ACF5-6CA4F0FA6306}"/>
    <dgm:cxn modelId="{70CDB3BD-7346-494E-AA7F-7F01ED4FDDFA}" type="presParOf" srcId="{26940EED-827E-4551-8280-5F22BAC89BDD}" destId="{9A38FCE5-8349-4403-841A-32D77C167F6C}" srcOrd="0" destOrd="0" presId="urn:microsoft.com/office/officeart/2005/8/layout/hList1"/>
    <dgm:cxn modelId="{7F145204-29D5-498D-857E-BA25A6508F84}" type="presParOf" srcId="{9A38FCE5-8349-4403-841A-32D77C167F6C}" destId="{5403C529-1CB1-42FD-8A6B-C65989214D08}" srcOrd="0" destOrd="0" presId="urn:microsoft.com/office/officeart/2005/8/layout/hList1"/>
    <dgm:cxn modelId="{B8DC2DEE-9C36-4532-B944-0E02E2CE077B}" type="presParOf" srcId="{9A38FCE5-8349-4403-841A-32D77C167F6C}" destId="{58E55B40-A0F7-415B-B2E1-492ADC03155A}" srcOrd="1" destOrd="0" presId="urn:microsoft.com/office/officeart/2005/8/layout/hList1"/>
    <dgm:cxn modelId="{86909D5D-E02E-4424-9534-54212A4A2FA8}" type="presParOf" srcId="{26940EED-827E-4551-8280-5F22BAC89BDD}" destId="{0D5C5E77-6D70-40C0-B421-69990ED73A9B}" srcOrd="1" destOrd="0" presId="urn:microsoft.com/office/officeart/2005/8/layout/hList1"/>
    <dgm:cxn modelId="{3527EBA9-D3CF-4006-8CFA-888CA95BEAD6}" type="presParOf" srcId="{26940EED-827E-4551-8280-5F22BAC89BDD}" destId="{3BD5B053-5A5A-463B-BBF2-7117ED1D3C5A}" srcOrd="2" destOrd="0" presId="urn:microsoft.com/office/officeart/2005/8/layout/hList1"/>
    <dgm:cxn modelId="{7E642909-DC9A-4ACB-A10E-32958BB16EB4}" type="presParOf" srcId="{3BD5B053-5A5A-463B-BBF2-7117ED1D3C5A}" destId="{019C708C-04E2-4F95-852B-AA2D1FFB836D}" srcOrd="0" destOrd="0" presId="urn:microsoft.com/office/officeart/2005/8/layout/hList1"/>
    <dgm:cxn modelId="{5E598DA3-8B0E-4DF5-B5AB-D3913A1BDD7B}" type="presParOf" srcId="{3BD5B053-5A5A-463B-BBF2-7117ED1D3C5A}" destId="{2719319D-3B14-440D-B35E-41C8E7992647}" srcOrd="1" destOrd="0" presId="urn:microsoft.com/office/officeart/2005/8/layout/hList1"/>
    <dgm:cxn modelId="{58B66D24-C278-4A51-AEF4-4980EA1CDECC}" type="presParOf" srcId="{26940EED-827E-4551-8280-5F22BAC89BDD}" destId="{AD69AFE2-C39D-4131-877E-5E392F924398}" srcOrd="3" destOrd="0" presId="urn:microsoft.com/office/officeart/2005/8/layout/hList1"/>
    <dgm:cxn modelId="{72613C0D-6DB8-4102-B699-1850B74C30B6}" type="presParOf" srcId="{26940EED-827E-4551-8280-5F22BAC89BDD}" destId="{0DBFDA57-AFC1-4728-AE90-3B970A14BE16}" srcOrd="4" destOrd="0" presId="urn:microsoft.com/office/officeart/2005/8/layout/hList1"/>
    <dgm:cxn modelId="{07ADD6D9-D512-4725-A036-65500AFBEFB5}" type="presParOf" srcId="{0DBFDA57-AFC1-4728-AE90-3B970A14BE16}" destId="{D7B3850F-6319-4795-8A68-0C341D5B2DF0}" srcOrd="0" destOrd="0" presId="urn:microsoft.com/office/officeart/2005/8/layout/hList1"/>
    <dgm:cxn modelId="{058188BD-7161-46DB-A5A4-AE28CC3CD7EB}" type="presParOf" srcId="{0DBFDA57-AFC1-4728-AE90-3B970A14BE16}" destId="{EED2B544-6631-4FB5-B313-9DB498686D0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7C573C-CC9C-4D11-A95B-26A2615084F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A38D60E9-5239-4C7B-8387-FC0FE083C2A8}">
      <dgm:prSet phldrT="[Text]"/>
      <dgm:spPr/>
      <dgm:t>
        <a:bodyPr/>
        <a:lstStyle/>
        <a:p>
          <a:r>
            <a:rPr lang="es-CL" noProof="0" dirty="0" smtClean="0"/>
            <a:t>Independencia</a:t>
          </a:r>
          <a:endParaRPr lang="es-CL" noProof="0" dirty="0"/>
        </a:p>
      </dgm:t>
    </dgm:pt>
    <dgm:pt modelId="{2297CC97-9612-49D9-9A95-15E48ABA4D80}" type="parTrans" cxnId="{F0A1871D-5EB4-47CD-B1CB-F68AD7FB8DDE}">
      <dgm:prSet/>
      <dgm:spPr/>
      <dgm:t>
        <a:bodyPr/>
        <a:lstStyle/>
        <a:p>
          <a:endParaRPr lang="en-GB"/>
        </a:p>
      </dgm:t>
    </dgm:pt>
    <dgm:pt modelId="{5EECA851-8CA2-46C6-8326-0E635D78ACC9}" type="sibTrans" cxnId="{F0A1871D-5EB4-47CD-B1CB-F68AD7FB8DDE}">
      <dgm:prSet/>
      <dgm:spPr/>
      <dgm:t>
        <a:bodyPr/>
        <a:lstStyle/>
        <a:p>
          <a:endParaRPr lang="en-GB"/>
        </a:p>
      </dgm:t>
    </dgm:pt>
    <dgm:pt modelId="{DEC03E56-C3AB-4400-9AD8-FD7D6477DA9D}">
      <dgm:prSet phldrT="[Text]"/>
      <dgm:spPr/>
      <dgm:t>
        <a:bodyPr/>
        <a:lstStyle/>
        <a:p>
          <a:r>
            <a:rPr lang="es-CL" noProof="0" dirty="0" smtClean="0"/>
            <a:t>Rendición de cuenta</a:t>
          </a:r>
          <a:endParaRPr lang="es-CL" noProof="0" dirty="0"/>
        </a:p>
      </dgm:t>
    </dgm:pt>
    <dgm:pt modelId="{41C7C117-D21E-4B6C-A2CD-E2C7FB14F22C}" type="parTrans" cxnId="{EBFCDA29-AD84-473C-AD1A-072D35F3F24C}">
      <dgm:prSet/>
      <dgm:spPr/>
      <dgm:t>
        <a:bodyPr/>
        <a:lstStyle/>
        <a:p>
          <a:endParaRPr lang="en-GB"/>
        </a:p>
      </dgm:t>
    </dgm:pt>
    <dgm:pt modelId="{68503785-FBAC-44D0-9E69-1FBE68D27C2E}" type="sibTrans" cxnId="{EBFCDA29-AD84-473C-AD1A-072D35F3F24C}">
      <dgm:prSet/>
      <dgm:spPr/>
      <dgm:t>
        <a:bodyPr/>
        <a:lstStyle/>
        <a:p>
          <a:endParaRPr lang="en-GB"/>
        </a:p>
      </dgm:t>
    </dgm:pt>
    <dgm:pt modelId="{E2710463-1E8C-482D-9107-28E072588F2A}">
      <dgm:prSet phldrT="[Text]"/>
      <dgm:spPr/>
      <dgm:t>
        <a:bodyPr/>
        <a:lstStyle/>
        <a:p>
          <a:r>
            <a:rPr lang="es-CL" noProof="0" dirty="0" smtClean="0"/>
            <a:t>Objetivos Transparentes</a:t>
          </a:r>
          <a:endParaRPr lang="es-CL" noProof="0" dirty="0"/>
        </a:p>
      </dgm:t>
    </dgm:pt>
    <dgm:pt modelId="{F2E6FC0A-C6B6-4607-8B5A-624755EA2C6B}" type="parTrans" cxnId="{658CCDD9-699A-46B2-9BC0-BD0842069313}">
      <dgm:prSet/>
      <dgm:spPr/>
      <dgm:t>
        <a:bodyPr/>
        <a:lstStyle/>
        <a:p>
          <a:endParaRPr lang="en-GB"/>
        </a:p>
      </dgm:t>
    </dgm:pt>
    <dgm:pt modelId="{D771BB88-2F94-473F-9E61-E4186619CC62}" type="sibTrans" cxnId="{658CCDD9-699A-46B2-9BC0-BD0842069313}">
      <dgm:prSet/>
      <dgm:spPr/>
      <dgm:t>
        <a:bodyPr/>
        <a:lstStyle/>
        <a:p>
          <a:endParaRPr lang="en-GB"/>
        </a:p>
      </dgm:t>
    </dgm:pt>
    <dgm:pt modelId="{F32E1AC0-C8D5-4FC0-987B-00E2D01BB69C}">
      <dgm:prSet phldrT="[Text]"/>
      <dgm:spPr/>
      <dgm:t>
        <a:bodyPr/>
        <a:lstStyle/>
        <a:p>
          <a:r>
            <a:rPr lang="es-CL" noProof="0" dirty="0" smtClean="0"/>
            <a:t>Protección Legal</a:t>
          </a:r>
          <a:endParaRPr lang="es-CL" noProof="0" dirty="0"/>
        </a:p>
      </dgm:t>
    </dgm:pt>
    <dgm:pt modelId="{B3A357E9-A476-411A-BCFC-51306A13FBD6}" type="parTrans" cxnId="{62E1EBA1-5B6B-4C09-A52E-23B949126A4F}">
      <dgm:prSet/>
      <dgm:spPr/>
      <dgm:t>
        <a:bodyPr/>
        <a:lstStyle/>
        <a:p>
          <a:endParaRPr lang="en-GB"/>
        </a:p>
      </dgm:t>
    </dgm:pt>
    <dgm:pt modelId="{69348C4F-1C7B-4131-9C26-3865D1A5DE1F}" type="sibTrans" cxnId="{62E1EBA1-5B6B-4C09-A52E-23B949126A4F}">
      <dgm:prSet/>
      <dgm:spPr/>
      <dgm:t>
        <a:bodyPr/>
        <a:lstStyle/>
        <a:p>
          <a:endParaRPr lang="en-GB"/>
        </a:p>
      </dgm:t>
    </dgm:pt>
    <dgm:pt modelId="{FEE0515A-AF77-4418-96F2-C3B6B77BFB82}">
      <dgm:prSet phldrT="[Text]"/>
      <dgm:spPr/>
      <dgm:t>
        <a:bodyPr/>
        <a:lstStyle/>
        <a:p>
          <a:r>
            <a:rPr lang="es-CL" noProof="0" dirty="0" smtClean="0"/>
            <a:t>Recursos Adecuados</a:t>
          </a:r>
          <a:endParaRPr lang="es-CL" noProof="0" dirty="0"/>
        </a:p>
      </dgm:t>
    </dgm:pt>
    <dgm:pt modelId="{ACF575F6-567D-445D-B337-336B292AE648}" type="parTrans" cxnId="{AD9FF514-1513-47C3-BDC1-E571B64A2C67}">
      <dgm:prSet/>
      <dgm:spPr/>
      <dgm:t>
        <a:bodyPr/>
        <a:lstStyle/>
        <a:p>
          <a:endParaRPr lang="en-GB"/>
        </a:p>
      </dgm:t>
    </dgm:pt>
    <dgm:pt modelId="{7C5ADB24-3ACA-4C0A-9568-317C45CAC421}" type="sibTrans" cxnId="{AD9FF514-1513-47C3-BDC1-E571B64A2C67}">
      <dgm:prSet/>
      <dgm:spPr/>
      <dgm:t>
        <a:bodyPr/>
        <a:lstStyle/>
        <a:p>
          <a:endParaRPr lang="en-GB"/>
        </a:p>
      </dgm:t>
    </dgm:pt>
    <dgm:pt modelId="{B299F8A1-2348-4A43-8C4F-BABE0A783E6A}" type="pres">
      <dgm:prSet presAssocID="{497C573C-CC9C-4D11-A95B-26A2615084FA}" presName="diagram" presStyleCnt="0">
        <dgm:presLayoutVars>
          <dgm:dir/>
          <dgm:resizeHandles val="exact"/>
        </dgm:presLayoutVars>
      </dgm:prSet>
      <dgm:spPr/>
      <dgm:t>
        <a:bodyPr/>
        <a:lstStyle/>
        <a:p>
          <a:endParaRPr lang="en-GB"/>
        </a:p>
      </dgm:t>
    </dgm:pt>
    <dgm:pt modelId="{AA077EF1-9CF7-4182-BFF3-C59A316BEDDD}" type="pres">
      <dgm:prSet presAssocID="{A38D60E9-5239-4C7B-8387-FC0FE083C2A8}" presName="node" presStyleLbl="node1" presStyleIdx="0" presStyleCnt="5">
        <dgm:presLayoutVars>
          <dgm:bulletEnabled val="1"/>
        </dgm:presLayoutVars>
      </dgm:prSet>
      <dgm:spPr/>
      <dgm:t>
        <a:bodyPr/>
        <a:lstStyle/>
        <a:p>
          <a:endParaRPr lang="en-GB"/>
        </a:p>
      </dgm:t>
    </dgm:pt>
    <dgm:pt modelId="{D6C28831-D9B0-46D4-A19A-54B01C9AB334}" type="pres">
      <dgm:prSet presAssocID="{5EECA851-8CA2-46C6-8326-0E635D78ACC9}" presName="sibTrans" presStyleCnt="0"/>
      <dgm:spPr/>
    </dgm:pt>
    <dgm:pt modelId="{83B6D405-B632-41A2-822B-6ECD5F8590F6}" type="pres">
      <dgm:prSet presAssocID="{DEC03E56-C3AB-4400-9AD8-FD7D6477DA9D}" presName="node" presStyleLbl="node1" presStyleIdx="1" presStyleCnt="5">
        <dgm:presLayoutVars>
          <dgm:bulletEnabled val="1"/>
        </dgm:presLayoutVars>
      </dgm:prSet>
      <dgm:spPr/>
      <dgm:t>
        <a:bodyPr/>
        <a:lstStyle/>
        <a:p>
          <a:endParaRPr lang="en-GB"/>
        </a:p>
      </dgm:t>
    </dgm:pt>
    <dgm:pt modelId="{5EE4FA59-9573-4D1F-9C10-FEC04DD73CAA}" type="pres">
      <dgm:prSet presAssocID="{68503785-FBAC-44D0-9E69-1FBE68D27C2E}" presName="sibTrans" presStyleCnt="0"/>
      <dgm:spPr/>
    </dgm:pt>
    <dgm:pt modelId="{B72CC7BF-902F-4A39-A59C-C2C8A96E48E5}" type="pres">
      <dgm:prSet presAssocID="{E2710463-1E8C-482D-9107-28E072588F2A}" presName="node" presStyleLbl="node1" presStyleIdx="2" presStyleCnt="5">
        <dgm:presLayoutVars>
          <dgm:bulletEnabled val="1"/>
        </dgm:presLayoutVars>
      </dgm:prSet>
      <dgm:spPr/>
      <dgm:t>
        <a:bodyPr/>
        <a:lstStyle/>
        <a:p>
          <a:endParaRPr lang="en-GB"/>
        </a:p>
      </dgm:t>
    </dgm:pt>
    <dgm:pt modelId="{CC43F8CC-2759-448B-B035-6D0C133A0A2E}" type="pres">
      <dgm:prSet presAssocID="{D771BB88-2F94-473F-9E61-E4186619CC62}" presName="sibTrans" presStyleCnt="0"/>
      <dgm:spPr/>
    </dgm:pt>
    <dgm:pt modelId="{828076DF-E731-466D-BF2F-060783131713}" type="pres">
      <dgm:prSet presAssocID="{F32E1AC0-C8D5-4FC0-987B-00E2D01BB69C}" presName="node" presStyleLbl="node1" presStyleIdx="3" presStyleCnt="5">
        <dgm:presLayoutVars>
          <dgm:bulletEnabled val="1"/>
        </dgm:presLayoutVars>
      </dgm:prSet>
      <dgm:spPr/>
      <dgm:t>
        <a:bodyPr/>
        <a:lstStyle/>
        <a:p>
          <a:endParaRPr lang="en-GB"/>
        </a:p>
      </dgm:t>
    </dgm:pt>
    <dgm:pt modelId="{32578B28-4241-497A-ADBF-DBA83CD28466}" type="pres">
      <dgm:prSet presAssocID="{69348C4F-1C7B-4131-9C26-3865D1A5DE1F}" presName="sibTrans" presStyleCnt="0"/>
      <dgm:spPr/>
    </dgm:pt>
    <dgm:pt modelId="{492AD175-47E4-4E58-BD43-A43667616F9E}" type="pres">
      <dgm:prSet presAssocID="{FEE0515A-AF77-4418-96F2-C3B6B77BFB82}" presName="node" presStyleLbl="node1" presStyleIdx="4" presStyleCnt="5">
        <dgm:presLayoutVars>
          <dgm:bulletEnabled val="1"/>
        </dgm:presLayoutVars>
      </dgm:prSet>
      <dgm:spPr/>
      <dgm:t>
        <a:bodyPr/>
        <a:lstStyle/>
        <a:p>
          <a:endParaRPr lang="en-GB"/>
        </a:p>
      </dgm:t>
    </dgm:pt>
  </dgm:ptLst>
  <dgm:cxnLst>
    <dgm:cxn modelId="{E0DCDB74-32EA-4401-AB48-A2BCCFC18A9E}" type="presOf" srcId="{F32E1AC0-C8D5-4FC0-987B-00E2D01BB69C}" destId="{828076DF-E731-466D-BF2F-060783131713}" srcOrd="0" destOrd="0" presId="urn:microsoft.com/office/officeart/2005/8/layout/default"/>
    <dgm:cxn modelId="{62E1EBA1-5B6B-4C09-A52E-23B949126A4F}" srcId="{497C573C-CC9C-4D11-A95B-26A2615084FA}" destId="{F32E1AC0-C8D5-4FC0-987B-00E2D01BB69C}" srcOrd="3" destOrd="0" parTransId="{B3A357E9-A476-411A-BCFC-51306A13FBD6}" sibTransId="{69348C4F-1C7B-4131-9C26-3865D1A5DE1F}"/>
    <dgm:cxn modelId="{EBFCDA29-AD84-473C-AD1A-072D35F3F24C}" srcId="{497C573C-CC9C-4D11-A95B-26A2615084FA}" destId="{DEC03E56-C3AB-4400-9AD8-FD7D6477DA9D}" srcOrd="1" destOrd="0" parTransId="{41C7C117-D21E-4B6C-A2CD-E2C7FB14F22C}" sibTransId="{68503785-FBAC-44D0-9E69-1FBE68D27C2E}"/>
    <dgm:cxn modelId="{74AD7468-1C61-48F6-823A-02B3776B52AE}" type="presOf" srcId="{E2710463-1E8C-482D-9107-28E072588F2A}" destId="{B72CC7BF-902F-4A39-A59C-C2C8A96E48E5}" srcOrd="0" destOrd="0" presId="urn:microsoft.com/office/officeart/2005/8/layout/default"/>
    <dgm:cxn modelId="{C3D63E50-F64D-4069-A45A-10C28175CC71}" type="presOf" srcId="{A38D60E9-5239-4C7B-8387-FC0FE083C2A8}" destId="{AA077EF1-9CF7-4182-BFF3-C59A316BEDDD}" srcOrd="0" destOrd="0" presId="urn:microsoft.com/office/officeart/2005/8/layout/default"/>
    <dgm:cxn modelId="{AD9FF514-1513-47C3-BDC1-E571B64A2C67}" srcId="{497C573C-CC9C-4D11-A95B-26A2615084FA}" destId="{FEE0515A-AF77-4418-96F2-C3B6B77BFB82}" srcOrd="4" destOrd="0" parTransId="{ACF575F6-567D-445D-B337-336B292AE648}" sibTransId="{7C5ADB24-3ACA-4C0A-9568-317C45CAC421}"/>
    <dgm:cxn modelId="{F0A1871D-5EB4-47CD-B1CB-F68AD7FB8DDE}" srcId="{497C573C-CC9C-4D11-A95B-26A2615084FA}" destId="{A38D60E9-5239-4C7B-8387-FC0FE083C2A8}" srcOrd="0" destOrd="0" parTransId="{2297CC97-9612-49D9-9A95-15E48ABA4D80}" sibTransId="{5EECA851-8CA2-46C6-8326-0E635D78ACC9}"/>
    <dgm:cxn modelId="{1B055D1A-A7D9-40FD-9EC8-EE281F2F9B70}" type="presOf" srcId="{FEE0515A-AF77-4418-96F2-C3B6B77BFB82}" destId="{492AD175-47E4-4E58-BD43-A43667616F9E}" srcOrd="0" destOrd="0" presId="urn:microsoft.com/office/officeart/2005/8/layout/default"/>
    <dgm:cxn modelId="{658CCDD9-699A-46B2-9BC0-BD0842069313}" srcId="{497C573C-CC9C-4D11-A95B-26A2615084FA}" destId="{E2710463-1E8C-482D-9107-28E072588F2A}" srcOrd="2" destOrd="0" parTransId="{F2E6FC0A-C6B6-4607-8B5A-624755EA2C6B}" sibTransId="{D771BB88-2F94-473F-9E61-E4186619CC62}"/>
    <dgm:cxn modelId="{85E5BF8A-18B7-4FF4-8B40-B8C08CC62D2E}" type="presOf" srcId="{497C573C-CC9C-4D11-A95B-26A2615084FA}" destId="{B299F8A1-2348-4A43-8C4F-BABE0A783E6A}" srcOrd="0" destOrd="0" presId="urn:microsoft.com/office/officeart/2005/8/layout/default"/>
    <dgm:cxn modelId="{13AD5085-A912-4184-B90D-60CF5BF056AF}" type="presOf" srcId="{DEC03E56-C3AB-4400-9AD8-FD7D6477DA9D}" destId="{83B6D405-B632-41A2-822B-6ECD5F8590F6}" srcOrd="0" destOrd="0" presId="urn:microsoft.com/office/officeart/2005/8/layout/default"/>
    <dgm:cxn modelId="{61D7DCBE-E652-4077-A175-F26E71CC1E68}" type="presParOf" srcId="{B299F8A1-2348-4A43-8C4F-BABE0A783E6A}" destId="{AA077EF1-9CF7-4182-BFF3-C59A316BEDDD}" srcOrd="0" destOrd="0" presId="urn:microsoft.com/office/officeart/2005/8/layout/default"/>
    <dgm:cxn modelId="{B6A283A6-5E8D-488A-BBF2-E995D649406D}" type="presParOf" srcId="{B299F8A1-2348-4A43-8C4F-BABE0A783E6A}" destId="{D6C28831-D9B0-46D4-A19A-54B01C9AB334}" srcOrd="1" destOrd="0" presId="urn:microsoft.com/office/officeart/2005/8/layout/default"/>
    <dgm:cxn modelId="{B40D6BB6-8FEF-4F5C-9580-C71AD35CEFE0}" type="presParOf" srcId="{B299F8A1-2348-4A43-8C4F-BABE0A783E6A}" destId="{83B6D405-B632-41A2-822B-6ECD5F8590F6}" srcOrd="2" destOrd="0" presId="urn:microsoft.com/office/officeart/2005/8/layout/default"/>
    <dgm:cxn modelId="{45A472EA-2E88-4F13-A972-FF64BFDA0A84}" type="presParOf" srcId="{B299F8A1-2348-4A43-8C4F-BABE0A783E6A}" destId="{5EE4FA59-9573-4D1F-9C10-FEC04DD73CAA}" srcOrd="3" destOrd="0" presId="urn:microsoft.com/office/officeart/2005/8/layout/default"/>
    <dgm:cxn modelId="{553D5EF3-44A6-4079-8DC1-9E69DF334B2D}" type="presParOf" srcId="{B299F8A1-2348-4A43-8C4F-BABE0A783E6A}" destId="{B72CC7BF-902F-4A39-A59C-C2C8A96E48E5}" srcOrd="4" destOrd="0" presId="urn:microsoft.com/office/officeart/2005/8/layout/default"/>
    <dgm:cxn modelId="{0E678147-C494-4ADE-8B5B-1E9D6AE2560A}" type="presParOf" srcId="{B299F8A1-2348-4A43-8C4F-BABE0A783E6A}" destId="{CC43F8CC-2759-448B-B035-6D0C133A0A2E}" srcOrd="5" destOrd="0" presId="urn:microsoft.com/office/officeart/2005/8/layout/default"/>
    <dgm:cxn modelId="{EBCBD99D-988C-4C05-B2CF-52C2F05A1095}" type="presParOf" srcId="{B299F8A1-2348-4A43-8C4F-BABE0A783E6A}" destId="{828076DF-E731-466D-BF2F-060783131713}" srcOrd="6" destOrd="0" presId="urn:microsoft.com/office/officeart/2005/8/layout/default"/>
    <dgm:cxn modelId="{5BD5F08E-E505-4DA7-85AA-3B1EBA1402C7}" type="presParOf" srcId="{B299F8A1-2348-4A43-8C4F-BABE0A783E6A}" destId="{32578B28-4241-497A-ADBF-DBA83CD28466}" srcOrd="7" destOrd="0" presId="urn:microsoft.com/office/officeart/2005/8/layout/default"/>
    <dgm:cxn modelId="{4F2081E3-1E1C-4A9B-A691-480E4DFE384A}" type="presParOf" srcId="{B299F8A1-2348-4A43-8C4F-BABE0A783E6A}" destId="{492AD175-47E4-4E58-BD43-A43667616F9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26EA80-9A44-4038-BBD4-A70387A81735}"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35CF92E0-3F2D-414B-8765-999CEDA6A315}">
      <dgm:prSet phldrT="[Text]" custT="1"/>
      <dgm:spPr/>
      <dgm:t>
        <a:bodyPr/>
        <a:lstStyle/>
        <a:p>
          <a:r>
            <a:rPr lang="es-CL" sz="1400" b="1" noProof="0" dirty="0" smtClean="0"/>
            <a:t>Criterio de Selección</a:t>
          </a:r>
          <a:endParaRPr lang="es-CL" sz="1400" b="1" noProof="0" dirty="0"/>
        </a:p>
      </dgm:t>
    </dgm:pt>
    <dgm:pt modelId="{0D5F9C3C-0406-4184-B625-CCD361E30DDD}" type="parTrans" cxnId="{10E79722-6140-4DDD-B40C-C06B17258057}">
      <dgm:prSet/>
      <dgm:spPr/>
      <dgm:t>
        <a:bodyPr/>
        <a:lstStyle/>
        <a:p>
          <a:endParaRPr lang="en-GB" sz="1400"/>
        </a:p>
      </dgm:t>
    </dgm:pt>
    <dgm:pt modelId="{2572A920-2744-43AC-8078-0493E5A73096}" type="sibTrans" cxnId="{10E79722-6140-4DDD-B40C-C06B17258057}">
      <dgm:prSet/>
      <dgm:spPr/>
      <dgm:t>
        <a:bodyPr/>
        <a:lstStyle/>
        <a:p>
          <a:endParaRPr lang="en-GB" sz="1400"/>
        </a:p>
      </dgm:t>
    </dgm:pt>
    <dgm:pt modelId="{8A5DFE23-51ED-469F-BE98-29769C16CA44}">
      <dgm:prSet phldrT="[Text]" custT="1"/>
      <dgm:spPr/>
      <dgm:t>
        <a:bodyPr/>
        <a:lstStyle/>
        <a:p>
          <a:r>
            <a:rPr lang="es-CL" sz="1400" b="1" noProof="0" dirty="0" smtClean="0"/>
            <a:t>Principales Responsabilidades</a:t>
          </a:r>
          <a:endParaRPr lang="es-CL" sz="1400" b="1" noProof="0" dirty="0"/>
        </a:p>
      </dgm:t>
    </dgm:pt>
    <dgm:pt modelId="{0B4CC8B5-C88D-4EEF-806E-A7C6155FEC77}" type="parTrans" cxnId="{B8A1719E-B73D-40FB-8F25-9763EE931A2B}">
      <dgm:prSet/>
      <dgm:spPr/>
      <dgm:t>
        <a:bodyPr/>
        <a:lstStyle/>
        <a:p>
          <a:endParaRPr lang="en-GB" sz="1400"/>
        </a:p>
      </dgm:t>
    </dgm:pt>
    <dgm:pt modelId="{3133FBE6-AD7C-4F50-B326-1A7377B11D70}" type="sibTrans" cxnId="{B8A1719E-B73D-40FB-8F25-9763EE931A2B}">
      <dgm:prSet/>
      <dgm:spPr/>
      <dgm:t>
        <a:bodyPr/>
        <a:lstStyle/>
        <a:p>
          <a:endParaRPr lang="en-GB" sz="1400"/>
        </a:p>
      </dgm:t>
    </dgm:pt>
    <dgm:pt modelId="{CE1916C9-2487-4342-BC42-A81D77EB887D}">
      <dgm:prSet phldrT="[Text]" custT="1"/>
      <dgm:spPr/>
      <dgm:t>
        <a:bodyPr/>
        <a:lstStyle/>
        <a:p>
          <a:r>
            <a:rPr lang="es-CL" sz="1400" b="1" noProof="0" dirty="0" smtClean="0"/>
            <a:t>Desafíos</a:t>
          </a:r>
          <a:endParaRPr lang="es-CL" sz="1400" b="1" noProof="0" dirty="0"/>
        </a:p>
      </dgm:t>
    </dgm:pt>
    <dgm:pt modelId="{97862457-420F-4CF2-8B6B-72386C69D79A}" type="parTrans" cxnId="{1050E971-4867-4973-A054-F6B279C81D9D}">
      <dgm:prSet/>
      <dgm:spPr/>
      <dgm:t>
        <a:bodyPr/>
        <a:lstStyle/>
        <a:p>
          <a:endParaRPr lang="en-GB" sz="1400"/>
        </a:p>
      </dgm:t>
    </dgm:pt>
    <dgm:pt modelId="{5CF40EF7-49A5-4973-BC4C-8C960BB54BE8}" type="sibTrans" cxnId="{1050E971-4867-4973-A054-F6B279C81D9D}">
      <dgm:prSet/>
      <dgm:spPr/>
      <dgm:t>
        <a:bodyPr/>
        <a:lstStyle/>
        <a:p>
          <a:endParaRPr lang="en-GB" sz="1400"/>
        </a:p>
      </dgm:t>
    </dgm:pt>
    <dgm:pt modelId="{B955D249-2A98-4075-B2E8-AE9EBC102DCC}">
      <dgm:prSet custT="1"/>
      <dgm:spPr/>
      <dgm:t>
        <a:bodyPr/>
        <a:lstStyle/>
        <a:p>
          <a:r>
            <a:rPr lang="es-CL" sz="1400" noProof="0" dirty="0" smtClean="0"/>
            <a:t>Poder y responsabilidad para supervisar la cabeza del conglomerado financiero</a:t>
          </a:r>
          <a:endParaRPr lang="es-CL" sz="1400" noProof="0" dirty="0"/>
        </a:p>
      </dgm:t>
    </dgm:pt>
    <dgm:pt modelId="{50CECAC6-5198-43FC-AB8E-39BD826858A3}" type="parTrans" cxnId="{A0F9F373-EF07-4FC8-BED3-B893BA79DA2D}">
      <dgm:prSet/>
      <dgm:spPr/>
      <dgm:t>
        <a:bodyPr/>
        <a:lstStyle/>
        <a:p>
          <a:endParaRPr lang="en-GB" sz="1400"/>
        </a:p>
      </dgm:t>
    </dgm:pt>
    <dgm:pt modelId="{9007AA3F-24D0-422D-85FC-A66B1F1D77D4}" type="sibTrans" cxnId="{A0F9F373-EF07-4FC8-BED3-B893BA79DA2D}">
      <dgm:prSet/>
      <dgm:spPr/>
      <dgm:t>
        <a:bodyPr/>
        <a:lstStyle/>
        <a:p>
          <a:endParaRPr lang="en-GB" sz="1400"/>
        </a:p>
      </dgm:t>
    </dgm:pt>
    <dgm:pt modelId="{89667798-282A-4C1A-A5EA-161E4B8F46D6}">
      <dgm:prSet custT="1"/>
      <dgm:spPr/>
      <dgm:t>
        <a:bodyPr/>
        <a:lstStyle/>
        <a:p>
          <a:r>
            <a:rPr lang="es-CL" sz="1400" noProof="0" dirty="0" smtClean="0"/>
            <a:t>Único Supervisor responsable por la supervisión efectiva a nivel de grupo</a:t>
          </a:r>
          <a:endParaRPr lang="es-CL" sz="1400" noProof="0" dirty="0"/>
        </a:p>
      </dgm:t>
    </dgm:pt>
    <dgm:pt modelId="{7135511F-9B50-464A-B324-3AB35AFABF86}" type="parTrans" cxnId="{81FE00A3-7FA6-425E-8583-D61EECB2870A}">
      <dgm:prSet/>
      <dgm:spPr/>
      <dgm:t>
        <a:bodyPr/>
        <a:lstStyle/>
        <a:p>
          <a:endParaRPr lang="en-GB" sz="1400"/>
        </a:p>
      </dgm:t>
    </dgm:pt>
    <dgm:pt modelId="{44158062-F93D-4F39-8C3B-386E3FDDAEA6}" type="sibTrans" cxnId="{81FE00A3-7FA6-425E-8583-D61EECB2870A}">
      <dgm:prSet/>
      <dgm:spPr/>
      <dgm:t>
        <a:bodyPr/>
        <a:lstStyle/>
        <a:p>
          <a:endParaRPr lang="en-GB" sz="1400"/>
        </a:p>
      </dgm:t>
    </dgm:pt>
    <dgm:pt modelId="{FF2B7EE0-2BC4-4142-B0AD-BA4FC4BDEC6C}">
      <dgm:prSet custT="1"/>
      <dgm:spPr/>
      <dgm:t>
        <a:bodyPr/>
        <a:lstStyle/>
        <a:p>
          <a:r>
            <a:rPr lang="es-CL" sz="1400" noProof="0" dirty="0" smtClean="0"/>
            <a:t>Liderar coordinación con supervisores relevantes –colegio de supervisión, intercambio de información, actividades conjuntas (supervisión in/extra-situ, acciones de cumplimiento)</a:t>
          </a:r>
          <a:endParaRPr lang="es-CL" sz="1400" noProof="0" dirty="0"/>
        </a:p>
      </dgm:t>
    </dgm:pt>
    <dgm:pt modelId="{05B2FFB6-E7AF-4D9A-8C37-D593C6FB125D}" type="parTrans" cxnId="{9B53F78E-27AC-4BCF-9C00-E6A991CCF0AC}">
      <dgm:prSet/>
      <dgm:spPr/>
      <dgm:t>
        <a:bodyPr/>
        <a:lstStyle/>
        <a:p>
          <a:endParaRPr lang="en-GB" sz="1400"/>
        </a:p>
      </dgm:t>
    </dgm:pt>
    <dgm:pt modelId="{D46C98CB-0DF9-4AAD-B9CA-4CC04CB576AC}" type="sibTrans" cxnId="{9B53F78E-27AC-4BCF-9C00-E6A991CCF0AC}">
      <dgm:prSet/>
      <dgm:spPr/>
      <dgm:t>
        <a:bodyPr/>
        <a:lstStyle/>
        <a:p>
          <a:endParaRPr lang="en-GB" sz="1400"/>
        </a:p>
      </dgm:t>
    </dgm:pt>
    <dgm:pt modelId="{D93AF030-070E-4D00-9C48-D7DE3EA3ED98}">
      <dgm:prSet custT="1"/>
      <dgm:spPr/>
      <dgm:t>
        <a:bodyPr/>
        <a:lstStyle/>
        <a:p>
          <a:r>
            <a:rPr lang="es-CL" sz="1400" noProof="0" dirty="0" smtClean="0"/>
            <a:t>Supervisar la parte más grande del conglomerado</a:t>
          </a:r>
          <a:endParaRPr lang="es-CL" sz="1400" noProof="0" dirty="0"/>
        </a:p>
      </dgm:t>
    </dgm:pt>
    <dgm:pt modelId="{19419EDB-E5DD-417B-93B6-74105DC153CE}" type="parTrans" cxnId="{A135C2CD-4C82-421F-8F5C-EDF46BDFB20C}">
      <dgm:prSet/>
      <dgm:spPr/>
      <dgm:t>
        <a:bodyPr/>
        <a:lstStyle/>
        <a:p>
          <a:endParaRPr lang="en-GB" sz="1400"/>
        </a:p>
      </dgm:t>
    </dgm:pt>
    <dgm:pt modelId="{D24FE360-B20C-450E-BFA2-A8C2FBF09B95}" type="sibTrans" cxnId="{A135C2CD-4C82-421F-8F5C-EDF46BDFB20C}">
      <dgm:prSet/>
      <dgm:spPr/>
      <dgm:t>
        <a:bodyPr/>
        <a:lstStyle/>
        <a:p>
          <a:endParaRPr lang="en-GB" sz="1400"/>
        </a:p>
      </dgm:t>
    </dgm:pt>
    <dgm:pt modelId="{BD27FE20-BF3F-4170-935D-D7961144886B}">
      <dgm:prSet custT="1"/>
      <dgm:spPr/>
      <dgm:t>
        <a:bodyPr/>
        <a:lstStyle/>
        <a:p>
          <a:r>
            <a:rPr lang="es-CL" sz="1400" noProof="0" dirty="0" smtClean="0"/>
            <a:t>Podría no tener un candidato obvio debido a la compleja estructura del conglomerado financiero</a:t>
          </a:r>
          <a:endParaRPr lang="es-CL" sz="1400" noProof="0" dirty="0"/>
        </a:p>
      </dgm:t>
    </dgm:pt>
    <dgm:pt modelId="{7B58D763-AEEA-4378-9D8A-15886707C1C0}" type="parTrans" cxnId="{7BAB0870-25F2-4B8F-83C7-C7A4320D2726}">
      <dgm:prSet/>
      <dgm:spPr/>
      <dgm:t>
        <a:bodyPr/>
        <a:lstStyle/>
        <a:p>
          <a:endParaRPr lang="en-GB" sz="1400"/>
        </a:p>
      </dgm:t>
    </dgm:pt>
    <dgm:pt modelId="{2C6F7860-2EE7-4829-9494-77D2B061784A}" type="sibTrans" cxnId="{7BAB0870-25F2-4B8F-83C7-C7A4320D2726}">
      <dgm:prSet/>
      <dgm:spPr/>
      <dgm:t>
        <a:bodyPr/>
        <a:lstStyle/>
        <a:p>
          <a:endParaRPr lang="en-GB" sz="1400"/>
        </a:p>
      </dgm:t>
    </dgm:pt>
    <dgm:pt modelId="{1E6BD044-571E-409D-AA65-E4D9B4D4BD73}">
      <dgm:prSet custT="1"/>
      <dgm:spPr/>
      <dgm:t>
        <a:bodyPr/>
        <a:lstStyle/>
        <a:p>
          <a:r>
            <a:rPr lang="es-CL" sz="1400" noProof="0" dirty="0" smtClean="0"/>
            <a:t>Asignación clara de las responsabilidades de supervisión – depende de la estructura del conglomerado financiero, los poderes y recursos de supervisión</a:t>
          </a:r>
          <a:endParaRPr lang="es-CL" sz="1400" noProof="0" dirty="0"/>
        </a:p>
      </dgm:t>
    </dgm:pt>
    <dgm:pt modelId="{7D5D37DD-EA9F-49D2-A86C-7D0FF9826CA3}" type="parTrans" cxnId="{C7CAA9A5-3205-424A-8A19-6B2286BE5E2C}">
      <dgm:prSet/>
      <dgm:spPr/>
      <dgm:t>
        <a:bodyPr/>
        <a:lstStyle/>
        <a:p>
          <a:endParaRPr lang="en-GB" sz="1400"/>
        </a:p>
      </dgm:t>
    </dgm:pt>
    <dgm:pt modelId="{C4DF0F93-58BF-4FB8-A250-EA56003BB0FE}" type="sibTrans" cxnId="{C7CAA9A5-3205-424A-8A19-6B2286BE5E2C}">
      <dgm:prSet/>
      <dgm:spPr/>
      <dgm:t>
        <a:bodyPr/>
        <a:lstStyle/>
        <a:p>
          <a:endParaRPr lang="en-GB" sz="1400"/>
        </a:p>
      </dgm:t>
    </dgm:pt>
    <dgm:pt modelId="{18502B5D-E5D3-4DC8-B731-6384D9437B1E}">
      <dgm:prSet custT="1"/>
      <dgm:spPr/>
      <dgm:t>
        <a:bodyPr/>
        <a:lstStyle/>
        <a:p>
          <a:r>
            <a:rPr lang="es-CL" sz="1400" noProof="0" dirty="0" smtClean="0"/>
            <a:t>Preservar la confidencialidad de  la información compartida</a:t>
          </a:r>
          <a:endParaRPr lang="es-CL" sz="1400" noProof="0" dirty="0"/>
        </a:p>
      </dgm:t>
    </dgm:pt>
    <dgm:pt modelId="{325BAE1E-841F-45DA-972F-20DB65284496}" type="parTrans" cxnId="{6E2FDEFB-14E1-4B0B-A379-1F1D19F96D6A}">
      <dgm:prSet/>
      <dgm:spPr/>
      <dgm:t>
        <a:bodyPr/>
        <a:lstStyle/>
        <a:p>
          <a:endParaRPr lang="en-GB" sz="1400"/>
        </a:p>
      </dgm:t>
    </dgm:pt>
    <dgm:pt modelId="{08D8625F-A01A-49A0-88E9-452357A03F22}" type="sibTrans" cxnId="{6E2FDEFB-14E1-4B0B-A379-1F1D19F96D6A}">
      <dgm:prSet/>
      <dgm:spPr/>
      <dgm:t>
        <a:bodyPr/>
        <a:lstStyle/>
        <a:p>
          <a:endParaRPr lang="en-GB" sz="1400"/>
        </a:p>
      </dgm:t>
    </dgm:pt>
    <dgm:pt modelId="{001A371A-94A7-45E8-BCEA-7F8EEE084666}">
      <dgm:prSet custT="1"/>
      <dgm:spPr/>
      <dgm:t>
        <a:bodyPr/>
        <a:lstStyle/>
        <a:p>
          <a:r>
            <a:rPr lang="es-CL" sz="1400" noProof="0" dirty="0" smtClean="0"/>
            <a:t>Evaluar riesgos del conglomerado financiero – mirando hacia el futuro, base integrada</a:t>
          </a:r>
          <a:endParaRPr lang="es-CL" sz="1400" noProof="0" dirty="0"/>
        </a:p>
      </dgm:t>
    </dgm:pt>
    <dgm:pt modelId="{E9518D33-571B-4E91-BC4C-1B19E448BDAE}" type="parTrans" cxnId="{AAC11F52-3E0D-4FAC-9B8A-7AAC4F3F2393}">
      <dgm:prSet/>
      <dgm:spPr/>
      <dgm:t>
        <a:bodyPr/>
        <a:lstStyle/>
        <a:p>
          <a:endParaRPr lang="es-CL"/>
        </a:p>
      </dgm:t>
    </dgm:pt>
    <dgm:pt modelId="{DFA69EF2-F231-416E-9249-728AE1BBBE93}" type="sibTrans" cxnId="{AAC11F52-3E0D-4FAC-9B8A-7AAC4F3F2393}">
      <dgm:prSet/>
      <dgm:spPr/>
      <dgm:t>
        <a:bodyPr/>
        <a:lstStyle/>
        <a:p>
          <a:endParaRPr lang="es-CL"/>
        </a:p>
      </dgm:t>
    </dgm:pt>
    <dgm:pt modelId="{2C9795CA-1C96-4E70-8041-27FEB91BC271}" type="pres">
      <dgm:prSet presAssocID="{C126EA80-9A44-4038-BBD4-A70387A81735}" presName="linear" presStyleCnt="0">
        <dgm:presLayoutVars>
          <dgm:dir/>
          <dgm:animLvl val="lvl"/>
          <dgm:resizeHandles val="exact"/>
        </dgm:presLayoutVars>
      </dgm:prSet>
      <dgm:spPr/>
      <dgm:t>
        <a:bodyPr/>
        <a:lstStyle/>
        <a:p>
          <a:endParaRPr lang="en-GB"/>
        </a:p>
      </dgm:t>
    </dgm:pt>
    <dgm:pt modelId="{063A9FCF-E2A8-4362-ADAC-D935B0D5452A}" type="pres">
      <dgm:prSet presAssocID="{35CF92E0-3F2D-414B-8765-999CEDA6A315}" presName="parentLin" presStyleCnt="0"/>
      <dgm:spPr/>
    </dgm:pt>
    <dgm:pt modelId="{6FB23E80-93C5-4819-A56E-F65D049B71AF}" type="pres">
      <dgm:prSet presAssocID="{35CF92E0-3F2D-414B-8765-999CEDA6A315}" presName="parentLeftMargin" presStyleLbl="node1" presStyleIdx="0" presStyleCnt="3"/>
      <dgm:spPr/>
      <dgm:t>
        <a:bodyPr/>
        <a:lstStyle/>
        <a:p>
          <a:endParaRPr lang="en-GB"/>
        </a:p>
      </dgm:t>
    </dgm:pt>
    <dgm:pt modelId="{A6DA71CD-5E97-46C5-896F-8B763412F8EE}" type="pres">
      <dgm:prSet presAssocID="{35CF92E0-3F2D-414B-8765-999CEDA6A315}" presName="parentText" presStyleLbl="node1" presStyleIdx="0" presStyleCnt="3">
        <dgm:presLayoutVars>
          <dgm:chMax val="0"/>
          <dgm:bulletEnabled val="1"/>
        </dgm:presLayoutVars>
      </dgm:prSet>
      <dgm:spPr/>
      <dgm:t>
        <a:bodyPr/>
        <a:lstStyle/>
        <a:p>
          <a:endParaRPr lang="en-GB"/>
        </a:p>
      </dgm:t>
    </dgm:pt>
    <dgm:pt modelId="{F0155325-B6DA-4FC1-A8F2-A554556A26AB}" type="pres">
      <dgm:prSet presAssocID="{35CF92E0-3F2D-414B-8765-999CEDA6A315}" presName="negativeSpace" presStyleCnt="0"/>
      <dgm:spPr/>
    </dgm:pt>
    <dgm:pt modelId="{D1FA276C-6BBE-4294-A8FC-1AFA4C7E3CC2}" type="pres">
      <dgm:prSet presAssocID="{35CF92E0-3F2D-414B-8765-999CEDA6A315}" presName="childText" presStyleLbl="conFgAcc1" presStyleIdx="0" presStyleCnt="3">
        <dgm:presLayoutVars>
          <dgm:bulletEnabled val="1"/>
        </dgm:presLayoutVars>
      </dgm:prSet>
      <dgm:spPr/>
      <dgm:t>
        <a:bodyPr/>
        <a:lstStyle/>
        <a:p>
          <a:endParaRPr lang="en-GB"/>
        </a:p>
      </dgm:t>
    </dgm:pt>
    <dgm:pt modelId="{775DCC53-FD0D-4716-AAB8-102B8A7028FF}" type="pres">
      <dgm:prSet presAssocID="{2572A920-2744-43AC-8078-0493E5A73096}" presName="spaceBetweenRectangles" presStyleCnt="0"/>
      <dgm:spPr/>
    </dgm:pt>
    <dgm:pt modelId="{E46597AA-D6E0-4D89-931B-2A7ED7CEF340}" type="pres">
      <dgm:prSet presAssocID="{8A5DFE23-51ED-469F-BE98-29769C16CA44}" presName="parentLin" presStyleCnt="0"/>
      <dgm:spPr/>
    </dgm:pt>
    <dgm:pt modelId="{9A0D0C0D-B0B3-4DBE-93DF-2AA0E3E34660}" type="pres">
      <dgm:prSet presAssocID="{8A5DFE23-51ED-469F-BE98-29769C16CA44}" presName="parentLeftMargin" presStyleLbl="node1" presStyleIdx="0" presStyleCnt="3"/>
      <dgm:spPr/>
      <dgm:t>
        <a:bodyPr/>
        <a:lstStyle/>
        <a:p>
          <a:endParaRPr lang="en-GB"/>
        </a:p>
      </dgm:t>
    </dgm:pt>
    <dgm:pt modelId="{224567D6-1979-4D41-8C92-706B38EA0E0A}" type="pres">
      <dgm:prSet presAssocID="{8A5DFE23-51ED-469F-BE98-29769C16CA44}" presName="parentText" presStyleLbl="node1" presStyleIdx="1" presStyleCnt="3">
        <dgm:presLayoutVars>
          <dgm:chMax val="0"/>
          <dgm:bulletEnabled val="1"/>
        </dgm:presLayoutVars>
      </dgm:prSet>
      <dgm:spPr/>
      <dgm:t>
        <a:bodyPr/>
        <a:lstStyle/>
        <a:p>
          <a:endParaRPr lang="en-GB"/>
        </a:p>
      </dgm:t>
    </dgm:pt>
    <dgm:pt modelId="{851D54FC-E3E6-4766-820F-BDDA73C824CC}" type="pres">
      <dgm:prSet presAssocID="{8A5DFE23-51ED-469F-BE98-29769C16CA44}" presName="negativeSpace" presStyleCnt="0"/>
      <dgm:spPr/>
    </dgm:pt>
    <dgm:pt modelId="{1400885E-FCA2-418B-A401-1B4401222035}" type="pres">
      <dgm:prSet presAssocID="{8A5DFE23-51ED-469F-BE98-29769C16CA44}" presName="childText" presStyleLbl="conFgAcc1" presStyleIdx="1" presStyleCnt="3">
        <dgm:presLayoutVars>
          <dgm:bulletEnabled val="1"/>
        </dgm:presLayoutVars>
      </dgm:prSet>
      <dgm:spPr/>
      <dgm:t>
        <a:bodyPr/>
        <a:lstStyle/>
        <a:p>
          <a:endParaRPr lang="en-GB"/>
        </a:p>
      </dgm:t>
    </dgm:pt>
    <dgm:pt modelId="{B82E5403-29BC-4B4B-B5D6-8B58AC35BC27}" type="pres">
      <dgm:prSet presAssocID="{3133FBE6-AD7C-4F50-B326-1A7377B11D70}" presName="spaceBetweenRectangles" presStyleCnt="0"/>
      <dgm:spPr/>
    </dgm:pt>
    <dgm:pt modelId="{EE912815-3CBC-4094-968F-6B50EA7639ED}" type="pres">
      <dgm:prSet presAssocID="{CE1916C9-2487-4342-BC42-A81D77EB887D}" presName="parentLin" presStyleCnt="0"/>
      <dgm:spPr/>
    </dgm:pt>
    <dgm:pt modelId="{66AC39EC-6357-4E06-9373-F5E26558364A}" type="pres">
      <dgm:prSet presAssocID="{CE1916C9-2487-4342-BC42-A81D77EB887D}" presName="parentLeftMargin" presStyleLbl="node1" presStyleIdx="1" presStyleCnt="3"/>
      <dgm:spPr/>
      <dgm:t>
        <a:bodyPr/>
        <a:lstStyle/>
        <a:p>
          <a:endParaRPr lang="en-GB"/>
        </a:p>
      </dgm:t>
    </dgm:pt>
    <dgm:pt modelId="{EEE60D0E-2C1B-4173-B9C7-BE9745F5AA8D}" type="pres">
      <dgm:prSet presAssocID="{CE1916C9-2487-4342-BC42-A81D77EB887D}" presName="parentText" presStyleLbl="node1" presStyleIdx="2" presStyleCnt="3">
        <dgm:presLayoutVars>
          <dgm:chMax val="0"/>
          <dgm:bulletEnabled val="1"/>
        </dgm:presLayoutVars>
      </dgm:prSet>
      <dgm:spPr/>
      <dgm:t>
        <a:bodyPr/>
        <a:lstStyle/>
        <a:p>
          <a:endParaRPr lang="en-GB"/>
        </a:p>
      </dgm:t>
    </dgm:pt>
    <dgm:pt modelId="{F2A2426D-51FE-45B3-9783-3B961ED63A23}" type="pres">
      <dgm:prSet presAssocID="{CE1916C9-2487-4342-BC42-A81D77EB887D}" presName="negativeSpace" presStyleCnt="0"/>
      <dgm:spPr/>
    </dgm:pt>
    <dgm:pt modelId="{C8C90C33-CFB1-4FB4-BA5D-BF56546002E2}" type="pres">
      <dgm:prSet presAssocID="{CE1916C9-2487-4342-BC42-A81D77EB887D}" presName="childText" presStyleLbl="conFgAcc1" presStyleIdx="2" presStyleCnt="3">
        <dgm:presLayoutVars>
          <dgm:bulletEnabled val="1"/>
        </dgm:presLayoutVars>
      </dgm:prSet>
      <dgm:spPr/>
      <dgm:t>
        <a:bodyPr/>
        <a:lstStyle/>
        <a:p>
          <a:endParaRPr lang="en-GB"/>
        </a:p>
      </dgm:t>
    </dgm:pt>
  </dgm:ptLst>
  <dgm:cxnLst>
    <dgm:cxn modelId="{A0F9F373-EF07-4FC8-BED3-B893BA79DA2D}" srcId="{35CF92E0-3F2D-414B-8765-999CEDA6A315}" destId="{B955D249-2A98-4075-B2E8-AE9EBC102DCC}" srcOrd="0" destOrd="0" parTransId="{50CECAC6-5198-43FC-AB8E-39BD826858A3}" sibTransId="{9007AA3F-24D0-422D-85FC-A66B1F1D77D4}"/>
    <dgm:cxn modelId="{7BAB0870-25F2-4B8F-83C7-C7A4320D2726}" srcId="{CE1916C9-2487-4342-BC42-A81D77EB887D}" destId="{BD27FE20-BF3F-4170-935D-D7961144886B}" srcOrd="0" destOrd="0" parTransId="{7B58D763-AEEA-4378-9D8A-15886707C1C0}" sibTransId="{2C6F7860-2EE7-4829-9494-77D2B061784A}"/>
    <dgm:cxn modelId="{A135C2CD-4C82-421F-8F5C-EDF46BDFB20C}" srcId="{35CF92E0-3F2D-414B-8765-999CEDA6A315}" destId="{D93AF030-070E-4D00-9C48-D7DE3EA3ED98}" srcOrd="1" destOrd="0" parTransId="{19419EDB-E5DD-417B-93B6-74105DC153CE}" sibTransId="{D24FE360-B20C-450E-BFA2-A8C2FBF09B95}"/>
    <dgm:cxn modelId="{1050E971-4867-4973-A054-F6B279C81D9D}" srcId="{C126EA80-9A44-4038-BBD4-A70387A81735}" destId="{CE1916C9-2487-4342-BC42-A81D77EB887D}" srcOrd="2" destOrd="0" parTransId="{97862457-420F-4CF2-8B6B-72386C69D79A}" sibTransId="{5CF40EF7-49A5-4973-BC4C-8C960BB54BE8}"/>
    <dgm:cxn modelId="{F07EA802-EF3B-4072-8F58-614B94882EC7}" type="presOf" srcId="{35CF92E0-3F2D-414B-8765-999CEDA6A315}" destId="{A6DA71CD-5E97-46C5-896F-8B763412F8EE}" srcOrd="1" destOrd="0" presId="urn:microsoft.com/office/officeart/2005/8/layout/list1"/>
    <dgm:cxn modelId="{3165773E-A62A-4834-A642-7F24D679EC6C}" type="presOf" srcId="{B955D249-2A98-4075-B2E8-AE9EBC102DCC}" destId="{D1FA276C-6BBE-4294-A8FC-1AFA4C7E3CC2}" srcOrd="0" destOrd="0" presId="urn:microsoft.com/office/officeart/2005/8/layout/list1"/>
    <dgm:cxn modelId="{FF386492-E408-4F39-B6DB-C6B9A2E7FA2F}" type="presOf" srcId="{8A5DFE23-51ED-469F-BE98-29769C16CA44}" destId="{224567D6-1979-4D41-8C92-706B38EA0E0A}" srcOrd="1" destOrd="0" presId="urn:microsoft.com/office/officeart/2005/8/layout/list1"/>
    <dgm:cxn modelId="{81FE00A3-7FA6-425E-8583-D61EECB2870A}" srcId="{8A5DFE23-51ED-469F-BE98-29769C16CA44}" destId="{89667798-282A-4C1A-A5EA-161E4B8F46D6}" srcOrd="0" destOrd="0" parTransId="{7135511F-9B50-464A-B324-3AB35AFABF86}" sibTransId="{44158062-F93D-4F39-8C3B-386E3FDDAEA6}"/>
    <dgm:cxn modelId="{AAD1F0EF-F366-4B9B-9D7F-8D1D554C032B}" type="presOf" srcId="{CE1916C9-2487-4342-BC42-A81D77EB887D}" destId="{EEE60D0E-2C1B-4173-B9C7-BE9745F5AA8D}" srcOrd="1" destOrd="0" presId="urn:microsoft.com/office/officeart/2005/8/layout/list1"/>
    <dgm:cxn modelId="{6915DEF0-9E52-46F8-9C3F-0915F8F50050}" type="presOf" srcId="{CE1916C9-2487-4342-BC42-A81D77EB887D}" destId="{66AC39EC-6357-4E06-9373-F5E26558364A}" srcOrd="0" destOrd="0" presId="urn:microsoft.com/office/officeart/2005/8/layout/list1"/>
    <dgm:cxn modelId="{05519110-108C-409F-A8F4-08B88635E2F4}" type="presOf" srcId="{C126EA80-9A44-4038-BBD4-A70387A81735}" destId="{2C9795CA-1C96-4E70-8041-27FEB91BC271}" srcOrd="0" destOrd="0" presId="urn:microsoft.com/office/officeart/2005/8/layout/list1"/>
    <dgm:cxn modelId="{DE9ECD64-7837-4586-A193-AEFF3AE48BB0}" type="presOf" srcId="{35CF92E0-3F2D-414B-8765-999CEDA6A315}" destId="{6FB23E80-93C5-4819-A56E-F65D049B71AF}" srcOrd="0" destOrd="0" presId="urn:microsoft.com/office/officeart/2005/8/layout/list1"/>
    <dgm:cxn modelId="{908E6EA7-5FE7-4176-93D6-E5A24DF0CBDB}" type="presOf" srcId="{BD27FE20-BF3F-4170-935D-D7961144886B}" destId="{C8C90C33-CFB1-4FB4-BA5D-BF56546002E2}" srcOrd="0" destOrd="0" presId="urn:microsoft.com/office/officeart/2005/8/layout/list1"/>
    <dgm:cxn modelId="{FA2FD1C8-BC57-4492-A533-EE46B7FBE0EB}" type="presOf" srcId="{001A371A-94A7-45E8-BCEA-7F8EEE084666}" destId="{1400885E-FCA2-418B-A401-1B4401222035}" srcOrd="0" destOrd="3" presId="urn:microsoft.com/office/officeart/2005/8/layout/list1"/>
    <dgm:cxn modelId="{5882C1A8-164C-4751-8E95-BE20CA9F3205}" type="presOf" srcId="{8A5DFE23-51ED-469F-BE98-29769C16CA44}" destId="{9A0D0C0D-B0B3-4DBE-93DF-2AA0E3E34660}" srcOrd="0" destOrd="0" presId="urn:microsoft.com/office/officeart/2005/8/layout/list1"/>
    <dgm:cxn modelId="{16FD72D4-53DE-48F3-87BF-43664BC1DBDB}" type="presOf" srcId="{18502B5D-E5D3-4DC8-B731-6384D9437B1E}" destId="{C8C90C33-CFB1-4FB4-BA5D-BF56546002E2}" srcOrd="0" destOrd="1" presId="urn:microsoft.com/office/officeart/2005/8/layout/list1"/>
    <dgm:cxn modelId="{B9EF96BB-BC40-4827-984B-CE4B39A400D3}" type="presOf" srcId="{FF2B7EE0-2BC4-4142-B0AD-BA4FC4BDEC6C}" destId="{1400885E-FCA2-418B-A401-1B4401222035}" srcOrd="0" destOrd="1" presId="urn:microsoft.com/office/officeart/2005/8/layout/list1"/>
    <dgm:cxn modelId="{EEFA255D-6071-48DF-9EFF-11029D553883}" type="presOf" srcId="{89667798-282A-4C1A-A5EA-161E4B8F46D6}" destId="{1400885E-FCA2-418B-A401-1B4401222035}" srcOrd="0" destOrd="0" presId="urn:microsoft.com/office/officeart/2005/8/layout/list1"/>
    <dgm:cxn modelId="{9B53F78E-27AC-4BCF-9C00-E6A991CCF0AC}" srcId="{8A5DFE23-51ED-469F-BE98-29769C16CA44}" destId="{FF2B7EE0-2BC4-4142-B0AD-BA4FC4BDEC6C}" srcOrd="1" destOrd="0" parTransId="{05B2FFB6-E7AF-4D9A-8C37-D593C6FB125D}" sibTransId="{D46C98CB-0DF9-4AAD-B9CA-4CC04CB576AC}"/>
    <dgm:cxn modelId="{10E79722-6140-4DDD-B40C-C06B17258057}" srcId="{C126EA80-9A44-4038-BBD4-A70387A81735}" destId="{35CF92E0-3F2D-414B-8765-999CEDA6A315}" srcOrd="0" destOrd="0" parTransId="{0D5F9C3C-0406-4184-B625-CCD361E30DDD}" sibTransId="{2572A920-2744-43AC-8078-0493E5A73096}"/>
    <dgm:cxn modelId="{B8A1719E-B73D-40FB-8F25-9763EE931A2B}" srcId="{C126EA80-9A44-4038-BBD4-A70387A81735}" destId="{8A5DFE23-51ED-469F-BE98-29769C16CA44}" srcOrd="1" destOrd="0" parTransId="{0B4CC8B5-C88D-4EEF-806E-A7C6155FEC77}" sibTransId="{3133FBE6-AD7C-4F50-B326-1A7377B11D70}"/>
    <dgm:cxn modelId="{C7CAA9A5-3205-424A-8A19-6B2286BE5E2C}" srcId="{8A5DFE23-51ED-469F-BE98-29769C16CA44}" destId="{1E6BD044-571E-409D-AA65-E4D9B4D4BD73}" srcOrd="2" destOrd="0" parTransId="{7D5D37DD-EA9F-49D2-A86C-7D0FF9826CA3}" sibTransId="{C4DF0F93-58BF-4FB8-A250-EA56003BB0FE}"/>
    <dgm:cxn modelId="{31D1CC64-B6B8-4C72-909C-7FB28104D17A}" type="presOf" srcId="{D93AF030-070E-4D00-9C48-D7DE3EA3ED98}" destId="{D1FA276C-6BBE-4294-A8FC-1AFA4C7E3CC2}" srcOrd="0" destOrd="1" presId="urn:microsoft.com/office/officeart/2005/8/layout/list1"/>
    <dgm:cxn modelId="{6E2FDEFB-14E1-4B0B-A379-1F1D19F96D6A}" srcId="{CE1916C9-2487-4342-BC42-A81D77EB887D}" destId="{18502B5D-E5D3-4DC8-B731-6384D9437B1E}" srcOrd="1" destOrd="0" parTransId="{325BAE1E-841F-45DA-972F-20DB65284496}" sibTransId="{08D8625F-A01A-49A0-88E9-452357A03F22}"/>
    <dgm:cxn modelId="{13F0A252-2487-4B11-A457-0349216F5576}" type="presOf" srcId="{1E6BD044-571E-409D-AA65-E4D9B4D4BD73}" destId="{1400885E-FCA2-418B-A401-1B4401222035}" srcOrd="0" destOrd="2" presId="urn:microsoft.com/office/officeart/2005/8/layout/list1"/>
    <dgm:cxn modelId="{AAC11F52-3E0D-4FAC-9B8A-7AAC4F3F2393}" srcId="{8A5DFE23-51ED-469F-BE98-29769C16CA44}" destId="{001A371A-94A7-45E8-BCEA-7F8EEE084666}" srcOrd="3" destOrd="0" parTransId="{E9518D33-571B-4E91-BC4C-1B19E448BDAE}" sibTransId="{DFA69EF2-F231-416E-9249-728AE1BBBE93}"/>
    <dgm:cxn modelId="{D69B2E93-7604-4D2C-807D-BBCF86E79FF9}" type="presParOf" srcId="{2C9795CA-1C96-4E70-8041-27FEB91BC271}" destId="{063A9FCF-E2A8-4362-ADAC-D935B0D5452A}" srcOrd="0" destOrd="0" presId="urn:microsoft.com/office/officeart/2005/8/layout/list1"/>
    <dgm:cxn modelId="{E384E0AD-9F84-4286-857B-C1A6CC1FE39C}" type="presParOf" srcId="{063A9FCF-E2A8-4362-ADAC-D935B0D5452A}" destId="{6FB23E80-93C5-4819-A56E-F65D049B71AF}" srcOrd="0" destOrd="0" presId="urn:microsoft.com/office/officeart/2005/8/layout/list1"/>
    <dgm:cxn modelId="{4D18923F-02C4-481F-AED5-783876A5432A}" type="presParOf" srcId="{063A9FCF-E2A8-4362-ADAC-D935B0D5452A}" destId="{A6DA71CD-5E97-46C5-896F-8B763412F8EE}" srcOrd="1" destOrd="0" presId="urn:microsoft.com/office/officeart/2005/8/layout/list1"/>
    <dgm:cxn modelId="{EC80ECEB-E10D-4529-9E82-38596366CB03}" type="presParOf" srcId="{2C9795CA-1C96-4E70-8041-27FEB91BC271}" destId="{F0155325-B6DA-4FC1-A8F2-A554556A26AB}" srcOrd="1" destOrd="0" presId="urn:microsoft.com/office/officeart/2005/8/layout/list1"/>
    <dgm:cxn modelId="{9BE79E45-1009-458B-B389-55BF1C9F6268}" type="presParOf" srcId="{2C9795CA-1C96-4E70-8041-27FEB91BC271}" destId="{D1FA276C-6BBE-4294-A8FC-1AFA4C7E3CC2}" srcOrd="2" destOrd="0" presId="urn:microsoft.com/office/officeart/2005/8/layout/list1"/>
    <dgm:cxn modelId="{7C058D77-23AC-446C-8C33-592A46AA8B92}" type="presParOf" srcId="{2C9795CA-1C96-4E70-8041-27FEB91BC271}" destId="{775DCC53-FD0D-4716-AAB8-102B8A7028FF}" srcOrd="3" destOrd="0" presId="urn:microsoft.com/office/officeart/2005/8/layout/list1"/>
    <dgm:cxn modelId="{5D248E52-D3ED-4B0F-8EA3-D9AE02A9615A}" type="presParOf" srcId="{2C9795CA-1C96-4E70-8041-27FEB91BC271}" destId="{E46597AA-D6E0-4D89-931B-2A7ED7CEF340}" srcOrd="4" destOrd="0" presId="urn:microsoft.com/office/officeart/2005/8/layout/list1"/>
    <dgm:cxn modelId="{8946D0E1-A1D6-495C-A5DD-39DF1CC9E07A}" type="presParOf" srcId="{E46597AA-D6E0-4D89-931B-2A7ED7CEF340}" destId="{9A0D0C0D-B0B3-4DBE-93DF-2AA0E3E34660}" srcOrd="0" destOrd="0" presId="urn:microsoft.com/office/officeart/2005/8/layout/list1"/>
    <dgm:cxn modelId="{1E3135FF-58F2-4715-8B7E-584D54EC8E48}" type="presParOf" srcId="{E46597AA-D6E0-4D89-931B-2A7ED7CEF340}" destId="{224567D6-1979-4D41-8C92-706B38EA0E0A}" srcOrd="1" destOrd="0" presId="urn:microsoft.com/office/officeart/2005/8/layout/list1"/>
    <dgm:cxn modelId="{4D9056B1-41F7-450C-8DB9-CB69E37ABE87}" type="presParOf" srcId="{2C9795CA-1C96-4E70-8041-27FEB91BC271}" destId="{851D54FC-E3E6-4766-820F-BDDA73C824CC}" srcOrd="5" destOrd="0" presId="urn:microsoft.com/office/officeart/2005/8/layout/list1"/>
    <dgm:cxn modelId="{7E852CE2-CDD4-4385-BF01-EC636A0AB2B0}" type="presParOf" srcId="{2C9795CA-1C96-4E70-8041-27FEB91BC271}" destId="{1400885E-FCA2-418B-A401-1B4401222035}" srcOrd="6" destOrd="0" presId="urn:microsoft.com/office/officeart/2005/8/layout/list1"/>
    <dgm:cxn modelId="{B9D4224B-4C62-4C25-9ACE-CFA5F3D7CB19}" type="presParOf" srcId="{2C9795CA-1C96-4E70-8041-27FEB91BC271}" destId="{B82E5403-29BC-4B4B-B5D6-8B58AC35BC27}" srcOrd="7" destOrd="0" presId="urn:microsoft.com/office/officeart/2005/8/layout/list1"/>
    <dgm:cxn modelId="{EC9F9CB7-90D6-42C9-BCBC-5613FE889336}" type="presParOf" srcId="{2C9795CA-1C96-4E70-8041-27FEB91BC271}" destId="{EE912815-3CBC-4094-968F-6B50EA7639ED}" srcOrd="8" destOrd="0" presId="urn:microsoft.com/office/officeart/2005/8/layout/list1"/>
    <dgm:cxn modelId="{891FC7A0-B172-486F-B8F0-CE025BD0E4A1}" type="presParOf" srcId="{EE912815-3CBC-4094-968F-6B50EA7639ED}" destId="{66AC39EC-6357-4E06-9373-F5E26558364A}" srcOrd="0" destOrd="0" presId="urn:microsoft.com/office/officeart/2005/8/layout/list1"/>
    <dgm:cxn modelId="{DDB3D317-D2C2-44E7-A59D-F54345939642}" type="presParOf" srcId="{EE912815-3CBC-4094-968F-6B50EA7639ED}" destId="{EEE60D0E-2C1B-4173-B9C7-BE9745F5AA8D}" srcOrd="1" destOrd="0" presId="urn:microsoft.com/office/officeart/2005/8/layout/list1"/>
    <dgm:cxn modelId="{F5EAA980-2BC4-43AA-94AD-0B4C33E15B36}" type="presParOf" srcId="{2C9795CA-1C96-4E70-8041-27FEB91BC271}" destId="{F2A2426D-51FE-45B3-9783-3B961ED63A23}" srcOrd="9" destOrd="0" presId="urn:microsoft.com/office/officeart/2005/8/layout/list1"/>
    <dgm:cxn modelId="{B600E3D7-9D57-4A97-8671-D73AF348DDA5}" type="presParOf" srcId="{2C9795CA-1C96-4E70-8041-27FEB91BC271}" destId="{C8C90C33-CFB1-4FB4-BA5D-BF56546002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64A86C-FD97-4EFC-A620-CE55F4D057D8}"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GB"/>
        </a:p>
      </dgm:t>
    </dgm:pt>
    <dgm:pt modelId="{400897C8-CB7E-4A0C-83A9-72E2DDA6D946}">
      <dgm:prSet phldrT="[Text]"/>
      <dgm:spPr/>
      <dgm:t>
        <a:bodyPr/>
        <a:lstStyle/>
        <a:p>
          <a:r>
            <a:rPr lang="es-CL" noProof="0" dirty="0" smtClean="0"/>
            <a:t>Responsabilidad: Directorio de la  cabeza del conglomerado</a:t>
          </a:r>
          <a:endParaRPr lang="es-CL" noProof="0" dirty="0"/>
        </a:p>
      </dgm:t>
    </dgm:pt>
    <dgm:pt modelId="{4B53C773-08A4-46FA-8380-B819B1560BA3}" type="parTrans" cxnId="{FF7027E1-0128-464D-A946-C937380B0A89}">
      <dgm:prSet/>
      <dgm:spPr/>
      <dgm:t>
        <a:bodyPr/>
        <a:lstStyle/>
        <a:p>
          <a:endParaRPr lang="en-GB"/>
        </a:p>
      </dgm:t>
    </dgm:pt>
    <dgm:pt modelId="{305200DC-26E6-4BAB-A5D7-D67DDD296949}" type="sibTrans" cxnId="{FF7027E1-0128-464D-A946-C937380B0A89}">
      <dgm:prSet/>
      <dgm:spPr/>
      <dgm:t>
        <a:bodyPr/>
        <a:lstStyle/>
        <a:p>
          <a:endParaRPr lang="en-GB"/>
        </a:p>
      </dgm:t>
    </dgm:pt>
    <dgm:pt modelId="{2CEF9885-7A5D-4F31-9C99-3C341E466FD8}">
      <dgm:prSet phldrT="[Text]"/>
      <dgm:spPr/>
      <dgm:t>
        <a:bodyPr/>
        <a:lstStyle/>
        <a:p>
          <a:r>
            <a:rPr lang="es-CL" b="1" noProof="0" dirty="0" smtClean="0"/>
            <a:t>Alta Integridad</a:t>
          </a:r>
          <a:endParaRPr lang="es-CL" b="1" noProof="0" dirty="0"/>
        </a:p>
      </dgm:t>
    </dgm:pt>
    <dgm:pt modelId="{63542B81-B29F-4DE1-996A-A64C652EE3A6}" type="parTrans" cxnId="{09F7254B-FAAC-414C-AF14-592BA87E9389}">
      <dgm:prSet/>
      <dgm:spPr/>
      <dgm:t>
        <a:bodyPr/>
        <a:lstStyle/>
        <a:p>
          <a:endParaRPr lang="en-GB"/>
        </a:p>
      </dgm:t>
    </dgm:pt>
    <dgm:pt modelId="{750942BD-8244-4C9D-BC41-08880F4143EA}" type="sibTrans" cxnId="{09F7254B-FAAC-414C-AF14-592BA87E9389}">
      <dgm:prSet/>
      <dgm:spPr/>
      <dgm:t>
        <a:bodyPr/>
        <a:lstStyle/>
        <a:p>
          <a:endParaRPr lang="en-GB"/>
        </a:p>
      </dgm:t>
    </dgm:pt>
    <dgm:pt modelId="{BCF16119-90E1-4660-9E85-76F274D49D19}">
      <dgm:prSet phldrT="[Text]"/>
      <dgm:spPr/>
      <dgm:t>
        <a:bodyPr/>
        <a:lstStyle/>
        <a:p>
          <a:r>
            <a:rPr lang="es-CL" b="1" noProof="0" dirty="0" smtClean="0"/>
            <a:t>Balance de los conflictos de interés</a:t>
          </a:r>
          <a:endParaRPr lang="es-CL" b="1" noProof="0" dirty="0"/>
        </a:p>
      </dgm:t>
    </dgm:pt>
    <dgm:pt modelId="{D51AE993-8C9F-43AF-AD23-935CF09ACA02}" type="parTrans" cxnId="{B75B0835-DBFD-49C6-915F-40F9EE5B30B3}">
      <dgm:prSet/>
      <dgm:spPr/>
      <dgm:t>
        <a:bodyPr/>
        <a:lstStyle/>
        <a:p>
          <a:endParaRPr lang="en-GB"/>
        </a:p>
      </dgm:t>
    </dgm:pt>
    <dgm:pt modelId="{2701BAAD-F81D-469B-86EA-B215875DD0C7}" type="sibTrans" cxnId="{B75B0835-DBFD-49C6-915F-40F9EE5B30B3}">
      <dgm:prSet/>
      <dgm:spPr/>
      <dgm:t>
        <a:bodyPr/>
        <a:lstStyle/>
        <a:p>
          <a:endParaRPr lang="en-GB"/>
        </a:p>
      </dgm:t>
    </dgm:pt>
    <dgm:pt modelId="{EB1E5767-4FF7-4855-A986-E5D6D3F23D85}">
      <dgm:prSet phldrT="[Text]"/>
      <dgm:spPr/>
      <dgm:t>
        <a:bodyPr/>
        <a:lstStyle/>
        <a:p>
          <a:r>
            <a:rPr lang="es-CL" b="1" noProof="0" dirty="0" smtClean="0"/>
            <a:t>Respectar intereses de los asegurados</a:t>
          </a:r>
          <a:endParaRPr lang="es-CL" b="1" noProof="0" dirty="0"/>
        </a:p>
      </dgm:t>
    </dgm:pt>
    <dgm:pt modelId="{7CD90188-D636-49C6-B85D-A1BED221E315}" type="parTrans" cxnId="{45A9A649-7495-4E67-84E7-2A2F5705A9F6}">
      <dgm:prSet/>
      <dgm:spPr/>
      <dgm:t>
        <a:bodyPr/>
        <a:lstStyle/>
        <a:p>
          <a:endParaRPr lang="en-GB"/>
        </a:p>
      </dgm:t>
    </dgm:pt>
    <dgm:pt modelId="{0DC9CE9C-4481-420F-AC75-4CF4C3784CBF}" type="sibTrans" cxnId="{45A9A649-7495-4E67-84E7-2A2F5705A9F6}">
      <dgm:prSet/>
      <dgm:spPr/>
      <dgm:t>
        <a:bodyPr/>
        <a:lstStyle/>
        <a:p>
          <a:endParaRPr lang="en-GB"/>
        </a:p>
      </dgm:t>
    </dgm:pt>
    <dgm:pt modelId="{64758D25-1125-48A6-9498-087E7FEFEEF7}">
      <dgm:prSet/>
      <dgm:spPr/>
      <dgm:t>
        <a:bodyPr/>
        <a:lstStyle/>
        <a:p>
          <a:r>
            <a:rPr lang="es-CL" b="1" noProof="0" dirty="0" smtClean="0"/>
            <a:t>Integral – cubre a todas las entidades</a:t>
          </a:r>
          <a:endParaRPr lang="es-CL" b="1" noProof="0" dirty="0"/>
        </a:p>
      </dgm:t>
    </dgm:pt>
    <dgm:pt modelId="{EA210315-0EC2-41A6-8D06-5B41AACB545F}" type="parTrans" cxnId="{0DA79405-47BB-4DC6-8C8A-DE77D337224D}">
      <dgm:prSet/>
      <dgm:spPr/>
      <dgm:t>
        <a:bodyPr/>
        <a:lstStyle/>
        <a:p>
          <a:endParaRPr lang="en-GB"/>
        </a:p>
      </dgm:t>
    </dgm:pt>
    <dgm:pt modelId="{457214A5-06FA-4E51-A9BA-87B6A36A03F0}" type="sibTrans" cxnId="{0DA79405-47BB-4DC6-8C8A-DE77D337224D}">
      <dgm:prSet/>
      <dgm:spPr/>
      <dgm:t>
        <a:bodyPr/>
        <a:lstStyle/>
        <a:p>
          <a:endParaRPr lang="en-GB"/>
        </a:p>
      </dgm:t>
    </dgm:pt>
    <dgm:pt modelId="{7F3851E8-1D43-4308-8B07-27CCE977E3EA}">
      <dgm:prSet/>
      <dgm:spPr/>
      <dgm:t>
        <a:bodyPr/>
        <a:lstStyle/>
        <a:p>
          <a:r>
            <a:rPr lang="es-CL" b="1" noProof="0" dirty="0" smtClean="0"/>
            <a:t>Cumplir con requisitos prudenciales y legales</a:t>
          </a:r>
          <a:endParaRPr lang="es-CL" b="1" noProof="0" dirty="0"/>
        </a:p>
      </dgm:t>
    </dgm:pt>
    <dgm:pt modelId="{19AEFC3B-30E8-409A-BB29-882B4ECBCCB9}" type="parTrans" cxnId="{365E4B4D-1393-4242-9F74-B230E480C1F6}">
      <dgm:prSet/>
      <dgm:spPr/>
      <dgm:t>
        <a:bodyPr/>
        <a:lstStyle/>
        <a:p>
          <a:endParaRPr lang="en-GB"/>
        </a:p>
      </dgm:t>
    </dgm:pt>
    <dgm:pt modelId="{4B31FDCA-551C-40F6-BD31-8D629E16C710}" type="sibTrans" cxnId="{365E4B4D-1393-4242-9F74-B230E480C1F6}">
      <dgm:prSet/>
      <dgm:spPr/>
      <dgm:t>
        <a:bodyPr/>
        <a:lstStyle/>
        <a:p>
          <a:endParaRPr lang="en-GB"/>
        </a:p>
      </dgm:t>
    </dgm:pt>
    <dgm:pt modelId="{867FBC82-2382-40FA-A05B-39099239BC5B}" type="pres">
      <dgm:prSet presAssocID="{6B64A86C-FD97-4EFC-A620-CE55F4D057D8}" presName="cycle" presStyleCnt="0">
        <dgm:presLayoutVars>
          <dgm:chMax val="1"/>
          <dgm:dir/>
          <dgm:animLvl val="ctr"/>
          <dgm:resizeHandles val="exact"/>
        </dgm:presLayoutVars>
      </dgm:prSet>
      <dgm:spPr/>
      <dgm:t>
        <a:bodyPr/>
        <a:lstStyle/>
        <a:p>
          <a:endParaRPr lang="en-GB"/>
        </a:p>
      </dgm:t>
    </dgm:pt>
    <dgm:pt modelId="{FB99AD60-AE6F-4F4D-ADD0-3FC23FA762AA}" type="pres">
      <dgm:prSet presAssocID="{400897C8-CB7E-4A0C-83A9-72E2DDA6D946}" presName="centerShape" presStyleLbl="node0" presStyleIdx="0" presStyleCnt="1"/>
      <dgm:spPr/>
      <dgm:t>
        <a:bodyPr/>
        <a:lstStyle/>
        <a:p>
          <a:endParaRPr lang="en-GB"/>
        </a:p>
      </dgm:t>
    </dgm:pt>
    <dgm:pt modelId="{135C8429-12F5-4E7F-A1E3-2A021A895B82}" type="pres">
      <dgm:prSet presAssocID="{63542B81-B29F-4DE1-996A-A64C652EE3A6}" presName="parTrans" presStyleLbl="bgSibTrans2D1" presStyleIdx="0" presStyleCnt="5"/>
      <dgm:spPr/>
      <dgm:t>
        <a:bodyPr/>
        <a:lstStyle/>
        <a:p>
          <a:endParaRPr lang="en-GB"/>
        </a:p>
      </dgm:t>
    </dgm:pt>
    <dgm:pt modelId="{3746718A-5647-49B9-9582-777FC7E5F9CE}" type="pres">
      <dgm:prSet presAssocID="{2CEF9885-7A5D-4F31-9C99-3C341E466FD8}" presName="node" presStyleLbl="node1" presStyleIdx="0" presStyleCnt="5">
        <dgm:presLayoutVars>
          <dgm:bulletEnabled val="1"/>
        </dgm:presLayoutVars>
      </dgm:prSet>
      <dgm:spPr/>
      <dgm:t>
        <a:bodyPr/>
        <a:lstStyle/>
        <a:p>
          <a:endParaRPr lang="en-GB"/>
        </a:p>
      </dgm:t>
    </dgm:pt>
    <dgm:pt modelId="{ADC9FC0C-C36F-4A34-A1E9-F3BFA1D43BB8}" type="pres">
      <dgm:prSet presAssocID="{D51AE993-8C9F-43AF-AD23-935CF09ACA02}" presName="parTrans" presStyleLbl="bgSibTrans2D1" presStyleIdx="1" presStyleCnt="5"/>
      <dgm:spPr/>
      <dgm:t>
        <a:bodyPr/>
        <a:lstStyle/>
        <a:p>
          <a:endParaRPr lang="en-GB"/>
        </a:p>
      </dgm:t>
    </dgm:pt>
    <dgm:pt modelId="{3DA5082B-DBC5-46FA-B2CB-5F8A380DBFEC}" type="pres">
      <dgm:prSet presAssocID="{BCF16119-90E1-4660-9E85-76F274D49D19}" presName="node" presStyleLbl="node1" presStyleIdx="1" presStyleCnt="5">
        <dgm:presLayoutVars>
          <dgm:bulletEnabled val="1"/>
        </dgm:presLayoutVars>
      </dgm:prSet>
      <dgm:spPr/>
      <dgm:t>
        <a:bodyPr/>
        <a:lstStyle/>
        <a:p>
          <a:endParaRPr lang="en-GB"/>
        </a:p>
      </dgm:t>
    </dgm:pt>
    <dgm:pt modelId="{344C1665-894D-4150-BD00-82C051DE957F}" type="pres">
      <dgm:prSet presAssocID="{7CD90188-D636-49C6-B85D-A1BED221E315}" presName="parTrans" presStyleLbl="bgSibTrans2D1" presStyleIdx="2" presStyleCnt="5"/>
      <dgm:spPr/>
      <dgm:t>
        <a:bodyPr/>
        <a:lstStyle/>
        <a:p>
          <a:endParaRPr lang="en-GB"/>
        </a:p>
      </dgm:t>
    </dgm:pt>
    <dgm:pt modelId="{2630788D-3F56-4E54-B8DE-0BEF3B9291C6}" type="pres">
      <dgm:prSet presAssocID="{EB1E5767-4FF7-4855-A986-E5D6D3F23D85}" presName="node" presStyleLbl="node1" presStyleIdx="2" presStyleCnt="5">
        <dgm:presLayoutVars>
          <dgm:bulletEnabled val="1"/>
        </dgm:presLayoutVars>
      </dgm:prSet>
      <dgm:spPr/>
      <dgm:t>
        <a:bodyPr/>
        <a:lstStyle/>
        <a:p>
          <a:endParaRPr lang="en-GB"/>
        </a:p>
      </dgm:t>
    </dgm:pt>
    <dgm:pt modelId="{AB4E9774-1A96-4755-8032-BC4A5ADEA5C1}" type="pres">
      <dgm:prSet presAssocID="{EA210315-0EC2-41A6-8D06-5B41AACB545F}" presName="parTrans" presStyleLbl="bgSibTrans2D1" presStyleIdx="3" presStyleCnt="5"/>
      <dgm:spPr/>
      <dgm:t>
        <a:bodyPr/>
        <a:lstStyle/>
        <a:p>
          <a:endParaRPr lang="en-GB"/>
        </a:p>
      </dgm:t>
    </dgm:pt>
    <dgm:pt modelId="{CA76F2CD-96FE-4764-97EB-388EF0748D45}" type="pres">
      <dgm:prSet presAssocID="{64758D25-1125-48A6-9498-087E7FEFEEF7}" presName="node" presStyleLbl="node1" presStyleIdx="3" presStyleCnt="5">
        <dgm:presLayoutVars>
          <dgm:bulletEnabled val="1"/>
        </dgm:presLayoutVars>
      </dgm:prSet>
      <dgm:spPr/>
      <dgm:t>
        <a:bodyPr/>
        <a:lstStyle/>
        <a:p>
          <a:endParaRPr lang="en-GB"/>
        </a:p>
      </dgm:t>
    </dgm:pt>
    <dgm:pt modelId="{63208823-2C2A-4A27-838D-91A156D62E48}" type="pres">
      <dgm:prSet presAssocID="{19AEFC3B-30E8-409A-BB29-882B4ECBCCB9}" presName="parTrans" presStyleLbl="bgSibTrans2D1" presStyleIdx="4" presStyleCnt="5"/>
      <dgm:spPr/>
      <dgm:t>
        <a:bodyPr/>
        <a:lstStyle/>
        <a:p>
          <a:endParaRPr lang="en-GB"/>
        </a:p>
      </dgm:t>
    </dgm:pt>
    <dgm:pt modelId="{C26689FF-81E9-4E58-938C-375928CF3102}" type="pres">
      <dgm:prSet presAssocID="{7F3851E8-1D43-4308-8B07-27CCE977E3EA}" presName="node" presStyleLbl="node1" presStyleIdx="4" presStyleCnt="5">
        <dgm:presLayoutVars>
          <dgm:bulletEnabled val="1"/>
        </dgm:presLayoutVars>
      </dgm:prSet>
      <dgm:spPr/>
      <dgm:t>
        <a:bodyPr/>
        <a:lstStyle/>
        <a:p>
          <a:endParaRPr lang="en-GB"/>
        </a:p>
      </dgm:t>
    </dgm:pt>
  </dgm:ptLst>
  <dgm:cxnLst>
    <dgm:cxn modelId="{365E4B4D-1393-4242-9F74-B230E480C1F6}" srcId="{400897C8-CB7E-4A0C-83A9-72E2DDA6D946}" destId="{7F3851E8-1D43-4308-8B07-27CCE977E3EA}" srcOrd="4" destOrd="0" parTransId="{19AEFC3B-30E8-409A-BB29-882B4ECBCCB9}" sibTransId="{4B31FDCA-551C-40F6-BD31-8D629E16C710}"/>
    <dgm:cxn modelId="{2811DFE5-663A-43AA-97E1-D1D10B4A6DF7}" type="presOf" srcId="{64758D25-1125-48A6-9498-087E7FEFEEF7}" destId="{CA76F2CD-96FE-4764-97EB-388EF0748D45}" srcOrd="0" destOrd="0" presId="urn:microsoft.com/office/officeart/2005/8/layout/radial4"/>
    <dgm:cxn modelId="{B69E4B4D-3DBD-4ECD-B019-F4EFAF1739D9}" type="presOf" srcId="{7F3851E8-1D43-4308-8B07-27CCE977E3EA}" destId="{C26689FF-81E9-4E58-938C-375928CF3102}" srcOrd="0" destOrd="0" presId="urn:microsoft.com/office/officeart/2005/8/layout/radial4"/>
    <dgm:cxn modelId="{89CEE65E-4C8E-4C7B-A019-1303C5DAD94F}" type="presOf" srcId="{BCF16119-90E1-4660-9E85-76F274D49D19}" destId="{3DA5082B-DBC5-46FA-B2CB-5F8A380DBFEC}" srcOrd="0" destOrd="0" presId="urn:microsoft.com/office/officeart/2005/8/layout/radial4"/>
    <dgm:cxn modelId="{17A5ED5F-AA5C-4352-AC76-19FF2EB347FD}" type="presOf" srcId="{EB1E5767-4FF7-4855-A986-E5D6D3F23D85}" destId="{2630788D-3F56-4E54-B8DE-0BEF3B9291C6}" srcOrd="0" destOrd="0" presId="urn:microsoft.com/office/officeart/2005/8/layout/radial4"/>
    <dgm:cxn modelId="{B75B0835-DBFD-49C6-915F-40F9EE5B30B3}" srcId="{400897C8-CB7E-4A0C-83A9-72E2DDA6D946}" destId="{BCF16119-90E1-4660-9E85-76F274D49D19}" srcOrd="1" destOrd="0" parTransId="{D51AE993-8C9F-43AF-AD23-935CF09ACA02}" sibTransId="{2701BAAD-F81D-469B-86EA-B215875DD0C7}"/>
    <dgm:cxn modelId="{09F7254B-FAAC-414C-AF14-592BA87E9389}" srcId="{400897C8-CB7E-4A0C-83A9-72E2DDA6D946}" destId="{2CEF9885-7A5D-4F31-9C99-3C341E466FD8}" srcOrd="0" destOrd="0" parTransId="{63542B81-B29F-4DE1-996A-A64C652EE3A6}" sibTransId="{750942BD-8244-4C9D-BC41-08880F4143EA}"/>
    <dgm:cxn modelId="{86A08F83-063D-4EFA-99A6-70938996C670}" type="presOf" srcId="{2CEF9885-7A5D-4F31-9C99-3C341E466FD8}" destId="{3746718A-5647-49B9-9582-777FC7E5F9CE}" srcOrd="0" destOrd="0" presId="urn:microsoft.com/office/officeart/2005/8/layout/radial4"/>
    <dgm:cxn modelId="{0DA79405-47BB-4DC6-8C8A-DE77D337224D}" srcId="{400897C8-CB7E-4A0C-83A9-72E2DDA6D946}" destId="{64758D25-1125-48A6-9498-087E7FEFEEF7}" srcOrd="3" destOrd="0" parTransId="{EA210315-0EC2-41A6-8D06-5B41AACB545F}" sibTransId="{457214A5-06FA-4E51-A9BA-87B6A36A03F0}"/>
    <dgm:cxn modelId="{5F55E1F1-B5A4-4785-8E0D-A50C05758223}" type="presOf" srcId="{400897C8-CB7E-4A0C-83A9-72E2DDA6D946}" destId="{FB99AD60-AE6F-4F4D-ADD0-3FC23FA762AA}" srcOrd="0" destOrd="0" presId="urn:microsoft.com/office/officeart/2005/8/layout/radial4"/>
    <dgm:cxn modelId="{FF7027E1-0128-464D-A946-C937380B0A89}" srcId="{6B64A86C-FD97-4EFC-A620-CE55F4D057D8}" destId="{400897C8-CB7E-4A0C-83A9-72E2DDA6D946}" srcOrd="0" destOrd="0" parTransId="{4B53C773-08A4-46FA-8380-B819B1560BA3}" sibTransId="{305200DC-26E6-4BAB-A5D7-D67DDD296949}"/>
    <dgm:cxn modelId="{E4F1E0D6-D6A5-455C-9F1E-A7B317B76784}" type="presOf" srcId="{6B64A86C-FD97-4EFC-A620-CE55F4D057D8}" destId="{867FBC82-2382-40FA-A05B-39099239BC5B}" srcOrd="0" destOrd="0" presId="urn:microsoft.com/office/officeart/2005/8/layout/radial4"/>
    <dgm:cxn modelId="{54E0A227-D8D0-42EB-8268-F07153214043}" type="presOf" srcId="{EA210315-0EC2-41A6-8D06-5B41AACB545F}" destId="{AB4E9774-1A96-4755-8032-BC4A5ADEA5C1}" srcOrd="0" destOrd="0" presId="urn:microsoft.com/office/officeart/2005/8/layout/radial4"/>
    <dgm:cxn modelId="{52407335-9A43-4900-AA83-CD77D1CAC8B9}" type="presOf" srcId="{63542B81-B29F-4DE1-996A-A64C652EE3A6}" destId="{135C8429-12F5-4E7F-A1E3-2A021A895B82}" srcOrd="0" destOrd="0" presId="urn:microsoft.com/office/officeart/2005/8/layout/radial4"/>
    <dgm:cxn modelId="{9D0F7E8D-0233-4F86-8ACF-E39AE1FB6329}" type="presOf" srcId="{19AEFC3B-30E8-409A-BB29-882B4ECBCCB9}" destId="{63208823-2C2A-4A27-838D-91A156D62E48}" srcOrd="0" destOrd="0" presId="urn:microsoft.com/office/officeart/2005/8/layout/radial4"/>
    <dgm:cxn modelId="{BFC53F77-48C2-4DDB-929C-9044E9DB8BF7}" type="presOf" srcId="{D51AE993-8C9F-43AF-AD23-935CF09ACA02}" destId="{ADC9FC0C-C36F-4A34-A1E9-F3BFA1D43BB8}" srcOrd="0" destOrd="0" presId="urn:microsoft.com/office/officeart/2005/8/layout/radial4"/>
    <dgm:cxn modelId="{A325CF89-FD9C-48C4-A719-AC19028CE2B6}" type="presOf" srcId="{7CD90188-D636-49C6-B85D-A1BED221E315}" destId="{344C1665-894D-4150-BD00-82C051DE957F}" srcOrd="0" destOrd="0" presId="urn:microsoft.com/office/officeart/2005/8/layout/radial4"/>
    <dgm:cxn modelId="{45A9A649-7495-4E67-84E7-2A2F5705A9F6}" srcId="{400897C8-CB7E-4A0C-83A9-72E2DDA6D946}" destId="{EB1E5767-4FF7-4855-A986-E5D6D3F23D85}" srcOrd="2" destOrd="0" parTransId="{7CD90188-D636-49C6-B85D-A1BED221E315}" sibTransId="{0DC9CE9C-4481-420F-AC75-4CF4C3784CBF}"/>
    <dgm:cxn modelId="{F737ED64-C94A-46B3-A1F8-87B1D070EF9F}" type="presParOf" srcId="{867FBC82-2382-40FA-A05B-39099239BC5B}" destId="{FB99AD60-AE6F-4F4D-ADD0-3FC23FA762AA}" srcOrd="0" destOrd="0" presId="urn:microsoft.com/office/officeart/2005/8/layout/radial4"/>
    <dgm:cxn modelId="{2836FA8F-0C24-4C38-9DF0-FDA470DEE556}" type="presParOf" srcId="{867FBC82-2382-40FA-A05B-39099239BC5B}" destId="{135C8429-12F5-4E7F-A1E3-2A021A895B82}" srcOrd="1" destOrd="0" presId="urn:microsoft.com/office/officeart/2005/8/layout/radial4"/>
    <dgm:cxn modelId="{57E2C139-4076-4112-88E3-6BC7A15CF76B}" type="presParOf" srcId="{867FBC82-2382-40FA-A05B-39099239BC5B}" destId="{3746718A-5647-49B9-9582-777FC7E5F9CE}" srcOrd="2" destOrd="0" presId="urn:microsoft.com/office/officeart/2005/8/layout/radial4"/>
    <dgm:cxn modelId="{C3BFEA8A-1C4D-4666-9478-64D584FC47B9}" type="presParOf" srcId="{867FBC82-2382-40FA-A05B-39099239BC5B}" destId="{ADC9FC0C-C36F-4A34-A1E9-F3BFA1D43BB8}" srcOrd="3" destOrd="0" presId="urn:microsoft.com/office/officeart/2005/8/layout/radial4"/>
    <dgm:cxn modelId="{AE0EF9FB-B957-47AE-95AA-C7C7CB653A5E}" type="presParOf" srcId="{867FBC82-2382-40FA-A05B-39099239BC5B}" destId="{3DA5082B-DBC5-46FA-B2CB-5F8A380DBFEC}" srcOrd="4" destOrd="0" presId="urn:microsoft.com/office/officeart/2005/8/layout/radial4"/>
    <dgm:cxn modelId="{5524C309-FBBE-4D77-B587-7F328647DB00}" type="presParOf" srcId="{867FBC82-2382-40FA-A05B-39099239BC5B}" destId="{344C1665-894D-4150-BD00-82C051DE957F}" srcOrd="5" destOrd="0" presId="urn:microsoft.com/office/officeart/2005/8/layout/radial4"/>
    <dgm:cxn modelId="{65CF9DDE-8EAC-479F-B182-66CDBEC0DD2C}" type="presParOf" srcId="{867FBC82-2382-40FA-A05B-39099239BC5B}" destId="{2630788D-3F56-4E54-B8DE-0BEF3B9291C6}" srcOrd="6" destOrd="0" presId="urn:microsoft.com/office/officeart/2005/8/layout/radial4"/>
    <dgm:cxn modelId="{4302D138-99BD-41DB-8141-24402D75F632}" type="presParOf" srcId="{867FBC82-2382-40FA-A05B-39099239BC5B}" destId="{AB4E9774-1A96-4755-8032-BC4A5ADEA5C1}" srcOrd="7" destOrd="0" presId="urn:microsoft.com/office/officeart/2005/8/layout/radial4"/>
    <dgm:cxn modelId="{0C0F49CD-A817-4DFC-9D49-549FD3DE0CAC}" type="presParOf" srcId="{867FBC82-2382-40FA-A05B-39099239BC5B}" destId="{CA76F2CD-96FE-4764-97EB-388EF0748D45}" srcOrd="8" destOrd="0" presId="urn:microsoft.com/office/officeart/2005/8/layout/radial4"/>
    <dgm:cxn modelId="{BB114405-4FD6-4157-AFBC-222B2F007471}" type="presParOf" srcId="{867FBC82-2382-40FA-A05B-39099239BC5B}" destId="{63208823-2C2A-4A27-838D-91A156D62E48}" srcOrd="9" destOrd="0" presId="urn:microsoft.com/office/officeart/2005/8/layout/radial4"/>
    <dgm:cxn modelId="{9CC339AB-484D-4679-BE47-9215340BA901}" type="presParOf" srcId="{867FBC82-2382-40FA-A05B-39099239BC5B}" destId="{C26689FF-81E9-4E58-938C-375928CF3102}"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C03C30-FDB0-4FAB-9C2E-6F884345035C}"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339565E9-4AC6-4563-B3FF-A8CEB2856B80}">
      <dgm:prSet phldrT="[Text]"/>
      <dgm:spPr/>
      <dgm:t>
        <a:bodyPr/>
        <a:lstStyle/>
        <a:p>
          <a:r>
            <a:rPr lang="es-CL" noProof="0" dirty="0" smtClean="0"/>
            <a:t>Estructura organizacional y administrativa transparente – consistente con la estrategia, entendida por el directorio, la administración, los supervisores</a:t>
          </a:r>
          <a:endParaRPr lang="es-CL" noProof="0" dirty="0"/>
        </a:p>
      </dgm:t>
    </dgm:pt>
    <dgm:pt modelId="{62E7810C-FA25-4883-A6C1-AA7DB3BFE0A2}" type="parTrans" cxnId="{FEB0DFC8-7B50-449F-8DF5-A920D7627EFA}">
      <dgm:prSet/>
      <dgm:spPr/>
      <dgm:t>
        <a:bodyPr/>
        <a:lstStyle/>
        <a:p>
          <a:endParaRPr lang="en-GB"/>
        </a:p>
      </dgm:t>
    </dgm:pt>
    <dgm:pt modelId="{5E7EE633-1E99-4E1D-9C62-8CDA28887992}" type="sibTrans" cxnId="{FEB0DFC8-7B50-449F-8DF5-A920D7627EFA}">
      <dgm:prSet/>
      <dgm:spPr/>
      <dgm:t>
        <a:bodyPr/>
        <a:lstStyle/>
        <a:p>
          <a:endParaRPr lang="en-GB"/>
        </a:p>
      </dgm:t>
    </dgm:pt>
    <dgm:pt modelId="{353209E6-E9FF-42B3-B1D1-43CEB4A7E9FE}">
      <dgm:prSet phldrT="[Text]"/>
      <dgm:spPr/>
      <dgm:t>
        <a:bodyPr/>
        <a:lstStyle/>
        <a:p>
          <a:r>
            <a:rPr lang="es-CL" noProof="0" dirty="0" smtClean="0"/>
            <a:t>Evaluar la estructura de propiedad – solidez financiera e integridad de los dueños relevantes</a:t>
          </a:r>
          <a:endParaRPr lang="es-CL" noProof="0" dirty="0"/>
        </a:p>
      </dgm:t>
    </dgm:pt>
    <dgm:pt modelId="{F87AFEFF-E251-49A5-BA5B-6622AF5AA951}" type="parTrans" cxnId="{A4FE72B6-DFF0-4F0D-8670-F39588EB835D}">
      <dgm:prSet/>
      <dgm:spPr/>
      <dgm:t>
        <a:bodyPr/>
        <a:lstStyle/>
        <a:p>
          <a:endParaRPr lang="en-GB"/>
        </a:p>
      </dgm:t>
    </dgm:pt>
    <dgm:pt modelId="{B1651BD7-AA19-4AEE-AD15-2433A7F864A2}" type="sibTrans" cxnId="{A4FE72B6-DFF0-4F0D-8670-F39588EB835D}">
      <dgm:prSet/>
      <dgm:spPr/>
      <dgm:t>
        <a:bodyPr/>
        <a:lstStyle/>
        <a:p>
          <a:endParaRPr lang="en-GB"/>
        </a:p>
      </dgm:t>
    </dgm:pt>
    <dgm:pt modelId="{C3B2C88E-DB6F-4DF2-B7D6-724901964519}">
      <dgm:prSet phldrT="[Text]"/>
      <dgm:spPr/>
      <dgm:t>
        <a:bodyPr/>
        <a:lstStyle/>
        <a:p>
          <a:r>
            <a:rPr lang="es-CL" noProof="0" dirty="0" smtClean="0"/>
            <a:t>Requiere restructuración si la estructura impide una supervisión efectiva – atribuciones en materia de licencia</a:t>
          </a:r>
          <a:endParaRPr lang="es-CL" noProof="0" dirty="0"/>
        </a:p>
      </dgm:t>
    </dgm:pt>
    <dgm:pt modelId="{61F84922-1CEF-4148-9551-4B40FFE870E6}" type="parTrans" cxnId="{E883E74D-A6A1-4BC7-83BE-640A568A71E6}">
      <dgm:prSet/>
      <dgm:spPr/>
      <dgm:t>
        <a:bodyPr/>
        <a:lstStyle/>
        <a:p>
          <a:endParaRPr lang="en-GB"/>
        </a:p>
      </dgm:t>
    </dgm:pt>
    <dgm:pt modelId="{F7B99DE9-BD83-44B0-B246-0C6FDF3EDBDD}" type="sibTrans" cxnId="{E883E74D-A6A1-4BC7-83BE-640A568A71E6}">
      <dgm:prSet/>
      <dgm:spPr/>
      <dgm:t>
        <a:bodyPr/>
        <a:lstStyle/>
        <a:p>
          <a:endParaRPr lang="en-GB"/>
        </a:p>
      </dgm:t>
    </dgm:pt>
    <dgm:pt modelId="{88EBF238-8AD2-4DBF-9F71-F859C6A3814B}">
      <dgm:prSet/>
      <dgm:spPr/>
      <dgm:t>
        <a:bodyPr/>
        <a:lstStyle/>
        <a:p>
          <a:r>
            <a:rPr lang="es-CL" noProof="0" dirty="0" smtClean="0"/>
            <a:t>El directorio y la administración entienden y pueden describir la estructura, su propósito y riesgos materiales –entidades no reguladas, grupo más amplio</a:t>
          </a:r>
          <a:endParaRPr lang="es-CL" noProof="0" dirty="0"/>
        </a:p>
      </dgm:t>
    </dgm:pt>
    <dgm:pt modelId="{A3D34166-9063-4500-9B1F-812F5DF07D30}" type="parTrans" cxnId="{3559C430-A558-40F3-9A59-999E953EB3AB}">
      <dgm:prSet/>
      <dgm:spPr/>
      <dgm:t>
        <a:bodyPr/>
        <a:lstStyle/>
        <a:p>
          <a:endParaRPr lang="en-GB"/>
        </a:p>
      </dgm:t>
    </dgm:pt>
    <dgm:pt modelId="{93465B77-8371-4ACF-837D-9FE1F74A115B}" type="sibTrans" cxnId="{3559C430-A558-40F3-9A59-999E953EB3AB}">
      <dgm:prSet/>
      <dgm:spPr/>
      <dgm:t>
        <a:bodyPr/>
        <a:lstStyle/>
        <a:p>
          <a:endParaRPr lang="en-GB"/>
        </a:p>
      </dgm:t>
    </dgm:pt>
    <dgm:pt modelId="{C3672489-843A-40CE-A561-5C8BED85E999}">
      <dgm:prSet/>
      <dgm:spPr/>
      <dgm:t>
        <a:bodyPr/>
        <a:lstStyle/>
        <a:p>
          <a:r>
            <a:rPr lang="es-CL" noProof="0" dirty="0" smtClean="0"/>
            <a:t>Evaluar procesos del conglomerado para aprobar cambios en la estructura y en la creación de nuevas entidades</a:t>
          </a:r>
          <a:endParaRPr lang="es-CL" noProof="0" dirty="0"/>
        </a:p>
      </dgm:t>
    </dgm:pt>
    <dgm:pt modelId="{B0C5F9DD-F23D-4EFE-9572-277D34CD9C6D}" type="parTrans" cxnId="{A4E0A9E7-9F74-4D86-BFCF-978360211E6E}">
      <dgm:prSet/>
      <dgm:spPr/>
      <dgm:t>
        <a:bodyPr/>
        <a:lstStyle/>
        <a:p>
          <a:endParaRPr lang="en-GB"/>
        </a:p>
      </dgm:t>
    </dgm:pt>
    <dgm:pt modelId="{12688097-D4FB-4F89-A94A-D9A76FB9D0A9}" type="sibTrans" cxnId="{A4E0A9E7-9F74-4D86-BFCF-978360211E6E}">
      <dgm:prSet/>
      <dgm:spPr/>
      <dgm:t>
        <a:bodyPr/>
        <a:lstStyle/>
        <a:p>
          <a:endParaRPr lang="en-GB"/>
        </a:p>
      </dgm:t>
    </dgm:pt>
    <dgm:pt modelId="{713B9BF8-F6AF-4C15-90C9-204F66F1CBD0}">
      <dgm:prSet/>
      <dgm:spPr/>
      <dgm:t>
        <a:bodyPr/>
        <a:lstStyle/>
        <a:p>
          <a:r>
            <a:rPr lang="es-CL" noProof="0" dirty="0" smtClean="0"/>
            <a:t>La información eficaz fluye y líneas de comunicación dentro del conglomerado y con el grupo más amplio</a:t>
          </a:r>
          <a:endParaRPr lang="es-CL" noProof="0" dirty="0"/>
        </a:p>
      </dgm:t>
    </dgm:pt>
    <dgm:pt modelId="{D074EA89-2AE4-49FE-B626-4DC7E244EE62}" type="parTrans" cxnId="{537C7036-8EAC-4B19-B558-C283E46CEFAB}">
      <dgm:prSet/>
      <dgm:spPr/>
      <dgm:t>
        <a:bodyPr/>
        <a:lstStyle/>
        <a:p>
          <a:endParaRPr lang="en-GB"/>
        </a:p>
      </dgm:t>
    </dgm:pt>
    <dgm:pt modelId="{B1FB63B1-7C00-4420-BF2F-979B65224AB2}" type="sibTrans" cxnId="{537C7036-8EAC-4B19-B558-C283E46CEFAB}">
      <dgm:prSet/>
      <dgm:spPr/>
      <dgm:t>
        <a:bodyPr/>
        <a:lstStyle/>
        <a:p>
          <a:endParaRPr lang="en-GB"/>
        </a:p>
      </dgm:t>
    </dgm:pt>
    <dgm:pt modelId="{0B22D9CE-B627-449F-8518-9A41ACA9181F}" type="pres">
      <dgm:prSet presAssocID="{D2C03C30-FDB0-4FAB-9C2E-6F884345035C}" presName="linear" presStyleCnt="0">
        <dgm:presLayoutVars>
          <dgm:dir/>
          <dgm:resizeHandles val="exact"/>
        </dgm:presLayoutVars>
      </dgm:prSet>
      <dgm:spPr/>
      <dgm:t>
        <a:bodyPr/>
        <a:lstStyle/>
        <a:p>
          <a:endParaRPr lang="en-GB"/>
        </a:p>
      </dgm:t>
    </dgm:pt>
    <dgm:pt modelId="{90CEF105-B772-40D5-9723-CCE8CD5C0579}" type="pres">
      <dgm:prSet presAssocID="{339565E9-4AC6-4563-B3FF-A8CEB2856B80}" presName="comp" presStyleCnt="0"/>
      <dgm:spPr/>
    </dgm:pt>
    <dgm:pt modelId="{8F909A01-7B39-4070-BB1B-61EDC0FC096B}" type="pres">
      <dgm:prSet presAssocID="{339565E9-4AC6-4563-B3FF-A8CEB2856B80}" presName="box" presStyleLbl="node1" presStyleIdx="0" presStyleCnt="6"/>
      <dgm:spPr/>
      <dgm:t>
        <a:bodyPr/>
        <a:lstStyle/>
        <a:p>
          <a:endParaRPr lang="en-GB"/>
        </a:p>
      </dgm:t>
    </dgm:pt>
    <dgm:pt modelId="{D5B29336-7608-4BDE-8769-E0736079CA50}" type="pres">
      <dgm:prSet presAssocID="{339565E9-4AC6-4563-B3FF-A8CEB2856B80}" presName="img" presStyleLbl="fgImgPlace1" presStyleIdx="0" presStyleCnt="6" custScaleX="833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91000" b="-91000"/>
          </a:stretch>
        </a:blipFill>
      </dgm:spPr>
    </dgm:pt>
    <dgm:pt modelId="{521F5CF1-68E4-47F8-A2AA-A20054CADA41}" type="pres">
      <dgm:prSet presAssocID="{339565E9-4AC6-4563-B3FF-A8CEB2856B80}" presName="text" presStyleLbl="node1" presStyleIdx="0" presStyleCnt="6">
        <dgm:presLayoutVars>
          <dgm:bulletEnabled val="1"/>
        </dgm:presLayoutVars>
      </dgm:prSet>
      <dgm:spPr/>
      <dgm:t>
        <a:bodyPr/>
        <a:lstStyle/>
        <a:p>
          <a:endParaRPr lang="en-GB"/>
        </a:p>
      </dgm:t>
    </dgm:pt>
    <dgm:pt modelId="{5BD86176-C39C-4DF9-9166-D1A9A915DC76}" type="pres">
      <dgm:prSet presAssocID="{5E7EE633-1E99-4E1D-9C62-8CDA28887992}" presName="spacer" presStyleCnt="0"/>
      <dgm:spPr/>
    </dgm:pt>
    <dgm:pt modelId="{AA842168-3F16-4522-8CE1-B680703048EF}" type="pres">
      <dgm:prSet presAssocID="{353209E6-E9FF-42B3-B1D1-43CEB4A7E9FE}" presName="comp" presStyleCnt="0"/>
      <dgm:spPr/>
    </dgm:pt>
    <dgm:pt modelId="{3E2A1C9A-1DF2-4E8E-8A9A-8B018B8073E9}" type="pres">
      <dgm:prSet presAssocID="{353209E6-E9FF-42B3-B1D1-43CEB4A7E9FE}" presName="box" presStyleLbl="node1" presStyleIdx="1" presStyleCnt="6"/>
      <dgm:spPr/>
      <dgm:t>
        <a:bodyPr/>
        <a:lstStyle/>
        <a:p>
          <a:endParaRPr lang="en-GB"/>
        </a:p>
      </dgm:t>
    </dgm:pt>
    <dgm:pt modelId="{7EB5917B-79BE-43FC-B3A0-0C03AA28EDB8}" type="pres">
      <dgm:prSet presAssocID="{353209E6-E9FF-42B3-B1D1-43CEB4A7E9FE}" presName="img" presStyleLbl="fgImgPlace1" presStyleIdx="1" presStyleCnt="6" custScaleX="8330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32278" r="32278"/>
          </a:stretch>
        </a:blipFill>
      </dgm:spPr>
      <dgm:t>
        <a:bodyPr/>
        <a:lstStyle/>
        <a:p>
          <a:endParaRPr lang="en-GB"/>
        </a:p>
      </dgm:t>
    </dgm:pt>
    <dgm:pt modelId="{03AE4F80-7315-4E07-BE34-FD3A88922D99}" type="pres">
      <dgm:prSet presAssocID="{353209E6-E9FF-42B3-B1D1-43CEB4A7E9FE}" presName="text" presStyleLbl="node1" presStyleIdx="1" presStyleCnt="6">
        <dgm:presLayoutVars>
          <dgm:bulletEnabled val="1"/>
        </dgm:presLayoutVars>
      </dgm:prSet>
      <dgm:spPr/>
      <dgm:t>
        <a:bodyPr/>
        <a:lstStyle/>
        <a:p>
          <a:endParaRPr lang="en-GB"/>
        </a:p>
      </dgm:t>
    </dgm:pt>
    <dgm:pt modelId="{7C644B0C-7C5B-4F1E-9113-CA1322AD80C4}" type="pres">
      <dgm:prSet presAssocID="{B1651BD7-AA19-4AEE-AD15-2433A7F864A2}" presName="spacer" presStyleCnt="0"/>
      <dgm:spPr/>
    </dgm:pt>
    <dgm:pt modelId="{C5015BA8-14A8-44EE-879B-815A8591E834}" type="pres">
      <dgm:prSet presAssocID="{C3B2C88E-DB6F-4DF2-B7D6-724901964519}" presName="comp" presStyleCnt="0"/>
      <dgm:spPr/>
    </dgm:pt>
    <dgm:pt modelId="{B9BA22C7-C82C-47B6-86AF-0DC94261DA29}" type="pres">
      <dgm:prSet presAssocID="{C3B2C88E-DB6F-4DF2-B7D6-724901964519}" presName="box" presStyleLbl="node1" presStyleIdx="2" presStyleCnt="6"/>
      <dgm:spPr/>
      <dgm:t>
        <a:bodyPr/>
        <a:lstStyle/>
        <a:p>
          <a:endParaRPr lang="en-GB"/>
        </a:p>
      </dgm:t>
    </dgm:pt>
    <dgm:pt modelId="{1CBBFB56-8D6A-4C36-8996-353C4FA84779}" type="pres">
      <dgm:prSet presAssocID="{C3B2C88E-DB6F-4DF2-B7D6-724901964519}" presName="img" presStyleLbl="fgImgPlace1" presStyleIdx="2" presStyleCnt="6" custScaleX="8330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6291" r="26291"/>
          </a:stretch>
        </a:blipFill>
      </dgm:spPr>
      <dgm:t>
        <a:bodyPr/>
        <a:lstStyle/>
        <a:p>
          <a:endParaRPr lang="en-GB"/>
        </a:p>
      </dgm:t>
    </dgm:pt>
    <dgm:pt modelId="{13CFBD4F-D92B-4AF7-9E22-91D3EFD5BFB9}" type="pres">
      <dgm:prSet presAssocID="{C3B2C88E-DB6F-4DF2-B7D6-724901964519}" presName="text" presStyleLbl="node1" presStyleIdx="2" presStyleCnt="6">
        <dgm:presLayoutVars>
          <dgm:bulletEnabled val="1"/>
        </dgm:presLayoutVars>
      </dgm:prSet>
      <dgm:spPr/>
      <dgm:t>
        <a:bodyPr/>
        <a:lstStyle/>
        <a:p>
          <a:endParaRPr lang="en-GB"/>
        </a:p>
      </dgm:t>
    </dgm:pt>
    <dgm:pt modelId="{A78E6ADF-14BA-47FC-9FB3-3CA7FA96A179}" type="pres">
      <dgm:prSet presAssocID="{F7B99DE9-BD83-44B0-B246-0C6FDF3EDBDD}" presName="spacer" presStyleCnt="0"/>
      <dgm:spPr/>
    </dgm:pt>
    <dgm:pt modelId="{4D6D0E5F-6D77-4E3B-ACD5-A3D94CEE771F}" type="pres">
      <dgm:prSet presAssocID="{88EBF238-8AD2-4DBF-9F71-F859C6A3814B}" presName="comp" presStyleCnt="0"/>
      <dgm:spPr/>
    </dgm:pt>
    <dgm:pt modelId="{F908BF57-7483-4C3C-8BDE-51F98A18B0FE}" type="pres">
      <dgm:prSet presAssocID="{88EBF238-8AD2-4DBF-9F71-F859C6A3814B}" presName="box" presStyleLbl="node1" presStyleIdx="3" presStyleCnt="6"/>
      <dgm:spPr/>
      <dgm:t>
        <a:bodyPr/>
        <a:lstStyle/>
        <a:p>
          <a:endParaRPr lang="en-GB"/>
        </a:p>
      </dgm:t>
    </dgm:pt>
    <dgm:pt modelId="{EF334EC6-7C9B-4D31-BB19-F277AF644C9F}" type="pres">
      <dgm:prSet presAssocID="{88EBF238-8AD2-4DBF-9F71-F859C6A3814B}" presName="img" presStyleLbl="fgImgPlace1" presStyleIdx="3" presStyleCnt="6" custScaleX="83300"/>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32278" r="32278"/>
          </a:stretch>
        </a:blipFill>
      </dgm:spPr>
      <dgm:t>
        <a:bodyPr/>
        <a:lstStyle/>
        <a:p>
          <a:endParaRPr lang="en-GB"/>
        </a:p>
      </dgm:t>
    </dgm:pt>
    <dgm:pt modelId="{E7F183A0-0456-41BE-8820-EE9E461943BF}" type="pres">
      <dgm:prSet presAssocID="{88EBF238-8AD2-4DBF-9F71-F859C6A3814B}" presName="text" presStyleLbl="node1" presStyleIdx="3" presStyleCnt="6">
        <dgm:presLayoutVars>
          <dgm:bulletEnabled val="1"/>
        </dgm:presLayoutVars>
      </dgm:prSet>
      <dgm:spPr/>
      <dgm:t>
        <a:bodyPr/>
        <a:lstStyle/>
        <a:p>
          <a:endParaRPr lang="en-GB"/>
        </a:p>
      </dgm:t>
    </dgm:pt>
    <dgm:pt modelId="{DE788178-0C98-425B-9D43-90778201CFC9}" type="pres">
      <dgm:prSet presAssocID="{93465B77-8371-4ACF-837D-9FE1F74A115B}" presName="spacer" presStyleCnt="0"/>
      <dgm:spPr/>
    </dgm:pt>
    <dgm:pt modelId="{A778B3C4-767D-4AFC-8F28-AF71BE251F29}" type="pres">
      <dgm:prSet presAssocID="{C3672489-843A-40CE-A561-5C8BED85E999}" presName="comp" presStyleCnt="0"/>
      <dgm:spPr/>
    </dgm:pt>
    <dgm:pt modelId="{AD5648B8-37AF-43F8-B8F3-C8831A4E904D}" type="pres">
      <dgm:prSet presAssocID="{C3672489-843A-40CE-A561-5C8BED85E999}" presName="box" presStyleLbl="node1" presStyleIdx="4" presStyleCnt="6"/>
      <dgm:spPr/>
      <dgm:t>
        <a:bodyPr/>
        <a:lstStyle/>
        <a:p>
          <a:endParaRPr lang="en-GB"/>
        </a:p>
      </dgm:t>
    </dgm:pt>
    <dgm:pt modelId="{B9F7C748-0BC8-45E6-94A9-C710ABB613C2}" type="pres">
      <dgm:prSet presAssocID="{C3672489-843A-40CE-A561-5C8BED85E999}" presName="img" presStyleLbl="fgImgPlace1" presStyleIdx="4" presStyleCnt="6" custScaleX="83300"/>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23816" r="23816"/>
          </a:stretch>
        </a:blipFill>
      </dgm:spPr>
      <dgm:t>
        <a:bodyPr/>
        <a:lstStyle/>
        <a:p>
          <a:endParaRPr lang="en-GB"/>
        </a:p>
      </dgm:t>
    </dgm:pt>
    <dgm:pt modelId="{4C3C8B09-1468-467B-B76C-5658BBD7DA47}" type="pres">
      <dgm:prSet presAssocID="{C3672489-843A-40CE-A561-5C8BED85E999}" presName="text" presStyleLbl="node1" presStyleIdx="4" presStyleCnt="6">
        <dgm:presLayoutVars>
          <dgm:bulletEnabled val="1"/>
        </dgm:presLayoutVars>
      </dgm:prSet>
      <dgm:spPr/>
      <dgm:t>
        <a:bodyPr/>
        <a:lstStyle/>
        <a:p>
          <a:endParaRPr lang="en-GB"/>
        </a:p>
      </dgm:t>
    </dgm:pt>
    <dgm:pt modelId="{763A443A-124F-4655-8BE2-8756C06C3FEC}" type="pres">
      <dgm:prSet presAssocID="{12688097-D4FB-4F89-A94A-D9A76FB9D0A9}" presName="spacer" presStyleCnt="0"/>
      <dgm:spPr/>
    </dgm:pt>
    <dgm:pt modelId="{96FB7244-906D-4233-BED6-2D4D12E9FA85}" type="pres">
      <dgm:prSet presAssocID="{713B9BF8-F6AF-4C15-90C9-204F66F1CBD0}" presName="comp" presStyleCnt="0"/>
      <dgm:spPr/>
    </dgm:pt>
    <dgm:pt modelId="{E6BA5D56-D7FC-4D06-9F61-67D082AE3F26}" type="pres">
      <dgm:prSet presAssocID="{713B9BF8-F6AF-4C15-90C9-204F66F1CBD0}" presName="box" presStyleLbl="node1" presStyleIdx="5" presStyleCnt="6"/>
      <dgm:spPr/>
      <dgm:t>
        <a:bodyPr/>
        <a:lstStyle/>
        <a:p>
          <a:endParaRPr lang="en-GB"/>
        </a:p>
      </dgm:t>
    </dgm:pt>
    <dgm:pt modelId="{9CD3AA90-CAFF-4F48-9E4D-955EE7376584}" type="pres">
      <dgm:prSet presAssocID="{713B9BF8-F6AF-4C15-90C9-204F66F1CBD0}" presName="img" presStyleLbl="fgImgPlace1" presStyleIdx="5" presStyleCnt="6" custScaleX="8330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38000" b="-38000"/>
          </a:stretch>
        </a:blipFill>
      </dgm:spPr>
    </dgm:pt>
    <dgm:pt modelId="{DD9FF0D0-1A40-4D55-B276-0E6BBFB0286F}" type="pres">
      <dgm:prSet presAssocID="{713B9BF8-F6AF-4C15-90C9-204F66F1CBD0}" presName="text" presStyleLbl="node1" presStyleIdx="5" presStyleCnt="6">
        <dgm:presLayoutVars>
          <dgm:bulletEnabled val="1"/>
        </dgm:presLayoutVars>
      </dgm:prSet>
      <dgm:spPr/>
      <dgm:t>
        <a:bodyPr/>
        <a:lstStyle/>
        <a:p>
          <a:endParaRPr lang="en-GB"/>
        </a:p>
      </dgm:t>
    </dgm:pt>
  </dgm:ptLst>
  <dgm:cxnLst>
    <dgm:cxn modelId="{03A7B56B-D51E-4639-84BC-B8ED58B448B7}" type="presOf" srcId="{C3B2C88E-DB6F-4DF2-B7D6-724901964519}" destId="{B9BA22C7-C82C-47B6-86AF-0DC94261DA29}" srcOrd="0" destOrd="0" presId="urn:microsoft.com/office/officeart/2005/8/layout/vList4"/>
    <dgm:cxn modelId="{A4FE72B6-DFF0-4F0D-8670-F39588EB835D}" srcId="{D2C03C30-FDB0-4FAB-9C2E-6F884345035C}" destId="{353209E6-E9FF-42B3-B1D1-43CEB4A7E9FE}" srcOrd="1" destOrd="0" parTransId="{F87AFEFF-E251-49A5-BA5B-6622AF5AA951}" sibTransId="{B1651BD7-AA19-4AEE-AD15-2433A7F864A2}"/>
    <dgm:cxn modelId="{D03DB3BD-EC6D-435A-BFDB-E48FA10B256E}" type="presOf" srcId="{88EBF238-8AD2-4DBF-9F71-F859C6A3814B}" destId="{E7F183A0-0456-41BE-8820-EE9E461943BF}" srcOrd="1" destOrd="0" presId="urn:microsoft.com/office/officeart/2005/8/layout/vList4"/>
    <dgm:cxn modelId="{E883E74D-A6A1-4BC7-83BE-640A568A71E6}" srcId="{D2C03C30-FDB0-4FAB-9C2E-6F884345035C}" destId="{C3B2C88E-DB6F-4DF2-B7D6-724901964519}" srcOrd="2" destOrd="0" parTransId="{61F84922-1CEF-4148-9551-4B40FFE870E6}" sibTransId="{F7B99DE9-BD83-44B0-B246-0C6FDF3EDBDD}"/>
    <dgm:cxn modelId="{F47D6A22-750B-4D0B-A32A-E4F5ED15AF2F}" type="presOf" srcId="{713B9BF8-F6AF-4C15-90C9-204F66F1CBD0}" destId="{E6BA5D56-D7FC-4D06-9F61-67D082AE3F26}" srcOrd="0" destOrd="0" presId="urn:microsoft.com/office/officeart/2005/8/layout/vList4"/>
    <dgm:cxn modelId="{181BB392-8F33-45F3-A151-354D6E3422FF}" type="presOf" srcId="{353209E6-E9FF-42B3-B1D1-43CEB4A7E9FE}" destId="{3E2A1C9A-1DF2-4E8E-8A9A-8B018B8073E9}" srcOrd="0" destOrd="0" presId="urn:microsoft.com/office/officeart/2005/8/layout/vList4"/>
    <dgm:cxn modelId="{537C7036-8EAC-4B19-B558-C283E46CEFAB}" srcId="{D2C03C30-FDB0-4FAB-9C2E-6F884345035C}" destId="{713B9BF8-F6AF-4C15-90C9-204F66F1CBD0}" srcOrd="5" destOrd="0" parTransId="{D074EA89-2AE4-49FE-B626-4DC7E244EE62}" sibTransId="{B1FB63B1-7C00-4420-BF2F-979B65224AB2}"/>
    <dgm:cxn modelId="{D851F084-E093-49F6-90FD-960E3E76D8A0}" type="presOf" srcId="{C3672489-843A-40CE-A561-5C8BED85E999}" destId="{AD5648B8-37AF-43F8-B8F3-C8831A4E904D}" srcOrd="0" destOrd="0" presId="urn:microsoft.com/office/officeart/2005/8/layout/vList4"/>
    <dgm:cxn modelId="{FEB0DFC8-7B50-449F-8DF5-A920D7627EFA}" srcId="{D2C03C30-FDB0-4FAB-9C2E-6F884345035C}" destId="{339565E9-4AC6-4563-B3FF-A8CEB2856B80}" srcOrd="0" destOrd="0" parTransId="{62E7810C-FA25-4883-A6C1-AA7DB3BFE0A2}" sibTransId="{5E7EE633-1E99-4E1D-9C62-8CDA28887992}"/>
    <dgm:cxn modelId="{7749E15F-25CD-471D-85FD-9576D33072DF}" type="presOf" srcId="{C3B2C88E-DB6F-4DF2-B7D6-724901964519}" destId="{13CFBD4F-D92B-4AF7-9E22-91D3EFD5BFB9}" srcOrd="1" destOrd="0" presId="urn:microsoft.com/office/officeart/2005/8/layout/vList4"/>
    <dgm:cxn modelId="{3559C430-A558-40F3-9A59-999E953EB3AB}" srcId="{D2C03C30-FDB0-4FAB-9C2E-6F884345035C}" destId="{88EBF238-8AD2-4DBF-9F71-F859C6A3814B}" srcOrd="3" destOrd="0" parTransId="{A3D34166-9063-4500-9B1F-812F5DF07D30}" sibTransId="{93465B77-8371-4ACF-837D-9FE1F74A115B}"/>
    <dgm:cxn modelId="{27CD332E-6960-4DD7-B449-16D03ED422B6}" type="presOf" srcId="{353209E6-E9FF-42B3-B1D1-43CEB4A7E9FE}" destId="{03AE4F80-7315-4E07-BE34-FD3A88922D99}" srcOrd="1" destOrd="0" presId="urn:microsoft.com/office/officeart/2005/8/layout/vList4"/>
    <dgm:cxn modelId="{FC145494-12B2-415F-BCE7-C8DE1AEFAF1D}" type="presOf" srcId="{D2C03C30-FDB0-4FAB-9C2E-6F884345035C}" destId="{0B22D9CE-B627-449F-8518-9A41ACA9181F}" srcOrd="0" destOrd="0" presId="urn:microsoft.com/office/officeart/2005/8/layout/vList4"/>
    <dgm:cxn modelId="{5E1A6DA1-B011-46CF-A4C6-1CF55AB9DFF9}" type="presOf" srcId="{339565E9-4AC6-4563-B3FF-A8CEB2856B80}" destId="{8F909A01-7B39-4070-BB1B-61EDC0FC096B}" srcOrd="0" destOrd="0" presId="urn:microsoft.com/office/officeart/2005/8/layout/vList4"/>
    <dgm:cxn modelId="{4591B238-AB3A-4B87-B590-0463DAB7D3DA}" type="presOf" srcId="{C3672489-843A-40CE-A561-5C8BED85E999}" destId="{4C3C8B09-1468-467B-B76C-5658BBD7DA47}" srcOrd="1" destOrd="0" presId="urn:microsoft.com/office/officeart/2005/8/layout/vList4"/>
    <dgm:cxn modelId="{A4E0A9E7-9F74-4D86-BFCF-978360211E6E}" srcId="{D2C03C30-FDB0-4FAB-9C2E-6F884345035C}" destId="{C3672489-843A-40CE-A561-5C8BED85E999}" srcOrd="4" destOrd="0" parTransId="{B0C5F9DD-F23D-4EFE-9572-277D34CD9C6D}" sibTransId="{12688097-D4FB-4F89-A94A-D9A76FB9D0A9}"/>
    <dgm:cxn modelId="{B9167824-952B-4632-8A67-0FF41903FDC3}" type="presOf" srcId="{88EBF238-8AD2-4DBF-9F71-F859C6A3814B}" destId="{F908BF57-7483-4C3C-8BDE-51F98A18B0FE}" srcOrd="0" destOrd="0" presId="urn:microsoft.com/office/officeart/2005/8/layout/vList4"/>
    <dgm:cxn modelId="{D63379F0-763B-43CC-A0F2-8D2BD1B221BD}" type="presOf" srcId="{339565E9-4AC6-4563-B3FF-A8CEB2856B80}" destId="{521F5CF1-68E4-47F8-A2AA-A20054CADA41}" srcOrd="1" destOrd="0" presId="urn:microsoft.com/office/officeart/2005/8/layout/vList4"/>
    <dgm:cxn modelId="{9834EA36-9491-4FB1-879C-484C0941564D}" type="presOf" srcId="{713B9BF8-F6AF-4C15-90C9-204F66F1CBD0}" destId="{DD9FF0D0-1A40-4D55-B276-0E6BBFB0286F}" srcOrd="1" destOrd="0" presId="urn:microsoft.com/office/officeart/2005/8/layout/vList4"/>
    <dgm:cxn modelId="{61C034B8-36C9-4B82-ADEA-03FD91E90B9B}" type="presParOf" srcId="{0B22D9CE-B627-449F-8518-9A41ACA9181F}" destId="{90CEF105-B772-40D5-9723-CCE8CD5C0579}" srcOrd="0" destOrd="0" presId="urn:microsoft.com/office/officeart/2005/8/layout/vList4"/>
    <dgm:cxn modelId="{0F92DA75-232B-40FB-9BF9-DF2939D1DB1F}" type="presParOf" srcId="{90CEF105-B772-40D5-9723-CCE8CD5C0579}" destId="{8F909A01-7B39-4070-BB1B-61EDC0FC096B}" srcOrd="0" destOrd="0" presId="urn:microsoft.com/office/officeart/2005/8/layout/vList4"/>
    <dgm:cxn modelId="{143A09C4-96FD-4B26-9FA5-0CA29D1BE4EB}" type="presParOf" srcId="{90CEF105-B772-40D5-9723-CCE8CD5C0579}" destId="{D5B29336-7608-4BDE-8769-E0736079CA50}" srcOrd="1" destOrd="0" presId="urn:microsoft.com/office/officeart/2005/8/layout/vList4"/>
    <dgm:cxn modelId="{04A2F23F-DC81-4CDB-B167-5E8914C0BDFD}" type="presParOf" srcId="{90CEF105-B772-40D5-9723-CCE8CD5C0579}" destId="{521F5CF1-68E4-47F8-A2AA-A20054CADA41}" srcOrd="2" destOrd="0" presId="urn:microsoft.com/office/officeart/2005/8/layout/vList4"/>
    <dgm:cxn modelId="{A29CE5F3-7763-444A-81D5-87C0FEFFE92B}" type="presParOf" srcId="{0B22D9CE-B627-449F-8518-9A41ACA9181F}" destId="{5BD86176-C39C-4DF9-9166-D1A9A915DC76}" srcOrd="1" destOrd="0" presId="urn:microsoft.com/office/officeart/2005/8/layout/vList4"/>
    <dgm:cxn modelId="{CE38EAFD-F63F-4A7F-A23E-0EED3EC5CA0B}" type="presParOf" srcId="{0B22D9CE-B627-449F-8518-9A41ACA9181F}" destId="{AA842168-3F16-4522-8CE1-B680703048EF}" srcOrd="2" destOrd="0" presId="urn:microsoft.com/office/officeart/2005/8/layout/vList4"/>
    <dgm:cxn modelId="{B8D5F925-7D79-4DF2-993A-2432FE43FF3D}" type="presParOf" srcId="{AA842168-3F16-4522-8CE1-B680703048EF}" destId="{3E2A1C9A-1DF2-4E8E-8A9A-8B018B8073E9}" srcOrd="0" destOrd="0" presId="urn:microsoft.com/office/officeart/2005/8/layout/vList4"/>
    <dgm:cxn modelId="{46B41489-998A-4909-A06D-9BD7C5DA1A87}" type="presParOf" srcId="{AA842168-3F16-4522-8CE1-B680703048EF}" destId="{7EB5917B-79BE-43FC-B3A0-0C03AA28EDB8}" srcOrd="1" destOrd="0" presId="urn:microsoft.com/office/officeart/2005/8/layout/vList4"/>
    <dgm:cxn modelId="{483724B2-AA20-46D6-A9A5-8DB88404100C}" type="presParOf" srcId="{AA842168-3F16-4522-8CE1-B680703048EF}" destId="{03AE4F80-7315-4E07-BE34-FD3A88922D99}" srcOrd="2" destOrd="0" presId="urn:microsoft.com/office/officeart/2005/8/layout/vList4"/>
    <dgm:cxn modelId="{6A0739E4-8631-44EF-9CC1-933FE369977E}" type="presParOf" srcId="{0B22D9CE-B627-449F-8518-9A41ACA9181F}" destId="{7C644B0C-7C5B-4F1E-9113-CA1322AD80C4}" srcOrd="3" destOrd="0" presId="urn:microsoft.com/office/officeart/2005/8/layout/vList4"/>
    <dgm:cxn modelId="{BF088954-61C5-4FC2-BB73-5EA80F9DEE4E}" type="presParOf" srcId="{0B22D9CE-B627-449F-8518-9A41ACA9181F}" destId="{C5015BA8-14A8-44EE-879B-815A8591E834}" srcOrd="4" destOrd="0" presId="urn:microsoft.com/office/officeart/2005/8/layout/vList4"/>
    <dgm:cxn modelId="{3C0E5DD2-E106-4EFF-8533-346DAC615756}" type="presParOf" srcId="{C5015BA8-14A8-44EE-879B-815A8591E834}" destId="{B9BA22C7-C82C-47B6-86AF-0DC94261DA29}" srcOrd="0" destOrd="0" presId="urn:microsoft.com/office/officeart/2005/8/layout/vList4"/>
    <dgm:cxn modelId="{26AE2C11-2A12-4F7D-B85C-4C190FF692C6}" type="presParOf" srcId="{C5015BA8-14A8-44EE-879B-815A8591E834}" destId="{1CBBFB56-8D6A-4C36-8996-353C4FA84779}" srcOrd="1" destOrd="0" presId="urn:microsoft.com/office/officeart/2005/8/layout/vList4"/>
    <dgm:cxn modelId="{C52A364B-BD6A-45D6-8037-6878DD875AE6}" type="presParOf" srcId="{C5015BA8-14A8-44EE-879B-815A8591E834}" destId="{13CFBD4F-D92B-4AF7-9E22-91D3EFD5BFB9}" srcOrd="2" destOrd="0" presId="urn:microsoft.com/office/officeart/2005/8/layout/vList4"/>
    <dgm:cxn modelId="{D46B2325-7ED6-4B58-B2EC-AD746A35C60F}" type="presParOf" srcId="{0B22D9CE-B627-449F-8518-9A41ACA9181F}" destId="{A78E6ADF-14BA-47FC-9FB3-3CA7FA96A179}" srcOrd="5" destOrd="0" presId="urn:microsoft.com/office/officeart/2005/8/layout/vList4"/>
    <dgm:cxn modelId="{9D9B3CE4-5FB7-4CBD-B35A-C2360E220674}" type="presParOf" srcId="{0B22D9CE-B627-449F-8518-9A41ACA9181F}" destId="{4D6D0E5F-6D77-4E3B-ACD5-A3D94CEE771F}" srcOrd="6" destOrd="0" presId="urn:microsoft.com/office/officeart/2005/8/layout/vList4"/>
    <dgm:cxn modelId="{CB42652A-7A5B-418B-B4D0-C7EBBCF777E1}" type="presParOf" srcId="{4D6D0E5F-6D77-4E3B-ACD5-A3D94CEE771F}" destId="{F908BF57-7483-4C3C-8BDE-51F98A18B0FE}" srcOrd="0" destOrd="0" presId="urn:microsoft.com/office/officeart/2005/8/layout/vList4"/>
    <dgm:cxn modelId="{831D38E3-0171-48B1-8BD0-1DA43281952B}" type="presParOf" srcId="{4D6D0E5F-6D77-4E3B-ACD5-A3D94CEE771F}" destId="{EF334EC6-7C9B-4D31-BB19-F277AF644C9F}" srcOrd="1" destOrd="0" presId="urn:microsoft.com/office/officeart/2005/8/layout/vList4"/>
    <dgm:cxn modelId="{B2C40B92-BC25-409F-AC35-F29B9086F051}" type="presParOf" srcId="{4D6D0E5F-6D77-4E3B-ACD5-A3D94CEE771F}" destId="{E7F183A0-0456-41BE-8820-EE9E461943BF}" srcOrd="2" destOrd="0" presId="urn:microsoft.com/office/officeart/2005/8/layout/vList4"/>
    <dgm:cxn modelId="{6E48C25F-96CC-432C-8975-DB424A6AE34B}" type="presParOf" srcId="{0B22D9CE-B627-449F-8518-9A41ACA9181F}" destId="{DE788178-0C98-425B-9D43-90778201CFC9}" srcOrd="7" destOrd="0" presId="urn:microsoft.com/office/officeart/2005/8/layout/vList4"/>
    <dgm:cxn modelId="{3EBFC969-7620-4997-8484-66C8F63E83B0}" type="presParOf" srcId="{0B22D9CE-B627-449F-8518-9A41ACA9181F}" destId="{A778B3C4-767D-4AFC-8F28-AF71BE251F29}" srcOrd="8" destOrd="0" presId="urn:microsoft.com/office/officeart/2005/8/layout/vList4"/>
    <dgm:cxn modelId="{D2D2B690-9A85-4237-B225-540EDE3D2305}" type="presParOf" srcId="{A778B3C4-767D-4AFC-8F28-AF71BE251F29}" destId="{AD5648B8-37AF-43F8-B8F3-C8831A4E904D}" srcOrd="0" destOrd="0" presId="urn:microsoft.com/office/officeart/2005/8/layout/vList4"/>
    <dgm:cxn modelId="{5FC2A0E6-AFE1-4126-8883-E375ED54132A}" type="presParOf" srcId="{A778B3C4-767D-4AFC-8F28-AF71BE251F29}" destId="{B9F7C748-0BC8-45E6-94A9-C710ABB613C2}" srcOrd="1" destOrd="0" presId="urn:microsoft.com/office/officeart/2005/8/layout/vList4"/>
    <dgm:cxn modelId="{13A0EF96-3888-4534-A34A-6AF358AA0DD2}" type="presParOf" srcId="{A778B3C4-767D-4AFC-8F28-AF71BE251F29}" destId="{4C3C8B09-1468-467B-B76C-5658BBD7DA47}" srcOrd="2" destOrd="0" presId="urn:microsoft.com/office/officeart/2005/8/layout/vList4"/>
    <dgm:cxn modelId="{64837194-12F9-4D56-937B-B84CF8DB9BCC}" type="presParOf" srcId="{0B22D9CE-B627-449F-8518-9A41ACA9181F}" destId="{763A443A-124F-4655-8BE2-8756C06C3FEC}" srcOrd="9" destOrd="0" presId="urn:microsoft.com/office/officeart/2005/8/layout/vList4"/>
    <dgm:cxn modelId="{B95EBE6B-D7A1-44EA-961C-E1121BCA8A26}" type="presParOf" srcId="{0B22D9CE-B627-449F-8518-9A41ACA9181F}" destId="{96FB7244-906D-4233-BED6-2D4D12E9FA85}" srcOrd="10" destOrd="0" presId="urn:microsoft.com/office/officeart/2005/8/layout/vList4"/>
    <dgm:cxn modelId="{0351EAE1-E6B6-4985-8C6E-C45406E4AB3D}" type="presParOf" srcId="{96FB7244-906D-4233-BED6-2D4D12E9FA85}" destId="{E6BA5D56-D7FC-4D06-9F61-67D082AE3F26}" srcOrd="0" destOrd="0" presId="urn:microsoft.com/office/officeart/2005/8/layout/vList4"/>
    <dgm:cxn modelId="{B8B5F5C1-03EF-4804-9431-97DB25189983}" type="presParOf" srcId="{96FB7244-906D-4233-BED6-2D4D12E9FA85}" destId="{9CD3AA90-CAFF-4F48-9E4D-955EE7376584}" srcOrd="1" destOrd="0" presId="urn:microsoft.com/office/officeart/2005/8/layout/vList4"/>
    <dgm:cxn modelId="{AB062ECC-0131-4649-AB33-FE31FD4A2B97}" type="presParOf" srcId="{96FB7244-906D-4233-BED6-2D4D12E9FA85}" destId="{DD9FF0D0-1A40-4D55-B276-0E6BBFB028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B53A036-E724-4732-B078-B06D5EFBCE2D}" type="doc">
      <dgm:prSet loTypeId="urn:microsoft.com/office/officeart/2009/3/layout/DescendingProcess" loCatId="process" qsTypeId="urn:microsoft.com/office/officeart/2005/8/quickstyle/3d2" qsCatId="3D" csTypeId="urn:microsoft.com/office/officeart/2005/8/colors/colorful1" csCatId="colorful" phldr="1"/>
      <dgm:spPr/>
    </dgm:pt>
    <dgm:pt modelId="{42DEF22B-F0BE-445C-B468-83BC9CDC552B}">
      <dgm:prSet phldrT="[Text]" custT="1"/>
      <dgm:spPr/>
      <dgm:t>
        <a:bodyPr/>
        <a:lstStyle/>
        <a:p>
          <a:r>
            <a:rPr lang="es-CL" sz="2000" noProof="0" dirty="0" smtClean="0"/>
            <a:t>Integridad</a:t>
          </a:r>
          <a:endParaRPr lang="es-CL" sz="2000" noProof="0" dirty="0"/>
        </a:p>
      </dgm:t>
    </dgm:pt>
    <dgm:pt modelId="{795E1750-C3FB-49F6-BCDC-B45C32BE8646}" type="parTrans" cxnId="{DF109F9C-D027-4A5F-88E0-9DBBAE49BDC2}">
      <dgm:prSet/>
      <dgm:spPr/>
      <dgm:t>
        <a:bodyPr/>
        <a:lstStyle/>
        <a:p>
          <a:endParaRPr lang="en-GB" sz="2000"/>
        </a:p>
      </dgm:t>
    </dgm:pt>
    <dgm:pt modelId="{D2D93076-449C-4810-BFA3-5F0C8FE598E9}" type="sibTrans" cxnId="{DF109F9C-D027-4A5F-88E0-9DBBAE49BDC2}">
      <dgm:prSet/>
      <dgm:spPr/>
      <dgm:t>
        <a:bodyPr/>
        <a:lstStyle/>
        <a:p>
          <a:endParaRPr lang="en-GB" sz="2000"/>
        </a:p>
      </dgm:t>
    </dgm:pt>
    <dgm:pt modelId="{143C38AE-117E-48F4-9C30-D22281A3D320}">
      <dgm:prSet phldrT="[Text]" custT="1"/>
      <dgm:spPr/>
      <dgm:t>
        <a:bodyPr/>
        <a:lstStyle/>
        <a:p>
          <a:r>
            <a:rPr lang="es-CL" sz="2000" noProof="0" dirty="0" smtClean="0"/>
            <a:t>Competencia</a:t>
          </a:r>
          <a:endParaRPr lang="es-CL" sz="2000" noProof="0" dirty="0"/>
        </a:p>
      </dgm:t>
    </dgm:pt>
    <dgm:pt modelId="{1536361E-ED75-44F9-B114-EDA42DF74C7B}" type="parTrans" cxnId="{0D9FB00D-F81A-40BB-8A5C-350E8572988D}">
      <dgm:prSet/>
      <dgm:spPr/>
      <dgm:t>
        <a:bodyPr/>
        <a:lstStyle/>
        <a:p>
          <a:endParaRPr lang="en-GB" sz="2000"/>
        </a:p>
      </dgm:t>
    </dgm:pt>
    <dgm:pt modelId="{14F00DDE-4C9D-4A7A-82D8-E4A5A7DA4482}" type="sibTrans" cxnId="{0D9FB00D-F81A-40BB-8A5C-350E8572988D}">
      <dgm:prSet/>
      <dgm:spPr/>
      <dgm:t>
        <a:bodyPr/>
        <a:lstStyle/>
        <a:p>
          <a:endParaRPr lang="en-GB" sz="2000"/>
        </a:p>
      </dgm:t>
    </dgm:pt>
    <dgm:pt modelId="{D6D1E1FA-7F09-4185-BCA1-A430512A85C3}">
      <dgm:prSet phldrT="[Text]" custT="1"/>
      <dgm:spPr/>
      <dgm:t>
        <a:bodyPr/>
        <a:lstStyle/>
        <a:p>
          <a:r>
            <a:rPr lang="es-CL" sz="2000" noProof="0" dirty="0" smtClean="0"/>
            <a:t>Experiencia</a:t>
          </a:r>
          <a:endParaRPr lang="es-CL" sz="2000" noProof="0" dirty="0"/>
        </a:p>
      </dgm:t>
    </dgm:pt>
    <dgm:pt modelId="{D21EBBC2-4EA4-4E50-B24C-38892108673D}" type="parTrans" cxnId="{203C6A20-FD9A-46A5-B4CC-D64B2CA44BBB}">
      <dgm:prSet/>
      <dgm:spPr/>
      <dgm:t>
        <a:bodyPr/>
        <a:lstStyle/>
        <a:p>
          <a:endParaRPr lang="en-GB" sz="2000"/>
        </a:p>
      </dgm:t>
    </dgm:pt>
    <dgm:pt modelId="{C214DE55-8B22-41BE-813A-2752A17E45A9}" type="sibTrans" cxnId="{203C6A20-FD9A-46A5-B4CC-D64B2CA44BBB}">
      <dgm:prSet/>
      <dgm:spPr/>
      <dgm:t>
        <a:bodyPr/>
        <a:lstStyle/>
        <a:p>
          <a:endParaRPr lang="en-GB" sz="2000"/>
        </a:p>
      </dgm:t>
    </dgm:pt>
    <dgm:pt modelId="{038FC88B-C5FB-4135-99D0-66A946724E5A}">
      <dgm:prSet custT="1"/>
      <dgm:spPr/>
      <dgm:t>
        <a:bodyPr/>
        <a:lstStyle/>
        <a:p>
          <a:r>
            <a:rPr lang="es-CL" sz="2000" noProof="0" dirty="0" smtClean="0"/>
            <a:t>Calificado</a:t>
          </a:r>
          <a:endParaRPr lang="es-CL" sz="2000" noProof="0" dirty="0"/>
        </a:p>
      </dgm:t>
    </dgm:pt>
    <dgm:pt modelId="{65D79C2F-D982-4D47-AB81-33D53037BF0E}" type="parTrans" cxnId="{079B5535-7BA1-40C6-BF9F-FA05BBA81717}">
      <dgm:prSet/>
      <dgm:spPr/>
      <dgm:t>
        <a:bodyPr/>
        <a:lstStyle/>
        <a:p>
          <a:endParaRPr lang="en-GB" sz="2000"/>
        </a:p>
      </dgm:t>
    </dgm:pt>
    <dgm:pt modelId="{1C45BB4C-520C-4ED7-8740-8DA0AEE5D1EE}" type="sibTrans" cxnId="{079B5535-7BA1-40C6-BF9F-FA05BBA81717}">
      <dgm:prSet/>
      <dgm:spPr/>
      <dgm:t>
        <a:bodyPr/>
        <a:lstStyle/>
        <a:p>
          <a:endParaRPr lang="en-GB" sz="2000"/>
        </a:p>
      </dgm:t>
    </dgm:pt>
    <dgm:pt modelId="{97AC988A-8361-476E-89FA-FAD3E95CCF98}">
      <dgm:prSet custT="1"/>
      <dgm:spPr/>
      <dgm:t>
        <a:bodyPr/>
        <a:lstStyle/>
        <a:p>
          <a:r>
            <a:rPr lang="es-CL" sz="2000" noProof="0" dirty="0" smtClean="0"/>
            <a:t>Buen Juicio</a:t>
          </a:r>
          <a:endParaRPr lang="es-CL" sz="2000" noProof="0" dirty="0"/>
        </a:p>
      </dgm:t>
    </dgm:pt>
    <dgm:pt modelId="{46FBF784-D512-41C3-BA5A-489F466B44FC}" type="parTrans" cxnId="{137CA515-DF75-4AC2-AF7F-BFD3EC479929}">
      <dgm:prSet/>
      <dgm:spPr/>
      <dgm:t>
        <a:bodyPr/>
        <a:lstStyle/>
        <a:p>
          <a:endParaRPr lang="en-GB" sz="2000"/>
        </a:p>
      </dgm:t>
    </dgm:pt>
    <dgm:pt modelId="{9B53C81B-2980-4739-802F-D401481CD59F}" type="sibTrans" cxnId="{137CA515-DF75-4AC2-AF7F-BFD3EC479929}">
      <dgm:prSet/>
      <dgm:spPr/>
      <dgm:t>
        <a:bodyPr/>
        <a:lstStyle/>
        <a:p>
          <a:endParaRPr lang="en-GB" sz="2000"/>
        </a:p>
      </dgm:t>
    </dgm:pt>
    <dgm:pt modelId="{020BF69F-16A6-49F6-B18E-B40E4B8DEE5E}">
      <dgm:prSet custT="1"/>
      <dgm:spPr/>
      <dgm:t>
        <a:bodyPr/>
        <a:lstStyle/>
        <a:p>
          <a:r>
            <a:rPr lang="es-CL" sz="2000" noProof="0" dirty="0" smtClean="0"/>
            <a:t>Independiente (del grupo amplio, partes externas)</a:t>
          </a:r>
          <a:endParaRPr lang="es-CL" sz="2000" noProof="0" dirty="0"/>
        </a:p>
      </dgm:t>
    </dgm:pt>
    <dgm:pt modelId="{1ACF18AA-382A-49EF-B3B6-23EA568F0667}" type="parTrans" cxnId="{8264CD02-E885-4D0E-B4DF-B51DC3F8D5D9}">
      <dgm:prSet/>
      <dgm:spPr/>
      <dgm:t>
        <a:bodyPr/>
        <a:lstStyle/>
        <a:p>
          <a:endParaRPr lang="en-GB" sz="2000"/>
        </a:p>
      </dgm:t>
    </dgm:pt>
    <dgm:pt modelId="{33210204-AFA3-4B34-AAEC-3C60826A91B0}" type="sibTrans" cxnId="{8264CD02-E885-4D0E-B4DF-B51DC3F8D5D9}">
      <dgm:prSet/>
      <dgm:spPr/>
      <dgm:t>
        <a:bodyPr/>
        <a:lstStyle/>
        <a:p>
          <a:endParaRPr lang="en-GB" sz="2000"/>
        </a:p>
      </dgm:t>
    </dgm:pt>
    <dgm:pt modelId="{3E2A6B2E-C323-4BAB-BA6B-1DD87DAD885C}">
      <dgm:prSet custT="1"/>
      <dgm:spPr/>
      <dgm:t>
        <a:bodyPr/>
        <a:lstStyle/>
        <a:p>
          <a:r>
            <a:rPr lang="es-CL" sz="2000" noProof="0" dirty="0" smtClean="0"/>
            <a:t>Evaluaciones Periódicas de Idoneidad</a:t>
          </a:r>
          <a:endParaRPr lang="es-CL" sz="2000" noProof="0" dirty="0"/>
        </a:p>
      </dgm:t>
    </dgm:pt>
    <dgm:pt modelId="{6FD1990A-C89C-4412-922D-4ABB08D0656D}" type="parTrans" cxnId="{8F3A0416-6B7E-4613-B230-06F28D90D968}">
      <dgm:prSet/>
      <dgm:spPr/>
      <dgm:t>
        <a:bodyPr/>
        <a:lstStyle/>
        <a:p>
          <a:endParaRPr lang="en-GB" sz="2000"/>
        </a:p>
      </dgm:t>
    </dgm:pt>
    <dgm:pt modelId="{0B656B8B-150B-4468-AC41-A17547781278}" type="sibTrans" cxnId="{8F3A0416-6B7E-4613-B230-06F28D90D968}">
      <dgm:prSet/>
      <dgm:spPr/>
      <dgm:t>
        <a:bodyPr/>
        <a:lstStyle/>
        <a:p>
          <a:endParaRPr lang="en-GB" sz="2000"/>
        </a:p>
      </dgm:t>
    </dgm:pt>
    <dgm:pt modelId="{579A8E06-FF03-4074-8BE1-F01D34D1A044}" type="pres">
      <dgm:prSet presAssocID="{1B53A036-E724-4732-B078-B06D5EFBCE2D}" presName="Name0" presStyleCnt="0">
        <dgm:presLayoutVars>
          <dgm:chMax val="7"/>
          <dgm:chPref val="5"/>
        </dgm:presLayoutVars>
      </dgm:prSet>
      <dgm:spPr/>
    </dgm:pt>
    <dgm:pt modelId="{CCF3996E-54F3-4EE1-A847-2B074BC283E9}" type="pres">
      <dgm:prSet presAssocID="{1B53A036-E724-4732-B078-B06D5EFBCE2D}" presName="arrowNode" presStyleLbl="node1" presStyleIdx="0" presStyleCnt="1"/>
      <dgm:spPr/>
    </dgm:pt>
    <dgm:pt modelId="{D1B58A06-2AA1-4048-A7EF-3108860E9D67}" type="pres">
      <dgm:prSet presAssocID="{42DEF22B-F0BE-445C-B468-83BC9CDC552B}" presName="txNode1" presStyleLbl="revTx" presStyleIdx="0" presStyleCnt="7">
        <dgm:presLayoutVars>
          <dgm:bulletEnabled val="1"/>
        </dgm:presLayoutVars>
      </dgm:prSet>
      <dgm:spPr/>
      <dgm:t>
        <a:bodyPr/>
        <a:lstStyle/>
        <a:p>
          <a:endParaRPr lang="en-GB"/>
        </a:p>
      </dgm:t>
    </dgm:pt>
    <dgm:pt modelId="{2D3D2806-75C2-4557-8194-07DA8A722DF3}" type="pres">
      <dgm:prSet presAssocID="{143C38AE-117E-48F4-9C30-D22281A3D320}" presName="txNode2" presStyleLbl="revTx" presStyleIdx="1" presStyleCnt="7">
        <dgm:presLayoutVars>
          <dgm:bulletEnabled val="1"/>
        </dgm:presLayoutVars>
      </dgm:prSet>
      <dgm:spPr/>
      <dgm:t>
        <a:bodyPr/>
        <a:lstStyle/>
        <a:p>
          <a:endParaRPr lang="en-GB"/>
        </a:p>
      </dgm:t>
    </dgm:pt>
    <dgm:pt modelId="{F5E5AB51-F502-4421-8872-D710C653288A}" type="pres">
      <dgm:prSet presAssocID="{14F00DDE-4C9D-4A7A-82D8-E4A5A7DA4482}" presName="dotNode2" presStyleCnt="0"/>
      <dgm:spPr/>
    </dgm:pt>
    <dgm:pt modelId="{74196D64-1404-4B38-8457-2CABEF4CA7CF}" type="pres">
      <dgm:prSet presAssocID="{14F00DDE-4C9D-4A7A-82D8-E4A5A7DA4482}" presName="dotRepeatNode" presStyleLbl="fgShp" presStyleIdx="0" presStyleCnt="5"/>
      <dgm:spPr/>
      <dgm:t>
        <a:bodyPr/>
        <a:lstStyle/>
        <a:p>
          <a:endParaRPr lang="en-GB"/>
        </a:p>
      </dgm:t>
    </dgm:pt>
    <dgm:pt modelId="{E280421F-A010-478A-BDE5-AB8182ACADD7}" type="pres">
      <dgm:prSet presAssocID="{D6D1E1FA-7F09-4185-BCA1-A430512A85C3}" presName="txNode3" presStyleLbl="revTx" presStyleIdx="2" presStyleCnt="7">
        <dgm:presLayoutVars>
          <dgm:bulletEnabled val="1"/>
        </dgm:presLayoutVars>
      </dgm:prSet>
      <dgm:spPr/>
      <dgm:t>
        <a:bodyPr/>
        <a:lstStyle/>
        <a:p>
          <a:endParaRPr lang="en-GB"/>
        </a:p>
      </dgm:t>
    </dgm:pt>
    <dgm:pt modelId="{ACD40817-20CF-432F-AB2F-D4D1DCDE9CA1}" type="pres">
      <dgm:prSet presAssocID="{C214DE55-8B22-41BE-813A-2752A17E45A9}" presName="dotNode3" presStyleCnt="0"/>
      <dgm:spPr/>
    </dgm:pt>
    <dgm:pt modelId="{897B98E2-CC2F-4707-9A29-0C46D5730256}" type="pres">
      <dgm:prSet presAssocID="{C214DE55-8B22-41BE-813A-2752A17E45A9}" presName="dotRepeatNode" presStyleLbl="fgShp" presStyleIdx="1" presStyleCnt="5"/>
      <dgm:spPr/>
      <dgm:t>
        <a:bodyPr/>
        <a:lstStyle/>
        <a:p>
          <a:endParaRPr lang="en-GB"/>
        </a:p>
      </dgm:t>
    </dgm:pt>
    <dgm:pt modelId="{BD029950-FC4E-4B4F-B86E-9F3141892045}" type="pres">
      <dgm:prSet presAssocID="{038FC88B-C5FB-4135-99D0-66A946724E5A}" presName="txNode4" presStyleLbl="revTx" presStyleIdx="3" presStyleCnt="7">
        <dgm:presLayoutVars>
          <dgm:bulletEnabled val="1"/>
        </dgm:presLayoutVars>
      </dgm:prSet>
      <dgm:spPr/>
      <dgm:t>
        <a:bodyPr/>
        <a:lstStyle/>
        <a:p>
          <a:endParaRPr lang="en-GB"/>
        </a:p>
      </dgm:t>
    </dgm:pt>
    <dgm:pt modelId="{DE7A5320-D4FF-4EC1-87EE-E97250E6A093}" type="pres">
      <dgm:prSet presAssocID="{1C45BB4C-520C-4ED7-8740-8DA0AEE5D1EE}" presName="dotNode4" presStyleCnt="0"/>
      <dgm:spPr/>
    </dgm:pt>
    <dgm:pt modelId="{3210A8CE-491E-4C44-88D4-D954EADD8826}" type="pres">
      <dgm:prSet presAssocID="{1C45BB4C-520C-4ED7-8740-8DA0AEE5D1EE}" presName="dotRepeatNode" presStyleLbl="fgShp" presStyleIdx="2" presStyleCnt="5"/>
      <dgm:spPr/>
      <dgm:t>
        <a:bodyPr/>
        <a:lstStyle/>
        <a:p>
          <a:endParaRPr lang="en-GB"/>
        </a:p>
      </dgm:t>
    </dgm:pt>
    <dgm:pt modelId="{4A473F0F-0B6C-40DB-AD57-A4B5131DC83C}" type="pres">
      <dgm:prSet presAssocID="{97AC988A-8361-476E-89FA-FAD3E95CCF98}" presName="txNode5" presStyleLbl="revTx" presStyleIdx="4" presStyleCnt="7">
        <dgm:presLayoutVars>
          <dgm:bulletEnabled val="1"/>
        </dgm:presLayoutVars>
      </dgm:prSet>
      <dgm:spPr/>
      <dgm:t>
        <a:bodyPr/>
        <a:lstStyle/>
        <a:p>
          <a:endParaRPr lang="en-GB"/>
        </a:p>
      </dgm:t>
    </dgm:pt>
    <dgm:pt modelId="{800394BB-C7F4-46AF-B2CC-4DCA6A0B53B8}" type="pres">
      <dgm:prSet presAssocID="{9B53C81B-2980-4739-802F-D401481CD59F}" presName="dotNode5" presStyleCnt="0"/>
      <dgm:spPr/>
    </dgm:pt>
    <dgm:pt modelId="{99F66368-15B5-4FC4-BF66-89CE9814528C}" type="pres">
      <dgm:prSet presAssocID="{9B53C81B-2980-4739-802F-D401481CD59F}" presName="dotRepeatNode" presStyleLbl="fgShp" presStyleIdx="3" presStyleCnt="5"/>
      <dgm:spPr/>
      <dgm:t>
        <a:bodyPr/>
        <a:lstStyle/>
        <a:p>
          <a:endParaRPr lang="en-GB"/>
        </a:p>
      </dgm:t>
    </dgm:pt>
    <dgm:pt modelId="{A2305DC8-5BD5-444B-B5BC-33BE93D3347A}" type="pres">
      <dgm:prSet presAssocID="{020BF69F-16A6-49F6-B18E-B40E4B8DEE5E}" presName="txNode6" presStyleLbl="revTx" presStyleIdx="5" presStyleCnt="7" custScaleX="223995" custScaleY="191728" custLinFactNeighborX="51658" custLinFactNeighborY="-29914">
        <dgm:presLayoutVars>
          <dgm:bulletEnabled val="1"/>
        </dgm:presLayoutVars>
      </dgm:prSet>
      <dgm:spPr/>
      <dgm:t>
        <a:bodyPr/>
        <a:lstStyle/>
        <a:p>
          <a:endParaRPr lang="en-GB"/>
        </a:p>
      </dgm:t>
    </dgm:pt>
    <dgm:pt modelId="{C4A2EE68-680D-473C-A5AD-7C2C45200CE9}" type="pres">
      <dgm:prSet presAssocID="{33210204-AFA3-4B34-AAEC-3C60826A91B0}" presName="dotNode6" presStyleCnt="0"/>
      <dgm:spPr/>
    </dgm:pt>
    <dgm:pt modelId="{D3999846-CF3D-4D9B-8926-81AD8E1B4E00}" type="pres">
      <dgm:prSet presAssocID="{33210204-AFA3-4B34-AAEC-3C60826A91B0}" presName="dotRepeatNode" presStyleLbl="fgShp" presStyleIdx="4" presStyleCnt="5"/>
      <dgm:spPr/>
      <dgm:t>
        <a:bodyPr/>
        <a:lstStyle/>
        <a:p>
          <a:endParaRPr lang="en-GB"/>
        </a:p>
      </dgm:t>
    </dgm:pt>
    <dgm:pt modelId="{8063F636-6886-4AFC-B4ED-6487E1FEDB7C}" type="pres">
      <dgm:prSet presAssocID="{3E2A6B2E-C323-4BAB-BA6B-1DD87DAD885C}" presName="txNode7" presStyleLbl="revTx" presStyleIdx="6" presStyleCnt="7" custScaleY="66565" custLinFactNeighborX="2663" custLinFactNeighborY="-10419">
        <dgm:presLayoutVars>
          <dgm:bulletEnabled val="1"/>
        </dgm:presLayoutVars>
      </dgm:prSet>
      <dgm:spPr/>
      <dgm:t>
        <a:bodyPr/>
        <a:lstStyle/>
        <a:p>
          <a:endParaRPr lang="en-GB"/>
        </a:p>
      </dgm:t>
    </dgm:pt>
  </dgm:ptLst>
  <dgm:cxnLst>
    <dgm:cxn modelId="{82EE2CDC-8AEC-4410-BAD1-1905244EE882}" type="presOf" srcId="{3E2A6B2E-C323-4BAB-BA6B-1DD87DAD885C}" destId="{8063F636-6886-4AFC-B4ED-6487E1FEDB7C}" srcOrd="0" destOrd="0" presId="urn:microsoft.com/office/officeart/2009/3/layout/DescendingProcess"/>
    <dgm:cxn modelId="{46413CFD-AAB6-483E-89A3-4359A5A58B81}" type="presOf" srcId="{1C45BB4C-520C-4ED7-8740-8DA0AEE5D1EE}" destId="{3210A8CE-491E-4C44-88D4-D954EADD8826}" srcOrd="0" destOrd="0" presId="urn:microsoft.com/office/officeart/2009/3/layout/DescendingProcess"/>
    <dgm:cxn modelId="{8F3A0416-6B7E-4613-B230-06F28D90D968}" srcId="{1B53A036-E724-4732-B078-B06D5EFBCE2D}" destId="{3E2A6B2E-C323-4BAB-BA6B-1DD87DAD885C}" srcOrd="6" destOrd="0" parTransId="{6FD1990A-C89C-4412-922D-4ABB08D0656D}" sibTransId="{0B656B8B-150B-4468-AC41-A17547781278}"/>
    <dgm:cxn modelId="{E339E31E-51E9-451F-8925-AFB5104D3DA9}" type="presOf" srcId="{14F00DDE-4C9D-4A7A-82D8-E4A5A7DA4482}" destId="{74196D64-1404-4B38-8457-2CABEF4CA7CF}" srcOrd="0" destOrd="0" presId="urn:microsoft.com/office/officeart/2009/3/layout/DescendingProcess"/>
    <dgm:cxn modelId="{E1860479-B81F-4710-A93B-621E8BEAF18E}" type="presOf" srcId="{143C38AE-117E-48F4-9C30-D22281A3D320}" destId="{2D3D2806-75C2-4557-8194-07DA8A722DF3}" srcOrd="0" destOrd="0" presId="urn:microsoft.com/office/officeart/2009/3/layout/DescendingProcess"/>
    <dgm:cxn modelId="{DF109F9C-D027-4A5F-88E0-9DBBAE49BDC2}" srcId="{1B53A036-E724-4732-B078-B06D5EFBCE2D}" destId="{42DEF22B-F0BE-445C-B468-83BC9CDC552B}" srcOrd="0" destOrd="0" parTransId="{795E1750-C3FB-49F6-BCDC-B45C32BE8646}" sibTransId="{D2D93076-449C-4810-BFA3-5F0C8FE598E9}"/>
    <dgm:cxn modelId="{D502C4CF-B732-4217-A62E-DBE4A844C276}" type="presOf" srcId="{038FC88B-C5FB-4135-99D0-66A946724E5A}" destId="{BD029950-FC4E-4B4F-B86E-9F3141892045}" srcOrd="0" destOrd="0" presId="urn:microsoft.com/office/officeart/2009/3/layout/DescendingProcess"/>
    <dgm:cxn modelId="{3D44E7AE-ED74-4701-8C60-E6FA9E01E231}" type="presOf" srcId="{C214DE55-8B22-41BE-813A-2752A17E45A9}" destId="{897B98E2-CC2F-4707-9A29-0C46D5730256}" srcOrd="0" destOrd="0" presId="urn:microsoft.com/office/officeart/2009/3/layout/DescendingProcess"/>
    <dgm:cxn modelId="{893F4911-2934-4105-AE86-638A6DE829A6}" type="presOf" srcId="{D6D1E1FA-7F09-4185-BCA1-A430512A85C3}" destId="{E280421F-A010-478A-BDE5-AB8182ACADD7}" srcOrd="0" destOrd="0" presId="urn:microsoft.com/office/officeart/2009/3/layout/DescendingProcess"/>
    <dgm:cxn modelId="{079B5535-7BA1-40C6-BF9F-FA05BBA81717}" srcId="{1B53A036-E724-4732-B078-B06D5EFBCE2D}" destId="{038FC88B-C5FB-4135-99D0-66A946724E5A}" srcOrd="3" destOrd="0" parTransId="{65D79C2F-D982-4D47-AB81-33D53037BF0E}" sibTransId="{1C45BB4C-520C-4ED7-8740-8DA0AEE5D1EE}"/>
    <dgm:cxn modelId="{203C6A20-FD9A-46A5-B4CC-D64B2CA44BBB}" srcId="{1B53A036-E724-4732-B078-B06D5EFBCE2D}" destId="{D6D1E1FA-7F09-4185-BCA1-A430512A85C3}" srcOrd="2" destOrd="0" parTransId="{D21EBBC2-4EA4-4E50-B24C-38892108673D}" sibTransId="{C214DE55-8B22-41BE-813A-2752A17E45A9}"/>
    <dgm:cxn modelId="{0D9FB00D-F81A-40BB-8A5C-350E8572988D}" srcId="{1B53A036-E724-4732-B078-B06D5EFBCE2D}" destId="{143C38AE-117E-48F4-9C30-D22281A3D320}" srcOrd="1" destOrd="0" parTransId="{1536361E-ED75-44F9-B114-EDA42DF74C7B}" sibTransId="{14F00DDE-4C9D-4A7A-82D8-E4A5A7DA4482}"/>
    <dgm:cxn modelId="{ECED35A8-6A4E-4E9D-B292-B1A7F2D4EAAD}" type="presOf" srcId="{1B53A036-E724-4732-B078-B06D5EFBCE2D}" destId="{579A8E06-FF03-4074-8BE1-F01D34D1A044}" srcOrd="0" destOrd="0" presId="urn:microsoft.com/office/officeart/2009/3/layout/DescendingProcess"/>
    <dgm:cxn modelId="{C3A02B2B-A3B6-4F5F-BE49-6AB8E14A838B}" type="presOf" srcId="{020BF69F-16A6-49F6-B18E-B40E4B8DEE5E}" destId="{A2305DC8-5BD5-444B-B5BC-33BE93D3347A}" srcOrd="0" destOrd="0" presId="urn:microsoft.com/office/officeart/2009/3/layout/DescendingProcess"/>
    <dgm:cxn modelId="{40F00263-62C2-4EEA-A91D-ADC586B37A53}" type="presOf" srcId="{97AC988A-8361-476E-89FA-FAD3E95CCF98}" destId="{4A473F0F-0B6C-40DB-AD57-A4B5131DC83C}" srcOrd="0" destOrd="0" presId="urn:microsoft.com/office/officeart/2009/3/layout/DescendingProcess"/>
    <dgm:cxn modelId="{8264CD02-E885-4D0E-B4DF-B51DC3F8D5D9}" srcId="{1B53A036-E724-4732-B078-B06D5EFBCE2D}" destId="{020BF69F-16A6-49F6-B18E-B40E4B8DEE5E}" srcOrd="5" destOrd="0" parTransId="{1ACF18AA-382A-49EF-B3B6-23EA568F0667}" sibTransId="{33210204-AFA3-4B34-AAEC-3C60826A91B0}"/>
    <dgm:cxn modelId="{852E214A-F7BF-4B31-8668-562120AE5441}" type="presOf" srcId="{33210204-AFA3-4B34-AAEC-3C60826A91B0}" destId="{D3999846-CF3D-4D9B-8926-81AD8E1B4E00}" srcOrd="0" destOrd="0" presId="urn:microsoft.com/office/officeart/2009/3/layout/DescendingProcess"/>
    <dgm:cxn modelId="{4D149B12-5AB4-43EA-8301-CA1F2808899E}" type="presOf" srcId="{9B53C81B-2980-4739-802F-D401481CD59F}" destId="{99F66368-15B5-4FC4-BF66-89CE9814528C}" srcOrd="0" destOrd="0" presId="urn:microsoft.com/office/officeart/2009/3/layout/DescendingProcess"/>
    <dgm:cxn modelId="{137CA515-DF75-4AC2-AF7F-BFD3EC479929}" srcId="{1B53A036-E724-4732-B078-B06D5EFBCE2D}" destId="{97AC988A-8361-476E-89FA-FAD3E95CCF98}" srcOrd="4" destOrd="0" parTransId="{46FBF784-D512-41C3-BA5A-489F466B44FC}" sibTransId="{9B53C81B-2980-4739-802F-D401481CD59F}"/>
    <dgm:cxn modelId="{250DB04D-3CC3-4B61-9E7A-3BF63A3F3BA4}" type="presOf" srcId="{42DEF22B-F0BE-445C-B468-83BC9CDC552B}" destId="{D1B58A06-2AA1-4048-A7EF-3108860E9D67}" srcOrd="0" destOrd="0" presId="urn:microsoft.com/office/officeart/2009/3/layout/DescendingProcess"/>
    <dgm:cxn modelId="{3B4D60FE-8C7F-471B-A1F5-B80778A809A0}" type="presParOf" srcId="{579A8E06-FF03-4074-8BE1-F01D34D1A044}" destId="{CCF3996E-54F3-4EE1-A847-2B074BC283E9}" srcOrd="0" destOrd="0" presId="urn:microsoft.com/office/officeart/2009/3/layout/DescendingProcess"/>
    <dgm:cxn modelId="{AB37C298-F128-49BC-941B-2D8A9E6EFCD7}" type="presParOf" srcId="{579A8E06-FF03-4074-8BE1-F01D34D1A044}" destId="{D1B58A06-2AA1-4048-A7EF-3108860E9D67}" srcOrd="1" destOrd="0" presId="urn:microsoft.com/office/officeart/2009/3/layout/DescendingProcess"/>
    <dgm:cxn modelId="{3F79591D-57A2-4EE8-A1A2-8D6C5276D348}" type="presParOf" srcId="{579A8E06-FF03-4074-8BE1-F01D34D1A044}" destId="{2D3D2806-75C2-4557-8194-07DA8A722DF3}" srcOrd="2" destOrd="0" presId="urn:microsoft.com/office/officeart/2009/3/layout/DescendingProcess"/>
    <dgm:cxn modelId="{080D2965-347C-4291-8F46-680D34BD3DA9}" type="presParOf" srcId="{579A8E06-FF03-4074-8BE1-F01D34D1A044}" destId="{F5E5AB51-F502-4421-8872-D710C653288A}" srcOrd="3" destOrd="0" presId="urn:microsoft.com/office/officeart/2009/3/layout/DescendingProcess"/>
    <dgm:cxn modelId="{DFF970E2-A994-480D-BBB1-FB30985CAD86}" type="presParOf" srcId="{F5E5AB51-F502-4421-8872-D710C653288A}" destId="{74196D64-1404-4B38-8457-2CABEF4CA7CF}" srcOrd="0" destOrd="0" presId="urn:microsoft.com/office/officeart/2009/3/layout/DescendingProcess"/>
    <dgm:cxn modelId="{FB79CE57-814B-492D-8E33-DA1BE6BCB87A}" type="presParOf" srcId="{579A8E06-FF03-4074-8BE1-F01D34D1A044}" destId="{E280421F-A010-478A-BDE5-AB8182ACADD7}" srcOrd="4" destOrd="0" presId="urn:microsoft.com/office/officeart/2009/3/layout/DescendingProcess"/>
    <dgm:cxn modelId="{CDEED478-B325-49F1-AB2A-DCFACF27FA88}" type="presParOf" srcId="{579A8E06-FF03-4074-8BE1-F01D34D1A044}" destId="{ACD40817-20CF-432F-AB2F-D4D1DCDE9CA1}" srcOrd="5" destOrd="0" presId="urn:microsoft.com/office/officeart/2009/3/layout/DescendingProcess"/>
    <dgm:cxn modelId="{D6300FE1-F694-4B62-8A85-A425CF30BA2C}" type="presParOf" srcId="{ACD40817-20CF-432F-AB2F-D4D1DCDE9CA1}" destId="{897B98E2-CC2F-4707-9A29-0C46D5730256}" srcOrd="0" destOrd="0" presId="urn:microsoft.com/office/officeart/2009/3/layout/DescendingProcess"/>
    <dgm:cxn modelId="{FFEA00B1-4008-43CC-A28E-7C707B976C62}" type="presParOf" srcId="{579A8E06-FF03-4074-8BE1-F01D34D1A044}" destId="{BD029950-FC4E-4B4F-B86E-9F3141892045}" srcOrd="6" destOrd="0" presId="urn:microsoft.com/office/officeart/2009/3/layout/DescendingProcess"/>
    <dgm:cxn modelId="{1984AB7B-9F75-4DF3-9619-A408D05BE899}" type="presParOf" srcId="{579A8E06-FF03-4074-8BE1-F01D34D1A044}" destId="{DE7A5320-D4FF-4EC1-87EE-E97250E6A093}" srcOrd="7" destOrd="0" presId="urn:microsoft.com/office/officeart/2009/3/layout/DescendingProcess"/>
    <dgm:cxn modelId="{76F4BD58-3AAC-4162-A9DB-1AD12F493542}" type="presParOf" srcId="{DE7A5320-D4FF-4EC1-87EE-E97250E6A093}" destId="{3210A8CE-491E-4C44-88D4-D954EADD8826}" srcOrd="0" destOrd="0" presId="urn:microsoft.com/office/officeart/2009/3/layout/DescendingProcess"/>
    <dgm:cxn modelId="{F275A1D6-F89C-40BA-AB36-96051A2B73E7}" type="presParOf" srcId="{579A8E06-FF03-4074-8BE1-F01D34D1A044}" destId="{4A473F0F-0B6C-40DB-AD57-A4B5131DC83C}" srcOrd="8" destOrd="0" presId="urn:microsoft.com/office/officeart/2009/3/layout/DescendingProcess"/>
    <dgm:cxn modelId="{730A75B9-3DBB-4F95-9A39-35C6E6DADC86}" type="presParOf" srcId="{579A8E06-FF03-4074-8BE1-F01D34D1A044}" destId="{800394BB-C7F4-46AF-B2CC-4DCA6A0B53B8}" srcOrd="9" destOrd="0" presId="urn:microsoft.com/office/officeart/2009/3/layout/DescendingProcess"/>
    <dgm:cxn modelId="{88FBE59B-14C8-47A8-AE9E-E4214231418F}" type="presParOf" srcId="{800394BB-C7F4-46AF-B2CC-4DCA6A0B53B8}" destId="{99F66368-15B5-4FC4-BF66-89CE9814528C}" srcOrd="0" destOrd="0" presId="urn:microsoft.com/office/officeart/2009/3/layout/DescendingProcess"/>
    <dgm:cxn modelId="{9739589F-F00B-4908-B461-714B346C46FA}" type="presParOf" srcId="{579A8E06-FF03-4074-8BE1-F01D34D1A044}" destId="{A2305DC8-5BD5-444B-B5BC-33BE93D3347A}" srcOrd="10" destOrd="0" presId="urn:microsoft.com/office/officeart/2009/3/layout/DescendingProcess"/>
    <dgm:cxn modelId="{BBC6E0FC-F55D-4489-A883-FCEFB2C30484}" type="presParOf" srcId="{579A8E06-FF03-4074-8BE1-F01D34D1A044}" destId="{C4A2EE68-680D-473C-A5AD-7C2C45200CE9}" srcOrd="11" destOrd="0" presId="urn:microsoft.com/office/officeart/2009/3/layout/DescendingProcess"/>
    <dgm:cxn modelId="{581DEF8B-11A6-48A0-8C95-5FFBE0E89D69}" type="presParOf" srcId="{C4A2EE68-680D-473C-A5AD-7C2C45200CE9}" destId="{D3999846-CF3D-4D9B-8926-81AD8E1B4E00}" srcOrd="0" destOrd="0" presId="urn:microsoft.com/office/officeart/2009/3/layout/DescendingProcess"/>
    <dgm:cxn modelId="{67459AB0-6E64-43C1-A1D4-6557BA4066D2}" type="presParOf" srcId="{579A8E06-FF03-4074-8BE1-F01D34D1A044}" destId="{8063F636-6886-4AFC-B4ED-6487E1FEDB7C}" srcOrd="12"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A831C5C-B356-4EBE-BA03-2A1DC3B126BF}"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4A0CD3ED-7D2D-4DC9-933B-68B331250594}">
      <dgm:prSet phldrT="[Text]"/>
      <dgm:spPr/>
      <dgm:t>
        <a:bodyPr/>
        <a:lstStyle/>
        <a:p>
          <a:r>
            <a:rPr lang="es-CL" noProof="0" dirty="0" smtClean="0"/>
            <a:t>Definir y vigilar cumplimiento con la estrategia y propensión al riesgo – revisiones regulares y después de cambios sustanciales</a:t>
          </a:r>
          <a:endParaRPr lang="es-CL" noProof="0" dirty="0"/>
        </a:p>
      </dgm:t>
    </dgm:pt>
    <dgm:pt modelId="{3FF872A9-3334-4B0F-BD2F-C01DAD853518}" type="parTrans" cxnId="{C6D62DEF-1FC4-4367-A2B3-366F0C401F7A}">
      <dgm:prSet/>
      <dgm:spPr/>
      <dgm:t>
        <a:bodyPr/>
        <a:lstStyle/>
        <a:p>
          <a:endParaRPr lang="en-GB"/>
        </a:p>
      </dgm:t>
    </dgm:pt>
    <dgm:pt modelId="{FED83B28-67A9-45A1-A1E6-F8F85A2352DD}" type="sibTrans" cxnId="{C6D62DEF-1FC4-4367-A2B3-366F0C401F7A}">
      <dgm:prSet/>
      <dgm:spPr/>
      <dgm:t>
        <a:bodyPr/>
        <a:lstStyle/>
        <a:p>
          <a:endParaRPr lang="en-GB"/>
        </a:p>
      </dgm:t>
    </dgm:pt>
    <dgm:pt modelId="{18A786DA-2E0F-46A4-BF59-2701F3E83E4F}">
      <dgm:prSet phldrT="[Text]"/>
      <dgm:spPr/>
      <dgm:t>
        <a:bodyPr/>
        <a:lstStyle/>
        <a:p>
          <a:r>
            <a:rPr lang="es-CL" noProof="0" dirty="0" smtClean="0"/>
            <a:t>Asegurar implementación de la estrategia en todas las entidades incluyendo las no-reguladas – asignar recursos adecuados</a:t>
          </a:r>
          <a:endParaRPr lang="es-CL" noProof="0" dirty="0"/>
        </a:p>
      </dgm:t>
    </dgm:pt>
    <dgm:pt modelId="{216B4DE3-05B3-4E6F-B0D7-BDAA34D38C37}" type="parTrans" cxnId="{1DE0C9A4-4BDD-460F-8D48-82EDCF513F56}">
      <dgm:prSet/>
      <dgm:spPr/>
      <dgm:t>
        <a:bodyPr/>
        <a:lstStyle/>
        <a:p>
          <a:endParaRPr lang="en-GB"/>
        </a:p>
      </dgm:t>
    </dgm:pt>
    <dgm:pt modelId="{92E579BB-38BB-4F49-8966-C248FFF228F0}" type="sibTrans" cxnId="{1DE0C9A4-4BDD-460F-8D48-82EDCF513F56}">
      <dgm:prSet/>
      <dgm:spPr/>
      <dgm:t>
        <a:bodyPr/>
        <a:lstStyle/>
        <a:p>
          <a:endParaRPr lang="en-GB"/>
        </a:p>
      </dgm:t>
    </dgm:pt>
    <dgm:pt modelId="{1D5ACA1E-F345-4677-8191-E6E1378E1A6E}">
      <dgm:prSet phldrT="[Text]"/>
      <dgm:spPr/>
      <dgm:t>
        <a:bodyPr/>
        <a:lstStyle/>
        <a:p>
          <a:r>
            <a:rPr lang="es-CL" noProof="0" dirty="0" smtClean="0"/>
            <a:t>Gestionar las relaciones con el grupo más amplio – gestión de capital y liquidez, acuerdos a nivel de servicio</a:t>
          </a:r>
          <a:endParaRPr lang="es-CL" noProof="0" dirty="0"/>
        </a:p>
      </dgm:t>
    </dgm:pt>
    <dgm:pt modelId="{A596B1FC-12C4-4065-A296-EA266D76D412}" type="parTrans" cxnId="{A438BD52-A582-436B-88C6-B436481FB964}">
      <dgm:prSet/>
      <dgm:spPr/>
      <dgm:t>
        <a:bodyPr/>
        <a:lstStyle/>
        <a:p>
          <a:endParaRPr lang="en-GB"/>
        </a:p>
      </dgm:t>
    </dgm:pt>
    <dgm:pt modelId="{EDF9E99E-7E13-4670-9EAD-DE3742AE367B}" type="sibTrans" cxnId="{A438BD52-A582-436B-88C6-B436481FB964}">
      <dgm:prSet/>
      <dgm:spPr/>
      <dgm:t>
        <a:bodyPr/>
        <a:lstStyle/>
        <a:p>
          <a:endParaRPr lang="en-GB"/>
        </a:p>
      </dgm:t>
    </dgm:pt>
    <dgm:pt modelId="{B90EFD28-CFDC-4AA3-9669-F5F226CB1FE1}">
      <dgm:prSet/>
      <dgm:spPr/>
      <dgm:t>
        <a:bodyPr/>
        <a:lstStyle/>
        <a:p>
          <a:r>
            <a:rPr lang="es-CL" noProof="0" dirty="0" smtClean="0"/>
            <a:t>Ejercer una adecuada supervisión de la gerencia</a:t>
          </a:r>
          <a:endParaRPr lang="es-CL" noProof="0" dirty="0"/>
        </a:p>
      </dgm:t>
    </dgm:pt>
    <dgm:pt modelId="{7F5D703A-21D6-442F-9A58-D9523F578117}" type="parTrans" cxnId="{F3BB6C6E-912B-4DF9-B6D4-E751F204ED09}">
      <dgm:prSet/>
      <dgm:spPr/>
      <dgm:t>
        <a:bodyPr/>
        <a:lstStyle/>
        <a:p>
          <a:endParaRPr lang="en-GB"/>
        </a:p>
      </dgm:t>
    </dgm:pt>
    <dgm:pt modelId="{DE441581-1BC9-4E9E-B531-F8562174534B}" type="sibTrans" cxnId="{F3BB6C6E-912B-4DF9-B6D4-E751F204ED09}">
      <dgm:prSet/>
      <dgm:spPr/>
      <dgm:t>
        <a:bodyPr/>
        <a:lstStyle/>
        <a:p>
          <a:endParaRPr lang="en-GB"/>
        </a:p>
      </dgm:t>
    </dgm:pt>
    <dgm:pt modelId="{8B7183DF-430F-42DC-BBFD-29D4B9E512EB}" type="pres">
      <dgm:prSet presAssocID="{5A831C5C-B356-4EBE-BA03-2A1DC3B126BF}" presName="Name0" presStyleCnt="0">
        <dgm:presLayoutVars>
          <dgm:chMax val="7"/>
          <dgm:chPref val="7"/>
          <dgm:dir/>
        </dgm:presLayoutVars>
      </dgm:prSet>
      <dgm:spPr/>
      <dgm:t>
        <a:bodyPr/>
        <a:lstStyle/>
        <a:p>
          <a:endParaRPr lang="en-GB"/>
        </a:p>
      </dgm:t>
    </dgm:pt>
    <dgm:pt modelId="{B76A63FE-CFD4-4C4C-841E-4D1725FC2FE7}" type="pres">
      <dgm:prSet presAssocID="{5A831C5C-B356-4EBE-BA03-2A1DC3B126BF}" presName="Name1" presStyleCnt="0"/>
      <dgm:spPr/>
    </dgm:pt>
    <dgm:pt modelId="{F4E11F1E-B07F-4708-A400-362599469BB0}" type="pres">
      <dgm:prSet presAssocID="{5A831C5C-B356-4EBE-BA03-2A1DC3B126BF}" presName="cycle" presStyleCnt="0"/>
      <dgm:spPr/>
    </dgm:pt>
    <dgm:pt modelId="{F3B022A2-58D1-4C3D-AD5E-877523466779}" type="pres">
      <dgm:prSet presAssocID="{5A831C5C-B356-4EBE-BA03-2A1DC3B126BF}" presName="srcNode" presStyleLbl="node1" presStyleIdx="0" presStyleCnt="4"/>
      <dgm:spPr/>
    </dgm:pt>
    <dgm:pt modelId="{0EF22C39-368A-4DA2-892D-963053511408}" type="pres">
      <dgm:prSet presAssocID="{5A831C5C-B356-4EBE-BA03-2A1DC3B126BF}" presName="conn" presStyleLbl="parChTrans1D2" presStyleIdx="0" presStyleCnt="1"/>
      <dgm:spPr/>
      <dgm:t>
        <a:bodyPr/>
        <a:lstStyle/>
        <a:p>
          <a:endParaRPr lang="en-GB"/>
        </a:p>
      </dgm:t>
    </dgm:pt>
    <dgm:pt modelId="{7670E37D-E428-4D2B-9200-E8D2E8BF32FA}" type="pres">
      <dgm:prSet presAssocID="{5A831C5C-B356-4EBE-BA03-2A1DC3B126BF}" presName="extraNode" presStyleLbl="node1" presStyleIdx="0" presStyleCnt="4"/>
      <dgm:spPr/>
    </dgm:pt>
    <dgm:pt modelId="{7FDD6DFD-BA12-42BC-91C7-47C045ADA94E}" type="pres">
      <dgm:prSet presAssocID="{5A831C5C-B356-4EBE-BA03-2A1DC3B126BF}" presName="dstNode" presStyleLbl="node1" presStyleIdx="0" presStyleCnt="4"/>
      <dgm:spPr/>
    </dgm:pt>
    <dgm:pt modelId="{F3940C24-5C7B-4F8E-8EEB-52A942498840}" type="pres">
      <dgm:prSet presAssocID="{4A0CD3ED-7D2D-4DC9-933B-68B331250594}" presName="text_1" presStyleLbl="node1" presStyleIdx="0" presStyleCnt="4">
        <dgm:presLayoutVars>
          <dgm:bulletEnabled val="1"/>
        </dgm:presLayoutVars>
      </dgm:prSet>
      <dgm:spPr/>
      <dgm:t>
        <a:bodyPr/>
        <a:lstStyle/>
        <a:p>
          <a:endParaRPr lang="en-GB"/>
        </a:p>
      </dgm:t>
    </dgm:pt>
    <dgm:pt modelId="{D39FD0F4-DFEB-44C4-A03D-87F6E4695A5C}" type="pres">
      <dgm:prSet presAssocID="{4A0CD3ED-7D2D-4DC9-933B-68B331250594}" presName="accent_1" presStyleCnt="0"/>
      <dgm:spPr/>
    </dgm:pt>
    <dgm:pt modelId="{9EB59BAF-3F5A-4E6D-9074-CFB6922CBE76}" type="pres">
      <dgm:prSet presAssocID="{4A0CD3ED-7D2D-4DC9-933B-68B331250594}" presName="accentRepeatNode" presStyleLbl="solidFgAcc1" presStyleIdx="0" presStyleCnt="4"/>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2C6E009-70FA-43F6-A713-E1C463AB4B21}" type="pres">
      <dgm:prSet presAssocID="{18A786DA-2E0F-46A4-BF59-2701F3E83E4F}" presName="text_2" presStyleLbl="node1" presStyleIdx="1" presStyleCnt="4">
        <dgm:presLayoutVars>
          <dgm:bulletEnabled val="1"/>
        </dgm:presLayoutVars>
      </dgm:prSet>
      <dgm:spPr/>
      <dgm:t>
        <a:bodyPr/>
        <a:lstStyle/>
        <a:p>
          <a:endParaRPr lang="en-GB"/>
        </a:p>
      </dgm:t>
    </dgm:pt>
    <dgm:pt modelId="{6E73DE13-16CE-49E2-B383-1003DC0FC546}" type="pres">
      <dgm:prSet presAssocID="{18A786DA-2E0F-46A4-BF59-2701F3E83E4F}" presName="accent_2" presStyleCnt="0"/>
      <dgm:spPr/>
    </dgm:pt>
    <dgm:pt modelId="{74238D70-A480-446A-863A-2E26A053C04F}" type="pres">
      <dgm:prSet presAssocID="{18A786DA-2E0F-46A4-BF59-2701F3E83E4F}" presName="accentRepeatNode" presStyleLbl="solidFgAcc1" presStyleIdx="1" presStyleCnt="4"/>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B76505D7-FBCF-4480-8C8A-319F855BBD59}" type="pres">
      <dgm:prSet presAssocID="{1D5ACA1E-F345-4677-8191-E6E1378E1A6E}" presName="text_3" presStyleLbl="node1" presStyleIdx="2" presStyleCnt="4">
        <dgm:presLayoutVars>
          <dgm:bulletEnabled val="1"/>
        </dgm:presLayoutVars>
      </dgm:prSet>
      <dgm:spPr/>
      <dgm:t>
        <a:bodyPr/>
        <a:lstStyle/>
        <a:p>
          <a:endParaRPr lang="en-GB"/>
        </a:p>
      </dgm:t>
    </dgm:pt>
    <dgm:pt modelId="{B0FC4FA1-B1A1-4296-8071-0036DAF79F11}" type="pres">
      <dgm:prSet presAssocID="{1D5ACA1E-F345-4677-8191-E6E1378E1A6E}" presName="accent_3" presStyleCnt="0"/>
      <dgm:spPr/>
    </dgm:pt>
    <dgm:pt modelId="{4193F580-F8D7-4740-B7B6-61970A63D1F4}" type="pres">
      <dgm:prSet presAssocID="{1D5ACA1E-F345-4677-8191-E6E1378E1A6E}" presName="accentRepeatNode" presStyleLbl="solidFgAcc1" presStyleIdx="2" presStyleCnt="4"/>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1C6F760-A8BA-4E64-A5B4-269E484AFDC2}" type="pres">
      <dgm:prSet presAssocID="{B90EFD28-CFDC-4AA3-9669-F5F226CB1FE1}" presName="text_4" presStyleLbl="node1" presStyleIdx="3" presStyleCnt="4">
        <dgm:presLayoutVars>
          <dgm:bulletEnabled val="1"/>
        </dgm:presLayoutVars>
      </dgm:prSet>
      <dgm:spPr/>
      <dgm:t>
        <a:bodyPr/>
        <a:lstStyle/>
        <a:p>
          <a:endParaRPr lang="en-GB"/>
        </a:p>
      </dgm:t>
    </dgm:pt>
    <dgm:pt modelId="{9A76DF08-9EB4-4645-B5EF-5BAAA8CB1517}" type="pres">
      <dgm:prSet presAssocID="{B90EFD28-CFDC-4AA3-9669-F5F226CB1FE1}" presName="accent_4" presStyleCnt="0"/>
      <dgm:spPr/>
    </dgm:pt>
    <dgm:pt modelId="{E3650B84-6122-4566-AAB4-0CA0048489E1}" type="pres">
      <dgm:prSet presAssocID="{B90EFD28-CFDC-4AA3-9669-F5F226CB1FE1}" presName="accentRepeatNode" presStyleLbl="solidFgAcc1" presStyleIdx="3" presStyleCnt="4"/>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GB"/>
        </a:p>
      </dgm:t>
    </dgm:pt>
  </dgm:ptLst>
  <dgm:cxnLst>
    <dgm:cxn modelId="{5CFEC7A4-C291-4379-8A4A-1A6F0553317D}" type="presOf" srcId="{FED83B28-67A9-45A1-A1E6-F8F85A2352DD}" destId="{0EF22C39-368A-4DA2-892D-963053511408}" srcOrd="0" destOrd="0" presId="urn:microsoft.com/office/officeart/2008/layout/VerticalCurvedList"/>
    <dgm:cxn modelId="{2C2AD018-193A-4D2D-BE34-C9B6D759A536}" type="presOf" srcId="{5A831C5C-B356-4EBE-BA03-2A1DC3B126BF}" destId="{8B7183DF-430F-42DC-BBFD-29D4B9E512EB}" srcOrd="0" destOrd="0" presId="urn:microsoft.com/office/officeart/2008/layout/VerticalCurvedList"/>
    <dgm:cxn modelId="{F3BB6C6E-912B-4DF9-B6D4-E751F204ED09}" srcId="{5A831C5C-B356-4EBE-BA03-2A1DC3B126BF}" destId="{B90EFD28-CFDC-4AA3-9669-F5F226CB1FE1}" srcOrd="3" destOrd="0" parTransId="{7F5D703A-21D6-442F-9A58-D9523F578117}" sibTransId="{DE441581-1BC9-4E9E-B531-F8562174534B}"/>
    <dgm:cxn modelId="{A438BD52-A582-436B-88C6-B436481FB964}" srcId="{5A831C5C-B356-4EBE-BA03-2A1DC3B126BF}" destId="{1D5ACA1E-F345-4677-8191-E6E1378E1A6E}" srcOrd="2" destOrd="0" parTransId="{A596B1FC-12C4-4065-A296-EA266D76D412}" sibTransId="{EDF9E99E-7E13-4670-9EAD-DE3742AE367B}"/>
    <dgm:cxn modelId="{1DE0C9A4-4BDD-460F-8D48-82EDCF513F56}" srcId="{5A831C5C-B356-4EBE-BA03-2A1DC3B126BF}" destId="{18A786DA-2E0F-46A4-BF59-2701F3E83E4F}" srcOrd="1" destOrd="0" parTransId="{216B4DE3-05B3-4E6F-B0D7-BDAA34D38C37}" sibTransId="{92E579BB-38BB-4F49-8966-C248FFF228F0}"/>
    <dgm:cxn modelId="{B921068E-18C8-407B-8185-5C15BA4957F2}" type="presOf" srcId="{B90EFD28-CFDC-4AA3-9669-F5F226CB1FE1}" destId="{61C6F760-A8BA-4E64-A5B4-269E484AFDC2}" srcOrd="0" destOrd="0" presId="urn:microsoft.com/office/officeart/2008/layout/VerticalCurvedList"/>
    <dgm:cxn modelId="{C6D62DEF-1FC4-4367-A2B3-366F0C401F7A}" srcId="{5A831C5C-B356-4EBE-BA03-2A1DC3B126BF}" destId="{4A0CD3ED-7D2D-4DC9-933B-68B331250594}" srcOrd="0" destOrd="0" parTransId="{3FF872A9-3334-4B0F-BD2F-C01DAD853518}" sibTransId="{FED83B28-67A9-45A1-A1E6-F8F85A2352DD}"/>
    <dgm:cxn modelId="{05AA5B09-C0BB-4F52-9693-A9EA5A212DE0}" type="presOf" srcId="{1D5ACA1E-F345-4677-8191-E6E1378E1A6E}" destId="{B76505D7-FBCF-4480-8C8A-319F855BBD59}" srcOrd="0" destOrd="0" presId="urn:microsoft.com/office/officeart/2008/layout/VerticalCurvedList"/>
    <dgm:cxn modelId="{AED8D6E6-0AD0-4408-88D0-4C5E19FDDDF7}" type="presOf" srcId="{4A0CD3ED-7D2D-4DC9-933B-68B331250594}" destId="{F3940C24-5C7B-4F8E-8EEB-52A942498840}" srcOrd="0" destOrd="0" presId="urn:microsoft.com/office/officeart/2008/layout/VerticalCurvedList"/>
    <dgm:cxn modelId="{5C97807A-1563-4DC0-969B-D09666D785EE}" type="presOf" srcId="{18A786DA-2E0F-46A4-BF59-2701F3E83E4F}" destId="{52C6E009-70FA-43F6-A713-E1C463AB4B21}" srcOrd="0" destOrd="0" presId="urn:microsoft.com/office/officeart/2008/layout/VerticalCurvedList"/>
    <dgm:cxn modelId="{F172E1B3-B103-417A-B4BC-FB55B1480C88}" type="presParOf" srcId="{8B7183DF-430F-42DC-BBFD-29D4B9E512EB}" destId="{B76A63FE-CFD4-4C4C-841E-4D1725FC2FE7}" srcOrd="0" destOrd="0" presId="urn:microsoft.com/office/officeart/2008/layout/VerticalCurvedList"/>
    <dgm:cxn modelId="{2543669B-D413-4ABB-969B-5A75325DB799}" type="presParOf" srcId="{B76A63FE-CFD4-4C4C-841E-4D1725FC2FE7}" destId="{F4E11F1E-B07F-4708-A400-362599469BB0}" srcOrd="0" destOrd="0" presId="urn:microsoft.com/office/officeart/2008/layout/VerticalCurvedList"/>
    <dgm:cxn modelId="{A1B3E81D-B46F-40DE-925C-648E510EFF7B}" type="presParOf" srcId="{F4E11F1E-B07F-4708-A400-362599469BB0}" destId="{F3B022A2-58D1-4C3D-AD5E-877523466779}" srcOrd="0" destOrd="0" presId="urn:microsoft.com/office/officeart/2008/layout/VerticalCurvedList"/>
    <dgm:cxn modelId="{102B536F-07D7-4CC9-895D-D361B92BFC86}" type="presParOf" srcId="{F4E11F1E-B07F-4708-A400-362599469BB0}" destId="{0EF22C39-368A-4DA2-892D-963053511408}" srcOrd="1" destOrd="0" presId="urn:microsoft.com/office/officeart/2008/layout/VerticalCurvedList"/>
    <dgm:cxn modelId="{38E8D4D4-7127-43E0-8EAE-AF503AE8D52A}" type="presParOf" srcId="{F4E11F1E-B07F-4708-A400-362599469BB0}" destId="{7670E37D-E428-4D2B-9200-E8D2E8BF32FA}" srcOrd="2" destOrd="0" presId="urn:microsoft.com/office/officeart/2008/layout/VerticalCurvedList"/>
    <dgm:cxn modelId="{68064552-C92C-41BF-8C31-3D9F47714409}" type="presParOf" srcId="{F4E11F1E-B07F-4708-A400-362599469BB0}" destId="{7FDD6DFD-BA12-42BC-91C7-47C045ADA94E}" srcOrd="3" destOrd="0" presId="urn:microsoft.com/office/officeart/2008/layout/VerticalCurvedList"/>
    <dgm:cxn modelId="{C36BB386-ED94-401C-8241-809CD1F1BFF8}" type="presParOf" srcId="{B76A63FE-CFD4-4C4C-841E-4D1725FC2FE7}" destId="{F3940C24-5C7B-4F8E-8EEB-52A942498840}" srcOrd="1" destOrd="0" presId="urn:microsoft.com/office/officeart/2008/layout/VerticalCurvedList"/>
    <dgm:cxn modelId="{D6A56847-56B5-4C8B-B589-0714261468C8}" type="presParOf" srcId="{B76A63FE-CFD4-4C4C-841E-4D1725FC2FE7}" destId="{D39FD0F4-DFEB-44C4-A03D-87F6E4695A5C}" srcOrd="2" destOrd="0" presId="urn:microsoft.com/office/officeart/2008/layout/VerticalCurvedList"/>
    <dgm:cxn modelId="{251C1C6F-1A32-4A40-93D5-C67B2C82073D}" type="presParOf" srcId="{D39FD0F4-DFEB-44C4-A03D-87F6E4695A5C}" destId="{9EB59BAF-3F5A-4E6D-9074-CFB6922CBE76}" srcOrd="0" destOrd="0" presId="urn:microsoft.com/office/officeart/2008/layout/VerticalCurvedList"/>
    <dgm:cxn modelId="{C1D376A7-EF2B-4753-B73D-43D202D106D4}" type="presParOf" srcId="{B76A63FE-CFD4-4C4C-841E-4D1725FC2FE7}" destId="{52C6E009-70FA-43F6-A713-E1C463AB4B21}" srcOrd="3" destOrd="0" presId="urn:microsoft.com/office/officeart/2008/layout/VerticalCurvedList"/>
    <dgm:cxn modelId="{ADC49482-3CF1-4D50-99CE-EAB2187D3D3A}" type="presParOf" srcId="{B76A63FE-CFD4-4C4C-841E-4D1725FC2FE7}" destId="{6E73DE13-16CE-49E2-B383-1003DC0FC546}" srcOrd="4" destOrd="0" presId="urn:microsoft.com/office/officeart/2008/layout/VerticalCurvedList"/>
    <dgm:cxn modelId="{B9C1BD1D-42DB-4AF0-A27A-2A38DFCD53ED}" type="presParOf" srcId="{6E73DE13-16CE-49E2-B383-1003DC0FC546}" destId="{74238D70-A480-446A-863A-2E26A053C04F}" srcOrd="0" destOrd="0" presId="urn:microsoft.com/office/officeart/2008/layout/VerticalCurvedList"/>
    <dgm:cxn modelId="{32517144-8988-4B0C-A40D-ECBD1C6DE83D}" type="presParOf" srcId="{B76A63FE-CFD4-4C4C-841E-4D1725FC2FE7}" destId="{B76505D7-FBCF-4480-8C8A-319F855BBD59}" srcOrd="5" destOrd="0" presId="urn:microsoft.com/office/officeart/2008/layout/VerticalCurvedList"/>
    <dgm:cxn modelId="{479645AA-6F9D-445F-B4EA-01A929F186D4}" type="presParOf" srcId="{B76A63FE-CFD4-4C4C-841E-4D1725FC2FE7}" destId="{B0FC4FA1-B1A1-4296-8071-0036DAF79F11}" srcOrd="6" destOrd="0" presId="urn:microsoft.com/office/officeart/2008/layout/VerticalCurvedList"/>
    <dgm:cxn modelId="{03F3DE77-3CD4-4475-B810-4B93DECB4F62}" type="presParOf" srcId="{B0FC4FA1-B1A1-4296-8071-0036DAF79F11}" destId="{4193F580-F8D7-4740-B7B6-61970A63D1F4}" srcOrd="0" destOrd="0" presId="urn:microsoft.com/office/officeart/2008/layout/VerticalCurvedList"/>
    <dgm:cxn modelId="{AA222881-EDBA-4D1F-8C41-3240319C9F77}" type="presParOf" srcId="{B76A63FE-CFD4-4C4C-841E-4D1725FC2FE7}" destId="{61C6F760-A8BA-4E64-A5B4-269E484AFDC2}" srcOrd="7" destOrd="0" presId="urn:microsoft.com/office/officeart/2008/layout/VerticalCurvedList"/>
    <dgm:cxn modelId="{F94280C3-AE20-4416-8122-B6A733D9B0D0}" type="presParOf" srcId="{B76A63FE-CFD4-4C4C-841E-4D1725FC2FE7}" destId="{9A76DF08-9EB4-4645-B5EF-5BAAA8CB1517}" srcOrd="8" destOrd="0" presId="urn:microsoft.com/office/officeart/2008/layout/VerticalCurvedList"/>
    <dgm:cxn modelId="{1F0F8A20-3114-4839-B031-04BF18330A27}" type="presParOf" srcId="{9A76DF08-9EB4-4645-B5EF-5BAAA8CB1517}" destId="{E3650B84-6122-4566-AAB4-0CA0048489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4921DD8-A7FD-447A-90F3-1F32780F6D9C}" type="doc">
      <dgm:prSet loTypeId="urn:microsoft.com/office/officeart/2008/layout/AlternatingPictureBlocks" loCatId="list" qsTypeId="urn:microsoft.com/office/officeart/2005/8/quickstyle/simple1" qsCatId="simple" csTypeId="urn:microsoft.com/office/officeart/2005/8/colors/colorful1" csCatId="colorful" phldr="1"/>
      <dgm:spPr/>
      <dgm:t>
        <a:bodyPr/>
        <a:lstStyle/>
        <a:p>
          <a:endParaRPr lang="en-GB"/>
        </a:p>
      </dgm:t>
    </dgm:pt>
    <dgm:pt modelId="{F12FA500-980F-410F-9FDE-DD6AFF0B2FC3}">
      <dgm:prSet phldrT="[Text]"/>
      <dgm:spPr/>
      <dgm:t>
        <a:bodyPr/>
        <a:lstStyle/>
        <a:p>
          <a:r>
            <a:rPr lang="es-CL" b="1" noProof="0" dirty="0" smtClean="0"/>
            <a:t>Metas</a:t>
          </a:r>
          <a:endParaRPr lang="es-CL" b="1" noProof="0" dirty="0"/>
        </a:p>
      </dgm:t>
    </dgm:pt>
    <dgm:pt modelId="{73D9BF54-48F5-4FD3-B6B5-2194E8A093D2}" type="parTrans" cxnId="{42422E89-CE81-4964-97B3-8ABD5E3FABF9}">
      <dgm:prSet/>
      <dgm:spPr/>
      <dgm:t>
        <a:bodyPr/>
        <a:lstStyle/>
        <a:p>
          <a:endParaRPr lang="en-GB"/>
        </a:p>
      </dgm:t>
    </dgm:pt>
    <dgm:pt modelId="{675E1149-E3B8-4538-B160-2F0887536B7B}" type="sibTrans" cxnId="{42422E89-CE81-4964-97B3-8ABD5E3FABF9}">
      <dgm:prSet/>
      <dgm:spPr/>
      <dgm:t>
        <a:bodyPr/>
        <a:lstStyle/>
        <a:p>
          <a:endParaRPr lang="en-GB"/>
        </a:p>
      </dgm:t>
    </dgm:pt>
    <dgm:pt modelId="{4286379C-95AF-4B5D-BD31-C0B1B99477E2}">
      <dgm:prSet phldrT="[Text]"/>
      <dgm:spPr/>
      <dgm:t>
        <a:bodyPr/>
        <a:lstStyle/>
        <a:p>
          <a:r>
            <a:rPr lang="es-CL" noProof="0" dirty="0" smtClean="0"/>
            <a:t>Alinear remuneración con creación de valor de largo plazo</a:t>
          </a:r>
          <a:endParaRPr lang="es-CL" noProof="0" dirty="0"/>
        </a:p>
      </dgm:t>
    </dgm:pt>
    <dgm:pt modelId="{2A36A535-F9C9-4834-A0A1-210F5B98D0A2}" type="parTrans" cxnId="{046A5C0E-BE33-4E5F-9A48-9883677564F8}">
      <dgm:prSet/>
      <dgm:spPr/>
      <dgm:t>
        <a:bodyPr/>
        <a:lstStyle/>
        <a:p>
          <a:endParaRPr lang="en-GB"/>
        </a:p>
      </dgm:t>
    </dgm:pt>
    <dgm:pt modelId="{05F2340D-C9E3-44DA-8F07-E5C4A91CB576}" type="sibTrans" cxnId="{046A5C0E-BE33-4E5F-9A48-9883677564F8}">
      <dgm:prSet/>
      <dgm:spPr/>
      <dgm:t>
        <a:bodyPr/>
        <a:lstStyle/>
        <a:p>
          <a:endParaRPr lang="en-GB"/>
        </a:p>
      </dgm:t>
    </dgm:pt>
    <dgm:pt modelId="{A7CC7C6D-CE64-4A36-98D7-F3BBEACC24A1}">
      <dgm:prSet phldrT="[Text]"/>
      <dgm:spPr/>
      <dgm:t>
        <a:bodyPr/>
        <a:lstStyle/>
        <a:p>
          <a:r>
            <a:rPr lang="es-CL" noProof="0" dirty="0" smtClean="0"/>
            <a:t>Promover buena y efectiva administración del riesgo</a:t>
          </a:r>
          <a:endParaRPr lang="es-CL" noProof="0" dirty="0"/>
        </a:p>
      </dgm:t>
    </dgm:pt>
    <dgm:pt modelId="{480A444C-DBDC-4344-9A96-AC692661B20B}" type="parTrans" cxnId="{BE21B34B-19BA-473F-B7CB-DB0D87249B31}">
      <dgm:prSet/>
      <dgm:spPr/>
      <dgm:t>
        <a:bodyPr/>
        <a:lstStyle/>
        <a:p>
          <a:endParaRPr lang="en-GB"/>
        </a:p>
      </dgm:t>
    </dgm:pt>
    <dgm:pt modelId="{7353933B-03E2-4901-9F96-1D0573B2109C}" type="sibTrans" cxnId="{BE21B34B-19BA-473F-B7CB-DB0D87249B31}">
      <dgm:prSet/>
      <dgm:spPr/>
      <dgm:t>
        <a:bodyPr/>
        <a:lstStyle/>
        <a:p>
          <a:endParaRPr lang="en-GB"/>
        </a:p>
      </dgm:t>
    </dgm:pt>
    <dgm:pt modelId="{C98A21B6-D1C1-475E-AFFF-5D812764D7DD}">
      <dgm:prSet phldrT="[Text]"/>
      <dgm:spPr/>
      <dgm:t>
        <a:bodyPr/>
        <a:lstStyle/>
        <a:p>
          <a:r>
            <a:rPr lang="es-CL" b="1" noProof="0" dirty="0" smtClean="0"/>
            <a:t>Directorio, Alta Gerencia y Personas Claves en Funciones de Control</a:t>
          </a:r>
          <a:endParaRPr lang="es-CL" b="1" noProof="0" dirty="0"/>
        </a:p>
      </dgm:t>
    </dgm:pt>
    <dgm:pt modelId="{300D36BA-2B1A-43C4-A7F1-C46934B719C0}" type="parTrans" cxnId="{F62084C1-5BA8-4FB4-B5D5-FC4A13926804}">
      <dgm:prSet/>
      <dgm:spPr/>
      <dgm:t>
        <a:bodyPr/>
        <a:lstStyle/>
        <a:p>
          <a:endParaRPr lang="en-GB"/>
        </a:p>
      </dgm:t>
    </dgm:pt>
    <dgm:pt modelId="{25264240-7222-4556-AD50-941728581931}" type="sibTrans" cxnId="{F62084C1-5BA8-4FB4-B5D5-FC4A13926804}">
      <dgm:prSet/>
      <dgm:spPr/>
      <dgm:t>
        <a:bodyPr/>
        <a:lstStyle/>
        <a:p>
          <a:endParaRPr lang="en-GB"/>
        </a:p>
      </dgm:t>
    </dgm:pt>
    <dgm:pt modelId="{B16A1DFB-C3D7-4EB2-87F2-C3702A487206}">
      <dgm:prSet phldrT="[Text]"/>
      <dgm:spPr/>
      <dgm:t>
        <a:bodyPr/>
        <a:lstStyle/>
        <a:p>
          <a:r>
            <a:rPr lang="es-CL" noProof="0" dirty="0" smtClean="0"/>
            <a:t>Que no incentive el incumplimiento de obligación hacia el conglomerado y sus entidades</a:t>
          </a:r>
          <a:endParaRPr lang="es-CL" noProof="0" dirty="0"/>
        </a:p>
      </dgm:t>
    </dgm:pt>
    <dgm:pt modelId="{90BDE44E-2FA3-4C9B-86AD-0D811CFC7D03}" type="parTrans" cxnId="{FA8216CE-00B2-4F52-8B7A-CBF4D5E9CDBB}">
      <dgm:prSet/>
      <dgm:spPr/>
      <dgm:t>
        <a:bodyPr/>
        <a:lstStyle/>
        <a:p>
          <a:endParaRPr lang="en-GB"/>
        </a:p>
      </dgm:t>
    </dgm:pt>
    <dgm:pt modelId="{8D973227-F471-45A5-8F58-6CC788D382DC}" type="sibTrans" cxnId="{FA8216CE-00B2-4F52-8B7A-CBF4D5E9CDBB}">
      <dgm:prSet/>
      <dgm:spPr/>
      <dgm:t>
        <a:bodyPr/>
        <a:lstStyle/>
        <a:p>
          <a:endParaRPr lang="en-GB"/>
        </a:p>
      </dgm:t>
    </dgm:pt>
    <dgm:pt modelId="{F9D10BDA-75E1-43D3-8BE0-FE0EFB70DA0A}">
      <dgm:prSet phldrT="[Text]"/>
      <dgm:spPr/>
      <dgm:t>
        <a:bodyPr/>
        <a:lstStyle/>
        <a:p>
          <a:r>
            <a:rPr lang="es-CL" noProof="0" dirty="0" smtClean="0"/>
            <a:t>Observado en forma pareja por todas las entidades aun a nivel  transfronterizo</a:t>
          </a:r>
          <a:endParaRPr lang="es-CL" noProof="0" dirty="0"/>
        </a:p>
      </dgm:t>
    </dgm:pt>
    <dgm:pt modelId="{BAF7C9AF-F765-48DE-A2CD-2409E9DF4EDF}" type="parTrans" cxnId="{414437A3-B567-4F06-9E61-662B2141135C}">
      <dgm:prSet/>
      <dgm:spPr/>
      <dgm:t>
        <a:bodyPr/>
        <a:lstStyle/>
        <a:p>
          <a:endParaRPr lang="en-GB"/>
        </a:p>
      </dgm:t>
    </dgm:pt>
    <dgm:pt modelId="{ED8E619E-B652-475F-9789-ADC27B6DEBE4}" type="sibTrans" cxnId="{414437A3-B567-4F06-9E61-662B2141135C}">
      <dgm:prSet/>
      <dgm:spPr/>
      <dgm:t>
        <a:bodyPr/>
        <a:lstStyle/>
        <a:p>
          <a:endParaRPr lang="en-GB"/>
        </a:p>
      </dgm:t>
    </dgm:pt>
    <dgm:pt modelId="{BE7067CD-8438-4580-B548-8C1BB685465B}">
      <dgm:prSet phldrT="[Text]"/>
      <dgm:spPr/>
      <dgm:t>
        <a:bodyPr/>
        <a:lstStyle/>
        <a:p>
          <a:r>
            <a:rPr lang="es-CL" noProof="0" dirty="0" smtClean="0"/>
            <a:t>Aplicación consistente a través del conglomerado</a:t>
          </a:r>
          <a:endParaRPr lang="es-CL" noProof="0" dirty="0"/>
        </a:p>
      </dgm:t>
    </dgm:pt>
    <dgm:pt modelId="{DBA5FCBC-EF28-49AB-9613-49D73128DD45}" type="parTrans" cxnId="{8B207413-E2A7-4B7F-9573-1E78279A0624}">
      <dgm:prSet/>
      <dgm:spPr/>
      <dgm:t>
        <a:bodyPr/>
        <a:lstStyle/>
        <a:p>
          <a:endParaRPr lang="en-GB"/>
        </a:p>
      </dgm:t>
    </dgm:pt>
    <dgm:pt modelId="{E6376D18-A1AE-4E39-8B8E-0EF081ADFCE1}" type="sibTrans" cxnId="{8B207413-E2A7-4B7F-9573-1E78279A0624}">
      <dgm:prSet/>
      <dgm:spPr/>
      <dgm:t>
        <a:bodyPr/>
        <a:lstStyle/>
        <a:p>
          <a:endParaRPr lang="en-GB"/>
        </a:p>
      </dgm:t>
    </dgm:pt>
    <dgm:pt modelId="{14D39AA8-D697-4C63-924B-4FC2CBAC6F38}">
      <dgm:prSet phldrT="[Text]"/>
      <dgm:spPr/>
      <dgm:t>
        <a:bodyPr/>
        <a:lstStyle/>
        <a:p>
          <a:r>
            <a:rPr lang="es-CL" noProof="0" dirty="0" smtClean="0"/>
            <a:t>Las funciones de control de la remuneración no deberían basarse en el desempeño financiero de las unidades de negocio, sino más bien al cumplimiento por las unidades de los  controles internos</a:t>
          </a:r>
          <a:endParaRPr lang="es-CL" noProof="0" dirty="0"/>
        </a:p>
      </dgm:t>
    </dgm:pt>
    <dgm:pt modelId="{51F2DE2F-7DA6-4F17-9DCE-7483D9ABECA7}" type="parTrans" cxnId="{2B8F316B-03E4-489E-BD2F-C708B055508D}">
      <dgm:prSet/>
      <dgm:spPr/>
      <dgm:t>
        <a:bodyPr/>
        <a:lstStyle/>
        <a:p>
          <a:endParaRPr lang="en-GB"/>
        </a:p>
      </dgm:t>
    </dgm:pt>
    <dgm:pt modelId="{BA79E68E-DF42-414F-A4AD-37182E632D18}" type="sibTrans" cxnId="{2B8F316B-03E4-489E-BD2F-C708B055508D}">
      <dgm:prSet/>
      <dgm:spPr/>
      <dgm:t>
        <a:bodyPr/>
        <a:lstStyle/>
        <a:p>
          <a:endParaRPr lang="en-GB"/>
        </a:p>
      </dgm:t>
    </dgm:pt>
    <dgm:pt modelId="{FE9FF78C-9FBE-4AB2-9E8A-2F3D12D39625}">
      <dgm:prSet phldrT="[Text]"/>
      <dgm:spPr/>
      <dgm:t>
        <a:bodyPr/>
        <a:lstStyle/>
        <a:p>
          <a:r>
            <a:rPr lang="es-CL" noProof="0" dirty="0" smtClean="0"/>
            <a:t>Evitar tomar riesgos excesivos</a:t>
          </a:r>
          <a:endParaRPr lang="es-CL" noProof="0" dirty="0"/>
        </a:p>
      </dgm:t>
    </dgm:pt>
    <dgm:pt modelId="{E5616846-7943-4E59-ADA1-30A152F16023}" type="parTrans" cxnId="{83049A01-8547-4413-8625-407E01EC193B}">
      <dgm:prSet/>
      <dgm:spPr/>
      <dgm:t>
        <a:bodyPr/>
        <a:lstStyle/>
        <a:p>
          <a:endParaRPr lang="es-CL"/>
        </a:p>
      </dgm:t>
    </dgm:pt>
    <dgm:pt modelId="{F0A48BED-0EBC-46F4-A884-5398E345CE52}" type="sibTrans" cxnId="{83049A01-8547-4413-8625-407E01EC193B}">
      <dgm:prSet/>
      <dgm:spPr/>
      <dgm:t>
        <a:bodyPr/>
        <a:lstStyle/>
        <a:p>
          <a:endParaRPr lang="es-CL"/>
        </a:p>
      </dgm:t>
    </dgm:pt>
    <dgm:pt modelId="{CB7EE98F-11D1-437B-967A-B32E9AE8BF92}" type="pres">
      <dgm:prSet presAssocID="{F4921DD8-A7FD-447A-90F3-1F32780F6D9C}" presName="linearFlow" presStyleCnt="0">
        <dgm:presLayoutVars>
          <dgm:dir/>
          <dgm:resizeHandles val="exact"/>
        </dgm:presLayoutVars>
      </dgm:prSet>
      <dgm:spPr/>
      <dgm:t>
        <a:bodyPr/>
        <a:lstStyle/>
        <a:p>
          <a:endParaRPr lang="en-GB"/>
        </a:p>
      </dgm:t>
    </dgm:pt>
    <dgm:pt modelId="{C35C1308-8BD2-46C4-93BF-8ED96FCB3C1C}" type="pres">
      <dgm:prSet presAssocID="{F12FA500-980F-410F-9FDE-DD6AFF0B2FC3}" presName="comp" presStyleCnt="0"/>
      <dgm:spPr/>
    </dgm:pt>
    <dgm:pt modelId="{DC41C97D-0C75-4EAA-8595-79D30DA2EF43}" type="pres">
      <dgm:prSet presAssocID="{F12FA500-980F-410F-9FDE-DD6AFF0B2FC3}" presName="rect2" presStyleLbl="node1" presStyleIdx="0" presStyleCnt="2" custScaleX="111245" custLinFactNeighborX="1399" custLinFactNeighborY="698">
        <dgm:presLayoutVars>
          <dgm:bulletEnabled val="1"/>
        </dgm:presLayoutVars>
      </dgm:prSet>
      <dgm:spPr/>
      <dgm:t>
        <a:bodyPr/>
        <a:lstStyle/>
        <a:p>
          <a:endParaRPr lang="en-GB"/>
        </a:p>
      </dgm:t>
    </dgm:pt>
    <dgm:pt modelId="{508AC1E2-00B6-4A42-989C-EB9611526E0F}" type="pres">
      <dgm:prSet presAssocID="{F12FA500-980F-410F-9FDE-DD6AFF0B2FC3}" presName="rect1" presStyleLbl="lnNode1" presStyleIdx="0" presStyleCnt="2" custScaleX="7554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3952" b="-3952"/>
          </a:stretch>
        </a:blipFill>
      </dgm:spPr>
      <dgm:t>
        <a:bodyPr/>
        <a:lstStyle/>
        <a:p>
          <a:endParaRPr lang="en-GB"/>
        </a:p>
      </dgm:t>
    </dgm:pt>
    <dgm:pt modelId="{765C2C0C-68AD-46F6-A34C-BAE0858D6842}" type="pres">
      <dgm:prSet presAssocID="{675E1149-E3B8-4538-B160-2F0887536B7B}" presName="sibTrans" presStyleCnt="0"/>
      <dgm:spPr/>
    </dgm:pt>
    <dgm:pt modelId="{2813B3D8-AE72-4598-B839-57CCF011979B}" type="pres">
      <dgm:prSet presAssocID="{C98A21B6-D1C1-475E-AFFF-5D812764D7DD}" presName="comp" presStyleCnt="0"/>
      <dgm:spPr/>
    </dgm:pt>
    <dgm:pt modelId="{DCE6AE54-98E4-4B5E-816D-959D2CBE0C8B}" type="pres">
      <dgm:prSet presAssocID="{C98A21B6-D1C1-475E-AFFF-5D812764D7DD}" presName="rect2" presStyleLbl="node1" presStyleIdx="1" presStyleCnt="2">
        <dgm:presLayoutVars>
          <dgm:bulletEnabled val="1"/>
        </dgm:presLayoutVars>
      </dgm:prSet>
      <dgm:spPr/>
      <dgm:t>
        <a:bodyPr/>
        <a:lstStyle/>
        <a:p>
          <a:endParaRPr lang="en-GB"/>
        </a:p>
      </dgm:t>
    </dgm:pt>
    <dgm:pt modelId="{178EDD9F-9039-4059-B582-F2861733CF87}" type="pres">
      <dgm:prSet presAssocID="{C98A21B6-D1C1-475E-AFFF-5D812764D7DD}" presName="rect1" presStyleLbl="lnNod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t>
        <a:bodyPr/>
        <a:lstStyle/>
        <a:p>
          <a:endParaRPr lang="en-GB"/>
        </a:p>
      </dgm:t>
    </dgm:pt>
  </dgm:ptLst>
  <dgm:cxnLst>
    <dgm:cxn modelId="{3AD88A35-396D-4A4A-A875-E379122C350A}" type="presOf" srcId="{BE7067CD-8438-4580-B548-8C1BB685465B}" destId="{DC41C97D-0C75-4EAA-8595-79D30DA2EF43}" srcOrd="0" destOrd="4" presId="urn:microsoft.com/office/officeart/2008/layout/AlternatingPictureBlocks"/>
    <dgm:cxn modelId="{BE21B34B-19BA-473F-B7CB-DB0D87249B31}" srcId="{F12FA500-980F-410F-9FDE-DD6AFF0B2FC3}" destId="{A7CC7C6D-CE64-4A36-98D7-F3BBEACC24A1}" srcOrd="2" destOrd="0" parTransId="{480A444C-DBDC-4344-9A96-AC692661B20B}" sibTransId="{7353933B-03E2-4901-9F96-1D0573B2109C}"/>
    <dgm:cxn modelId="{8B207413-E2A7-4B7F-9573-1E78279A0624}" srcId="{F12FA500-980F-410F-9FDE-DD6AFF0B2FC3}" destId="{BE7067CD-8438-4580-B548-8C1BB685465B}" srcOrd="3" destOrd="0" parTransId="{DBA5FCBC-EF28-49AB-9613-49D73128DD45}" sibTransId="{E6376D18-A1AE-4E39-8B8E-0EF081ADFCE1}"/>
    <dgm:cxn modelId="{046A5C0E-BE33-4E5F-9A48-9883677564F8}" srcId="{F12FA500-980F-410F-9FDE-DD6AFF0B2FC3}" destId="{4286379C-95AF-4B5D-BD31-C0B1B99477E2}" srcOrd="0" destOrd="0" parTransId="{2A36A535-F9C9-4834-A0A1-210F5B98D0A2}" sibTransId="{05F2340D-C9E3-44DA-8F07-E5C4A91CB576}"/>
    <dgm:cxn modelId="{2FFFEAB3-2E7B-4440-AE21-5DDE6E8DD376}" type="presOf" srcId="{FE9FF78C-9FBE-4AB2-9E8A-2F3D12D39625}" destId="{DC41C97D-0C75-4EAA-8595-79D30DA2EF43}" srcOrd="0" destOrd="2" presId="urn:microsoft.com/office/officeart/2008/layout/AlternatingPictureBlocks"/>
    <dgm:cxn modelId="{17B90849-0AA4-491D-A9D1-A3F761FB7B27}" type="presOf" srcId="{B16A1DFB-C3D7-4EB2-87F2-C3702A487206}" destId="{DCE6AE54-98E4-4B5E-816D-959D2CBE0C8B}" srcOrd="0" destOrd="1" presId="urn:microsoft.com/office/officeart/2008/layout/AlternatingPictureBlocks"/>
    <dgm:cxn modelId="{B692EC42-5354-4EA5-8B11-713A9AF8A4DF}" type="presOf" srcId="{4286379C-95AF-4B5D-BD31-C0B1B99477E2}" destId="{DC41C97D-0C75-4EAA-8595-79D30DA2EF43}" srcOrd="0" destOrd="1" presId="urn:microsoft.com/office/officeart/2008/layout/AlternatingPictureBlocks"/>
    <dgm:cxn modelId="{3AB2E183-DD4A-4CB0-A272-74950B98A45D}" type="presOf" srcId="{F12FA500-980F-410F-9FDE-DD6AFF0B2FC3}" destId="{DC41C97D-0C75-4EAA-8595-79D30DA2EF43}" srcOrd="0" destOrd="0" presId="urn:microsoft.com/office/officeart/2008/layout/AlternatingPictureBlocks"/>
    <dgm:cxn modelId="{FA8216CE-00B2-4F52-8B7A-CBF4D5E9CDBB}" srcId="{C98A21B6-D1C1-475E-AFFF-5D812764D7DD}" destId="{B16A1DFB-C3D7-4EB2-87F2-C3702A487206}" srcOrd="0" destOrd="0" parTransId="{90BDE44E-2FA3-4C9B-86AD-0D811CFC7D03}" sibTransId="{8D973227-F471-45A5-8F58-6CC788D382DC}"/>
    <dgm:cxn modelId="{414437A3-B567-4F06-9E61-662B2141135C}" srcId="{F12FA500-980F-410F-9FDE-DD6AFF0B2FC3}" destId="{F9D10BDA-75E1-43D3-8BE0-FE0EFB70DA0A}" srcOrd="4" destOrd="0" parTransId="{BAF7C9AF-F765-48DE-A2CD-2409E9DF4EDF}" sibTransId="{ED8E619E-B652-475F-9789-ADC27B6DEBE4}"/>
    <dgm:cxn modelId="{7303C39E-84D2-46EA-9827-229D2D5EF889}" type="presOf" srcId="{14D39AA8-D697-4C63-924B-4FC2CBAC6F38}" destId="{DCE6AE54-98E4-4B5E-816D-959D2CBE0C8B}" srcOrd="0" destOrd="2" presId="urn:microsoft.com/office/officeart/2008/layout/AlternatingPictureBlocks"/>
    <dgm:cxn modelId="{2B8F316B-03E4-489E-BD2F-C708B055508D}" srcId="{C98A21B6-D1C1-475E-AFFF-5D812764D7DD}" destId="{14D39AA8-D697-4C63-924B-4FC2CBAC6F38}" srcOrd="1" destOrd="0" parTransId="{51F2DE2F-7DA6-4F17-9DCE-7483D9ABECA7}" sibTransId="{BA79E68E-DF42-414F-A4AD-37182E632D18}"/>
    <dgm:cxn modelId="{F62084C1-5BA8-4FB4-B5D5-FC4A13926804}" srcId="{F4921DD8-A7FD-447A-90F3-1F32780F6D9C}" destId="{C98A21B6-D1C1-475E-AFFF-5D812764D7DD}" srcOrd="1" destOrd="0" parTransId="{300D36BA-2B1A-43C4-A7F1-C46934B719C0}" sibTransId="{25264240-7222-4556-AD50-941728581931}"/>
    <dgm:cxn modelId="{06733594-D7D7-44B3-80E0-7C2B65FB43FE}" type="presOf" srcId="{F9D10BDA-75E1-43D3-8BE0-FE0EFB70DA0A}" destId="{DC41C97D-0C75-4EAA-8595-79D30DA2EF43}" srcOrd="0" destOrd="5" presId="urn:microsoft.com/office/officeart/2008/layout/AlternatingPictureBlocks"/>
    <dgm:cxn modelId="{0A2D3EE4-C465-4C54-8199-62D7ABFF7C3E}" type="presOf" srcId="{A7CC7C6D-CE64-4A36-98D7-F3BBEACC24A1}" destId="{DC41C97D-0C75-4EAA-8595-79D30DA2EF43}" srcOrd="0" destOrd="3" presId="urn:microsoft.com/office/officeart/2008/layout/AlternatingPictureBlocks"/>
    <dgm:cxn modelId="{C876C384-7B02-4D39-B3E3-ED505EE5A322}" type="presOf" srcId="{C98A21B6-D1C1-475E-AFFF-5D812764D7DD}" destId="{DCE6AE54-98E4-4B5E-816D-959D2CBE0C8B}" srcOrd="0" destOrd="0" presId="urn:microsoft.com/office/officeart/2008/layout/AlternatingPictureBlocks"/>
    <dgm:cxn modelId="{7E12795E-6573-4719-A1B2-6661AB14E913}" type="presOf" srcId="{F4921DD8-A7FD-447A-90F3-1F32780F6D9C}" destId="{CB7EE98F-11D1-437B-967A-B32E9AE8BF92}" srcOrd="0" destOrd="0" presId="urn:microsoft.com/office/officeart/2008/layout/AlternatingPictureBlocks"/>
    <dgm:cxn modelId="{83049A01-8547-4413-8625-407E01EC193B}" srcId="{F12FA500-980F-410F-9FDE-DD6AFF0B2FC3}" destId="{FE9FF78C-9FBE-4AB2-9E8A-2F3D12D39625}" srcOrd="1" destOrd="0" parTransId="{E5616846-7943-4E59-ADA1-30A152F16023}" sibTransId="{F0A48BED-0EBC-46F4-A884-5398E345CE52}"/>
    <dgm:cxn modelId="{42422E89-CE81-4964-97B3-8ABD5E3FABF9}" srcId="{F4921DD8-A7FD-447A-90F3-1F32780F6D9C}" destId="{F12FA500-980F-410F-9FDE-DD6AFF0B2FC3}" srcOrd="0" destOrd="0" parTransId="{73D9BF54-48F5-4FD3-B6B5-2194E8A093D2}" sibTransId="{675E1149-E3B8-4538-B160-2F0887536B7B}"/>
    <dgm:cxn modelId="{5E583BF4-5527-43A3-AC74-502F3B60A799}" type="presParOf" srcId="{CB7EE98F-11D1-437B-967A-B32E9AE8BF92}" destId="{C35C1308-8BD2-46C4-93BF-8ED96FCB3C1C}" srcOrd="0" destOrd="0" presId="urn:microsoft.com/office/officeart/2008/layout/AlternatingPictureBlocks"/>
    <dgm:cxn modelId="{80F1DF25-FDE4-4906-82D1-B66A9B3198AE}" type="presParOf" srcId="{C35C1308-8BD2-46C4-93BF-8ED96FCB3C1C}" destId="{DC41C97D-0C75-4EAA-8595-79D30DA2EF43}" srcOrd="0" destOrd="0" presId="urn:microsoft.com/office/officeart/2008/layout/AlternatingPictureBlocks"/>
    <dgm:cxn modelId="{940110E0-E13C-4691-A505-1A86219BAF47}" type="presParOf" srcId="{C35C1308-8BD2-46C4-93BF-8ED96FCB3C1C}" destId="{508AC1E2-00B6-4A42-989C-EB9611526E0F}" srcOrd="1" destOrd="0" presId="urn:microsoft.com/office/officeart/2008/layout/AlternatingPictureBlocks"/>
    <dgm:cxn modelId="{4EB41541-7891-49FE-9517-57719C626782}" type="presParOf" srcId="{CB7EE98F-11D1-437B-967A-B32E9AE8BF92}" destId="{765C2C0C-68AD-46F6-A34C-BAE0858D6842}" srcOrd="1" destOrd="0" presId="urn:microsoft.com/office/officeart/2008/layout/AlternatingPictureBlocks"/>
    <dgm:cxn modelId="{97DA2B39-191D-466F-9F03-8E108A5A4309}" type="presParOf" srcId="{CB7EE98F-11D1-437B-967A-B32E9AE8BF92}" destId="{2813B3D8-AE72-4598-B839-57CCF011979B}" srcOrd="2" destOrd="0" presId="urn:microsoft.com/office/officeart/2008/layout/AlternatingPictureBlocks"/>
    <dgm:cxn modelId="{1D0BDB2C-E136-4F3F-9570-7FEB1DF61682}" type="presParOf" srcId="{2813B3D8-AE72-4598-B839-57CCF011979B}" destId="{DCE6AE54-98E4-4B5E-816D-959D2CBE0C8B}" srcOrd="0" destOrd="0" presId="urn:microsoft.com/office/officeart/2008/layout/AlternatingPictureBlocks"/>
    <dgm:cxn modelId="{D42ACE1C-06E4-455A-93EF-BCC8F570F5AB}" type="presParOf" srcId="{2813B3D8-AE72-4598-B839-57CCF011979B}" destId="{178EDD9F-9039-4059-B582-F2861733CF8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AEC6D2F-4F59-409D-9040-6884ED7B561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7E91A5E3-35A1-44EB-834D-9BA93A82FB1D}">
      <dgm:prSet phldrT="[Text]"/>
      <dgm:spPr/>
      <dgm:t>
        <a:bodyPr/>
        <a:lstStyle/>
        <a:p>
          <a:r>
            <a:rPr lang="es-CL" noProof="0" dirty="0" smtClean="0"/>
            <a:t>Objetivos</a:t>
          </a:r>
          <a:endParaRPr lang="es-CL" noProof="0" dirty="0"/>
        </a:p>
      </dgm:t>
    </dgm:pt>
    <dgm:pt modelId="{5711E309-3F3C-4D63-80B3-750E81B2C147}" type="parTrans" cxnId="{B0D4BFB4-F7F6-41D3-98E9-CA4D90F9040A}">
      <dgm:prSet/>
      <dgm:spPr/>
      <dgm:t>
        <a:bodyPr/>
        <a:lstStyle/>
        <a:p>
          <a:endParaRPr lang="en-GB"/>
        </a:p>
      </dgm:t>
    </dgm:pt>
    <dgm:pt modelId="{5CCAB010-BE2D-46CB-8852-B41084320773}" type="sibTrans" cxnId="{B0D4BFB4-F7F6-41D3-98E9-CA4D90F9040A}">
      <dgm:prSet/>
      <dgm:spPr/>
      <dgm:t>
        <a:bodyPr/>
        <a:lstStyle/>
        <a:p>
          <a:endParaRPr lang="en-GB"/>
        </a:p>
      </dgm:t>
    </dgm:pt>
    <dgm:pt modelId="{623E7A81-2968-46F8-9592-544CC1B88F54}">
      <dgm:prSet/>
      <dgm:spPr/>
      <dgm:t>
        <a:bodyPr/>
        <a:lstStyle/>
        <a:p>
          <a:r>
            <a:rPr lang="es-CL" noProof="0" dirty="0" smtClean="0"/>
            <a:t>Conglomerado financiero mantiene suficiente capital  a nivel global del grupo</a:t>
          </a:r>
          <a:endParaRPr lang="es-CL" noProof="0" dirty="0"/>
        </a:p>
      </dgm:t>
    </dgm:pt>
    <dgm:pt modelId="{24DB47EB-E6E4-4A9C-B5CF-AA2D23F96716}" type="parTrans" cxnId="{FB63DED8-A658-4320-9F19-915FBBB05CE8}">
      <dgm:prSet/>
      <dgm:spPr/>
      <dgm:t>
        <a:bodyPr/>
        <a:lstStyle/>
        <a:p>
          <a:endParaRPr lang="en-GB"/>
        </a:p>
      </dgm:t>
    </dgm:pt>
    <dgm:pt modelId="{54943FDF-DE65-43EA-AAEC-7D363FD01D2E}" type="sibTrans" cxnId="{FB63DED8-A658-4320-9F19-915FBBB05CE8}">
      <dgm:prSet/>
      <dgm:spPr/>
      <dgm:t>
        <a:bodyPr/>
        <a:lstStyle/>
        <a:p>
          <a:endParaRPr lang="en-GB"/>
        </a:p>
      </dgm:t>
    </dgm:pt>
    <dgm:pt modelId="{0D349880-3A4A-4753-924D-27A17F790764}">
      <dgm:prSet/>
      <dgm:spPr/>
      <dgm:t>
        <a:bodyPr/>
        <a:lstStyle/>
        <a:p>
          <a:pPr eaLnBrk="1" latinLnBrk="0"/>
          <a:r>
            <a:rPr lang="es-CL" noProof="0" dirty="0" smtClean="0"/>
            <a:t>Gestión proactiva del capital – cumplimiento con el grupo y requerimientos de capital de la entidad</a:t>
          </a:r>
          <a:endParaRPr lang="es-CL" noProof="0" dirty="0"/>
        </a:p>
      </dgm:t>
    </dgm:pt>
    <dgm:pt modelId="{08999792-AA8C-47CE-8AF7-CFFF6A280B4F}" type="parTrans" cxnId="{3D7A468A-5A89-4B78-A517-E6E280917511}">
      <dgm:prSet/>
      <dgm:spPr/>
      <dgm:t>
        <a:bodyPr/>
        <a:lstStyle/>
        <a:p>
          <a:endParaRPr lang="en-GB"/>
        </a:p>
      </dgm:t>
    </dgm:pt>
    <dgm:pt modelId="{4508FC07-E351-47D1-A6FD-572412F5B1A1}" type="sibTrans" cxnId="{3D7A468A-5A89-4B78-A517-E6E280917511}">
      <dgm:prSet/>
      <dgm:spPr/>
      <dgm:t>
        <a:bodyPr/>
        <a:lstStyle/>
        <a:p>
          <a:endParaRPr lang="en-GB"/>
        </a:p>
      </dgm:t>
    </dgm:pt>
    <dgm:pt modelId="{28E5EC48-88C0-4344-9CFB-AF647DCEA3C7}">
      <dgm:prSet/>
      <dgm:spPr/>
      <dgm:t>
        <a:bodyPr/>
        <a:lstStyle/>
        <a:p>
          <a:r>
            <a:rPr lang="es-CL" dirty="0" smtClean="0"/>
            <a:t>Objetivo de Capital  Interno</a:t>
          </a:r>
          <a:endParaRPr lang="en-GB" dirty="0"/>
        </a:p>
      </dgm:t>
    </dgm:pt>
    <dgm:pt modelId="{52E4DE73-8643-4505-9460-233D79FACE57}" type="parTrans" cxnId="{4D0E9659-3DBD-46B2-B41A-BD961E470BFB}">
      <dgm:prSet/>
      <dgm:spPr/>
      <dgm:t>
        <a:bodyPr/>
        <a:lstStyle/>
        <a:p>
          <a:endParaRPr lang="en-GB"/>
        </a:p>
      </dgm:t>
    </dgm:pt>
    <dgm:pt modelId="{78B34CE5-510D-4010-814E-882FB08708C0}" type="sibTrans" cxnId="{4D0E9659-3DBD-46B2-B41A-BD961E470BFB}">
      <dgm:prSet/>
      <dgm:spPr/>
      <dgm:t>
        <a:bodyPr/>
        <a:lstStyle/>
        <a:p>
          <a:endParaRPr lang="en-GB"/>
        </a:p>
      </dgm:t>
    </dgm:pt>
    <dgm:pt modelId="{A2C020B7-D079-49B3-8AF7-34EE94375E56}">
      <dgm:prSet/>
      <dgm:spPr/>
      <dgm:t>
        <a:bodyPr/>
        <a:lstStyle/>
        <a:p>
          <a:r>
            <a:rPr lang="es-CL" noProof="0" dirty="0" smtClean="0"/>
            <a:t>Establecer objetivo de capital interno y definir plan para lograrlo – excluir la acción de la  gerencia, futuras inyecciones de capital </a:t>
          </a:r>
          <a:endParaRPr lang="es-CL" noProof="0" dirty="0"/>
        </a:p>
      </dgm:t>
    </dgm:pt>
    <dgm:pt modelId="{8150C97F-A83A-449A-862C-0C897A6C2ECD}" type="parTrans" cxnId="{B518F99A-5DE4-4133-BF55-FEAA6E4A293F}">
      <dgm:prSet/>
      <dgm:spPr/>
      <dgm:t>
        <a:bodyPr/>
        <a:lstStyle/>
        <a:p>
          <a:endParaRPr lang="en-GB"/>
        </a:p>
      </dgm:t>
    </dgm:pt>
    <dgm:pt modelId="{D107C585-84A7-4DF9-9C84-C60ABF022F5B}" type="sibTrans" cxnId="{B518F99A-5DE4-4133-BF55-FEAA6E4A293F}">
      <dgm:prSet/>
      <dgm:spPr/>
      <dgm:t>
        <a:bodyPr/>
        <a:lstStyle/>
        <a:p>
          <a:endParaRPr lang="en-GB"/>
        </a:p>
      </dgm:t>
    </dgm:pt>
    <dgm:pt modelId="{22028458-1FAC-4973-AB78-0AF07F567FDB}">
      <dgm:prSet/>
      <dgm:spPr/>
      <dgm:t>
        <a:bodyPr/>
        <a:lstStyle/>
        <a:p>
          <a:r>
            <a:rPr lang="es-CL" noProof="0" dirty="0" smtClean="0"/>
            <a:t>Proceso para notificar a la gerencia e identificar potenciales infracciones por  acciones de la gerencia</a:t>
          </a:r>
          <a:endParaRPr lang="es-CL" noProof="0" dirty="0"/>
        </a:p>
      </dgm:t>
    </dgm:pt>
    <dgm:pt modelId="{ABE9EC00-57C8-42D0-8A13-F4B2C80B2000}" type="parTrans" cxnId="{5FA30493-CC84-44C4-9B98-2375CF4B91C3}">
      <dgm:prSet/>
      <dgm:spPr/>
      <dgm:t>
        <a:bodyPr/>
        <a:lstStyle/>
        <a:p>
          <a:endParaRPr lang="en-GB"/>
        </a:p>
      </dgm:t>
    </dgm:pt>
    <dgm:pt modelId="{F63C6545-F97A-4A53-842B-F56012CAA4E7}" type="sibTrans" cxnId="{5FA30493-CC84-44C4-9B98-2375CF4B91C3}">
      <dgm:prSet/>
      <dgm:spPr/>
      <dgm:t>
        <a:bodyPr/>
        <a:lstStyle/>
        <a:p>
          <a:endParaRPr lang="en-GB"/>
        </a:p>
      </dgm:t>
    </dgm:pt>
    <dgm:pt modelId="{FEFEB9CB-F441-4B1C-928B-D235DAA70D75}">
      <dgm:prSet/>
      <dgm:spPr/>
      <dgm:t>
        <a:bodyPr/>
        <a:lstStyle/>
        <a:p>
          <a:r>
            <a:rPr lang="es-CL" noProof="0" dirty="0" smtClean="0"/>
            <a:t>Tener en cuenta la (o falta de) disponibilidad para mover capital entre entidades</a:t>
          </a:r>
          <a:endParaRPr lang="es-CL" noProof="0" dirty="0"/>
        </a:p>
      </dgm:t>
    </dgm:pt>
    <dgm:pt modelId="{2ED00F12-0D43-40A5-8194-0A72726FFD48}" type="parTrans" cxnId="{CBC534EB-A2EA-45A1-89CA-22AFF64FEFDC}">
      <dgm:prSet/>
      <dgm:spPr/>
      <dgm:t>
        <a:bodyPr/>
        <a:lstStyle/>
        <a:p>
          <a:endParaRPr lang="en-GB"/>
        </a:p>
      </dgm:t>
    </dgm:pt>
    <dgm:pt modelId="{7B64FF7C-D29F-4CC7-827C-569EAE0D0EC6}" type="sibTrans" cxnId="{CBC534EB-A2EA-45A1-89CA-22AFF64FEFDC}">
      <dgm:prSet/>
      <dgm:spPr/>
      <dgm:t>
        <a:bodyPr/>
        <a:lstStyle/>
        <a:p>
          <a:endParaRPr lang="en-GB"/>
        </a:p>
      </dgm:t>
    </dgm:pt>
    <dgm:pt modelId="{3E15EA5B-CB95-484E-A343-98C6E660CE9D}">
      <dgm:prSet/>
      <dgm:spPr/>
      <dgm:t>
        <a:bodyPr/>
        <a:lstStyle/>
        <a:p>
          <a:r>
            <a:rPr lang="es-CL" noProof="0" dirty="0" smtClean="0"/>
            <a:t>Identificar y medir todos los riesgos sustanciales –fuera de balance y entidades no reguladas</a:t>
          </a:r>
          <a:endParaRPr lang="es-CL" noProof="0" dirty="0"/>
        </a:p>
      </dgm:t>
    </dgm:pt>
    <dgm:pt modelId="{21CADD41-15D4-430B-BADD-8D717ECC7F4F}" type="sibTrans" cxnId="{7DDB2E65-EEF1-46A7-9A78-009356A042BC}">
      <dgm:prSet/>
      <dgm:spPr/>
      <dgm:t>
        <a:bodyPr/>
        <a:lstStyle/>
        <a:p>
          <a:endParaRPr lang="en-GB"/>
        </a:p>
      </dgm:t>
    </dgm:pt>
    <dgm:pt modelId="{9289534F-A9A2-4E32-BFC0-D361E4E0CB03}" type="parTrans" cxnId="{7DDB2E65-EEF1-46A7-9A78-009356A042BC}">
      <dgm:prSet/>
      <dgm:spPr/>
      <dgm:t>
        <a:bodyPr/>
        <a:lstStyle/>
        <a:p>
          <a:endParaRPr lang="en-GB"/>
        </a:p>
      </dgm:t>
    </dgm:pt>
    <dgm:pt modelId="{666C87CB-BE5B-4E5E-9DAB-1A91BCA33836}">
      <dgm:prSet/>
      <dgm:spPr/>
      <dgm:t>
        <a:bodyPr/>
        <a:lstStyle/>
        <a:p>
          <a:r>
            <a:rPr lang="es-CL" noProof="0" dirty="0" smtClean="0"/>
            <a:t>Establecer objetivos adecuados de capital con respecto al grado y tipo de exposición al riesgo - considera perfil amplio y propensión al riesgo y riesgos de las entidades sustanciales</a:t>
          </a:r>
          <a:endParaRPr lang="es-CL" noProof="0" dirty="0"/>
        </a:p>
      </dgm:t>
    </dgm:pt>
    <dgm:pt modelId="{D341B778-6E23-4848-B635-7997D2E5A982}" type="sibTrans" cxnId="{09624F19-C9EA-4611-B648-7D5AC3C08D07}">
      <dgm:prSet/>
      <dgm:spPr/>
      <dgm:t>
        <a:bodyPr/>
        <a:lstStyle/>
        <a:p>
          <a:endParaRPr lang="en-GB"/>
        </a:p>
      </dgm:t>
    </dgm:pt>
    <dgm:pt modelId="{E1146462-B5C0-4331-9051-A4AC408D6B29}" type="parTrans" cxnId="{09624F19-C9EA-4611-B648-7D5AC3C08D07}">
      <dgm:prSet/>
      <dgm:spPr/>
      <dgm:t>
        <a:bodyPr/>
        <a:lstStyle/>
        <a:p>
          <a:endParaRPr lang="en-GB"/>
        </a:p>
      </dgm:t>
    </dgm:pt>
    <dgm:pt modelId="{0CC8AA7C-D1B5-4C43-845D-BD1DCF88CF5C}">
      <dgm:prSet phldrT="[Text]"/>
      <dgm:spPr/>
      <dgm:t>
        <a:bodyPr/>
        <a:lstStyle/>
        <a:p>
          <a:r>
            <a:rPr lang="es-CL" noProof="0" dirty="0" smtClean="0"/>
            <a:t>Proceso de Planificación  de Capital</a:t>
          </a:r>
          <a:endParaRPr lang="es-CL" noProof="0" dirty="0"/>
        </a:p>
      </dgm:t>
    </dgm:pt>
    <dgm:pt modelId="{3E009018-B963-4854-AA2E-095A4E7EAE8A}" type="sibTrans" cxnId="{F5F49EBF-5C4F-424F-A7AB-41EDDD211011}">
      <dgm:prSet/>
      <dgm:spPr/>
      <dgm:t>
        <a:bodyPr/>
        <a:lstStyle/>
        <a:p>
          <a:endParaRPr lang="en-GB"/>
        </a:p>
      </dgm:t>
    </dgm:pt>
    <dgm:pt modelId="{8D968115-F494-4F23-9223-33FBD9B98C2E}" type="parTrans" cxnId="{F5F49EBF-5C4F-424F-A7AB-41EDDD211011}">
      <dgm:prSet/>
      <dgm:spPr/>
      <dgm:t>
        <a:bodyPr/>
        <a:lstStyle/>
        <a:p>
          <a:endParaRPr lang="en-GB"/>
        </a:p>
      </dgm:t>
    </dgm:pt>
    <dgm:pt modelId="{87745492-79CD-480C-8EF4-15BF9CFA6195}">
      <dgm:prSet/>
      <dgm:spPr/>
      <dgm:t>
        <a:bodyPr/>
        <a:lstStyle/>
        <a:p>
          <a:r>
            <a:rPr lang="es-CL" noProof="0" dirty="0" smtClean="0"/>
            <a:t>Revisión independiente (ej. auditoría interna) para determinar integridad de procesos de administración de capital</a:t>
          </a:r>
          <a:endParaRPr lang="es-CL" noProof="0" dirty="0"/>
        </a:p>
      </dgm:t>
    </dgm:pt>
    <dgm:pt modelId="{B7D14357-D7E9-403C-911A-39DBB82BB404}" type="sibTrans" cxnId="{ED59B707-D62A-44FB-ABCF-C5E0DC26D965}">
      <dgm:prSet/>
      <dgm:spPr/>
      <dgm:t>
        <a:bodyPr/>
        <a:lstStyle/>
        <a:p>
          <a:endParaRPr lang="en-GB"/>
        </a:p>
      </dgm:t>
    </dgm:pt>
    <dgm:pt modelId="{BC9402D6-E7C0-412D-BF75-A075E096A381}" type="parTrans" cxnId="{ED59B707-D62A-44FB-ABCF-C5E0DC26D965}">
      <dgm:prSet/>
      <dgm:spPr/>
      <dgm:t>
        <a:bodyPr/>
        <a:lstStyle/>
        <a:p>
          <a:endParaRPr lang="en-GB"/>
        </a:p>
      </dgm:t>
    </dgm:pt>
    <dgm:pt modelId="{F0E7B545-F582-49BD-907C-B684BDF0D3E1}">
      <dgm:prSet/>
      <dgm:spPr/>
      <dgm:t>
        <a:bodyPr/>
        <a:lstStyle/>
        <a:p>
          <a:r>
            <a:rPr lang="es-CL" noProof="0" dirty="0" smtClean="0"/>
            <a:t>Directorio debe aprobar acciones de administración de capital– dividendos, emisión de capital y amortización – considerar situaciones de estrés</a:t>
          </a:r>
          <a:endParaRPr lang="es-CL" noProof="0" dirty="0"/>
        </a:p>
      </dgm:t>
    </dgm:pt>
    <dgm:pt modelId="{34101E3A-9CEC-4032-A41A-D3F8FBF09B6D}" type="sibTrans" cxnId="{032EDBBC-D1D7-4205-95E4-9673CECF58A9}">
      <dgm:prSet/>
      <dgm:spPr/>
      <dgm:t>
        <a:bodyPr/>
        <a:lstStyle/>
        <a:p>
          <a:endParaRPr lang="en-GB"/>
        </a:p>
      </dgm:t>
    </dgm:pt>
    <dgm:pt modelId="{787B4251-1F1B-4E18-B3A7-7CEA20437503}" type="parTrans" cxnId="{032EDBBC-D1D7-4205-95E4-9673CECF58A9}">
      <dgm:prSet/>
      <dgm:spPr/>
      <dgm:t>
        <a:bodyPr/>
        <a:lstStyle/>
        <a:p>
          <a:endParaRPr lang="en-GB"/>
        </a:p>
      </dgm:t>
    </dgm:pt>
    <dgm:pt modelId="{7F76D0EF-48C2-441D-9107-E79556DB8B7A}">
      <dgm:prSet/>
      <dgm:spPr/>
      <dgm:t>
        <a:bodyPr/>
        <a:lstStyle/>
        <a:p>
          <a:r>
            <a:rPr lang="es-CL" noProof="0" dirty="0" smtClean="0"/>
            <a:t>Directorio debe revisar regularmente y aprobar las políticas a lo menos anualmente</a:t>
          </a:r>
          <a:endParaRPr lang="es-CL" noProof="0" dirty="0"/>
        </a:p>
      </dgm:t>
    </dgm:pt>
    <dgm:pt modelId="{6AC0074F-B9CF-4F14-A3FB-53775C3CD9F6}" type="sibTrans" cxnId="{B103F9E3-6FEF-4588-8B42-3888F353CA8C}">
      <dgm:prSet/>
      <dgm:spPr/>
      <dgm:t>
        <a:bodyPr/>
        <a:lstStyle/>
        <a:p>
          <a:endParaRPr lang="en-GB"/>
        </a:p>
      </dgm:t>
    </dgm:pt>
    <dgm:pt modelId="{A284F0C8-F8E8-46AD-A9EC-B5EA4A6C9E2F}" type="parTrans" cxnId="{B103F9E3-6FEF-4588-8B42-3888F353CA8C}">
      <dgm:prSet/>
      <dgm:spPr/>
      <dgm:t>
        <a:bodyPr/>
        <a:lstStyle/>
        <a:p>
          <a:endParaRPr lang="en-GB"/>
        </a:p>
      </dgm:t>
    </dgm:pt>
    <dgm:pt modelId="{74158428-1183-4C97-99C7-6F4926D6B4FA}">
      <dgm:prSet phldrT="[Text]"/>
      <dgm:spPr/>
      <dgm:t>
        <a:bodyPr/>
        <a:lstStyle/>
        <a:p>
          <a:r>
            <a:rPr lang="es-CL" noProof="0" dirty="0" smtClean="0"/>
            <a:t>Gobierno </a:t>
          </a:r>
          <a:endParaRPr lang="es-CL" noProof="0" dirty="0"/>
        </a:p>
      </dgm:t>
    </dgm:pt>
    <dgm:pt modelId="{74166176-A9BA-40E4-AA7B-BF288F72B695}" type="sibTrans" cxnId="{D2BB05B1-CB16-40A3-A559-BD6CF492E71B}">
      <dgm:prSet/>
      <dgm:spPr/>
      <dgm:t>
        <a:bodyPr/>
        <a:lstStyle/>
        <a:p>
          <a:endParaRPr lang="en-GB"/>
        </a:p>
      </dgm:t>
    </dgm:pt>
    <dgm:pt modelId="{47A43B10-6E8C-444F-89C2-926A6B57B001}" type="parTrans" cxnId="{D2BB05B1-CB16-40A3-A559-BD6CF492E71B}">
      <dgm:prSet/>
      <dgm:spPr/>
      <dgm:t>
        <a:bodyPr/>
        <a:lstStyle/>
        <a:p>
          <a:endParaRPr lang="en-GB"/>
        </a:p>
      </dgm:t>
    </dgm:pt>
    <dgm:pt modelId="{AD1BDD33-D416-457A-B5D1-355C2727E3F5}">
      <dgm:prSet/>
      <dgm:spPr/>
      <dgm:t>
        <a:bodyPr/>
        <a:lstStyle/>
        <a:p>
          <a:r>
            <a:rPr lang="es-CL" noProof="0" dirty="0" smtClean="0"/>
            <a:t>Condiciones macroeconómicas  y de negocio actuales y futuras– prueba de estrés con mirada hacia el futuro</a:t>
          </a:r>
          <a:endParaRPr lang="es-CL" noProof="0" dirty="0"/>
        </a:p>
      </dgm:t>
    </dgm:pt>
    <dgm:pt modelId="{D051A8C0-43E1-47CA-88D2-D6D13EA24B1F}" type="parTrans" cxnId="{D9629645-2E5E-4CC4-A16D-0670D237CAFD}">
      <dgm:prSet/>
      <dgm:spPr/>
      <dgm:t>
        <a:bodyPr/>
        <a:lstStyle/>
        <a:p>
          <a:endParaRPr lang="en-GB"/>
        </a:p>
      </dgm:t>
    </dgm:pt>
    <dgm:pt modelId="{03C471A0-CAB6-44E7-9A1C-26955FCE482E}" type="sibTrans" cxnId="{D9629645-2E5E-4CC4-A16D-0670D237CAFD}">
      <dgm:prSet/>
      <dgm:spPr/>
      <dgm:t>
        <a:bodyPr/>
        <a:lstStyle/>
        <a:p>
          <a:endParaRPr lang="en-GB"/>
        </a:p>
      </dgm:t>
    </dgm:pt>
    <dgm:pt modelId="{4912ED35-3554-42C9-A991-0C82966DAC0C}" type="pres">
      <dgm:prSet presAssocID="{CAEC6D2F-4F59-409D-9040-6884ED7B5610}" presName="linear" presStyleCnt="0">
        <dgm:presLayoutVars>
          <dgm:dir/>
          <dgm:animLvl val="lvl"/>
          <dgm:resizeHandles val="exact"/>
        </dgm:presLayoutVars>
      </dgm:prSet>
      <dgm:spPr/>
      <dgm:t>
        <a:bodyPr/>
        <a:lstStyle/>
        <a:p>
          <a:endParaRPr lang="en-GB"/>
        </a:p>
      </dgm:t>
    </dgm:pt>
    <dgm:pt modelId="{E5C9A8DB-32FA-45B8-A6AB-90756A40A468}" type="pres">
      <dgm:prSet presAssocID="{7E91A5E3-35A1-44EB-834D-9BA93A82FB1D}" presName="parentLin" presStyleCnt="0"/>
      <dgm:spPr/>
      <dgm:t>
        <a:bodyPr/>
        <a:lstStyle/>
        <a:p>
          <a:endParaRPr lang="en-GB"/>
        </a:p>
      </dgm:t>
    </dgm:pt>
    <dgm:pt modelId="{34F27D14-58D7-4D68-B18B-083B886DD224}" type="pres">
      <dgm:prSet presAssocID="{7E91A5E3-35A1-44EB-834D-9BA93A82FB1D}" presName="parentLeftMargin" presStyleLbl="node1" presStyleIdx="0" presStyleCnt="4"/>
      <dgm:spPr/>
      <dgm:t>
        <a:bodyPr/>
        <a:lstStyle/>
        <a:p>
          <a:endParaRPr lang="en-GB"/>
        </a:p>
      </dgm:t>
    </dgm:pt>
    <dgm:pt modelId="{6D293CF1-9BCC-43D6-AABB-2FDF91BDCB52}" type="pres">
      <dgm:prSet presAssocID="{7E91A5E3-35A1-44EB-834D-9BA93A82FB1D}" presName="parentText" presStyleLbl="node1" presStyleIdx="0" presStyleCnt="4">
        <dgm:presLayoutVars>
          <dgm:chMax val="0"/>
          <dgm:bulletEnabled val="1"/>
        </dgm:presLayoutVars>
      </dgm:prSet>
      <dgm:spPr/>
      <dgm:t>
        <a:bodyPr/>
        <a:lstStyle/>
        <a:p>
          <a:endParaRPr lang="en-GB"/>
        </a:p>
      </dgm:t>
    </dgm:pt>
    <dgm:pt modelId="{628CED6F-80D5-4B37-BF28-8B1178F60E3D}" type="pres">
      <dgm:prSet presAssocID="{7E91A5E3-35A1-44EB-834D-9BA93A82FB1D}" presName="negativeSpace" presStyleCnt="0"/>
      <dgm:spPr/>
      <dgm:t>
        <a:bodyPr/>
        <a:lstStyle/>
        <a:p>
          <a:endParaRPr lang="en-GB"/>
        </a:p>
      </dgm:t>
    </dgm:pt>
    <dgm:pt modelId="{ED7A5074-618E-4E86-823D-A7ABCADECB97}" type="pres">
      <dgm:prSet presAssocID="{7E91A5E3-35A1-44EB-834D-9BA93A82FB1D}" presName="childText" presStyleLbl="conFgAcc1" presStyleIdx="0" presStyleCnt="4">
        <dgm:presLayoutVars>
          <dgm:bulletEnabled val="1"/>
        </dgm:presLayoutVars>
      </dgm:prSet>
      <dgm:spPr/>
      <dgm:t>
        <a:bodyPr/>
        <a:lstStyle/>
        <a:p>
          <a:endParaRPr lang="en-GB"/>
        </a:p>
      </dgm:t>
    </dgm:pt>
    <dgm:pt modelId="{CD33B381-C097-43CF-A595-4CA26A375C46}" type="pres">
      <dgm:prSet presAssocID="{5CCAB010-BE2D-46CB-8852-B41084320773}" presName="spaceBetweenRectangles" presStyleCnt="0"/>
      <dgm:spPr/>
      <dgm:t>
        <a:bodyPr/>
        <a:lstStyle/>
        <a:p>
          <a:endParaRPr lang="en-GB"/>
        </a:p>
      </dgm:t>
    </dgm:pt>
    <dgm:pt modelId="{F7CA6A0C-1E7C-4679-ABD7-2FA4C4A52EE6}" type="pres">
      <dgm:prSet presAssocID="{74158428-1183-4C97-99C7-6F4926D6B4FA}" presName="parentLin" presStyleCnt="0"/>
      <dgm:spPr/>
      <dgm:t>
        <a:bodyPr/>
        <a:lstStyle/>
        <a:p>
          <a:endParaRPr lang="en-GB"/>
        </a:p>
      </dgm:t>
    </dgm:pt>
    <dgm:pt modelId="{7DEC9977-7FDF-46B2-9D1C-BF13851C953B}" type="pres">
      <dgm:prSet presAssocID="{74158428-1183-4C97-99C7-6F4926D6B4FA}" presName="parentLeftMargin" presStyleLbl="node1" presStyleIdx="0" presStyleCnt="4"/>
      <dgm:spPr/>
      <dgm:t>
        <a:bodyPr/>
        <a:lstStyle/>
        <a:p>
          <a:endParaRPr lang="en-GB"/>
        </a:p>
      </dgm:t>
    </dgm:pt>
    <dgm:pt modelId="{EA1B1487-0260-4A91-AA1C-0AAC0BEF4E98}" type="pres">
      <dgm:prSet presAssocID="{74158428-1183-4C97-99C7-6F4926D6B4FA}" presName="parentText" presStyleLbl="node1" presStyleIdx="1" presStyleCnt="4">
        <dgm:presLayoutVars>
          <dgm:chMax val="0"/>
          <dgm:bulletEnabled val="1"/>
        </dgm:presLayoutVars>
      </dgm:prSet>
      <dgm:spPr/>
      <dgm:t>
        <a:bodyPr/>
        <a:lstStyle/>
        <a:p>
          <a:endParaRPr lang="en-GB"/>
        </a:p>
      </dgm:t>
    </dgm:pt>
    <dgm:pt modelId="{C604F0C8-69B6-41A2-B815-98DD9373DC13}" type="pres">
      <dgm:prSet presAssocID="{74158428-1183-4C97-99C7-6F4926D6B4FA}" presName="negativeSpace" presStyleCnt="0"/>
      <dgm:spPr/>
      <dgm:t>
        <a:bodyPr/>
        <a:lstStyle/>
        <a:p>
          <a:endParaRPr lang="en-GB"/>
        </a:p>
      </dgm:t>
    </dgm:pt>
    <dgm:pt modelId="{B6B36957-80EF-407B-AAA8-395C49E1540A}" type="pres">
      <dgm:prSet presAssocID="{74158428-1183-4C97-99C7-6F4926D6B4FA}" presName="childText" presStyleLbl="conFgAcc1" presStyleIdx="1" presStyleCnt="4">
        <dgm:presLayoutVars>
          <dgm:bulletEnabled val="1"/>
        </dgm:presLayoutVars>
      </dgm:prSet>
      <dgm:spPr/>
      <dgm:t>
        <a:bodyPr/>
        <a:lstStyle/>
        <a:p>
          <a:endParaRPr lang="en-GB"/>
        </a:p>
      </dgm:t>
    </dgm:pt>
    <dgm:pt modelId="{B94CF63F-A290-47E4-8097-15ECCA7B2986}" type="pres">
      <dgm:prSet presAssocID="{74166176-A9BA-40E4-AA7B-BF288F72B695}" presName="spaceBetweenRectangles" presStyleCnt="0"/>
      <dgm:spPr/>
      <dgm:t>
        <a:bodyPr/>
        <a:lstStyle/>
        <a:p>
          <a:endParaRPr lang="en-GB"/>
        </a:p>
      </dgm:t>
    </dgm:pt>
    <dgm:pt modelId="{20CAE5C4-56D4-468D-A0CA-92E704A7C4BF}" type="pres">
      <dgm:prSet presAssocID="{0CC8AA7C-D1B5-4C43-845D-BD1DCF88CF5C}" presName="parentLin" presStyleCnt="0"/>
      <dgm:spPr/>
      <dgm:t>
        <a:bodyPr/>
        <a:lstStyle/>
        <a:p>
          <a:endParaRPr lang="en-GB"/>
        </a:p>
      </dgm:t>
    </dgm:pt>
    <dgm:pt modelId="{2894C550-4049-49B7-B0B3-1BA46757093C}" type="pres">
      <dgm:prSet presAssocID="{0CC8AA7C-D1B5-4C43-845D-BD1DCF88CF5C}" presName="parentLeftMargin" presStyleLbl="node1" presStyleIdx="1" presStyleCnt="4"/>
      <dgm:spPr/>
      <dgm:t>
        <a:bodyPr/>
        <a:lstStyle/>
        <a:p>
          <a:endParaRPr lang="en-GB"/>
        </a:p>
      </dgm:t>
    </dgm:pt>
    <dgm:pt modelId="{9E3CE19C-D3B7-4EAF-B1C7-AF7B23F53DDF}" type="pres">
      <dgm:prSet presAssocID="{0CC8AA7C-D1B5-4C43-845D-BD1DCF88CF5C}" presName="parentText" presStyleLbl="node1" presStyleIdx="2" presStyleCnt="4">
        <dgm:presLayoutVars>
          <dgm:chMax val="0"/>
          <dgm:bulletEnabled val="1"/>
        </dgm:presLayoutVars>
      </dgm:prSet>
      <dgm:spPr/>
      <dgm:t>
        <a:bodyPr/>
        <a:lstStyle/>
        <a:p>
          <a:endParaRPr lang="en-GB"/>
        </a:p>
      </dgm:t>
    </dgm:pt>
    <dgm:pt modelId="{359AD26D-44F3-4AC8-9CEF-46B276DF9D99}" type="pres">
      <dgm:prSet presAssocID="{0CC8AA7C-D1B5-4C43-845D-BD1DCF88CF5C}" presName="negativeSpace" presStyleCnt="0"/>
      <dgm:spPr/>
      <dgm:t>
        <a:bodyPr/>
        <a:lstStyle/>
        <a:p>
          <a:endParaRPr lang="en-GB"/>
        </a:p>
      </dgm:t>
    </dgm:pt>
    <dgm:pt modelId="{DBDACFE3-14F2-4F29-8B4B-0F82C200D4DB}" type="pres">
      <dgm:prSet presAssocID="{0CC8AA7C-D1B5-4C43-845D-BD1DCF88CF5C}" presName="childText" presStyleLbl="conFgAcc1" presStyleIdx="2" presStyleCnt="4">
        <dgm:presLayoutVars>
          <dgm:bulletEnabled val="1"/>
        </dgm:presLayoutVars>
      </dgm:prSet>
      <dgm:spPr/>
      <dgm:t>
        <a:bodyPr/>
        <a:lstStyle/>
        <a:p>
          <a:endParaRPr lang="en-GB"/>
        </a:p>
      </dgm:t>
    </dgm:pt>
    <dgm:pt modelId="{BF04E0C4-9E5E-435E-947C-1B565BDE0308}" type="pres">
      <dgm:prSet presAssocID="{3E009018-B963-4854-AA2E-095A4E7EAE8A}" presName="spaceBetweenRectangles" presStyleCnt="0"/>
      <dgm:spPr/>
      <dgm:t>
        <a:bodyPr/>
        <a:lstStyle/>
        <a:p>
          <a:endParaRPr lang="en-GB"/>
        </a:p>
      </dgm:t>
    </dgm:pt>
    <dgm:pt modelId="{AEAE2EAE-16F8-4C6E-9E05-624037B09986}" type="pres">
      <dgm:prSet presAssocID="{28E5EC48-88C0-4344-9CFB-AF647DCEA3C7}" presName="parentLin" presStyleCnt="0"/>
      <dgm:spPr/>
      <dgm:t>
        <a:bodyPr/>
        <a:lstStyle/>
        <a:p>
          <a:endParaRPr lang="en-GB"/>
        </a:p>
      </dgm:t>
    </dgm:pt>
    <dgm:pt modelId="{342FA50F-F6BC-4FF7-B0F8-26497CE41A45}" type="pres">
      <dgm:prSet presAssocID="{28E5EC48-88C0-4344-9CFB-AF647DCEA3C7}" presName="parentLeftMargin" presStyleLbl="node1" presStyleIdx="2" presStyleCnt="4"/>
      <dgm:spPr/>
      <dgm:t>
        <a:bodyPr/>
        <a:lstStyle/>
        <a:p>
          <a:endParaRPr lang="en-GB"/>
        </a:p>
      </dgm:t>
    </dgm:pt>
    <dgm:pt modelId="{55DDAED4-4DA9-46AD-A86F-2D28ED119D85}" type="pres">
      <dgm:prSet presAssocID="{28E5EC48-88C0-4344-9CFB-AF647DCEA3C7}" presName="parentText" presStyleLbl="node1" presStyleIdx="3" presStyleCnt="4">
        <dgm:presLayoutVars>
          <dgm:chMax val="0"/>
          <dgm:bulletEnabled val="1"/>
        </dgm:presLayoutVars>
      </dgm:prSet>
      <dgm:spPr/>
      <dgm:t>
        <a:bodyPr/>
        <a:lstStyle/>
        <a:p>
          <a:endParaRPr lang="en-GB"/>
        </a:p>
      </dgm:t>
    </dgm:pt>
    <dgm:pt modelId="{2E0BE649-6DEE-4E3B-A1BB-0CAFB413FD9F}" type="pres">
      <dgm:prSet presAssocID="{28E5EC48-88C0-4344-9CFB-AF647DCEA3C7}" presName="negativeSpace" presStyleCnt="0"/>
      <dgm:spPr/>
      <dgm:t>
        <a:bodyPr/>
        <a:lstStyle/>
        <a:p>
          <a:endParaRPr lang="en-GB"/>
        </a:p>
      </dgm:t>
    </dgm:pt>
    <dgm:pt modelId="{9E21EDD9-CFF6-4969-B3FF-E755D411C3DB}" type="pres">
      <dgm:prSet presAssocID="{28E5EC48-88C0-4344-9CFB-AF647DCEA3C7}" presName="childText" presStyleLbl="conFgAcc1" presStyleIdx="3" presStyleCnt="4">
        <dgm:presLayoutVars>
          <dgm:bulletEnabled val="1"/>
        </dgm:presLayoutVars>
      </dgm:prSet>
      <dgm:spPr/>
      <dgm:t>
        <a:bodyPr/>
        <a:lstStyle/>
        <a:p>
          <a:endParaRPr lang="en-GB"/>
        </a:p>
      </dgm:t>
    </dgm:pt>
  </dgm:ptLst>
  <dgm:cxnLst>
    <dgm:cxn modelId="{571BCFF3-A1E7-4304-B1D5-14DE1537170D}" type="presOf" srcId="{3E15EA5B-CB95-484E-A343-98C6E660CE9D}" destId="{DBDACFE3-14F2-4F29-8B4B-0F82C200D4DB}" srcOrd="0" destOrd="1" presId="urn:microsoft.com/office/officeart/2005/8/layout/list1"/>
    <dgm:cxn modelId="{B855781F-3292-4ACA-AF8B-59183A56F6D9}" type="presOf" srcId="{623E7A81-2968-46F8-9592-544CC1B88F54}" destId="{ED7A5074-618E-4E86-823D-A7ABCADECB97}" srcOrd="0" destOrd="0" presId="urn:microsoft.com/office/officeart/2005/8/layout/list1"/>
    <dgm:cxn modelId="{F73B8F99-8A60-4D18-8BB0-4CB6BCDBEDD5}" type="presOf" srcId="{FEFEB9CB-F441-4B1C-928B-D235DAA70D75}" destId="{9E21EDD9-CFF6-4969-B3FF-E755D411C3DB}" srcOrd="0" destOrd="2" presId="urn:microsoft.com/office/officeart/2005/8/layout/list1"/>
    <dgm:cxn modelId="{2900B8DD-85C8-40F4-A640-A063D0C4FB86}" type="presOf" srcId="{CAEC6D2F-4F59-409D-9040-6884ED7B5610}" destId="{4912ED35-3554-42C9-A991-0C82966DAC0C}" srcOrd="0" destOrd="0" presId="urn:microsoft.com/office/officeart/2005/8/layout/list1"/>
    <dgm:cxn modelId="{CD7DA01D-949B-425C-9D25-8B9EF1B876F6}" type="presOf" srcId="{F0E7B545-F582-49BD-907C-B684BDF0D3E1}" destId="{B6B36957-80EF-407B-AAA8-395C49E1540A}" srcOrd="0" destOrd="1" presId="urn:microsoft.com/office/officeart/2005/8/layout/list1"/>
    <dgm:cxn modelId="{81665894-3A29-43BE-91F5-CDAA04A5AD56}" type="presOf" srcId="{A2C020B7-D079-49B3-8AF7-34EE94375E56}" destId="{9E21EDD9-CFF6-4969-B3FF-E755D411C3DB}" srcOrd="0" destOrd="0" presId="urn:microsoft.com/office/officeart/2005/8/layout/list1"/>
    <dgm:cxn modelId="{0FAE82C2-B003-4161-8FC1-276371D7EF3C}" type="presOf" srcId="{87745492-79CD-480C-8EF4-15BF9CFA6195}" destId="{B6B36957-80EF-407B-AAA8-395C49E1540A}" srcOrd="0" destOrd="2" presId="urn:microsoft.com/office/officeart/2005/8/layout/list1"/>
    <dgm:cxn modelId="{7D0AA68F-42C7-4A0C-9289-30E36759A988}" type="presOf" srcId="{22028458-1FAC-4973-AB78-0AF07F567FDB}" destId="{9E21EDD9-CFF6-4969-B3FF-E755D411C3DB}" srcOrd="0" destOrd="1" presId="urn:microsoft.com/office/officeart/2005/8/layout/list1"/>
    <dgm:cxn modelId="{2F95D991-1122-4ACA-A8D3-048AE0E0B591}" type="presOf" srcId="{74158428-1183-4C97-99C7-6F4926D6B4FA}" destId="{EA1B1487-0260-4A91-AA1C-0AAC0BEF4E98}" srcOrd="1" destOrd="0" presId="urn:microsoft.com/office/officeart/2005/8/layout/list1"/>
    <dgm:cxn modelId="{D9629645-2E5E-4CC4-A16D-0670D237CAFD}" srcId="{0CC8AA7C-D1B5-4C43-845D-BD1DCF88CF5C}" destId="{AD1BDD33-D416-457A-B5D1-355C2727E3F5}" srcOrd="2" destOrd="0" parTransId="{D051A8C0-43E1-47CA-88D2-D6D13EA24B1F}" sibTransId="{03C471A0-CAB6-44E7-9A1C-26955FCE482E}"/>
    <dgm:cxn modelId="{E627C32E-049C-4905-952F-8166EF16A396}" type="presOf" srcId="{7E91A5E3-35A1-44EB-834D-9BA93A82FB1D}" destId="{34F27D14-58D7-4D68-B18B-083B886DD224}" srcOrd="0" destOrd="0" presId="urn:microsoft.com/office/officeart/2005/8/layout/list1"/>
    <dgm:cxn modelId="{ED59B707-D62A-44FB-ABCF-C5E0DC26D965}" srcId="{74158428-1183-4C97-99C7-6F4926D6B4FA}" destId="{87745492-79CD-480C-8EF4-15BF9CFA6195}" srcOrd="2" destOrd="0" parTransId="{BC9402D6-E7C0-412D-BF75-A075E096A381}" sibTransId="{B7D14357-D7E9-403C-911A-39DBB82BB404}"/>
    <dgm:cxn modelId="{3D7A468A-5A89-4B78-A517-E6E280917511}" srcId="{7E91A5E3-35A1-44EB-834D-9BA93A82FB1D}" destId="{0D349880-3A4A-4753-924D-27A17F790764}" srcOrd="1" destOrd="0" parTransId="{08999792-AA8C-47CE-8AF7-CFFF6A280B4F}" sibTransId="{4508FC07-E351-47D1-A6FD-572412F5B1A1}"/>
    <dgm:cxn modelId="{5F8A5F68-9DF1-4024-8404-F97F9F1A8509}" type="presOf" srcId="{666C87CB-BE5B-4E5E-9DAB-1A91BCA33836}" destId="{DBDACFE3-14F2-4F29-8B4B-0F82C200D4DB}" srcOrd="0" destOrd="0" presId="urn:microsoft.com/office/officeart/2005/8/layout/list1"/>
    <dgm:cxn modelId="{90C38FDB-396A-41EB-8CF6-98846BC0BDEF}" type="presOf" srcId="{0D349880-3A4A-4753-924D-27A17F790764}" destId="{ED7A5074-618E-4E86-823D-A7ABCADECB97}" srcOrd="0" destOrd="1" presId="urn:microsoft.com/office/officeart/2005/8/layout/list1"/>
    <dgm:cxn modelId="{E8026157-C607-4E6F-A9C6-4476C742E236}" type="presOf" srcId="{0CC8AA7C-D1B5-4C43-845D-BD1DCF88CF5C}" destId="{2894C550-4049-49B7-B0B3-1BA46757093C}" srcOrd="0" destOrd="0" presId="urn:microsoft.com/office/officeart/2005/8/layout/list1"/>
    <dgm:cxn modelId="{4D0E9659-3DBD-46B2-B41A-BD961E470BFB}" srcId="{CAEC6D2F-4F59-409D-9040-6884ED7B5610}" destId="{28E5EC48-88C0-4344-9CFB-AF647DCEA3C7}" srcOrd="3" destOrd="0" parTransId="{52E4DE73-8643-4505-9460-233D79FACE57}" sibTransId="{78B34CE5-510D-4010-814E-882FB08708C0}"/>
    <dgm:cxn modelId="{7DDB2E65-EEF1-46A7-9A78-009356A042BC}" srcId="{0CC8AA7C-D1B5-4C43-845D-BD1DCF88CF5C}" destId="{3E15EA5B-CB95-484E-A343-98C6E660CE9D}" srcOrd="1" destOrd="0" parTransId="{9289534F-A9A2-4E32-BFC0-D361E4E0CB03}" sibTransId="{21CADD41-15D4-430B-BADD-8D717ECC7F4F}"/>
    <dgm:cxn modelId="{032EDBBC-D1D7-4205-95E4-9673CECF58A9}" srcId="{74158428-1183-4C97-99C7-6F4926D6B4FA}" destId="{F0E7B545-F582-49BD-907C-B684BDF0D3E1}" srcOrd="1" destOrd="0" parTransId="{787B4251-1F1B-4E18-B3A7-7CEA20437503}" sibTransId="{34101E3A-9CEC-4032-A41A-D3F8FBF09B6D}"/>
    <dgm:cxn modelId="{09624F19-C9EA-4611-B648-7D5AC3C08D07}" srcId="{0CC8AA7C-D1B5-4C43-845D-BD1DCF88CF5C}" destId="{666C87CB-BE5B-4E5E-9DAB-1A91BCA33836}" srcOrd="0" destOrd="0" parTransId="{E1146462-B5C0-4331-9051-A4AC408D6B29}" sibTransId="{D341B778-6E23-4848-B635-7997D2E5A982}"/>
    <dgm:cxn modelId="{B103F9E3-6FEF-4588-8B42-3888F353CA8C}" srcId="{74158428-1183-4C97-99C7-6F4926D6B4FA}" destId="{7F76D0EF-48C2-441D-9107-E79556DB8B7A}" srcOrd="0" destOrd="0" parTransId="{A284F0C8-F8E8-46AD-A9EC-B5EA4A6C9E2F}" sibTransId="{6AC0074F-B9CF-4F14-A3FB-53775C3CD9F6}"/>
    <dgm:cxn modelId="{FB63DED8-A658-4320-9F19-915FBBB05CE8}" srcId="{7E91A5E3-35A1-44EB-834D-9BA93A82FB1D}" destId="{623E7A81-2968-46F8-9592-544CC1B88F54}" srcOrd="0" destOrd="0" parTransId="{24DB47EB-E6E4-4A9C-B5CF-AA2D23F96716}" sibTransId="{54943FDF-DE65-43EA-AAEC-7D363FD01D2E}"/>
    <dgm:cxn modelId="{D8B8DC13-49AD-44E7-9685-E032C56C0411}" type="presOf" srcId="{28E5EC48-88C0-4344-9CFB-AF647DCEA3C7}" destId="{55DDAED4-4DA9-46AD-A86F-2D28ED119D85}" srcOrd="1" destOrd="0" presId="urn:microsoft.com/office/officeart/2005/8/layout/list1"/>
    <dgm:cxn modelId="{8B470CD6-445D-47CB-93C9-5B671A932153}" type="presOf" srcId="{7F76D0EF-48C2-441D-9107-E79556DB8B7A}" destId="{B6B36957-80EF-407B-AAA8-395C49E1540A}" srcOrd="0" destOrd="0" presId="urn:microsoft.com/office/officeart/2005/8/layout/list1"/>
    <dgm:cxn modelId="{F5F49EBF-5C4F-424F-A7AB-41EDDD211011}" srcId="{CAEC6D2F-4F59-409D-9040-6884ED7B5610}" destId="{0CC8AA7C-D1B5-4C43-845D-BD1DCF88CF5C}" srcOrd="2" destOrd="0" parTransId="{8D968115-F494-4F23-9223-33FBD9B98C2E}" sibTransId="{3E009018-B963-4854-AA2E-095A4E7EAE8A}"/>
    <dgm:cxn modelId="{B518F99A-5DE4-4133-BF55-FEAA6E4A293F}" srcId="{28E5EC48-88C0-4344-9CFB-AF647DCEA3C7}" destId="{A2C020B7-D079-49B3-8AF7-34EE94375E56}" srcOrd="0" destOrd="0" parTransId="{8150C97F-A83A-449A-862C-0C897A6C2ECD}" sibTransId="{D107C585-84A7-4DF9-9C84-C60ABF022F5B}"/>
    <dgm:cxn modelId="{4BFB7624-0FBA-4CB4-9D95-EBDD369ACFA7}" type="presOf" srcId="{AD1BDD33-D416-457A-B5D1-355C2727E3F5}" destId="{DBDACFE3-14F2-4F29-8B4B-0F82C200D4DB}" srcOrd="0" destOrd="2" presId="urn:microsoft.com/office/officeart/2005/8/layout/list1"/>
    <dgm:cxn modelId="{2D2C1450-D427-4364-BD51-081DE46D2168}" type="presOf" srcId="{0CC8AA7C-D1B5-4C43-845D-BD1DCF88CF5C}" destId="{9E3CE19C-D3B7-4EAF-B1C7-AF7B23F53DDF}" srcOrd="1" destOrd="0" presId="urn:microsoft.com/office/officeart/2005/8/layout/list1"/>
    <dgm:cxn modelId="{E031AB59-F65D-46BF-A3E6-C4BD17072D8F}" type="presOf" srcId="{74158428-1183-4C97-99C7-6F4926D6B4FA}" destId="{7DEC9977-7FDF-46B2-9D1C-BF13851C953B}" srcOrd="0" destOrd="0" presId="urn:microsoft.com/office/officeart/2005/8/layout/list1"/>
    <dgm:cxn modelId="{D8C579CA-FB2B-4C39-9AD9-42B971F54777}" type="presOf" srcId="{28E5EC48-88C0-4344-9CFB-AF647DCEA3C7}" destId="{342FA50F-F6BC-4FF7-B0F8-26497CE41A45}" srcOrd="0" destOrd="0" presId="urn:microsoft.com/office/officeart/2005/8/layout/list1"/>
    <dgm:cxn modelId="{883A1F71-D7DA-46F5-8805-A64584CB954D}" type="presOf" srcId="{7E91A5E3-35A1-44EB-834D-9BA93A82FB1D}" destId="{6D293CF1-9BCC-43D6-AABB-2FDF91BDCB52}" srcOrd="1" destOrd="0" presId="urn:microsoft.com/office/officeart/2005/8/layout/list1"/>
    <dgm:cxn modelId="{B0D4BFB4-F7F6-41D3-98E9-CA4D90F9040A}" srcId="{CAEC6D2F-4F59-409D-9040-6884ED7B5610}" destId="{7E91A5E3-35A1-44EB-834D-9BA93A82FB1D}" srcOrd="0" destOrd="0" parTransId="{5711E309-3F3C-4D63-80B3-750E81B2C147}" sibTransId="{5CCAB010-BE2D-46CB-8852-B41084320773}"/>
    <dgm:cxn modelId="{CBC534EB-A2EA-45A1-89CA-22AFF64FEFDC}" srcId="{28E5EC48-88C0-4344-9CFB-AF647DCEA3C7}" destId="{FEFEB9CB-F441-4B1C-928B-D235DAA70D75}" srcOrd="2" destOrd="0" parTransId="{2ED00F12-0D43-40A5-8194-0A72726FFD48}" sibTransId="{7B64FF7C-D29F-4CC7-827C-569EAE0D0EC6}"/>
    <dgm:cxn modelId="{D2BB05B1-CB16-40A3-A559-BD6CF492E71B}" srcId="{CAEC6D2F-4F59-409D-9040-6884ED7B5610}" destId="{74158428-1183-4C97-99C7-6F4926D6B4FA}" srcOrd="1" destOrd="0" parTransId="{47A43B10-6E8C-444F-89C2-926A6B57B001}" sibTransId="{74166176-A9BA-40E4-AA7B-BF288F72B695}"/>
    <dgm:cxn modelId="{5FA30493-CC84-44C4-9B98-2375CF4B91C3}" srcId="{28E5EC48-88C0-4344-9CFB-AF647DCEA3C7}" destId="{22028458-1FAC-4973-AB78-0AF07F567FDB}" srcOrd="1" destOrd="0" parTransId="{ABE9EC00-57C8-42D0-8A13-F4B2C80B2000}" sibTransId="{F63C6545-F97A-4A53-842B-F56012CAA4E7}"/>
    <dgm:cxn modelId="{7A332153-C785-45EF-93F2-331EE6117D87}" type="presParOf" srcId="{4912ED35-3554-42C9-A991-0C82966DAC0C}" destId="{E5C9A8DB-32FA-45B8-A6AB-90756A40A468}" srcOrd="0" destOrd="0" presId="urn:microsoft.com/office/officeart/2005/8/layout/list1"/>
    <dgm:cxn modelId="{9B937C8B-1473-4BFA-B378-AA70A2111585}" type="presParOf" srcId="{E5C9A8DB-32FA-45B8-A6AB-90756A40A468}" destId="{34F27D14-58D7-4D68-B18B-083B886DD224}" srcOrd="0" destOrd="0" presId="urn:microsoft.com/office/officeart/2005/8/layout/list1"/>
    <dgm:cxn modelId="{CDBB782E-9C97-4B8C-8F34-69D8B8C1DAC3}" type="presParOf" srcId="{E5C9A8DB-32FA-45B8-A6AB-90756A40A468}" destId="{6D293CF1-9BCC-43D6-AABB-2FDF91BDCB52}" srcOrd="1" destOrd="0" presId="urn:microsoft.com/office/officeart/2005/8/layout/list1"/>
    <dgm:cxn modelId="{464C469E-F5C0-4158-99EA-F20BD38707DE}" type="presParOf" srcId="{4912ED35-3554-42C9-A991-0C82966DAC0C}" destId="{628CED6F-80D5-4B37-BF28-8B1178F60E3D}" srcOrd="1" destOrd="0" presId="urn:microsoft.com/office/officeart/2005/8/layout/list1"/>
    <dgm:cxn modelId="{BCD756E7-E0D5-43B6-8BFE-60FE7C96DBC1}" type="presParOf" srcId="{4912ED35-3554-42C9-A991-0C82966DAC0C}" destId="{ED7A5074-618E-4E86-823D-A7ABCADECB97}" srcOrd="2" destOrd="0" presId="urn:microsoft.com/office/officeart/2005/8/layout/list1"/>
    <dgm:cxn modelId="{A82B50FC-0697-4FFB-9094-F29E73073266}" type="presParOf" srcId="{4912ED35-3554-42C9-A991-0C82966DAC0C}" destId="{CD33B381-C097-43CF-A595-4CA26A375C46}" srcOrd="3" destOrd="0" presId="urn:microsoft.com/office/officeart/2005/8/layout/list1"/>
    <dgm:cxn modelId="{99CD25DB-96DE-4062-BBAC-312F3164ED61}" type="presParOf" srcId="{4912ED35-3554-42C9-A991-0C82966DAC0C}" destId="{F7CA6A0C-1E7C-4679-ABD7-2FA4C4A52EE6}" srcOrd="4" destOrd="0" presId="urn:microsoft.com/office/officeart/2005/8/layout/list1"/>
    <dgm:cxn modelId="{E1BF36C5-778F-44E3-AFD7-C52CBBF047A6}" type="presParOf" srcId="{F7CA6A0C-1E7C-4679-ABD7-2FA4C4A52EE6}" destId="{7DEC9977-7FDF-46B2-9D1C-BF13851C953B}" srcOrd="0" destOrd="0" presId="urn:microsoft.com/office/officeart/2005/8/layout/list1"/>
    <dgm:cxn modelId="{7EAC7563-E060-44C7-B277-09B639689E1D}" type="presParOf" srcId="{F7CA6A0C-1E7C-4679-ABD7-2FA4C4A52EE6}" destId="{EA1B1487-0260-4A91-AA1C-0AAC0BEF4E98}" srcOrd="1" destOrd="0" presId="urn:microsoft.com/office/officeart/2005/8/layout/list1"/>
    <dgm:cxn modelId="{136735A4-3074-47A1-8215-9F092C773B35}" type="presParOf" srcId="{4912ED35-3554-42C9-A991-0C82966DAC0C}" destId="{C604F0C8-69B6-41A2-B815-98DD9373DC13}" srcOrd="5" destOrd="0" presId="urn:microsoft.com/office/officeart/2005/8/layout/list1"/>
    <dgm:cxn modelId="{5DF174FA-0136-496B-8C05-3AE54CA1565B}" type="presParOf" srcId="{4912ED35-3554-42C9-A991-0C82966DAC0C}" destId="{B6B36957-80EF-407B-AAA8-395C49E1540A}" srcOrd="6" destOrd="0" presId="urn:microsoft.com/office/officeart/2005/8/layout/list1"/>
    <dgm:cxn modelId="{EDDA2515-5C6B-4D5B-942E-854E3CAF4C8C}" type="presParOf" srcId="{4912ED35-3554-42C9-A991-0C82966DAC0C}" destId="{B94CF63F-A290-47E4-8097-15ECCA7B2986}" srcOrd="7" destOrd="0" presId="urn:microsoft.com/office/officeart/2005/8/layout/list1"/>
    <dgm:cxn modelId="{0655307C-B3F0-446E-88AA-6D473B00C826}" type="presParOf" srcId="{4912ED35-3554-42C9-A991-0C82966DAC0C}" destId="{20CAE5C4-56D4-468D-A0CA-92E704A7C4BF}" srcOrd="8" destOrd="0" presId="urn:microsoft.com/office/officeart/2005/8/layout/list1"/>
    <dgm:cxn modelId="{F7E7D932-D8BB-46A1-BE9F-C13EBABB955B}" type="presParOf" srcId="{20CAE5C4-56D4-468D-A0CA-92E704A7C4BF}" destId="{2894C550-4049-49B7-B0B3-1BA46757093C}" srcOrd="0" destOrd="0" presId="urn:microsoft.com/office/officeart/2005/8/layout/list1"/>
    <dgm:cxn modelId="{785F71CF-B31E-444E-9B1C-F756DA9DF806}" type="presParOf" srcId="{20CAE5C4-56D4-468D-A0CA-92E704A7C4BF}" destId="{9E3CE19C-D3B7-4EAF-B1C7-AF7B23F53DDF}" srcOrd="1" destOrd="0" presId="urn:microsoft.com/office/officeart/2005/8/layout/list1"/>
    <dgm:cxn modelId="{5B9544D3-781B-456F-BE63-E435EFBF28E4}" type="presParOf" srcId="{4912ED35-3554-42C9-A991-0C82966DAC0C}" destId="{359AD26D-44F3-4AC8-9CEF-46B276DF9D99}" srcOrd="9" destOrd="0" presId="urn:microsoft.com/office/officeart/2005/8/layout/list1"/>
    <dgm:cxn modelId="{68095029-E423-4498-9DB7-2775B58C9C5E}" type="presParOf" srcId="{4912ED35-3554-42C9-A991-0C82966DAC0C}" destId="{DBDACFE3-14F2-4F29-8B4B-0F82C200D4DB}" srcOrd="10" destOrd="0" presId="urn:microsoft.com/office/officeart/2005/8/layout/list1"/>
    <dgm:cxn modelId="{33D6256E-759C-45B7-A2B9-F7400A316A2F}" type="presParOf" srcId="{4912ED35-3554-42C9-A991-0C82966DAC0C}" destId="{BF04E0C4-9E5E-435E-947C-1B565BDE0308}" srcOrd="11" destOrd="0" presId="urn:microsoft.com/office/officeart/2005/8/layout/list1"/>
    <dgm:cxn modelId="{752C59CC-A2FC-4666-9C4D-71B4D4C07A45}" type="presParOf" srcId="{4912ED35-3554-42C9-A991-0C82966DAC0C}" destId="{AEAE2EAE-16F8-4C6E-9E05-624037B09986}" srcOrd="12" destOrd="0" presId="urn:microsoft.com/office/officeart/2005/8/layout/list1"/>
    <dgm:cxn modelId="{78717D99-BF73-45DE-B090-6D6C1021DD09}" type="presParOf" srcId="{AEAE2EAE-16F8-4C6E-9E05-624037B09986}" destId="{342FA50F-F6BC-4FF7-B0F8-26497CE41A45}" srcOrd="0" destOrd="0" presId="urn:microsoft.com/office/officeart/2005/8/layout/list1"/>
    <dgm:cxn modelId="{1EEA6221-AFD3-45CA-8963-F6A6D1F54D5A}" type="presParOf" srcId="{AEAE2EAE-16F8-4C6E-9E05-624037B09986}" destId="{55DDAED4-4DA9-46AD-A86F-2D28ED119D85}" srcOrd="1" destOrd="0" presId="urn:microsoft.com/office/officeart/2005/8/layout/list1"/>
    <dgm:cxn modelId="{7D8C760A-411A-4C9D-B1D2-B4FA344FF3EE}" type="presParOf" srcId="{4912ED35-3554-42C9-A991-0C82966DAC0C}" destId="{2E0BE649-6DEE-4E3B-A1BB-0CAFB413FD9F}" srcOrd="13" destOrd="0" presId="urn:microsoft.com/office/officeart/2005/8/layout/list1"/>
    <dgm:cxn modelId="{89BFEC95-CAF8-42ED-A48F-F884EDA51255}" type="presParOf" srcId="{4912ED35-3554-42C9-A991-0C82966DAC0C}" destId="{9E21EDD9-CFF6-4969-B3FF-E755D411C3D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F0079F-9C08-4100-95B1-6C646ECC0E1B}" type="doc">
      <dgm:prSet loTypeId="urn:microsoft.com/office/officeart/2005/8/layout/radial1" loCatId="cycle" qsTypeId="urn:microsoft.com/office/officeart/2005/8/quickstyle/3d3" qsCatId="3D" csTypeId="urn:microsoft.com/office/officeart/2005/8/colors/colorful1" csCatId="colorful" phldr="1"/>
      <dgm:spPr/>
      <dgm:t>
        <a:bodyPr/>
        <a:lstStyle/>
        <a:p>
          <a:endParaRPr lang="en-GB"/>
        </a:p>
      </dgm:t>
    </dgm:pt>
    <dgm:pt modelId="{D769C9F5-3873-4D91-B07E-78CE26A550B5}">
      <dgm:prSet phldrT="[Text]"/>
      <dgm:spPr/>
      <dgm:t>
        <a:bodyPr/>
        <a:lstStyle/>
        <a:p>
          <a:r>
            <a:rPr lang="es-CL" noProof="0" dirty="0" smtClean="0"/>
            <a:t>Consideraciones</a:t>
          </a:r>
          <a:endParaRPr lang="es-CL" noProof="0" dirty="0"/>
        </a:p>
      </dgm:t>
    </dgm:pt>
    <dgm:pt modelId="{A4DC14F2-8888-484A-840C-2145E274469C}" type="parTrans" cxnId="{2C8022C3-D84C-4C99-9E6E-028ABF798FF3}">
      <dgm:prSet/>
      <dgm:spPr/>
      <dgm:t>
        <a:bodyPr/>
        <a:lstStyle/>
        <a:p>
          <a:endParaRPr lang="en-GB"/>
        </a:p>
      </dgm:t>
    </dgm:pt>
    <dgm:pt modelId="{D1099D18-5CAB-48E1-9B6E-F56F184EDE9A}" type="sibTrans" cxnId="{2C8022C3-D84C-4C99-9E6E-028ABF798FF3}">
      <dgm:prSet/>
      <dgm:spPr/>
      <dgm:t>
        <a:bodyPr/>
        <a:lstStyle/>
        <a:p>
          <a:endParaRPr lang="en-GB"/>
        </a:p>
      </dgm:t>
    </dgm:pt>
    <dgm:pt modelId="{B89976C2-16FA-49CC-B5CF-01C8929377F4}">
      <dgm:prSet phldrT="[Text]"/>
      <dgm:spPr/>
      <dgm:t>
        <a:bodyPr/>
        <a:lstStyle/>
        <a:p>
          <a:r>
            <a:rPr lang="es-CL" b="1" noProof="0" dirty="0" smtClean="0"/>
            <a:t>Entidades No Reguladas</a:t>
          </a:r>
          <a:endParaRPr lang="es-CL" b="1" noProof="0" dirty="0"/>
        </a:p>
      </dgm:t>
    </dgm:pt>
    <dgm:pt modelId="{57B51171-71B1-4A41-BAF4-08EA7AA246D5}" type="parTrans" cxnId="{9C9E28AC-6410-49CA-9AD0-9A331C4F92B1}">
      <dgm:prSet/>
      <dgm:spPr/>
      <dgm:t>
        <a:bodyPr/>
        <a:lstStyle/>
        <a:p>
          <a:endParaRPr lang="en-GB"/>
        </a:p>
      </dgm:t>
    </dgm:pt>
    <dgm:pt modelId="{F03CDB68-E150-41FA-ACDE-6A58D0946471}" type="sibTrans" cxnId="{9C9E28AC-6410-49CA-9AD0-9A331C4F92B1}">
      <dgm:prSet/>
      <dgm:spPr/>
      <dgm:t>
        <a:bodyPr/>
        <a:lstStyle/>
        <a:p>
          <a:endParaRPr lang="en-GB"/>
        </a:p>
      </dgm:t>
    </dgm:pt>
    <dgm:pt modelId="{8EF64360-1E0E-4B3A-9982-40566B0D3FF0}">
      <dgm:prSet phldrT="[Text]"/>
      <dgm:spPr/>
      <dgm:t>
        <a:bodyPr/>
        <a:lstStyle/>
        <a:p>
          <a:r>
            <a:rPr lang="es-CL" b="1" noProof="0" dirty="0" smtClean="0"/>
            <a:t>Múltiple Engranaje</a:t>
          </a:r>
          <a:endParaRPr lang="es-CL" b="1" noProof="0" dirty="0"/>
        </a:p>
      </dgm:t>
    </dgm:pt>
    <dgm:pt modelId="{4FAB2FF3-E6EF-4DC2-8C60-2343F6845F9B}" type="parTrans" cxnId="{70BE3C1D-50CE-4A71-A1FA-13FEFB11139A}">
      <dgm:prSet/>
      <dgm:spPr/>
      <dgm:t>
        <a:bodyPr/>
        <a:lstStyle/>
        <a:p>
          <a:endParaRPr lang="en-GB"/>
        </a:p>
      </dgm:t>
    </dgm:pt>
    <dgm:pt modelId="{2AEB2F4E-1BA0-4FF3-A9DB-F914544BD863}" type="sibTrans" cxnId="{70BE3C1D-50CE-4A71-A1FA-13FEFB11139A}">
      <dgm:prSet/>
      <dgm:spPr/>
      <dgm:t>
        <a:bodyPr/>
        <a:lstStyle/>
        <a:p>
          <a:endParaRPr lang="en-GB"/>
        </a:p>
      </dgm:t>
    </dgm:pt>
    <dgm:pt modelId="{8EEE752E-41F6-45BC-A1F2-30CB3A8855CC}">
      <dgm:prSet phldrT="[Text]"/>
      <dgm:spPr/>
      <dgm:t>
        <a:bodyPr/>
        <a:lstStyle/>
        <a:p>
          <a:r>
            <a:rPr lang="es-CL" b="1" noProof="0" dirty="0" smtClean="0"/>
            <a:t>Excesivo Efecto Multiplicador</a:t>
          </a:r>
          <a:endParaRPr lang="es-CL" b="1" noProof="0" dirty="0"/>
        </a:p>
      </dgm:t>
    </dgm:pt>
    <dgm:pt modelId="{53C167AD-EECF-4DEE-B08A-D45308C0DE01}" type="parTrans" cxnId="{D8AC9ED9-12EF-4608-99C3-E3553EEEA0B8}">
      <dgm:prSet/>
      <dgm:spPr/>
      <dgm:t>
        <a:bodyPr/>
        <a:lstStyle/>
        <a:p>
          <a:endParaRPr lang="en-GB"/>
        </a:p>
      </dgm:t>
    </dgm:pt>
    <dgm:pt modelId="{DE082777-36F8-476A-BB00-8448A70CBB5D}" type="sibTrans" cxnId="{D8AC9ED9-12EF-4608-99C3-E3553EEEA0B8}">
      <dgm:prSet/>
      <dgm:spPr/>
      <dgm:t>
        <a:bodyPr/>
        <a:lstStyle/>
        <a:p>
          <a:endParaRPr lang="en-GB"/>
        </a:p>
      </dgm:t>
    </dgm:pt>
    <dgm:pt modelId="{514E1CA4-103A-4C22-97F4-7E217FD54AD0}">
      <dgm:prSet phldrT="[Text]"/>
      <dgm:spPr/>
      <dgm:t>
        <a:bodyPr/>
        <a:lstStyle/>
        <a:p>
          <a:r>
            <a:rPr lang="es-CL" b="1" noProof="0" dirty="0" smtClean="0"/>
            <a:t>Intereses de Minoritarios</a:t>
          </a:r>
          <a:endParaRPr lang="es-CL" b="1" noProof="0" dirty="0"/>
        </a:p>
      </dgm:t>
    </dgm:pt>
    <dgm:pt modelId="{3BE85D4C-F04D-4880-AED7-EA494D1860E2}" type="parTrans" cxnId="{60517438-CA0C-49BA-B066-E8E0756E3C49}">
      <dgm:prSet/>
      <dgm:spPr/>
      <dgm:t>
        <a:bodyPr/>
        <a:lstStyle/>
        <a:p>
          <a:endParaRPr lang="en-GB"/>
        </a:p>
      </dgm:t>
    </dgm:pt>
    <dgm:pt modelId="{07FB6DAE-3F07-425E-AF4F-60F9FA2D8EFC}" type="sibTrans" cxnId="{60517438-CA0C-49BA-B066-E8E0756E3C49}">
      <dgm:prSet/>
      <dgm:spPr/>
      <dgm:t>
        <a:bodyPr/>
        <a:lstStyle/>
        <a:p>
          <a:endParaRPr lang="en-GB"/>
        </a:p>
      </dgm:t>
    </dgm:pt>
    <dgm:pt modelId="{B48F0BF1-3CD6-41CB-AE1C-4CFA8AD0DD34}">
      <dgm:prSet/>
      <dgm:spPr/>
      <dgm:t>
        <a:bodyPr/>
        <a:lstStyle/>
        <a:p>
          <a:r>
            <a:rPr lang="es-CL" b="1" noProof="0" dirty="0" smtClean="0"/>
            <a:t>Fungibilidad del Capital</a:t>
          </a:r>
          <a:endParaRPr lang="es-CL" b="1" noProof="0" dirty="0"/>
        </a:p>
      </dgm:t>
    </dgm:pt>
    <dgm:pt modelId="{966FE301-1D67-4611-8ECF-43DF0D05FB54}" type="parTrans" cxnId="{E3F7F3E2-3D36-4B60-A678-36FC2EF38D9A}">
      <dgm:prSet/>
      <dgm:spPr/>
      <dgm:t>
        <a:bodyPr/>
        <a:lstStyle/>
        <a:p>
          <a:endParaRPr lang="en-GB"/>
        </a:p>
      </dgm:t>
    </dgm:pt>
    <dgm:pt modelId="{41E0A506-CC68-4D6F-8103-B548A49ED543}" type="sibTrans" cxnId="{E3F7F3E2-3D36-4B60-A678-36FC2EF38D9A}">
      <dgm:prSet/>
      <dgm:spPr/>
      <dgm:t>
        <a:bodyPr/>
        <a:lstStyle/>
        <a:p>
          <a:endParaRPr lang="en-GB"/>
        </a:p>
      </dgm:t>
    </dgm:pt>
    <dgm:pt modelId="{2306325B-BDDB-41F6-9DC3-2489BD827F9A}" type="pres">
      <dgm:prSet presAssocID="{70F0079F-9C08-4100-95B1-6C646ECC0E1B}" presName="cycle" presStyleCnt="0">
        <dgm:presLayoutVars>
          <dgm:chMax val="1"/>
          <dgm:dir/>
          <dgm:animLvl val="ctr"/>
          <dgm:resizeHandles val="exact"/>
        </dgm:presLayoutVars>
      </dgm:prSet>
      <dgm:spPr/>
      <dgm:t>
        <a:bodyPr/>
        <a:lstStyle/>
        <a:p>
          <a:endParaRPr lang="en-GB"/>
        </a:p>
      </dgm:t>
    </dgm:pt>
    <dgm:pt modelId="{FB784FF4-64CA-492B-9711-C31F2A05973E}" type="pres">
      <dgm:prSet presAssocID="{D769C9F5-3873-4D91-B07E-78CE26A550B5}" presName="centerShape" presStyleLbl="node0" presStyleIdx="0" presStyleCnt="1" custScaleX="140420" custScaleY="105109"/>
      <dgm:spPr/>
      <dgm:t>
        <a:bodyPr/>
        <a:lstStyle/>
        <a:p>
          <a:endParaRPr lang="en-GB"/>
        </a:p>
      </dgm:t>
    </dgm:pt>
    <dgm:pt modelId="{015BF7CF-602D-48D6-9DB0-6F3A3F3FA27A}" type="pres">
      <dgm:prSet presAssocID="{57B51171-71B1-4A41-BAF4-08EA7AA246D5}" presName="Name9" presStyleLbl="parChTrans1D2" presStyleIdx="0" presStyleCnt="5"/>
      <dgm:spPr/>
      <dgm:t>
        <a:bodyPr/>
        <a:lstStyle/>
        <a:p>
          <a:endParaRPr lang="en-GB"/>
        </a:p>
      </dgm:t>
    </dgm:pt>
    <dgm:pt modelId="{F6A19689-ECF1-4777-87C0-CE0B8EAD94B7}" type="pres">
      <dgm:prSet presAssocID="{57B51171-71B1-4A41-BAF4-08EA7AA246D5}" presName="connTx" presStyleLbl="parChTrans1D2" presStyleIdx="0" presStyleCnt="5"/>
      <dgm:spPr/>
      <dgm:t>
        <a:bodyPr/>
        <a:lstStyle/>
        <a:p>
          <a:endParaRPr lang="en-GB"/>
        </a:p>
      </dgm:t>
    </dgm:pt>
    <dgm:pt modelId="{C04EE1F3-4F75-48F4-9D13-EBFB649EF539}" type="pres">
      <dgm:prSet presAssocID="{B89976C2-16FA-49CC-B5CF-01C8929377F4}" presName="node" presStyleLbl="node1" presStyleIdx="0" presStyleCnt="5">
        <dgm:presLayoutVars>
          <dgm:bulletEnabled val="1"/>
        </dgm:presLayoutVars>
      </dgm:prSet>
      <dgm:spPr/>
      <dgm:t>
        <a:bodyPr/>
        <a:lstStyle/>
        <a:p>
          <a:endParaRPr lang="en-GB"/>
        </a:p>
      </dgm:t>
    </dgm:pt>
    <dgm:pt modelId="{15C73575-A0E3-458F-A314-79C06109DF8A}" type="pres">
      <dgm:prSet presAssocID="{4FAB2FF3-E6EF-4DC2-8C60-2343F6845F9B}" presName="Name9" presStyleLbl="parChTrans1D2" presStyleIdx="1" presStyleCnt="5"/>
      <dgm:spPr/>
      <dgm:t>
        <a:bodyPr/>
        <a:lstStyle/>
        <a:p>
          <a:endParaRPr lang="en-GB"/>
        </a:p>
      </dgm:t>
    </dgm:pt>
    <dgm:pt modelId="{9AF15874-6BDF-426A-9DCC-37D7423FF11A}" type="pres">
      <dgm:prSet presAssocID="{4FAB2FF3-E6EF-4DC2-8C60-2343F6845F9B}" presName="connTx" presStyleLbl="parChTrans1D2" presStyleIdx="1" presStyleCnt="5"/>
      <dgm:spPr/>
      <dgm:t>
        <a:bodyPr/>
        <a:lstStyle/>
        <a:p>
          <a:endParaRPr lang="en-GB"/>
        </a:p>
      </dgm:t>
    </dgm:pt>
    <dgm:pt modelId="{9420BF68-BE39-46C5-B442-3032AC7D0E27}" type="pres">
      <dgm:prSet presAssocID="{8EF64360-1E0E-4B3A-9982-40566B0D3FF0}" presName="node" presStyleLbl="node1" presStyleIdx="1" presStyleCnt="5" custRadScaleRad="123015" custRadScaleInc="-6944">
        <dgm:presLayoutVars>
          <dgm:bulletEnabled val="1"/>
        </dgm:presLayoutVars>
      </dgm:prSet>
      <dgm:spPr/>
      <dgm:t>
        <a:bodyPr/>
        <a:lstStyle/>
        <a:p>
          <a:endParaRPr lang="en-GB"/>
        </a:p>
      </dgm:t>
    </dgm:pt>
    <dgm:pt modelId="{3F8840B5-6627-4405-8CE0-6D2FBAAFB643}" type="pres">
      <dgm:prSet presAssocID="{53C167AD-EECF-4DEE-B08A-D45308C0DE01}" presName="Name9" presStyleLbl="parChTrans1D2" presStyleIdx="2" presStyleCnt="5"/>
      <dgm:spPr/>
      <dgm:t>
        <a:bodyPr/>
        <a:lstStyle/>
        <a:p>
          <a:endParaRPr lang="en-GB"/>
        </a:p>
      </dgm:t>
    </dgm:pt>
    <dgm:pt modelId="{AC356EBB-C50B-434B-942E-2ECF6B9C21D7}" type="pres">
      <dgm:prSet presAssocID="{53C167AD-EECF-4DEE-B08A-D45308C0DE01}" presName="connTx" presStyleLbl="parChTrans1D2" presStyleIdx="2" presStyleCnt="5"/>
      <dgm:spPr/>
      <dgm:t>
        <a:bodyPr/>
        <a:lstStyle/>
        <a:p>
          <a:endParaRPr lang="en-GB"/>
        </a:p>
      </dgm:t>
    </dgm:pt>
    <dgm:pt modelId="{F4999D98-5E18-4C72-96D4-4C50F92F2E16}" type="pres">
      <dgm:prSet presAssocID="{8EEE752E-41F6-45BC-A1F2-30CB3A8855CC}" presName="node" presStyleLbl="node1" presStyleIdx="2" presStyleCnt="5" custRadScaleRad="121114" custRadScaleInc="-30529">
        <dgm:presLayoutVars>
          <dgm:bulletEnabled val="1"/>
        </dgm:presLayoutVars>
      </dgm:prSet>
      <dgm:spPr/>
      <dgm:t>
        <a:bodyPr/>
        <a:lstStyle/>
        <a:p>
          <a:endParaRPr lang="en-GB"/>
        </a:p>
      </dgm:t>
    </dgm:pt>
    <dgm:pt modelId="{AFB3B464-B5B6-46DC-81F4-6058BCC0E775}" type="pres">
      <dgm:prSet presAssocID="{966FE301-1D67-4611-8ECF-43DF0D05FB54}" presName="Name9" presStyleLbl="parChTrans1D2" presStyleIdx="3" presStyleCnt="5"/>
      <dgm:spPr/>
      <dgm:t>
        <a:bodyPr/>
        <a:lstStyle/>
        <a:p>
          <a:endParaRPr lang="en-GB"/>
        </a:p>
      </dgm:t>
    </dgm:pt>
    <dgm:pt modelId="{3BFE9306-6DD6-428A-AC37-08DC4A10B589}" type="pres">
      <dgm:prSet presAssocID="{966FE301-1D67-4611-8ECF-43DF0D05FB54}" presName="connTx" presStyleLbl="parChTrans1D2" presStyleIdx="3" presStyleCnt="5"/>
      <dgm:spPr/>
      <dgm:t>
        <a:bodyPr/>
        <a:lstStyle/>
        <a:p>
          <a:endParaRPr lang="en-GB"/>
        </a:p>
      </dgm:t>
    </dgm:pt>
    <dgm:pt modelId="{D42C3D59-156E-49D2-8FB7-821C53B4CED5}" type="pres">
      <dgm:prSet presAssocID="{B48F0BF1-3CD6-41CB-AE1C-4CFA8AD0DD34}" presName="node" presStyleLbl="node1" presStyleIdx="3" presStyleCnt="5" custRadScaleRad="116993" custRadScaleInc="25216">
        <dgm:presLayoutVars>
          <dgm:bulletEnabled val="1"/>
        </dgm:presLayoutVars>
      </dgm:prSet>
      <dgm:spPr/>
      <dgm:t>
        <a:bodyPr/>
        <a:lstStyle/>
        <a:p>
          <a:endParaRPr lang="en-GB"/>
        </a:p>
      </dgm:t>
    </dgm:pt>
    <dgm:pt modelId="{FF98A2E2-9D0D-4EB8-9BFA-77F00B84D42F}" type="pres">
      <dgm:prSet presAssocID="{3BE85D4C-F04D-4880-AED7-EA494D1860E2}" presName="Name9" presStyleLbl="parChTrans1D2" presStyleIdx="4" presStyleCnt="5"/>
      <dgm:spPr/>
      <dgm:t>
        <a:bodyPr/>
        <a:lstStyle/>
        <a:p>
          <a:endParaRPr lang="en-GB"/>
        </a:p>
      </dgm:t>
    </dgm:pt>
    <dgm:pt modelId="{861E8982-BBC0-4139-8AAD-3627A7E2080F}" type="pres">
      <dgm:prSet presAssocID="{3BE85D4C-F04D-4880-AED7-EA494D1860E2}" presName="connTx" presStyleLbl="parChTrans1D2" presStyleIdx="4" presStyleCnt="5"/>
      <dgm:spPr/>
      <dgm:t>
        <a:bodyPr/>
        <a:lstStyle/>
        <a:p>
          <a:endParaRPr lang="en-GB"/>
        </a:p>
      </dgm:t>
    </dgm:pt>
    <dgm:pt modelId="{78E010DC-49F2-465F-B021-9762AD0B34CF}" type="pres">
      <dgm:prSet presAssocID="{514E1CA4-103A-4C22-97F4-7E217FD54AD0}" presName="node" presStyleLbl="node1" presStyleIdx="4" presStyleCnt="5" custRadScaleRad="124791" custRadScaleInc="6098">
        <dgm:presLayoutVars>
          <dgm:bulletEnabled val="1"/>
        </dgm:presLayoutVars>
      </dgm:prSet>
      <dgm:spPr/>
      <dgm:t>
        <a:bodyPr/>
        <a:lstStyle/>
        <a:p>
          <a:endParaRPr lang="en-GB"/>
        </a:p>
      </dgm:t>
    </dgm:pt>
  </dgm:ptLst>
  <dgm:cxnLst>
    <dgm:cxn modelId="{F44B9758-3176-40A5-AA0A-46A6D7F5AF56}" type="presOf" srcId="{966FE301-1D67-4611-8ECF-43DF0D05FB54}" destId="{AFB3B464-B5B6-46DC-81F4-6058BCC0E775}" srcOrd="0" destOrd="0" presId="urn:microsoft.com/office/officeart/2005/8/layout/radial1"/>
    <dgm:cxn modelId="{E3F7F3E2-3D36-4B60-A678-36FC2EF38D9A}" srcId="{D769C9F5-3873-4D91-B07E-78CE26A550B5}" destId="{B48F0BF1-3CD6-41CB-AE1C-4CFA8AD0DD34}" srcOrd="3" destOrd="0" parTransId="{966FE301-1D67-4611-8ECF-43DF0D05FB54}" sibTransId="{41E0A506-CC68-4D6F-8103-B548A49ED543}"/>
    <dgm:cxn modelId="{70BE3C1D-50CE-4A71-A1FA-13FEFB11139A}" srcId="{D769C9F5-3873-4D91-B07E-78CE26A550B5}" destId="{8EF64360-1E0E-4B3A-9982-40566B0D3FF0}" srcOrd="1" destOrd="0" parTransId="{4FAB2FF3-E6EF-4DC2-8C60-2343F6845F9B}" sibTransId="{2AEB2F4E-1BA0-4FF3-A9DB-F914544BD863}"/>
    <dgm:cxn modelId="{BCC1B895-2F65-445D-9B29-C72884444BD3}" type="presOf" srcId="{514E1CA4-103A-4C22-97F4-7E217FD54AD0}" destId="{78E010DC-49F2-465F-B021-9762AD0B34CF}" srcOrd="0" destOrd="0" presId="urn:microsoft.com/office/officeart/2005/8/layout/radial1"/>
    <dgm:cxn modelId="{0E6161D7-2537-4EEC-A50E-5681A9F31215}" type="presOf" srcId="{8EF64360-1E0E-4B3A-9982-40566B0D3FF0}" destId="{9420BF68-BE39-46C5-B442-3032AC7D0E27}" srcOrd="0" destOrd="0" presId="urn:microsoft.com/office/officeart/2005/8/layout/radial1"/>
    <dgm:cxn modelId="{645BF5F2-5844-4E0E-BDD2-0D7A38E03AC1}" type="presOf" srcId="{70F0079F-9C08-4100-95B1-6C646ECC0E1B}" destId="{2306325B-BDDB-41F6-9DC3-2489BD827F9A}" srcOrd="0" destOrd="0" presId="urn:microsoft.com/office/officeart/2005/8/layout/radial1"/>
    <dgm:cxn modelId="{90EC9AB4-A16D-475D-87CA-40741C617DBE}" type="presOf" srcId="{8EEE752E-41F6-45BC-A1F2-30CB3A8855CC}" destId="{F4999D98-5E18-4C72-96D4-4C50F92F2E16}" srcOrd="0" destOrd="0" presId="urn:microsoft.com/office/officeart/2005/8/layout/radial1"/>
    <dgm:cxn modelId="{460C3077-E34F-4E49-856E-29185DE2ADA9}" type="presOf" srcId="{4FAB2FF3-E6EF-4DC2-8C60-2343F6845F9B}" destId="{9AF15874-6BDF-426A-9DCC-37D7423FF11A}" srcOrd="1" destOrd="0" presId="urn:microsoft.com/office/officeart/2005/8/layout/radial1"/>
    <dgm:cxn modelId="{D8AC9ED9-12EF-4608-99C3-E3553EEEA0B8}" srcId="{D769C9F5-3873-4D91-B07E-78CE26A550B5}" destId="{8EEE752E-41F6-45BC-A1F2-30CB3A8855CC}" srcOrd="2" destOrd="0" parTransId="{53C167AD-EECF-4DEE-B08A-D45308C0DE01}" sibTransId="{DE082777-36F8-476A-BB00-8448A70CBB5D}"/>
    <dgm:cxn modelId="{C7A3F7AC-0990-4A32-9F5A-55F552AC2B2F}" type="presOf" srcId="{4FAB2FF3-E6EF-4DC2-8C60-2343F6845F9B}" destId="{15C73575-A0E3-458F-A314-79C06109DF8A}" srcOrd="0" destOrd="0" presId="urn:microsoft.com/office/officeart/2005/8/layout/radial1"/>
    <dgm:cxn modelId="{371D1415-0090-4D02-AEA3-A0E3ACE07F90}" type="presOf" srcId="{3BE85D4C-F04D-4880-AED7-EA494D1860E2}" destId="{FF98A2E2-9D0D-4EB8-9BFA-77F00B84D42F}" srcOrd="0" destOrd="0" presId="urn:microsoft.com/office/officeart/2005/8/layout/radial1"/>
    <dgm:cxn modelId="{F63C9E1B-0E12-46F3-B593-5E6FD272CC8A}" type="presOf" srcId="{3BE85D4C-F04D-4880-AED7-EA494D1860E2}" destId="{861E8982-BBC0-4139-8AAD-3627A7E2080F}" srcOrd="1" destOrd="0" presId="urn:microsoft.com/office/officeart/2005/8/layout/radial1"/>
    <dgm:cxn modelId="{D0203F57-5DEA-4C1E-AAF8-DDF2770759E7}" type="presOf" srcId="{966FE301-1D67-4611-8ECF-43DF0D05FB54}" destId="{3BFE9306-6DD6-428A-AC37-08DC4A10B589}" srcOrd="1" destOrd="0" presId="urn:microsoft.com/office/officeart/2005/8/layout/radial1"/>
    <dgm:cxn modelId="{6A761ED1-22BD-43C5-947B-6C2E1C3EBDC3}" type="presOf" srcId="{53C167AD-EECF-4DEE-B08A-D45308C0DE01}" destId="{3F8840B5-6627-4405-8CE0-6D2FBAAFB643}" srcOrd="0" destOrd="0" presId="urn:microsoft.com/office/officeart/2005/8/layout/radial1"/>
    <dgm:cxn modelId="{2C8022C3-D84C-4C99-9E6E-028ABF798FF3}" srcId="{70F0079F-9C08-4100-95B1-6C646ECC0E1B}" destId="{D769C9F5-3873-4D91-B07E-78CE26A550B5}" srcOrd="0" destOrd="0" parTransId="{A4DC14F2-8888-484A-840C-2145E274469C}" sibTransId="{D1099D18-5CAB-48E1-9B6E-F56F184EDE9A}"/>
    <dgm:cxn modelId="{E05DE6F9-92BF-433A-A3C6-490D32DF1F12}" type="presOf" srcId="{D769C9F5-3873-4D91-B07E-78CE26A550B5}" destId="{FB784FF4-64CA-492B-9711-C31F2A05973E}" srcOrd="0" destOrd="0" presId="urn:microsoft.com/office/officeart/2005/8/layout/radial1"/>
    <dgm:cxn modelId="{FCCD4CE1-7EB5-4CF6-A105-A5D7C85D1A9A}" type="presOf" srcId="{B89976C2-16FA-49CC-B5CF-01C8929377F4}" destId="{C04EE1F3-4F75-48F4-9D13-EBFB649EF539}" srcOrd="0" destOrd="0" presId="urn:microsoft.com/office/officeart/2005/8/layout/radial1"/>
    <dgm:cxn modelId="{60E371A1-570D-4391-88E9-5A30FA581D5C}" type="presOf" srcId="{53C167AD-EECF-4DEE-B08A-D45308C0DE01}" destId="{AC356EBB-C50B-434B-942E-2ECF6B9C21D7}" srcOrd="1" destOrd="0" presId="urn:microsoft.com/office/officeart/2005/8/layout/radial1"/>
    <dgm:cxn modelId="{9C9E28AC-6410-49CA-9AD0-9A331C4F92B1}" srcId="{D769C9F5-3873-4D91-B07E-78CE26A550B5}" destId="{B89976C2-16FA-49CC-B5CF-01C8929377F4}" srcOrd="0" destOrd="0" parTransId="{57B51171-71B1-4A41-BAF4-08EA7AA246D5}" sibTransId="{F03CDB68-E150-41FA-ACDE-6A58D0946471}"/>
    <dgm:cxn modelId="{A255E47D-A432-4DD3-85AB-72D411F581DA}" type="presOf" srcId="{B48F0BF1-3CD6-41CB-AE1C-4CFA8AD0DD34}" destId="{D42C3D59-156E-49D2-8FB7-821C53B4CED5}" srcOrd="0" destOrd="0" presId="urn:microsoft.com/office/officeart/2005/8/layout/radial1"/>
    <dgm:cxn modelId="{A37E4102-DC52-4420-ADFC-1875956D0B78}" type="presOf" srcId="{57B51171-71B1-4A41-BAF4-08EA7AA246D5}" destId="{015BF7CF-602D-48D6-9DB0-6F3A3F3FA27A}" srcOrd="0" destOrd="0" presId="urn:microsoft.com/office/officeart/2005/8/layout/radial1"/>
    <dgm:cxn modelId="{60517438-CA0C-49BA-B066-E8E0756E3C49}" srcId="{D769C9F5-3873-4D91-B07E-78CE26A550B5}" destId="{514E1CA4-103A-4C22-97F4-7E217FD54AD0}" srcOrd="4" destOrd="0" parTransId="{3BE85D4C-F04D-4880-AED7-EA494D1860E2}" sibTransId="{07FB6DAE-3F07-425E-AF4F-60F9FA2D8EFC}"/>
    <dgm:cxn modelId="{8DF71F6B-F088-49D9-A257-0DEBC4A12A1A}" type="presOf" srcId="{57B51171-71B1-4A41-BAF4-08EA7AA246D5}" destId="{F6A19689-ECF1-4777-87C0-CE0B8EAD94B7}" srcOrd="1" destOrd="0" presId="urn:microsoft.com/office/officeart/2005/8/layout/radial1"/>
    <dgm:cxn modelId="{C7FC0EC6-6435-4E32-896C-78474EEF4689}" type="presParOf" srcId="{2306325B-BDDB-41F6-9DC3-2489BD827F9A}" destId="{FB784FF4-64CA-492B-9711-C31F2A05973E}" srcOrd="0" destOrd="0" presId="urn:microsoft.com/office/officeart/2005/8/layout/radial1"/>
    <dgm:cxn modelId="{CE664D29-8888-4274-A3B1-2C2EC3C1BC34}" type="presParOf" srcId="{2306325B-BDDB-41F6-9DC3-2489BD827F9A}" destId="{015BF7CF-602D-48D6-9DB0-6F3A3F3FA27A}" srcOrd="1" destOrd="0" presId="urn:microsoft.com/office/officeart/2005/8/layout/radial1"/>
    <dgm:cxn modelId="{8A269218-6496-45BB-8395-CE3500D3C74F}" type="presParOf" srcId="{015BF7CF-602D-48D6-9DB0-6F3A3F3FA27A}" destId="{F6A19689-ECF1-4777-87C0-CE0B8EAD94B7}" srcOrd="0" destOrd="0" presId="urn:microsoft.com/office/officeart/2005/8/layout/radial1"/>
    <dgm:cxn modelId="{0F67F8D7-1D69-4E66-A754-6017573B4D06}" type="presParOf" srcId="{2306325B-BDDB-41F6-9DC3-2489BD827F9A}" destId="{C04EE1F3-4F75-48F4-9D13-EBFB649EF539}" srcOrd="2" destOrd="0" presId="urn:microsoft.com/office/officeart/2005/8/layout/radial1"/>
    <dgm:cxn modelId="{9F8C0E7C-F398-4860-BC05-1425332FE8B4}" type="presParOf" srcId="{2306325B-BDDB-41F6-9DC3-2489BD827F9A}" destId="{15C73575-A0E3-458F-A314-79C06109DF8A}" srcOrd="3" destOrd="0" presId="urn:microsoft.com/office/officeart/2005/8/layout/radial1"/>
    <dgm:cxn modelId="{B6ED000F-3F62-4003-B789-EE7135F3DE9B}" type="presParOf" srcId="{15C73575-A0E3-458F-A314-79C06109DF8A}" destId="{9AF15874-6BDF-426A-9DCC-37D7423FF11A}" srcOrd="0" destOrd="0" presId="urn:microsoft.com/office/officeart/2005/8/layout/radial1"/>
    <dgm:cxn modelId="{12FF9165-3A31-4C34-85EB-E5863FD3EB4D}" type="presParOf" srcId="{2306325B-BDDB-41F6-9DC3-2489BD827F9A}" destId="{9420BF68-BE39-46C5-B442-3032AC7D0E27}" srcOrd="4" destOrd="0" presId="urn:microsoft.com/office/officeart/2005/8/layout/radial1"/>
    <dgm:cxn modelId="{CF594C43-57A3-4A0E-A05D-21A4D651D128}" type="presParOf" srcId="{2306325B-BDDB-41F6-9DC3-2489BD827F9A}" destId="{3F8840B5-6627-4405-8CE0-6D2FBAAFB643}" srcOrd="5" destOrd="0" presId="urn:microsoft.com/office/officeart/2005/8/layout/radial1"/>
    <dgm:cxn modelId="{92484EAC-5299-4F16-85CF-4B6D94246DD5}" type="presParOf" srcId="{3F8840B5-6627-4405-8CE0-6D2FBAAFB643}" destId="{AC356EBB-C50B-434B-942E-2ECF6B9C21D7}" srcOrd="0" destOrd="0" presId="urn:microsoft.com/office/officeart/2005/8/layout/radial1"/>
    <dgm:cxn modelId="{D4FC9667-6B6A-4516-AFDF-4BFA472A0604}" type="presParOf" srcId="{2306325B-BDDB-41F6-9DC3-2489BD827F9A}" destId="{F4999D98-5E18-4C72-96D4-4C50F92F2E16}" srcOrd="6" destOrd="0" presId="urn:microsoft.com/office/officeart/2005/8/layout/radial1"/>
    <dgm:cxn modelId="{71D603AD-6150-4E61-B434-644846DB448C}" type="presParOf" srcId="{2306325B-BDDB-41F6-9DC3-2489BD827F9A}" destId="{AFB3B464-B5B6-46DC-81F4-6058BCC0E775}" srcOrd="7" destOrd="0" presId="urn:microsoft.com/office/officeart/2005/8/layout/radial1"/>
    <dgm:cxn modelId="{BC0C7D7E-A3D2-4A13-B280-35DB66DBD832}" type="presParOf" srcId="{AFB3B464-B5B6-46DC-81F4-6058BCC0E775}" destId="{3BFE9306-6DD6-428A-AC37-08DC4A10B589}" srcOrd="0" destOrd="0" presId="urn:microsoft.com/office/officeart/2005/8/layout/radial1"/>
    <dgm:cxn modelId="{79F3E3DC-CDA4-4336-9028-4355AA363944}" type="presParOf" srcId="{2306325B-BDDB-41F6-9DC3-2489BD827F9A}" destId="{D42C3D59-156E-49D2-8FB7-821C53B4CED5}" srcOrd="8" destOrd="0" presId="urn:microsoft.com/office/officeart/2005/8/layout/radial1"/>
    <dgm:cxn modelId="{954571E2-8A8B-48D8-99B1-96A228273153}" type="presParOf" srcId="{2306325B-BDDB-41F6-9DC3-2489BD827F9A}" destId="{FF98A2E2-9D0D-4EB8-9BFA-77F00B84D42F}" srcOrd="9" destOrd="0" presId="urn:microsoft.com/office/officeart/2005/8/layout/radial1"/>
    <dgm:cxn modelId="{78E4CAF8-9C6C-4140-BA52-6BE785A57D56}" type="presParOf" srcId="{FF98A2E2-9D0D-4EB8-9BFA-77F00B84D42F}" destId="{861E8982-BBC0-4139-8AAD-3627A7E2080F}" srcOrd="0" destOrd="0" presId="urn:microsoft.com/office/officeart/2005/8/layout/radial1"/>
    <dgm:cxn modelId="{6E60BF8B-6D38-4ADD-BA2C-99F7166310C4}" type="presParOf" srcId="{2306325B-BDDB-41F6-9DC3-2489BD827F9A}" destId="{78E010DC-49F2-465F-B021-9762AD0B34CF}"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dgm:t>
        <a:bodyPr/>
        <a:lstStyle/>
        <a:p>
          <a:r>
            <a:rPr lang="es-CL" noProof="0" dirty="0" smtClean="0"/>
            <a:t>Aseguradora</a:t>
          </a:r>
          <a:endParaRPr lang="en-GB"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s-CL" noProof="0" dirty="0" smtClean="0"/>
            <a:t>Firma de Valores</a:t>
          </a:r>
          <a:endParaRPr lang="en-GB"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C9BF9656-3E5A-4DEE-AE56-F0ECDFE10F07}" type="presOf" srcId="{925CA9BD-AF6B-48C5-A3E8-7874D9D3E314}" destId="{BD0CD89B-D80A-4CD0-81DA-4141AFBC4AA0}" srcOrd="0" destOrd="0" presId="urn:microsoft.com/office/officeart/2005/8/layout/venn1"/>
    <dgm:cxn modelId="{6959F124-9B21-441B-AACA-C1519305C4ED}"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B3688DB-0FDE-4AC0-B389-87F81F39B4CB}" type="presOf" srcId="{925CA9BD-AF6B-48C5-A3E8-7874D9D3E314}" destId="{B4F19E1B-1AAB-477C-928C-19A3ED2AD58D}" srcOrd="1" destOrd="0" presId="urn:microsoft.com/office/officeart/2005/8/layout/venn1"/>
    <dgm:cxn modelId="{665D3A5E-BCDF-430E-A16F-B218982E3AC9}" type="presOf" srcId="{9486BB2F-B7C2-458F-8D28-B6C02F514B12}" destId="{E725934A-7236-46DC-B301-8F711CA3063F}" srcOrd="0" destOrd="0" presId="urn:microsoft.com/office/officeart/2005/8/layout/venn1"/>
    <dgm:cxn modelId="{2CE41F7C-2BD3-473A-AC98-B2DD94234B25}" type="presOf" srcId="{9486BB2F-B7C2-458F-8D28-B6C02F514B12}" destId="{1B858FF7-97AD-4C08-A665-D78C3E4ED312}" srcOrd="1" destOrd="0" presId="urn:microsoft.com/office/officeart/2005/8/layout/venn1"/>
    <dgm:cxn modelId="{B1D2E7E7-5392-4CCF-BEEB-196C9CD4053C}" type="presParOf" srcId="{BDB31CA6-620B-4DDE-BB55-EC8C4F5B9608}" destId="{E725934A-7236-46DC-B301-8F711CA3063F}" srcOrd="0" destOrd="0" presId="urn:microsoft.com/office/officeart/2005/8/layout/venn1"/>
    <dgm:cxn modelId="{9989B150-7A9A-405B-B566-18AE51F35638}" type="presParOf" srcId="{BDB31CA6-620B-4DDE-BB55-EC8C4F5B9608}" destId="{1B858FF7-97AD-4C08-A665-D78C3E4ED312}" srcOrd="1" destOrd="0" presId="urn:microsoft.com/office/officeart/2005/8/layout/venn1"/>
    <dgm:cxn modelId="{2280802C-4AE9-44C3-8300-72EB91443D07}" type="presParOf" srcId="{BDB31CA6-620B-4DDE-BB55-EC8C4F5B9608}" destId="{BD0CD89B-D80A-4CD0-81DA-4141AFBC4AA0}" srcOrd="2" destOrd="0" presId="urn:microsoft.com/office/officeart/2005/8/layout/venn1"/>
    <dgm:cxn modelId="{3976A1A0-B780-4AA6-8317-EA8761985BAA}"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38628BF-F166-450E-AAC5-2C86B47DC89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7FD178A5-BF9B-4698-8DBB-DB8A53A86F8A}">
      <dgm:prSet phldrT="[Text]" custT="1"/>
      <dgm:spPr/>
      <dgm:t>
        <a:bodyPr/>
        <a:lstStyle/>
        <a:p>
          <a:r>
            <a:rPr lang="es-CL" sz="1600" b="1" noProof="0" dirty="0" smtClean="0"/>
            <a:t>Cabeza del Conglomerado Financiero</a:t>
          </a:r>
          <a:endParaRPr lang="es-CL" sz="1600" b="1" noProof="0" dirty="0"/>
        </a:p>
      </dgm:t>
    </dgm:pt>
    <dgm:pt modelId="{DCE315C9-F839-47CB-8857-27D150C95A6A}" type="parTrans" cxnId="{7CA0676A-707E-4A27-8B61-33983160C3F5}">
      <dgm:prSet/>
      <dgm:spPr/>
      <dgm:t>
        <a:bodyPr/>
        <a:lstStyle/>
        <a:p>
          <a:endParaRPr lang="en-GB"/>
        </a:p>
      </dgm:t>
    </dgm:pt>
    <dgm:pt modelId="{8DFA1059-C00C-4878-BCDF-2437F059E508}" type="sibTrans" cxnId="{7CA0676A-707E-4A27-8B61-33983160C3F5}">
      <dgm:prSet/>
      <dgm:spPr/>
      <dgm:t>
        <a:bodyPr/>
        <a:lstStyle/>
        <a:p>
          <a:endParaRPr lang="en-GB"/>
        </a:p>
      </dgm:t>
    </dgm:pt>
    <dgm:pt modelId="{A99D4AAD-7FB4-4A97-8672-4540FF147B65}">
      <dgm:prSet phldrT="[Text]" custT="1"/>
      <dgm:spPr/>
      <dgm:t>
        <a:bodyPr/>
        <a:lstStyle/>
        <a:p>
          <a:r>
            <a:rPr lang="es-CL" sz="1400" noProof="0" dirty="0" smtClean="0"/>
            <a:t>Identificar, medir, monitorear y gestionar riesgo de liquidez</a:t>
          </a:r>
          <a:endParaRPr lang="es-CL" sz="1400" noProof="0" dirty="0"/>
        </a:p>
      </dgm:t>
    </dgm:pt>
    <dgm:pt modelId="{7E1AA3BE-E34F-4177-84AD-9C1F56B2662D}" type="parTrans" cxnId="{AAA20914-CA84-4C90-AA37-D51E47BA80E9}">
      <dgm:prSet/>
      <dgm:spPr/>
      <dgm:t>
        <a:bodyPr/>
        <a:lstStyle/>
        <a:p>
          <a:endParaRPr lang="en-GB"/>
        </a:p>
      </dgm:t>
    </dgm:pt>
    <dgm:pt modelId="{B203DB41-A275-492A-B45D-8596EA6CDFC2}" type="sibTrans" cxnId="{AAA20914-CA84-4C90-AA37-D51E47BA80E9}">
      <dgm:prSet/>
      <dgm:spPr/>
      <dgm:t>
        <a:bodyPr/>
        <a:lstStyle/>
        <a:p>
          <a:endParaRPr lang="en-GB"/>
        </a:p>
      </dgm:t>
    </dgm:pt>
    <dgm:pt modelId="{91B70148-FDB6-4C3F-8FA9-E374CEB4975F}">
      <dgm:prSet phldrT="[Text]" custT="1"/>
      <dgm:spPr/>
      <dgm:t>
        <a:bodyPr/>
        <a:lstStyle/>
        <a:p>
          <a:r>
            <a:rPr lang="es-CL" sz="1400" noProof="0" dirty="0" smtClean="0"/>
            <a:t>Desarrollar y mantener procesos de gestión de liquidez – naturaleza, escala y complejidad</a:t>
          </a:r>
          <a:endParaRPr lang="es-CL" sz="1400" noProof="0" dirty="0"/>
        </a:p>
      </dgm:t>
    </dgm:pt>
    <dgm:pt modelId="{FA9C6B67-11BF-456A-8B7F-1BA33C30E6BD}" type="parTrans" cxnId="{FD8B0CE6-F04B-4BEF-8D0F-A5A5F04E9CDB}">
      <dgm:prSet/>
      <dgm:spPr/>
      <dgm:t>
        <a:bodyPr/>
        <a:lstStyle/>
        <a:p>
          <a:endParaRPr lang="en-GB"/>
        </a:p>
      </dgm:t>
    </dgm:pt>
    <dgm:pt modelId="{C99E0864-A0FC-4589-98C8-4CF68054E1D8}" type="sibTrans" cxnId="{FD8B0CE6-F04B-4BEF-8D0F-A5A5F04E9CDB}">
      <dgm:prSet/>
      <dgm:spPr/>
      <dgm:t>
        <a:bodyPr/>
        <a:lstStyle/>
        <a:p>
          <a:endParaRPr lang="en-GB"/>
        </a:p>
      </dgm:t>
    </dgm:pt>
    <dgm:pt modelId="{506F4813-B1ED-422A-A27F-8A7DE2716C11}">
      <dgm:prSet phldrT="[Text]" custT="1"/>
      <dgm:spPr/>
      <dgm:t>
        <a:bodyPr/>
        <a:lstStyle/>
        <a:p>
          <a:r>
            <a:rPr lang="es-CL" sz="1600" b="1" noProof="0" dirty="0" smtClean="0"/>
            <a:t>Resultados Deseados</a:t>
          </a:r>
          <a:endParaRPr lang="es-CL" sz="1600" b="1" noProof="0" dirty="0"/>
        </a:p>
      </dgm:t>
    </dgm:pt>
    <dgm:pt modelId="{849768DE-AF68-444B-96B0-E4CD9402A900}" type="parTrans" cxnId="{532E8852-E0F0-40BD-AF2F-612704C1D848}">
      <dgm:prSet/>
      <dgm:spPr/>
      <dgm:t>
        <a:bodyPr/>
        <a:lstStyle/>
        <a:p>
          <a:endParaRPr lang="en-GB"/>
        </a:p>
      </dgm:t>
    </dgm:pt>
    <dgm:pt modelId="{4F6ED377-D920-4532-A4A5-55B8C99D258E}" type="sibTrans" cxnId="{532E8852-E0F0-40BD-AF2F-612704C1D848}">
      <dgm:prSet/>
      <dgm:spPr/>
      <dgm:t>
        <a:bodyPr/>
        <a:lstStyle/>
        <a:p>
          <a:endParaRPr lang="en-GB"/>
        </a:p>
      </dgm:t>
    </dgm:pt>
    <dgm:pt modelId="{9B48F077-67A9-4D16-A04B-EFF484B8602B}">
      <dgm:prSet phldrT="[Text]" custT="1"/>
      <dgm:spPr/>
      <dgm:t>
        <a:bodyPr/>
        <a:lstStyle/>
        <a:p>
          <a:r>
            <a:rPr lang="es-CL" sz="1400" noProof="0" dirty="0" smtClean="0"/>
            <a:t>Liquidez suficiente en la cabeza y a través del conglomerado para cumplir con necesidades de financiamiento – normal y estrés</a:t>
          </a:r>
          <a:endParaRPr lang="es-CL" sz="1400" noProof="0" dirty="0"/>
        </a:p>
      </dgm:t>
    </dgm:pt>
    <dgm:pt modelId="{4597D1E8-4567-4C1F-B224-F7BD993F2709}" type="parTrans" cxnId="{2682D11B-B70F-428B-BFA2-0869E80D46C1}">
      <dgm:prSet/>
      <dgm:spPr/>
      <dgm:t>
        <a:bodyPr/>
        <a:lstStyle/>
        <a:p>
          <a:endParaRPr lang="en-GB"/>
        </a:p>
      </dgm:t>
    </dgm:pt>
    <dgm:pt modelId="{9313F0B7-25CD-4126-B0E1-26B92760EABE}" type="sibTrans" cxnId="{2682D11B-B70F-428B-BFA2-0869E80D46C1}">
      <dgm:prSet/>
      <dgm:spPr/>
      <dgm:t>
        <a:bodyPr/>
        <a:lstStyle/>
        <a:p>
          <a:endParaRPr lang="en-GB"/>
        </a:p>
      </dgm:t>
    </dgm:pt>
    <dgm:pt modelId="{2619BD0D-8C7D-4719-9D3B-26E6F47A2AD1}">
      <dgm:prSet phldrT="[Text]" custT="1"/>
      <dgm:spPr/>
      <dgm:t>
        <a:bodyPr/>
        <a:lstStyle/>
        <a:p>
          <a:r>
            <a:rPr lang="es-CL" sz="1600" b="1" noProof="0" dirty="0" smtClean="0"/>
            <a:t>Necesidades de Supervisión</a:t>
          </a:r>
          <a:endParaRPr lang="es-CL" sz="1600" b="1" noProof="0" dirty="0"/>
        </a:p>
      </dgm:t>
    </dgm:pt>
    <dgm:pt modelId="{E3A28638-74A1-46F6-A40B-1C4FC33CF68F}" type="parTrans" cxnId="{9952CC98-CBF8-4ACA-914F-A501840C826B}">
      <dgm:prSet/>
      <dgm:spPr/>
      <dgm:t>
        <a:bodyPr/>
        <a:lstStyle/>
        <a:p>
          <a:endParaRPr lang="en-GB"/>
        </a:p>
      </dgm:t>
    </dgm:pt>
    <dgm:pt modelId="{EC347494-2F97-4DAB-B5D9-70E60DF60341}" type="sibTrans" cxnId="{9952CC98-CBF8-4ACA-914F-A501840C826B}">
      <dgm:prSet/>
      <dgm:spPr/>
      <dgm:t>
        <a:bodyPr/>
        <a:lstStyle/>
        <a:p>
          <a:endParaRPr lang="en-GB"/>
        </a:p>
      </dgm:t>
    </dgm:pt>
    <dgm:pt modelId="{0C6DF669-4F5B-41F4-AF55-FD0C6DCF23AA}">
      <dgm:prSet phldrT="[Text]" custT="1"/>
      <dgm:spPr/>
      <dgm:t>
        <a:bodyPr/>
        <a:lstStyle/>
        <a:p>
          <a:r>
            <a:rPr lang="es-CL" sz="1400" noProof="0" dirty="0" smtClean="0"/>
            <a:t>Acceso a la información para evaluar liquidez, particularmente debido a la relación con el grupo</a:t>
          </a:r>
          <a:endParaRPr lang="es-CL" sz="1400" noProof="0" dirty="0"/>
        </a:p>
      </dgm:t>
    </dgm:pt>
    <dgm:pt modelId="{3AA8519F-8112-4F85-9551-D78B97FD6132}" type="parTrans" cxnId="{FAD9F861-9D24-4E5A-BE91-F55026ABC493}">
      <dgm:prSet/>
      <dgm:spPr/>
      <dgm:t>
        <a:bodyPr/>
        <a:lstStyle/>
        <a:p>
          <a:endParaRPr lang="en-GB"/>
        </a:p>
      </dgm:t>
    </dgm:pt>
    <dgm:pt modelId="{4230340C-8E50-4F03-894F-CE68CFA51D2C}" type="sibTrans" cxnId="{FAD9F861-9D24-4E5A-BE91-F55026ABC493}">
      <dgm:prSet/>
      <dgm:spPr/>
      <dgm:t>
        <a:bodyPr/>
        <a:lstStyle/>
        <a:p>
          <a:endParaRPr lang="en-GB"/>
        </a:p>
      </dgm:t>
    </dgm:pt>
    <dgm:pt modelId="{33BBDF81-9EAE-4CF8-9FC1-28C14158F643}">
      <dgm:prSet phldrT="[Text]" custT="1"/>
      <dgm:spPr/>
      <dgm:t>
        <a:bodyPr/>
        <a:lstStyle/>
        <a:p>
          <a:r>
            <a:rPr lang="es-CL" sz="1400" noProof="0" dirty="0" smtClean="0"/>
            <a:t>Considerar limitaciones legales y regulatorias reales y potenciales para transferir fondos</a:t>
          </a:r>
          <a:endParaRPr lang="es-CL" sz="1400" noProof="0" dirty="0"/>
        </a:p>
      </dgm:t>
    </dgm:pt>
    <dgm:pt modelId="{1A1F300A-9F72-4FAE-BFD5-831FFCB9EE50}" type="parTrans" cxnId="{F7A32B2D-5425-406B-B2DD-02F6D4F0ED06}">
      <dgm:prSet/>
      <dgm:spPr/>
      <dgm:t>
        <a:bodyPr/>
        <a:lstStyle/>
        <a:p>
          <a:endParaRPr lang="en-GB"/>
        </a:p>
      </dgm:t>
    </dgm:pt>
    <dgm:pt modelId="{9D27A68E-FCC8-4F62-8821-FDC232085346}" type="sibTrans" cxnId="{F7A32B2D-5425-406B-B2DD-02F6D4F0ED06}">
      <dgm:prSet/>
      <dgm:spPr/>
      <dgm:t>
        <a:bodyPr/>
        <a:lstStyle/>
        <a:p>
          <a:endParaRPr lang="en-GB"/>
        </a:p>
      </dgm:t>
    </dgm:pt>
    <dgm:pt modelId="{2572FBBD-C17A-42DD-A8AA-EE4C84F07A83}">
      <dgm:prSet phldrT="[Text]" custT="1"/>
      <dgm:spPr/>
      <dgm:t>
        <a:bodyPr/>
        <a:lstStyle/>
        <a:p>
          <a:r>
            <a:rPr lang="es-CL" sz="1400" noProof="0" dirty="0" smtClean="0"/>
            <a:t>Evitar contagio que surge de estrés de liquidez – , </a:t>
          </a:r>
          <a:r>
            <a:rPr lang="es-CL" sz="1400" noProof="0" dirty="0" err="1" smtClean="0"/>
            <a:t>ej</a:t>
          </a:r>
          <a:r>
            <a:rPr lang="es-CL" sz="1400" noProof="0" dirty="0" smtClean="0"/>
            <a:t>: misma marca</a:t>
          </a:r>
          <a:endParaRPr lang="es-CL" sz="1400" noProof="0" dirty="0"/>
        </a:p>
      </dgm:t>
    </dgm:pt>
    <dgm:pt modelId="{263FD0F5-B59A-493A-BF60-8C2FA3C5C8C4}" type="parTrans" cxnId="{E56B41AE-B443-4C79-8C5A-942B58D2B7EE}">
      <dgm:prSet/>
      <dgm:spPr/>
      <dgm:t>
        <a:bodyPr/>
        <a:lstStyle/>
        <a:p>
          <a:endParaRPr lang="en-GB"/>
        </a:p>
      </dgm:t>
    </dgm:pt>
    <dgm:pt modelId="{E2F5D939-BB3B-4EDB-9DC6-8164B0A0B292}" type="sibTrans" cxnId="{E56B41AE-B443-4C79-8C5A-942B58D2B7EE}">
      <dgm:prSet/>
      <dgm:spPr/>
      <dgm:t>
        <a:bodyPr/>
        <a:lstStyle/>
        <a:p>
          <a:endParaRPr lang="en-GB"/>
        </a:p>
      </dgm:t>
    </dgm:pt>
    <dgm:pt modelId="{D401AAB1-63E8-4327-B504-ADF698EF729B}">
      <dgm:prSet custT="1"/>
      <dgm:spPr/>
      <dgm:t>
        <a:bodyPr/>
        <a:lstStyle/>
        <a:p>
          <a:r>
            <a:rPr lang="es-CL" sz="1400" noProof="0" dirty="0" smtClean="0"/>
            <a:t>Fuerte sistema de información de la administración para medir, monitorear, informar y controlar el riesgo de  liquidez</a:t>
          </a:r>
          <a:endParaRPr lang="es-CL" sz="1400" noProof="0" dirty="0"/>
        </a:p>
      </dgm:t>
    </dgm:pt>
    <dgm:pt modelId="{D44440DF-DF59-4C01-96D9-2770DE7D33CC}" type="sibTrans" cxnId="{CABADDA3-06D5-47A0-AFA2-2CF1E75BB277}">
      <dgm:prSet/>
      <dgm:spPr/>
      <dgm:t>
        <a:bodyPr/>
        <a:lstStyle/>
        <a:p>
          <a:endParaRPr lang="en-GB"/>
        </a:p>
      </dgm:t>
    </dgm:pt>
    <dgm:pt modelId="{BEF6F446-3800-4223-8162-DBFD4771D950}" type="parTrans" cxnId="{CABADDA3-06D5-47A0-AFA2-2CF1E75BB277}">
      <dgm:prSet/>
      <dgm:spPr/>
      <dgm:t>
        <a:bodyPr/>
        <a:lstStyle/>
        <a:p>
          <a:endParaRPr lang="en-GB"/>
        </a:p>
      </dgm:t>
    </dgm:pt>
    <dgm:pt modelId="{C9138065-F4B7-4C13-A294-D8F2AF91AC8F}">
      <dgm:prSet custT="1"/>
      <dgm:spPr/>
      <dgm:t>
        <a:bodyPr/>
        <a:lstStyle/>
        <a:p>
          <a:r>
            <a:rPr lang="es-CL" sz="1400" noProof="0" dirty="0" smtClean="0"/>
            <a:t>Políticas adecuadas, procedimientos y límite en la toma de riesgo</a:t>
          </a:r>
          <a:endParaRPr lang="es-CL" sz="1400" noProof="0" dirty="0"/>
        </a:p>
      </dgm:t>
    </dgm:pt>
    <dgm:pt modelId="{4947EE62-DF48-4970-BE8F-14FC460FF218}" type="sibTrans" cxnId="{F694295C-50E2-449E-BB82-8CF648DD292C}">
      <dgm:prSet/>
      <dgm:spPr/>
      <dgm:t>
        <a:bodyPr/>
        <a:lstStyle/>
        <a:p>
          <a:endParaRPr lang="en-GB"/>
        </a:p>
      </dgm:t>
    </dgm:pt>
    <dgm:pt modelId="{A49C35D6-097B-4F20-A03C-77B37E879EE8}" type="parTrans" cxnId="{F694295C-50E2-449E-BB82-8CF648DD292C}">
      <dgm:prSet/>
      <dgm:spPr/>
      <dgm:t>
        <a:bodyPr/>
        <a:lstStyle/>
        <a:p>
          <a:endParaRPr lang="en-GB"/>
        </a:p>
      </dgm:t>
    </dgm:pt>
    <dgm:pt modelId="{986D4F7E-EB9E-4E44-8A92-252342EB130E}">
      <dgm:prSet custT="1"/>
      <dgm:spPr/>
      <dgm:t>
        <a:bodyPr/>
        <a:lstStyle/>
        <a:p>
          <a:r>
            <a:rPr lang="es-CL" sz="1600" b="1" noProof="0" dirty="0" smtClean="0"/>
            <a:t>Requerimientos de Supervisión</a:t>
          </a:r>
          <a:endParaRPr lang="es-CL" sz="1600" b="1" noProof="0" dirty="0"/>
        </a:p>
      </dgm:t>
    </dgm:pt>
    <dgm:pt modelId="{A63FD99F-0C0A-4869-9316-78C8DBFD535C}" type="sibTrans" cxnId="{DAE47CA0-1484-47BB-BC92-4E83B807046E}">
      <dgm:prSet/>
      <dgm:spPr/>
      <dgm:t>
        <a:bodyPr/>
        <a:lstStyle/>
        <a:p>
          <a:endParaRPr lang="en-GB"/>
        </a:p>
      </dgm:t>
    </dgm:pt>
    <dgm:pt modelId="{3849DA34-0DC7-4553-8E35-FA3BC0AD58B4}" type="parTrans" cxnId="{DAE47CA0-1484-47BB-BC92-4E83B807046E}">
      <dgm:prSet/>
      <dgm:spPr/>
      <dgm:t>
        <a:bodyPr/>
        <a:lstStyle/>
        <a:p>
          <a:endParaRPr lang="en-GB"/>
        </a:p>
      </dgm:t>
    </dgm:pt>
    <dgm:pt modelId="{26B8D9F2-EB69-4AC2-AD3A-E82B0F0E9CE3}">
      <dgm:prSet custT="1"/>
      <dgm:spPr/>
      <dgm:t>
        <a:bodyPr/>
        <a:lstStyle/>
        <a:p>
          <a:r>
            <a:rPr lang="es-CL" sz="1400" noProof="0" dirty="0" smtClean="0"/>
            <a:t>Gobierno efectivo y supervisión de la administración</a:t>
          </a:r>
          <a:endParaRPr lang="es-CL" sz="1400" noProof="0" dirty="0"/>
        </a:p>
      </dgm:t>
    </dgm:pt>
    <dgm:pt modelId="{6A33846F-5531-4437-9A11-D533C295993D}" type="parTrans" cxnId="{0E6785E2-20C7-4743-A58B-9E608FEDEC45}">
      <dgm:prSet/>
      <dgm:spPr/>
      <dgm:t>
        <a:bodyPr/>
        <a:lstStyle/>
        <a:p>
          <a:endParaRPr lang="en-GB"/>
        </a:p>
      </dgm:t>
    </dgm:pt>
    <dgm:pt modelId="{13C7D67B-09BC-4E56-9569-13F081A37DF0}" type="sibTrans" cxnId="{0E6785E2-20C7-4743-A58B-9E608FEDEC45}">
      <dgm:prSet/>
      <dgm:spPr/>
      <dgm:t>
        <a:bodyPr/>
        <a:lstStyle/>
        <a:p>
          <a:endParaRPr lang="en-GB"/>
        </a:p>
      </dgm:t>
    </dgm:pt>
    <dgm:pt modelId="{E988A5A7-DEAF-4B22-BAF5-4D3B8F8960CE}" type="pres">
      <dgm:prSet presAssocID="{338628BF-F166-450E-AAC5-2C86B47DC89B}" presName="Name0" presStyleCnt="0">
        <dgm:presLayoutVars>
          <dgm:dir/>
          <dgm:animLvl val="lvl"/>
          <dgm:resizeHandles val="exact"/>
        </dgm:presLayoutVars>
      </dgm:prSet>
      <dgm:spPr/>
      <dgm:t>
        <a:bodyPr/>
        <a:lstStyle/>
        <a:p>
          <a:endParaRPr lang="en-GB"/>
        </a:p>
      </dgm:t>
    </dgm:pt>
    <dgm:pt modelId="{AB746F3E-C1B8-4A60-B41F-C384CBD71101}" type="pres">
      <dgm:prSet presAssocID="{7FD178A5-BF9B-4698-8DBB-DB8A53A86F8A}" presName="linNode" presStyleCnt="0"/>
      <dgm:spPr/>
    </dgm:pt>
    <dgm:pt modelId="{EF08600E-AE11-463F-A4F9-06F3992A565D}" type="pres">
      <dgm:prSet presAssocID="{7FD178A5-BF9B-4698-8DBB-DB8A53A86F8A}" presName="parentText" presStyleLbl="node1" presStyleIdx="0" presStyleCnt="4" custScaleX="66933" custLinFactNeighborX="-9279" custLinFactNeighborY="1126">
        <dgm:presLayoutVars>
          <dgm:chMax val="1"/>
          <dgm:bulletEnabled val="1"/>
        </dgm:presLayoutVars>
      </dgm:prSet>
      <dgm:spPr/>
      <dgm:t>
        <a:bodyPr/>
        <a:lstStyle/>
        <a:p>
          <a:endParaRPr lang="en-GB"/>
        </a:p>
      </dgm:t>
    </dgm:pt>
    <dgm:pt modelId="{7BB0B17E-F987-4E4B-95DA-38FD9ABA06F4}" type="pres">
      <dgm:prSet presAssocID="{7FD178A5-BF9B-4698-8DBB-DB8A53A86F8A}" presName="descendantText" presStyleLbl="alignAccFollowNode1" presStyleIdx="0" presStyleCnt="4" custScaleX="122908" custScaleY="118058">
        <dgm:presLayoutVars>
          <dgm:bulletEnabled val="1"/>
        </dgm:presLayoutVars>
      </dgm:prSet>
      <dgm:spPr/>
      <dgm:t>
        <a:bodyPr/>
        <a:lstStyle/>
        <a:p>
          <a:endParaRPr lang="en-GB"/>
        </a:p>
      </dgm:t>
    </dgm:pt>
    <dgm:pt modelId="{0F5880E1-391D-4234-AE48-D65678A680E7}" type="pres">
      <dgm:prSet presAssocID="{8DFA1059-C00C-4878-BCDF-2437F059E508}" presName="sp" presStyleCnt="0"/>
      <dgm:spPr/>
    </dgm:pt>
    <dgm:pt modelId="{04BC7688-66E5-444A-A653-DF85D5559D84}" type="pres">
      <dgm:prSet presAssocID="{506F4813-B1ED-422A-A27F-8A7DE2716C11}" presName="linNode" presStyleCnt="0"/>
      <dgm:spPr/>
    </dgm:pt>
    <dgm:pt modelId="{58FB58D4-DFA4-45A5-9C1F-41EFD8236944}" type="pres">
      <dgm:prSet presAssocID="{506F4813-B1ED-422A-A27F-8A7DE2716C11}" presName="parentText" presStyleLbl="node1" presStyleIdx="1" presStyleCnt="4" custScaleX="66933" custLinFactNeighborX="-9279" custLinFactNeighborY="1126">
        <dgm:presLayoutVars>
          <dgm:chMax val="1"/>
          <dgm:bulletEnabled val="1"/>
        </dgm:presLayoutVars>
      </dgm:prSet>
      <dgm:spPr/>
      <dgm:t>
        <a:bodyPr/>
        <a:lstStyle/>
        <a:p>
          <a:endParaRPr lang="en-GB"/>
        </a:p>
      </dgm:t>
    </dgm:pt>
    <dgm:pt modelId="{B926F912-0421-4EC4-A946-22953EB672B6}" type="pres">
      <dgm:prSet presAssocID="{506F4813-B1ED-422A-A27F-8A7DE2716C11}" presName="descendantText" presStyleLbl="alignAccFollowNode1" presStyleIdx="1" presStyleCnt="4" custScaleX="122908">
        <dgm:presLayoutVars>
          <dgm:bulletEnabled val="1"/>
        </dgm:presLayoutVars>
      </dgm:prSet>
      <dgm:spPr/>
      <dgm:t>
        <a:bodyPr/>
        <a:lstStyle/>
        <a:p>
          <a:endParaRPr lang="en-GB"/>
        </a:p>
      </dgm:t>
    </dgm:pt>
    <dgm:pt modelId="{F7B75A1F-6BF7-4E81-9BFA-8B1633AA128C}" type="pres">
      <dgm:prSet presAssocID="{4F6ED377-D920-4532-A4A5-55B8C99D258E}" presName="sp" presStyleCnt="0"/>
      <dgm:spPr/>
    </dgm:pt>
    <dgm:pt modelId="{974B3EAE-870B-4BCF-A861-C8CCA2C76355}" type="pres">
      <dgm:prSet presAssocID="{986D4F7E-EB9E-4E44-8A92-252342EB130E}" presName="linNode" presStyleCnt="0"/>
      <dgm:spPr/>
    </dgm:pt>
    <dgm:pt modelId="{32601425-209E-4C58-9897-57E614F7B742}" type="pres">
      <dgm:prSet presAssocID="{986D4F7E-EB9E-4E44-8A92-252342EB130E}" presName="parentText" presStyleLbl="node1" presStyleIdx="2" presStyleCnt="4" custScaleX="66933" custLinFactNeighborX="-9279" custLinFactNeighborY="1126">
        <dgm:presLayoutVars>
          <dgm:chMax val="1"/>
          <dgm:bulletEnabled val="1"/>
        </dgm:presLayoutVars>
      </dgm:prSet>
      <dgm:spPr/>
      <dgm:t>
        <a:bodyPr/>
        <a:lstStyle/>
        <a:p>
          <a:endParaRPr lang="en-GB"/>
        </a:p>
      </dgm:t>
    </dgm:pt>
    <dgm:pt modelId="{11506646-489B-4131-91A8-0CDF7E66F059}" type="pres">
      <dgm:prSet presAssocID="{986D4F7E-EB9E-4E44-8A92-252342EB130E}" presName="descendantText" presStyleLbl="alignAccFollowNode1" presStyleIdx="2" presStyleCnt="4" custScaleX="122908">
        <dgm:presLayoutVars>
          <dgm:bulletEnabled val="1"/>
        </dgm:presLayoutVars>
      </dgm:prSet>
      <dgm:spPr/>
      <dgm:t>
        <a:bodyPr/>
        <a:lstStyle/>
        <a:p>
          <a:endParaRPr lang="en-GB"/>
        </a:p>
      </dgm:t>
    </dgm:pt>
    <dgm:pt modelId="{16855AB5-0835-48BB-9C29-2E0A56E0B2F8}" type="pres">
      <dgm:prSet presAssocID="{A63FD99F-0C0A-4869-9316-78C8DBFD535C}" presName="sp" presStyleCnt="0"/>
      <dgm:spPr/>
    </dgm:pt>
    <dgm:pt modelId="{0401EE0E-2D74-43B6-9D9D-AF9ECB6C957F}" type="pres">
      <dgm:prSet presAssocID="{2619BD0D-8C7D-4719-9D3B-26E6F47A2AD1}" presName="linNode" presStyleCnt="0"/>
      <dgm:spPr/>
    </dgm:pt>
    <dgm:pt modelId="{1E32D555-04A4-4BDD-916E-6358C2035D0C}" type="pres">
      <dgm:prSet presAssocID="{2619BD0D-8C7D-4719-9D3B-26E6F47A2AD1}" presName="parentText" presStyleLbl="node1" presStyleIdx="3" presStyleCnt="4" custScaleX="66933" custLinFactNeighborX="-9279" custLinFactNeighborY="1126">
        <dgm:presLayoutVars>
          <dgm:chMax val="1"/>
          <dgm:bulletEnabled val="1"/>
        </dgm:presLayoutVars>
      </dgm:prSet>
      <dgm:spPr/>
      <dgm:t>
        <a:bodyPr/>
        <a:lstStyle/>
        <a:p>
          <a:endParaRPr lang="en-GB"/>
        </a:p>
      </dgm:t>
    </dgm:pt>
    <dgm:pt modelId="{F3928BDF-93CB-4A01-B12F-07419C754ED0}" type="pres">
      <dgm:prSet presAssocID="{2619BD0D-8C7D-4719-9D3B-26E6F47A2AD1}" presName="descendantText" presStyleLbl="alignAccFollowNode1" presStyleIdx="3" presStyleCnt="4" custScaleX="122908">
        <dgm:presLayoutVars>
          <dgm:bulletEnabled val="1"/>
        </dgm:presLayoutVars>
      </dgm:prSet>
      <dgm:spPr/>
      <dgm:t>
        <a:bodyPr/>
        <a:lstStyle/>
        <a:p>
          <a:endParaRPr lang="en-GB"/>
        </a:p>
      </dgm:t>
    </dgm:pt>
  </dgm:ptLst>
  <dgm:cxnLst>
    <dgm:cxn modelId="{0E6785E2-20C7-4743-A58B-9E608FEDEC45}" srcId="{986D4F7E-EB9E-4E44-8A92-252342EB130E}" destId="{26B8D9F2-EB69-4AC2-AD3A-E82B0F0E9CE3}" srcOrd="0" destOrd="0" parTransId="{6A33846F-5531-4437-9A11-D533C295993D}" sibTransId="{13C7D67B-09BC-4E56-9569-13F081A37DF0}"/>
    <dgm:cxn modelId="{71B3CE2D-E5E5-455D-A72D-C1024E49B1EB}" type="presOf" srcId="{506F4813-B1ED-422A-A27F-8A7DE2716C11}" destId="{58FB58D4-DFA4-45A5-9C1F-41EFD8236944}" srcOrd="0" destOrd="0" presId="urn:microsoft.com/office/officeart/2005/8/layout/vList5"/>
    <dgm:cxn modelId="{C38D9C41-8B9D-4A97-9B9E-E542114FD3C8}" type="presOf" srcId="{26B8D9F2-EB69-4AC2-AD3A-E82B0F0E9CE3}" destId="{11506646-489B-4131-91A8-0CDF7E66F059}" srcOrd="0" destOrd="0" presId="urn:microsoft.com/office/officeart/2005/8/layout/vList5"/>
    <dgm:cxn modelId="{9952CC98-CBF8-4ACA-914F-A501840C826B}" srcId="{338628BF-F166-450E-AAC5-2C86B47DC89B}" destId="{2619BD0D-8C7D-4719-9D3B-26E6F47A2AD1}" srcOrd="3" destOrd="0" parTransId="{E3A28638-74A1-46F6-A40B-1C4FC33CF68F}" sibTransId="{EC347494-2F97-4DAB-B5D9-70E60DF60341}"/>
    <dgm:cxn modelId="{CABADDA3-06D5-47A0-AFA2-2CF1E75BB277}" srcId="{986D4F7E-EB9E-4E44-8A92-252342EB130E}" destId="{D401AAB1-63E8-4327-B504-ADF698EF729B}" srcOrd="2" destOrd="0" parTransId="{BEF6F446-3800-4223-8162-DBFD4771D950}" sibTransId="{D44440DF-DF59-4C01-96D9-2770DE7D33CC}"/>
    <dgm:cxn modelId="{F694295C-50E2-449E-BB82-8CF648DD292C}" srcId="{986D4F7E-EB9E-4E44-8A92-252342EB130E}" destId="{C9138065-F4B7-4C13-A294-D8F2AF91AC8F}" srcOrd="1" destOrd="0" parTransId="{A49C35D6-097B-4F20-A03C-77B37E879EE8}" sibTransId="{4947EE62-DF48-4970-BE8F-14FC460FF218}"/>
    <dgm:cxn modelId="{F7A32B2D-5425-406B-B2DD-02F6D4F0ED06}" srcId="{7FD178A5-BF9B-4698-8DBB-DB8A53A86F8A}" destId="{33BBDF81-9EAE-4CF8-9FC1-28C14158F643}" srcOrd="2" destOrd="0" parTransId="{1A1F300A-9F72-4FAE-BFD5-831FFCB9EE50}" sibTransId="{9D27A68E-FCC8-4F62-8821-FDC232085346}"/>
    <dgm:cxn modelId="{84FF4895-AB28-476B-9DAE-0BD8D172B7F2}" type="presOf" srcId="{7FD178A5-BF9B-4698-8DBB-DB8A53A86F8A}" destId="{EF08600E-AE11-463F-A4F9-06F3992A565D}" srcOrd="0" destOrd="0" presId="urn:microsoft.com/office/officeart/2005/8/layout/vList5"/>
    <dgm:cxn modelId="{B76DDA11-4FD1-4B4C-AF80-9A5C1F445CAC}" type="presOf" srcId="{D401AAB1-63E8-4327-B504-ADF698EF729B}" destId="{11506646-489B-4131-91A8-0CDF7E66F059}" srcOrd="0" destOrd="2" presId="urn:microsoft.com/office/officeart/2005/8/layout/vList5"/>
    <dgm:cxn modelId="{E56B41AE-B443-4C79-8C5A-942B58D2B7EE}" srcId="{506F4813-B1ED-422A-A27F-8A7DE2716C11}" destId="{2572FBBD-C17A-42DD-A8AA-EE4C84F07A83}" srcOrd="1" destOrd="0" parTransId="{263FD0F5-B59A-493A-BF60-8C2FA3C5C8C4}" sibTransId="{E2F5D939-BB3B-4EDB-9DC6-8164B0A0B292}"/>
    <dgm:cxn modelId="{FAD9F861-9D24-4E5A-BE91-F55026ABC493}" srcId="{2619BD0D-8C7D-4719-9D3B-26E6F47A2AD1}" destId="{0C6DF669-4F5B-41F4-AF55-FD0C6DCF23AA}" srcOrd="0" destOrd="0" parTransId="{3AA8519F-8112-4F85-9551-D78B97FD6132}" sibTransId="{4230340C-8E50-4F03-894F-CE68CFA51D2C}"/>
    <dgm:cxn modelId="{092F89AF-06E9-48EB-B3E6-0B4FE8D18D31}" type="presOf" srcId="{338628BF-F166-450E-AAC5-2C86B47DC89B}" destId="{E988A5A7-DEAF-4B22-BAF5-4D3B8F8960CE}" srcOrd="0" destOrd="0" presId="urn:microsoft.com/office/officeart/2005/8/layout/vList5"/>
    <dgm:cxn modelId="{532E8852-E0F0-40BD-AF2F-612704C1D848}" srcId="{338628BF-F166-450E-AAC5-2C86B47DC89B}" destId="{506F4813-B1ED-422A-A27F-8A7DE2716C11}" srcOrd="1" destOrd="0" parTransId="{849768DE-AF68-444B-96B0-E4CD9402A900}" sibTransId="{4F6ED377-D920-4532-A4A5-55B8C99D258E}"/>
    <dgm:cxn modelId="{E4A8ED37-4804-497A-8317-32FE8DD1EE3E}" type="presOf" srcId="{91B70148-FDB6-4C3F-8FA9-E374CEB4975F}" destId="{7BB0B17E-F987-4E4B-95DA-38FD9ABA06F4}" srcOrd="0" destOrd="1" presId="urn:microsoft.com/office/officeart/2005/8/layout/vList5"/>
    <dgm:cxn modelId="{AAA20914-CA84-4C90-AA37-D51E47BA80E9}" srcId="{7FD178A5-BF9B-4698-8DBB-DB8A53A86F8A}" destId="{A99D4AAD-7FB4-4A97-8672-4540FF147B65}" srcOrd="0" destOrd="0" parTransId="{7E1AA3BE-E34F-4177-84AD-9C1F56B2662D}" sibTransId="{B203DB41-A275-492A-B45D-8596EA6CDFC2}"/>
    <dgm:cxn modelId="{7CA0676A-707E-4A27-8B61-33983160C3F5}" srcId="{338628BF-F166-450E-AAC5-2C86B47DC89B}" destId="{7FD178A5-BF9B-4698-8DBB-DB8A53A86F8A}" srcOrd="0" destOrd="0" parTransId="{DCE315C9-F839-47CB-8857-27D150C95A6A}" sibTransId="{8DFA1059-C00C-4878-BCDF-2437F059E508}"/>
    <dgm:cxn modelId="{DAE47CA0-1484-47BB-BC92-4E83B807046E}" srcId="{338628BF-F166-450E-AAC5-2C86B47DC89B}" destId="{986D4F7E-EB9E-4E44-8A92-252342EB130E}" srcOrd="2" destOrd="0" parTransId="{3849DA34-0DC7-4553-8E35-FA3BC0AD58B4}" sibTransId="{A63FD99F-0C0A-4869-9316-78C8DBFD535C}"/>
    <dgm:cxn modelId="{9757E389-0F12-4C60-9B37-58D7B875BC99}" type="presOf" srcId="{C9138065-F4B7-4C13-A294-D8F2AF91AC8F}" destId="{11506646-489B-4131-91A8-0CDF7E66F059}" srcOrd="0" destOrd="1" presId="urn:microsoft.com/office/officeart/2005/8/layout/vList5"/>
    <dgm:cxn modelId="{FD8B0CE6-F04B-4BEF-8D0F-A5A5F04E9CDB}" srcId="{7FD178A5-BF9B-4698-8DBB-DB8A53A86F8A}" destId="{91B70148-FDB6-4C3F-8FA9-E374CEB4975F}" srcOrd="1" destOrd="0" parTransId="{FA9C6B67-11BF-456A-8B7F-1BA33C30E6BD}" sibTransId="{C99E0864-A0FC-4589-98C8-4CF68054E1D8}"/>
    <dgm:cxn modelId="{606E3CAF-5F04-49EE-ACA6-17B1E38A685A}" type="presOf" srcId="{33BBDF81-9EAE-4CF8-9FC1-28C14158F643}" destId="{7BB0B17E-F987-4E4B-95DA-38FD9ABA06F4}" srcOrd="0" destOrd="2" presId="urn:microsoft.com/office/officeart/2005/8/layout/vList5"/>
    <dgm:cxn modelId="{0AB8950E-3B08-48DF-B4BD-B75E8A43E8FE}" type="presOf" srcId="{9B48F077-67A9-4D16-A04B-EFF484B8602B}" destId="{B926F912-0421-4EC4-A946-22953EB672B6}" srcOrd="0" destOrd="0" presId="urn:microsoft.com/office/officeart/2005/8/layout/vList5"/>
    <dgm:cxn modelId="{A2110E51-E46C-45A8-A5DA-7FEE2DDFC03B}" type="presOf" srcId="{A99D4AAD-7FB4-4A97-8672-4540FF147B65}" destId="{7BB0B17E-F987-4E4B-95DA-38FD9ABA06F4}" srcOrd="0" destOrd="0" presId="urn:microsoft.com/office/officeart/2005/8/layout/vList5"/>
    <dgm:cxn modelId="{F23FDBAE-94CB-492A-A270-9C26A2800435}" type="presOf" srcId="{986D4F7E-EB9E-4E44-8A92-252342EB130E}" destId="{32601425-209E-4C58-9897-57E614F7B742}" srcOrd="0" destOrd="0" presId="urn:microsoft.com/office/officeart/2005/8/layout/vList5"/>
    <dgm:cxn modelId="{2E75AFC2-2672-49A7-B396-7A25EB17A7C6}" type="presOf" srcId="{0C6DF669-4F5B-41F4-AF55-FD0C6DCF23AA}" destId="{F3928BDF-93CB-4A01-B12F-07419C754ED0}" srcOrd="0" destOrd="0" presId="urn:microsoft.com/office/officeart/2005/8/layout/vList5"/>
    <dgm:cxn modelId="{3B55F288-4B13-4BB9-BBF9-E6532970F5D8}" type="presOf" srcId="{2619BD0D-8C7D-4719-9D3B-26E6F47A2AD1}" destId="{1E32D555-04A4-4BDD-916E-6358C2035D0C}" srcOrd="0" destOrd="0" presId="urn:microsoft.com/office/officeart/2005/8/layout/vList5"/>
    <dgm:cxn modelId="{2682D11B-B70F-428B-BFA2-0869E80D46C1}" srcId="{506F4813-B1ED-422A-A27F-8A7DE2716C11}" destId="{9B48F077-67A9-4D16-A04B-EFF484B8602B}" srcOrd="0" destOrd="0" parTransId="{4597D1E8-4567-4C1F-B224-F7BD993F2709}" sibTransId="{9313F0B7-25CD-4126-B0E1-26B92760EABE}"/>
    <dgm:cxn modelId="{E8C7EE73-4821-4047-AFC7-B43B3A4DE6CC}" type="presOf" srcId="{2572FBBD-C17A-42DD-A8AA-EE4C84F07A83}" destId="{B926F912-0421-4EC4-A946-22953EB672B6}" srcOrd="0" destOrd="1" presId="urn:microsoft.com/office/officeart/2005/8/layout/vList5"/>
    <dgm:cxn modelId="{D88727FE-A111-4890-A331-ACA7DFD9A950}" type="presParOf" srcId="{E988A5A7-DEAF-4B22-BAF5-4D3B8F8960CE}" destId="{AB746F3E-C1B8-4A60-B41F-C384CBD71101}" srcOrd="0" destOrd="0" presId="urn:microsoft.com/office/officeart/2005/8/layout/vList5"/>
    <dgm:cxn modelId="{60FEE3F4-ADB9-4E13-B99C-5BAFC47C9FC6}" type="presParOf" srcId="{AB746F3E-C1B8-4A60-B41F-C384CBD71101}" destId="{EF08600E-AE11-463F-A4F9-06F3992A565D}" srcOrd="0" destOrd="0" presId="urn:microsoft.com/office/officeart/2005/8/layout/vList5"/>
    <dgm:cxn modelId="{7CBF4FA3-0C02-46CF-87E7-C3716CF68092}" type="presParOf" srcId="{AB746F3E-C1B8-4A60-B41F-C384CBD71101}" destId="{7BB0B17E-F987-4E4B-95DA-38FD9ABA06F4}" srcOrd="1" destOrd="0" presId="urn:microsoft.com/office/officeart/2005/8/layout/vList5"/>
    <dgm:cxn modelId="{3A7D0B8B-609B-4E50-931F-06D0AF9AB9FD}" type="presParOf" srcId="{E988A5A7-DEAF-4B22-BAF5-4D3B8F8960CE}" destId="{0F5880E1-391D-4234-AE48-D65678A680E7}" srcOrd="1" destOrd="0" presId="urn:microsoft.com/office/officeart/2005/8/layout/vList5"/>
    <dgm:cxn modelId="{89CE6616-6A4A-47BE-A5E9-228025275AD1}" type="presParOf" srcId="{E988A5A7-DEAF-4B22-BAF5-4D3B8F8960CE}" destId="{04BC7688-66E5-444A-A653-DF85D5559D84}" srcOrd="2" destOrd="0" presId="urn:microsoft.com/office/officeart/2005/8/layout/vList5"/>
    <dgm:cxn modelId="{B69D2C2D-10E6-4070-9761-E2F6274ADF26}" type="presParOf" srcId="{04BC7688-66E5-444A-A653-DF85D5559D84}" destId="{58FB58D4-DFA4-45A5-9C1F-41EFD8236944}" srcOrd="0" destOrd="0" presId="urn:microsoft.com/office/officeart/2005/8/layout/vList5"/>
    <dgm:cxn modelId="{258EA0A5-2769-48C6-BD8F-BDC982F19FD3}" type="presParOf" srcId="{04BC7688-66E5-444A-A653-DF85D5559D84}" destId="{B926F912-0421-4EC4-A946-22953EB672B6}" srcOrd="1" destOrd="0" presId="urn:microsoft.com/office/officeart/2005/8/layout/vList5"/>
    <dgm:cxn modelId="{311FF0D3-6539-4E5B-9A5E-BC3F8875AA86}" type="presParOf" srcId="{E988A5A7-DEAF-4B22-BAF5-4D3B8F8960CE}" destId="{F7B75A1F-6BF7-4E81-9BFA-8B1633AA128C}" srcOrd="3" destOrd="0" presId="urn:microsoft.com/office/officeart/2005/8/layout/vList5"/>
    <dgm:cxn modelId="{B6BBDC77-FA17-4BCB-AD61-952ADC96A393}" type="presParOf" srcId="{E988A5A7-DEAF-4B22-BAF5-4D3B8F8960CE}" destId="{974B3EAE-870B-4BCF-A861-C8CCA2C76355}" srcOrd="4" destOrd="0" presId="urn:microsoft.com/office/officeart/2005/8/layout/vList5"/>
    <dgm:cxn modelId="{03EC315B-074E-4054-8DEB-683E7F2587A5}" type="presParOf" srcId="{974B3EAE-870B-4BCF-A861-C8CCA2C76355}" destId="{32601425-209E-4C58-9897-57E614F7B742}" srcOrd="0" destOrd="0" presId="urn:microsoft.com/office/officeart/2005/8/layout/vList5"/>
    <dgm:cxn modelId="{7F1CBF8F-0709-4B04-BABA-BA29E137EA73}" type="presParOf" srcId="{974B3EAE-870B-4BCF-A861-C8CCA2C76355}" destId="{11506646-489B-4131-91A8-0CDF7E66F059}" srcOrd="1" destOrd="0" presId="urn:microsoft.com/office/officeart/2005/8/layout/vList5"/>
    <dgm:cxn modelId="{B7127248-3A34-480B-9EAB-DD418B871711}" type="presParOf" srcId="{E988A5A7-DEAF-4B22-BAF5-4D3B8F8960CE}" destId="{16855AB5-0835-48BB-9C29-2E0A56E0B2F8}" srcOrd="5" destOrd="0" presId="urn:microsoft.com/office/officeart/2005/8/layout/vList5"/>
    <dgm:cxn modelId="{38FFDBDA-0C26-4629-9A3B-7A7B8034FDF6}" type="presParOf" srcId="{E988A5A7-DEAF-4B22-BAF5-4D3B8F8960CE}" destId="{0401EE0E-2D74-43B6-9D9D-AF9ECB6C957F}" srcOrd="6" destOrd="0" presId="urn:microsoft.com/office/officeart/2005/8/layout/vList5"/>
    <dgm:cxn modelId="{50556332-AA3C-4FF1-B8F0-300005A89A17}" type="presParOf" srcId="{0401EE0E-2D74-43B6-9D9D-AF9ECB6C957F}" destId="{1E32D555-04A4-4BDD-916E-6358C2035D0C}" srcOrd="0" destOrd="0" presId="urn:microsoft.com/office/officeart/2005/8/layout/vList5"/>
    <dgm:cxn modelId="{AB88F66D-EF96-43D2-9811-9F6A5155AC52}" type="presParOf" srcId="{0401EE0E-2D74-43B6-9D9D-AF9ECB6C957F}" destId="{F3928BDF-93CB-4A01-B12F-07419C754E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09D1C7-FF5B-47FA-885C-285E8205F4F8}" type="doc">
      <dgm:prSet loTypeId="urn:microsoft.com/office/officeart/2005/8/layout/chart3" loCatId="cycle" qsTypeId="urn:microsoft.com/office/officeart/2005/8/quickstyle/simple1" qsCatId="simple" csTypeId="urn:microsoft.com/office/officeart/2005/8/colors/colorful1" csCatId="colorful" phldr="1"/>
      <dgm:spPr/>
    </dgm:pt>
    <dgm:pt modelId="{DC3F56B9-AD9B-4AA1-8B9F-18C12F3A9C4F}">
      <dgm:prSet phldrT="[Text]"/>
      <dgm:spPr/>
      <dgm:t>
        <a:bodyPr/>
        <a:lstStyle/>
        <a:p>
          <a:r>
            <a:rPr lang="es-CL" b="1" noProof="0" dirty="0" smtClean="0"/>
            <a:t>Función de Administración de Riesgo</a:t>
          </a:r>
          <a:endParaRPr lang="es-CL" b="1" noProof="0" dirty="0"/>
        </a:p>
      </dgm:t>
    </dgm:pt>
    <dgm:pt modelId="{9246ADF3-8684-40B4-8196-AF4B0665EA6F}" type="parTrans" cxnId="{BF71D90C-6E11-4EEE-B4CD-A9E22187DD9E}">
      <dgm:prSet/>
      <dgm:spPr/>
      <dgm:t>
        <a:bodyPr/>
        <a:lstStyle/>
        <a:p>
          <a:endParaRPr lang="en-GB"/>
        </a:p>
      </dgm:t>
    </dgm:pt>
    <dgm:pt modelId="{F09887D8-169F-4860-A6CD-7988F1DA513F}" type="sibTrans" cxnId="{BF71D90C-6E11-4EEE-B4CD-A9E22187DD9E}">
      <dgm:prSet/>
      <dgm:spPr/>
      <dgm:t>
        <a:bodyPr/>
        <a:lstStyle/>
        <a:p>
          <a:endParaRPr lang="en-GB"/>
        </a:p>
      </dgm:t>
    </dgm:pt>
    <dgm:pt modelId="{D31F88F2-3256-4794-AC3F-9B4E1F5D7D5A}">
      <dgm:prSet phldrT="[Text]"/>
      <dgm:spPr/>
      <dgm:t>
        <a:bodyPr/>
        <a:lstStyle/>
        <a:p>
          <a:r>
            <a:rPr lang="es-CL" b="1" noProof="0" dirty="0" smtClean="0"/>
            <a:t>Sistemas y Controles</a:t>
          </a:r>
          <a:endParaRPr lang="es-CL" b="1" noProof="0" dirty="0"/>
        </a:p>
      </dgm:t>
    </dgm:pt>
    <dgm:pt modelId="{5298004F-3BF1-4607-B7BB-653B99AF4434}" type="parTrans" cxnId="{AD72EBBA-21E0-412C-8613-735DA996863F}">
      <dgm:prSet/>
      <dgm:spPr/>
      <dgm:t>
        <a:bodyPr/>
        <a:lstStyle/>
        <a:p>
          <a:endParaRPr lang="en-GB"/>
        </a:p>
      </dgm:t>
    </dgm:pt>
    <dgm:pt modelId="{38E097BB-DF47-43F9-B72E-5491CCAAD808}" type="sibTrans" cxnId="{AD72EBBA-21E0-412C-8613-735DA996863F}">
      <dgm:prSet/>
      <dgm:spPr/>
      <dgm:t>
        <a:bodyPr/>
        <a:lstStyle/>
        <a:p>
          <a:endParaRPr lang="en-GB"/>
        </a:p>
      </dgm:t>
    </dgm:pt>
    <dgm:pt modelId="{CF279CD5-642E-4CE4-8DAA-28B184DAB318}">
      <dgm:prSet phldrT="[Text]"/>
      <dgm:spPr/>
      <dgm:t>
        <a:bodyPr/>
        <a:lstStyle/>
        <a:p>
          <a:r>
            <a:rPr lang="es-CL" b="1" noProof="0" dirty="0" smtClean="0"/>
            <a:t>Cultura de Administración de Riesgo</a:t>
          </a:r>
          <a:endParaRPr lang="es-CL" b="1" noProof="0" dirty="0"/>
        </a:p>
      </dgm:t>
    </dgm:pt>
    <dgm:pt modelId="{254861FD-1955-4551-8744-A5C9DE477596}" type="parTrans" cxnId="{BAFF90B3-F8DF-4253-9A35-34F8C6183435}">
      <dgm:prSet/>
      <dgm:spPr/>
      <dgm:t>
        <a:bodyPr/>
        <a:lstStyle/>
        <a:p>
          <a:endParaRPr lang="en-GB"/>
        </a:p>
      </dgm:t>
    </dgm:pt>
    <dgm:pt modelId="{37843B4D-6C17-458C-9B32-E916D8061BD6}" type="sibTrans" cxnId="{BAFF90B3-F8DF-4253-9A35-34F8C6183435}">
      <dgm:prSet/>
      <dgm:spPr/>
      <dgm:t>
        <a:bodyPr/>
        <a:lstStyle/>
        <a:p>
          <a:endParaRPr lang="en-GB"/>
        </a:p>
      </dgm:t>
    </dgm:pt>
    <dgm:pt modelId="{903B16DE-9E1A-43C5-8CA2-464FD3D38EFF}">
      <dgm:prSet/>
      <dgm:spPr/>
      <dgm:t>
        <a:bodyPr/>
        <a:lstStyle/>
        <a:p>
          <a:r>
            <a:rPr lang="es-CL" b="1" noProof="0" dirty="0" smtClean="0"/>
            <a:t>Gobierno de Gestión de Riesgo</a:t>
          </a:r>
          <a:endParaRPr lang="es-CL" b="1" noProof="0" dirty="0"/>
        </a:p>
      </dgm:t>
    </dgm:pt>
    <dgm:pt modelId="{A950043E-ED06-4E98-B150-1F5F92D7D07E}" type="parTrans" cxnId="{798FA92F-D2F9-425D-B577-0A48111A7816}">
      <dgm:prSet/>
      <dgm:spPr/>
      <dgm:t>
        <a:bodyPr/>
        <a:lstStyle/>
        <a:p>
          <a:endParaRPr lang="en-GB"/>
        </a:p>
      </dgm:t>
    </dgm:pt>
    <dgm:pt modelId="{85EA6DED-3AC0-48EE-A0B4-26E0436AE1B0}" type="sibTrans" cxnId="{798FA92F-D2F9-425D-B577-0A48111A7816}">
      <dgm:prSet/>
      <dgm:spPr/>
      <dgm:t>
        <a:bodyPr/>
        <a:lstStyle/>
        <a:p>
          <a:endParaRPr lang="en-GB"/>
        </a:p>
      </dgm:t>
    </dgm:pt>
    <dgm:pt modelId="{92B888F6-2060-43EA-A8C9-E65E750F68B6}" type="pres">
      <dgm:prSet presAssocID="{1609D1C7-FF5B-47FA-885C-285E8205F4F8}" presName="compositeShape" presStyleCnt="0">
        <dgm:presLayoutVars>
          <dgm:chMax val="7"/>
          <dgm:dir/>
          <dgm:resizeHandles val="exact"/>
        </dgm:presLayoutVars>
      </dgm:prSet>
      <dgm:spPr/>
    </dgm:pt>
    <dgm:pt modelId="{C605AA4B-7149-49B8-9074-B1CE53B59317}" type="pres">
      <dgm:prSet presAssocID="{1609D1C7-FF5B-47FA-885C-285E8205F4F8}" presName="wedge1" presStyleLbl="node1" presStyleIdx="0" presStyleCnt="4" custLinFactNeighborX="-4216" custLinFactNeighborY="3902"/>
      <dgm:spPr/>
      <dgm:t>
        <a:bodyPr/>
        <a:lstStyle/>
        <a:p>
          <a:endParaRPr lang="en-GB"/>
        </a:p>
      </dgm:t>
    </dgm:pt>
    <dgm:pt modelId="{CADD1981-BB52-427F-9B65-53166BEC1907}" type="pres">
      <dgm:prSet presAssocID="{1609D1C7-FF5B-47FA-885C-285E8205F4F8}" presName="wedge1Tx" presStyleLbl="node1" presStyleIdx="0" presStyleCnt="4">
        <dgm:presLayoutVars>
          <dgm:chMax val="0"/>
          <dgm:chPref val="0"/>
          <dgm:bulletEnabled val="1"/>
        </dgm:presLayoutVars>
      </dgm:prSet>
      <dgm:spPr/>
      <dgm:t>
        <a:bodyPr/>
        <a:lstStyle/>
        <a:p>
          <a:endParaRPr lang="en-GB"/>
        </a:p>
      </dgm:t>
    </dgm:pt>
    <dgm:pt modelId="{8ACD5358-B72E-4B67-9393-411645F82C0A}" type="pres">
      <dgm:prSet presAssocID="{1609D1C7-FF5B-47FA-885C-285E8205F4F8}" presName="wedge2" presStyleLbl="node1" presStyleIdx="1" presStyleCnt="4" custLinFactNeighborX="-2" custLinFactNeighborY="2154"/>
      <dgm:spPr/>
      <dgm:t>
        <a:bodyPr/>
        <a:lstStyle/>
        <a:p>
          <a:endParaRPr lang="en-GB"/>
        </a:p>
      </dgm:t>
    </dgm:pt>
    <dgm:pt modelId="{D6C9B225-04B6-4843-8451-A975F96341D7}" type="pres">
      <dgm:prSet presAssocID="{1609D1C7-FF5B-47FA-885C-285E8205F4F8}" presName="wedge2Tx" presStyleLbl="node1" presStyleIdx="1" presStyleCnt="4">
        <dgm:presLayoutVars>
          <dgm:chMax val="0"/>
          <dgm:chPref val="0"/>
          <dgm:bulletEnabled val="1"/>
        </dgm:presLayoutVars>
      </dgm:prSet>
      <dgm:spPr/>
      <dgm:t>
        <a:bodyPr/>
        <a:lstStyle/>
        <a:p>
          <a:endParaRPr lang="en-GB"/>
        </a:p>
      </dgm:t>
    </dgm:pt>
    <dgm:pt modelId="{5879DCAF-2DDB-47C7-8721-EDACF3923D1B}" type="pres">
      <dgm:prSet presAssocID="{1609D1C7-FF5B-47FA-885C-285E8205F4F8}" presName="wedge3" presStyleLbl="node1" presStyleIdx="2" presStyleCnt="4" custLinFactNeighborX="-2" custLinFactNeighborY="2154"/>
      <dgm:spPr/>
      <dgm:t>
        <a:bodyPr/>
        <a:lstStyle/>
        <a:p>
          <a:endParaRPr lang="en-GB"/>
        </a:p>
      </dgm:t>
    </dgm:pt>
    <dgm:pt modelId="{4EF44468-6ADD-436B-8BA3-6F6598C17800}" type="pres">
      <dgm:prSet presAssocID="{1609D1C7-FF5B-47FA-885C-285E8205F4F8}" presName="wedge3Tx" presStyleLbl="node1" presStyleIdx="2" presStyleCnt="4">
        <dgm:presLayoutVars>
          <dgm:chMax val="0"/>
          <dgm:chPref val="0"/>
          <dgm:bulletEnabled val="1"/>
        </dgm:presLayoutVars>
      </dgm:prSet>
      <dgm:spPr/>
      <dgm:t>
        <a:bodyPr/>
        <a:lstStyle/>
        <a:p>
          <a:endParaRPr lang="en-GB"/>
        </a:p>
      </dgm:t>
    </dgm:pt>
    <dgm:pt modelId="{5AC13A7C-FEB8-4E4C-B4CE-4D88655B5BC2}" type="pres">
      <dgm:prSet presAssocID="{1609D1C7-FF5B-47FA-885C-285E8205F4F8}" presName="wedge4" presStyleLbl="node1" presStyleIdx="3" presStyleCnt="4"/>
      <dgm:spPr/>
      <dgm:t>
        <a:bodyPr/>
        <a:lstStyle/>
        <a:p>
          <a:endParaRPr lang="en-GB"/>
        </a:p>
      </dgm:t>
    </dgm:pt>
    <dgm:pt modelId="{93ED3CF0-F3A6-4C82-A82E-3BFDF427688B}" type="pres">
      <dgm:prSet presAssocID="{1609D1C7-FF5B-47FA-885C-285E8205F4F8}" presName="wedge4Tx" presStyleLbl="node1" presStyleIdx="3" presStyleCnt="4">
        <dgm:presLayoutVars>
          <dgm:chMax val="0"/>
          <dgm:chPref val="0"/>
          <dgm:bulletEnabled val="1"/>
        </dgm:presLayoutVars>
      </dgm:prSet>
      <dgm:spPr/>
      <dgm:t>
        <a:bodyPr/>
        <a:lstStyle/>
        <a:p>
          <a:endParaRPr lang="en-GB"/>
        </a:p>
      </dgm:t>
    </dgm:pt>
  </dgm:ptLst>
  <dgm:cxnLst>
    <dgm:cxn modelId="{798FA92F-D2F9-425D-B577-0A48111A7816}" srcId="{1609D1C7-FF5B-47FA-885C-285E8205F4F8}" destId="{903B16DE-9E1A-43C5-8CA2-464FD3D38EFF}" srcOrd="1" destOrd="0" parTransId="{A950043E-ED06-4E98-B150-1F5F92D7D07E}" sibTransId="{85EA6DED-3AC0-48EE-A0B4-26E0436AE1B0}"/>
    <dgm:cxn modelId="{470C818B-270A-4684-8409-EF065D5DAA8D}" type="presOf" srcId="{D31F88F2-3256-4794-AC3F-9B4E1F5D7D5A}" destId="{5879DCAF-2DDB-47C7-8721-EDACF3923D1B}" srcOrd="0" destOrd="0" presId="urn:microsoft.com/office/officeart/2005/8/layout/chart3"/>
    <dgm:cxn modelId="{BF71D90C-6E11-4EEE-B4CD-A9E22187DD9E}" srcId="{1609D1C7-FF5B-47FA-885C-285E8205F4F8}" destId="{DC3F56B9-AD9B-4AA1-8B9F-18C12F3A9C4F}" srcOrd="0" destOrd="0" parTransId="{9246ADF3-8684-40B4-8196-AF4B0665EA6F}" sibTransId="{F09887D8-169F-4860-A6CD-7988F1DA513F}"/>
    <dgm:cxn modelId="{1E494B18-3AED-4E82-8DC1-F6BFEABE69C6}" type="presOf" srcId="{CF279CD5-642E-4CE4-8DAA-28B184DAB318}" destId="{93ED3CF0-F3A6-4C82-A82E-3BFDF427688B}" srcOrd="1" destOrd="0" presId="urn:microsoft.com/office/officeart/2005/8/layout/chart3"/>
    <dgm:cxn modelId="{2BACDEA0-AF97-4675-A64E-37ECC224928D}" type="presOf" srcId="{DC3F56B9-AD9B-4AA1-8B9F-18C12F3A9C4F}" destId="{CADD1981-BB52-427F-9B65-53166BEC1907}" srcOrd="1" destOrd="0" presId="urn:microsoft.com/office/officeart/2005/8/layout/chart3"/>
    <dgm:cxn modelId="{939939B3-46A0-4E83-A65D-CA9186AB9434}" type="presOf" srcId="{CF279CD5-642E-4CE4-8DAA-28B184DAB318}" destId="{5AC13A7C-FEB8-4E4C-B4CE-4D88655B5BC2}" srcOrd="0" destOrd="0" presId="urn:microsoft.com/office/officeart/2005/8/layout/chart3"/>
    <dgm:cxn modelId="{9CD173EA-65F2-409C-AD3E-FE7E4AE920BA}" type="presOf" srcId="{903B16DE-9E1A-43C5-8CA2-464FD3D38EFF}" destId="{D6C9B225-04B6-4843-8451-A975F96341D7}" srcOrd="1" destOrd="0" presId="urn:microsoft.com/office/officeart/2005/8/layout/chart3"/>
    <dgm:cxn modelId="{64F7F921-BB2D-4496-9397-8E3594DD04FE}" type="presOf" srcId="{1609D1C7-FF5B-47FA-885C-285E8205F4F8}" destId="{92B888F6-2060-43EA-A8C9-E65E750F68B6}" srcOrd="0" destOrd="0" presId="urn:microsoft.com/office/officeart/2005/8/layout/chart3"/>
    <dgm:cxn modelId="{62326C5E-6F49-4663-9897-5A4B07A2431F}" type="presOf" srcId="{D31F88F2-3256-4794-AC3F-9B4E1F5D7D5A}" destId="{4EF44468-6ADD-436B-8BA3-6F6598C17800}" srcOrd="1" destOrd="0" presId="urn:microsoft.com/office/officeart/2005/8/layout/chart3"/>
    <dgm:cxn modelId="{BAFF90B3-F8DF-4253-9A35-34F8C6183435}" srcId="{1609D1C7-FF5B-47FA-885C-285E8205F4F8}" destId="{CF279CD5-642E-4CE4-8DAA-28B184DAB318}" srcOrd="3" destOrd="0" parTransId="{254861FD-1955-4551-8744-A5C9DE477596}" sibTransId="{37843B4D-6C17-458C-9B32-E916D8061BD6}"/>
    <dgm:cxn modelId="{AD72EBBA-21E0-412C-8613-735DA996863F}" srcId="{1609D1C7-FF5B-47FA-885C-285E8205F4F8}" destId="{D31F88F2-3256-4794-AC3F-9B4E1F5D7D5A}" srcOrd="2" destOrd="0" parTransId="{5298004F-3BF1-4607-B7BB-653B99AF4434}" sibTransId="{38E097BB-DF47-43F9-B72E-5491CCAAD808}"/>
    <dgm:cxn modelId="{2DC7882C-8C18-4E00-BAB8-6D81F1FFFF8D}" type="presOf" srcId="{DC3F56B9-AD9B-4AA1-8B9F-18C12F3A9C4F}" destId="{C605AA4B-7149-49B8-9074-B1CE53B59317}" srcOrd="0" destOrd="0" presId="urn:microsoft.com/office/officeart/2005/8/layout/chart3"/>
    <dgm:cxn modelId="{0F2A567B-3EC1-45BA-8C86-7ABC680F7CD5}" type="presOf" srcId="{903B16DE-9E1A-43C5-8CA2-464FD3D38EFF}" destId="{8ACD5358-B72E-4B67-9393-411645F82C0A}" srcOrd="0" destOrd="0" presId="urn:microsoft.com/office/officeart/2005/8/layout/chart3"/>
    <dgm:cxn modelId="{A31D529A-A949-4727-807C-56B19E36DD12}" type="presParOf" srcId="{92B888F6-2060-43EA-A8C9-E65E750F68B6}" destId="{C605AA4B-7149-49B8-9074-B1CE53B59317}" srcOrd="0" destOrd="0" presId="urn:microsoft.com/office/officeart/2005/8/layout/chart3"/>
    <dgm:cxn modelId="{D81D2246-307B-43B0-92B9-C7EE38997548}" type="presParOf" srcId="{92B888F6-2060-43EA-A8C9-E65E750F68B6}" destId="{CADD1981-BB52-427F-9B65-53166BEC1907}" srcOrd="1" destOrd="0" presId="urn:microsoft.com/office/officeart/2005/8/layout/chart3"/>
    <dgm:cxn modelId="{D1BD0FCF-C7FF-4544-B9C9-5ABBDF9E3ACD}" type="presParOf" srcId="{92B888F6-2060-43EA-A8C9-E65E750F68B6}" destId="{8ACD5358-B72E-4B67-9393-411645F82C0A}" srcOrd="2" destOrd="0" presId="urn:microsoft.com/office/officeart/2005/8/layout/chart3"/>
    <dgm:cxn modelId="{B35854BC-1E83-4899-A707-614E1F9DF060}" type="presParOf" srcId="{92B888F6-2060-43EA-A8C9-E65E750F68B6}" destId="{D6C9B225-04B6-4843-8451-A975F96341D7}" srcOrd="3" destOrd="0" presId="urn:microsoft.com/office/officeart/2005/8/layout/chart3"/>
    <dgm:cxn modelId="{96C31670-D252-4FE9-B87A-25022A990CA1}" type="presParOf" srcId="{92B888F6-2060-43EA-A8C9-E65E750F68B6}" destId="{5879DCAF-2DDB-47C7-8721-EDACF3923D1B}" srcOrd="4" destOrd="0" presId="urn:microsoft.com/office/officeart/2005/8/layout/chart3"/>
    <dgm:cxn modelId="{195EDB1D-1F26-4FE6-A3D2-006B57EDD7EA}" type="presParOf" srcId="{92B888F6-2060-43EA-A8C9-E65E750F68B6}" destId="{4EF44468-6ADD-436B-8BA3-6F6598C17800}" srcOrd="5" destOrd="0" presId="urn:microsoft.com/office/officeart/2005/8/layout/chart3"/>
    <dgm:cxn modelId="{E7BB031F-3C77-4CFF-BA9F-D4FC5F743A1C}" type="presParOf" srcId="{92B888F6-2060-43EA-A8C9-E65E750F68B6}" destId="{5AC13A7C-FEB8-4E4C-B4CE-4D88655B5BC2}" srcOrd="6" destOrd="0" presId="urn:microsoft.com/office/officeart/2005/8/layout/chart3"/>
    <dgm:cxn modelId="{9B74ABD8-3151-44AA-A053-ABE64AA5BDFF}" type="presParOf" srcId="{92B888F6-2060-43EA-A8C9-E65E750F68B6}" destId="{93ED3CF0-F3A6-4C82-A82E-3BFDF427688B}"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F7329C03-C73B-4034-99DA-FF6EB2EFD308}"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GB"/>
        </a:p>
      </dgm:t>
    </dgm:pt>
    <dgm:pt modelId="{E21567F4-2D09-455E-9F8E-97EDE71BD675}">
      <dgm:prSet phldrT="[Text]" custT="1"/>
      <dgm:spPr/>
      <dgm:t>
        <a:bodyPr/>
        <a:lstStyle/>
        <a:p>
          <a:r>
            <a:rPr lang="es-CL" sz="2000" b="1" noProof="0" dirty="0" smtClean="0"/>
            <a:t>Prueba de Estrés y de Escenario</a:t>
          </a:r>
          <a:endParaRPr lang="es-CL" sz="2000" b="1" noProof="0" dirty="0"/>
        </a:p>
      </dgm:t>
    </dgm:pt>
    <dgm:pt modelId="{D0AEB881-661C-41DF-AD79-741288C1E7A3}" type="parTrans" cxnId="{2B56FB51-EEBC-42D3-8F76-9C312C6FC375}">
      <dgm:prSet/>
      <dgm:spPr/>
      <dgm:t>
        <a:bodyPr/>
        <a:lstStyle/>
        <a:p>
          <a:endParaRPr lang="en-GB"/>
        </a:p>
      </dgm:t>
    </dgm:pt>
    <dgm:pt modelId="{F87584F5-6B60-437B-AE70-954CBAF1B6A1}" type="sibTrans" cxnId="{2B56FB51-EEBC-42D3-8F76-9C312C6FC375}">
      <dgm:prSet/>
      <dgm:spPr/>
      <dgm:t>
        <a:bodyPr/>
        <a:lstStyle/>
        <a:p>
          <a:endParaRPr lang="en-GB"/>
        </a:p>
      </dgm:t>
    </dgm:pt>
    <dgm:pt modelId="{FAF5B00D-A297-4197-8BAB-6053E5ABF146}">
      <dgm:prSet phldrT="[Text]"/>
      <dgm:spPr/>
      <dgm:t>
        <a:bodyPr/>
        <a:lstStyle/>
        <a:p>
          <a:r>
            <a:rPr lang="es-CL" noProof="0" dirty="0" smtClean="0"/>
            <a:t>Pruebas periódicas de grupo para evaluar el impacto en entidades– considerar interacciones entre entidades, riesgos</a:t>
          </a:r>
          <a:endParaRPr lang="es-CL" noProof="0" dirty="0"/>
        </a:p>
      </dgm:t>
    </dgm:pt>
    <dgm:pt modelId="{C4BA5FD1-5B74-4A00-A38E-2DED1D57C4D0}" type="parTrans" cxnId="{EA62C908-0AD2-46C5-9C63-3B90A2149E4C}">
      <dgm:prSet/>
      <dgm:spPr/>
      <dgm:t>
        <a:bodyPr/>
        <a:lstStyle/>
        <a:p>
          <a:endParaRPr lang="en-GB"/>
        </a:p>
      </dgm:t>
    </dgm:pt>
    <dgm:pt modelId="{786EF952-01AC-46CE-B5C5-248FEF0B0BE5}" type="sibTrans" cxnId="{EA62C908-0AD2-46C5-9C63-3B90A2149E4C}">
      <dgm:prSet/>
      <dgm:spPr/>
      <dgm:t>
        <a:bodyPr/>
        <a:lstStyle/>
        <a:p>
          <a:endParaRPr lang="en-GB"/>
        </a:p>
      </dgm:t>
    </dgm:pt>
    <dgm:pt modelId="{7D75CBB4-5D97-4D61-BC69-599A9B388466}">
      <dgm:prSet phldrT="[Text]"/>
      <dgm:spPr/>
      <dgm:t>
        <a:bodyPr/>
        <a:lstStyle/>
        <a:p>
          <a:r>
            <a:rPr lang="es-CL" noProof="0" dirty="0" smtClean="0"/>
            <a:t>Incluye pruebas de estrés reversas – probabilidad de quiebra, mitigación</a:t>
          </a:r>
          <a:endParaRPr lang="es-CL" noProof="0" dirty="0"/>
        </a:p>
      </dgm:t>
    </dgm:pt>
    <dgm:pt modelId="{A44CA164-6881-475A-9ADC-1C106D12CD64}" type="parTrans" cxnId="{CF57F03C-1419-4D6D-8BFB-FE6AA7B32F1A}">
      <dgm:prSet/>
      <dgm:spPr/>
      <dgm:t>
        <a:bodyPr/>
        <a:lstStyle/>
        <a:p>
          <a:endParaRPr lang="en-GB"/>
        </a:p>
      </dgm:t>
    </dgm:pt>
    <dgm:pt modelId="{FCA16308-08B8-43C7-886E-CA833920365F}" type="sibTrans" cxnId="{CF57F03C-1419-4D6D-8BFB-FE6AA7B32F1A}">
      <dgm:prSet/>
      <dgm:spPr/>
      <dgm:t>
        <a:bodyPr/>
        <a:lstStyle/>
        <a:p>
          <a:endParaRPr lang="en-GB"/>
        </a:p>
      </dgm:t>
    </dgm:pt>
    <dgm:pt modelId="{09152DAB-686F-49F2-98A8-04C0757CDD2B}">
      <dgm:prSet phldrT="[Text]" custT="1"/>
      <dgm:spPr/>
      <dgm:t>
        <a:bodyPr/>
        <a:lstStyle/>
        <a:p>
          <a:r>
            <a:rPr lang="es-CL" sz="2000" b="1" noProof="0" dirty="0" smtClean="0"/>
            <a:t>Agregación </a:t>
          </a:r>
        </a:p>
        <a:p>
          <a:r>
            <a:rPr lang="es-CL" sz="2000" b="1" noProof="0" dirty="0" smtClean="0"/>
            <a:t>de Riesgo</a:t>
          </a:r>
          <a:endParaRPr lang="es-CL" sz="2000" b="1" noProof="0" dirty="0"/>
        </a:p>
      </dgm:t>
    </dgm:pt>
    <dgm:pt modelId="{1CB4CCB5-698F-471A-8C7F-1B48072E071E}" type="parTrans" cxnId="{200807DA-FD27-43B1-B359-BAC693EBB992}">
      <dgm:prSet/>
      <dgm:spPr/>
      <dgm:t>
        <a:bodyPr/>
        <a:lstStyle/>
        <a:p>
          <a:endParaRPr lang="en-GB"/>
        </a:p>
      </dgm:t>
    </dgm:pt>
    <dgm:pt modelId="{6F7E3DEE-F400-4076-AE70-DA76E9B2EAE0}" type="sibTrans" cxnId="{200807DA-FD27-43B1-B359-BAC693EBB992}">
      <dgm:prSet/>
      <dgm:spPr/>
      <dgm:t>
        <a:bodyPr/>
        <a:lstStyle/>
        <a:p>
          <a:endParaRPr lang="en-GB"/>
        </a:p>
      </dgm:t>
    </dgm:pt>
    <dgm:pt modelId="{1F926619-1275-49A0-9963-F3C987CA055B}">
      <dgm:prSet phldrT="[Text]"/>
      <dgm:spPr/>
      <dgm:t>
        <a:bodyPr/>
        <a:lstStyle/>
        <a:p>
          <a:r>
            <a:rPr lang="es-CL" noProof="0" dirty="0" smtClean="0"/>
            <a:t>No excesivamente optimista con supuestos de diversificación</a:t>
          </a:r>
          <a:endParaRPr lang="es-CL" noProof="0" dirty="0"/>
        </a:p>
      </dgm:t>
    </dgm:pt>
    <dgm:pt modelId="{E966E1BC-A8D5-40EE-A922-E990F903AE82}" type="parTrans" cxnId="{63D31EEF-3AEE-4BF1-958C-990DF5697491}">
      <dgm:prSet/>
      <dgm:spPr/>
      <dgm:t>
        <a:bodyPr/>
        <a:lstStyle/>
        <a:p>
          <a:endParaRPr lang="en-GB"/>
        </a:p>
      </dgm:t>
    </dgm:pt>
    <dgm:pt modelId="{70CAEE5A-4A31-4CF7-B188-AA5DE71D7F3A}" type="sibTrans" cxnId="{63D31EEF-3AEE-4BF1-958C-990DF5697491}">
      <dgm:prSet/>
      <dgm:spPr/>
      <dgm:t>
        <a:bodyPr/>
        <a:lstStyle/>
        <a:p>
          <a:endParaRPr lang="en-GB"/>
        </a:p>
      </dgm:t>
    </dgm:pt>
    <dgm:pt modelId="{5D68FF03-72BC-4EBB-A713-FD71E663601F}">
      <dgm:prSet phldrT="[Text]" custT="1"/>
      <dgm:spPr/>
      <dgm:t>
        <a:bodyPr/>
        <a:lstStyle/>
        <a:p>
          <a:r>
            <a:rPr lang="es-CL" sz="2000" b="1" noProof="0" dirty="0" smtClean="0"/>
            <a:t>Concentración de Riesgo e </a:t>
          </a:r>
          <a:r>
            <a:rPr lang="es-CL" sz="2000" b="1" noProof="0" dirty="0" err="1" smtClean="0"/>
            <a:t>ITEs</a:t>
          </a:r>
          <a:endParaRPr lang="es-CL" sz="2000" b="1" noProof="0" dirty="0"/>
        </a:p>
      </dgm:t>
    </dgm:pt>
    <dgm:pt modelId="{ED9D1524-28D9-42B4-ACEE-07911B3552D9}" type="parTrans" cxnId="{69C5F5CE-EF51-41C9-B7CA-DE8B80DDCD93}">
      <dgm:prSet/>
      <dgm:spPr/>
      <dgm:t>
        <a:bodyPr/>
        <a:lstStyle/>
        <a:p>
          <a:endParaRPr lang="en-GB"/>
        </a:p>
      </dgm:t>
    </dgm:pt>
    <dgm:pt modelId="{009C23AD-0511-4936-BE7D-EFD1E0AC1C02}" type="sibTrans" cxnId="{69C5F5CE-EF51-41C9-B7CA-DE8B80DDCD93}">
      <dgm:prSet/>
      <dgm:spPr/>
      <dgm:t>
        <a:bodyPr/>
        <a:lstStyle/>
        <a:p>
          <a:endParaRPr lang="en-GB"/>
        </a:p>
      </dgm:t>
    </dgm:pt>
    <dgm:pt modelId="{34EC2518-877A-40EB-AF0E-2CA9880B77BF}">
      <dgm:prSet phldrT="[Text]"/>
      <dgm:spPr/>
      <dgm:t>
        <a:bodyPr/>
        <a:lstStyle/>
        <a:p>
          <a:r>
            <a:rPr lang="es-CL" noProof="0" dirty="0" smtClean="0"/>
            <a:t>Sistemas y procedimientos para identificar, evaluar e informar sobre los riesgos de concentración e </a:t>
          </a:r>
          <a:r>
            <a:rPr lang="es-CL" noProof="0" dirty="0" err="1" smtClean="0"/>
            <a:t>ITEs</a:t>
          </a:r>
          <a:r>
            <a:rPr lang="es-CL" noProof="0" dirty="0" smtClean="0"/>
            <a:t> – incluyendo a los supervisores</a:t>
          </a:r>
          <a:endParaRPr lang="es-CL" noProof="0" dirty="0"/>
        </a:p>
      </dgm:t>
    </dgm:pt>
    <dgm:pt modelId="{EDB1E189-F548-4284-860E-A947C067C88F}" type="parTrans" cxnId="{6D6E071C-C616-4DA5-97FE-2B452D4B4B68}">
      <dgm:prSet/>
      <dgm:spPr/>
      <dgm:t>
        <a:bodyPr/>
        <a:lstStyle/>
        <a:p>
          <a:endParaRPr lang="en-GB"/>
        </a:p>
      </dgm:t>
    </dgm:pt>
    <dgm:pt modelId="{5285C077-E51F-4F85-BF9E-B81C36AA3627}" type="sibTrans" cxnId="{6D6E071C-C616-4DA5-97FE-2B452D4B4B68}">
      <dgm:prSet/>
      <dgm:spPr/>
      <dgm:t>
        <a:bodyPr/>
        <a:lstStyle/>
        <a:p>
          <a:endParaRPr lang="en-GB"/>
        </a:p>
      </dgm:t>
    </dgm:pt>
    <dgm:pt modelId="{9E2B98C5-088B-4FAC-8F70-8F9168E42F40}">
      <dgm:prSet phldrT="[Text]"/>
      <dgm:spPr/>
      <dgm:t>
        <a:bodyPr/>
        <a:lstStyle/>
        <a:p>
          <a:r>
            <a:rPr lang="es-CL" noProof="0" dirty="0" smtClean="0"/>
            <a:t>Límites cuantitativos sobre riesgos de concentración del grupo</a:t>
          </a:r>
          <a:endParaRPr lang="es-CL" noProof="0" dirty="0"/>
        </a:p>
      </dgm:t>
    </dgm:pt>
    <dgm:pt modelId="{D34ECCB5-05B3-47CC-894B-2FC13FFC6DDD}" type="parTrans" cxnId="{93D936D3-5447-453B-8E64-9054B5DCCF26}">
      <dgm:prSet/>
      <dgm:spPr/>
      <dgm:t>
        <a:bodyPr/>
        <a:lstStyle/>
        <a:p>
          <a:endParaRPr lang="en-GB"/>
        </a:p>
      </dgm:t>
    </dgm:pt>
    <dgm:pt modelId="{C9677852-66EE-4559-A445-CFE15009662B}" type="sibTrans" cxnId="{93D936D3-5447-453B-8E64-9054B5DCCF26}">
      <dgm:prSet/>
      <dgm:spPr/>
      <dgm:t>
        <a:bodyPr/>
        <a:lstStyle/>
        <a:p>
          <a:endParaRPr lang="en-GB"/>
        </a:p>
      </dgm:t>
    </dgm:pt>
    <dgm:pt modelId="{C0E6F23B-CE23-42A1-8D4D-23E03EBC0CAD}">
      <dgm:prSet phldrT="[Text]"/>
      <dgm:spPr/>
      <dgm:t>
        <a:bodyPr/>
        <a:lstStyle/>
        <a:p>
          <a:r>
            <a:rPr lang="es-CL" noProof="0" dirty="0" smtClean="0"/>
            <a:t>Suficientemente riguroso, con visión de futuro, documentado</a:t>
          </a:r>
          <a:endParaRPr lang="es-CL" noProof="0" dirty="0"/>
        </a:p>
      </dgm:t>
    </dgm:pt>
    <dgm:pt modelId="{C814242D-A15E-4248-9F47-5BA2D5A0F7B1}" type="parTrans" cxnId="{D1F55FD2-4E24-40E7-9AF8-3498078ACDF4}">
      <dgm:prSet/>
      <dgm:spPr/>
      <dgm:t>
        <a:bodyPr/>
        <a:lstStyle/>
        <a:p>
          <a:endParaRPr lang="en-GB"/>
        </a:p>
      </dgm:t>
    </dgm:pt>
    <dgm:pt modelId="{22B8737A-5A58-4BF1-9783-2F75F0CEFA00}" type="sibTrans" cxnId="{D1F55FD2-4E24-40E7-9AF8-3498078ACDF4}">
      <dgm:prSet/>
      <dgm:spPr/>
      <dgm:t>
        <a:bodyPr/>
        <a:lstStyle/>
        <a:p>
          <a:endParaRPr lang="en-GB"/>
        </a:p>
      </dgm:t>
    </dgm:pt>
    <dgm:pt modelId="{1F3F7684-1469-495E-A822-B45C3B19AC0B}">
      <dgm:prSet phldrT="[Text]"/>
      <dgm:spPr/>
      <dgm:t>
        <a:bodyPr/>
        <a:lstStyle/>
        <a:p>
          <a:r>
            <a:rPr lang="es-CL" noProof="0" dirty="0" smtClean="0"/>
            <a:t>Apropiado a la naturaleza, escala y complejidad</a:t>
          </a:r>
          <a:endParaRPr lang="es-CL" noProof="0" dirty="0"/>
        </a:p>
      </dgm:t>
    </dgm:pt>
    <dgm:pt modelId="{14364B9D-6125-4638-9D81-3D386C3B2311}" type="parTrans" cxnId="{0454AEC7-87A2-4BFF-80E7-A26F45C37130}">
      <dgm:prSet/>
      <dgm:spPr/>
      <dgm:t>
        <a:bodyPr/>
        <a:lstStyle/>
        <a:p>
          <a:endParaRPr lang="en-GB"/>
        </a:p>
      </dgm:t>
    </dgm:pt>
    <dgm:pt modelId="{CF4B7271-A9AD-4419-812E-C21D7A7B3170}" type="sibTrans" cxnId="{0454AEC7-87A2-4BFF-80E7-A26F45C37130}">
      <dgm:prSet/>
      <dgm:spPr/>
      <dgm:t>
        <a:bodyPr/>
        <a:lstStyle/>
        <a:p>
          <a:endParaRPr lang="en-GB"/>
        </a:p>
      </dgm:t>
    </dgm:pt>
    <dgm:pt modelId="{765581DF-9262-4E3A-96D1-5370688BC08E}">
      <dgm:prSet phldrT="[Text]"/>
      <dgm:spPr/>
      <dgm:t>
        <a:bodyPr/>
        <a:lstStyle/>
        <a:p>
          <a:r>
            <a:rPr lang="es-CL" noProof="0" dirty="0" smtClean="0"/>
            <a:t>Recursos y sistemas adecuados</a:t>
          </a:r>
          <a:endParaRPr lang="es-CL" noProof="0" dirty="0"/>
        </a:p>
      </dgm:t>
    </dgm:pt>
    <dgm:pt modelId="{55BF5739-C47A-43D7-9967-F4FB5E256253}" type="parTrans" cxnId="{3DA97776-A5EA-418F-AB0F-69B997AF3A76}">
      <dgm:prSet/>
      <dgm:spPr/>
      <dgm:t>
        <a:bodyPr/>
        <a:lstStyle/>
        <a:p>
          <a:endParaRPr lang="en-GB"/>
        </a:p>
      </dgm:t>
    </dgm:pt>
    <dgm:pt modelId="{44D62EFD-78BB-46F2-B21A-B1CBC9CE8EFC}" type="sibTrans" cxnId="{3DA97776-A5EA-418F-AB0F-69B997AF3A76}">
      <dgm:prSet/>
      <dgm:spPr/>
      <dgm:t>
        <a:bodyPr/>
        <a:lstStyle/>
        <a:p>
          <a:endParaRPr lang="en-GB"/>
        </a:p>
      </dgm:t>
    </dgm:pt>
    <dgm:pt modelId="{290BDC66-5DF8-4C7A-B1CC-570C8D5F2D7C}">
      <dgm:prSet phldrT="[Text]"/>
      <dgm:spPr/>
      <dgm:t>
        <a:bodyPr/>
        <a:lstStyle/>
        <a:p>
          <a:r>
            <a:rPr lang="es-CL" noProof="0" dirty="0" smtClean="0"/>
            <a:t>Correlación prudente</a:t>
          </a:r>
          <a:endParaRPr lang="es-CL" noProof="0" dirty="0"/>
        </a:p>
      </dgm:t>
    </dgm:pt>
    <dgm:pt modelId="{0A58C92F-2B6D-4661-9719-D37D7A9A6903}" type="parTrans" cxnId="{7B52A697-7CFD-4C2F-9231-0139D152F837}">
      <dgm:prSet/>
      <dgm:spPr/>
      <dgm:t>
        <a:bodyPr/>
        <a:lstStyle/>
        <a:p>
          <a:endParaRPr lang="es-CL"/>
        </a:p>
      </dgm:t>
    </dgm:pt>
    <dgm:pt modelId="{84DB2F73-9FB0-4AFC-BCB1-FAC8F12D8835}" type="sibTrans" cxnId="{7B52A697-7CFD-4C2F-9231-0139D152F837}">
      <dgm:prSet/>
      <dgm:spPr/>
      <dgm:t>
        <a:bodyPr/>
        <a:lstStyle/>
        <a:p>
          <a:endParaRPr lang="es-CL"/>
        </a:p>
      </dgm:t>
    </dgm:pt>
    <dgm:pt modelId="{7D3A24E6-7F6B-4C45-BC5E-BA88D684A68E}" type="pres">
      <dgm:prSet presAssocID="{F7329C03-C73B-4034-99DA-FF6EB2EFD308}" presName="Name0" presStyleCnt="0">
        <dgm:presLayoutVars>
          <dgm:dir/>
          <dgm:animLvl val="lvl"/>
          <dgm:resizeHandles val="exact"/>
        </dgm:presLayoutVars>
      </dgm:prSet>
      <dgm:spPr/>
      <dgm:t>
        <a:bodyPr/>
        <a:lstStyle/>
        <a:p>
          <a:endParaRPr lang="en-GB"/>
        </a:p>
      </dgm:t>
    </dgm:pt>
    <dgm:pt modelId="{F758B95E-7218-4092-AAAF-554C00CCE647}" type="pres">
      <dgm:prSet presAssocID="{E21567F4-2D09-455E-9F8E-97EDE71BD675}" presName="linNode" presStyleCnt="0"/>
      <dgm:spPr/>
    </dgm:pt>
    <dgm:pt modelId="{932BC648-4661-469A-B6CF-C9B2C031B19A}" type="pres">
      <dgm:prSet presAssocID="{E21567F4-2D09-455E-9F8E-97EDE71BD675}" presName="parentText" presStyleLbl="node1" presStyleIdx="0" presStyleCnt="3" custScaleX="78197" custLinFactNeighborX="-6132" custLinFactNeighborY="-152">
        <dgm:presLayoutVars>
          <dgm:chMax val="1"/>
          <dgm:bulletEnabled val="1"/>
        </dgm:presLayoutVars>
      </dgm:prSet>
      <dgm:spPr/>
      <dgm:t>
        <a:bodyPr/>
        <a:lstStyle/>
        <a:p>
          <a:endParaRPr lang="en-GB"/>
        </a:p>
      </dgm:t>
    </dgm:pt>
    <dgm:pt modelId="{C3541727-A691-4173-988E-B5ACFFB4085C}" type="pres">
      <dgm:prSet presAssocID="{E21567F4-2D09-455E-9F8E-97EDE71BD675}" presName="descendantText" presStyleLbl="alignAccFollowNode1" presStyleIdx="0" presStyleCnt="3" custScaleX="111792" custScaleY="110721">
        <dgm:presLayoutVars>
          <dgm:bulletEnabled val="1"/>
        </dgm:presLayoutVars>
      </dgm:prSet>
      <dgm:spPr/>
      <dgm:t>
        <a:bodyPr/>
        <a:lstStyle/>
        <a:p>
          <a:endParaRPr lang="en-GB"/>
        </a:p>
      </dgm:t>
    </dgm:pt>
    <dgm:pt modelId="{D5BB843E-AC86-42EC-A08A-BC331271E3B4}" type="pres">
      <dgm:prSet presAssocID="{F87584F5-6B60-437B-AE70-954CBAF1B6A1}" presName="sp" presStyleCnt="0"/>
      <dgm:spPr/>
    </dgm:pt>
    <dgm:pt modelId="{634EED29-737B-4433-BB6C-8839C52226EA}" type="pres">
      <dgm:prSet presAssocID="{09152DAB-686F-49F2-98A8-04C0757CDD2B}" presName="linNode" presStyleCnt="0"/>
      <dgm:spPr/>
    </dgm:pt>
    <dgm:pt modelId="{A66D0DFF-22F7-4153-9937-C9C40B2D03A8}" type="pres">
      <dgm:prSet presAssocID="{09152DAB-686F-49F2-98A8-04C0757CDD2B}" presName="parentText" presStyleLbl="node1" presStyleIdx="1" presStyleCnt="3" custScaleX="78197" custLinFactNeighborX="-6132" custLinFactNeighborY="-152">
        <dgm:presLayoutVars>
          <dgm:chMax val="1"/>
          <dgm:bulletEnabled val="1"/>
        </dgm:presLayoutVars>
      </dgm:prSet>
      <dgm:spPr/>
      <dgm:t>
        <a:bodyPr/>
        <a:lstStyle/>
        <a:p>
          <a:endParaRPr lang="en-GB"/>
        </a:p>
      </dgm:t>
    </dgm:pt>
    <dgm:pt modelId="{63B3E9A1-98B8-43E6-B227-8B8C827184BF}" type="pres">
      <dgm:prSet presAssocID="{09152DAB-686F-49F2-98A8-04C0757CDD2B}" presName="descendantText" presStyleLbl="alignAccFollowNode1" presStyleIdx="1" presStyleCnt="3" custScaleX="111792" custScaleY="110721">
        <dgm:presLayoutVars>
          <dgm:bulletEnabled val="1"/>
        </dgm:presLayoutVars>
      </dgm:prSet>
      <dgm:spPr/>
      <dgm:t>
        <a:bodyPr/>
        <a:lstStyle/>
        <a:p>
          <a:endParaRPr lang="en-GB"/>
        </a:p>
      </dgm:t>
    </dgm:pt>
    <dgm:pt modelId="{21252F90-1B36-48D2-A5E3-4D8A3ED1C99F}" type="pres">
      <dgm:prSet presAssocID="{6F7E3DEE-F400-4076-AE70-DA76E9B2EAE0}" presName="sp" presStyleCnt="0"/>
      <dgm:spPr/>
    </dgm:pt>
    <dgm:pt modelId="{D05B3C72-114E-4CD7-A1C7-DC8C06E610CC}" type="pres">
      <dgm:prSet presAssocID="{5D68FF03-72BC-4EBB-A713-FD71E663601F}" presName="linNode" presStyleCnt="0"/>
      <dgm:spPr/>
    </dgm:pt>
    <dgm:pt modelId="{9DE7B14E-A18A-495B-9264-C047B0692CAB}" type="pres">
      <dgm:prSet presAssocID="{5D68FF03-72BC-4EBB-A713-FD71E663601F}" presName="parentText" presStyleLbl="node1" presStyleIdx="2" presStyleCnt="3" custScaleX="78197" custLinFactNeighborX="-6132" custLinFactNeighborY="-152">
        <dgm:presLayoutVars>
          <dgm:chMax val="1"/>
          <dgm:bulletEnabled val="1"/>
        </dgm:presLayoutVars>
      </dgm:prSet>
      <dgm:spPr/>
      <dgm:t>
        <a:bodyPr/>
        <a:lstStyle/>
        <a:p>
          <a:endParaRPr lang="en-GB"/>
        </a:p>
      </dgm:t>
    </dgm:pt>
    <dgm:pt modelId="{8087A980-F8EA-4BDC-9120-32002922AE88}" type="pres">
      <dgm:prSet presAssocID="{5D68FF03-72BC-4EBB-A713-FD71E663601F}" presName="descendantText" presStyleLbl="alignAccFollowNode1" presStyleIdx="2" presStyleCnt="3" custScaleX="111792" custScaleY="110721">
        <dgm:presLayoutVars>
          <dgm:bulletEnabled val="1"/>
        </dgm:presLayoutVars>
      </dgm:prSet>
      <dgm:spPr/>
      <dgm:t>
        <a:bodyPr/>
        <a:lstStyle/>
        <a:p>
          <a:endParaRPr lang="en-GB"/>
        </a:p>
      </dgm:t>
    </dgm:pt>
  </dgm:ptLst>
  <dgm:cxnLst>
    <dgm:cxn modelId="{67198DBD-C73D-4C85-9B02-4F25149EABDF}" type="presOf" srcId="{FAF5B00D-A297-4197-8BAB-6053E5ABF146}" destId="{C3541727-A691-4173-988E-B5ACFFB4085C}" srcOrd="0" destOrd="0" presId="urn:microsoft.com/office/officeart/2005/8/layout/vList5"/>
    <dgm:cxn modelId="{FEB74799-B563-4058-AE30-B0CB3BCD7065}" type="presOf" srcId="{1F926619-1275-49A0-9963-F3C987CA055B}" destId="{63B3E9A1-98B8-43E6-B227-8B8C827184BF}" srcOrd="0" destOrd="0" presId="urn:microsoft.com/office/officeart/2005/8/layout/vList5"/>
    <dgm:cxn modelId="{69C5F5CE-EF51-41C9-B7CA-DE8B80DDCD93}" srcId="{F7329C03-C73B-4034-99DA-FF6EB2EFD308}" destId="{5D68FF03-72BC-4EBB-A713-FD71E663601F}" srcOrd="2" destOrd="0" parTransId="{ED9D1524-28D9-42B4-ACEE-07911B3552D9}" sibTransId="{009C23AD-0511-4936-BE7D-EFD1E0AC1C02}"/>
    <dgm:cxn modelId="{2B56FB51-EEBC-42D3-8F76-9C312C6FC375}" srcId="{F7329C03-C73B-4034-99DA-FF6EB2EFD308}" destId="{E21567F4-2D09-455E-9F8E-97EDE71BD675}" srcOrd="0" destOrd="0" parTransId="{D0AEB881-661C-41DF-AD79-741288C1E7A3}" sibTransId="{F87584F5-6B60-437B-AE70-954CBAF1B6A1}"/>
    <dgm:cxn modelId="{93D936D3-5447-453B-8E64-9054B5DCCF26}" srcId="{5D68FF03-72BC-4EBB-A713-FD71E663601F}" destId="{9E2B98C5-088B-4FAC-8F70-8F9168E42F40}" srcOrd="1" destOrd="0" parTransId="{D34ECCB5-05B3-47CC-894B-2FC13FFC6DDD}" sibTransId="{C9677852-66EE-4559-A445-CFE15009662B}"/>
    <dgm:cxn modelId="{BD867B72-97AF-4094-8AC9-813E14684F08}" type="presOf" srcId="{E21567F4-2D09-455E-9F8E-97EDE71BD675}" destId="{932BC648-4661-469A-B6CF-C9B2C031B19A}" srcOrd="0" destOrd="0" presId="urn:microsoft.com/office/officeart/2005/8/layout/vList5"/>
    <dgm:cxn modelId="{6D6E071C-C616-4DA5-97FE-2B452D4B4B68}" srcId="{5D68FF03-72BC-4EBB-A713-FD71E663601F}" destId="{34EC2518-877A-40EB-AF0E-2CA9880B77BF}" srcOrd="0" destOrd="0" parTransId="{EDB1E189-F548-4284-860E-A947C067C88F}" sibTransId="{5285C077-E51F-4F85-BF9E-B81C36AA3627}"/>
    <dgm:cxn modelId="{96FDD9CE-D8E0-48B6-80C0-D9612395E772}" type="presOf" srcId="{F7329C03-C73B-4034-99DA-FF6EB2EFD308}" destId="{7D3A24E6-7F6B-4C45-BC5E-BA88D684A68E}" srcOrd="0" destOrd="0" presId="urn:microsoft.com/office/officeart/2005/8/layout/vList5"/>
    <dgm:cxn modelId="{D1F55FD2-4E24-40E7-9AF8-3498078ACDF4}" srcId="{E21567F4-2D09-455E-9F8E-97EDE71BD675}" destId="{C0E6F23B-CE23-42A1-8D4D-23E03EBC0CAD}" srcOrd="1" destOrd="0" parTransId="{C814242D-A15E-4248-9F47-5BA2D5A0F7B1}" sibTransId="{22B8737A-5A58-4BF1-9783-2F75F0CEFA00}"/>
    <dgm:cxn modelId="{63D31EEF-3AEE-4BF1-958C-990DF5697491}" srcId="{09152DAB-686F-49F2-98A8-04C0757CDD2B}" destId="{1F926619-1275-49A0-9963-F3C987CA055B}" srcOrd="0" destOrd="0" parTransId="{E966E1BC-A8D5-40EE-A922-E990F903AE82}" sibTransId="{70CAEE5A-4A31-4CF7-B188-AA5DE71D7F3A}"/>
    <dgm:cxn modelId="{DC430D49-F5F9-4896-9852-CFD4CAEAB75D}" type="presOf" srcId="{5D68FF03-72BC-4EBB-A713-FD71E663601F}" destId="{9DE7B14E-A18A-495B-9264-C047B0692CAB}" srcOrd="0" destOrd="0" presId="urn:microsoft.com/office/officeart/2005/8/layout/vList5"/>
    <dgm:cxn modelId="{0767038C-0C55-47A7-B69E-CF523A01C215}" type="presOf" srcId="{7D75CBB4-5D97-4D61-BC69-599A9B388466}" destId="{C3541727-A691-4173-988E-B5ACFFB4085C}" srcOrd="0" destOrd="2" presId="urn:microsoft.com/office/officeart/2005/8/layout/vList5"/>
    <dgm:cxn modelId="{EA62C908-0AD2-46C5-9C63-3B90A2149E4C}" srcId="{E21567F4-2D09-455E-9F8E-97EDE71BD675}" destId="{FAF5B00D-A297-4197-8BAB-6053E5ABF146}" srcOrd="0" destOrd="0" parTransId="{C4BA5FD1-5B74-4A00-A38E-2DED1D57C4D0}" sibTransId="{786EF952-01AC-46CE-B5C5-248FEF0B0BE5}"/>
    <dgm:cxn modelId="{7B52A697-7CFD-4C2F-9231-0139D152F837}" srcId="{09152DAB-686F-49F2-98A8-04C0757CDD2B}" destId="{290BDC66-5DF8-4C7A-B1CC-570C8D5F2D7C}" srcOrd="1" destOrd="0" parTransId="{0A58C92F-2B6D-4661-9719-D37D7A9A6903}" sibTransId="{84DB2F73-9FB0-4AFC-BCB1-FAC8F12D8835}"/>
    <dgm:cxn modelId="{200807DA-FD27-43B1-B359-BAC693EBB992}" srcId="{F7329C03-C73B-4034-99DA-FF6EB2EFD308}" destId="{09152DAB-686F-49F2-98A8-04C0757CDD2B}" srcOrd="1" destOrd="0" parTransId="{1CB4CCB5-698F-471A-8C7F-1B48072E071E}" sibTransId="{6F7E3DEE-F400-4076-AE70-DA76E9B2EAE0}"/>
    <dgm:cxn modelId="{3DA97776-A5EA-418F-AB0F-69B997AF3A76}" srcId="{09152DAB-686F-49F2-98A8-04C0757CDD2B}" destId="{765581DF-9262-4E3A-96D1-5370688BC08E}" srcOrd="2" destOrd="0" parTransId="{55BF5739-C47A-43D7-9967-F4FB5E256253}" sibTransId="{44D62EFD-78BB-46F2-B21A-B1CBC9CE8EFC}"/>
    <dgm:cxn modelId="{0454AEC7-87A2-4BFF-80E7-A26F45C37130}" srcId="{E21567F4-2D09-455E-9F8E-97EDE71BD675}" destId="{1F3F7684-1469-495E-A822-B45C3B19AC0B}" srcOrd="3" destOrd="0" parTransId="{14364B9D-6125-4638-9D81-3D386C3B2311}" sibTransId="{CF4B7271-A9AD-4419-812E-C21D7A7B3170}"/>
    <dgm:cxn modelId="{CAAA138E-BAE6-48B0-B0B9-4ECC6B46FFB5}" type="presOf" srcId="{9E2B98C5-088B-4FAC-8F70-8F9168E42F40}" destId="{8087A980-F8EA-4BDC-9120-32002922AE88}" srcOrd="0" destOrd="1" presId="urn:microsoft.com/office/officeart/2005/8/layout/vList5"/>
    <dgm:cxn modelId="{AC9E7BC9-89B1-4A70-9603-CE14E647C84C}" type="presOf" srcId="{765581DF-9262-4E3A-96D1-5370688BC08E}" destId="{63B3E9A1-98B8-43E6-B227-8B8C827184BF}" srcOrd="0" destOrd="2" presId="urn:microsoft.com/office/officeart/2005/8/layout/vList5"/>
    <dgm:cxn modelId="{A97EC544-5229-400F-864F-6CF52F807DEB}" type="presOf" srcId="{34EC2518-877A-40EB-AF0E-2CA9880B77BF}" destId="{8087A980-F8EA-4BDC-9120-32002922AE88}" srcOrd="0" destOrd="0" presId="urn:microsoft.com/office/officeart/2005/8/layout/vList5"/>
    <dgm:cxn modelId="{CF57F03C-1419-4D6D-8BFB-FE6AA7B32F1A}" srcId="{E21567F4-2D09-455E-9F8E-97EDE71BD675}" destId="{7D75CBB4-5D97-4D61-BC69-599A9B388466}" srcOrd="2" destOrd="0" parTransId="{A44CA164-6881-475A-9ADC-1C106D12CD64}" sibTransId="{FCA16308-08B8-43C7-886E-CA833920365F}"/>
    <dgm:cxn modelId="{D12AA6C2-C368-4078-B3CC-ADFBE850EC9E}" type="presOf" srcId="{C0E6F23B-CE23-42A1-8D4D-23E03EBC0CAD}" destId="{C3541727-A691-4173-988E-B5ACFFB4085C}" srcOrd="0" destOrd="1" presId="urn:microsoft.com/office/officeart/2005/8/layout/vList5"/>
    <dgm:cxn modelId="{D7C4819C-C150-46C8-8D51-D988A8E1C93D}" type="presOf" srcId="{1F3F7684-1469-495E-A822-B45C3B19AC0B}" destId="{C3541727-A691-4173-988E-B5ACFFB4085C}" srcOrd="0" destOrd="3" presId="urn:microsoft.com/office/officeart/2005/8/layout/vList5"/>
    <dgm:cxn modelId="{A5915B39-A8AC-40CD-BC3E-CE3B48F1F2AD}" type="presOf" srcId="{290BDC66-5DF8-4C7A-B1CC-570C8D5F2D7C}" destId="{63B3E9A1-98B8-43E6-B227-8B8C827184BF}" srcOrd="0" destOrd="1" presId="urn:microsoft.com/office/officeart/2005/8/layout/vList5"/>
    <dgm:cxn modelId="{D4DA2D33-2310-4DF2-AF9B-CCE40C35CF23}" type="presOf" srcId="{09152DAB-686F-49F2-98A8-04C0757CDD2B}" destId="{A66D0DFF-22F7-4153-9937-C9C40B2D03A8}" srcOrd="0" destOrd="0" presId="urn:microsoft.com/office/officeart/2005/8/layout/vList5"/>
    <dgm:cxn modelId="{71A6E771-D272-4C50-B4E4-A3D188518859}" type="presParOf" srcId="{7D3A24E6-7F6B-4C45-BC5E-BA88D684A68E}" destId="{F758B95E-7218-4092-AAAF-554C00CCE647}" srcOrd="0" destOrd="0" presId="urn:microsoft.com/office/officeart/2005/8/layout/vList5"/>
    <dgm:cxn modelId="{13E5F5DD-9597-4E80-B5E6-8848893DDF4A}" type="presParOf" srcId="{F758B95E-7218-4092-AAAF-554C00CCE647}" destId="{932BC648-4661-469A-B6CF-C9B2C031B19A}" srcOrd="0" destOrd="0" presId="urn:microsoft.com/office/officeart/2005/8/layout/vList5"/>
    <dgm:cxn modelId="{1665DC92-160A-40DC-AD74-F040C9D1CD44}" type="presParOf" srcId="{F758B95E-7218-4092-AAAF-554C00CCE647}" destId="{C3541727-A691-4173-988E-B5ACFFB4085C}" srcOrd="1" destOrd="0" presId="urn:microsoft.com/office/officeart/2005/8/layout/vList5"/>
    <dgm:cxn modelId="{53ACE941-E16C-49A0-B211-820BE237A659}" type="presParOf" srcId="{7D3A24E6-7F6B-4C45-BC5E-BA88D684A68E}" destId="{D5BB843E-AC86-42EC-A08A-BC331271E3B4}" srcOrd="1" destOrd="0" presId="urn:microsoft.com/office/officeart/2005/8/layout/vList5"/>
    <dgm:cxn modelId="{B4327170-FA86-45AF-A6B8-4D86E2AA96A2}" type="presParOf" srcId="{7D3A24E6-7F6B-4C45-BC5E-BA88D684A68E}" destId="{634EED29-737B-4433-BB6C-8839C52226EA}" srcOrd="2" destOrd="0" presId="urn:microsoft.com/office/officeart/2005/8/layout/vList5"/>
    <dgm:cxn modelId="{C6AB8778-6EEE-4638-9395-3F1755A14D9F}" type="presParOf" srcId="{634EED29-737B-4433-BB6C-8839C52226EA}" destId="{A66D0DFF-22F7-4153-9937-C9C40B2D03A8}" srcOrd="0" destOrd="0" presId="urn:microsoft.com/office/officeart/2005/8/layout/vList5"/>
    <dgm:cxn modelId="{17950AAB-998F-4072-8382-89AF62FCA5A8}" type="presParOf" srcId="{634EED29-737B-4433-BB6C-8839C52226EA}" destId="{63B3E9A1-98B8-43E6-B227-8B8C827184BF}" srcOrd="1" destOrd="0" presId="urn:microsoft.com/office/officeart/2005/8/layout/vList5"/>
    <dgm:cxn modelId="{731CB7B3-7C04-47CA-83B7-AC0EE8BA2EF3}" type="presParOf" srcId="{7D3A24E6-7F6B-4C45-BC5E-BA88D684A68E}" destId="{21252F90-1B36-48D2-A5E3-4D8A3ED1C99F}" srcOrd="3" destOrd="0" presId="urn:microsoft.com/office/officeart/2005/8/layout/vList5"/>
    <dgm:cxn modelId="{50FA2794-9060-4990-9339-4A6F9CCD77F8}" type="presParOf" srcId="{7D3A24E6-7F6B-4C45-BC5E-BA88D684A68E}" destId="{D05B3C72-114E-4CD7-A1C7-DC8C06E610CC}" srcOrd="4" destOrd="0" presId="urn:microsoft.com/office/officeart/2005/8/layout/vList5"/>
    <dgm:cxn modelId="{A3F4CABA-9776-4544-BAA0-A2DBAD45645D}" type="presParOf" srcId="{D05B3C72-114E-4CD7-A1C7-DC8C06E610CC}" destId="{9DE7B14E-A18A-495B-9264-C047B0692CAB}" srcOrd="0" destOrd="0" presId="urn:microsoft.com/office/officeart/2005/8/layout/vList5"/>
    <dgm:cxn modelId="{F95F8561-285A-4C7C-9352-2B990917B351}" type="presParOf" srcId="{D05B3C72-114E-4CD7-A1C7-DC8C06E610CC}" destId="{8087A980-F8EA-4BDC-9120-32002922AE8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dgm:t>
        <a:bodyPr/>
        <a:lstStyle/>
        <a:p>
          <a:r>
            <a:rPr lang="es-CL" sz="1000" noProof="0" dirty="0" smtClean="0"/>
            <a:t>Asegura-dora</a:t>
          </a:r>
          <a:endParaRPr lang="en-GB" sz="1000"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custT="1"/>
      <dgm:spPr>
        <a:solidFill>
          <a:schemeClr val="accent4">
            <a:alpha val="50000"/>
          </a:schemeClr>
        </a:solidFill>
      </dgm:spPr>
      <dgm:t>
        <a:bodyPr/>
        <a:lstStyle/>
        <a:p>
          <a:r>
            <a:rPr lang="es-CL" sz="1000" noProof="0" dirty="0" smtClean="0"/>
            <a:t>Banco</a:t>
          </a:r>
          <a:endParaRPr lang="en-GB" sz="1000"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61D1353D-1E7B-4F2D-AE7F-1159F6DF1D3A}" type="presOf" srcId="{9486BB2F-B7C2-458F-8D28-B6C02F514B12}" destId="{1B858FF7-97AD-4C08-A665-D78C3E4ED312}" srcOrd="1" destOrd="0" presId="urn:microsoft.com/office/officeart/2005/8/layout/venn1"/>
    <dgm:cxn modelId="{D761393D-EA91-4ABE-8BF0-D19DDA696388}" type="presOf" srcId="{925CA9BD-AF6B-48C5-A3E8-7874D9D3E314}" destId="{B4F19E1B-1AAB-477C-928C-19A3ED2AD58D}" srcOrd="1" destOrd="0" presId="urn:microsoft.com/office/officeart/2005/8/layout/venn1"/>
    <dgm:cxn modelId="{F947B8CB-C82F-4F78-83A9-E8BBF5D40A0F}" srcId="{54ACCA05-2E96-4E8D-A127-2B3343C6DE19}" destId="{925CA9BD-AF6B-48C5-A3E8-7874D9D3E314}" srcOrd="1" destOrd="0" parTransId="{119B115E-2772-44AE-8532-58054F44D1FE}" sibTransId="{B82371B6-3F56-4D2B-A306-7C33ED769793}"/>
    <dgm:cxn modelId="{3D241B71-2D17-4284-9485-A81DD73D68B7}" type="presOf" srcId="{925CA9BD-AF6B-48C5-A3E8-7874D9D3E314}" destId="{BD0CD89B-D80A-4CD0-81DA-4141AFBC4AA0}" srcOrd="0" destOrd="0" presId="urn:microsoft.com/office/officeart/2005/8/layout/venn1"/>
    <dgm:cxn modelId="{5D905E7C-3588-4457-854E-B4E0ABFF17F3}"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C46CFF3-612D-4AE0-A824-4E56FA42EEC7}" type="presOf" srcId="{9486BB2F-B7C2-458F-8D28-B6C02F514B12}" destId="{E725934A-7236-46DC-B301-8F711CA3063F}" srcOrd="0" destOrd="0" presId="urn:microsoft.com/office/officeart/2005/8/layout/venn1"/>
    <dgm:cxn modelId="{E78B102A-4B0E-42E1-9171-0EAB71639F16}" type="presParOf" srcId="{BDB31CA6-620B-4DDE-BB55-EC8C4F5B9608}" destId="{E725934A-7236-46DC-B301-8F711CA3063F}" srcOrd="0" destOrd="0" presId="urn:microsoft.com/office/officeart/2005/8/layout/venn1"/>
    <dgm:cxn modelId="{2F34C45D-7A2A-4A68-B631-279E784A62CA}" type="presParOf" srcId="{BDB31CA6-620B-4DDE-BB55-EC8C4F5B9608}" destId="{1B858FF7-97AD-4C08-A665-D78C3E4ED312}" srcOrd="1" destOrd="0" presId="urn:microsoft.com/office/officeart/2005/8/layout/venn1"/>
    <dgm:cxn modelId="{81AF6622-D4D5-4B82-8EDA-969C9CFC4184}" type="presParOf" srcId="{BDB31CA6-620B-4DDE-BB55-EC8C4F5B9608}" destId="{BD0CD89B-D80A-4CD0-81DA-4141AFBC4AA0}" srcOrd="2" destOrd="0" presId="urn:microsoft.com/office/officeart/2005/8/layout/venn1"/>
    <dgm:cxn modelId="{C6A4043B-F3E6-4941-A363-2567F77F13FE}"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dgm:spPr>
        <a:solidFill>
          <a:schemeClr val="accent4">
            <a:alpha val="50000"/>
          </a:schemeClr>
        </a:solidFill>
      </dgm:spPr>
      <dgm:t>
        <a:bodyPr/>
        <a:lstStyle/>
        <a:p>
          <a:r>
            <a:rPr lang="es-CL" noProof="0" dirty="0" smtClean="0"/>
            <a:t>Banco</a:t>
          </a:r>
          <a:endParaRPr lang="es-CL" noProof="0" dirty="0"/>
        </a:p>
      </dgm:t>
    </dgm:pt>
    <dgm:pt modelId="{61B480B6-608F-449B-8663-4274C019EF75}" type="parTrans" cxnId="{6FD359F1-432B-4922-88CE-E3C03BFFBD05}">
      <dgm:prSet/>
      <dgm:spPr/>
      <dgm:t>
        <a:bodyPr/>
        <a:lstStyle/>
        <a:p>
          <a:endParaRPr lang="en-GB"/>
        </a:p>
      </dgm:t>
    </dgm:pt>
    <dgm:pt modelId="{44A5A77C-B027-497A-B963-56D23F2CF764}" type="sibTrans" cxnId="{6FD359F1-432B-4922-88CE-E3C03BFFBD05}">
      <dgm:prSet/>
      <dgm:spPr/>
      <dgm:t>
        <a:bodyPr/>
        <a:lstStyle/>
        <a:p>
          <a:endParaRPr lang="en-GB"/>
        </a:p>
      </dgm:t>
    </dgm:pt>
    <dgm:pt modelId="{925CA9BD-AF6B-48C5-A3E8-7874D9D3E314}">
      <dgm:prSet phldrT="[Text]"/>
      <dgm:spPr/>
      <dgm:t>
        <a:bodyPr/>
        <a:lstStyle/>
        <a:p>
          <a:r>
            <a:rPr lang="es-CL" noProof="0" dirty="0" smtClean="0"/>
            <a:t>Firma de Valores</a:t>
          </a:r>
          <a:endParaRPr lang="en-GB" dirty="0"/>
        </a:p>
      </dgm:t>
    </dgm:pt>
    <dgm:pt modelId="{119B115E-2772-44AE-8532-58054F44D1FE}" type="parTrans" cxnId="{F947B8CB-C82F-4F78-83A9-E8BBF5D40A0F}">
      <dgm:prSet/>
      <dgm:spPr/>
      <dgm:t>
        <a:bodyPr/>
        <a:lstStyle/>
        <a:p>
          <a:endParaRPr lang="en-GB"/>
        </a:p>
      </dgm:t>
    </dgm:pt>
    <dgm:pt modelId="{B82371B6-3F56-4D2B-A306-7C33ED769793}" type="sibTrans" cxnId="{F947B8CB-C82F-4F78-83A9-E8BBF5D40A0F}">
      <dgm:prSet/>
      <dgm:spPr/>
      <dgm:t>
        <a:bodyPr/>
        <a:lstStyle/>
        <a:p>
          <a:endParaRPr lang="en-GB"/>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31D8D800-7DD9-41EA-BF72-F0400CD15B70}" type="presOf" srcId="{9486BB2F-B7C2-458F-8D28-B6C02F514B12}" destId="{E725934A-7236-46DC-B301-8F711CA3063F}"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B04DCE3-9670-4432-98A2-1D271DB6B6D7}" type="presOf" srcId="{9486BB2F-B7C2-458F-8D28-B6C02F514B12}" destId="{1B858FF7-97AD-4C08-A665-D78C3E4ED312}" srcOrd="1" destOrd="0" presId="urn:microsoft.com/office/officeart/2005/8/layout/venn1"/>
    <dgm:cxn modelId="{D5BBE59A-8761-4E14-90D3-5A1AF27D760D}" type="presOf" srcId="{925CA9BD-AF6B-48C5-A3E8-7874D9D3E314}" destId="{BD0CD89B-D80A-4CD0-81DA-4141AFBC4AA0}" srcOrd="0" destOrd="0" presId="urn:microsoft.com/office/officeart/2005/8/layout/venn1"/>
    <dgm:cxn modelId="{47C52C71-6D0D-4E93-A1F6-2B4A535119D7}" type="presOf" srcId="{925CA9BD-AF6B-48C5-A3E8-7874D9D3E314}" destId="{B4F19E1B-1AAB-477C-928C-19A3ED2AD58D}" srcOrd="1" destOrd="0" presId="urn:microsoft.com/office/officeart/2005/8/layout/venn1"/>
    <dgm:cxn modelId="{4FE4CDFE-2640-4DD0-8DD6-5C21F53C00C7}" type="presOf" srcId="{54ACCA05-2E96-4E8D-A127-2B3343C6DE19}" destId="{BDB31CA6-620B-4DDE-BB55-EC8C4F5B9608}" srcOrd="0" destOrd="0" presId="urn:microsoft.com/office/officeart/2005/8/layout/venn1"/>
    <dgm:cxn modelId="{DB769324-0B63-443F-99B8-BDA936EB4814}" type="presParOf" srcId="{BDB31CA6-620B-4DDE-BB55-EC8C4F5B9608}" destId="{E725934A-7236-46DC-B301-8F711CA3063F}" srcOrd="0" destOrd="0" presId="urn:microsoft.com/office/officeart/2005/8/layout/venn1"/>
    <dgm:cxn modelId="{50E201BB-E605-4529-A2F3-0B119EDE040E}" type="presParOf" srcId="{BDB31CA6-620B-4DDE-BB55-EC8C4F5B9608}" destId="{1B858FF7-97AD-4C08-A665-D78C3E4ED312}" srcOrd="1" destOrd="0" presId="urn:microsoft.com/office/officeart/2005/8/layout/venn1"/>
    <dgm:cxn modelId="{8C6E0820-B8E8-4B1B-832E-D69660369BA5}" type="presParOf" srcId="{BDB31CA6-620B-4DDE-BB55-EC8C4F5B9608}" destId="{BD0CD89B-D80A-4CD0-81DA-4141AFBC4AA0}" srcOrd="2" destOrd="0" presId="urn:microsoft.com/office/officeart/2005/8/layout/venn1"/>
    <dgm:cxn modelId="{D112C453-7FC1-4859-A91E-D01FD402D217}"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dgm:t>
        <a:bodyPr/>
        <a:lstStyle/>
        <a:p>
          <a:r>
            <a:rPr lang="es-CL" sz="1000" noProof="0" dirty="0" smtClean="0"/>
            <a:t>Asegura-dora</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s-CL" sz="1000" noProof="0" dirty="0" smtClean="0"/>
            <a:t>Otra actividad financieras material</a:t>
          </a:r>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custScaleX="118479"/>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BC259BBD-B0AA-45C9-B7E1-9388A02F2758}" type="presOf" srcId="{9486BB2F-B7C2-458F-8D28-B6C02F514B12}" destId="{E725934A-7236-46DC-B301-8F711CA3063F}" srcOrd="0" destOrd="0" presId="urn:microsoft.com/office/officeart/2005/8/layout/venn1"/>
    <dgm:cxn modelId="{12B21886-E5DE-4273-BB0F-FDB021030AE2}" type="presOf" srcId="{925CA9BD-AF6B-48C5-A3E8-7874D9D3E314}" destId="{BD0CD89B-D80A-4CD0-81DA-4141AFBC4AA0}"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31E1511B-9D44-4ABC-863D-9127A1A122B9}" type="presOf" srcId="{54ACCA05-2E96-4E8D-A127-2B3343C6DE19}" destId="{BDB31CA6-620B-4DDE-BB55-EC8C4F5B9608}" srcOrd="0" destOrd="0" presId="urn:microsoft.com/office/officeart/2005/8/layout/venn1"/>
    <dgm:cxn modelId="{B3C45D5B-29AB-4D30-94BB-50B8C57DFEBC}" type="presOf" srcId="{9486BB2F-B7C2-458F-8D28-B6C02F514B12}" destId="{1B858FF7-97AD-4C08-A665-D78C3E4ED312}" srcOrd="1" destOrd="0" presId="urn:microsoft.com/office/officeart/2005/8/layout/venn1"/>
    <dgm:cxn modelId="{B5905B37-8DFE-4328-A1A3-358C560C5A95}" type="presOf" srcId="{925CA9BD-AF6B-48C5-A3E8-7874D9D3E314}" destId="{B4F19E1B-1AAB-477C-928C-19A3ED2AD58D}" srcOrd="1" destOrd="0" presId="urn:microsoft.com/office/officeart/2005/8/layout/venn1"/>
    <dgm:cxn modelId="{7B88FA89-B195-43F7-B1A6-7C2F20FC0E99}" type="presParOf" srcId="{BDB31CA6-620B-4DDE-BB55-EC8C4F5B9608}" destId="{E725934A-7236-46DC-B301-8F711CA3063F}" srcOrd="0" destOrd="0" presId="urn:microsoft.com/office/officeart/2005/8/layout/venn1"/>
    <dgm:cxn modelId="{3A7BD285-AEC5-41AC-BF73-BB460AE69FA2}" type="presParOf" srcId="{BDB31CA6-620B-4DDE-BB55-EC8C4F5B9608}" destId="{1B858FF7-97AD-4C08-A665-D78C3E4ED312}" srcOrd="1" destOrd="0" presId="urn:microsoft.com/office/officeart/2005/8/layout/venn1"/>
    <dgm:cxn modelId="{B696A583-AA93-49BF-B799-98C7125E0B59}" type="presParOf" srcId="{BDB31CA6-620B-4DDE-BB55-EC8C4F5B9608}" destId="{BD0CD89B-D80A-4CD0-81DA-4141AFBC4AA0}" srcOrd="2" destOrd="0" presId="urn:microsoft.com/office/officeart/2005/8/layout/venn1"/>
    <dgm:cxn modelId="{4826AEA8-8887-4177-A979-887B5F4E7300}"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a:solidFill>
          <a:schemeClr val="accent4">
            <a:alpha val="50000"/>
          </a:schemeClr>
        </a:solidFill>
      </dgm:spPr>
      <dgm:t>
        <a:bodyPr/>
        <a:lstStyle/>
        <a:p>
          <a:r>
            <a:rPr lang="es-CL" sz="1000" noProof="0" dirty="0" smtClean="0"/>
            <a:t>Banco</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s-CL" sz="1000" noProof="0" dirty="0" smtClean="0"/>
            <a:t>Otra actividad financiera material</a:t>
          </a:r>
          <a:endParaRPr lang="en-GB" sz="1000" dirty="0" smtClean="0"/>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custScaleX="108108"/>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3217C23F-C47E-46F9-BEE8-3BD7404C0082}" type="presOf" srcId="{925CA9BD-AF6B-48C5-A3E8-7874D9D3E314}" destId="{B4F19E1B-1AAB-477C-928C-19A3ED2AD58D}" srcOrd="1" destOrd="0" presId="urn:microsoft.com/office/officeart/2005/8/layout/venn1"/>
    <dgm:cxn modelId="{F947B8CB-C82F-4F78-83A9-E8BBF5D40A0F}" srcId="{54ACCA05-2E96-4E8D-A127-2B3343C6DE19}" destId="{925CA9BD-AF6B-48C5-A3E8-7874D9D3E314}" srcOrd="1" destOrd="0" parTransId="{119B115E-2772-44AE-8532-58054F44D1FE}" sibTransId="{B82371B6-3F56-4D2B-A306-7C33ED769793}"/>
    <dgm:cxn modelId="{E29D6B47-119B-4B6D-8E7A-C5D60D512956}" type="presOf" srcId="{9486BB2F-B7C2-458F-8D28-B6C02F514B12}" destId="{E725934A-7236-46DC-B301-8F711CA3063F}"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6A76EAD2-68B0-4501-9A59-CAEEB17F72DC}" type="presOf" srcId="{9486BB2F-B7C2-458F-8D28-B6C02F514B12}" destId="{1B858FF7-97AD-4C08-A665-D78C3E4ED312}" srcOrd="1" destOrd="0" presId="urn:microsoft.com/office/officeart/2005/8/layout/venn1"/>
    <dgm:cxn modelId="{466DC891-751D-47E0-B461-56CA62123993}" type="presOf" srcId="{925CA9BD-AF6B-48C5-A3E8-7874D9D3E314}" destId="{BD0CD89B-D80A-4CD0-81DA-4141AFBC4AA0}" srcOrd="0" destOrd="0" presId="urn:microsoft.com/office/officeart/2005/8/layout/venn1"/>
    <dgm:cxn modelId="{C02C27EE-3C42-456A-9C83-17CEE77AD4B2}" type="presOf" srcId="{54ACCA05-2E96-4E8D-A127-2B3343C6DE19}" destId="{BDB31CA6-620B-4DDE-BB55-EC8C4F5B9608}" srcOrd="0" destOrd="0" presId="urn:microsoft.com/office/officeart/2005/8/layout/venn1"/>
    <dgm:cxn modelId="{E76DECDB-4900-49C4-9282-2EAB688374C3}" type="presParOf" srcId="{BDB31CA6-620B-4DDE-BB55-EC8C4F5B9608}" destId="{E725934A-7236-46DC-B301-8F711CA3063F}" srcOrd="0" destOrd="0" presId="urn:microsoft.com/office/officeart/2005/8/layout/venn1"/>
    <dgm:cxn modelId="{841F4856-6CA0-49D6-9D9E-0F932E2A6EF7}" type="presParOf" srcId="{BDB31CA6-620B-4DDE-BB55-EC8C4F5B9608}" destId="{1B858FF7-97AD-4C08-A665-D78C3E4ED312}" srcOrd="1" destOrd="0" presId="urn:microsoft.com/office/officeart/2005/8/layout/venn1"/>
    <dgm:cxn modelId="{EDC32F32-8BC9-47F3-9012-CD9865BB55D2}" type="presParOf" srcId="{BDB31CA6-620B-4DDE-BB55-EC8C4F5B9608}" destId="{BD0CD89B-D80A-4CD0-81DA-4141AFBC4AA0}" srcOrd="2" destOrd="0" presId="urn:microsoft.com/office/officeart/2005/8/layout/venn1"/>
    <dgm:cxn modelId="{6350D7AC-0FD4-4CDD-A3C0-12724A921A27}"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ACCA05-2E96-4E8D-A127-2B3343C6DE19}" type="doc">
      <dgm:prSet loTypeId="urn:microsoft.com/office/officeart/2005/8/layout/venn1" loCatId="relationship" qsTypeId="urn:microsoft.com/office/officeart/2005/8/quickstyle/simple1" qsCatId="simple" csTypeId="urn:microsoft.com/office/officeart/2005/8/colors/colorful1" csCatId="colorful" phldr="1"/>
      <dgm:spPr/>
    </dgm:pt>
    <dgm:pt modelId="{9486BB2F-B7C2-458F-8D28-B6C02F514B12}">
      <dgm:prSet phldrT="[Text]" custT="1"/>
      <dgm:spPr>
        <a:solidFill>
          <a:schemeClr val="accent3">
            <a:alpha val="50000"/>
          </a:schemeClr>
        </a:solidFill>
      </dgm:spPr>
      <dgm:t>
        <a:bodyPr/>
        <a:lstStyle/>
        <a:p>
          <a:r>
            <a:rPr lang="es-CL" sz="1000" noProof="0" dirty="0" smtClean="0"/>
            <a:t>Firma de Valores</a:t>
          </a:r>
          <a:endParaRPr lang="en-GB" sz="1000" dirty="0"/>
        </a:p>
      </dgm:t>
    </dgm:pt>
    <dgm:pt modelId="{61B480B6-608F-449B-8663-4274C019EF75}" type="parTrans" cxnId="{6FD359F1-432B-4922-88CE-E3C03BFFBD05}">
      <dgm:prSet/>
      <dgm:spPr/>
      <dgm:t>
        <a:bodyPr/>
        <a:lstStyle/>
        <a:p>
          <a:endParaRPr lang="en-GB" sz="1000"/>
        </a:p>
      </dgm:t>
    </dgm:pt>
    <dgm:pt modelId="{44A5A77C-B027-497A-B963-56D23F2CF764}" type="sibTrans" cxnId="{6FD359F1-432B-4922-88CE-E3C03BFFBD05}">
      <dgm:prSet/>
      <dgm:spPr/>
      <dgm:t>
        <a:bodyPr/>
        <a:lstStyle/>
        <a:p>
          <a:endParaRPr lang="en-GB" sz="1000"/>
        </a:p>
      </dgm:t>
    </dgm:pt>
    <dgm:pt modelId="{925CA9BD-AF6B-48C5-A3E8-7874D9D3E314}">
      <dgm:prSet phldrT="[Text]" custT="1"/>
      <dgm:spPr>
        <a:solidFill>
          <a:schemeClr val="accent6">
            <a:alpha val="50000"/>
          </a:schemeClr>
        </a:solidFill>
      </dgm:spPr>
      <dgm:t>
        <a:bodyPr/>
        <a:lstStyle/>
        <a:p>
          <a:r>
            <a:rPr lang="es-CL" sz="1000" noProof="0" dirty="0" smtClean="0"/>
            <a:t>Otra actividad financiera material</a:t>
          </a:r>
          <a:endParaRPr lang="en-GB" sz="1000" dirty="0" smtClean="0"/>
        </a:p>
      </dgm:t>
    </dgm:pt>
    <dgm:pt modelId="{119B115E-2772-44AE-8532-58054F44D1FE}" type="parTrans" cxnId="{F947B8CB-C82F-4F78-83A9-E8BBF5D40A0F}">
      <dgm:prSet/>
      <dgm:spPr/>
      <dgm:t>
        <a:bodyPr/>
        <a:lstStyle/>
        <a:p>
          <a:endParaRPr lang="en-GB" sz="1000"/>
        </a:p>
      </dgm:t>
    </dgm:pt>
    <dgm:pt modelId="{B82371B6-3F56-4D2B-A306-7C33ED769793}" type="sibTrans" cxnId="{F947B8CB-C82F-4F78-83A9-E8BBF5D40A0F}">
      <dgm:prSet/>
      <dgm:spPr/>
      <dgm:t>
        <a:bodyPr/>
        <a:lstStyle/>
        <a:p>
          <a:endParaRPr lang="en-GB" sz="1000"/>
        </a:p>
      </dgm:t>
    </dgm:pt>
    <dgm:pt modelId="{BDB31CA6-620B-4DDE-BB55-EC8C4F5B9608}" type="pres">
      <dgm:prSet presAssocID="{54ACCA05-2E96-4E8D-A127-2B3343C6DE19}" presName="compositeShape" presStyleCnt="0">
        <dgm:presLayoutVars>
          <dgm:chMax val="7"/>
          <dgm:dir/>
          <dgm:resizeHandles val="exact"/>
        </dgm:presLayoutVars>
      </dgm:prSet>
      <dgm:spPr/>
    </dgm:pt>
    <dgm:pt modelId="{E725934A-7236-46DC-B301-8F711CA3063F}" type="pres">
      <dgm:prSet presAssocID="{9486BB2F-B7C2-458F-8D28-B6C02F514B12}" presName="circ1" presStyleLbl="vennNode1" presStyleIdx="0" presStyleCnt="2"/>
      <dgm:spPr/>
      <dgm:t>
        <a:bodyPr/>
        <a:lstStyle/>
        <a:p>
          <a:endParaRPr lang="en-GB"/>
        </a:p>
      </dgm:t>
    </dgm:pt>
    <dgm:pt modelId="{1B858FF7-97AD-4C08-A665-D78C3E4ED312}" type="pres">
      <dgm:prSet presAssocID="{9486BB2F-B7C2-458F-8D28-B6C02F514B12}" presName="circ1Tx" presStyleLbl="revTx" presStyleIdx="0" presStyleCnt="0">
        <dgm:presLayoutVars>
          <dgm:chMax val="0"/>
          <dgm:chPref val="0"/>
          <dgm:bulletEnabled val="1"/>
        </dgm:presLayoutVars>
      </dgm:prSet>
      <dgm:spPr/>
      <dgm:t>
        <a:bodyPr/>
        <a:lstStyle/>
        <a:p>
          <a:endParaRPr lang="en-GB"/>
        </a:p>
      </dgm:t>
    </dgm:pt>
    <dgm:pt modelId="{BD0CD89B-D80A-4CD0-81DA-4141AFBC4AA0}" type="pres">
      <dgm:prSet presAssocID="{925CA9BD-AF6B-48C5-A3E8-7874D9D3E314}" presName="circ2" presStyleLbl="vennNode1" presStyleIdx="1" presStyleCnt="2" custScaleX="118479"/>
      <dgm:spPr/>
      <dgm:t>
        <a:bodyPr/>
        <a:lstStyle/>
        <a:p>
          <a:endParaRPr lang="en-GB"/>
        </a:p>
      </dgm:t>
    </dgm:pt>
    <dgm:pt modelId="{B4F19E1B-1AAB-477C-928C-19A3ED2AD58D}" type="pres">
      <dgm:prSet presAssocID="{925CA9BD-AF6B-48C5-A3E8-7874D9D3E314}" presName="circ2Tx" presStyleLbl="revTx" presStyleIdx="0" presStyleCnt="0">
        <dgm:presLayoutVars>
          <dgm:chMax val="0"/>
          <dgm:chPref val="0"/>
          <dgm:bulletEnabled val="1"/>
        </dgm:presLayoutVars>
      </dgm:prSet>
      <dgm:spPr/>
      <dgm:t>
        <a:bodyPr/>
        <a:lstStyle/>
        <a:p>
          <a:endParaRPr lang="en-GB"/>
        </a:p>
      </dgm:t>
    </dgm:pt>
  </dgm:ptLst>
  <dgm:cxnLst>
    <dgm:cxn modelId="{F947B8CB-C82F-4F78-83A9-E8BBF5D40A0F}" srcId="{54ACCA05-2E96-4E8D-A127-2B3343C6DE19}" destId="{925CA9BD-AF6B-48C5-A3E8-7874D9D3E314}" srcOrd="1" destOrd="0" parTransId="{119B115E-2772-44AE-8532-58054F44D1FE}" sibTransId="{B82371B6-3F56-4D2B-A306-7C33ED769793}"/>
    <dgm:cxn modelId="{5B567305-5EB9-452B-BF49-8F8E70873138}" type="presOf" srcId="{925CA9BD-AF6B-48C5-A3E8-7874D9D3E314}" destId="{B4F19E1B-1AAB-477C-928C-19A3ED2AD58D}" srcOrd="1" destOrd="0" presId="urn:microsoft.com/office/officeart/2005/8/layout/venn1"/>
    <dgm:cxn modelId="{E4F39833-2672-43B0-96C5-FA9EA393EE84}" type="presOf" srcId="{925CA9BD-AF6B-48C5-A3E8-7874D9D3E314}" destId="{BD0CD89B-D80A-4CD0-81DA-4141AFBC4AA0}" srcOrd="0" destOrd="0" presId="urn:microsoft.com/office/officeart/2005/8/layout/venn1"/>
    <dgm:cxn modelId="{9B08CBC3-A552-48F5-A409-9A213F868DAA}" type="presOf" srcId="{54ACCA05-2E96-4E8D-A127-2B3343C6DE19}" destId="{BDB31CA6-620B-4DDE-BB55-EC8C4F5B9608}" srcOrd="0" destOrd="0" presId="urn:microsoft.com/office/officeart/2005/8/layout/venn1"/>
    <dgm:cxn modelId="{6FD359F1-432B-4922-88CE-E3C03BFFBD05}" srcId="{54ACCA05-2E96-4E8D-A127-2B3343C6DE19}" destId="{9486BB2F-B7C2-458F-8D28-B6C02F514B12}" srcOrd="0" destOrd="0" parTransId="{61B480B6-608F-449B-8663-4274C019EF75}" sibTransId="{44A5A77C-B027-497A-B963-56D23F2CF764}"/>
    <dgm:cxn modelId="{73A769F3-81AB-4107-8357-44D8A0578714}" type="presOf" srcId="{9486BB2F-B7C2-458F-8D28-B6C02F514B12}" destId="{E725934A-7236-46DC-B301-8F711CA3063F}" srcOrd="0" destOrd="0" presId="urn:microsoft.com/office/officeart/2005/8/layout/venn1"/>
    <dgm:cxn modelId="{62C1A82F-88F3-4D5C-98D6-CFB5F24F0ADF}" type="presOf" srcId="{9486BB2F-B7C2-458F-8D28-B6C02F514B12}" destId="{1B858FF7-97AD-4C08-A665-D78C3E4ED312}" srcOrd="1" destOrd="0" presId="urn:microsoft.com/office/officeart/2005/8/layout/venn1"/>
    <dgm:cxn modelId="{C1E0E982-650A-42EA-8955-C4EF38756BB5}" type="presParOf" srcId="{BDB31CA6-620B-4DDE-BB55-EC8C4F5B9608}" destId="{E725934A-7236-46DC-B301-8F711CA3063F}" srcOrd="0" destOrd="0" presId="urn:microsoft.com/office/officeart/2005/8/layout/venn1"/>
    <dgm:cxn modelId="{BE538726-A34D-45A5-AE00-774D293086FF}" type="presParOf" srcId="{BDB31CA6-620B-4DDE-BB55-EC8C4F5B9608}" destId="{1B858FF7-97AD-4C08-A665-D78C3E4ED312}" srcOrd="1" destOrd="0" presId="urn:microsoft.com/office/officeart/2005/8/layout/venn1"/>
    <dgm:cxn modelId="{A96CB778-672D-4E34-BE24-30E46E0ADDD5}" type="presParOf" srcId="{BDB31CA6-620B-4DDE-BB55-EC8C4F5B9608}" destId="{BD0CD89B-D80A-4CD0-81DA-4141AFBC4AA0}" srcOrd="2" destOrd="0" presId="urn:microsoft.com/office/officeart/2005/8/layout/venn1"/>
    <dgm:cxn modelId="{226396AD-172B-462B-A8F1-82C11E9632E8}" type="presParOf" srcId="{BDB31CA6-620B-4DDE-BB55-EC8C4F5B9608}" destId="{B4F19E1B-1AAB-477C-928C-19A3ED2AD58D}" srcOrd="3" destOrd="0" presId="urn:microsoft.com/office/officeart/2005/8/layout/venn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A7B7D7-D0AC-40B2-9A5A-9C3E97DE8062}"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GB"/>
        </a:p>
      </dgm:t>
    </dgm:pt>
    <dgm:pt modelId="{7CBB459E-5A19-42F6-B4A0-5EED332D83DB}">
      <dgm:prSet phldrT="[Text]"/>
      <dgm:spPr/>
      <dgm:t>
        <a:bodyPr/>
        <a:lstStyle/>
        <a:p>
          <a:r>
            <a:rPr lang="es-CL" noProof="0" dirty="0" smtClean="0"/>
            <a:t>Supervisor a Nivel de Grupo</a:t>
          </a:r>
          <a:endParaRPr lang="es-CL" noProof="0" dirty="0"/>
        </a:p>
      </dgm:t>
    </dgm:pt>
    <dgm:pt modelId="{84B1D6D1-10E9-448C-A5F9-3B69EC16C880}" type="parTrans" cxnId="{A1F23823-AEDB-492A-9890-DE7891BAED9E}">
      <dgm:prSet/>
      <dgm:spPr/>
      <dgm:t>
        <a:bodyPr/>
        <a:lstStyle/>
        <a:p>
          <a:endParaRPr lang="en-GB"/>
        </a:p>
      </dgm:t>
    </dgm:pt>
    <dgm:pt modelId="{3081B892-EB19-4134-8D9F-01AD5A0EF31E}" type="sibTrans" cxnId="{A1F23823-AEDB-492A-9890-DE7891BAED9E}">
      <dgm:prSet/>
      <dgm:spPr/>
      <dgm:t>
        <a:bodyPr/>
        <a:lstStyle/>
        <a:p>
          <a:endParaRPr lang="en-GB"/>
        </a:p>
      </dgm:t>
    </dgm:pt>
    <dgm:pt modelId="{99FCCD2B-8149-42DE-9ADF-27B790EB1F76}">
      <dgm:prSet phldrT="[Text]"/>
      <dgm:spPr/>
      <dgm:t>
        <a:bodyPr/>
        <a:lstStyle/>
        <a:p>
          <a:r>
            <a:rPr lang="es-CL" noProof="0" dirty="0" smtClean="0"/>
            <a:t>Claramente identificado</a:t>
          </a:r>
          <a:endParaRPr lang="es-CL" noProof="0" dirty="0"/>
        </a:p>
      </dgm:t>
    </dgm:pt>
    <dgm:pt modelId="{315F53F5-44EF-4608-A859-B79D50BA4C13}" type="parTrans" cxnId="{8284E5E9-EDD3-4564-8296-E69FCADD7DA2}">
      <dgm:prSet/>
      <dgm:spPr/>
      <dgm:t>
        <a:bodyPr/>
        <a:lstStyle/>
        <a:p>
          <a:endParaRPr lang="en-GB"/>
        </a:p>
      </dgm:t>
    </dgm:pt>
    <dgm:pt modelId="{A080D770-97BB-401C-84BC-34D2A95BC99C}" type="sibTrans" cxnId="{8284E5E9-EDD3-4564-8296-E69FCADD7DA2}">
      <dgm:prSet/>
      <dgm:spPr/>
      <dgm:t>
        <a:bodyPr/>
        <a:lstStyle/>
        <a:p>
          <a:endParaRPr lang="en-GB"/>
        </a:p>
      </dgm:t>
    </dgm:pt>
    <dgm:pt modelId="{EBF2D285-AA40-483A-8534-D9D567448BFD}">
      <dgm:prSet phldrT="[Text]"/>
      <dgm:spPr/>
      <dgm:t>
        <a:bodyPr/>
        <a:lstStyle/>
        <a:p>
          <a:r>
            <a:rPr lang="es-CL" noProof="0" dirty="0" smtClean="0"/>
            <a:t>Responsabilidades definidas –coordinación de supervisión</a:t>
          </a:r>
          <a:endParaRPr lang="es-CL" noProof="0" dirty="0"/>
        </a:p>
      </dgm:t>
    </dgm:pt>
    <dgm:pt modelId="{9380657E-8595-4457-A272-08A0F7D12F77}" type="parTrans" cxnId="{3FB0F361-0D0A-41B3-8E2E-8C6281036C0C}">
      <dgm:prSet/>
      <dgm:spPr/>
      <dgm:t>
        <a:bodyPr/>
        <a:lstStyle/>
        <a:p>
          <a:endParaRPr lang="en-GB"/>
        </a:p>
      </dgm:t>
    </dgm:pt>
    <dgm:pt modelId="{77B54244-A544-479F-B610-17E3C275961A}" type="sibTrans" cxnId="{3FB0F361-0D0A-41B3-8E2E-8C6281036C0C}">
      <dgm:prSet/>
      <dgm:spPr/>
      <dgm:t>
        <a:bodyPr/>
        <a:lstStyle/>
        <a:p>
          <a:endParaRPr lang="en-GB"/>
        </a:p>
      </dgm:t>
    </dgm:pt>
    <dgm:pt modelId="{3B41F19E-F18C-4BE1-BCAF-E0028824A6F9}">
      <dgm:prSet phldrT="[Text]"/>
      <dgm:spPr/>
      <dgm:t>
        <a:bodyPr/>
        <a:lstStyle/>
        <a:p>
          <a:r>
            <a:rPr lang="es-CL" noProof="0" dirty="0" smtClean="0"/>
            <a:t>Cooperación de Supervisión</a:t>
          </a:r>
          <a:endParaRPr lang="es-CL" noProof="0" dirty="0"/>
        </a:p>
      </dgm:t>
    </dgm:pt>
    <dgm:pt modelId="{AC2A4B25-59F4-4AB9-9D1A-5F2590887294}" type="parTrans" cxnId="{CE5A182F-6825-4C2A-9281-5AC4F55BD75B}">
      <dgm:prSet/>
      <dgm:spPr/>
      <dgm:t>
        <a:bodyPr/>
        <a:lstStyle/>
        <a:p>
          <a:endParaRPr lang="en-GB"/>
        </a:p>
      </dgm:t>
    </dgm:pt>
    <dgm:pt modelId="{9C3341F0-7B5D-46B3-B175-17BAB59DB686}" type="sibTrans" cxnId="{CE5A182F-6825-4C2A-9281-5AC4F55BD75B}">
      <dgm:prSet/>
      <dgm:spPr/>
      <dgm:t>
        <a:bodyPr/>
        <a:lstStyle/>
        <a:p>
          <a:endParaRPr lang="en-GB"/>
        </a:p>
      </dgm:t>
    </dgm:pt>
    <dgm:pt modelId="{2ED67563-472B-4BC8-A25B-69CED4B4EB14}">
      <dgm:prSet phldrT="[Text]"/>
      <dgm:spPr/>
      <dgm:t>
        <a:bodyPr/>
        <a:lstStyle/>
        <a:p>
          <a:r>
            <a:rPr lang="es-CL" noProof="0" dirty="0" smtClean="0"/>
            <a:t>Roles definidos y responsabilidades de los supervisores involucrados</a:t>
          </a:r>
          <a:endParaRPr lang="es-CL" noProof="0" dirty="0"/>
        </a:p>
      </dgm:t>
    </dgm:pt>
    <dgm:pt modelId="{12CE8CB1-8063-4CD4-AB3C-CFA671599B54}" type="parTrans" cxnId="{211A8D0A-D704-4036-891D-F94DC4FB09CB}">
      <dgm:prSet/>
      <dgm:spPr/>
      <dgm:t>
        <a:bodyPr/>
        <a:lstStyle/>
        <a:p>
          <a:endParaRPr lang="en-GB"/>
        </a:p>
      </dgm:t>
    </dgm:pt>
    <dgm:pt modelId="{33C3C25B-E56A-446D-AB50-880CC4E34A49}" type="sibTrans" cxnId="{211A8D0A-D704-4036-891D-F94DC4FB09CB}">
      <dgm:prSet/>
      <dgm:spPr/>
      <dgm:t>
        <a:bodyPr/>
        <a:lstStyle/>
        <a:p>
          <a:endParaRPr lang="en-GB"/>
        </a:p>
      </dgm:t>
    </dgm:pt>
    <dgm:pt modelId="{1901E922-BBDC-40DB-88A3-C95716F1E6C3}">
      <dgm:prSet phldrT="[Text]"/>
      <dgm:spPr/>
      <dgm:t>
        <a:bodyPr/>
        <a:lstStyle/>
        <a:p>
          <a:r>
            <a:rPr lang="es-CL" noProof="0" dirty="0" smtClean="0"/>
            <a:t>Resolución de Disputa</a:t>
          </a:r>
          <a:endParaRPr lang="es-CL" noProof="0" dirty="0"/>
        </a:p>
      </dgm:t>
    </dgm:pt>
    <dgm:pt modelId="{4DD5936A-496F-4E12-AADE-F846A46E3D02}" type="parTrans" cxnId="{4E12B677-EF90-4B34-970F-DD9A5C4FD7AB}">
      <dgm:prSet/>
      <dgm:spPr/>
      <dgm:t>
        <a:bodyPr/>
        <a:lstStyle/>
        <a:p>
          <a:endParaRPr lang="en-GB"/>
        </a:p>
      </dgm:t>
    </dgm:pt>
    <dgm:pt modelId="{7225E2F8-B6B7-455D-AAAD-EF2845EF62EA}" type="sibTrans" cxnId="{4E12B677-EF90-4B34-970F-DD9A5C4FD7AB}">
      <dgm:prSet/>
      <dgm:spPr/>
      <dgm:t>
        <a:bodyPr/>
        <a:lstStyle/>
        <a:p>
          <a:endParaRPr lang="en-GB"/>
        </a:p>
      </dgm:t>
    </dgm:pt>
    <dgm:pt modelId="{6C81081C-5B54-4C60-B75B-F48327BDEBB8}">
      <dgm:prSet phldrT="[Text]"/>
      <dgm:spPr/>
      <dgm:t>
        <a:bodyPr/>
        <a:lstStyle/>
        <a:p>
          <a:r>
            <a:rPr lang="es-CL" noProof="0" dirty="0" smtClean="0"/>
            <a:t>Mecanismo efectivo para resolver diferencias entre supervisores</a:t>
          </a:r>
          <a:endParaRPr lang="es-CL" noProof="0" dirty="0"/>
        </a:p>
      </dgm:t>
    </dgm:pt>
    <dgm:pt modelId="{E95BA8F3-101A-41CF-B689-E8A40028433E}" type="parTrans" cxnId="{529FCB37-B411-4A34-AB3F-6385ED74A530}">
      <dgm:prSet/>
      <dgm:spPr/>
      <dgm:t>
        <a:bodyPr/>
        <a:lstStyle/>
        <a:p>
          <a:endParaRPr lang="en-GB"/>
        </a:p>
      </dgm:t>
    </dgm:pt>
    <dgm:pt modelId="{0EA6593B-A56C-4A9B-BD0E-CA95DD06C3EA}" type="sibTrans" cxnId="{529FCB37-B411-4A34-AB3F-6385ED74A530}">
      <dgm:prSet/>
      <dgm:spPr/>
      <dgm:t>
        <a:bodyPr/>
        <a:lstStyle/>
        <a:p>
          <a:endParaRPr lang="en-GB"/>
        </a:p>
      </dgm:t>
    </dgm:pt>
    <dgm:pt modelId="{84197970-0CBC-41FA-BDC1-9581D83E90C2}" type="pres">
      <dgm:prSet presAssocID="{E4A7B7D7-D0AC-40B2-9A5A-9C3E97DE8062}" presName="linear" presStyleCnt="0">
        <dgm:presLayoutVars>
          <dgm:dir/>
          <dgm:resizeHandles val="exact"/>
        </dgm:presLayoutVars>
      </dgm:prSet>
      <dgm:spPr/>
      <dgm:t>
        <a:bodyPr/>
        <a:lstStyle/>
        <a:p>
          <a:endParaRPr lang="en-GB"/>
        </a:p>
      </dgm:t>
    </dgm:pt>
    <dgm:pt modelId="{AB6D0B90-2FEA-443D-B08B-64649182D2D6}" type="pres">
      <dgm:prSet presAssocID="{7CBB459E-5A19-42F6-B4A0-5EED332D83DB}" presName="comp" presStyleCnt="0"/>
      <dgm:spPr/>
    </dgm:pt>
    <dgm:pt modelId="{DE2B2B08-1773-48BD-838C-F30647302E79}" type="pres">
      <dgm:prSet presAssocID="{7CBB459E-5A19-42F6-B4A0-5EED332D83DB}" presName="box" presStyleLbl="node1" presStyleIdx="0" presStyleCnt="3"/>
      <dgm:spPr/>
      <dgm:t>
        <a:bodyPr/>
        <a:lstStyle/>
        <a:p>
          <a:endParaRPr lang="en-GB"/>
        </a:p>
      </dgm:t>
    </dgm:pt>
    <dgm:pt modelId="{997638AA-F704-41A8-BBD5-0AD3883FA45D}" type="pres">
      <dgm:prSet presAssocID="{7CBB459E-5A19-42F6-B4A0-5EED332D83DB}" presName="img" presStyleLbl="fgImgPlac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20" t="-4037" b="-3579"/>
          </a:stretch>
        </a:blipFill>
      </dgm:spPr>
      <dgm:t>
        <a:bodyPr/>
        <a:lstStyle/>
        <a:p>
          <a:endParaRPr lang="en-GB"/>
        </a:p>
      </dgm:t>
    </dgm:pt>
    <dgm:pt modelId="{8C39452C-49D1-4D0B-A78B-DED482FB1669}" type="pres">
      <dgm:prSet presAssocID="{7CBB459E-5A19-42F6-B4A0-5EED332D83DB}" presName="text" presStyleLbl="node1" presStyleIdx="0" presStyleCnt="3">
        <dgm:presLayoutVars>
          <dgm:bulletEnabled val="1"/>
        </dgm:presLayoutVars>
      </dgm:prSet>
      <dgm:spPr/>
      <dgm:t>
        <a:bodyPr/>
        <a:lstStyle/>
        <a:p>
          <a:endParaRPr lang="en-GB"/>
        </a:p>
      </dgm:t>
    </dgm:pt>
    <dgm:pt modelId="{2ABCD1F8-4DEF-4709-93BD-54BDDE36E7E4}" type="pres">
      <dgm:prSet presAssocID="{3081B892-EB19-4134-8D9F-01AD5A0EF31E}" presName="spacer" presStyleCnt="0"/>
      <dgm:spPr/>
    </dgm:pt>
    <dgm:pt modelId="{C9EFD5D3-6839-427D-9FA8-86028DC6C069}" type="pres">
      <dgm:prSet presAssocID="{3B41F19E-F18C-4BE1-BCAF-E0028824A6F9}" presName="comp" presStyleCnt="0"/>
      <dgm:spPr/>
    </dgm:pt>
    <dgm:pt modelId="{68DA644B-59C0-4F08-AB06-681D473E385D}" type="pres">
      <dgm:prSet presAssocID="{3B41F19E-F18C-4BE1-BCAF-E0028824A6F9}" presName="box" presStyleLbl="node1" presStyleIdx="1" presStyleCnt="3"/>
      <dgm:spPr/>
      <dgm:t>
        <a:bodyPr/>
        <a:lstStyle/>
        <a:p>
          <a:endParaRPr lang="en-GB"/>
        </a:p>
      </dgm:t>
    </dgm:pt>
    <dgm:pt modelId="{8DDBB6A9-9925-4264-AA2E-A7D2B3BD9DFB}" type="pres">
      <dgm:prSet presAssocID="{3B41F19E-F18C-4BE1-BCAF-E0028824A6F9}"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33CD9DC0-7002-4FF4-98CA-BB56F3430B2C}" type="pres">
      <dgm:prSet presAssocID="{3B41F19E-F18C-4BE1-BCAF-E0028824A6F9}" presName="text" presStyleLbl="node1" presStyleIdx="1" presStyleCnt="3">
        <dgm:presLayoutVars>
          <dgm:bulletEnabled val="1"/>
        </dgm:presLayoutVars>
      </dgm:prSet>
      <dgm:spPr/>
      <dgm:t>
        <a:bodyPr/>
        <a:lstStyle/>
        <a:p>
          <a:endParaRPr lang="en-GB"/>
        </a:p>
      </dgm:t>
    </dgm:pt>
    <dgm:pt modelId="{FBAED006-198E-4E93-82A6-8C45CC412715}" type="pres">
      <dgm:prSet presAssocID="{9C3341F0-7B5D-46B3-B175-17BAB59DB686}" presName="spacer" presStyleCnt="0"/>
      <dgm:spPr/>
    </dgm:pt>
    <dgm:pt modelId="{268F0CCE-2AF4-498D-82F4-68BF2DAD5595}" type="pres">
      <dgm:prSet presAssocID="{1901E922-BBDC-40DB-88A3-C95716F1E6C3}" presName="comp" presStyleCnt="0"/>
      <dgm:spPr/>
    </dgm:pt>
    <dgm:pt modelId="{5517634A-57E0-4F17-B85B-AB1B2794E83D}" type="pres">
      <dgm:prSet presAssocID="{1901E922-BBDC-40DB-88A3-C95716F1E6C3}" presName="box" presStyleLbl="node1" presStyleIdx="2" presStyleCnt="3"/>
      <dgm:spPr/>
      <dgm:t>
        <a:bodyPr/>
        <a:lstStyle/>
        <a:p>
          <a:endParaRPr lang="en-GB"/>
        </a:p>
      </dgm:t>
    </dgm:pt>
    <dgm:pt modelId="{D2CA6902-4D59-48CE-A5C6-CEDC1B9F61E3}" type="pres">
      <dgm:prSet presAssocID="{1901E922-BBDC-40DB-88A3-C95716F1E6C3}"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1000" b="-21000"/>
          </a:stretch>
        </a:blipFill>
      </dgm:spPr>
    </dgm:pt>
    <dgm:pt modelId="{9871E599-1D80-442F-BB2B-26E7F301F440}" type="pres">
      <dgm:prSet presAssocID="{1901E922-BBDC-40DB-88A3-C95716F1E6C3}" presName="text" presStyleLbl="node1" presStyleIdx="2" presStyleCnt="3">
        <dgm:presLayoutVars>
          <dgm:bulletEnabled val="1"/>
        </dgm:presLayoutVars>
      </dgm:prSet>
      <dgm:spPr/>
      <dgm:t>
        <a:bodyPr/>
        <a:lstStyle/>
        <a:p>
          <a:endParaRPr lang="en-GB"/>
        </a:p>
      </dgm:t>
    </dgm:pt>
  </dgm:ptLst>
  <dgm:cxnLst>
    <dgm:cxn modelId="{CE5A182F-6825-4C2A-9281-5AC4F55BD75B}" srcId="{E4A7B7D7-D0AC-40B2-9A5A-9C3E97DE8062}" destId="{3B41F19E-F18C-4BE1-BCAF-E0028824A6F9}" srcOrd="1" destOrd="0" parTransId="{AC2A4B25-59F4-4AB9-9D1A-5F2590887294}" sibTransId="{9C3341F0-7B5D-46B3-B175-17BAB59DB686}"/>
    <dgm:cxn modelId="{304DD5CB-8952-4228-A4C4-1B9B8AA902FF}" type="presOf" srcId="{E4A7B7D7-D0AC-40B2-9A5A-9C3E97DE8062}" destId="{84197970-0CBC-41FA-BDC1-9581D83E90C2}" srcOrd="0" destOrd="0" presId="urn:microsoft.com/office/officeart/2005/8/layout/vList4"/>
    <dgm:cxn modelId="{43267599-4F91-42F4-B06F-6A059C3AD529}" type="presOf" srcId="{7CBB459E-5A19-42F6-B4A0-5EED332D83DB}" destId="{DE2B2B08-1773-48BD-838C-F30647302E79}" srcOrd="0" destOrd="0" presId="urn:microsoft.com/office/officeart/2005/8/layout/vList4"/>
    <dgm:cxn modelId="{55109C22-79E5-4EDA-9739-D95C36189544}" type="presOf" srcId="{6C81081C-5B54-4C60-B75B-F48327BDEBB8}" destId="{9871E599-1D80-442F-BB2B-26E7F301F440}" srcOrd="1" destOrd="1" presId="urn:microsoft.com/office/officeart/2005/8/layout/vList4"/>
    <dgm:cxn modelId="{C41B6BE1-2B70-48BE-BD34-EE320C93C656}" type="presOf" srcId="{3B41F19E-F18C-4BE1-BCAF-E0028824A6F9}" destId="{68DA644B-59C0-4F08-AB06-681D473E385D}" srcOrd="0" destOrd="0" presId="urn:microsoft.com/office/officeart/2005/8/layout/vList4"/>
    <dgm:cxn modelId="{8C50A26B-6660-42AE-8047-28D49AF524F2}" type="presOf" srcId="{7CBB459E-5A19-42F6-B4A0-5EED332D83DB}" destId="{8C39452C-49D1-4D0B-A78B-DED482FB1669}" srcOrd="1" destOrd="0" presId="urn:microsoft.com/office/officeart/2005/8/layout/vList4"/>
    <dgm:cxn modelId="{529FCB37-B411-4A34-AB3F-6385ED74A530}" srcId="{1901E922-BBDC-40DB-88A3-C95716F1E6C3}" destId="{6C81081C-5B54-4C60-B75B-F48327BDEBB8}" srcOrd="0" destOrd="0" parTransId="{E95BA8F3-101A-41CF-B689-E8A40028433E}" sibTransId="{0EA6593B-A56C-4A9B-BD0E-CA95DD06C3EA}"/>
    <dgm:cxn modelId="{6E414AB8-BBB7-4D3A-BD38-E648EBC8D3A4}" type="presOf" srcId="{EBF2D285-AA40-483A-8534-D9D567448BFD}" destId="{8C39452C-49D1-4D0B-A78B-DED482FB1669}" srcOrd="1" destOrd="2" presId="urn:microsoft.com/office/officeart/2005/8/layout/vList4"/>
    <dgm:cxn modelId="{4E12B677-EF90-4B34-970F-DD9A5C4FD7AB}" srcId="{E4A7B7D7-D0AC-40B2-9A5A-9C3E97DE8062}" destId="{1901E922-BBDC-40DB-88A3-C95716F1E6C3}" srcOrd="2" destOrd="0" parTransId="{4DD5936A-496F-4E12-AADE-F846A46E3D02}" sibTransId="{7225E2F8-B6B7-455D-AAAD-EF2845EF62EA}"/>
    <dgm:cxn modelId="{EEE47179-659E-45B9-BD32-3F4F035AB846}" type="presOf" srcId="{3B41F19E-F18C-4BE1-BCAF-E0028824A6F9}" destId="{33CD9DC0-7002-4FF4-98CA-BB56F3430B2C}" srcOrd="1" destOrd="0" presId="urn:microsoft.com/office/officeart/2005/8/layout/vList4"/>
    <dgm:cxn modelId="{A937EACB-D6DE-4E2A-BB2D-C1FC15294EF0}" type="presOf" srcId="{EBF2D285-AA40-483A-8534-D9D567448BFD}" destId="{DE2B2B08-1773-48BD-838C-F30647302E79}" srcOrd="0" destOrd="2" presId="urn:microsoft.com/office/officeart/2005/8/layout/vList4"/>
    <dgm:cxn modelId="{E4AE7765-0EB4-4C0C-A7FD-3AE333666BA7}" type="presOf" srcId="{99FCCD2B-8149-42DE-9ADF-27B790EB1F76}" destId="{DE2B2B08-1773-48BD-838C-F30647302E79}" srcOrd="0" destOrd="1" presId="urn:microsoft.com/office/officeart/2005/8/layout/vList4"/>
    <dgm:cxn modelId="{3FB0F361-0D0A-41B3-8E2E-8C6281036C0C}" srcId="{7CBB459E-5A19-42F6-B4A0-5EED332D83DB}" destId="{EBF2D285-AA40-483A-8534-D9D567448BFD}" srcOrd="1" destOrd="0" parTransId="{9380657E-8595-4457-A272-08A0F7D12F77}" sibTransId="{77B54244-A544-479F-B610-17E3C275961A}"/>
    <dgm:cxn modelId="{04BCEA4C-568D-49BB-90C6-4E07ED1114CD}" type="presOf" srcId="{2ED67563-472B-4BC8-A25B-69CED4B4EB14}" destId="{33CD9DC0-7002-4FF4-98CA-BB56F3430B2C}" srcOrd="1" destOrd="1" presId="urn:microsoft.com/office/officeart/2005/8/layout/vList4"/>
    <dgm:cxn modelId="{29B1643E-AD8D-4886-B5F9-625B2837A243}" type="presOf" srcId="{99FCCD2B-8149-42DE-9ADF-27B790EB1F76}" destId="{8C39452C-49D1-4D0B-A78B-DED482FB1669}" srcOrd="1" destOrd="1" presId="urn:microsoft.com/office/officeart/2005/8/layout/vList4"/>
    <dgm:cxn modelId="{FA21303C-6733-4A53-8568-B0D34FCE6179}" type="presOf" srcId="{6C81081C-5B54-4C60-B75B-F48327BDEBB8}" destId="{5517634A-57E0-4F17-B85B-AB1B2794E83D}" srcOrd="0" destOrd="1" presId="urn:microsoft.com/office/officeart/2005/8/layout/vList4"/>
    <dgm:cxn modelId="{A1F23823-AEDB-492A-9890-DE7891BAED9E}" srcId="{E4A7B7D7-D0AC-40B2-9A5A-9C3E97DE8062}" destId="{7CBB459E-5A19-42F6-B4A0-5EED332D83DB}" srcOrd="0" destOrd="0" parTransId="{84B1D6D1-10E9-448C-A5F9-3B69EC16C880}" sibTransId="{3081B892-EB19-4134-8D9F-01AD5A0EF31E}"/>
    <dgm:cxn modelId="{ACD18038-3649-4807-AE46-8D145FD96855}" type="presOf" srcId="{1901E922-BBDC-40DB-88A3-C95716F1E6C3}" destId="{9871E599-1D80-442F-BB2B-26E7F301F440}" srcOrd="1" destOrd="0" presId="urn:microsoft.com/office/officeart/2005/8/layout/vList4"/>
    <dgm:cxn modelId="{8284E5E9-EDD3-4564-8296-E69FCADD7DA2}" srcId="{7CBB459E-5A19-42F6-B4A0-5EED332D83DB}" destId="{99FCCD2B-8149-42DE-9ADF-27B790EB1F76}" srcOrd="0" destOrd="0" parTransId="{315F53F5-44EF-4608-A859-B79D50BA4C13}" sibTransId="{A080D770-97BB-401C-84BC-34D2A95BC99C}"/>
    <dgm:cxn modelId="{104FA12A-7BA1-498A-A85D-2F0C8DEF6135}" type="presOf" srcId="{1901E922-BBDC-40DB-88A3-C95716F1E6C3}" destId="{5517634A-57E0-4F17-B85B-AB1B2794E83D}" srcOrd="0" destOrd="0" presId="urn:microsoft.com/office/officeart/2005/8/layout/vList4"/>
    <dgm:cxn modelId="{5F13656C-D740-4C73-BD70-49E134CE9580}" type="presOf" srcId="{2ED67563-472B-4BC8-A25B-69CED4B4EB14}" destId="{68DA644B-59C0-4F08-AB06-681D473E385D}" srcOrd="0" destOrd="1" presId="urn:microsoft.com/office/officeart/2005/8/layout/vList4"/>
    <dgm:cxn modelId="{211A8D0A-D704-4036-891D-F94DC4FB09CB}" srcId="{3B41F19E-F18C-4BE1-BCAF-E0028824A6F9}" destId="{2ED67563-472B-4BC8-A25B-69CED4B4EB14}" srcOrd="0" destOrd="0" parTransId="{12CE8CB1-8063-4CD4-AB3C-CFA671599B54}" sibTransId="{33C3C25B-E56A-446D-AB50-880CC4E34A49}"/>
    <dgm:cxn modelId="{BB924D14-5718-4884-9C84-2F029AED4B90}" type="presParOf" srcId="{84197970-0CBC-41FA-BDC1-9581D83E90C2}" destId="{AB6D0B90-2FEA-443D-B08B-64649182D2D6}" srcOrd="0" destOrd="0" presId="urn:microsoft.com/office/officeart/2005/8/layout/vList4"/>
    <dgm:cxn modelId="{EC2579D9-8B49-444A-B82D-1758B3AFE0DF}" type="presParOf" srcId="{AB6D0B90-2FEA-443D-B08B-64649182D2D6}" destId="{DE2B2B08-1773-48BD-838C-F30647302E79}" srcOrd="0" destOrd="0" presId="urn:microsoft.com/office/officeart/2005/8/layout/vList4"/>
    <dgm:cxn modelId="{03E90317-DC9B-400F-A803-5C9E3C8F303E}" type="presParOf" srcId="{AB6D0B90-2FEA-443D-B08B-64649182D2D6}" destId="{997638AA-F704-41A8-BBD5-0AD3883FA45D}" srcOrd="1" destOrd="0" presId="urn:microsoft.com/office/officeart/2005/8/layout/vList4"/>
    <dgm:cxn modelId="{026C46DF-7414-4E7D-932F-48F1B85D659B}" type="presParOf" srcId="{AB6D0B90-2FEA-443D-B08B-64649182D2D6}" destId="{8C39452C-49D1-4D0B-A78B-DED482FB1669}" srcOrd="2" destOrd="0" presId="urn:microsoft.com/office/officeart/2005/8/layout/vList4"/>
    <dgm:cxn modelId="{D7012A72-8801-485C-8479-EFF232F007AF}" type="presParOf" srcId="{84197970-0CBC-41FA-BDC1-9581D83E90C2}" destId="{2ABCD1F8-4DEF-4709-93BD-54BDDE36E7E4}" srcOrd="1" destOrd="0" presId="urn:microsoft.com/office/officeart/2005/8/layout/vList4"/>
    <dgm:cxn modelId="{BB21B158-7189-4316-9F7D-A5B8D07F7181}" type="presParOf" srcId="{84197970-0CBC-41FA-BDC1-9581D83E90C2}" destId="{C9EFD5D3-6839-427D-9FA8-86028DC6C069}" srcOrd="2" destOrd="0" presId="urn:microsoft.com/office/officeart/2005/8/layout/vList4"/>
    <dgm:cxn modelId="{1CBD7EE9-AD8A-47CB-A187-57F810205238}" type="presParOf" srcId="{C9EFD5D3-6839-427D-9FA8-86028DC6C069}" destId="{68DA644B-59C0-4F08-AB06-681D473E385D}" srcOrd="0" destOrd="0" presId="urn:microsoft.com/office/officeart/2005/8/layout/vList4"/>
    <dgm:cxn modelId="{669E1303-DDA5-429C-9D3A-87A27918BA20}" type="presParOf" srcId="{C9EFD5D3-6839-427D-9FA8-86028DC6C069}" destId="{8DDBB6A9-9925-4264-AA2E-A7D2B3BD9DFB}" srcOrd="1" destOrd="0" presId="urn:microsoft.com/office/officeart/2005/8/layout/vList4"/>
    <dgm:cxn modelId="{C8D26B4F-0532-48B9-B9E2-541B5C1151B3}" type="presParOf" srcId="{C9EFD5D3-6839-427D-9FA8-86028DC6C069}" destId="{33CD9DC0-7002-4FF4-98CA-BB56F3430B2C}" srcOrd="2" destOrd="0" presId="urn:microsoft.com/office/officeart/2005/8/layout/vList4"/>
    <dgm:cxn modelId="{79E07938-8FFF-47F3-91E0-E3BC2D06BEA7}" type="presParOf" srcId="{84197970-0CBC-41FA-BDC1-9581D83E90C2}" destId="{FBAED006-198E-4E93-82A6-8C45CC412715}" srcOrd="3" destOrd="0" presId="urn:microsoft.com/office/officeart/2005/8/layout/vList4"/>
    <dgm:cxn modelId="{9D5C5D5F-D59C-4DA2-BC02-11E962A38712}" type="presParOf" srcId="{84197970-0CBC-41FA-BDC1-9581D83E90C2}" destId="{268F0CCE-2AF4-498D-82F4-68BF2DAD5595}" srcOrd="4" destOrd="0" presId="urn:microsoft.com/office/officeart/2005/8/layout/vList4"/>
    <dgm:cxn modelId="{B0B4E043-3761-4D4A-9FC6-50A479F04DBA}" type="presParOf" srcId="{268F0CCE-2AF4-498D-82F4-68BF2DAD5595}" destId="{5517634A-57E0-4F17-B85B-AB1B2794E83D}" srcOrd="0" destOrd="0" presId="urn:microsoft.com/office/officeart/2005/8/layout/vList4"/>
    <dgm:cxn modelId="{F8DEFF00-8F90-4421-9E64-0D9CE2791912}" type="presParOf" srcId="{268F0CCE-2AF4-498D-82F4-68BF2DAD5595}" destId="{D2CA6902-4D59-48CE-A5C6-CEDC1B9F61E3}" srcOrd="1" destOrd="0" presId="urn:microsoft.com/office/officeart/2005/8/layout/vList4"/>
    <dgm:cxn modelId="{584A434D-74A8-45B4-9C1B-08B56BD64560}" type="presParOf" srcId="{268F0CCE-2AF4-498D-82F4-68BF2DAD5595}" destId="{9871E599-1D80-442F-BB2B-26E7F301F44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C33E29-F3FF-489B-BF56-D7B97DBF3AD8}" type="doc">
      <dgm:prSet loTypeId="urn:microsoft.com/office/officeart/2005/8/layout/cycle6" loCatId="cycle" qsTypeId="urn:microsoft.com/office/officeart/2005/8/quickstyle/3d1" qsCatId="3D" csTypeId="urn:microsoft.com/office/officeart/2005/8/colors/colorful1" csCatId="colorful" phldr="1"/>
      <dgm:spPr/>
      <dgm:t>
        <a:bodyPr/>
        <a:lstStyle/>
        <a:p>
          <a:endParaRPr lang="en-GB"/>
        </a:p>
      </dgm:t>
    </dgm:pt>
    <dgm:pt modelId="{88BFE01B-5909-431A-B874-8B97073CB632}">
      <dgm:prSet phldrT="[Text]" custT="1"/>
      <dgm:spPr/>
      <dgm:t>
        <a:bodyPr/>
        <a:lstStyle/>
        <a:p>
          <a:r>
            <a:rPr lang="es-CL" sz="2000" b="1" noProof="0" dirty="0" smtClean="0"/>
            <a:t>Autoridad y Poderes de Supervisión</a:t>
          </a:r>
          <a:endParaRPr lang="es-CL" sz="2000" b="1" noProof="0" dirty="0"/>
        </a:p>
      </dgm:t>
    </dgm:pt>
    <dgm:pt modelId="{36E0FEEE-3323-4E9C-A865-3A3FFE1A1A45}" type="parTrans" cxnId="{E8B61A0D-58C6-4E61-9E80-3DB847C46413}">
      <dgm:prSet/>
      <dgm:spPr/>
      <dgm:t>
        <a:bodyPr/>
        <a:lstStyle/>
        <a:p>
          <a:endParaRPr lang="en-GB" sz="2400" b="1"/>
        </a:p>
      </dgm:t>
    </dgm:pt>
    <dgm:pt modelId="{BB2E846F-F75A-4D37-9735-A9A7D5300952}" type="sibTrans" cxnId="{E8B61A0D-58C6-4E61-9E80-3DB847C46413}">
      <dgm:prSet/>
      <dgm:spPr/>
      <dgm:t>
        <a:bodyPr/>
        <a:lstStyle/>
        <a:p>
          <a:endParaRPr lang="en-GB" sz="2400" b="1"/>
        </a:p>
      </dgm:t>
    </dgm:pt>
    <dgm:pt modelId="{F7AFE77C-A943-481D-86F2-C7314CD07A59}">
      <dgm:prSet phldrT="[Text]" custT="1"/>
      <dgm:spPr/>
      <dgm:t>
        <a:bodyPr/>
        <a:lstStyle/>
        <a:p>
          <a:r>
            <a:rPr lang="es-CL" sz="2000" b="1" noProof="0" dirty="0" smtClean="0"/>
            <a:t>Responsabilidad de Supervisión</a:t>
          </a:r>
          <a:endParaRPr lang="es-CL" sz="2000" b="1" noProof="0" dirty="0"/>
        </a:p>
      </dgm:t>
    </dgm:pt>
    <dgm:pt modelId="{3C4D490B-912A-4C15-8613-EDA11D224428}" type="parTrans" cxnId="{D597F351-4981-41DA-AB77-B3C3AD2BEA96}">
      <dgm:prSet/>
      <dgm:spPr/>
      <dgm:t>
        <a:bodyPr/>
        <a:lstStyle/>
        <a:p>
          <a:endParaRPr lang="en-GB" sz="2400" b="1"/>
        </a:p>
      </dgm:t>
    </dgm:pt>
    <dgm:pt modelId="{B199D9F4-8309-4154-B2CD-3D3398950C4D}" type="sibTrans" cxnId="{D597F351-4981-41DA-AB77-B3C3AD2BEA96}">
      <dgm:prSet/>
      <dgm:spPr/>
      <dgm:t>
        <a:bodyPr/>
        <a:lstStyle/>
        <a:p>
          <a:endParaRPr lang="en-GB" sz="2400" b="1"/>
        </a:p>
      </dgm:t>
    </dgm:pt>
    <dgm:pt modelId="{71CE4727-EF32-488D-89A4-F0EA4337C9A0}">
      <dgm:prSet phldrT="[Text]" custT="1"/>
      <dgm:spPr/>
      <dgm:t>
        <a:bodyPr/>
        <a:lstStyle/>
        <a:p>
          <a:r>
            <a:rPr lang="es-CL" sz="2000" b="1" noProof="0" dirty="0" smtClean="0"/>
            <a:t>Gobierno Corporativo</a:t>
          </a:r>
          <a:endParaRPr lang="es-CL" sz="2000" b="1" noProof="0" dirty="0"/>
        </a:p>
      </dgm:t>
    </dgm:pt>
    <dgm:pt modelId="{D2B79E31-1C9D-44FA-879D-EDDD109CEEA0}" type="parTrans" cxnId="{ABA96418-8658-4566-AD2B-5422B1E51BB5}">
      <dgm:prSet/>
      <dgm:spPr/>
      <dgm:t>
        <a:bodyPr/>
        <a:lstStyle/>
        <a:p>
          <a:endParaRPr lang="en-GB" sz="2400" b="1"/>
        </a:p>
      </dgm:t>
    </dgm:pt>
    <dgm:pt modelId="{33771B37-71A0-4627-9D2C-05E06956E916}" type="sibTrans" cxnId="{ABA96418-8658-4566-AD2B-5422B1E51BB5}">
      <dgm:prSet/>
      <dgm:spPr/>
      <dgm:t>
        <a:bodyPr/>
        <a:lstStyle/>
        <a:p>
          <a:endParaRPr lang="en-GB" sz="2400" b="1"/>
        </a:p>
      </dgm:t>
    </dgm:pt>
    <dgm:pt modelId="{1C642B4F-F09F-4727-8A31-E460B7BE3772}">
      <dgm:prSet phldrT="[Text]" custT="1"/>
      <dgm:spPr/>
      <dgm:t>
        <a:bodyPr/>
        <a:lstStyle/>
        <a:p>
          <a:r>
            <a:rPr lang="es-CL" sz="2000" b="1" noProof="0" dirty="0" smtClean="0"/>
            <a:t>Capital y Liquidez</a:t>
          </a:r>
          <a:endParaRPr lang="es-CL" sz="2000" b="1" noProof="0" dirty="0"/>
        </a:p>
      </dgm:t>
    </dgm:pt>
    <dgm:pt modelId="{4947FD3E-E3F1-42E3-8D3D-3ABF2C3AEA35}" type="parTrans" cxnId="{B539C5A1-A6EB-4C70-A5FB-C837E1B59BE6}">
      <dgm:prSet/>
      <dgm:spPr/>
      <dgm:t>
        <a:bodyPr/>
        <a:lstStyle/>
        <a:p>
          <a:endParaRPr lang="en-GB" sz="2400" b="1"/>
        </a:p>
      </dgm:t>
    </dgm:pt>
    <dgm:pt modelId="{A225BC6F-776A-490E-A1A6-24B812DA8C6B}" type="sibTrans" cxnId="{B539C5A1-A6EB-4C70-A5FB-C837E1B59BE6}">
      <dgm:prSet/>
      <dgm:spPr/>
      <dgm:t>
        <a:bodyPr/>
        <a:lstStyle/>
        <a:p>
          <a:endParaRPr lang="en-GB" sz="2400" b="1"/>
        </a:p>
      </dgm:t>
    </dgm:pt>
    <dgm:pt modelId="{A66F6C5E-9A3D-4791-9837-5999034D22E8}">
      <dgm:prSet phldrT="[Text]" custT="1"/>
      <dgm:spPr/>
      <dgm:t>
        <a:bodyPr/>
        <a:lstStyle/>
        <a:p>
          <a:r>
            <a:rPr lang="es-CL" sz="2000" b="1" noProof="0" dirty="0" smtClean="0"/>
            <a:t>Gestión del Riesgo</a:t>
          </a:r>
          <a:endParaRPr lang="es-CL" sz="2000" b="1" noProof="0" dirty="0"/>
        </a:p>
      </dgm:t>
    </dgm:pt>
    <dgm:pt modelId="{466C7654-4CBA-4FD6-801D-32EA3F0A1E75}" type="parTrans" cxnId="{446E9AAD-9101-41E5-9716-4E5D2919B3DB}">
      <dgm:prSet/>
      <dgm:spPr/>
      <dgm:t>
        <a:bodyPr/>
        <a:lstStyle/>
        <a:p>
          <a:endParaRPr lang="en-GB" sz="2400" b="1"/>
        </a:p>
      </dgm:t>
    </dgm:pt>
    <dgm:pt modelId="{5FC2CA21-D7B4-43C0-A09D-09DAA30A922E}" type="sibTrans" cxnId="{446E9AAD-9101-41E5-9716-4E5D2919B3DB}">
      <dgm:prSet/>
      <dgm:spPr/>
      <dgm:t>
        <a:bodyPr/>
        <a:lstStyle/>
        <a:p>
          <a:endParaRPr lang="en-GB" sz="2400" b="1"/>
        </a:p>
      </dgm:t>
    </dgm:pt>
    <dgm:pt modelId="{FF35F5AC-33CA-4700-94D6-03EB2F034BE3}" type="pres">
      <dgm:prSet presAssocID="{6EC33E29-F3FF-489B-BF56-D7B97DBF3AD8}" presName="cycle" presStyleCnt="0">
        <dgm:presLayoutVars>
          <dgm:dir/>
          <dgm:resizeHandles val="exact"/>
        </dgm:presLayoutVars>
      </dgm:prSet>
      <dgm:spPr/>
      <dgm:t>
        <a:bodyPr/>
        <a:lstStyle/>
        <a:p>
          <a:endParaRPr lang="en-GB"/>
        </a:p>
      </dgm:t>
    </dgm:pt>
    <dgm:pt modelId="{445AD4E0-1BBD-4200-B9C6-1DA0C63B5F7B}" type="pres">
      <dgm:prSet presAssocID="{88BFE01B-5909-431A-B874-8B97073CB632}" presName="node" presStyleLbl="node1" presStyleIdx="0" presStyleCnt="5" custScaleX="144617" custScaleY="130567">
        <dgm:presLayoutVars>
          <dgm:bulletEnabled val="1"/>
        </dgm:presLayoutVars>
      </dgm:prSet>
      <dgm:spPr/>
      <dgm:t>
        <a:bodyPr/>
        <a:lstStyle/>
        <a:p>
          <a:endParaRPr lang="en-GB"/>
        </a:p>
      </dgm:t>
    </dgm:pt>
    <dgm:pt modelId="{F9CFEDA4-C1D4-47B6-988B-346E761DB4FD}" type="pres">
      <dgm:prSet presAssocID="{88BFE01B-5909-431A-B874-8B97073CB632}" presName="spNode" presStyleCnt="0"/>
      <dgm:spPr/>
    </dgm:pt>
    <dgm:pt modelId="{A1BBE2EC-02A3-4D7F-8E7D-B52924A4219D}" type="pres">
      <dgm:prSet presAssocID="{BB2E846F-F75A-4D37-9735-A9A7D5300952}" presName="sibTrans" presStyleLbl="sibTrans1D1" presStyleIdx="0" presStyleCnt="5"/>
      <dgm:spPr/>
      <dgm:t>
        <a:bodyPr/>
        <a:lstStyle/>
        <a:p>
          <a:endParaRPr lang="en-GB"/>
        </a:p>
      </dgm:t>
    </dgm:pt>
    <dgm:pt modelId="{38F5146A-D5E7-47C2-9E4D-B8759D7045D7}" type="pres">
      <dgm:prSet presAssocID="{F7AFE77C-A943-481D-86F2-C7314CD07A59}" presName="node" presStyleLbl="node1" presStyleIdx="1" presStyleCnt="5" custScaleX="144617" custScaleY="130567">
        <dgm:presLayoutVars>
          <dgm:bulletEnabled val="1"/>
        </dgm:presLayoutVars>
      </dgm:prSet>
      <dgm:spPr/>
      <dgm:t>
        <a:bodyPr/>
        <a:lstStyle/>
        <a:p>
          <a:endParaRPr lang="en-GB"/>
        </a:p>
      </dgm:t>
    </dgm:pt>
    <dgm:pt modelId="{D5AEFC0C-5A5D-4FE8-BC0C-9D22C3FB9684}" type="pres">
      <dgm:prSet presAssocID="{F7AFE77C-A943-481D-86F2-C7314CD07A59}" presName="spNode" presStyleCnt="0"/>
      <dgm:spPr/>
    </dgm:pt>
    <dgm:pt modelId="{7324A062-D78A-4BE6-8B1D-B7FDA80F4184}" type="pres">
      <dgm:prSet presAssocID="{B199D9F4-8309-4154-B2CD-3D3398950C4D}" presName="sibTrans" presStyleLbl="sibTrans1D1" presStyleIdx="1" presStyleCnt="5"/>
      <dgm:spPr/>
      <dgm:t>
        <a:bodyPr/>
        <a:lstStyle/>
        <a:p>
          <a:endParaRPr lang="en-GB"/>
        </a:p>
      </dgm:t>
    </dgm:pt>
    <dgm:pt modelId="{18550B03-F05C-4667-A7A6-1CDC4F630919}" type="pres">
      <dgm:prSet presAssocID="{71CE4727-EF32-488D-89A4-F0EA4337C9A0}" presName="node" presStyleLbl="node1" presStyleIdx="2" presStyleCnt="5" custScaleX="144617" custScaleY="130567" custRadScaleRad="100990" custRadScaleInc="-47173">
        <dgm:presLayoutVars>
          <dgm:bulletEnabled val="1"/>
        </dgm:presLayoutVars>
      </dgm:prSet>
      <dgm:spPr/>
      <dgm:t>
        <a:bodyPr/>
        <a:lstStyle/>
        <a:p>
          <a:endParaRPr lang="en-GB"/>
        </a:p>
      </dgm:t>
    </dgm:pt>
    <dgm:pt modelId="{4FA1EFB9-123C-4118-96BA-CF25772045F8}" type="pres">
      <dgm:prSet presAssocID="{71CE4727-EF32-488D-89A4-F0EA4337C9A0}" presName="spNode" presStyleCnt="0"/>
      <dgm:spPr/>
    </dgm:pt>
    <dgm:pt modelId="{3C2A144A-7C3B-4744-AB13-5E4414DD0BEB}" type="pres">
      <dgm:prSet presAssocID="{33771B37-71A0-4627-9D2C-05E06956E916}" presName="sibTrans" presStyleLbl="sibTrans1D1" presStyleIdx="2" presStyleCnt="5"/>
      <dgm:spPr/>
      <dgm:t>
        <a:bodyPr/>
        <a:lstStyle/>
        <a:p>
          <a:endParaRPr lang="en-GB"/>
        </a:p>
      </dgm:t>
    </dgm:pt>
    <dgm:pt modelId="{3FD385DF-AF38-4FEC-95FD-F371E2C81B44}" type="pres">
      <dgm:prSet presAssocID="{1C642B4F-F09F-4727-8A31-E460B7BE3772}" presName="node" presStyleLbl="node1" presStyleIdx="3" presStyleCnt="5" custScaleX="144617" custScaleY="130567" custRadScaleRad="100195" custRadScaleInc="45420">
        <dgm:presLayoutVars>
          <dgm:bulletEnabled val="1"/>
        </dgm:presLayoutVars>
      </dgm:prSet>
      <dgm:spPr/>
      <dgm:t>
        <a:bodyPr/>
        <a:lstStyle/>
        <a:p>
          <a:endParaRPr lang="en-GB"/>
        </a:p>
      </dgm:t>
    </dgm:pt>
    <dgm:pt modelId="{B19AFAF3-EF50-4145-9B1F-75FF2A6218AB}" type="pres">
      <dgm:prSet presAssocID="{1C642B4F-F09F-4727-8A31-E460B7BE3772}" presName="spNode" presStyleCnt="0"/>
      <dgm:spPr/>
    </dgm:pt>
    <dgm:pt modelId="{70137B10-1881-49F3-9D1A-F708693D214A}" type="pres">
      <dgm:prSet presAssocID="{A225BC6F-776A-490E-A1A6-24B812DA8C6B}" presName="sibTrans" presStyleLbl="sibTrans1D1" presStyleIdx="3" presStyleCnt="5"/>
      <dgm:spPr/>
      <dgm:t>
        <a:bodyPr/>
        <a:lstStyle/>
        <a:p>
          <a:endParaRPr lang="en-GB"/>
        </a:p>
      </dgm:t>
    </dgm:pt>
    <dgm:pt modelId="{468D5B3F-4933-47E7-8251-DC1161EF2711}" type="pres">
      <dgm:prSet presAssocID="{A66F6C5E-9A3D-4791-9837-5999034D22E8}" presName="node" presStyleLbl="node1" presStyleIdx="4" presStyleCnt="5" custScaleX="144617" custScaleY="130567">
        <dgm:presLayoutVars>
          <dgm:bulletEnabled val="1"/>
        </dgm:presLayoutVars>
      </dgm:prSet>
      <dgm:spPr/>
      <dgm:t>
        <a:bodyPr/>
        <a:lstStyle/>
        <a:p>
          <a:endParaRPr lang="en-GB"/>
        </a:p>
      </dgm:t>
    </dgm:pt>
    <dgm:pt modelId="{C7290F5C-9B2D-4CFA-A152-C2D8AAE4DA55}" type="pres">
      <dgm:prSet presAssocID="{A66F6C5E-9A3D-4791-9837-5999034D22E8}" presName="spNode" presStyleCnt="0"/>
      <dgm:spPr/>
    </dgm:pt>
    <dgm:pt modelId="{CF22B228-C3B2-4F86-ABE2-ED7C6CCE23BF}" type="pres">
      <dgm:prSet presAssocID="{5FC2CA21-D7B4-43C0-A09D-09DAA30A922E}" presName="sibTrans" presStyleLbl="sibTrans1D1" presStyleIdx="4" presStyleCnt="5"/>
      <dgm:spPr/>
      <dgm:t>
        <a:bodyPr/>
        <a:lstStyle/>
        <a:p>
          <a:endParaRPr lang="en-GB"/>
        </a:p>
      </dgm:t>
    </dgm:pt>
  </dgm:ptLst>
  <dgm:cxnLst>
    <dgm:cxn modelId="{D597F351-4981-41DA-AB77-B3C3AD2BEA96}" srcId="{6EC33E29-F3FF-489B-BF56-D7B97DBF3AD8}" destId="{F7AFE77C-A943-481D-86F2-C7314CD07A59}" srcOrd="1" destOrd="0" parTransId="{3C4D490B-912A-4C15-8613-EDA11D224428}" sibTransId="{B199D9F4-8309-4154-B2CD-3D3398950C4D}"/>
    <dgm:cxn modelId="{6DD12FAF-BF16-4F9D-AEEB-ADD28F4EFB99}" type="presOf" srcId="{F7AFE77C-A943-481D-86F2-C7314CD07A59}" destId="{38F5146A-D5E7-47C2-9E4D-B8759D7045D7}" srcOrd="0" destOrd="0" presId="urn:microsoft.com/office/officeart/2005/8/layout/cycle6"/>
    <dgm:cxn modelId="{985F35AD-6CAC-4527-AAE6-92769C96DD3E}" type="presOf" srcId="{33771B37-71A0-4627-9D2C-05E06956E916}" destId="{3C2A144A-7C3B-4744-AB13-5E4414DD0BEB}" srcOrd="0" destOrd="0" presId="urn:microsoft.com/office/officeart/2005/8/layout/cycle6"/>
    <dgm:cxn modelId="{776F7D23-4D17-4621-93EC-C2F8B363D695}" type="presOf" srcId="{BB2E846F-F75A-4D37-9735-A9A7D5300952}" destId="{A1BBE2EC-02A3-4D7F-8E7D-B52924A4219D}" srcOrd="0" destOrd="0" presId="urn:microsoft.com/office/officeart/2005/8/layout/cycle6"/>
    <dgm:cxn modelId="{B539C5A1-A6EB-4C70-A5FB-C837E1B59BE6}" srcId="{6EC33E29-F3FF-489B-BF56-D7B97DBF3AD8}" destId="{1C642B4F-F09F-4727-8A31-E460B7BE3772}" srcOrd="3" destOrd="0" parTransId="{4947FD3E-E3F1-42E3-8D3D-3ABF2C3AEA35}" sibTransId="{A225BC6F-776A-490E-A1A6-24B812DA8C6B}"/>
    <dgm:cxn modelId="{2B4FD7FF-AF8C-4985-A35E-BEA176707CB9}" type="presOf" srcId="{6EC33E29-F3FF-489B-BF56-D7B97DBF3AD8}" destId="{FF35F5AC-33CA-4700-94D6-03EB2F034BE3}" srcOrd="0" destOrd="0" presId="urn:microsoft.com/office/officeart/2005/8/layout/cycle6"/>
    <dgm:cxn modelId="{589D0BC4-2093-4166-AA96-15213B52A440}" type="presOf" srcId="{A66F6C5E-9A3D-4791-9837-5999034D22E8}" destId="{468D5B3F-4933-47E7-8251-DC1161EF2711}" srcOrd="0" destOrd="0" presId="urn:microsoft.com/office/officeart/2005/8/layout/cycle6"/>
    <dgm:cxn modelId="{E97179FB-6539-47BE-88FB-E2841E70AF07}" type="presOf" srcId="{1C642B4F-F09F-4727-8A31-E460B7BE3772}" destId="{3FD385DF-AF38-4FEC-95FD-F371E2C81B44}" srcOrd="0" destOrd="0" presId="urn:microsoft.com/office/officeart/2005/8/layout/cycle6"/>
    <dgm:cxn modelId="{446E9AAD-9101-41E5-9716-4E5D2919B3DB}" srcId="{6EC33E29-F3FF-489B-BF56-D7B97DBF3AD8}" destId="{A66F6C5E-9A3D-4791-9837-5999034D22E8}" srcOrd="4" destOrd="0" parTransId="{466C7654-4CBA-4FD6-801D-32EA3F0A1E75}" sibTransId="{5FC2CA21-D7B4-43C0-A09D-09DAA30A922E}"/>
    <dgm:cxn modelId="{9A8A59EC-B742-4F3B-B2C9-C6EABD07ABFF}" type="presOf" srcId="{5FC2CA21-D7B4-43C0-A09D-09DAA30A922E}" destId="{CF22B228-C3B2-4F86-ABE2-ED7C6CCE23BF}" srcOrd="0" destOrd="0" presId="urn:microsoft.com/office/officeart/2005/8/layout/cycle6"/>
    <dgm:cxn modelId="{70DFED23-845F-429B-8043-C34289463CE8}" type="presOf" srcId="{A225BC6F-776A-490E-A1A6-24B812DA8C6B}" destId="{70137B10-1881-49F3-9D1A-F708693D214A}" srcOrd="0" destOrd="0" presId="urn:microsoft.com/office/officeart/2005/8/layout/cycle6"/>
    <dgm:cxn modelId="{ED6EDBA2-90F8-40C2-AFE2-DDB6A7AEFDFB}" type="presOf" srcId="{71CE4727-EF32-488D-89A4-F0EA4337C9A0}" destId="{18550B03-F05C-4667-A7A6-1CDC4F630919}" srcOrd="0" destOrd="0" presId="urn:microsoft.com/office/officeart/2005/8/layout/cycle6"/>
    <dgm:cxn modelId="{ABA96418-8658-4566-AD2B-5422B1E51BB5}" srcId="{6EC33E29-F3FF-489B-BF56-D7B97DBF3AD8}" destId="{71CE4727-EF32-488D-89A4-F0EA4337C9A0}" srcOrd="2" destOrd="0" parTransId="{D2B79E31-1C9D-44FA-879D-EDDD109CEEA0}" sibTransId="{33771B37-71A0-4627-9D2C-05E06956E916}"/>
    <dgm:cxn modelId="{4B2DACF1-B5C8-4840-B029-96A5989F58E4}" type="presOf" srcId="{88BFE01B-5909-431A-B874-8B97073CB632}" destId="{445AD4E0-1BBD-4200-B9C6-1DA0C63B5F7B}" srcOrd="0" destOrd="0" presId="urn:microsoft.com/office/officeart/2005/8/layout/cycle6"/>
    <dgm:cxn modelId="{E8B61A0D-58C6-4E61-9E80-3DB847C46413}" srcId="{6EC33E29-F3FF-489B-BF56-D7B97DBF3AD8}" destId="{88BFE01B-5909-431A-B874-8B97073CB632}" srcOrd="0" destOrd="0" parTransId="{36E0FEEE-3323-4E9C-A865-3A3FFE1A1A45}" sibTransId="{BB2E846F-F75A-4D37-9735-A9A7D5300952}"/>
    <dgm:cxn modelId="{E633D37A-C094-4F50-B28E-02B377CD636C}" type="presOf" srcId="{B199D9F4-8309-4154-B2CD-3D3398950C4D}" destId="{7324A062-D78A-4BE6-8B1D-B7FDA80F4184}" srcOrd="0" destOrd="0" presId="urn:microsoft.com/office/officeart/2005/8/layout/cycle6"/>
    <dgm:cxn modelId="{79CCA096-7045-4A21-BA95-116E3A3E78C4}" type="presParOf" srcId="{FF35F5AC-33CA-4700-94D6-03EB2F034BE3}" destId="{445AD4E0-1BBD-4200-B9C6-1DA0C63B5F7B}" srcOrd="0" destOrd="0" presId="urn:microsoft.com/office/officeart/2005/8/layout/cycle6"/>
    <dgm:cxn modelId="{03987A98-D5F9-4A01-9704-EF17E32A02E4}" type="presParOf" srcId="{FF35F5AC-33CA-4700-94D6-03EB2F034BE3}" destId="{F9CFEDA4-C1D4-47B6-988B-346E761DB4FD}" srcOrd="1" destOrd="0" presId="urn:microsoft.com/office/officeart/2005/8/layout/cycle6"/>
    <dgm:cxn modelId="{84588E07-4D9D-4C38-A9B5-60B2917C3F8B}" type="presParOf" srcId="{FF35F5AC-33CA-4700-94D6-03EB2F034BE3}" destId="{A1BBE2EC-02A3-4D7F-8E7D-B52924A4219D}" srcOrd="2" destOrd="0" presId="urn:microsoft.com/office/officeart/2005/8/layout/cycle6"/>
    <dgm:cxn modelId="{365B994C-6002-4441-BD10-FDAC66756774}" type="presParOf" srcId="{FF35F5AC-33CA-4700-94D6-03EB2F034BE3}" destId="{38F5146A-D5E7-47C2-9E4D-B8759D7045D7}" srcOrd="3" destOrd="0" presId="urn:microsoft.com/office/officeart/2005/8/layout/cycle6"/>
    <dgm:cxn modelId="{0979EE49-6D6D-4123-B6ED-1AA9316FBE63}" type="presParOf" srcId="{FF35F5AC-33CA-4700-94D6-03EB2F034BE3}" destId="{D5AEFC0C-5A5D-4FE8-BC0C-9D22C3FB9684}" srcOrd="4" destOrd="0" presId="urn:microsoft.com/office/officeart/2005/8/layout/cycle6"/>
    <dgm:cxn modelId="{B8E7A4EE-8DAC-4679-8A6B-9F5A117AE680}" type="presParOf" srcId="{FF35F5AC-33CA-4700-94D6-03EB2F034BE3}" destId="{7324A062-D78A-4BE6-8B1D-B7FDA80F4184}" srcOrd="5" destOrd="0" presId="urn:microsoft.com/office/officeart/2005/8/layout/cycle6"/>
    <dgm:cxn modelId="{503BDC08-D17B-416C-ACC9-55E76D9343F8}" type="presParOf" srcId="{FF35F5AC-33CA-4700-94D6-03EB2F034BE3}" destId="{18550B03-F05C-4667-A7A6-1CDC4F630919}" srcOrd="6" destOrd="0" presId="urn:microsoft.com/office/officeart/2005/8/layout/cycle6"/>
    <dgm:cxn modelId="{34562709-A95D-44E8-AEF4-30DBEE8252DD}" type="presParOf" srcId="{FF35F5AC-33CA-4700-94D6-03EB2F034BE3}" destId="{4FA1EFB9-123C-4118-96BA-CF25772045F8}" srcOrd="7" destOrd="0" presId="urn:microsoft.com/office/officeart/2005/8/layout/cycle6"/>
    <dgm:cxn modelId="{7879B203-CB37-4C3E-B746-F255DDE4B873}" type="presParOf" srcId="{FF35F5AC-33CA-4700-94D6-03EB2F034BE3}" destId="{3C2A144A-7C3B-4744-AB13-5E4414DD0BEB}" srcOrd="8" destOrd="0" presId="urn:microsoft.com/office/officeart/2005/8/layout/cycle6"/>
    <dgm:cxn modelId="{F6922FA6-BB58-4215-B03F-FC9DB95DC259}" type="presParOf" srcId="{FF35F5AC-33CA-4700-94D6-03EB2F034BE3}" destId="{3FD385DF-AF38-4FEC-95FD-F371E2C81B44}" srcOrd="9" destOrd="0" presId="urn:microsoft.com/office/officeart/2005/8/layout/cycle6"/>
    <dgm:cxn modelId="{2E6F8225-FFC5-4644-BCBD-EE7F0B90C320}" type="presParOf" srcId="{FF35F5AC-33CA-4700-94D6-03EB2F034BE3}" destId="{B19AFAF3-EF50-4145-9B1F-75FF2A6218AB}" srcOrd="10" destOrd="0" presId="urn:microsoft.com/office/officeart/2005/8/layout/cycle6"/>
    <dgm:cxn modelId="{E0E905D5-E619-4E47-A1F8-9145E66D68BC}" type="presParOf" srcId="{FF35F5AC-33CA-4700-94D6-03EB2F034BE3}" destId="{70137B10-1881-49F3-9D1A-F708693D214A}" srcOrd="11" destOrd="0" presId="urn:microsoft.com/office/officeart/2005/8/layout/cycle6"/>
    <dgm:cxn modelId="{3AE5701E-F6CC-4C11-A324-37E8CBEC4435}" type="presParOf" srcId="{FF35F5AC-33CA-4700-94D6-03EB2F034BE3}" destId="{468D5B3F-4933-47E7-8251-DC1161EF2711}" srcOrd="12" destOrd="0" presId="urn:microsoft.com/office/officeart/2005/8/layout/cycle6"/>
    <dgm:cxn modelId="{0991AF4E-FEC4-4BC1-B159-EFBE56A550B3}" type="presParOf" srcId="{FF35F5AC-33CA-4700-94D6-03EB2F034BE3}" destId="{C7290F5C-9B2D-4CFA-A152-C2D8AAE4DA55}" srcOrd="13" destOrd="0" presId="urn:microsoft.com/office/officeart/2005/8/layout/cycle6"/>
    <dgm:cxn modelId="{21F10698-4251-41EE-9C14-5DA7BE5985A1}" type="presParOf" srcId="{FF35F5AC-33CA-4700-94D6-03EB2F034BE3}" destId="{CF22B228-C3B2-4F86-ABE2-ED7C6CCE23BF}"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87269" y="0"/>
            <a:ext cx="2970732" cy="49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19.11.2013</a:t>
            </a:fld>
            <a:endParaRPr lang="de-DE"/>
          </a:p>
        </p:txBody>
      </p:sp>
      <p:sp>
        <p:nvSpPr>
          <p:cNvPr id="23559" name="Rectangle 7"/>
          <p:cNvSpPr>
            <a:spLocks noGrp="1" noChangeArrowheads="1"/>
          </p:cNvSpPr>
          <p:nvPr>
            <p:ph type="sldNum" sz="quarter" idx="5"/>
          </p:nvPr>
        </p:nvSpPr>
        <p:spPr bwMode="auto">
          <a:xfrm>
            <a:off x="3429000" y="9429990"/>
            <a:ext cx="3429000" cy="49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‹Nº›</a:t>
            </a:fld>
            <a:endParaRPr lang="de-DE"/>
          </a:p>
        </p:txBody>
      </p:sp>
      <p:sp>
        <p:nvSpPr>
          <p:cNvPr id="2" name="Header Placeholder 1"/>
          <p:cNvSpPr>
            <a:spLocks noGrp="1"/>
          </p:cNvSpPr>
          <p:nvPr>
            <p:ph type="hdr" sz="quarter"/>
          </p:nvPr>
        </p:nvSpPr>
        <p:spPr>
          <a:xfrm>
            <a:off x="0" y="0"/>
            <a:ext cx="2972335" cy="496650"/>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28402"/>
            <a:ext cx="2972335" cy="496650"/>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85800" y="4715788"/>
            <a:ext cx="5486400" cy="446667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businessdictionary.com/definition/cash.html" TargetMode="External"/><Relationship Id="rId13" Type="http://schemas.openxmlformats.org/officeDocument/2006/relationships/hyperlink" Target="http://www.businessdictionary.com/definition/beneficiary.html" TargetMode="External"/><Relationship Id="rId3" Type="http://schemas.openxmlformats.org/officeDocument/2006/relationships/hyperlink" Target="http://www.businessdictionary.com/definition/pension-plan.html" TargetMode="External"/><Relationship Id="rId7" Type="http://schemas.openxmlformats.org/officeDocument/2006/relationships/hyperlink" Target="http://www.businessdictionary.com/definition/asset.html" TargetMode="External"/><Relationship Id="rId12" Type="http://schemas.openxmlformats.org/officeDocument/2006/relationships/hyperlink" Target="http://www.businessdictionary.com/definition/plan.html" TargetMode="External"/><Relationship Id="rId2" Type="http://schemas.openxmlformats.org/officeDocument/2006/relationships/slide" Target="../slides/slide5.xml"/><Relationship Id="rId16" Type="http://schemas.openxmlformats.org/officeDocument/2006/relationships/hyperlink" Target="http://www.businessdictionary.com/definition/immediate-annuity.html" TargetMode="External"/><Relationship Id="rId1" Type="http://schemas.openxmlformats.org/officeDocument/2006/relationships/notesMaster" Target="../notesMasters/notesMaster1.xml"/><Relationship Id="rId6" Type="http://schemas.openxmlformats.org/officeDocument/2006/relationships/hyperlink" Target="http://www.businessdictionary.com/definition/deposit.html" TargetMode="External"/><Relationship Id="rId11" Type="http://schemas.openxmlformats.org/officeDocument/2006/relationships/hyperlink" Target="http://www.businessdictionary.com/definition/retirement.html" TargetMode="External"/><Relationship Id="rId5" Type="http://schemas.openxmlformats.org/officeDocument/2006/relationships/hyperlink" Target="http://www.businessdictionary.com/definition/plan-sponsor.html" TargetMode="External"/><Relationship Id="rId15" Type="http://schemas.openxmlformats.org/officeDocument/2006/relationships/hyperlink" Target="http://www.businessdictionary.com/definition/lump-sum-payment.html" TargetMode="External"/><Relationship Id="rId10" Type="http://schemas.openxmlformats.org/officeDocument/2006/relationships/hyperlink" Target="http://www.businessdictionary.com/definition/account.html" TargetMode="External"/><Relationship Id="rId4" Type="http://schemas.openxmlformats.org/officeDocument/2006/relationships/hyperlink" Target="http://www.businessdictionary.com/definition/arrangement.html" TargetMode="External"/><Relationship Id="rId9" Type="http://schemas.openxmlformats.org/officeDocument/2006/relationships/hyperlink" Target="http://www.businessdictionary.com/definition/insurance-company.html" TargetMode="External"/><Relationship Id="rId14" Type="http://schemas.openxmlformats.org/officeDocument/2006/relationships/hyperlink" Target="http://www.businessdictionary.com/definition/funds.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19.11.2013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1</a:t>
            </a:fld>
            <a:endParaRPr lang="de-DE"/>
          </a:p>
        </p:txBody>
      </p:sp>
    </p:spTree>
    <p:extLst>
      <p:ext uri="{BB962C8B-B14F-4D97-AF65-F5344CB8AC3E}">
        <p14:creationId xmlns:p14="http://schemas.microsoft.com/office/powerpoint/2010/main" val="2323731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DFBE47-AB1E-4FA8-A7B1-47A154728C66}"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A39E6A33-81BB-41EA-B51F-297F6041A8EA}" type="slidenum">
              <a:rPr lang="de-DE"/>
              <a:pPr/>
              <a:t>10</a:t>
            </a:fld>
            <a:endParaRPr lang="de-DE"/>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5038133-1DE1-4013-9693-5D1307FFCB72}"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4AEE0654-BBF5-4377-91EF-14C2BBA8E891}" type="slidenum">
              <a:rPr lang="de-DE"/>
              <a:pPr/>
              <a:t>11</a:t>
            </a:fld>
            <a:endParaRPr lang="de-DE"/>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GB"/>
              <a:t>Don’t worry – you’ll get the handout with a clearer chart!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56D0AFB-9F2E-454F-BDB8-10E4C75BB1CE}"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EA412F25-A94B-4B06-868C-C2E763F7D5F3}" type="slidenum">
              <a:rPr lang="de-DE"/>
              <a:pPr/>
              <a:t>12</a:t>
            </a:fld>
            <a:endParaRPr lang="de-DE"/>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GB" sz="1000"/>
              <a:t>The differences in how a financial group is defined, in how entities are included for calculations, and in the methods for calculating group capital adequacy create problems for supervisors in assessing the risks of a financial group, the capital adequacy of the group, and implications for regulated entities within the group. These differences create gaps when unregulated entities are used to lower capital requirements of individual regulated entities, to reduce group capital adequacy requirements, and to blur the distinction among sectors. This can encourage the creation of group structures that are complex, opaque, and interdependent.</a:t>
            </a:r>
          </a:p>
          <a:p>
            <a:endParaRPr lang="en-GB" sz="1000"/>
          </a:p>
          <a:p>
            <a:r>
              <a:rPr lang="en-GB" sz="1000"/>
              <a:t>ITEs can create contagion and unintended risks across the group and/or individual legal entities within the group, as shown by the failure of Lehman Brothers. The differences in approaches to supervision and regulation of ITEs can make it difficult for supervisors to assess the risks to the sustainability of the business models of the group and its legal entities.</a:t>
            </a:r>
          </a:p>
          <a:p>
            <a:endParaRPr lang="en-GB" sz="1000"/>
          </a:p>
          <a:p>
            <a:r>
              <a:rPr lang="en-GB" sz="1000"/>
              <a:t>Differences can create loopholes for financial groups to establish </a:t>
            </a:r>
            <a:r>
              <a:rPr lang="en-GB" sz="1000" i="1"/>
              <a:t>unregulated </a:t>
            </a:r>
            <a:r>
              <a:rPr lang="en-GB" sz="1000"/>
              <a:t>parent holding companies that end up controlling </a:t>
            </a:r>
            <a:r>
              <a:rPr lang="en-GB" sz="1000" i="1"/>
              <a:t>regulated </a:t>
            </a:r>
            <a:r>
              <a:rPr lang="en-GB" sz="1000"/>
              <a:t>entities from a completely separate jurisdiction. The unregulated parent holding company’s jurisdiction may not have related regulated entities or not have legal authority to exercise power or oversight over unregulated entities. This hinders supervision. The unregulated parent holding company is under no obligation to provide information to unrelated third parties, such as foreign supervisors, and is not required to produce the information in a meaningful way. Existing protocols for obtaining and sharing critical information do not address unregulated entities that are higher in the</a:t>
            </a:r>
          </a:p>
          <a:p>
            <a:r>
              <a:rPr lang="en-GB" sz="1000"/>
              <a:t>organisational hierarchy of ownership.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64A0E96-3103-43B2-B15F-1EDC3E8A65ED}"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489A153C-1D22-4103-97EA-B164A0B45687}" type="slidenum">
              <a:rPr lang="de-DE"/>
              <a:pPr/>
              <a:t>13</a:t>
            </a:fld>
            <a:endParaRPr lang="de-DE"/>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14</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FAC8302C-F694-4D63-B8B2-FBA4D4783CFF}"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FFCB01CA-4FAF-44C5-913B-E001CCD31762}" type="slidenum">
              <a:rPr lang="de-DE"/>
              <a:pPr/>
              <a:t>15</a:t>
            </a:fld>
            <a:endParaRPr lang="de-DE"/>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GB"/>
              <a:t>This chart shows some of the major players. Will refer to them later on in the presentation – so showing them now.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641A632-C459-4654-A0CD-3054CA285AE6}"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2E5FE61A-7E36-4193-BACD-2CE3621E5265}" type="slidenum">
              <a:rPr lang="de-DE"/>
              <a:pPr/>
              <a:t>16</a:t>
            </a:fld>
            <a:endParaRPr lang="de-DE"/>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A1AD6F64-0014-46EA-A9AB-088C3178ECA1}"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BD2D0A9E-A74D-4B2E-B1BD-70E985AFAD35}" type="slidenum">
              <a:rPr lang="de-DE"/>
              <a:pPr/>
              <a:t>17</a:t>
            </a:fld>
            <a:endParaRPr lang="de-DE"/>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22</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44</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BD9B2F7A-1383-4CDE-B7AF-F570E1861184}"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D75A8DB4-1194-4087-AB6A-6C2034478CB7}" type="slidenum">
              <a:rPr lang="de-DE"/>
              <a:pPr/>
              <a:t>2</a:t>
            </a:fld>
            <a:endParaRPr lang="de-DE"/>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GB"/>
              <a:t>Past, present, future (things for you to think about)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16958B0B-C383-4874-AC2F-B901EEC16635}"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B2C47F30-FF26-4DED-A8FB-F11DBDB53F99}" type="slidenum">
              <a:rPr lang="de-DE"/>
              <a:pPr/>
              <a:t>45</a:t>
            </a:fld>
            <a:endParaRPr lang="de-DE"/>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pPr>
              <a:defRPr/>
            </a:pPr>
            <a:fld id="{4ADCD113-96A3-4F00-9B8D-9DE608252265}" type="datetime1">
              <a:rPr lang="de-DE" smtClean="0"/>
              <a:pPr>
                <a:defRPr/>
              </a:pPr>
              <a:t>19.11.2013</a:t>
            </a:fld>
            <a:endParaRPr lang="de-DE"/>
          </a:p>
        </p:txBody>
      </p:sp>
      <p:sp>
        <p:nvSpPr>
          <p:cNvPr id="5" name="Slide Number Placeholder 4"/>
          <p:cNvSpPr>
            <a:spLocks noGrp="1"/>
          </p:cNvSpPr>
          <p:nvPr>
            <p:ph type="sldNum" sz="quarter" idx="11"/>
          </p:nvPr>
        </p:nvSpPr>
        <p:spPr/>
        <p:txBody>
          <a:bodyPr/>
          <a:lstStyle/>
          <a:p>
            <a:pPr>
              <a:defRPr/>
            </a:pPr>
            <a:fld id="{DBBE06E9-A941-45B7-84D4-B209BC481D66}" type="slidenum">
              <a:rPr lang="de-DE" smtClean="0"/>
              <a:pPr>
                <a:defRPr/>
              </a:pPr>
              <a:t>46</a:t>
            </a:fld>
            <a:endParaRPr lang="de-DE"/>
          </a:p>
        </p:txBody>
      </p:sp>
    </p:spTree>
    <p:extLst>
      <p:ext uri="{BB962C8B-B14F-4D97-AF65-F5344CB8AC3E}">
        <p14:creationId xmlns:p14="http://schemas.microsoft.com/office/powerpoint/2010/main" val="116738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46A838F-FA61-4ABA-8E26-651FBD107F26}"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EDD7A7CF-373C-4449-B40C-E54A0494C9FB}" type="slidenum">
              <a:rPr lang="de-DE"/>
              <a:pPr/>
              <a:t>3</a:t>
            </a:fld>
            <a:endParaRPr lang="de-DE"/>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GB"/>
              <a:t>Contagion – macro (from other sectors)</a:t>
            </a:r>
          </a:p>
          <a:p>
            <a:pPr>
              <a:buFontTx/>
              <a:buChar char="•"/>
            </a:pPr>
            <a:r>
              <a:rPr lang="en-GB"/>
              <a:t>Financial conglomerate - micro (from other business within same group)</a:t>
            </a:r>
          </a:p>
          <a:p>
            <a:pPr>
              <a:buFontTx/>
              <a:buChar char="•"/>
            </a:pPr>
            <a:r>
              <a:rPr lang="en-GB"/>
              <a:t>Arbitrage – attract bad risk</a:t>
            </a:r>
          </a:p>
          <a:p>
            <a:pPr>
              <a:buFontTx/>
              <a:buChar char="•"/>
            </a:pPr>
            <a:r>
              <a:rPr lang="en-GB"/>
              <a:t>Key message: whatever channels that may impact on policyholder interest, need to care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74A211F6-1941-46A3-A734-79C24F0FB2BF}"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56AE05A9-3215-460E-9925-79B64368DD6E}" type="slidenum">
              <a:rPr lang="de-DE"/>
              <a:pPr/>
              <a:t>4</a:t>
            </a:fld>
            <a:endParaRPr lang="de-DE"/>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pPr marL="228600" indent="-228600">
              <a:buFontTx/>
              <a:buAutoNum type="arabicPeriod"/>
            </a:pPr>
            <a:r>
              <a:rPr lang="en-GB"/>
              <a:t>Whether the different pieces of jigsaws fit together. Whether regulations are consistent – and they are not, are they justified due to the nature of the underlying business. If unjustified, may lead to regulatory arbitrage and build-up of disproportionate risk in the “weaker” sector. </a:t>
            </a:r>
          </a:p>
          <a:p>
            <a:pPr marL="228600" indent="-228600">
              <a:buFontTx/>
              <a:buAutoNum type="arabicPeriod"/>
            </a:pPr>
            <a:r>
              <a:rPr lang="en-GB"/>
              <a:t>When look at regulations within each sector, or collectively, whether they adequately capture all the risks that they should do. Or whether there are holes/cracks i.e. the jigsaws doesn’t fit perfectly.</a:t>
            </a:r>
          </a:p>
          <a:p>
            <a:pPr marL="228600" indent="-228600"/>
            <a:endParaRPr lang="en-GB"/>
          </a:p>
          <a:p>
            <a:pPr marL="228600" indent="-228600"/>
            <a:r>
              <a:rPr lang="en-GB"/>
              <a:t>- Each supervisor holds a piece of the jigsaw. The question is whether they fit properly!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CE47179-8D99-4413-831A-79A91F36903A}"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17223099-8381-4EEA-995D-ED57182D8080}" type="slidenum">
              <a:rPr lang="de-DE"/>
              <a:pPr/>
              <a:t>5</a:t>
            </a:fld>
            <a:endParaRPr lang="de-DE"/>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r>
              <a:rPr lang="en-GB"/>
              <a:t>Chart shows various financial products which banking, insurance, securities features – shows blurring of sectoral demarcations.</a:t>
            </a:r>
          </a:p>
          <a:p>
            <a:r>
              <a:rPr lang="en-GB"/>
              <a:t>What about overlaps? – ask for feedback? </a:t>
            </a:r>
          </a:p>
          <a:p>
            <a:r>
              <a:rPr lang="en-GB"/>
              <a:t>deposit administration contract= </a:t>
            </a:r>
            <a:r>
              <a:rPr lang="en-GB" u="sng">
                <a:hlinkClick r:id="rId3"/>
              </a:rPr>
              <a:t>Pension plan</a:t>
            </a:r>
            <a:r>
              <a:rPr lang="en-GB" u="sng"/>
              <a:t> </a:t>
            </a:r>
            <a:r>
              <a:rPr lang="en-GB" u="sng">
                <a:hlinkClick r:id="rId4"/>
              </a:rPr>
              <a:t>arrangement</a:t>
            </a:r>
            <a:r>
              <a:rPr lang="en-GB"/>
              <a:t> in which the </a:t>
            </a:r>
            <a:r>
              <a:rPr lang="en-GB">
                <a:hlinkClick r:id="rId5"/>
              </a:rPr>
              <a:t>plan sponsor</a:t>
            </a:r>
            <a:r>
              <a:rPr lang="en-GB"/>
              <a:t> </a:t>
            </a:r>
            <a:r>
              <a:rPr lang="en-GB">
                <a:hlinkClick r:id="rId6"/>
              </a:rPr>
              <a:t>deposits</a:t>
            </a:r>
            <a:r>
              <a:rPr lang="en-GB"/>
              <a:t> an </a:t>
            </a:r>
            <a:r>
              <a:rPr lang="en-GB">
                <a:hlinkClick r:id="rId7"/>
              </a:rPr>
              <a:t>asset</a:t>
            </a:r>
            <a:r>
              <a:rPr lang="en-GB"/>
              <a:t> (such as </a:t>
            </a:r>
            <a:r>
              <a:rPr lang="en-GB">
                <a:hlinkClick r:id="rId8"/>
              </a:rPr>
              <a:t>cash</a:t>
            </a:r>
            <a:r>
              <a:rPr lang="en-GB"/>
              <a:t>) in an </a:t>
            </a:r>
            <a:r>
              <a:rPr lang="en-GB">
                <a:hlinkClick r:id="rId9"/>
              </a:rPr>
              <a:t>insurance company</a:t>
            </a:r>
            <a:r>
              <a:rPr lang="en-GB"/>
              <a:t> </a:t>
            </a:r>
            <a:r>
              <a:rPr lang="en-GB">
                <a:hlinkClick r:id="rId10"/>
              </a:rPr>
              <a:t>account</a:t>
            </a:r>
            <a:r>
              <a:rPr lang="en-GB"/>
              <a:t>. Upon the </a:t>
            </a:r>
            <a:r>
              <a:rPr lang="en-GB">
                <a:hlinkClick r:id="rId11"/>
              </a:rPr>
              <a:t>retirement</a:t>
            </a:r>
            <a:r>
              <a:rPr lang="en-GB"/>
              <a:t> of the </a:t>
            </a:r>
            <a:r>
              <a:rPr lang="en-GB">
                <a:hlinkClick r:id="rId12"/>
              </a:rPr>
              <a:t>plan's</a:t>
            </a:r>
            <a:r>
              <a:rPr lang="en-GB"/>
              <a:t> </a:t>
            </a:r>
            <a:r>
              <a:rPr lang="en-GB">
                <a:hlinkClick r:id="rId13"/>
              </a:rPr>
              <a:t>beneficiary</a:t>
            </a:r>
            <a:r>
              <a:rPr lang="en-GB"/>
              <a:t>, the insurance company withdraws sufficient </a:t>
            </a:r>
            <a:r>
              <a:rPr lang="en-GB">
                <a:hlinkClick r:id="rId14"/>
              </a:rPr>
              <a:t>funds</a:t>
            </a:r>
            <a:r>
              <a:rPr lang="en-GB"/>
              <a:t> from the account as a </a:t>
            </a:r>
            <a:r>
              <a:rPr lang="en-GB">
                <a:hlinkClick r:id="rId15"/>
              </a:rPr>
              <a:t>lump sum payment</a:t>
            </a:r>
            <a:r>
              <a:rPr lang="en-GB"/>
              <a:t> for an </a:t>
            </a:r>
            <a:r>
              <a:rPr lang="en-GB">
                <a:hlinkClick r:id="rId16"/>
              </a:rPr>
              <a:t>immediate annuity</a:t>
            </a:r>
            <a:endParaRPr lang="en-GB"/>
          </a:p>
          <a:p>
            <a:r>
              <a:rPr lang="en-GB"/>
              <a:t>Regulatory perimeter needs to be dynamic – incentives to operate outside traditional boundaries. </a:t>
            </a:r>
          </a:p>
          <a:p>
            <a:r>
              <a:rPr lang="en-GB" b="1"/>
              <a:t/>
            </a:r>
            <a:br>
              <a:rPr lang="en-GB" b="1"/>
            </a:br>
            <a:r>
              <a:rPr lang="en-GB" b="1"/>
              <a:t>*Click to reveal question marks</a:t>
            </a:r>
          </a:p>
          <a:p>
            <a:endParaRPr lang="en-GB"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4DD71453-9B9F-49BC-836C-E16705AA741C}"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B103937E-A04E-4B15-AB1B-0F16FD1835D6}" type="slidenum">
              <a:rPr lang="de-DE"/>
              <a:pPr/>
              <a:t>6</a:t>
            </a:fld>
            <a:endParaRPr lang="de-DE"/>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GB"/>
              <a:t>If same, then why write as separate products?! Must be taking advantage of regulatory arbitrage.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68136F2-5EBE-4EC3-AE39-9B161145A074}"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C0D37AFB-6BF5-4D47-AF48-EDAC198BDFF1}" type="slidenum">
              <a:rPr lang="de-DE"/>
              <a:pPr/>
              <a:t>7</a:t>
            </a:fld>
            <a:endParaRPr lang="de-DE"/>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16DF979-8889-4A2C-B414-0E88EFA695EE}"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683B3002-550C-4D4A-8152-C657D845667A}" type="slidenum">
              <a:rPr lang="de-DE"/>
              <a:pPr/>
              <a:t>8</a:t>
            </a:fld>
            <a:endParaRPr lang="de-DE"/>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a:lnSpc>
                <a:spcPct val="90000"/>
              </a:lnSpc>
            </a:pPr>
            <a:r>
              <a:rPr lang="en-GB" sz="1000"/>
              <a:t>As identified by the Joint Forum </a:t>
            </a:r>
          </a:p>
          <a:p>
            <a:pPr>
              <a:lnSpc>
                <a:spcPct val="90000"/>
              </a:lnSpc>
            </a:pPr>
            <a:r>
              <a:rPr lang="en-GB" sz="1000" b="1"/>
              <a:t>Inadequate risk governance: </a:t>
            </a:r>
            <a:r>
              <a:rPr lang="en-GB" sz="1000"/>
              <a:t>Sellers of credit protection did not, and often could not (given their existing risk management infrastructure) adequately measure the potential losses on their credit risk transfer activities. This was generally true in the CDS market and to a lesser extent in the regulated FG insurance market (where there is at least some financial reporting required by statute). Buyers of protection</a:t>
            </a:r>
          </a:p>
          <a:p>
            <a:pPr>
              <a:lnSpc>
                <a:spcPct val="90000"/>
              </a:lnSpc>
            </a:pPr>
            <a:r>
              <a:rPr lang="en-GB" sz="1000"/>
              <a:t>did not properly assess sellers’ ability to perform under the contracts, and they permitted imprudent concentrations of credit exposures to uncollateralised counterparties.</a:t>
            </a:r>
          </a:p>
          <a:p>
            <a:pPr>
              <a:lnSpc>
                <a:spcPct val="90000"/>
              </a:lnSpc>
            </a:pPr>
            <a:r>
              <a:rPr lang="en-GB" sz="1000"/>
              <a:t>• </a:t>
            </a:r>
            <a:r>
              <a:rPr lang="en-GB" sz="1000" b="1"/>
              <a:t>Inadequate risk management practices</a:t>
            </a:r>
            <a:r>
              <a:rPr lang="en-GB" sz="1000"/>
              <a:t>: Poor management of large counterparty credit risk exposures with CDS and FG insurance transactions contributed to financial instability and eroded market confidence. CDS dealers ramped up their portfolios beyond the capacity of their operational infrastructures.</a:t>
            </a:r>
          </a:p>
          <a:p>
            <a:pPr>
              <a:lnSpc>
                <a:spcPct val="90000"/>
              </a:lnSpc>
            </a:pPr>
            <a:r>
              <a:rPr lang="en-GB" sz="1000"/>
              <a:t>• </a:t>
            </a:r>
            <a:r>
              <a:rPr lang="en-GB" sz="1000" b="1"/>
              <a:t>Insufficient use of collateral</a:t>
            </a:r>
            <a:r>
              <a:rPr lang="en-GB" sz="1000"/>
              <a:t>: The absence of collateral posting requirements for highly rated protection sellers (eg AAA-rated monoline firms) allowed those firms to amass portfolios of over-the-counter derivatives, and FG insurance contracts – and thus create for their counterparties excessive credit exposures - far larger and with more risk than would have been the case had they been subject to normal market standards that required collateral posting.</a:t>
            </a:r>
          </a:p>
          <a:p>
            <a:pPr>
              <a:lnSpc>
                <a:spcPct val="90000"/>
              </a:lnSpc>
            </a:pPr>
            <a:r>
              <a:rPr lang="en-GB" sz="1000"/>
              <a:t>• </a:t>
            </a:r>
            <a:r>
              <a:rPr lang="en-GB" sz="1000" b="1"/>
              <a:t>Lack of transparency</a:t>
            </a:r>
            <a:r>
              <a:rPr lang="en-GB" sz="1000"/>
              <a:t>: The lack of transparency in the CDS and to a lesser extent in the FG insurance markets made it difficult for supervisors and other market participants to understand the extent to which credit risk was concentrated at individual firms and across the financial system. Market participants could not gauge the level of credit risk assumed by both buyers and sellers of credit protection.</a:t>
            </a:r>
          </a:p>
          <a:p>
            <a:pPr>
              <a:lnSpc>
                <a:spcPct val="90000"/>
              </a:lnSpc>
            </a:pPr>
            <a:r>
              <a:rPr lang="en-GB" sz="1000"/>
              <a:t>• </a:t>
            </a:r>
            <a:r>
              <a:rPr lang="en-GB" sz="1000" b="1"/>
              <a:t>Vulnerable market infrastructure: </a:t>
            </a:r>
            <a:r>
              <a:rPr lang="en-GB" sz="1000"/>
              <a:t>The concentration of credit risk transfer products in a small number of market participants created a situation in which the failure of one systemically important firm raised the probability of the failure of others.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63165EA6-93EC-448F-8D0D-7863AB08C45E}" type="datetime1">
              <a:rPr lang="de-DE"/>
              <a:pPr/>
              <a:t>19.11.2013</a:t>
            </a:fld>
            <a:endParaRPr lang="de-DE"/>
          </a:p>
        </p:txBody>
      </p:sp>
      <p:sp>
        <p:nvSpPr>
          <p:cNvPr id="7" name="Rectangle 7"/>
          <p:cNvSpPr>
            <a:spLocks noGrp="1" noChangeArrowheads="1"/>
          </p:cNvSpPr>
          <p:nvPr>
            <p:ph type="sldNum" sz="quarter" idx="5"/>
          </p:nvPr>
        </p:nvSpPr>
        <p:spPr>
          <a:ln/>
        </p:spPr>
        <p:txBody>
          <a:bodyPr/>
          <a:lstStyle/>
          <a:p>
            <a:fld id="{24ED7803-7273-4EBC-A104-2C43181910BD}" type="slidenum">
              <a:rPr lang="de-DE"/>
              <a:pPr/>
              <a:t>9</a:t>
            </a:fld>
            <a:endParaRPr lang="de-DE"/>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pPr>
              <a:lnSpc>
                <a:spcPct val="80000"/>
              </a:lnSpc>
            </a:pPr>
            <a:r>
              <a:rPr lang="en-GB" sz="900"/>
              <a:t>Starting in 1998, AIG Financial Products, a Connecticut-based unit with major operations in London, figured out a new way to make money on AIG’s AAA ratings (one of 6 co. with that rating in 2010). Relying on the guarantee of its parent, AIG, AIG Financial Products became a major over-thecounter derivatives dealer, eventually having a portfolio of $2.7 trillion in notional amount. Among other derivatives activities, the unit issued credit default swaps guaranteeing debt obligations held by financial institutions and other investors. In exchange</a:t>
            </a:r>
          </a:p>
          <a:p>
            <a:pPr>
              <a:lnSpc>
                <a:spcPct val="80000"/>
              </a:lnSpc>
            </a:pPr>
            <a:r>
              <a:rPr lang="en-GB" sz="900"/>
              <a:t>for a stream of premium-like payments, AIG Financial Products agreed to reimburse the investor in such a debt obligation in the event of any default. The credit default swap (CDS) is often compared to insurance, but when an insurance company sells a policy, regulations require that it set aside a reserve in case of a loss. Because credit default swaps were not regulated insurance contracts, no such requirement was applicable. In this case, the unit predicted with 99.85%  confidence that there would be no realized economic loss on the supposedly safest portions of the CDOs on which they wrote CDS protection, and failed to make any provisions whatsoever for declines in value—or unrealized losses—a decision that would prove fatal to AIG in 2008.</a:t>
            </a:r>
          </a:p>
          <a:p>
            <a:pPr>
              <a:lnSpc>
                <a:spcPct val="80000"/>
              </a:lnSpc>
            </a:pPr>
            <a:r>
              <a:rPr lang="en-GB" sz="900"/>
              <a:t>AIG Financial Products had a huge business selling CDS to European banks on a variety of financial assets, including bonds, mortgage-backed securities, CDOs, and other debt securities. For AIG, the fee for selling protection via the swap appeared well worth the risk. For the banks purchasing protection, the swap enabled them to neutralize the credit risk and thereby hold less capital against its assets. Purchasing credit default swaps from AIG could reduce the amount of regulatory capital that the bank needed to hold against an asset from 8% to 1.6%. By 2005, AIG had written $107 billion in CDS for such regulatory capital benefits; most were with European banks for a variety of asset types. That total would rise to $379 billion by 2007.</a:t>
            </a:r>
          </a:p>
          <a:p>
            <a:pPr>
              <a:lnSpc>
                <a:spcPct val="80000"/>
              </a:lnSpc>
            </a:pPr>
            <a:r>
              <a:rPr lang="en-GB" sz="900"/>
              <a:t>AIG’s business of offering credit protection on assets of many sorts, including mortgage-backed securities and CDOs, grew from $20 billion in 2002 to $211 billion in 2005 and $533 billion in 2007. </a:t>
            </a:r>
          </a:p>
          <a:p>
            <a:pPr>
              <a:lnSpc>
                <a:spcPct val="80000"/>
              </a:lnSpc>
            </a:pPr>
            <a:r>
              <a:rPr lang="en-GB" sz="900"/>
              <a:t>AIG did not post any collateral when it wrote these contracts; but unlike monoline insurers, AIG Financial Products agreed to post collateral if the value of the underlying securities dropped, or if the rating agencies downgraded AIG’s long-term debt ratings. Its competitors, the monoline financial guarantors—insurance companies such as MBIA and Ambac that focused on guaranteeing financial contracts— were forbidden under insurance regulations from paying out until actual losses occurred. The collateral posting terms in AIG’s credit default swap contracts would have an enormous impact on the crisis about to unfold.</a:t>
            </a:r>
          </a:p>
          <a:p>
            <a:pPr>
              <a:lnSpc>
                <a:spcPct val="80000"/>
              </a:lnSpc>
            </a:pPr>
            <a:r>
              <a:rPr lang="en-GB" sz="900"/>
              <a:t>Greenberg told the FCIC, “When the AAA credit rating disappeared in spring 2005, it would have been logical for AIG to have exited or reduced its business of writing credit default swaps.” But that didn’t happen. Instead, AIG Financial Products wrote another $36 billion in CDS!</a:t>
            </a:r>
          </a:p>
          <a:p>
            <a:pPr>
              <a:lnSpc>
                <a:spcPct val="80000"/>
              </a:lnSpc>
            </a:pPr>
            <a:r>
              <a:rPr lang="en-GB" sz="900"/>
              <a:t>AIG FP’s CEO received bonus of at least $38million a year between 2002 and 2007. Since joining AIG FP in Jan 1987 until he retired in 2008, he made more than $300 mil. </a:t>
            </a:r>
          </a:p>
          <a:p>
            <a:pPr>
              <a:lnSpc>
                <a:spcPct val="80000"/>
              </a:lnSpc>
            </a:pPr>
            <a:endParaRPr lang="en-GB" sz="9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629406340"/>
      </p:ext>
    </p:extLst>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‹Nº›</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1467527077"/>
      </p:ext>
    </p:extLst>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82738" y="2517775"/>
            <a:ext cx="3402012"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7150" y="2517775"/>
            <a:ext cx="3403600" cy="213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7294643C-B86C-42BD-BABE-917FB28CE074}" type="slidenum">
              <a:rPr lang="en-GB"/>
              <a:pPr/>
              <a:t>‹Nº›</a:t>
            </a:fld>
            <a:endParaRPr lang="en-GB"/>
          </a:p>
        </p:txBody>
      </p:sp>
    </p:spTree>
    <p:extLst>
      <p:ext uri="{BB962C8B-B14F-4D97-AF65-F5344CB8AC3E}">
        <p14:creationId xmlns:p14="http://schemas.microsoft.com/office/powerpoint/2010/main" val="1048454864"/>
      </p:ext>
    </p:extLst>
  </p:cSld>
  <p:clrMapOvr>
    <a:masterClrMapping/>
  </p:clrMapOvr>
  <p:transition spd="slow">
    <p:pull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b="1"/>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6B1D3BC5-7DA2-4822-A380-449FC5420CAB}" type="slidenum">
              <a:rPr lang="en-GB"/>
              <a:pPr/>
              <a:t>‹Nº›</a:t>
            </a:fld>
            <a:endParaRPr lang="en-GB"/>
          </a:p>
        </p:txBody>
      </p:sp>
    </p:spTree>
    <p:extLst>
      <p:ext uri="{BB962C8B-B14F-4D97-AF65-F5344CB8AC3E}">
        <p14:creationId xmlns:p14="http://schemas.microsoft.com/office/powerpoint/2010/main" val="1714909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3459559363"/>
      </p:ext>
    </p:extLst>
  </p:cSld>
  <p:clrMapOvr>
    <a:masterClrMapping/>
  </p:clrMapOvr>
  <p:transition spd="slow">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‹Nº›</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b="1">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4174707603"/>
      </p:ext>
    </p:extLst>
  </p:cSld>
  <p:clrMapOvr>
    <a:masterClrMapping/>
  </p:clrMapOvr>
  <p:transition spd="slow">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spd="slow">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spd="slow">
    <p:pull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‹Nº›</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3538736250"/>
      </p:ext>
    </p:extLst>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‹Nº›</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541190301"/>
      </p:ext>
    </p:extLst>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872944140"/>
      </p:ext>
    </p:extLst>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‹Nº›</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65491229"/>
      </p:ext>
    </p:extLst>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4029928043"/>
      </p:ext>
    </p:extLst>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‹Nº›</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b="1">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2250463876"/>
      </p:ext>
    </p:extLst>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‹Nº›</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2.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7.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19/11/2013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‹Nº›</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ransition spd="slow">
    <p:pull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‹Nº›</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‹Nº›</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 id="2147483929" r:id="rId6"/>
    <p:sldLayoutId id="2147483930" r:id="rId7"/>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‹Nº›</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spd="slow">
    <p:pull dir="r"/>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hyperlink" Target="http://www.vig.com/en.html" TargetMode="External"/><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h/url?sa=i&amp;rct=j&amp;q=&amp;esrc=s&amp;frm=1&amp;source=images&amp;cd=&amp;cad=rja&amp;docid=lJvZQzGspdHYpM&amp;tbnid=ksOtIzZdeaJxHM:&amp;ved=0CAUQjRw&amp;url=http://blogs.villagevoice.com/runninscared/2012/07/molestation_insurance.php&amp;ei=CNdwUre-IdTu0gWg-4CACw&amp;bvm=bv.55617003,d.ZGU&amp;psig=AFQjCNGc5p7mdd0qgva4M6QoCzWGOJTszQ&amp;ust=1383213057407227" TargetMode="External"/><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jpeg"/><Relationship Id="rId4" Type="http://schemas.openxmlformats.org/officeDocument/2006/relationships/hyperlink" Target="http://www.google.ch/url?sa=i&amp;rct=j&amp;q=&amp;esrc=s&amp;frm=1&amp;source=images&amp;cd=&amp;cad=rja&amp;docid=RXPN4ZiomAiJMM&amp;tbnid=n8P995HzjQR_wM:&amp;ved=0CAUQjRw&amp;url=http://americanrealestateinvestments.com.au/llc-bank-account-set-up/&amp;ei=MddwUu3zFITu0gXypYFw&amp;bvm=bv.55617003,d.ZGU&amp;psig=AFQjCNFuY3ZylJahqyMVFKDkwQONzRsMjA&amp;ust=1383213222987393" TargetMode="Externa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26" Type="http://schemas.microsoft.com/office/2007/relationships/diagramDrawing" Target="../diagrams/drawing5.xml"/><Relationship Id="rId3" Type="http://schemas.openxmlformats.org/officeDocument/2006/relationships/diagramLayout" Target="../diagrams/layout1.xml"/><Relationship Id="rId21" Type="http://schemas.microsoft.com/office/2007/relationships/diagramDrawing" Target="../diagrams/drawing4.xml"/><Relationship Id="rId34" Type="http://schemas.openxmlformats.org/officeDocument/2006/relationships/diagramQuickStyle" Target="../diagrams/quickStyle7.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5" Type="http://schemas.openxmlformats.org/officeDocument/2006/relationships/diagramColors" Target="../diagrams/colors5.xml"/><Relationship Id="rId33" Type="http://schemas.openxmlformats.org/officeDocument/2006/relationships/diagramLayout" Target="../diagrams/layout7.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29" Type="http://schemas.openxmlformats.org/officeDocument/2006/relationships/diagramQuickStyle" Target="../diagrams/quickStyle6.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24" Type="http://schemas.openxmlformats.org/officeDocument/2006/relationships/diagramQuickStyle" Target="../diagrams/quickStyle5.xml"/><Relationship Id="rId32" Type="http://schemas.openxmlformats.org/officeDocument/2006/relationships/diagramData" Target="../diagrams/data7.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diagramLayout" Target="../diagrams/layout5.xml"/><Relationship Id="rId28" Type="http://schemas.openxmlformats.org/officeDocument/2006/relationships/diagramLayout" Target="../diagrams/layout6.xml"/><Relationship Id="rId36" Type="http://schemas.microsoft.com/office/2007/relationships/diagramDrawing" Target="../diagrams/drawing7.xml"/><Relationship Id="rId10" Type="http://schemas.openxmlformats.org/officeDocument/2006/relationships/diagramColors" Target="../diagrams/colors2.xml"/><Relationship Id="rId19" Type="http://schemas.openxmlformats.org/officeDocument/2006/relationships/diagramQuickStyle" Target="../diagrams/quickStyle4.xml"/><Relationship Id="rId31" Type="http://schemas.microsoft.com/office/2007/relationships/diagramDrawing" Target="../diagrams/drawing6.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diagramData" Target="../diagrams/data5.xml"/><Relationship Id="rId27" Type="http://schemas.openxmlformats.org/officeDocument/2006/relationships/diagramData" Target="../diagrams/data6.xml"/><Relationship Id="rId30" Type="http://schemas.openxmlformats.org/officeDocument/2006/relationships/diagramColors" Target="../diagrams/colors6.xml"/><Relationship Id="rId35" Type="http://schemas.openxmlformats.org/officeDocument/2006/relationships/diagramColors" Target="../diagrams/colors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sz="quarter"/>
          </p:nvPr>
        </p:nvSpPr>
        <p:spPr/>
        <p:txBody>
          <a:bodyPr/>
          <a:lstStyle/>
          <a:p>
            <a:r>
              <a:rPr lang="es-CL" b="1" dirty="0"/>
              <a:t>Seminario Regional </a:t>
            </a:r>
            <a:r>
              <a:rPr lang="es-CL" b="1" dirty="0" smtClean="0"/>
              <a:t>para Supervisores de Seguros en Latinoamérica sobre Supervisión de Grupos de Seguros</a:t>
            </a:r>
          </a:p>
        </p:txBody>
      </p:sp>
      <p:sp>
        <p:nvSpPr>
          <p:cNvPr id="7171" name="Subtitle 2"/>
          <p:cNvSpPr>
            <a:spLocks noGrp="1"/>
          </p:cNvSpPr>
          <p:nvPr>
            <p:ph type="subTitle" sz="quarter" idx="1"/>
          </p:nvPr>
        </p:nvSpPr>
        <p:spPr>
          <a:xfrm>
            <a:off x="1691680" y="3717032"/>
            <a:ext cx="7180263" cy="2160240"/>
          </a:xfrm>
        </p:spPr>
        <p:txBody>
          <a:bodyPr/>
          <a:lstStyle/>
          <a:p>
            <a:r>
              <a:rPr lang="es-CL" sz="2400" b="1" dirty="0" smtClean="0"/>
              <a:t>Estándares Internacionales sobre Conglomerados Financieros</a:t>
            </a:r>
          </a:p>
          <a:p>
            <a:endParaRPr lang="en-US" dirty="0" smtClean="0"/>
          </a:p>
          <a:p>
            <a:r>
              <a:rPr lang="en-US" dirty="0" smtClean="0"/>
              <a:t>Jeffery Yong</a:t>
            </a:r>
          </a:p>
          <a:p>
            <a:r>
              <a:rPr lang="en-US" dirty="0" smtClean="0"/>
              <a:t>Senior Financial Sector Specialist, FSI</a:t>
            </a:r>
            <a:endParaRPr lang="en-US" dirty="0"/>
          </a:p>
          <a:p>
            <a:r>
              <a:rPr lang="es-CL" dirty="0" smtClean="0"/>
              <a:t>21 de Noviembre de 2013</a:t>
            </a:r>
          </a:p>
        </p:txBody>
      </p:sp>
    </p:spTree>
  </p:cSld>
  <p:clrMapOvr>
    <a:masterClrMapping/>
  </p:clrMapOvr>
  <p:transition spd="slow">
    <p:pull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59FD6CB1-16D9-41BF-8B16-65467C363EF4}" type="slidenum">
              <a:rPr lang="en-GB"/>
              <a:pPr/>
              <a:t>10</a:t>
            </a:fld>
            <a:endParaRPr lang="en-GB"/>
          </a:p>
        </p:txBody>
      </p:sp>
      <p:sp>
        <p:nvSpPr>
          <p:cNvPr id="100354" name="Rectangle 2"/>
          <p:cNvSpPr>
            <a:spLocks noGrp="1" noChangeArrowheads="1"/>
          </p:cNvSpPr>
          <p:nvPr>
            <p:ph type="title"/>
          </p:nvPr>
        </p:nvSpPr>
        <p:spPr/>
        <p:txBody>
          <a:bodyPr/>
          <a:lstStyle/>
          <a:p>
            <a:r>
              <a:rPr lang="es-CL" sz="2000" dirty="0" smtClean="0"/>
              <a:t>Emergencia de Grupos Transfronterizos / Sector Seguros</a:t>
            </a:r>
            <a:endParaRPr lang="es-CL" sz="2000" dirty="0"/>
          </a:p>
        </p:txBody>
      </p:sp>
      <p:sp>
        <p:nvSpPr>
          <p:cNvPr id="100355" name="Rectangle 3"/>
          <p:cNvSpPr>
            <a:spLocks noGrp="1" noChangeArrowheads="1"/>
          </p:cNvSpPr>
          <p:nvPr>
            <p:ph type="body" idx="1"/>
          </p:nvPr>
        </p:nvSpPr>
        <p:spPr>
          <a:xfrm>
            <a:off x="1476375" y="5445125"/>
            <a:ext cx="6958013" cy="790575"/>
          </a:xfrm>
        </p:spPr>
        <p:txBody>
          <a:bodyPr/>
          <a:lstStyle/>
          <a:p>
            <a:r>
              <a:rPr lang="es-CL" dirty="0" smtClean="0"/>
              <a:t>Desajuste entre el marco regulatoria y estructuras de grupo</a:t>
            </a:r>
            <a:endParaRPr lang="es-CL" dirty="0"/>
          </a:p>
        </p:txBody>
      </p:sp>
      <p:pic>
        <p:nvPicPr>
          <p:cNvPr id="100356" name="Picture 4" descr="ai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575" y="1974850"/>
            <a:ext cx="1316038" cy="852488"/>
          </a:xfrm>
          <a:prstGeom prst="rect">
            <a:avLst/>
          </a:prstGeom>
          <a:noFill/>
          <a:extLst>
            <a:ext uri="{909E8E84-426E-40DD-AFC4-6F175D3DCCD1}">
              <a14:hiddenFill xmlns:a14="http://schemas.microsoft.com/office/drawing/2010/main">
                <a:solidFill>
                  <a:srgbClr val="FFFFFF"/>
                </a:solidFill>
              </a14:hiddenFill>
            </a:ext>
          </a:extLst>
        </p:spPr>
      </p:pic>
      <p:pic>
        <p:nvPicPr>
          <p:cNvPr id="100357" name="Picture 5" descr="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989138"/>
            <a:ext cx="2879725" cy="715962"/>
          </a:xfrm>
          <a:prstGeom prst="rect">
            <a:avLst/>
          </a:prstGeom>
          <a:noFill/>
          <a:extLst>
            <a:ext uri="{909E8E84-426E-40DD-AFC4-6F175D3DCCD1}">
              <a14:hiddenFill xmlns:a14="http://schemas.microsoft.com/office/drawing/2010/main">
                <a:solidFill>
                  <a:srgbClr val="FFFFFF"/>
                </a:solidFill>
              </a14:hiddenFill>
            </a:ext>
          </a:extLst>
        </p:spPr>
      </p:pic>
      <p:pic>
        <p:nvPicPr>
          <p:cNvPr id="100358" name="Picture 6" descr="swiss-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2854325"/>
            <a:ext cx="1727200" cy="982663"/>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QBE%20Logo%20RG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0288" y="2852738"/>
            <a:ext cx="1084262" cy="1196975"/>
          </a:xfrm>
          <a:prstGeom prst="rect">
            <a:avLst/>
          </a:prstGeom>
          <a:noFill/>
          <a:extLst>
            <a:ext uri="{909E8E84-426E-40DD-AFC4-6F175D3DCCD1}">
              <a14:hiddenFill xmlns:a14="http://schemas.microsoft.com/office/drawing/2010/main">
                <a:solidFill>
                  <a:srgbClr val="FFFFFF"/>
                </a:solidFill>
              </a14:hiddenFill>
            </a:ext>
          </a:extLst>
        </p:spPr>
      </p:pic>
      <p:pic>
        <p:nvPicPr>
          <p:cNvPr id="100360" name="Picture 8" descr="mitsui_sumitomo_insuran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4090988"/>
            <a:ext cx="1441450" cy="1087437"/>
          </a:xfrm>
          <a:prstGeom prst="rect">
            <a:avLst/>
          </a:prstGeom>
          <a:noFill/>
          <a:extLst>
            <a:ext uri="{909E8E84-426E-40DD-AFC4-6F175D3DCCD1}">
              <a14:hiddenFill xmlns:a14="http://schemas.microsoft.com/office/drawing/2010/main">
                <a:solidFill>
                  <a:srgbClr val="FFFFFF"/>
                </a:solidFill>
              </a14:hiddenFill>
            </a:ext>
          </a:extLst>
        </p:spPr>
      </p:pic>
      <p:pic>
        <p:nvPicPr>
          <p:cNvPr id="100361" name="Picture 9" descr="_974432_axa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3070225"/>
            <a:ext cx="1327150" cy="796925"/>
          </a:xfrm>
          <a:prstGeom prst="rect">
            <a:avLst/>
          </a:prstGeom>
          <a:noFill/>
          <a:extLst>
            <a:ext uri="{909E8E84-426E-40DD-AFC4-6F175D3DCCD1}">
              <a14:hiddenFill xmlns:a14="http://schemas.microsoft.com/office/drawing/2010/main">
                <a:solidFill>
                  <a:srgbClr val="FFFFFF"/>
                </a:solidFill>
              </a14:hiddenFill>
            </a:ext>
          </a:extLst>
        </p:spPr>
      </p:pic>
      <p:pic>
        <p:nvPicPr>
          <p:cNvPr id="100362" name="Picture 10" descr="allianz"/>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2363" y="4005263"/>
            <a:ext cx="2112962" cy="1174750"/>
          </a:xfrm>
          <a:prstGeom prst="rect">
            <a:avLst/>
          </a:prstGeom>
          <a:noFill/>
          <a:extLst>
            <a:ext uri="{909E8E84-426E-40DD-AFC4-6F175D3DCCD1}">
              <a14:hiddenFill xmlns:a14="http://schemas.microsoft.com/office/drawing/2010/main">
                <a:solidFill>
                  <a:srgbClr val="FFFFFF"/>
                </a:solidFill>
              </a14:hiddenFill>
            </a:ext>
          </a:extLst>
        </p:spPr>
      </p:pic>
      <p:pic>
        <p:nvPicPr>
          <p:cNvPr id="100363" name="Picture 11" descr="Aviv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3350" y="2060575"/>
            <a:ext cx="1143000" cy="827088"/>
          </a:xfrm>
          <a:prstGeom prst="rect">
            <a:avLst/>
          </a:prstGeom>
          <a:noFill/>
          <a:extLst>
            <a:ext uri="{909E8E84-426E-40DD-AFC4-6F175D3DCCD1}">
              <a14:hiddenFill xmlns:a14="http://schemas.microsoft.com/office/drawing/2010/main">
                <a:solidFill>
                  <a:srgbClr val="FFFFFF"/>
                </a:solidFill>
              </a14:hiddenFill>
            </a:ext>
          </a:extLst>
        </p:spPr>
      </p:pic>
      <p:pic>
        <p:nvPicPr>
          <p:cNvPr id="100364" name="Picture 12" descr="037_metlif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3575" y="2911475"/>
            <a:ext cx="1006475" cy="1006475"/>
          </a:xfrm>
          <a:prstGeom prst="rect">
            <a:avLst/>
          </a:prstGeom>
          <a:noFill/>
          <a:extLst>
            <a:ext uri="{909E8E84-426E-40DD-AFC4-6F175D3DCCD1}">
              <a14:hiddenFill xmlns:a14="http://schemas.microsoft.com/office/drawing/2010/main">
                <a:solidFill>
                  <a:srgbClr val="FFFFFF"/>
                </a:solidFill>
              </a14:hiddenFill>
            </a:ext>
          </a:extLst>
        </p:spPr>
      </p:pic>
      <p:pic>
        <p:nvPicPr>
          <p:cNvPr id="100365" name="Picture 13" descr="general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03575" y="4005263"/>
            <a:ext cx="1281113" cy="1193800"/>
          </a:xfrm>
          <a:prstGeom prst="rect">
            <a:avLst/>
          </a:prstGeom>
          <a:noFill/>
          <a:extLst>
            <a:ext uri="{909E8E84-426E-40DD-AFC4-6F175D3DCCD1}">
              <a14:hiddenFill xmlns:a14="http://schemas.microsoft.com/office/drawing/2010/main">
                <a:solidFill>
                  <a:srgbClr val="FFFFFF"/>
                </a:solidFill>
              </a14:hiddenFill>
            </a:ext>
          </a:extLst>
        </p:spPr>
      </p:pic>
      <p:pic>
        <p:nvPicPr>
          <p:cNvPr id="100367" name="Picture 15" descr="Vienna Insurance Group">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08850" y="4365625"/>
            <a:ext cx="1409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744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7F5EEF1-737A-4BD5-A91F-3F840D3913D0}" type="slidenum">
              <a:rPr lang="en-GB"/>
              <a:pPr/>
              <a:t>11</a:t>
            </a:fld>
            <a:endParaRPr lang="en-GB"/>
          </a:p>
        </p:txBody>
      </p:sp>
      <p:sp>
        <p:nvSpPr>
          <p:cNvPr id="144386" name="Rectangle 2"/>
          <p:cNvSpPr>
            <a:spLocks noGrp="1" noChangeArrowheads="1"/>
          </p:cNvSpPr>
          <p:nvPr>
            <p:ph type="title"/>
          </p:nvPr>
        </p:nvSpPr>
        <p:spPr/>
        <p:txBody>
          <a:bodyPr/>
          <a:lstStyle/>
          <a:p>
            <a:r>
              <a:rPr lang="es-CL" dirty="0" smtClean="0"/>
              <a:t>Complejidad de Estructura de Grupo: AIG</a:t>
            </a:r>
            <a:endParaRPr lang="es-CL" dirty="0"/>
          </a:p>
        </p:txBody>
      </p:sp>
      <p:sp>
        <p:nvSpPr>
          <p:cNvPr id="144387" name="Rectangle 3"/>
          <p:cNvSpPr>
            <a:spLocks noGrp="1" noChangeArrowheads="1"/>
          </p:cNvSpPr>
          <p:nvPr>
            <p:ph type="body" idx="1"/>
          </p:nvPr>
        </p:nvSpPr>
        <p:spPr>
          <a:xfrm>
            <a:off x="1403648" y="5301208"/>
            <a:ext cx="6958013" cy="765175"/>
          </a:xfrm>
        </p:spPr>
        <p:txBody>
          <a:bodyPr/>
          <a:lstStyle/>
          <a:p>
            <a:r>
              <a:rPr lang="es-CL" sz="1800" dirty="0" smtClean="0"/>
              <a:t>En 2008, AIG se componía de a lo menos </a:t>
            </a:r>
            <a:r>
              <a:rPr lang="es-CL" sz="1800" b="1" dirty="0" smtClean="0">
                <a:solidFill>
                  <a:srgbClr val="A50021"/>
                </a:solidFill>
              </a:rPr>
              <a:t>223 compañías</a:t>
            </a:r>
            <a:r>
              <a:rPr lang="es-CL" sz="1800" dirty="0" smtClean="0"/>
              <a:t> operando en </a:t>
            </a:r>
            <a:r>
              <a:rPr lang="es-CL" sz="1800" b="1" dirty="0" smtClean="0">
                <a:solidFill>
                  <a:srgbClr val="A50021"/>
                </a:solidFill>
              </a:rPr>
              <a:t>más</a:t>
            </a:r>
            <a:r>
              <a:rPr lang="es-CL" sz="1800" dirty="0" smtClean="0"/>
              <a:t> </a:t>
            </a:r>
            <a:r>
              <a:rPr lang="es-CL" sz="1800" b="1" dirty="0" smtClean="0">
                <a:solidFill>
                  <a:srgbClr val="A50021"/>
                </a:solidFill>
              </a:rPr>
              <a:t>130 de países</a:t>
            </a:r>
            <a:r>
              <a:rPr lang="es-CL" sz="1800" dirty="0" smtClean="0"/>
              <a:t> y contaba con 106.000 empleados.</a:t>
            </a:r>
            <a:endParaRPr lang="es-CL" sz="1800" dirty="0"/>
          </a:p>
        </p:txBody>
      </p:sp>
      <p:grpSp>
        <p:nvGrpSpPr>
          <p:cNvPr id="2" name="Group 1"/>
          <p:cNvGrpSpPr/>
          <p:nvPr/>
        </p:nvGrpSpPr>
        <p:grpSpPr>
          <a:xfrm>
            <a:off x="539750" y="1484784"/>
            <a:ext cx="8172450" cy="3592512"/>
            <a:chOff x="539750" y="1916113"/>
            <a:chExt cx="8172450" cy="3592512"/>
          </a:xfrm>
        </p:grpSpPr>
        <p:pic>
          <p:nvPicPr>
            <p:cNvPr id="144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916113"/>
              <a:ext cx="4105275"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4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60575"/>
              <a:ext cx="4211637"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415890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s-CL" dirty="0" smtClean="0"/>
              <a:t>Entidades y Actividades No Reguladas</a:t>
            </a:r>
            <a:endParaRPr lang="es-CL" dirty="0"/>
          </a:p>
        </p:txBody>
      </p:sp>
      <p:sp>
        <p:nvSpPr>
          <p:cNvPr id="61443" name="Rectangle 3"/>
          <p:cNvSpPr>
            <a:spLocks noGrp="1" noChangeArrowheads="1"/>
          </p:cNvSpPr>
          <p:nvPr>
            <p:ph idx="1"/>
          </p:nvPr>
        </p:nvSpPr>
        <p:spPr/>
        <p:txBody>
          <a:bodyPr/>
          <a:lstStyle/>
          <a:p>
            <a:r>
              <a:rPr lang="es-CL" b="1" dirty="0" smtClean="0"/>
              <a:t>Adecuación de capital de grupo</a:t>
            </a:r>
          </a:p>
          <a:p>
            <a:pPr lvl="1"/>
            <a:r>
              <a:rPr lang="es-CL" dirty="0" smtClean="0"/>
              <a:t>Diferentes definiciones del alcance de un grupo financiero</a:t>
            </a:r>
          </a:p>
          <a:p>
            <a:pPr lvl="1"/>
            <a:r>
              <a:rPr lang="es-CL" dirty="0" smtClean="0"/>
              <a:t>Diferentes métodos</a:t>
            </a:r>
          </a:p>
          <a:p>
            <a:pPr lvl="1"/>
            <a:r>
              <a:rPr lang="es-CL" dirty="0" smtClean="0"/>
              <a:t>Entidades no reguladas usaban regulaciones de arbitraje </a:t>
            </a:r>
          </a:p>
          <a:p>
            <a:r>
              <a:rPr lang="es-CL" b="1" dirty="0" smtClean="0"/>
              <a:t>Transacciones </a:t>
            </a:r>
            <a:r>
              <a:rPr lang="es-CL" b="1" dirty="0" err="1" smtClean="0"/>
              <a:t>intra</a:t>
            </a:r>
            <a:r>
              <a:rPr lang="es-CL" b="1" dirty="0" smtClean="0"/>
              <a:t>-grupo y exposiciones (</a:t>
            </a:r>
            <a:r>
              <a:rPr lang="es-CL" b="1" dirty="0" err="1" smtClean="0"/>
              <a:t>ITEs</a:t>
            </a:r>
            <a:r>
              <a:rPr lang="es-CL" b="1" dirty="0" smtClean="0"/>
              <a:t>, </a:t>
            </a:r>
            <a:r>
              <a:rPr lang="es-CL" sz="1200" dirty="0" smtClean="0"/>
              <a:t>por siglas en inglés</a:t>
            </a:r>
            <a:r>
              <a:rPr lang="es-CL" b="1" dirty="0" smtClean="0"/>
              <a:t>)</a:t>
            </a:r>
          </a:p>
          <a:p>
            <a:pPr lvl="1"/>
            <a:r>
              <a:rPr lang="es-CL" dirty="0" smtClean="0"/>
              <a:t>Riesgo de contagio</a:t>
            </a:r>
          </a:p>
          <a:p>
            <a:r>
              <a:rPr lang="es-CL" b="1" dirty="0" smtClean="0"/>
              <a:t>Compañías matrices no reguladas</a:t>
            </a:r>
          </a:p>
          <a:p>
            <a:pPr lvl="1"/>
            <a:r>
              <a:rPr lang="es-CL" dirty="0" smtClean="0"/>
              <a:t>Ubicadas en jurisdicciones con poca regulación</a:t>
            </a:r>
          </a:p>
          <a:p>
            <a:pPr lvl="1"/>
            <a:endParaRPr lang="es-CL" dirty="0" smtClean="0"/>
          </a:p>
          <a:p>
            <a:pPr lvl="1"/>
            <a:endParaRPr lang="es-CL" dirty="0"/>
          </a:p>
        </p:txBody>
      </p:sp>
      <p:sp>
        <p:nvSpPr>
          <p:cNvPr id="4" name="Slide Number Placeholder 3"/>
          <p:cNvSpPr>
            <a:spLocks noGrp="1"/>
          </p:cNvSpPr>
          <p:nvPr>
            <p:ph type="sldNum" sz="quarter" idx="10"/>
          </p:nvPr>
        </p:nvSpPr>
        <p:spPr/>
        <p:txBody>
          <a:bodyPr/>
          <a:lstStyle/>
          <a:p>
            <a:fld id="{716CC552-3B0E-4548-87C2-D3A07AB2E8AE}" type="slidenum">
              <a:rPr lang="en-GB"/>
              <a:pPr/>
              <a:t>12</a:t>
            </a:fld>
            <a:endParaRPr lang="en-GB"/>
          </a:p>
        </p:txBody>
      </p:sp>
    </p:spTree>
    <p:extLst>
      <p:ext uri="{BB962C8B-B14F-4D97-AF65-F5344CB8AC3E}">
        <p14:creationId xmlns:p14="http://schemas.microsoft.com/office/powerpoint/2010/main" val="31138823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s-CL" dirty="0" smtClean="0"/>
              <a:t>Cooperación Intersectorial</a:t>
            </a:r>
            <a:endParaRPr lang="es-CL" dirty="0"/>
          </a:p>
        </p:txBody>
      </p:sp>
      <p:sp>
        <p:nvSpPr>
          <p:cNvPr id="93187" name="Rectangle 3"/>
          <p:cNvSpPr>
            <a:spLocks noGrp="1" noChangeArrowheads="1"/>
          </p:cNvSpPr>
          <p:nvPr>
            <p:ph idx="1"/>
          </p:nvPr>
        </p:nvSpPr>
        <p:spPr/>
        <p:txBody>
          <a:bodyPr/>
          <a:lstStyle/>
          <a:p>
            <a:pPr>
              <a:lnSpc>
                <a:spcPct val="100000"/>
              </a:lnSpc>
            </a:pPr>
            <a:r>
              <a:rPr lang="es-CL" dirty="0" smtClean="0"/>
              <a:t>Estructura de supervisión fragmentada – </a:t>
            </a:r>
            <a:r>
              <a:rPr lang="es-CL" b="1" dirty="0" smtClean="0">
                <a:solidFill>
                  <a:srgbClr val="A50021"/>
                </a:solidFill>
              </a:rPr>
              <a:t>basada en supervisión de silo</a:t>
            </a:r>
          </a:p>
          <a:p>
            <a:pPr>
              <a:lnSpc>
                <a:spcPct val="100000"/>
              </a:lnSpc>
            </a:pPr>
            <a:r>
              <a:rPr lang="es-CL" dirty="0" smtClean="0"/>
              <a:t>Falta de un claro </a:t>
            </a:r>
            <a:r>
              <a:rPr lang="es-CL" b="1" dirty="0" smtClean="0">
                <a:solidFill>
                  <a:srgbClr val="A50021"/>
                </a:solidFill>
              </a:rPr>
              <a:t>“supervisor de grupo” </a:t>
            </a:r>
          </a:p>
          <a:p>
            <a:pPr>
              <a:lnSpc>
                <a:spcPct val="100000"/>
              </a:lnSpc>
            </a:pPr>
            <a:r>
              <a:rPr lang="es-CL" dirty="0" smtClean="0"/>
              <a:t>Falta de </a:t>
            </a:r>
            <a:r>
              <a:rPr lang="es-CL" b="1" dirty="0" smtClean="0">
                <a:solidFill>
                  <a:srgbClr val="A50021"/>
                </a:solidFill>
              </a:rPr>
              <a:t>intercambio de información</a:t>
            </a:r>
            <a:r>
              <a:rPr lang="es-CL" dirty="0" smtClean="0"/>
              <a:t> intersectorial– barreras de confidencialidad</a:t>
            </a:r>
          </a:p>
          <a:p>
            <a:pPr>
              <a:lnSpc>
                <a:spcPct val="100000"/>
              </a:lnSpc>
            </a:pPr>
            <a:r>
              <a:rPr lang="es-CL" dirty="0" smtClean="0"/>
              <a:t>Gestión y resolución de crisis – </a:t>
            </a:r>
            <a:r>
              <a:rPr lang="es-CL" b="1" dirty="0" smtClean="0">
                <a:solidFill>
                  <a:srgbClr val="A50021"/>
                </a:solidFill>
              </a:rPr>
              <a:t>falta de preparación</a:t>
            </a:r>
          </a:p>
          <a:p>
            <a:pPr>
              <a:lnSpc>
                <a:spcPct val="100000"/>
              </a:lnSpc>
              <a:buFont typeface="Wingdings" pitchFamily="2" charset="2"/>
              <a:buNone/>
            </a:pPr>
            <a:endParaRPr lang="es-CL" dirty="0"/>
          </a:p>
        </p:txBody>
      </p:sp>
      <p:sp>
        <p:nvSpPr>
          <p:cNvPr id="5" name="Slide Number Placeholder 3"/>
          <p:cNvSpPr>
            <a:spLocks noGrp="1"/>
          </p:cNvSpPr>
          <p:nvPr>
            <p:ph type="sldNum" sz="quarter" idx="10"/>
          </p:nvPr>
        </p:nvSpPr>
        <p:spPr/>
        <p:txBody>
          <a:bodyPr/>
          <a:lstStyle/>
          <a:p>
            <a:fld id="{10F944D5-F649-406D-BD70-9C3DD8F6361A}" type="slidenum">
              <a:rPr lang="en-GB"/>
              <a:pPr/>
              <a:t>13</a:t>
            </a:fld>
            <a:endParaRPr lang="en-GB"/>
          </a:p>
        </p:txBody>
      </p:sp>
      <p:pic>
        <p:nvPicPr>
          <p:cNvPr id="93191" name="Picture 7" descr="Cris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4724400"/>
            <a:ext cx="3573463" cy="150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760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s-CL" dirty="0"/>
              <a:t>Lecciones </a:t>
            </a:r>
            <a:r>
              <a:rPr lang="es-CL" dirty="0" smtClean="0"/>
              <a:t>intersectoriales de </a:t>
            </a:r>
            <a:r>
              <a:rPr lang="es-CL" dirty="0"/>
              <a:t>la Crisis Financiera del 2007</a:t>
            </a:r>
          </a:p>
          <a:p>
            <a:r>
              <a:rPr lang="es-CL" dirty="0"/>
              <a:t>Introducción a los principios financieros de conglomerados</a:t>
            </a:r>
          </a:p>
          <a:p>
            <a:r>
              <a:rPr lang="es-CL" dirty="0"/>
              <a:t>Elementos </a:t>
            </a:r>
            <a:r>
              <a:rPr lang="es-CL" dirty="0" smtClean="0"/>
              <a:t>fundamentales </a:t>
            </a:r>
            <a:r>
              <a:rPr lang="es-CL" dirty="0"/>
              <a:t>de los principios de conglomerados financieros</a:t>
            </a:r>
          </a:p>
          <a:p>
            <a:r>
              <a:rPr lang="es-CL" dirty="0"/>
              <a:t>Resumen</a:t>
            </a:r>
          </a:p>
        </p:txBody>
      </p:sp>
      <p:sp>
        <p:nvSpPr>
          <p:cNvPr id="5" name="Slide Number Placeholder 3"/>
          <p:cNvSpPr>
            <a:spLocks noGrp="1"/>
          </p:cNvSpPr>
          <p:nvPr>
            <p:ph type="sldNum" sz="quarter" idx="10"/>
          </p:nvPr>
        </p:nvSpPr>
        <p:spPr/>
        <p:txBody>
          <a:bodyPr/>
          <a:lstStyle/>
          <a:p>
            <a:fld id="{FB4DC3FD-7796-4411-AFBF-8A0B061C9664}" type="slidenum">
              <a:rPr lang="en-GB"/>
              <a:pPr/>
              <a:t>14</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14</a:t>
            </a:fld>
            <a:endParaRPr lang="en-GB"/>
          </a:p>
        </p:txBody>
      </p:sp>
    </p:spTree>
    <p:extLst>
      <p:ext uri="{BB962C8B-B14F-4D97-AF65-F5344CB8AC3E}">
        <p14:creationId xmlns:p14="http://schemas.microsoft.com/office/powerpoint/2010/main" val="27590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500" fill="hold"/>
                                        <p:tgtEl>
                                          <p:spTgt spid="51203">
                                            <p:txEl>
                                              <p:pRg st="0" end="0"/>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1" end="1"/>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2" end="2"/>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3" end="3"/>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p:txBody>
          <a:bodyPr/>
          <a:lstStyle/>
          <a:p>
            <a:fld id="{514A50F1-4C5B-4ABE-811F-53FF91B99829}" type="slidenum">
              <a:rPr lang="en-GB"/>
              <a:pPr/>
              <a:t>15</a:t>
            </a:fld>
            <a:endParaRPr lang="en-GB"/>
          </a:p>
        </p:txBody>
      </p:sp>
      <p:sp>
        <p:nvSpPr>
          <p:cNvPr id="125954" name="Rectangle 2"/>
          <p:cNvSpPr>
            <a:spLocks noGrp="1" noChangeArrowheads="1"/>
          </p:cNvSpPr>
          <p:nvPr>
            <p:ph type="title"/>
          </p:nvPr>
        </p:nvSpPr>
        <p:spPr/>
        <p:txBody>
          <a:bodyPr/>
          <a:lstStyle/>
          <a:p>
            <a:r>
              <a:rPr lang="es-CL" dirty="0" smtClean="0"/>
              <a:t>Arquitectura Regulatoria Financiera Global</a:t>
            </a:r>
            <a:endParaRPr lang="es-CL" dirty="0"/>
          </a:p>
        </p:txBody>
      </p:sp>
      <p:grpSp>
        <p:nvGrpSpPr>
          <p:cNvPr id="2" name="Group 1"/>
          <p:cNvGrpSpPr/>
          <p:nvPr/>
        </p:nvGrpSpPr>
        <p:grpSpPr>
          <a:xfrm>
            <a:off x="330200" y="1684337"/>
            <a:ext cx="8351838" cy="4498975"/>
            <a:chOff x="323850" y="1844675"/>
            <a:chExt cx="8351838" cy="4498975"/>
          </a:xfrm>
        </p:grpSpPr>
        <p:sp>
          <p:nvSpPr>
            <p:cNvPr id="125955" name="AutoShape 3"/>
            <p:cNvSpPr>
              <a:spLocks noChangeArrowheads="1"/>
            </p:cNvSpPr>
            <p:nvPr/>
          </p:nvSpPr>
          <p:spPr bwMode="auto">
            <a:xfrm>
              <a:off x="2555875" y="3573463"/>
              <a:ext cx="1937767" cy="1258887"/>
            </a:xfrm>
            <a:prstGeom prst="roundRect">
              <a:avLst>
                <a:gd name="adj" fmla="val 16667"/>
              </a:avLst>
            </a:prstGeom>
            <a:solidFill>
              <a:schemeClr val="accent3">
                <a:lumMod val="20000"/>
                <a:lumOff val="80000"/>
              </a:schemeClr>
            </a:solidFill>
            <a:ln>
              <a:noFill/>
            </a:ln>
            <a:effectLst/>
          </p:spPr>
          <p:txBody>
            <a:bodyPr wrap="none" anchor="ctr"/>
            <a:lstStyle/>
            <a:p>
              <a:pPr algn="ctr"/>
              <a:r>
                <a:rPr lang="en-GB" sz="1800" b="1" dirty="0">
                  <a:solidFill>
                    <a:srgbClr val="CC3300"/>
                  </a:solidFill>
                </a:rPr>
                <a:t>FSB</a:t>
              </a:r>
            </a:p>
            <a:p>
              <a:pPr algn="ctr">
                <a:buFontTx/>
                <a:buChar char="-"/>
              </a:pPr>
              <a:r>
                <a:rPr lang="en-GB" sz="1800" dirty="0"/>
                <a:t> </a:t>
              </a:r>
              <a:r>
                <a:rPr lang="es-CL" sz="1800" dirty="0" smtClean="0"/>
                <a:t>coordina la </a:t>
              </a:r>
            </a:p>
            <a:p>
              <a:pPr algn="ctr"/>
              <a:r>
                <a:rPr lang="es-CL" sz="1800" dirty="0" smtClean="0"/>
                <a:t>formulación de </a:t>
              </a:r>
            </a:p>
            <a:p>
              <a:pPr algn="ctr"/>
              <a:r>
                <a:rPr lang="es-CL" sz="1800" dirty="0" smtClean="0"/>
                <a:t>políticas</a:t>
              </a:r>
              <a:endParaRPr lang="es-CL" sz="1800" dirty="0"/>
            </a:p>
          </p:txBody>
        </p:sp>
        <p:sp>
          <p:nvSpPr>
            <p:cNvPr id="125956" name="AutoShape 4"/>
            <p:cNvSpPr>
              <a:spLocks noChangeArrowheads="1"/>
            </p:cNvSpPr>
            <p:nvPr/>
          </p:nvSpPr>
          <p:spPr bwMode="auto">
            <a:xfrm>
              <a:off x="323850" y="1989138"/>
              <a:ext cx="1800225" cy="1258887"/>
            </a:xfrm>
            <a:prstGeom prst="roundRect">
              <a:avLst>
                <a:gd name="adj" fmla="val 16667"/>
              </a:avLst>
            </a:prstGeom>
            <a:solidFill>
              <a:schemeClr val="accent4">
                <a:lumMod val="20000"/>
                <a:lumOff val="80000"/>
              </a:schemeClr>
            </a:solidFill>
            <a:ln>
              <a:noFill/>
            </a:ln>
            <a:effectLst/>
          </p:spPr>
          <p:txBody>
            <a:bodyPr wrap="none" anchor="ctr"/>
            <a:lstStyle/>
            <a:p>
              <a:pPr algn="ctr"/>
              <a:r>
                <a:rPr lang="es-CL" sz="1800" b="1" dirty="0" smtClean="0">
                  <a:solidFill>
                    <a:srgbClr val="CC3300"/>
                  </a:solidFill>
                </a:rPr>
                <a:t>G20</a:t>
              </a:r>
            </a:p>
            <a:p>
              <a:pPr algn="ctr"/>
              <a:r>
                <a:rPr lang="es-CL" sz="1800" dirty="0" smtClean="0"/>
                <a:t>- impulsa reforma</a:t>
              </a:r>
              <a:endParaRPr lang="es-CL" sz="1800" dirty="0"/>
            </a:p>
          </p:txBody>
        </p:sp>
        <p:sp>
          <p:nvSpPr>
            <p:cNvPr id="125957" name="AutoShape 5"/>
            <p:cNvSpPr>
              <a:spLocks noChangeArrowheads="1"/>
            </p:cNvSpPr>
            <p:nvPr/>
          </p:nvSpPr>
          <p:spPr bwMode="auto">
            <a:xfrm>
              <a:off x="395288" y="5084763"/>
              <a:ext cx="1800225" cy="1258887"/>
            </a:xfrm>
            <a:prstGeom prst="roundRect">
              <a:avLst>
                <a:gd name="adj" fmla="val 16667"/>
              </a:avLst>
            </a:prstGeom>
            <a:solidFill>
              <a:schemeClr val="accent5">
                <a:lumMod val="20000"/>
                <a:lumOff val="80000"/>
              </a:schemeClr>
            </a:solidFill>
            <a:ln>
              <a:noFill/>
            </a:ln>
            <a:effectLst/>
          </p:spPr>
          <p:txBody>
            <a:bodyPr wrap="none" anchor="ctr"/>
            <a:lstStyle/>
            <a:p>
              <a:pPr algn="ctr"/>
              <a:r>
                <a:rPr lang="es-CL" sz="1800" b="1" dirty="0" smtClean="0">
                  <a:solidFill>
                    <a:srgbClr val="CC3300"/>
                  </a:solidFill>
                </a:rPr>
                <a:t>FMI/</a:t>
              </a:r>
            </a:p>
            <a:p>
              <a:pPr algn="ctr"/>
              <a:r>
                <a:rPr lang="es-CL" sz="1800" b="1" dirty="0" smtClean="0">
                  <a:solidFill>
                    <a:srgbClr val="CC3300"/>
                  </a:solidFill>
                </a:rPr>
                <a:t>Banco Mundial</a:t>
              </a:r>
            </a:p>
            <a:p>
              <a:pPr algn="ctr">
                <a:buFontTx/>
                <a:buChar char="-"/>
              </a:pPr>
              <a:r>
                <a:rPr lang="es-CL" sz="1800" dirty="0" smtClean="0"/>
                <a:t> evalúa</a:t>
              </a:r>
            </a:p>
            <a:p>
              <a:pPr algn="ctr"/>
              <a:r>
                <a:rPr lang="es-CL" sz="1800" dirty="0" smtClean="0"/>
                <a:t>implementación</a:t>
              </a:r>
              <a:endParaRPr lang="es-CL" sz="1800" dirty="0"/>
            </a:p>
          </p:txBody>
        </p:sp>
        <p:sp>
          <p:nvSpPr>
            <p:cNvPr id="125958" name="AutoShape 6"/>
            <p:cNvSpPr>
              <a:spLocks noChangeArrowheads="1"/>
            </p:cNvSpPr>
            <p:nvPr/>
          </p:nvSpPr>
          <p:spPr bwMode="auto">
            <a:xfrm>
              <a:off x="5940425" y="4149725"/>
              <a:ext cx="1793577" cy="792163"/>
            </a:xfrm>
            <a:prstGeom prst="roundRect">
              <a:avLst>
                <a:gd name="adj" fmla="val 16667"/>
              </a:avLst>
            </a:prstGeom>
            <a:solidFill>
              <a:schemeClr val="accent2">
                <a:lumMod val="60000"/>
                <a:lumOff val="40000"/>
              </a:schemeClr>
            </a:solidFill>
            <a:ln>
              <a:noFill/>
            </a:ln>
            <a:effectLst/>
          </p:spPr>
          <p:txBody>
            <a:bodyPr wrap="none" anchor="ctr"/>
            <a:lstStyle/>
            <a:p>
              <a:pPr algn="ctr"/>
              <a:r>
                <a:rPr lang="en-GB" sz="2000" b="1" dirty="0" err="1" smtClean="0"/>
                <a:t>Foro</a:t>
              </a:r>
              <a:r>
                <a:rPr lang="en-GB" sz="2000" b="1" dirty="0" smtClean="0"/>
                <a:t> </a:t>
              </a:r>
              <a:r>
                <a:rPr lang="en-GB" sz="2000" b="1" dirty="0" err="1" smtClean="0"/>
                <a:t>Conjunto</a:t>
              </a:r>
              <a:endParaRPr lang="en-GB" sz="2000" b="1" dirty="0"/>
            </a:p>
          </p:txBody>
        </p:sp>
        <p:sp>
          <p:nvSpPr>
            <p:cNvPr id="125959" name="AutoShape 7"/>
            <p:cNvSpPr>
              <a:spLocks noChangeArrowheads="1"/>
            </p:cNvSpPr>
            <p:nvPr/>
          </p:nvSpPr>
          <p:spPr bwMode="auto">
            <a:xfrm>
              <a:off x="7451725" y="3429000"/>
              <a:ext cx="1223963"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IAIS</a:t>
              </a:r>
            </a:p>
          </p:txBody>
        </p:sp>
        <p:sp>
          <p:nvSpPr>
            <p:cNvPr id="125960" name="AutoShape 8"/>
            <p:cNvSpPr>
              <a:spLocks noChangeArrowheads="1"/>
            </p:cNvSpPr>
            <p:nvPr/>
          </p:nvSpPr>
          <p:spPr bwMode="auto">
            <a:xfrm>
              <a:off x="4859338" y="3429000"/>
              <a:ext cx="1223962"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BCBS</a:t>
              </a:r>
            </a:p>
          </p:txBody>
        </p:sp>
        <p:sp>
          <p:nvSpPr>
            <p:cNvPr id="125961" name="AutoShape 9"/>
            <p:cNvSpPr>
              <a:spLocks noChangeArrowheads="1"/>
            </p:cNvSpPr>
            <p:nvPr/>
          </p:nvSpPr>
          <p:spPr bwMode="auto">
            <a:xfrm>
              <a:off x="6156325" y="3429000"/>
              <a:ext cx="1223963" cy="504825"/>
            </a:xfrm>
            <a:prstGeom prst="roundRect">
              <a:avLst>
                <a:gd name="adj" fmla="val 16667"/>
              </a:avLst>
            </a:prstGeom>
            <a:solidFill>
              <a:schemeClr val="accent2"/>
            </a:solidFill>
            <a:ln>
              <a:noFill/>
            </a:ln>
            <a:effectLst/>
          </p:spPr>
          <p:txBody>
            <a:bodyPr wrap="none" anchor="ctr"/>
            <a:lstStyle/>
            <a:p>
              <a:pPr algn="ctr"/>
              <a:r>
                <a:rPr lang="en-GB" b="1">
                  <a:solidFill>
                    <a:schemeClr val="bg1"/>
                  </a:solidFill>
                </a:rPr>
                <a:t>IOSCO</a:t>
              </a:r>
            </a:p>
          </p:txBody>
        </p:sp>
        <p:sp>
          <p:nvSpPr>
            <p:cNvPr id="125962" name="AutoShape 10"/>
            <p:cNvSpPr>
              <a:spLocks noChangeArrowheads="1"/>
            </p:cNvSpPr>
            <p:nvPr/>
          </p:nvSpPr>
          <p:spPr bwMode="auto">
            <a:xfrm>
              <a:off x="4787900" y="5084763"/>
              <a:ext cx="1800225" cy="1258887"/>
            </a:xfrm>
            <a:prstGeom prst="roundRect">
              <a:avLst>
                <a:gd name="adj" fmla="val 16667"/>
              </a:avLst>
            </a:prstGeom>
            <a:solidFill>
              <a:schemeClr val="accent6">
                <a:lumMod val="20000"/>
                <a:lumOff val="80000"/>
              </a:schemeClr>
            </a:solidFill>
            <a:ln>
              <a:noFill/>
            </a:ln>
            <a:effectLst/>
          </p:spPr>
          <p:txBody>
            <a:bodyPr wrap="none" anchor="ctr"/>
            <a:lstStyle/>
            <a:p>
              <a:pPr algn="ctr"/>
              <a:r>
                <a:rPr lang="es-CL" sz="1800" b="1" dirty="0" smtClean="0">
                  <a:solidFill>
                    <a:srgbClr val="CC3300"/>
                  </a:solidFill>
                </a:rPr>
                <a:t>Autoridades</a:t>
              </a:r>
            </a:p>
            <a:p>
              <a:pPr algn="ctr"/>
              <a:r>
                <a:rPr lang="es-CL" sz="1800" b="1" dirty="0" smtClean="0">
                  <a:solidFill>
                    <a:srgbClr val="CC3300"/>
                  </a:solidFill>
                </a:rPr>
                <a:t>Nacionales</a:t>
              </a:r>
            </a:p>
            <a:p>
              <a:pPr algn="ctr">
                <a:buFontTx/>
                <a:buChar char="-"/>
              </a:pPr>
              <a:r>
                <a:rPr lang="es-CL" sz="1800" dirty="0" smtClean="0"/>
                <a:t> implementan</a:t>
              </a:r>
            </a:p>
            <a:p>
              <a:pPr algn="ctr"/>
              <a:r>
                <a:rPr lang="es-CL" sz="1800" dirty="0" smtClean="0"/>
                <a:t>estándares</a:t>
              </a:r>
              <a:endParaRPr lang="es-CL" sz="1800" dirty="0"/>
            </a:p>
          </p:txBody>
        </p:sp>
        <p:sp>
          <p:nvSpPr>
            <p:cNvPr id="125963" name="AutoShape 11"/>
            <p:cNvSpPr>
              <a:spLocks noChangeArrowheads="1"/>
            </p:cNvSpPr>
            <p:nvPr/>
          </p:nvSpPr>
          <p:spPr bwMode="auto">
            <a:xfrm>
              <a:off x="5867400" y="1844675"/>
              <a:ext cx="2196306" cy="1258888"/>
            </a:xfrm>
            <a:prstGeom prst="roundRect">
              <a:avLst>
                <a:gd name="adj" fmla="val 16667"/>
              </a:avLst>
            </a:prstGeom>
            <a:solidFill>
              <a:schemeClr val="accent2">
                <a:lumMod val="20000"/>
                <a:lumOff val="80000"/>
              </a:schemeClr>
            </a:solidFill>
            <a:ln>
              <a:noFill/>
            </a:ln>
            <a:effectLst/>
          </p:spPr>
          <p:txBody>
            <a:bodyPr wrap="none" anchor="ctr"/>
            <a:lstStyle/>
            <a:p>
              <a:pPr algn="ctr"/>
              <a:r>
                <a:rPr lang="en-GB" sz="1800" b="1" dirty="0">
                  <a:solidFill>
                    <a:srgbClr val="CC3300"/>
                  </a:solidFill>
                </a:rPr>
                <a:t>SSBs</a:t>
              </a:r>
            </a:p>
            <a:p>
              <a:pPr algn="ctr">
                <a:buFontTx/>
                <a:buChar char="-"/>
              </a:pPr>
              <a:r>
                <a:rPr lang="es-CL" sz="1800" dirty="0" smtClean="0"/>
                <a:t>Establece estándares </a:t>
              </a:r>
            </a:p>
            <a:p>
              <a:pPr algn="ctr"/>
              <a:r>
                <a:rPr lang="es-CL" sz="1800" dirty="0" smtClean="0"/>
                <a:t>sectoriales</a:t>
              </a:r>
              <a:endParaRPr lang="es-CL" sz="1800" dirty="0"/>
            </a:p>
          </p:txBody>
        </p:sp>
        <p:sp>
          <p:nvSpPr>
            <p:cNvPr id="125964" name="Line 12"/>
            <p:cNvSpPr>
              <a:spLocks noChangeShapeType="1"/>
            </p:cNvSpPr>
            <p:nvPr/>
          </p:nvSpPr>
          <p:spPr bwMode="auto">
            <a:xfrm flipV="1">
              <a:off x="4284663" y="2636838"/>
              <a:ext cx="1511300" cy="936625"/>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5" name="Line 13"/>
            <p:cNvSpPr>
              <a:spLocks noChangeShapeType="1"/>
            </p:cNvSpPr>
            <p:nvPr/>
          </p:nvSpPr>
          <p:spPr bwMode="auto">
            <a:xfrm flipH="1" flipV="1">
              <a:off x="2051050" y="3213100"/>
              <a:ext cx="504825" cy="360363"/>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6" name="Line 14"/>
            <p:cNvSpPr>
              <a:spLocks noChangeShapeType="1"/>
            </p:cNvSpPr>
            <p:nvPr/>
          </p:nvSpPr>
          <p:spPr bwMode="auto">
            <a:xfrm flipH="1">
              <a:off x="2124075" y="4797425"/>
              <a:ext cx="431800" cy="287338"/>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7" name="Line 15"/>
            <p:cNvSpPr>
              <a:spLocks noChangeShapeType="1"/>
            </p:cNvSpPr>
            <p:nvPr/>
          </p:nvSpPr>
          <p:spPr bwMode="auto">
            <a:xfrm>
              <a:off x="4356100" y="4797425"/>
              <a:ext cx="431800" cy="287338"/>
            </a:xfrm>
            <a:prstGeom prst="line">
              <a:avLst/>
            </a:prstGeom>
            <a:noFill/>
            <a:ln w="57150" cap="sq">
              <a:solidFill>
                <a:srgbClr val="99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8" name="Line 16"/>
            <p:cNvSpPr>
              <a:spLocks noChangeShapeType="1"/>
            </p:cNvSpPr>
            <p:nvPr/>
          </p:nvSpPr>
          <p:spPr bwMode="auto">
            <a:xfrm>
              <a:off x="5508625" y="3284538"/>
              <a:ext cx="2663825" cy="0"/>
            </a:xfrm>
            <a:prstGeom prst="line">
              <a:avLst/>
            </a:prstGeom>
            <a:noFill/>
            <a:ln w="25400" cap="sq">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69" name="Line 17"/>
            <p:cNvSpPr>
              <a:spLocks noChangeShapeType="1"/>
            </p:cNvSpPr>
            <p:nvPr/>
          </p:nvSpPr>
          <p:spPr bwMode="auto">
            <a:xfrm>
              <a:off x="6804025" y="3087688"/>
              <a:ext cx="0" cy="34131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0" name="Line 18"/>
            <p:cNvSpPr>
              <a:spLocks noChangeShapeType="1"/>
            </p:cNvSpPr>
            <p:nvPr/>
          </p:nvSpPr>
          <p:spPr bwMode="auto">
            <a:xfrm>
              <a:off x="5508625" y="3284538"/>
              <a:ext cx="0" cy="14446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1" name="Line 19"/>
            <p:cNvSpPr>
              <a:spLocks noChangeShapeType="1"/>
            </p:cNvSpPr>
            <p:nvPr/>
          </p:nvSpPr>
          <p:spPr bwMode="auto">
            <a:xfrm>
              <a:off x="8172450" y="3284538"/>
              <a:ext cx="0" cy="144462"/>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2" name="Line 20"/>
            <p:cNvSpPr>
              <a:spLocks noChangeShapeType="1"/>
            </p:cNvSpPr>
            <p:nvPr/>
          </p:nvSpPr>
          <p:spPr bwMode="auto">
            <a:xfrm flipH="1">
              <a:off x="6804025" y="3933825"/>
              <a:ext cx="1368425" cy="215900"/>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3" name="Line 21"/>
            <p:cNvSpPr>
              <a:spLocks noChangeShapeType="1"/>
            </p:cNvSpPr>
            <p:nvPr/>
          </p:nvSpPr>
          <p:spPr bwMode="auto">
            <a:xfrm flipH="1" flipV="1">
              <a:off x="5508625" y="3933825"/>
              <a:ext cx="1295400" cy="215900"/>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5974" name="Line 22"/>
            <p:cNvSpPr>
              <a:spLocks noChangeShapeType="1"/>
            </p:cNvSpPr>
            <p:nvPr/>
          </p:nvSpPr>
          <p:spPr bwMode="auto">
            <a:xfrm>
              <a:off x="6804025" y="3933825"/>
              <a:ext cx="0" cy="214313"/>
            </a:xfrm>
            <a:prstGeom prst="line">
              <a:avLst/>
            </a:prstGeom>
            <a:noFill/>
            <a:ln w="25400" cap="sq">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871424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0"/>
          </p:nvPr>
        </p:nvSpPr>
        <p:spPr/>
        <p:txBody>
          <a:bodyPr/>
          <a:lstStyle/>
          <a:p>
            <a:fld id="{F7AD992E-DB04-4910-94AF-D3ECDC9E7252}" type="slidenum">
              <a:rPr lang="en-GB"/>
              <a:pPr/>
              <a:t>16</a:t>
            </a:fld>
            <a:endParaRPr lang="en-GB"/>
          </a:p>
        </p:txBody>
      </p:sp>
      <p:sp>
        <p:nvSpPr>
          <p:cNvPr id="72706" name="Rectangle 2"/>
          <p:cNvSpPr>
            <a:spLocks noGrp="1" noChangeArrowheads="1"/>
          </p:cNvSpPr>
          <p:nvPr>
            <p:ph type="title"/>
          </p:nvPr>
        </p:nvSpPr>
        <p:spPr/>
        <p:txBody>
          <a:bodyPr/>
          <a:lstStyle/>
          <a:p>
            <a:r>
              <a:rPr lang="es-CL" b="1" dirty="0" smtClean="0"/>
              <a:t>Cómo las Reformas Globales Impactan a los Países</a:t>
            </a:r>
            <a:endParaRPr lang="es-CL" b="1" dirty="0"/>
          </a:p>
        </p:txBody>
      </p:sp>
      <p:sp>
        <p:nvSpPr>
          <p:cNvPr id="72708" name="Rectangle 4"/>
          <p:cNvSpPr>
            <a:spLocks noGrp="1" noChangeArrowheads="1"/>
          </p:cNvSpPr>
          <p:nvPr>
            <p:ph type="body" sz="half" idx="1"/>
          </p:nvPr>
        </p:nvSpPr>
        <p:spPr>
          <a:xfrm>
            <a:off x="1593850" y="2997200"/>
            <a:ext cx="3402013" cy="2736850"/>
          </a:xfrm>
        </p:spPr>
        <p:txBody>
          <a:bodyPr/>
          <a:lstStyle/>
          <a:p>
            <a:r>
              <a:rPr lang="es-CL" sz="1800" dirty="0" smtClean="0"/>
              <a:t>Evaluaciones</a:t>
            </a:r>
          </a:p>
          <a:p>
            <a:pPr lvl="1"/>
            <a:r>
              <a:rPr lang="es-CL" sz="1800" dirty="0" smtClean="0"/>
              <a:t>Auto-evaluación</a:t>
            </a:r>
          </a:p>
          <a:p>
            <a:pPr lvl="1"/>
            <a:r>
              <a:rPr lang="es-CL" sz="1800" dirty="0" smtClean="0"/>
              <a:t>FSAP</a:t>
            </a:r>
          </a:p>
          <a:p>
            <a:pPr lvl="1"/>
            <a:r>
              <a:rPr lang="es-CL" sz="1800" dirty="0" smtClean="0"/>
              <a:t>Revisiones entre pares</a:t>
            </a:r>
          </a:p>
          <a:p>
            <a:r>
              <a:rPr lang="es-CL" sz="1800" dirty="0" smtClean="0"/>
              <a:t>Evaluación equivalente/ reconocimiento de supervisión</a:t>
            </a:r>
          </a:p>
          <a:p>
            <a:r>
              <a:rPr lang="es-CL" sz="1800" dirty="0" smtClean="0"/>
              <a:t>Restructuración corporativa</a:t>
            </a:r>
          </a:p>
          <a:p>
            <a:endParaRPr lang="es-CL" sz="1800" dirty="0"/>
          </a:p>
        </p:txBody>
      </p:sp>
      <p:sp>
        <p:nvSpPr>
          <p:cNvPr id="72709" name="Rectangle 5"/>
          <p:cNvSpPr>
            <a:spLocks noGrp="1" noChangeArrowheads="1"/>
          </p:cNvSpPr>
          <p:nvPr>
            <p:ph type="body" sz="half" idx="2"/>
          </p:nvPr>
        </p:nvSpPr>
        <p:spPr>
          <a:xfrm>
            <a:off x="5148263" y="2997200"/>
            <a:ext cx="3403600" cy="2736850"/>
          </a:xfrm>
        </p:spPr>
        <p:txBody>
          <a:bodyPr/>
          <a:lstStyle/>
          <a:p>
            <a:r>
              <a:rPr lang="es-CL" sz="1800" dirty="0" smtClean="0"/>
              <a:t>Presión de pares</a:t>
            </a:r>
          </a:p>
          <a:p>
            <a:r>
              <a:rPr lang="es-CL" sz="1800" dirty="0" smtClean="0"/>
              <a:t>Distorsión competitiva</a:t>
            </a:r>
          </a:p>
          <a:p>
            <a:r>
              <a:rPr lang="es-CL" sz="1800" dirty="0" smtClean="0"/>
              <a:t>Atrae al “mal” riesgo</a:t>
            </a:r>
          </a:p>
          <a:p>
            <a:r>
              <a:rPr lang="es-CL" sz="1800" dirty="0" smtClean="0"/>
              <a:t>Resistencia más débil frente a futuras crisis (contagio)</a:t>
            </a:r>
          </a:p>
          <a:p>
            <a:r>
              <a:rPr lang="es-CL" sz="1800" dirty="0" smtClean="0"/>
              <a:t>Riesgo de reputación </a:t>
            </a:r>
          </a:p>
          <a:p>
            <a:endParaRPr lang="es-CL" sz="1800" dirty="0"/>
          </a:p>
        </p:txBody>
      </p:sp>
      <p:sp>
        <p:nvSpPr>
          <p:cNvPr id="72710" name="AutoShape 6"/>
          <p:cNvSpPr>
            <a:spLocks noChangeArrowheads="1"/>
          </p:cNvSpPr>
          <p:nvPr/>
        </p:nvSpPr>
        <p:spPr bwMode="auto">
          <a:xfrm rot="5400000">
            <a:off x="2916238" y="836612"/>
            <a:ext cx="719138" cy="3313113"/>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s-CL" b="1" dirty="0" smtClean="0">
                <a:solidFill>
                  <a:schemeClr val="bg1"/>
                </a:solidFill>
              </a:rPr>
              <a:t>DIRECTO</a:t>
            </a:r>
            <a:endParaRPr lang="es-CL" b="1" dirty="0">
              <a:solidFill>
                <a:schemeClr val="bg1"/>
              </a:solidFill>
            </a:endParaRPr>
          </a:p>
        </p:txBody>
      </p:sp>
      <p:sp>
        <p:nvSpPr>
          <p:cNvPr id="72711" name="AutoShape 7"/>
          <p:cNvSpPr>
            <a:spLocks noChangeArrowheads="1"/>
          </p:cNvSpPr>
          <p:nvPr/>
        </p:nvSpPr>
        <p:spPr bwMode="auto">
          <a:xfrm rot="5400000">
            <a:off x="6445250" y="836613"/>
            <a:ext cx="719138" cy="3313112"/>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s-CL" b="1" dirty="0" smtClean="0">
                <a:solidFill>
                  <a:schemeClr val="bg1"/>
                </a:solidFill>
              </a:rPr>
              <a:t>INDIRECTO</a:t>
            </a:r>
            <a:endParaRPr lang="es-CL" b="1" dirty="0">
              <a:solidFill>
                <a:schemeClr val="bg1"/>
              </a:solidFill>
            </a:endParaRPr>
          </a:p>
        </p:txBody>
      </p:sp>
    </p:spTree>
    <p:extLst>
      <p:ext uri="{BB962C8B-B14F-4D97-AF65-F5344CB8AC3E}">
        <p14:creationId xmlns:p14="http://schemas.microsoft.com/office/powerpoint/2010/main" val="688227868"/>
      </p:ext>
    </p:extLst>
  </p:cSld>
  <p:clrMapOvr>
    <a:masterClrMapping/>
  </p:clrMapOvr>
  <p:transition spd="slow">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CL" b="1" dirty="0" smtClean="0"/>
              <a:t>Principios Rectores Generales y Objetivos</a:t>
            </a:r>
            <a:endParaRPr lang="es-CL" b="1" dirty="0"/>
          </a:p>
        </p:txBody>
      </p:sp>
      <p:sp>
        <p:nvSpPr>
          <p:cNvPr id="103427" name="Rectangle 3"/>
          <p:cNvSpPr>
            <a:spLocks noGrp="1" noChangeArrowheads="1"/>
          </p:cNvSpPr>
          <p:nvPr>
            <p:ph sz="half" idx="1"/>
          </p:nvPr>
        </p:nvSpPr>
        <p:spPr>
          <a:xfrm>
            <a:off x="899592" y="2492896"/>
            <a:ext cx="3816423" cy="3581574"/>
          </a:xfrm>
        </p:spPr>
        <p:txBody>
          <a:bodyPr/>
          <a:lstStyle/>
          <a:p>
            <a:r>
              <a:rPr lang="es-CL" sz="1800" dirty="0" smtClean="0">
                <a:solidFill>
                  <a:srgbClr val="A60000"/>
                </a:solidFill>
              </a:rPr>
              <a:t>Regulación </a:t>
            </a:r>
            <a:r>
              <a:rPr lang="es-CL" sz="1800" dirty="0"/>
              <a:t>intersectorial </a:t>
            </a:r>
            <a:r>
              <a:rPr lang="es-CL" sz="1800" dirty="0" smtClean="0">
                <a:solidFill>
                  <a:srgbClr val="A60000"/>
                </a:solidFill>
              </a:rPr>
              <a:t>consistente </a:t>
            </a:r>
            <a:r>
              <a:rPr lang="es-CL" sz="1800" dirty="0" smtClean="0"/>
              <a:t>- actividades  similares/productos deberían estar sujetos a regulaciones similares</a:t>
            </a:r>
          </a:p>
          <a:p>
            <a:r>
              <a:rPr lang="es-CL" sz="1800" dirty="0" smtClean="0">
                <a:solidFill>
                  <a:srgbClr val="A60000"/>
                </a:solidFill>
              </a:rPr>
              <a:t>Implementación consistente </a:t>
            </a:r>
            <a:r>
              <a:rPr lang="es-CL" sz="1800" dirty="0" smtClean="0"/>
              <a:t>de los estándares internacionales para evitar arbitraje regulatorio y cancha no nivelada</a:t>
            </a:r>
          </a:p>
          <a:p>
            <a:r>
              <a:rPr lang="es-CL" sz="1800" dirty="0" smtClean="0">
                <a:solidFill>
                  <a:srgbClr val="A60000"/>
                </a:solidFill>
              </a:rPr>
              <a:t>Ámbito dinámico </a:t>
            </a:r>
            <a:r>
              <a:rPr lang="es-CL" sz="1800" dirty="0" smtClean="0"/>
              <a:t>de regulación financiera</a:t>
            </a:r>
          </a:p>
          <a:p>
            <a:r>
              <a:rPr lang="es-CL" sz="1800" dirty="0" smtClean="0"/>
              <a:t>Capturar </a:t>
            </a:r>
            <a:r>
              <a:rPr lang="es-CL" sz="1800" dirty="0" smtClean="0">
                <a:solidFill>
                  <a:srgbClr val="A60000"/>
                </a:solidFill>
              </a:rPr>
              <a:t>espectro total de riesgos</a:t>
            </a:r>
          </a:p>
          <a:p>
            <a:pPr marL="0" indent="0">
              <a:buNone/>
            </a:pPr>
            <a:endParaRPr lang="es-CL" sz="1800" dirty="0" smtClean="0"/>
          </a:p>
        </p:txBody>
      </p:sp>
      <p:sp>
        <p:nvSpPr>
          <p:cNvPr id="2" name="Content Placeholder 1"/>
          <p:cNvSpPr>
            <a:spLocks noGrp="1"/>
          </p:cNvSpPr>
          <p:nvPr>
            <p:ph sz="half" idx="2"/>
          </p:nvPr>
        </p:nvSpPr>
        <p:spPr>
          <a:xfrm>
            <a:off x="5043347" y="2492896"/>
            <a:ext cx="3403600" cy="3581574"/>
          </a:xfrm>
        </p:spPr>
        <p:txBody>
          <a:bodyPr/>
          <a:lstStyle/>
          <a:p>
            <a:r>
              <a:rPr lang="es-CL" sz="1800" dirty="0" smtClean="0"/>
              <a:t>Terminar con las lagunas regulatorias </a:t>
            </a:r>
            <a:r>
              <a:rPr lang="es-CL" sz="1800" dirty="0"/>
              <a:t>d</a:t>
            </a:r>
            <a:r>
              <a:rPr lang="es-CL" sz="1800" dirty="0" smtClean="0"/>
              <a:t>el sector e intersectoriales</a:t>
            </a:r>
            <a:endParaRPr lang="es-CL" sz="1800" dirty="0" smtClean="0">
              <a:solidFill>
                <a:srgbClr val="A60000"/>
              </a:solidFill>
            </a:endParaRPr>
          </a:p>
          <a:p>
            <a:r>
              <a:rPr lang="es-CL" sz="1800" dirty="0" smtClean="0"/>
              <a:t>Eliminar </a:t>
            </a:r>
            <a:r>
              <a:rPr lang="es-CL" sz="1800" dirty="0" smtClean="0">
                <a:solidFill>
                  <a:srgbClr val="A60000"/>
                </a:solidFill>
              </a:rPr>
              <a:t>“puntos ciegos” de supervisión</a:t>
            </a:r>
          </a:p>
          <a:p>
            <a:r>
              <a:rPr lang="es-CL" sz="1800" dirty="0" smtClean="0"/>
              <a:t>Asegurar supervisión efectiva de los riesgos de las </a:t>
            </a:r>
            <a:r>
              <a:rPr lang="es-CL" sz="1800" dirty="0" smtClean="0">
                <a:solidFill>
                  <a:srgbClr val="A60000"/>
                </a:solidFill>
              </a:rPr>
              <a:t>actividades no-reguladas </a:t>
            </a:r>
            <a:r>
              <a:rPr lang="es-CL" sz="1800" dirty="0" smtClean="0"/>
              <a:t>y  de las entidades</a:t>
            </a:r>
          </a:p>
          <a:p>
            <a:endParaRPr lang="es-CL" sz="1800" dirty="0"/>
          </a:p>
        </p:txBody>
      </p:sp>
      <p:sp>
        <p:nvSpPr>
          <p:cNvPr id="5" name="Slide Number Placeholder 3"/>
          <p:cNvSpPr>
            <a:spLocks noGrp="1"/>
          </p:cNvSpPr>
          <p:nvPr>
            <p:ph type="sldNum" sz="quarter" idx="10"/>
          </p:nvPr>
        </p:nvSpPr>
        <p:spPr/>
        <p:txBody>
          <a:bodyPr/>
          <a:lstStyle/>
          <a:p>
            <a:fld id="{1BB7A217-B1A1-4545-A1BC-DD7FE00649E4}" type="slidenum">
              <a:rPr lang="en-GB"/>
              <a:pPr/>
              <a:t>17</a:t>
            </a:fld>
            <a:endParaRPr lang="en-GB"/>
          </a:p>
        </p:txBody>
      </p:sp>
      <p:pic>
        <p:nvPicPr>
          <p:cNvPr id="103428" name="Picture 4" descr="gui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7113" y="5013175"/>
            <a:ext cx="1308249" cy="130824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rot="5400000">
            <a:off x="2340595" y="403821"/>
            <a:ext cx="719138" cy="3313113"/>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s-CL" b="1" dirty="0" smtClean="0">
                <a:solidFill>
                  <a:schemeClr val="bg1"/>
                </a:solidFill>
              </a:rPr>
              <a:t>Principios Rectores</a:t>
            </a:r>
            <a:endParaRPr lang="es-CL" b="1" dirty="0">
              <a:solidFill>
                <a:schemeClr val="bg1"/>
              </a:solidFill>
            </a:endParaRPr>
          </a:p>
        </p:txBody>
      </p:sp>
      <p:sp>
        <p:nvSpPr>
          <p:cNvPr id="8" name="AutoShape 7"/>
          <p:cNvSpPr>
            <a:spLocks noChangeArrowheads="1"/>
          </p:cNvSpPr>
          <p:nvPr/>
        </p:nvSpPr>
        <p:spPr bwMode="auto">
          <a:xfrm rot="5400000">
            <a:off x="6373043" y="403821"/>
            <a:ext cx="719138" cy="3313112"/>
          </a:xfrm>
          <a:prstGeom prst="homePlate">
            <a:avLst>
              <a:gd name="adj" fmla="val 25000"/>
            </a:avLst>
          </a:prstGeom>
          <a:solidFill>
            <a:srgbClr val="960404"/>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es-CL" b="1" dirty="0" smtClean="0">
                <a:solidFill>
                  <a:schemeClr val="bg1"/>
                </a:solidFill>
              </a:rPr>
              <a:t>Objetivos</a:t>
            </a:r>
            <a:endParaRPr lang="es-CL" b="1" dirty="0">
              <a:solidFill>
                <a:schemeClr val="bg1"/>
              </a:solidFill>
            </a:endParaRPr>
          </a:p>
        </p:txBody>
      </p:sp>
    </p:spTree>
    <p:extLst>
      <p:ext uri="{BB962C8B-B14F-4D97-AF65-F5344CB8AC3E}">
        <p14:creationId xmlns:p14="http://schemas.microsoft.com/office/powerpoint/2010/main" val="979620428"/>
      </p:ext>
    </p:extLst>
  </p:cSld>
  <p:clrMapOvr>
    <a:masterClrMapping/>
  </p:clrMapOvr>
  <p:transition spd="slow">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7294643C-B86C-42BD-BABE-917FB28CE074}" type="slidenum">
              <a:rPr lang="en-GB" smtClean="0"/>
              <a:pPr/>
              <a:t>18</a:t>
            </a:fld>
            <a:endParaRPr lang="en-GB"/>
          </a:p>
        </p:txBody>
      </p:sp>
      <p:sp>
        <p:nvSpPr>
          <p:cNvPr id="6" name="Title 5"/>
          <p:cNvSpPr>
            <a:spLocks noGrp="1"/>
          </p:cNvSpPr>
          <p:nvPr>
            <p:ph type="title"/>
          </p:nvPr>
        </p:nvSpPr>
        <p:spPr/>
        <p:txBody>
          <a:bodyPr/>
          <a:lstStyle/>
          <a:p>
            <a:r>
              <a:rPr lang="es-CL" dirty="0" smtClean="0"/>
              <a:t>Definición de “Conglomerado Financiero”</a:t>
            </a:r>
            <a:endParaRPr lang="es-CL" dirty="0"/>
          </a:p>
        </p:txBody>
      </p:sp>
      <p:sp>
        <p:nvSpPr>
          <p:cNvPr id="7" name="Text Placeholder 6"/>
          <p:cNvSpPr>
            <a:spLocks noGrp="1"/>
          </p:cNvSpPr>
          <p:nvPr>
            <p:ph type="body" sz="quarter" idx="11"/>
          </p:nvPr>
        </p:nvSpPr>
        <p:spPr/>
        <p:txBody>
          <a:bodyPr/>
          <a:lstStyle/>
          <a:p>
            <a:pPr marL="0" indent="0" algn="ctr">
              <a:buNone/>
            </a:pPr>
            <a:r>
              <a:rPr lang="es-CL" dirty="0" smtClean="0"/>
              <a:t>“Cualquier grupo de compañías bajo un </a:t>
            </a:r>
            <a:r>
              <a:rPr lang="es-CL" b="1" dirty="0" smtClean="0">
                <a:solidFill>
                  <a:srgbClr val="A60000"/>
                </a:solidFill>
              </a:rPr>
              <a:t>control común o influencia dominante</a:t>
            </a:r>
            <a:r>
              <a:rPr lang="es-CL" dirty="0" smtClean="0"/>
              <a:t>, incluyendo cualquier compañía financiera holding, que realiza </a:t>
            </a:r>
            <a:r>
              <a:rPr lang="es-CL" b="1" dirty="0" smtClean="0">
                <a:solidFill>
                  <a:srgbClr val="A60000"/>
                </a:solidFill>
              </a:rPr>
              <a:t>actividades financieras materiales </a:t>
            </a:r>
            <a:r>
              <a:rPr lang="es-CL" dirty="0" smtClean="0"/>
              <a:t>en </a:t>
            </a:r>
            <a:r>
              <a:rPr lang="es-CL" b="1" dirty="0" smtClean="0">
                <a:solidFill>
                  <a:srgbClr val="A60000"/>
                </a:solidFill>
              </a:rPr>
              <a:t>a lo menos dos </a:t>
            </a:r>
            <a:r>
              <a:rPr lang="es-CL" dirty="0" smtClean="0"/>
              <a:t>de los sectores regulados de la banca, valores o seguros.”</a:t>
            </a:r>
            <a:endParaRPr lang="es-CL" dirty="0"/>
          </a:p>
        </p:txBody>
      </p:sp>
      <p:pic>
        <p:nvPicPr>
          <p:cNvPr id="1026" name="Picture 2" descr="http://blogs.villagevoice.com/runninscared/insuranc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2945" y="4501682"/>
            <a:ext cx="1274093" cy="13210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mericanrealestateinvestments.com.au/wp-content/uploads/2012/05/bank-building-ic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4368445"/>
            <a:ext cx="1740570" cy="15874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8184" y="4584308"/>
            <a:ext cx="1467496" cy="1155764"/>
          </a:xfrm>
          <a:prstGeom prst="rect">
            <a:avLst/>
          </a:prstGeom>
        </p:spPr>
      </p:pic>
    </p:spTree>
    <p:extLst>
      <p:ext uri="{BB962C8B-B14F-4D97-AF65-F5344CB8AC3E}">
        <p14:creationId xmlns:p14="http://schemas.microsoft.com/office/powerpoint/2010/main" val="1561331085"/>
      </p:ext>
    </p:extLst>
  </p:cSld>
  <p:clrMapOvr>
    <a:masterClrMapping/>
  </p:clrMapOvr>
  <p:transition spd="slow">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B1D3BC5-7DA2-4822-A380-449FC5420CAB}" type="slidenum">
              <a:rPr lang="en-GB" smtClean="0"/>
              <a:pPr/>
              <a:t>19</a:t>
            </a:fld>
            <a:endParaRPr lang="en-GB"/>
          </a:p>
        </p:txBody>
      </p:sp>
      <p:sp>
        <p:nvSpPr>
          <p:cNvPr id="2" name="Title 1"/>
          <p:cNvSpPr>
            <a:spLocks noGrp="1"/>
          </p:cNvSpPr>
          <p:nvPr>
            <p:ph type="title"/>
          </p:nvPr>
        </p:nvSpPr>
        <p:spPr>
          <a:xfrm>
            <a:off x="1043608" y="836614"/>
            <a:ext cx="7776864" cy="466725"/>
          </a:xfrm>
        </p:spPr>
        <p:txBody>
          <a:bodyPr/>
          <a:lstStyle/>
          <a:p>
            <a:r>
              <a:rPr lang="es-CL" dirty="0" smtClean="0"/>
              <a:t>Alcance de Aplicación</a:t>
            </a:r>
            <a:endParaRPr lang="es-CL" dirty="0"/>
          </a:p>
        </p:txBody>
      </p:sp>
      <p:sp>
        <p:nvSpPr>
          <p:cNvPr id="7" name="Text Placeholder 6"/>
          <p:cNvSpPr>
            <a:spLocks noGrp="1"/>
          </p:cNvSpPr>
          <p:nvPr>
            <p:ph type="body" sz="quarter" idx="11"/>
          </p:nvPr>
        </p:nvSpPr>
        <p:spPr>
          <a:xfrm>
            <a:off x="1691680" y="5867722"/>
            <a:ext cx="7056784" cy="360040"/>
          </a:xfrm>
        </p:spPr>
        <p:txBody>
          <a:bodyPr/>
          <a:lstStyle/>
          <a:p>
            <a:pPr marL="0" indent="0">
              <a:buNone/>
            </a:pPr>
            <a:r>
              <a:rPr lang="en-GB" sz="1200" dirty="0" smtClean="0"/>
              <a:t>*</a:t>
            </a:r>
            <a:r>
              <a:rPr lang="es-CL" sz="1200" dirty="0" smtClean="0"/>
              <a:t>Si la otra actividad financiera material no es capturada bajo las normas de la supervisión de grupo sectorial</a:t>
            </a:r>
            <a:endParaRPr lang="es-CL" sz="1200" dirty="0"/>
          </a:p>
        </p:txBody>
      </p:sp>
      <p:graphicFrame>
        <p:nvGraphicFramePr>
          <p:cNvPr id="10" name="Diagram 9"/>
          <p:cNvGraphicFramePr/>
          <p:nvPr>
            <p:extLst>
              <p:ext uri="{D42A27DB-BD31-4B8C-83A1-F6EECF244321}">
                <p14:modId xmlns:p14="http://schemas.microsoft.com/office/powerpoint/2010/main" val="4049575051"/>
              </p:ext>
            </p:extLst>
          </p:nvPr>
        </p:nvGraphicFramePr>
        <p:xfrm>
          <a:off x="1187624" y="1916832"/>
          <a:ext cx="2039888" cy="1599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extLst>
              <p:ext uri="{D42A27DB-BD31-4B8C-83A1-F6EECF244321}">
                <p14:modId xmlns:p14="http://schemas.microsoft.com/office/powerpoint/2010/main" val="478871907"/>
              </p:ext>
            </p:extLst>
          </p:nvPr>
        </p:nvGraphicFramePr>
        <p:xfrm>
          <a:off x="3347864" y="1988840"/>
          <a:ext cx="1679848" cy="13839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Diagram 13"/>
          <p:cNvGraphicFramePr/>
          <p:nvPr>
            <p:extLst>
              <p:ext uri="{D42A27DB-BD31-4B8C-83A1-F6EECF244321}">
                <p14:modId xmlns:p14="http://schemas.microsoft.com/office/powerpoint/2010/main" val="3017838680"/>
              </p:ext>
            </p:extLst>
          </p:nvPr>
        </p:nvGraphicFramePr>
        <p:xfrm>
          <a:off x="5292080" y="1988840"/>
          <a:ext cx="1679848" cy="13839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5" name="Diagram 14"/>
          <p:cNvGraphicFramePr/>
          <p:nvPr>
            <p:extLst>
              <p:ext uri="{D42A27DB-BD31-4B8C-83A1-F6EECF244321}">
                <p14:modId xmlns:p14="http://schemas.microsoft.com/office/powerpoint/2010/main" val="1860398537"/>
              </p:ext>
            </p:extLst>
          </p:nvPr>
        </p:nvGraphicFramePr>
        <p:xfrm>
          <a:off x="7236296" y="1988840"/>
          <a:ext cx="1679848" cy="13839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 15"/>
          <p:cNvGraphicFramePr/>
          <p:nvPr>
            <p:extLst>
              <p:ext uri="{D42A27DB-BD31-4B8C-83A1-F6EECF244321}">
                <p14:modId xmlns:p14="http://schemas.microsoft.com/office/powerpoint/2010/main" val="3734975752"/>
              </p:ext>
            </p:extLst>
          </p:nvPr>
        </p:nvGraphicFramePr>
        <p:xfrm>
          <a:off x="1475656" y="4571578"/>
          <a:ext cx="2039888" cy="13839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9" name="Diagram 18"/>
          <p:cNvGraphicFramePr/>
          <p:nvPr>
            <p:extLst>
              <p:ext uri="{D42A27DB-BD31-4B8C-83A1-F6EECF244321}">
                <p14:modId xmlns:p14="http://schemas.microsoft.com/office/powerpoint/2010/main" val="1913769355"/>
              </p:ext>
            </p:extLst>
          </p:nvPr>
        </p:nvGraphicFramePr>
        <p:xfrm>
          <a:off x="4355976" y="4571578"/>
          <a:ext cx="1872208" cy="1383928"/>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20" name="Diagram 19"/>
          <p:cNvGraphicFramePr/>
          <p:nvPr>
            <p:extLst>
              <p:ext uri="{D42A27DB-BD31-4B8C-83A1-F6EECF244321}">
                <p14:modId xmlns:p14="http://schemas.microsoft.com/office/powerpoint/2010/main" val="3976413933"/>
              </p:ext>
            </p:extLst>
          </p:nvPr>
        </p:nvGraphicFramePr>
        <p:xfrm>
          <a:off x="6876256" y="4571578"/>
          <a:ext cx="1679848" cy="1383928"/>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sp>
        <p:nvSpPr>
          <p:cNvPr id="21" name="Rounded Rectangle 20"/>
          <p:cNvSpPr/>
          <p:nvPr/>
        </p:nvSpPr>
        <p:spPr bwMode="auto">
          <a:xfrm>
            <a:off x="1259632" y="1561069"/>
            <a:ext cx="7698382" cy="2168624"/>
          </a:xfrm>
          <a:prstGeom prst="roundRect">
            <a:avLst/>
          </a:prstGeom>
          <a:noFill/>
          <a:ln w="25400" cap="sq" cmpd="sng" algn="ctr">
            <a:solidFill>
              <a:srgbClr val="FF0000"/>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22" name="TextBox 21"/>
          <p:cNvSpPr txBox="1"/>
          <p:nvPr/>
        </p:nvSpPr>
        <p:spPr>
          <a:xfrm>
            <a:off x="2447764" y="1561069"/>
            <a:ext cx="4968552" cy="400110"/>
          </a:xfrm>
          <a:prstGeom prst="rect">
            <a:avLst/>
          </a:prstGeom>
          <a:noFill/>
        </p:spPr>
        <p:txBody>
          <a:bodyPr wrap="square" rtlCol="0">
            <a:spAutoFit/>
          </a:bodyPr>
          <a:lstStyle/>
          <a:p>
            <a:pPr algn="ctr"/>
            <a:r>
              <a:rPr lang="es-CL" sz="2000" b="1" dirty="0" smtClean="0">
                <a:latin typeface="Segoe UI" pitchFamily="34" charset="0"/>
                <a:ea typeface="Segoe UI" pitchFamily="34" charset="0"/>
                <a:cs typeface="Segoe UI" pitchFamily="34" charset="0"/>
              </a:rPr>
              <a:t>Conglomerados Financieros</a:t>
            </a:r>
          </a:p>
        </p:txBody>
      </p:sp>
      <p:sp>
        <p:nvSpPr>
          <p:cNvPr id="23" name="Rounded Rectangle 22"/>
          <p:cNvSpPr/>
          <p:nvPr/>
        </p:nvSpPr>
        <p:spPr bwMode="auto">
          <a:xfrm>
            <a:off x="1259632" y="4077072"/>
            <a:ext cx="7698382" cy="2168624"/>
          </a:xfrm>
          <a:prstGeom prst="roundRect">
            <a:avLst/>
          </a:prstGeom>
          <a:noFill/>
          <a:ln w="25400" cap="sq" cmpd="sng" algn="ctr">
            <a:solidFill>
              <a:srgbClr val="FF0000"/>
            </a:solidFill>
            <a:prstDash val="dash"/>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24" name="TextBox 23"/>
          <p:cNvSpPr txBox="1"/>
          <p:nvPr/>
        </p:nvSpPr>
        <p:spPr>
          <a:xfrm>
            <a:off x="2519772" y="4149080"/>
            <a:ext cx="4968552" cy="400110"/>
          </a:xfrm>
          <a:prstGeom prst="rect">
            <a:avLst/>
          </a:prstGeom>
          <a:noFill/>
        </p:spPr>
        <p:txBody>
          <a:bodyPr wrap="square" rtlCol="0">
            <a:spAutoFit/>
          </a:bodyPr>
          <a:lstStyle/>
          <a:p>
            <a:pPr algn="ctr"/>
            <a:r>
              <a:rPr lang="es-CL" sz="2000" b="1" dirty="0" smtClean="0">
                <a:latin typeface="Segoe UI" pitchFamily="34" charset="0"/>
                <a:ea typeface="Segoe UI" pitchFamily="34" charset="0"/>
                <a:cs typeface="Segoe UI" pitchFamily="34" charset="0"/>
              </a:rPr>
              <a:t>Grupos Sectoriales</a:t>
            </a:r>
          </a:p>
        </p:txBody>
      </p:sp>
      <p:sp>
        <p:nvSpPr>
          <p:cNvPr id="26" name="Pentagon 25"/>
          <p:cNvSpPr/>
          <p:nvPr/>
        </p:nvSpPr>
        <p:spPr bwMode="auto">
          <a:xfrm>
            <a:off x="426333" y="1527069"/>
            <a:ext cx="822286" cy="4743974"/>
          </a:xfrm>
          <a:prstGeom prst="homePlate">
            <a:avLst/>
          </a:prstGeom>
          <a:solidFill>
            <a:schemeClr val="accent2">
              <a:lumMod val="20000"/>
              <a:lumOff val="80000"/>
            </a:schemeClr>
          </a:solidFill>
          <a:ln w="12700" cap="sq" cmpd="sng" algn="ctr">
            <a:noFill/>
            <a:prstDash val="solid"/>
            <a:round/>
            <a:headEnd type="none" w="sm" len="sm"/>
            <a:tailEnd type="none" w="sm" len="sm"/>
          </a:ln>
          <a:effectLst/>
          <a:extLst/>
        </p:spPr>
        <p:txBody>
          <a:bodyPr vert="vert270" wrap="square" lIns="91440" tIns="45720" rIns="91440" bIns="45720" numCol="1" rtlCol="0" anchor="t" anchorCtr="0" compatLnSpc="1">
            <a:prstTxWarp prst="textNoShape">
              <a:avLst/>
            </a:prstTxWarp>
          </a:bodyPr>
          <a:lstStyle/>
          <a:p>
            <a:pPr algn="ctr"/>
            <a:r>
              <a:rPr lang="es-CL" sz="1800" dirty="0" smtClean="0">
                <a:ea typeface="Segoe UI" pitchFamily="34" charset="0"/>
                <a:cs typeface="Segoe UI" pitchFamily="34" charset="0"/>
              </a:rPr>
              <a:t>Suplementario al Marco Sectorial</a:t>
            </a:r>
            <a:endParaRPr lang="es-CL" sz="1800" dirty="0">
              <a:ea typeface="Segoe UI" pitchFamily="34" charset="0"/>
              <a:cs typeface="Segoe UI" pitchFamily="34" charset="0"/>
            </a:endParaRPr>
          </a:p>
        </p:txBody>
      </p:sp>
    </p:spTree>
    <p:extLst>
      <p:ext uri="{BB962C8B-B14F-4D97-AF65-F5344CB8AC3E}">
        <p14:creationId xmlns:p14="http://schemas.microsoft.com/office/powerpoint/2010/main" val="3167835879"/>
      </p:ext>
    </p:extLst>
  </p:cSld>
  <p:clrMapOvr>
    <a:masterClrMapping/>
  </p:clrMapOvr>
  <p:transition spd="slow">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s-CL" dirty="0" smtClean="0"/>
              <a:t>Lecciones intersectoriales de la Crisis Financiera del 2007</a:t>
            </a:r>
          </a:p>
          <a:p>
            <a:r>
              <a:rPr lang="es-CL" dirty="0" smtClean="0"/>
              <a:t>Introducción a los principios financieros de conglomerados</a:t>
            </a:r>
          </a:p>
          <a:p>
            <a:r>
              <a:rPr lang="es-CL" dirty="0" smtClean="0"/>
              <a:t>Elementos fundamentales de los principios de conglomerados financieros</a:t>
            </a:r>
          </a:p>
          <a:p>
            <a:r>
              <a:rPr lang="es-CL" dirty="0" smtClean="0"/>
              <a:t>Resumen</a:t>
            </a:r>
            <a:endParaRPr lang="es-CL" dirty="0"/>
          </a:p>
        </p:txBody>
      </p:sp>
      <p:sp>
        <p:nvSpPr>
          <p:cNvPr id="5" name="Slide Number Placeholder 3"/>
          <p:cNvSpPr>
            <a:spLocks noGrp="1"/>
          </p:cNvSpPr>
          <p:nvPr>
            <p:ph type="sldNum" sz="quarter" idx="10"/>
          </p:nvPr>
        </p:nvSpPr>
        <p:spPr/>
        <p:txBody>
          <a:bodyPr/>
          <a:lstStyle/>
          <a:p>
            <a:fld id="{FB4DC3FD-7796-4411-AFBF-8A0B061C9664}" type="slidenum">
              <a:rPr lang="en-GB"/>
              <a:pPr/>
              <a:t>2</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2</a:t>
            </a:fld>
            <a:endParaRPr lang="en-GB"/>
          </a:p>
        </p:txBody>
      </p:sp>
    </p:spTree>
    <p:extLst>
      <p:ext uri="{BB962C8B-B14F-4D97-AF65-F5344CB8AC3E}">
        <p14:creationId xmlns:p14="http://schemas.microsoft.com/office/powerpoint/2010/main" val="3141068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51203">
                                            <p:txEl>
                                              <p:pRg st="1" end="1"/>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2" end="2"/>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3" end="3"/>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0" end="0"/>
                                            </p:txEl>
                                          </p:spTgt>
                                        </p:tgtEl>
                                        <p:attrNameLst>
                                          <p:attrName>style.color</p:attrName>
                                        </p:attrNameLst>
                                      </p:cBhvr>
                                      <p:to>
                                        <a:srgbClr val="A5002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20</a:t>
            </a:fld>
            <a:endParaRPr lang="en-GB" dirty="0"/>
          </a:p>
        </p:txBody>
      </p:sp>
      <p:sp>
        <p:nvSpPr>
          <p:cNvPr id="3" name="Title 2"/>
          <p:cNvSpPr>
            <a:spLocks noGrp="1"/>
          </p:cNvSpPr>
          <p:nvPr>
            <p:ph type="title"/>
          </p:nvPr>
        </p:nvSpPr>
        <p:spPr/>
        <p:txBody>
          <a:bodyPr/>
          <a:lstStyle/>
          <a:p>
            <a:r>
              <a:rPr lang="es-CL" dirty="0" smtClean="0"/>
              <a:t>Condiciones Previas para una Supervisión Efectiva de Conglomerados</a:t>
            </a:r>
            <a:endParaRPr lang="es-CL" dirty="0"/>
          </a:p>
        </p:txBody>
      </p:sp>
      <p:sp>
        <p:nvSpPr>
          <p:cNvPr id="4" name="Text Placeholder 3"/>
          <p:cNvSpPr>
            <a:spLocks noGrp="1"/>
          </p:cNvSpPr>
          <p:nvPr>
            <p:ph type="body" sz="quarter" idx="11"/>
          </p:nvPr>
        </p:nvSpPr>
        <p:spPr>
          <a:xfrm>
            <a:off x="1043608" y="5517232"/>
            <a:ext cx="7488832" cy="648072"/>
          </a:xfrm>
        </p:spPr>
        <p:txBody>
          <a:bodyPr/>
          <a:lstStyle/>
          <a:p>
            <a:endParaRPr lang="en-GB" dirty="0"/>
          </a:p>
        </p:txBody>
      </p:sp>
      <p:graphicFrame>
        <p:nvGraphicFramePr>
          <p:cNvPr id="5" name="Diagram 4"/>
          <p:cNvGraphicFramePr/>
          <p:nvPr>
            <p:extLst>
              <p:ext uri="{D42A27DB-BD31-4B8C-83A1-F6EECF244321}">
                <p14:modId xmlns:p14="http://schemas.microsoft.com/office/powerpoint/2010/main" val="2333596594"/>
              </p:ext>
            </p:extLst>
          </p:nvPr>
        </p:nvGraphicFramePr>
        <p:xfrm>
          <a:off x="1043608" y="1700808"/>
          <a:ext cx="7488832"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419430"/>
      </p:ext>
    </p:extLst>
  </p:cSld>
  <p:clrMapOvr>
    <a:masterClrMapping/>
  </p:clrMapOvr>
  <p:transition spd="slow">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21</a:t>
            </a:fld>
            <a:endParaRPr lang="en-GB" dirty="0"/>
          </a:p>
        </p:txBody>
      </p:sp>
      <p:sp>
        <p:nvSpPr>
          <p:cNvPr id="3" name="Title 2"/>
          <p:cNvSpPr>
            <a:spLocks noGrp="1"/>
          </p:cNvSpPr>
          <p:nvPr>
            <p:ph type="title"/>
          </p:nvPr>
        </p:nvSpPr>
        <p:spPr/>
        <p:txBody>
          <a:bodyPr/>
          <a:lstStyle/>
          <a:p>
            <a:r>
              <a:rPr lang="es-CL" dirty="0" smtClean="0"/>
              <a:t>Una Pausa para Reflexionar – Relevancia de los Principios de Conglomerados</a:t>
            </a:r>
            <a:endParaRPr lang="es-CL" dirty="0"/>
          </a:p>
        </p:txBody>
      </p:sp>
      <p:sp>
        <p:nvSpPr>
          <p:cNvPr id="4" name="Text Placeholder 3"/>
          <p:cNvSpPr>
            <a:spLocks noGrp="1"/>
          </p:cNvSpPr>
          <p:nvPr>
            <p:ph type="body" sz="quarter" idx="11"/>
          </p:nvPr>
        </p:nvSpPr>
        <p:spPr/>
        <p:txBody>
          <a:bodyPr/>
          <a:lstStyle/>
          <a:p>
            <a:pPr marL="0" indent="0">
              <a:buNone/>
            </a:pPr>
            <a:r>
              <a:rPr lang="es-CL" dirty="0" smtClean="0"/>
              <a:t>Los Principios de Conglomerados son sólo relevantes para supervisores de grupos.</a:t>
            </a:r>
          </a:p>
          <a:p>
            <a:pPr marL="457200" indent="-457200">
              <a:buAutoNum type="alphaUcPeriod"/>
            </a:pPr>
            <a:r>
              <a:rPr lang="es-CL" dirty="0" smtClean="0"/>
              <a:t>Si</a:t>
            </a:r>
          </a:p>
          <a:p>
            <a:pPr marL="457200" indent="-457200">
              <a:buAutoNum type="alphaUcPeriod"/>
            </a:pPr>
            <a:r>
              <a:rPr lang="es-CL" dirty="0" smtClean="0"/>
              <a:t>No</a:t>
            </a:r>
          </a:p>
          <a:p>
            <a:pPr marL="457200" indent="-457200">
              <a:buAutoNum type="alphaUcPeriod"/>
            </a:pPr>
            <a:endParaRPr lang="en-GB" dirty="0">
              <a:solidFill>
                <a:schemeClr val="tx1"/>
              </a:solidFill>
            </a:endParaRPr>
          </a:p>
          <a:p>
            <a:pPr marL="0" indent="0">
              <a:buNone/>
            </a:pPr>
            <a:r>
              <a:rPr lang="es-CL" dirty="0" smtClean="0">
                <a:solidFill>
                  <a:schemeClr val="tx1"/>
                </a:solidFill>
              </a:rPr>
              <a:t>Aun cuando no sea un supervisor de grupos, los Principios de Conglomerados siguen siendo relevantes para ustedes en su calidad de supervisores anfitriones.</a:t>
            </a:r>
          </a:p>
          <a:p>
            <a:pPr marL="0" indent="0">
              <a:buNone/>
            </a:pPr>
            <a:endParaRPr lang="en-GB" dirty="0" smtClean="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4437112"/>
            <a:ext cx="10668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1829402"/>
      </p:ext>
    </p:extLst>
  </p:cSld>
  <p:clrMapOvr>
    <a:masterClrMapping/>
  </p:clrMapOvr>
  <p:transition spd="slow">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s-CL" dirty="0"/>
              <a:t>Lecciones </a:t>
            </a:r>
            <a:r>
              <a:rPr lang="es-CL" dirty="0" smtClean="0"/>
              <a:t>intersectoriales de </a:t>
            </a:r>
            <a:r>
              <a:rPr lang="es-CL" dirty="0"/>
              <a:t>la Crisis Financiera del 2007</a:t>
            </a:r>
          </a:p>
          <a:p>
            <a:r>
              <a:rPr lang="es-CL" dirty="0"/>
              <a:t>Introducción a los principios financieros de conglomerados</a:t>
            </a:r>
          </a:p>
          <a:p>
            <a:r>
              <a:rPr lang="es-CL" dirty="0"/>
              <a:t>Elementos </a:t>
            </a:r>
            <a:r>
              <a:rPr lang="es-CL" dirty="0" smtClean="0"/>
              <a:t>fundamentales </a:t>
            </a:r>
            <a:r>
              <a:rPr lang="es-CL" dirty="0"/>
              <a:t>de los principios de conglomerados financieros</a:t>
            </a:r>
          </a:p>
          <a:p>
            <a:r>
              <a:rPr lang="es-CL" dirty="0"/>
              <a:t>Resumen</a:t>
            </a:r>
          </a:p>
        </p:txBody>
      </p:sp>
      <p:sp>
        <p:nvSpPr>
          <p:cNvPr id="5" name="Slide Number Placeholder 3"/>
          <p:cNvSpPr>
            <a:spLocks noGrp="1"/>
          </p:cNvSpPr>
          <p:nvPr>
            <p:ph type="sldNum" sz="quarter" idx="10"/>
          </p:nvPr>
        </p:nvSpPr>
        <p:spPr/>
        <p:txBody>
          <a:bodyPr/>
          <a:lstStyle/>
          <a:p>
            <a:fld id="{FB4DC3FD-7796-4411-AFBF-8A0B061C9664}" type="slidenum">
              <a:rPr lang="en-GB"/>
              <a:pPr/>
              <a:t>22</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22</a:t>
            </a:fld>
            <a:endParaRPr lang="en-GB"/>
          </a:p>
        </p:txBody>
      </p:sp>
    </p:spTree>
    <p:extLst>
      <p:ext uri="{BB962C8B-B14F-4D97-AF65-F5344CB8AC3E}">
        <p14:creationId xmlns:p14="http://schemas.microsoft.com/office/powerpoint/2010/main" val="275908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500" fill="hold"/>
                                        <p:tgtEl>
                                          <p:spTgt spid="51203">
                                            <p:txEl>
                                              <p:pRg st="0" end="0"/>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1" end="1"/>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2" end="2"/>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3" end="3"/>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Áreas Claves </a:t>
            </a:r>
            <a:r>
              <a:rPr lang="es-CL" dirty="0"/>
              <a:t>de Supervisión </a:t>
            </a:r>
            <a:r>
              <a:rPr lang="es-CL" dirty="0" smtClean="0"/>
              <a:t>de Conglomerados </a:t>
            </a:r>
            <a:endParaRPr lang="es-CL"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23</a:t>
            </a:fld>
            <a:endParaRPr lang="en-GB"/>
          </a:p>
        </p:txBody>
      </p:sp>
      <p:graphicFrame>
        <p:nvGraphicFramePr>
          <p:cNvPr id="5" name="Diagram 4"/>
          <p:cNvGraphicFramePr/>
          <p:nvPr>
            <p:extLst>
              <p:ext uri="{D42A27DB-BD31-4B8C-83A1-F6EECF244321}">
                <p14:modId xmlns:p14="http://schemas.microsoft.com/office/powerpoint/2010/main" val="1371295326"/>
              </p:ext>
            </p:extLst>
          </p:nvPr>
        </p:nvGraphicFramePr>
        <p:xfrm>
          <a:off x="1547664" y="1484784"/>
          <a:ext cx="6792416"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3582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Autoridad Legal y Poderes de Supervisión</a:t>
            </a:r>
            <a:endParaRPr lang="es-CL"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24</a:t>
            </a:fld>
            <a:endParaRPr lang="en-GB"/>
          </a:p>
        </p:txBody>
      </p:sp>
      <p:graphicFrame>
        <p:nvGraphicFramePr>
          <p:cNvPr id="6" name="Diagram 5"/>
          <p:cNvGraphicFramePr/>
          <p:nvPr>
            <p:extLst>
              <p:ext uri="{D42A27DB-BD31-4B8C-83A1-F6EECF244321}">
                <p14:modId xmlns:p14="http://schemas.microsoft.com/office/powerpoint/2010/main" val="1254591703"/>
              </p:ext>
            </p:extLst>
          </p:nvPr>
        </p:nvGraphicFramePr>
        <p:xfrm>
          <a:off x="1043608" y="1628800"/>
          <a:ext cx="7560840"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56420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836712"/>
            <a:ext cx="7473951" cy="466725"/>
          </a:xfrm>
        </p:spPr>
        <p:txBody>
          <a:bodyPr/>
          <a:lstStyle/>
          <a:p>
            <a:r>
              <a:rPr lang="es-CL" dirty="0" smtClean="0"/>
              <a:t>Estructura de Supervisión y Gobierno</a:t>
            </a:r>
            <a:endParaRPr lang="es-CL"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25</a:t>
            </a:fld>
            <a:endParaRPr lang="en-GB"/>
          </a:p>
        </p:txBody>
      </p:sp>
      <p:graphicFrame>
        <p:nvGraphicFramePr>
          <p:cNvPr id="5" name="Diagram 4"/>
          <p:cNvGraphicFramePr/>
          <p:nvPr>
            <p:extLst>
              <p:ext uri="{D42A27DB-BD31-4B8C-83A1-F6EECF244321}">
                <p14:modId xmlns:p14="http://schemas.microsoft.com/office/powerpoint/2010/main" val="3385954191"/>
              </p:ext>
            </p:extLst>
          </p:nvPr>
        </p:nvGraphicFramePr>
        <p:xfrm>
          <a:off x="899592" y="1268760"/>
          <a:ext cx="756084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2687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Supervisor a Nivel de Grupo</a:t>
            </a:r>
            <a:endParaRPr lang="es-CL"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26</a:t>
            </a:fld>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9631451"/>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6297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76672"/>
            <a:ext cx="7473951" cy="466725"/>
          </a:xfrm>
        </p:spPr>
        <p:txBody>
          <a:bodyPr/>
          <a:lstStyle/>
          <a:p>
            <a:r>
              <a:rPr lang="es-CL" dirty="0" smtClean="0"/>
              <a:t>Una Pausa para Reflexionar – Intercambio de Información</a:t>
            </a:r>
            <a:endParaRPr lang="es-CL" dirty="0"/>
          </a:p>
        </p:txBody>
      </p:sp>
      <p:sp>
        <p:nvSpPr>
          <p:cNvPr id="3" name="Content Placeholder 2"/>
          <p:cNvSpPr>
            <a:spLocks noGrp="1"/>
          </p:cNvSpPr>
          <p:nvPr>
            <p:ph idx="1"/>
          </p:nvPr>
        </p:nvSpPr>
        <p:spPr>
          <a:xfrm>
            <a:off x="1043608" y="1341661"/>
            <a:ext cx="7497763" cy="4319587"/>
          </a:xfrm>
        </p:spPr>
        <p:txBody>
          <a:bodyPr/>
          <a:lstStyle/>
          <a:p>
            <a:pPr marL="0" indent="0">
              <a:buNone/>
            </a:pPr>
            <a:r>
              <a:rPr lang="es-CL" dirty="0" smtClean="0"/>
              <a:t>El banco ABC es un banco internacionalmente activo. El 20% de las hipotecas que subscribe corresponde a propiedades en </a:t>
            </a:r>
            <a:r>
              <a:rPr lang="es-CL" dirty="0" err="1" smtClean="0"/>
              <a:t>Faraway</a:t>
            </a:r>
            <a:r>
              <a:rPr lang="es-CL" dirty="0" smtClean="0"/>
              <a:t> </a:t>
            </a:r>
            <a:r>
              <a:rPr lang="es-CL" dirty="0" err="1" smtClean="0"/>
              <a:t>Land</a:t>
            </a:r>
            <a:r>
              <a:rPr lang="es-CL" dirty="0" smtClean="0"/>
              <a:t>. ¿Es esto un riesgo de concentración para ABC?</a:t>
            </a:r>
          </a:p>
          <a:p>
            <a:pPr marL="0" indent="0">
              <a:buNone/>
            </a:pPr>
            <a:r>
              <a:rPr lang="es-CL" dirty="0" smtClean="0">
                <a:solidFill>
                  <a:srgbClr val="A60000"/>
                </a:solidFill>
              </a:rPr>
              <a:t>A. Si 		B. No</a:t>
            </a:r>
          </a:p>
          <a:p>
            <a:pPr marL="0" indent="0">
              <a:buNone/>
            </a:pPr>
            <a:r>
              <a:rPr lang="es-CL" dirty="0" smtClean="0"/>
              <a:t>La compañía de seguros 123 es una </a:t>
            </a:r>
            <a:r>
              <a:rPr lang="es-CL" dirty="0"/>
              <a:t>aseguradora internacionalmente </a:t>
            </a:r>
            <a:r>
              <a:rPr lang="es-CL" dirty="0" smtClean="0"/>
              <a:t>activa. El 30% de su portafolio de seguros de propiedades corresponde a propiedades ubicadas en </a:t>
            </a:r>
            <a:r>
              <a:rPr lang="es-CL" dirty="0" err="1" smtClean="0"/>
              <a:t>Faraway</a:t>
            </a:r>
            <a:r>
              <a:rPr lang="es-CL" dirty="0" smtClean="0"/>
              <a:t> </a:t>
            </a:r>
            <a:r>
              <a:rPr lang="es-CL" dirty="0" err="1" smtClean="0"/>
              <a:t>Land</a:t>
            </a:r>
            <a:r>
              <a:rPr lang="es-CL" dirty="0"/>
              <a:t>. </a:t>
            </a:r>
            <a:r>
              <a:rPr lang="es-CL" dirty="0" smtClean="0"/>
              <a:t>¿Es esto un riesgo </a:t>
            </a:r>
            <a:r>
              <a:rPr lang="es-CL" dirty="0"/>
              <a:t>de </a:t>
            </a:r>
            <a:r>
              <a:rPr lang="es-CL" dirty="0" smtClean="0"/>
              <a:t>concentración para 123?</a:t>
            </a:r>
          </a:p>
          <a:p>
            <a:pPr marL="0" indent="0">
              <a:buNone/>
            </a:pPr>
            <a:r>
              <a:rPr lang="es-CL" dirty="0" smtClean="0">
                <a:solidFill>
                  <a:srgbClr val="A60000"/>
                </a:solidFill>
              </a:rPr>
              <a:t>A. Si		B. No</a:t>
            </a:r>
          </a:p>
          <a:p>
            <a:pPr marL="0" indent="0">
              <a:buNone/>
            </a:pPr>
            <a:r>
              <a:rPr lang="es-CL" dirty="0" smtClean="0">
                <a:solidFill>
                  <a:schemeClr val="tx1"/>
                </a:solidFill>
              </a:rPr>
              <a:t>Si ABC y 123 son parte del mismo conglomerado financiero, la concentración de riesgo combinada sería significativa. Un huracán en </a:t>
            </a:r>
            <a:r>
              <a:rPr lang="es-CL" dirty="0" err="1" smtClean="0">
                <a:solidFill>
                  <a:schemeClr val="tx1"/>
                </a:solidFill>
              </a:rPr>
              <a:t>Faraway</a:t>
            </a:r>
            <a:r>
              <a:rPr lang="es-CL" dirty="0" smtClean="0">
                <a:solidFill>
                  <a:schemeClr val="tx1"/>
                </a:solidFill>
              </a:rPr>
              <a:t> </a:t>
            </a:r>
            <a:r>
              <a:rPr lang="es-CL" dirty="0" err="1" smtClean="0">
                <a:solidFill>
                  <a:schemeClr val="tx1"/>
                </a:solidFill>
              </a:rPr>
              <a:t>Land</a:t>
            </a:r>
            <a:r>
              <a:rPr lang="es-CL" dirty="0" smtClean="0">
                <a:solidFill>
                  <a:schemeClr val="tx1"/>
                </a:solidFill>
              </a:rPr>
              <a:t> afectaría tanto al banco como a la aseguradora. Pero la sola supervisión local no permitiría detectar esto</a:t>
            </a:r>
            <a:r>
              <a:rPr lang="en-GB" dirty="0" smtClean="0">
                <a:solidFill>
                  <a:schemeClr val="tx1"/>
                </a:solidFill>
              </a:rPr>
              <a:t>. </a:t>
            </a:r>
            <a:endParaRPr lang="en-GB" dirty="0">
              <a:solidFill>
                <a:schemeClr val="tx1"/>
              </a:solidFill>
            </a:endParaRPr>
          </a:p>
        </p:txBody>
      </p:sp>
      <p:sp>
        <p:nvSpPr>
          <p:cNvPr id="4" name="Slide Number Placeholder 3"/>
          <p:cNvSpPr>
            <a:spLocks noGrp="1"/>
          </p:cNvSpPr>
          <p:nvPr>
            <p:ph type="sldNum" sz="quarter" idx="10"/>
          </p:nvPr>
        </p:nvSpPr>
        <p:spPr/>
        <p:txBody>
          <a:bodyPr/>
          <a:lstStyle/>
          <a:p>
            <a:fld id="{6B1D3BC5-7DA2-4822-A380-449FC5420CAB}" type="slidenum">
              <a:rPr lang="en-GB" smtClean="0"/>
              <a:pPr/>
              <a:t>27</a:t>
            </a:fld>
            <a:endParaRPr lang="en-GB"/>
          </a:p>
        </p:txBody>
      </p:sp>
    </p:spTree>
    <p:extLst>
      <p:ext uri="{BB962C8B-B14F-4D97-AF65-F5344CB8AC3E}">
        <p14:creationId xmlns:p14="http://schemas.microsoft.com/office/powerpoint/2010/main" val="41734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9" y="836614"/>
            <a:ext cx="7633467" cy="466725"/>
          </a:xfrm>
        </p:spPr>
        <p:txBody>
          <a:bodyPr/>
          <a:lstStyle/>
          <a:p>
            <a:r>
              <a:rPr lang="es-CL" dirty="0" smtClean="0"/>
              <a:t>Regulación y Supervisión</a:t>
            </a:r>
            <a:endParaRPr lang="es-CL" dirty="0"/>
          </a:p>
        </p:txBody>
      </p:sp>
      <p:sp>
        <p:nvSpPr>
          <p:cNvPr id="4" name="Slide Number Placeholder 3"/>
          <p:cNvSpPr>
            <a:spLocks noGrp="1"/>
          </p:cNvSpPr>
          <p:nvPr>
            <p:ph type="sldNum" sz="quarter" idx="10"/>
          </p:nvPr>
        </p:nvSpPr>
        <p:spPr/>
        <p:txBody>
          <a:bodyPr/>
          <a:lstStyle/>
          <a:p>
            <a:fld id="{6B1D3BC5-7DA2-4822-A380-449FC5420CAB}" type="slidenum">
              <a:rPr lang="en-GB" smtClean="0"/>
              <a:pPr/>
              <a:t>28</a:t>
            </a:fld>
            <a:endParaRPr lang="en-GB"/>
          </a:p>
        </p:txBody>
      </p:sp>
      <p:grpSp>
        <p:nvGrpSpPr>
          <p:cNvPr id="6" name="Group 5"/>
          <p:cNvGrpSpPr/>
          <p:nvPr/>
        </p:nvGrpSpPr>
        <p:grpSpPr>
          <a:xfrm>
            <a:off x="899592" y="1562704"/>
            <a:ext cx="7636668" cy="4524680"/>
            <a:chOff x="899592" y="1562704"/>
            <a:chExt cx="7636668" cy="4524680"/>
          </a:xfrm>
        </p:grpSpPr>
        <p:sp>
          <p:nvSpPr>
            <p:cNvPr id="7" name="Freeform 6"/>
            <p:cNvSpPr/>
            <p:nvPr/>
          </p:nvSpPr>
          <p:spPr>
            <a:xfrm>
              <a:off x="899592" y="157970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s-CL" sz="1400" b="1" kern="1200" dirty="0" smtClean="0"/>
                <a:t>Estándares Prudenciales</a:t>
              </a:r>
              <a:endParaRPr lang="es-CL" sz="1400" b="1" kern="1200" dirty="0"/>
            </a:p>
          </p:txBody>
        </p:sp>
        <p:sp>
          <p:nvSpPr>
            <p:cNvPr id="8" name="Freeform 7"/>
            <p:cNvSpPr/>
            <p:nvPr/>
          </p:nvSpPr>
          <p:spPr>
            <a:xfrm>
              <a:off x="2339753" y="1562704"/>
              <a:ext cx="6192686" cy="1290232"/>
            </a:xfrm>
            <a:custGeom>
              <a:avLst/>
              <a:gdLst>
                <a:gd name="connsiteX0" fmla="*/ 175882 w 1055273"/>
                <a:gd name="connsiteY0" fmla="*/ 0 h 6533023"/>
                <a:gd name="connsiteX1" fmla="*/ 879391 w 1055273"/>
                <a:gd name="connsiteY1" fmla="*/ 0 h 6533023"/>
                <a:gd name="connsiteX2" fmla="*/ 1055273 w 1055273"/>
                <a:gd name="connsiteY2" fmla="*/ 175882 h 6533023"/>
                <a:gd name="connsiteX3" fmla="*/ 1055273 w 1055273"/>
                <a:gd name="connsiteY3" fmla="*/ 6533023 h 6533023"/>
                <a:gd name="connsiteX4" fmla="*/ 1055273 w 1055273"/>
                <a:gd name="connsiteY4" fmla="*/ 6533023 h 6533023"/>
                <a:gd name="connsiteX5" fmla="*/ 0 w 1055273"/>
                <a:gd name="connsiteY5" fmla="*/ 6533023 h 6533023"/>
                <a:gd name="connsiteX6" fmla="*/ 0 w 1055273"/>
                <a:gd name="connsiteY6" fmla="*/ 6533023 h 6533023"/>
                <a:gd name="connsiteX7" fmla="*/ 0 w 1055273"/>
                <a:gd name="connsiteY7" fmla="*/ 175882 h 6533023"/>
                <a:gd name="connsiteX8" fmla="*/ 175882 w 1055273"/>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273" h="6533023">
                  <a:moveTo>
                    <a:pt x="1055273" y="1088859"/>
                  </a:moveTo>
                  <a:lnTo>
                    <a:pt x="1055273" y="5444164"/>
                  </a:lnTo>
                  <a:cubicBezTo>
                    <a:pt x="1055273" y="6045523"/>
                    <a:pt x="1042553" y="6533020"/>
                    <a:pt x="1026863" y="6533020"/>
                  </a:cubicBezTo>
                  <a:lnTo>
                    <a:pt x="0" y="6533020"/>
                  </a:lnTo>
                  <a:lnTo>
                    <a:pt x="0" y="6533020"/>
                  </a:lnTo>
                  <a:lnTo>
                    <a:pt x="0" y="3"/>
                  </a:lnTo>
                  <a:lnTo>
                    <a:pt x="0" y="3"/>
                  </a:lnTo>
                  <a:lnTo>
                    <a:pt x="1026863" y="3"/>
                  </a:lnTo>
                  <a:cubicBezTo>
                    <a:pt x="1042553" y="3"/>
                    <a:pt x="1055273" y="487500"/>
                    <a:pt x="1055273" y="1088859"/>
                  </a:cubicBez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60404" rIns="60404" bIns="60404"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t>Establecer y mantener un mínimo exhaustivo de estándares prudenciales basados en riesgo</a:t>
              </a:r>
            </a:p>
            <a:p>
              <a:pPr marL="114300" lvl="1" indent="-114300" algn="l" defTabSz="622300">
                <a:lnSpc>
                  <a:spcPct val="90000"/>
                </a:lnSpc>
                <a:spcBef>
                  <a:spcPct val="0"/>
                </a:spcBef>
                <a:spcAft>
                  <a:spcPct val="15000"/>
                </a:spcAft>
                <a:buChar char="••"/>
              </a:pPr>
              <a:r>
                <a:rPr lang="es-CL" sz="1400" kern="1200" dirty="0" smtClean="0"/>
                <a:t>Enfrentar múltiples engranajes, riesgo de concentración, contagio, conflictos de interés, </a:t>
              </a:r>
              <a:r>
                <a:rPr lang="es-CL" sz="1400" kern="1200" dirty="0" err="1" smtClean="0"/>
                <a:t>ITEs</a:t>
              </a:r>
              <a:endParaRPr lang="es-CL" sz="1400" kern="1200" dirty="0" smtClean="0"/>
            </a:p>
            <a:p>
              <a:pPr marL="114300" lvl="1" indent="-114300" algn="l" defTabSz="622300">
                <a:lnSpc>
                  <a:spcPct val="90000"/>
                </a:lnSpc>
                <a:spcBef>
                  <a:spcPct val="0"/>
                </a:spcBef>
                <a:spcAft>
                  <a:spcPct val="15000"/>
                </a:spcAft>
                <a:buChar char="••"/>
              </a:pPr>
              <a:r>
                <a:rPr lang="es-CL" sz="1400" kern="1200" dirty="0" smtClean="0"/>
                <a:t>Difusión pública – financiera, gobierno, gestión de riesgo</a:t>
              </a:r>
            </a:p>
            <a:p>
              <a:pPr marL="114300" lvl="1" indent="-114300" algn="l" defTabSz="622300">
                <a:lnSpc>
                  <a:spcPct val="90000"/>
                </a:lnSpc>
                <a:spcBef>
                  <a:spcPct val="0"/>
                </a:spcBef>
                <a:spcAft>
                  <a:spcPct val="15000"/>
                </a:spcAft>
                <a:buChar char="••"/>
              </a:pPr>
              <a:r>
                <a:rPr lang="es-CL" sz="1400" kern="1200" dirty="0" smtClean="0"/>
                <a:t>Aplicación clara – cabeza del conglomerado/otras entidades</a:t>
              </a:r>
              <a:endParaRPr lang="es-CL" sz="1400" kern="1200" dirty="0"/>
            </a:p>
          </p:txBody>
        </p:sp>
        <p:sp>
          <p:nvSpPr>
            <p:cNvPr id="9" name="Freeform 8"/>
            <p:cNvSpPr/>
            <p:nvPr/>
          </p:nvSpPr>
          <p:spPr>
            <a:xfrm>
              <a:off x="899592" y="313055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s-CL" sz="1400" b="1" kern="1200" dirty="0" smtClean="0"/>
                <a:t>Monitoreo y Supervisión</a:t>
              </a:r>
              <a:endParaRPr lang="es-CL" sz="1400" b="1" kern="1200" dirty="0"/>
            </a:p>
          </p:txBody>
        </p:sp>
        <p:sp>
          <p:nvSpPr>
            <p:cNvPr id="10" name="Freeform 9"/>
            <p:cNvSpPr/>
            <p:nvPr/>
          </p:nvSpPr>
          <p:spPr>
            <a:xfrm>
              <a:off x="2339753" y="3044451"/>
              <a:ext cx="6192687" cy="1392661"/>
            </a:xfrm>
            <a:custGeom>
              <a:avLst/>
              <a:gdLst>
                <a:gd name="connsiteX0" fmla="*/ 225372 w 1352202"/>
                <a:gd name="connsiteY0" fmla="*/ 0 h 6533023"/>
                <a:gd name="connsiteX1" fmla="*/ 1126830 w 1352202"/>
                <a:gd name="connsiteY1" fmla="*/ 0 h 6533023"/>
                <a:gd name="connsiteX2" fmla="*/ 1352202 w 1352202"/>
                <a:gd name="connsiteY2" fmla="*/ 225372 h 6533023"/>
                <a:gd name="connsiteX3" fmla="*/ 1352202 w 1352202"/>
                <a:gd name="connsiteY3" fmla="*/ 6533023 h 6533023"/>
                <a:gd name="connsiteX4" fmla="*/ 1352202 w 1352202"/>
                <a:gd name="connsiteY4" fmla="*/ 6533023 h 6533023"/>
                <a:gd name="connsiteX5" fmla="*/ 0 w 1352202"/>
                <a:gd name="connsiteY5" fmla="*/ 6533023 h 6533023"/>
                <a:gd name="connsiteX6" fmla="*/ 0 w 1352202"/>
                <a:gd name="connsiteY6" fmla="*/ 6533023 h 6533023"/>
                <a:gd name="connsiteX7" fmla="*/ 0 w 1352202"/>
                <a:gd name="connsiteY7" fmla="*/ 225372 h 6533023"/>
                <a:gd name="connsiteX8" fmla="*/ 225372 w 1352202"/>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2202" h="6533023">
                  <a:moveTo>
                    <a:pt x="1352202" y="1088863"/>
                  </a:moveTo>
                  <a:lnTo>
                    <a:pt x="1352202" y="5444160"/>
                  </a:lnTo>
                  <a:cubicBezTo>
                    <a:pt x="1352202" y="6045523"/>
                    <a:pt x="1331317" y="6533021"/>
                    <a:pt x="1305555" y="6533021"/>
                  </a:cubicBezTo>
                  <a:lnTo>
                    <a:pt x="0" y="6533021"/>
                  </a:lnTo>
                  <a:lnTo>
                    <a:pt x="0" y="6533021"/>
                  </a:lnTo>
                  <a:lnTo>
                    <a:pt x="0" y="2"/>
                  </a:lnTo>
                  <a:lnTo>
                    <a:pt x="0" y="2"/>
                  </a:lnTo>
                  <a:lnTo>
                    <a:pt x="1305555" y="2"/>
                  </a:lnTo>
                  <a:cubicBezTo>
                    <a:pt x="1331317" y="2"/>
                    <a:pt x="1352202" y="487500"/>
                    <a:pt x="1352202" y="1088863"/>
                  </a:cubicBez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74899" rIns="74899" bIns="74900" numCol="1" spcCol="1270" anchor="ctr" anchorCtr="0">
              <a:noAutofit/>
            </a:bodyPr>
            <a:lstStyle/>
            <a:p>
              <a:pPr marL="114300" lvl="1" indent="-114300" algn="l" defTabSz="622300">
                <a:lnSpc>
                  <a:spcPct val="90000"/>
                </a:lnSpc>
                <a:spcBef>
                  <a:spcPct val="0"/>
                </a:spcBef>
                <a:spcAft>
                  <a:spcPct val="15000"/>
                </a:spcAft>
                <a:buChar char="••"/>
              </a:pPr>
              <a:r>
                <a:rPr lang="es-CL" sz="1400" kern="1200" dirty="0" smtClean="0"/>
                <a:t>Recoger y evaluar información relevante del conglomerado financiero incluyendo las entidades no reguladas </a:t>
              </a:r>
            </a:p>
            <a:p>
              <a:pPr marL="114300" lvl="1" indent="-114300" defTabSz="622300">
                <a:lnSpc>
                  <a:spcPct val="90000"/>
                </a:lnSpc>
                <a:spcAft>
                  <a:spcPct val="15000"/>
                </a:spcAft>
                <a:buChar char="••"/>
              </a:pPr>
              <a:r>
                <a:rPr lang="es-CL" sz="1400" kern="1200" dirty="0" smtClean="0"/>
                <a:t>Participar con el directorio y la alta gerencia de la </a:t>
              </a:r>
              <a:r>
                <a:rPr lang="es-CL" sz="1400" dirty="0"/>
                <a:t>cabeza del conglomerado financiero </a:t>
              </a:r>
              <a:r>
                <a:rPr lang="es-CL" sz="1400" kern="1200" dirty="0" smtClean="0"/>
                <a:t>y matriz final – conductores de la estrategia</a:t>
              </a:r>
            </a:p>
            <a:p>
              <a:pPr marL="114300" lvl="1" indent="-114300" algn="l" defTabSz="622300">
                <a:lnSpc>
                  <a:spcPct val="90000"/>
                </a:lnSpc>
                <a:spcBef>
                  <a:spcPct val="0"/>
                </a:spcBef>
                <a:spcAft>
                  <a:spcPct val="15000"/>
                </a:spcAft>
                <a:buChar char="••"/>
              </a:pPr>
              <a:r>
                <a:rPr lang="es-CL" sz="1400" kern="1200" dirty="0" smtClean="0"/>
                <a:t>Supervisión in y extra situ – evaluar cumplimiento y controles, verificar la información</a:t>
              </a:r>
              <a:endParaRPr lang="es-CL" sz="1400" kern="1200" dirty="0"/>
            </a:p>
          </p:txBody>
        </p:sp>
        <p:sp>
          <p:nvSpPr>
            <p:cNvPr id="11" name="Freeform 10"/>
            <p:cNvSpPr/>
            <p:nvPr/>
          </p:nvSpPr>
          <p:spPr>
            <a:xfrm>
              <a:off x="899592" y="4516206"/>
              <a:ext cx="1368152" cy="1571178"/>
            </a:xfrm>
            <a:custGeom>
              <a:avLst/>
              <a:gdLst>
                <a:gd name="connsiteX0" fmla="*/ 0 w 1571177"/>
                <a:gd name="connsiteY0" fmla="*/ 0 h 1099824"/>
                <a:gd name="connsiteX1" fmla="*/ 1021265 w 1571177"/>
                <a:gd name="connsiteY1" fmla="*/ 0 h 1099824"/>
                <a:gd name="connsiteX2" fmla="*/ 1571177 w 1571177"/>
                <a:gd name="connsiteY2" fmla="*/ 549912 h 1099824"/>
                <a:gd name="connsiteX3" fmla="*/ 1021265 w 1571177"/>
                <a:gd name="connsiteY3" fmla="*/ 1099824 h 1099824"/>
                <a:gd name="connsiteX4" fmla="*/ 0 w 1571177"/>
                <a:gd name="connsiteY4" fmla="*/ 1099824 h 1099824"/>
                <a:gd name="connsiteX5" fmla="*/ 549912 w 1571177"/>
                <a:gd name="connsiteY5" fmla="*/ 549912 h 1099824"/>
                <a:gd name="connsiteX6" fmla="*/ 0 w 1571177"/>
                <a:gd name="connsiteY6" fmla="*/ 0 h 10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1177" h="1099824">
                  <a:moveTo>
                    <a:pt x="1571176" y="0"/>
                  </a:moveTo>
                  <a:lnTo>
                    <a:pt x="1571176" y="714885"/>
                  </a:lnTo>
                  <a:lnTo>
                    <a:pt x="785589" y="1099824"/>
                  </a:lnTo>
                  <a:lnTo>
                    <a:pt x="1" y="714885"/>
                  </a:lnTo>
                  <a:lnTo>
                    <a:pt x="1" y="0"/>
                  </a:lnTo>
                  <a:lnTo>
                    <a:pt x="785589" y="384939"/>
                  </a:lnTo>
                  <a:lnTo>
                    <a:pt x="1571176"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891" tIns="558802" rIns="8890" bIns="558803" numCol="1" spcCol="1270" anchor="ctr" anchorCtr="0">
              <a:noAutofit/>
            </a:bodyPr>
            <a:lstStyle/>
            <a:p>
              <a:pPr lvl="0" algn="ctr" defTabSz="622300">
                <a:lnSpc>
                  <a:spcPct val="90000"/>
                </a:lnSpc>
                <a:spcBef>
                  <a:spcPct val="0"/>
                </a:spcBef>
                <a:spcAft>
                  <a:spcPct val="35000"/>
                </a:spcAft>
              </a:pPr>
              <a:r>
                <a:rPr lang="es-CL" sz="1400" b="1" kern="1200" dirty="0" smtClean="0"/>
                <a:t>Herramientas de Supervisión</a:t>
              </a:r>
              <a:endParaRPr lang="es-CL" sz="1400" b="1" kern="1200" dirty="0"/>
            </a:p>
          </p:txBody>
        </p:sp>
        <p:sp>
          <p:nvSpPr>
            <p:cNvPr id="12" name="Freeform 11"/>
            <p:cNvSpPr/>
            <p:nvPr/>
          </p:nvSpPr>
          <p:spPr>
            <a:xfrm>
              <a:off x="2343573" y="4581128"/>
              <a:ext cx="6192687" cy="982059"/>
            </a:xfrm>
            <a:custGeom>
              <a:avLst/>
              <a:gdLst>
                <a:gd name="connsiteX0" fmla="*/ 139889 w 839316"/>
                <a:gd name="connsiteY0" fmla="*/ 0 h 6533023"/>
                <a:gd name="connsiteX1" fmla="*/ 699427 w 839316"/>
                <a:gd name="connsiteY1" fmla="*/ 0 h 6533023"/>
                <a:gd name="connsiteX2" fmla="*/ 839316 w 839316"/>
                <a:gd name="connsiteY2" fmla="*/ 139889 h 6533023"/>
                <a:gd name="connsiteX3" fmla="*/ 839316 w 839316"/>
                <a:gd name="connsiteY3" fmla="*/ 6533023 h 6533023"/>
                <a:gd name="connsiteX4" fmla="*/ 839316 w 839316"/>
                <a:gd name="connsiteY4" fmla="*/ 6533023 h 6533023"/>
                <a:gd name="connsiteX5" fmla="*/ 0 w 839316"/>
                <a:gd name="connsiteY5" fmla="*/ 6533023 h 6533023"/>
                <a:gd name="connsiteX6" fmla="*/ 0 w 839316"/>
                <a:gd name="connsiteY6" fmla="*/ 6533023 h 6533023"/>
                <a:gd name="connsiteX7" fmla="*/ 0 w 839316"/>
                <a:gd name="connsiteY7" fmla="*/ 139889 h 6533023"/>
                <a:gd name="connsiteX8" fmla="*/ 139889 w 839316"/>
                <a:gd name="connsiteY8" fmla="*/ 0 h 653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9316" h="6533023">
                  <a:moveTo>
                    <a:pt x="839316" y="1088863"/>
                  </a:moveTo>
                  <a:lnTo>
                    <a:pt x="839316" y="5444160"/>
                  </a:lnTo>
                  <a:cubicBezTo>
                    <a:pt x="839316" y="6045524"/>
                    <a:pt x="831270" y="6533019"/>
                    <a:pt x="821344" y="6533019"/>
                  </a:cubicBezTo>
                  <a:lnTo>
                    <a:pt x="0" y="6533019"/>
                  </a:lnTo>
                  <a:lnTo>
                    <a:pt x="0" y="6533019"/>
                  </a:lnTo>
                  <a:lnTo>
                    <a:pt x="0" y="4"/>
                  </a:lnTo>
                  <a:lnTo>
                    <a:pt x="0" y="4"/>
                  </a:lnTo>
                  <a:lnTo>
                    <a:pt x="821344" y="4"/>
                  </a:lnTo>
                  <a:cubicBezTo>
                    <a:pt x="831270" y="4"/>
                    <a:pt x="839316" y="487499"/>
                    <a:pt x="839316" y="1088863"/>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9" tIns="49862" rIns="49862" bIns="49863" numCol="1" spcCol="1270" anchor="ctr" anchorCtr="0">
              <a:noAutofit/>
            </a:bodyPr>
            <a:lstStyle/>
            <a:p>
              <a:pPr marL="114300" lvl="1" indent="-114300" algn="l" defTabSz="622300">
                <a:lnSpc>
                  <a:spcPct val="90000"/>
                </a:lnSpc>
                <a:spcBef>
                  <a:spcPct val="0"/>
                </a:spcBef>
                <a:spcAft>
                  <a:spcPct val="15000"/>
                </a:spcAft>
                <a:buChar char="••"/>
              </a:pPr>
              <a:r>
                <a:rPr lang="es-CL" sz="1400" dirty="0" smtClean="0"/>
                <a:t>Forzar</a:t>
              </a:r>
              <a:r>
                <a:rPr lang="es-CL" sz="1400" kern="1200" dirty="0" smtClean="0"/>
                <a:t> las acciones correctivas oportunamente – habilidad y voluntad</a:t>
              </a:r>
            </a:p>
            <a:p>
              <a:pPr marL="114300" lvl="1" indent="-114300" defTabSz="622300">
                <a:lnSpc>
                  <a:spcPct val="90000"/>
                </a:lnSpc>
                <a:spcAft>
                  <a:spcPct val="15000"/>
                </a:spcAft>
                <a:buChar char="••"/>
              </a:pPr>
              <a:r>
                <a:rPr lang="es-CL" sz="1400" dirty="0"/>
                <a:t>Exigir el cumplimiento </a:t>
              </a:r>
              <a:r>
                <a:rPr lang="es-CL" sz="1400" dirty="0" smtClean="0"/>
                <a:t>con </a:t>
              </a:r>
              <a:r>
                <a:rPr lang="es-CL" sz="1400" dirty="0"/>
                <a:t>las normas prudenciales </a:t>
              </a:r>
              <a:r>
                <a:rPr lang="es-CL" sz="1400" kern="1200" dirty="0" smtClean="0"/>
                <a:t>– restricciones de dividendo, limitar crecimiento</a:t>
              </a:r>
              <a:endParaRPr lang="es-CL" sz="1400" kern="1200" dirty="0"/>
            </a:p>
          </p:txBody>
        </p:sp>
      </p:grpSp>
    </p:spTree>
    <p:extLst>
      <p:ext uri="{BB962C8B-B14F-4D97-AF65-F5344CB8AC3E}">
        <p14:creationId xmlns:p14="http://schemas.microsoft.com/office/powerpoint/2010/main" val="306477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El Buen Gobierno Corporativo</a:t>
            </a:r>
            <a:endParaRPr lang="es-CL"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7018093"/>
              </p:ext>
            </p:extLst>
          </p:nvPr>
        </p:nvGraphicFramePr>
        <p:xfrm>
          <a:off x="1043608" y="1484784"/>
          <a:ext cx="7497142" cy="424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29</a:t>
            </a:fld>
            <a:endParaRPr lang="en-GB"/>
          </a:p>
        </p:txBody>
      </p:sp>
    </p:spTree>
    <p:extLst>
      <p:ext uri="{BB962C8B-B14F-4D97-AF65-F5344CB8AC3E}">
        <p14:creationId xmlns:p14="http://schemas.microsoft.com/office/powerpoint/2010/main" val="9701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45307993-4107-45CE-98C3-5920353D9331}" type="slidenum">
              <a:rPr lang="en-GB"/>
              <a:pPr/>
              <a:t>3</a:t>
            </a:fld>
            <a:endParaRPr lang="en-GB"/>
          </a:p>
        </p:txBody>
      </p:sp>
      <p:sp>
        <p:nvSpPr>
          <p:cNvPr id="69634" name="Rectangle 2"/>
          <p:cNvSpPr>
            <a:spLocks noGrp="1" noChangeArrowheads="1"/>
          </p:cNvSpPr>
          <p:nvPr>
            <p:ph type="title"/>
          </p:nvPr>
        </p:nvSpPr>
        <p:spPr/>
        <p:txBody>
          <a:bodyPr/>
          <a:lstStyle/>
          <a:p>
            <a:r>
              <a:rPr lang="es-CL" dirty="0" smtClean="0"/>
              <a:t>¿Por Qué Molestarse en Buscar Más Allá de la Frontera del Seguro?</a:t>
            </a:r>
            <a:endParaRPr lang="es-CL" dirty="0"/>
          </a:p>
        </p:txBody>
      </p:sp>
      <p:sp>
        <p:nvSpPr>
          <p:cNvPr id="69635" name="Rectangle 3"/>
          <p:cNvSpPr>
            <a:spLocks noGrp="1" noChangeArrowheads="1"/>
          </p:cNvSpPr>
          <p:nvPr>
            <p:ph type="body" idx="1"/>
          </p:nvPr>
        </p:nvSpPr>
        <p:spPr>
          <a:xfrm>
            <a:off x="2843808" y="5157192"/>
            <a:ext cx="3529012" cy="1079500"/>
          </a:xfrm>
        </p:spPr>
        <p:txBody>
          <a:bodyPr/>
          <a:lstStyle/>
          <a:p>
            <a:pPr>
              <a:lnSpc>
                <a:spcPct val="100000"/>
              </a:lnSpc>
            </a:pPr>
            <a:r>
              <a:rPr lang="es-CL" dirty="0" smtClean="0"/>
              <a:t>Riesgo de contagio</a:t>
            </a:r>
          </a:p>
          <a:p>
            <a:pPr>
              <a:lnSpc>
                <a:spcPct val="100000"/>
              </a:lnSpc>
            </a:pPr>
            <a:r>
              <a:rPr lang="es-CL" dirty="0" smtClean="0"/>
              <a:t>Conglomerados financieros</a:t>
            </a:r>
          </a:p>
          <a:p>
            <a:pPr>
              <a:lnSpc>
                <a:spcPct val="100000"/>
              </a:lnSpc>
            </a:pPr>
            <a:r>
              <a:rPr lang="es-CL" dirty="0" smtClean="0"/>
              <a:t>Arbitraje regulatorio</a:t>
            </a:r>
            <a:endParaRPr lang="es-CL" dirty="0"/>
          </a:p>
        </p:txBody>
      </p:sp>
      <p:pic>
        <p:nvPicPr>
          <p:cNvPr id="696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2799705" cy="1833691"/>
          </a:xfrm>
          <a:prstGeom prst="rect">
            <a:avLst/>
          </a:prstGeom>
          <a:noFill/>
          <a:extLst>
            <a:ext uri="{909E8E84-426E-40DD-AFC4-6F175D3DCCD1}">
              <a14:hiddenFill xmlns:a14="http://schemas.microsoft.com/office/drawing/2010/main">
                <a:solidFill>
                  <a:srgbClr val="FFFFFF"/>
                </a:solidFill>
              </a14:hiddenFill>
            </a:ext>
          </a:extLst>
        </p:spPr>
      </p:pic>
      <p:sp>
        <p:nvSpPr>
          <p:cNvPr id="69639" name="Text Box 7"/>
          <p:cNvSpPr txBox="1">
            <a:spLocks noChangeArrowheads="1"/>
          </p:cNvSpPr>
          <p:nvPr/>
        </p:nvSpPr>
        <p:spPr bwMode="auto">
          <a:xfrm>
            <a:off x="1115616" y="1988840"/>
            <a:ext cx="7056438" cy="1261884"/>
          </a:xfrm>
          <a:prstGeom prst="rect">
            <a:avLst/>
          </a:prstGeom>
          <a:solidFill>
            <a:schemeClr val="accent2">
              <a:lumMod val="20000"/>
              <a:lumOff val="80000"/>
            </a:schemeClr>
          </a:solidFill>
          <a:ln>
            <a:noFill/>
          </a:ln>
          <a:effectLst/>
        </p:spPr>
        <p:txBody>
          <a:bodyPr>
            <a:spAutoFit/>
          </a:bodyPr>
          <a:lstStyle/>
          <a:p>
            <a:pPr>
              <a:lnSpc>
                <a:spcPct val="90000"/>
              </a:lnSpc>
              <a:spcBef>
                <a:spcPct val="20000"/>
              </a:spcBef>
              <a:buClr>
                <a:srgbClr val="A60000"/>
              </a:buClr>
              <a:buSzPct val="90000"/>
              <a:buFont typeface="Wingdings" pitchFamily="2" charset="2"/>
              <a:buNone/>
            </a:pPr>
            <a:r>
              <a:rPr lang="es-CL" sz="2000" i="1" dirty="0" smtClean="0">
                <a:solidFill>
                  <a:schemeClr val="tx2"/>
                </a:solidFill>
              </a:rPr>
              <a:t>“Los ocho años previos </a:t>
            </a:r>
            <a:r>
              <a:rPr lang="es-CL" i="1" dirty="0" smtClean="0">
                <a:solidFill>
                  <a:schemeClr val="tx2"/>
                </a:solidFill>
              </a:rPr>
              <a:t>con</a:t>
            </a:r>
            <a:r>
              <a:rPr lang="es-CL" sz="2000" i="1" dirty="0" smtClean="0">
                <a:solidFill>
                  <a:schemeClr val="tx2"/>
                </a:solidFill>
              </a:rPr>
              <a:t> $66 billones de ganancias se verían eclipsado por los $99,3 billones de pérdidas para </a:t>
            </a:r>
            <a:r>
              <a:rPr lang="es-CL" i="1" dirty="0" smtClean="0">
                <a:solidFill>
                  <a:schemeClr val="tx2"/>
                </a:solidFill>
              </a:rPr>
              <a:t>el</a:t>
            </a:r>
            <a:r>
              <a:rPr lang="es-CL" sz="2000" i="1" dirty="0" smtClean="0">
                <a:solidFill>
                  <a:schemeClr val="tx2"/>
                </a:solidFill>
              </a:rPr>
              <a:t> año 2008”</a:t>
            </a:r>
          </a:p>
          <a:p>
            <a:pPr>
              <a:lnSpc>
                <a:spcPct val="90000"/>
              </a:lnSpc>
              <a:spcBef>
                <a:spcPct val="20000"/>
              </a:spcBef>
              <a:buClr>
                <a:srgbClr val="A60000"/>
              </a:buClr>
              <a:buSzPct val="90000"/>
              <a:buFont typeface="Wingdings" pitchFamily="2" charset="2"/>
              <a:buNone/>
            </a:pPr>
            <a:r>
              <a:rPr lang="es-CL" sz="2000" i="1" dirty="0" smtClean="0">
                <a:solidFill>
                  <a:schemeClr val="tx2"/>
                </a:solidFill>
              </a:rPr>
              <a:t>- </a:t>
            </a:r>
            <a:r>
              <a:rPr lang="es-CL" sz="1200" i="1" dirty="0" smtClean="0">
                <a:solidFill>
                  <a:schemeClr val="tx2"/>
                </a:solidFill>
              </a:rPr>
              <a:t>Informe de la Comisión de Investigación de la Crisis Financiera de EE.UU referido a AIG</a:t>
            </a:r>
            <a:endParaRPr lang="es-CL" sz="1200" i="1" dirty="0"/>
          </a:p>
        </p:txBody>
      </p:sp>
    </p:spTree>
    <p:extLst>
      <p:ext uri="{BB962C8B-B14F-4D97-AF65-F5344CB8AC3E}">
        <p14:creationId xmlns:p14="http://schemas.microsoft.com/office/powerpoint/2010/main" val="714276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Estructura de los Conglomerados Financieros</a:t>
            </a:r>
            <a:endParaRPr lang="es-C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4837762"/>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30</a:t>
            </a:fld>
            <a:endParaRPr lang="en-GB"/>
          </a:p>
        </p:txBody>
      </p:sp>
    </p:spTree>
    <p:extLst>
      <p:ext uri="{BB962C8B-B14F-4D97-AF65-F5344CB8AC3E}">
        <p14:creationId xmlns:p14="http://schemas.microsoft.com/office/powerpoint/2010/main" val="3960496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31</a:t>
            </a:fld>
            <a:endParaRPr lang="en-GB" dirty="0"/>
          </a:p>
        </p:txBody>
      </p:sp>
      <p:sp>
        <p:nvSpPr>
          <p:cNvPr id="3" name="Title 2"/>
          <p:cNvSpPr>
            <a:spLocks noGrp="1"/>
          </p:cNvSpPr>
          <p:nvPr>
            <p:ph type="title"/>
          </p:nvPr>
        </p:nvSpPr>
        <p:spPr/>
        <p:txBody>
          <a:bodyPr/>
          <a:lstStyle/>
          <a:p>
            <a:r>
              <a:rPr lang="es-CL" dirty="0"/>
              <a:t>Se </a:t>
            </a:r>
            <a:r>
              <a:rPr lang="es-CL" dirty="0" smtClean="0"/>
              <a:t>Inicia </a:t>
            </a:r>
            <a:r>
              <a:rPr lang="es-CL" dirty="0"/>
              <a:t>desde </a:t>
            </a:r>
            <a:r>
              <a:rPr lang="es-CL" dirty="0" smtClean="0"/>
              <a:t>Arriba</a:t>
            </a:r>
            <a:endParaRPr lang="es-C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32170"/>
            <a:ext cx="8841010" cy="2652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489518"/>
      </p:ext>
    </p:extLst>
  </p:cSld>
  <p:clrMapOvr>
    <a:masterClrMapping/>
  </p:clrMapOvr>
  <p:transition spd="slow">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614"/>
            <a:ext cx="8424935" cy="466725"/>
          </a:xfrm>
        </p:spPr>
        <p:txBody>
          <a:bodyPr/>
          <a:lstStyle/>
          <a:p>
            <a:pPr algn="just"/>
            <a:r>
              <a:rPr lang="es-CL" dirty="0" smtClean="0"/>
              <a:t>Idoneidad de los Miembros del Directorio, de la Alta Gerencia, y de las  Personas Claves en las Funciones de Control</a:t>
            </a:r>
            <a:endParaRPr lang="es-C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0592672"/>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32</a:t>
            </a:fld>
            <a:endParaRPr lang="en-GB"/>
          </a:p>
        </p:txBody>
      </p:sp>
    </p:spTree>
    <p:extLst>
      <p:ext uri="{BB962C8B-B14F-4D97-AF65-F5344CB8AC3E}">
        <p14:creationId xmlns:p14="http://schemas.microsoft.com/office/powerpoint/2010/main" val="2687432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L" dirty="0" smtClean="0"/>
              <a:t>Responsabilidades del Directorio de la Cabeza del Conglomerado Financiero</a:t>
            </a:r>
            <a:endParaRPr lang="es-CL"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00993283"/>
              </p:ext>
            </p:extLst>
          </p:nvPr>
        </p:nvGraphicFramePr>
        <p:xfrm>
          <a:off x="1042988" y="1773238"/>
          <a:ext cx="7497762"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fld id="{6B1D3BC5-7DA2-4822-A380-449FC5420CAB}" type="slidenum">
              <a:rPr lang="en-GB" smtClean="0"/>
              <a:pPr/>
              <a:t>33</a:t>
            </a:fld>
            <a:endParaRPr lang="en-GB"/>
          </a:p>
        </p:txBody>
      </p:sp>
    </p:spTree>
    <p:extLst>
      <p:ext uri="{BB962C8B-B14F-4D97-AF65-F5344CB8AC3E}">
        <p14:creationId xmlns:p14="http://schemas.microsoft.com/office/powerpoint/2010/main" val="2274478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34</a:t>
            </a:fld>
            <a:endParaRPr lang="en-GB" dirty="0"/>
          </a:p>
        </p:txBody>
      </p:sp>
      <p:sp>
        <p:nvSpPr>
          <p:cNvPr id="3" name="Title 2"/>
          <p:cNvSpPr>
            <a:spLocks noGrp="1"/>
          </p:cNvSpPr>
          <p:nvPr>
            <p:ph type="title"/>
          </p:nvPr>
        </p:nvSpPr>
        <p:spPr/>
        <p:txBody>
          <a:bodyPr/>
          <a:lstStyle/>
          <a:p>
            <a:r>
              <a:rPr lang="es-CL" dirty="0" smtClean="0"/>
              <a:t>Política de Remuneración</a:t>
            </a:r>
            <a:endParaRPr lang="es-CL" dirty="0"/>
          </a:p>
        </p:txBody>
      </p:sp>
      <p:graphicFrame>
        <p:nvGraphicFramePr>
          <p:cNvPr id="5" name="Diagram 4"/>
          <p:cNvGraphicFramePr/>
          <p:nvPr>
            <p:extLst>
              <p:ext uri="{D42A27DB-BD31-4B8C-83A1-F6EECF244321}">
                <p14:modId xmlns:p14="http://schemas.microsoft.com/office/powerpoint/2010/main" val="4181983663"/>
              </p:ext>
            </p:extLst>
          </p:nvPr>
        </p:nvGraphicFramePr>
        <p:xfrm>
          <a:off x="1524000" y="1397000"/>
          <a:ext cx="7080448"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175057"/>
      </p:ext>
    </p:extLst>
  </p:cSld>
  <p:clrMapOvr>
    <a:masterClrMapping/>
  </p:clrMapOvr>
  <p:transition spd="slow">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35</a:t>
            </a:fld>
            <a:endParaRPr lang="en-GB" dirty="0"/>
          </a:p>
        </p:txBody>
      </p:sp>
      <p:sp>
        <p:nvSpPr>
          <p:cNvPr id="3" name="Title 2"/>
          <p:cNvSpPr>
            <a:spLocks noGrp="1"/>
          </p:cNvSpPr>
          <p:nvPr>
            <p:ph type="title"/>
          </p:nvPr>
        </p:nvSpPr>
        <p:spPr>
          <a:xfrm>
            <a:off x="1043608" y="548680"/>
            <a:ext cx="7473951" cy="466725"/>
          </a:xfrm>
        </p:spPr>
        <p:txBody>
          <a:bodyPr/>
          <a:lstStyle/>
          <a:p>
            <a:r>
              <a:rPr lang="es-CL" dirty="0" smtClean="0"/>
              <a:t>Política de Administración del Capital</a:t>
            </a:r>
            <a:endParaRPr lang="es-CL" dirty="0"/>
          </a:p>
        </p:txBody>
      </p:sp>
      <p:graphicFrame>
        <p:nvGraphicFramePr>
          <p:cNvPr id="5" name="Diagram 4"/>
          <p:cNvGraphicFramePr/>
          <p:nvPr>
            <p:extLst>
              <p:ext uri="{D42A27DB-BD31-4B8C-83A1-F6EECF244321}">
                <p14:modId xmlns:p14="http://schemas.microsoft.com/office/powerpoint/2010/main" val="2618869086"/>
              </p:ext>
            </p:extLst>
          </p:nvPr>
        </p:nvGraphicFramePr>
        <p:xfrm>
          <a:off x="827584" y="1052736"/>
          <a:ext cx="777686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762033"/>
      </p:ext>
    </p:extLst>
  </p:cSld>
  <p:clrMapOvr>
    <a:masterClrMapping/>
  </p:clrMapOvr>
  <p:transition spd="slow">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36</a:t>
            </a:fld>
            <a:endParaRPr lang="en-GB" dirty="0"/>
          </a:p>
        </p:txBody>
      </p:sp>
      <p:sp>
        <p:nvSpPr>
          <p:cNvPr id="3" name="Title 2"/>
          <p:cNvSpPr>
            <a:spLocks noGrp="1"/>
          </p:cNvSpPr>
          <p:nvPr>
            <p:ph type="title"/>
          </p:nvPr>
        </p:nvSpPr>
        <p:spPr/>
        <p:txBody>
          <a:bodyPr/>
          <a:lstStyle/>
          <a:p>
            <a:r>
              <a:rPr lang="es-CL" dirty="0" smtClean="0"/>
              <a:t>Evaluación del Capital</a:t>
            </a:r>
            <a:endParaRPr lang="es-CL" dirty="0"/>
          </a:p>
        </p:txBody>
      </p:sp>
      <p:graphicFrame>
        <p:nvGraphicFramePr>
          <p:cNvPr id="6" name="Diagram 5"/>
          <p:cNvGraphicFramePr/>
          <p:nvPr>
            <p:extLst>
              <p:ext uri="{D42A27DB-BD31-4B8C-83A1-F6EECF244321}">
                <p14:modId xmlns:p14="http://schemas.microsoft.com/office/powerpoint/2010/main" val="1173145750"/>
              </p:ext>
            </p:extLst>
          </p:nvPr>
        </p:nvGraphicFramePr>
        <p:xfrm>
          <a:off x="1115616" y="1412776"/>
          <a:ext cx="7080448"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956885"/>
      </p:ext>
    </p:extLst>
  </p:cSld>
  <p:clrMapOvr>
    <a:masterClrMapping/>
  </p:clrMapOvr>
  <p:transition spd="slow">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37</a:t>
            </a:fld>
            <a:endParaRPr lang="en-GB" dirty="0"/>
          </a:p>
        </p:txBody>
      </p:sp>
      <p:sp>
        <p:nvSpPr>
          <p:cNvPr id="3" name="Title 2"/>
          <p:cNvSpPr>
            <a:spLocks noGrp="1"/>
          </p:cNvSpPr>
          <p:nvPr>
            <p:ph type="title"/>
          </p:nvPr>
        </p:nvSpPr>
        <p:spPr/>
        <p:txBody>
          <a:bodyPr/>
          <a:lstStyle/>
          <a:p>
            <a:r>
              <a:rPr lang="es-CL" dirty="0" smtClean="0"/>
              <a:t>Gestión del Riesgo de Liquidez</a:t>
            </a:r>
            <a:endParaRPr lang="es-CL" dirty="0"/>
          </a:p>
        </p:txBody>
      </p:sp>
      <p:graphicFrame>
        <p:nvGraphicFramePr>
          <p:cNvPr id="6" name="Diagram 5"/>
          <p:cNvGraphicFramePr/>
          <p:nvPr>
            <p:extLst>
              <p:ext uri="{D42A27DB-BD31-4B8C-83A1-F6EECF244321}">
                <p14:modId xmlns:p14="http://schemas.microsoft.com/office/powerpoint/2010/main" val="256354698"/>
              </p:ext>
            </p:extLst>
          </p:nvPr>
        </p:nvGraphicFramePr>
        <p:xfrm>
          <a:off x="827584" y="1412776"/>
          <a:ext cx="7704856"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28133"/>
      </p:ext>
    </p:extLst>
  </p:cSld>
  <p:clrMapOvr>
    <a:masterClrMapping/>
  </p:clrMapOvr>
  <p:transition spd="slow">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69886-63E7-404A-8AE6-02DDEB3913E8}" type="slidenum">
              <a:rPr lang="en-GB" smtClean="0"/>
              <a:pPr/>
              <a:t>38</a:t>
            </a:fld>
            <a:endParaRPr lang="en-GB"/>
          </a:p>
        </p:txBody>
      </p:sp>
      <p:sp>
        <p:nvSpPr>
          <p:cNvPr id="2" name="Title 1"/>
          <p:cNvSpPr>
            <a:spLocks noGrp="1"/>
          </p:cNvSpPr>
          <p:nvPr>
            <p:ph type="title"/>
          </p:nvPr>
        </p:nvSpPr>
        <p:spPr/>
        <p:txBody>
          <a:bodyPr/>
          <a:lstStyle/>
          <a:p>
            <a:r>
              <a:rPr lang="es-CL" dirty="0" smtClean="0"/>
              <a:t>Una Gestión de Riesgo Débil Puede Hacer Caer de Rodillas Hasta un Gigante</a:t>
            </a:r>
            <a:endParaRPr lang="es-CL" dirty="0"/>
          </a:p>
        </p:txBody>
      </p:sp>
      <p:sp>
        <p:nvSpPr>
          <p:cNvPr id="3" name="Content Placeholder 2"/>
          <p:cNvSpPr>
            <a:spLocks noGrp="1"/>
          </p:cNvSpPr>
          <p:nvPr>
            <p:ph type="body" sz="quarter" idx="11"/>
          </p:nvPr>
        </p:nvSpPr>
        <p:spPr>
          <a:solidFill>
            <a:schemeClr val="bg2">
              <a:lumMod val="20000"/>
              <a:lumOff val="80000"/>
            </a:schemeClr>
          </a:solidFill>
        </p:spPr>
        <p:txBody>
          <a:bodyPr/>
          <a:lstStyle/>
          <a:p>
            <a:pPr marL="0" indent="0" algn="ctr">
              <a:spcBef>
                <a:spcPct val="50000"/>
              </a:spcBef>
              <a:buClrTx/>
              <a:buSzTx/>
              <a:buFontTx/>
              <a:buNone/>
            </a:pPr>
            <a:r>
              <a:rPr lang="es-CL" sz="2800" b="1" i="1" dirty="0" smtClean="0">
                <a:solidFill>
                  <a:schemeClr val="tx1"/>
                </a:solidFill>
              </a:rPr>
              <a:t>“La Comisión concluye que AIG quebró y fue rescatada por el gobierno principalmente por… una </a:t>
            </a:r>
            <a:r>
              <a:rPr lang="es-CL" sz="2800" b="1" i="1" dirty="0" smtClean="0">
                <a:solidFill>
                  <a:srgbClr val="AF0505"/>
                </a:solidFill>
              </a:rPr>
              <a:t>profunda falla en el gobierno corporativo</a:t>
            </a:r>
            <a:r>
              <a:rPr lang="es-CL" sz="2800" b="1" i="1" dirty="0" smtClean="0">
                <a:solidFill>
                  <a:schemeClr val="tx1"/>
                </a:solidFill>
              </a:rPr>
              <a:t>, especialmente sus </a:t>
            </a:r>
            <a:r>
              <a:rPr lang="es-CL" sz="2800" b="1" i="1" u="sng" dirty="0" smtClean="0">
                <a:solidFill>
                  <a:srgbClr val="AF0505"/>
                </a:solidFill>
              </a:rPr>
              <a:t>prácticas de gestión de riesgo</a:t>
            </a:r>
            <a:r>
              <a:rPr lang="es-CL" sz="2800" b="1" i="1" dirty="0" smtClean="0">
                <a:solidFill>
                  <a:schemeClr val="tx1"/>
                </a:solidFill>
              </a:rPr>
              <a:t>.” </a:t>
            </a:r>
          </a:p>
          <a:p>
            <a:pPr marL="0" indent="0">
              <a:spcBef>
                <a:spcPct val="50000"/>
              </a:spcBef>
              <a:buClrTx/>
              <a:buSzTx/>
              <a:buFontTx/>
              <a:buNone/>
            </a:pPr>
            <a:endParaRPr lang="es-CL" sz="1600" i="1" dirty="0" smtClean="0">
              <a:solidFill>
                <a:schemeClr val="tx1"/>
              </a:solidFill>
            </a:endParaRPr>
          </a:p>
          <a:p>
            <a:pPr marL="0" indent="0">
              <a:spcBef>
                <a:spcPct val="50000"/>
              </a:spcBef>
              <a:buClrTx/>
              <a:buSzTx/>
              <a:buFontTx/>
              <a:buNone/>
            </a:pPr>
            <a:r>
              <a:rPr lang="es-CL" sz="1600" i="1" dirty="0" smtClean="0">
                <a:solidFill>
                  <a:schemeClr val="tx1"/>
                </a:solidFill>
              </a:rPr>
              <a:t>- Comisión de Investigación de la Crisis Financiera de EE.UU</a:t>
            </a:r>
          </a:p>
          <a:p>
            <a:pPr marL="0" indent="0">
              <a:buNone/>
            </a:pPr>
            <a:endParaRPr lang="es-CL" dirty="0"/>
          </a:p>
        </p:txBody>
      </p:sp>
    </p:spTree>
    <p:extLst>
      <p:ext uri="{BB962C8B-B14F-4D97-AF65-F5344CB8AC3E}">
        <p14:creationId xmlns:p14="http://schemas.microsoft.com/office/powerpoint/2010/main" val="3618575812"/>
      </p:ext>
    </p:extLst>
  </p:cSld>
  <p:clrMapOvr>
    <a:masterClrMapping/>
  </p:clrMapOvr>
  <p:transition spd="slow">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39</a:t>
            </a:fld>
            <a:endParaRPr lang="en-GB" dirty="0"/>
          </a:p>
        </p:txBody>
      </p:sp>
      <p:sp>
        <p:nvSpPr>
          <p:cNvPr id="3" name="Title 2"/>
          <p:cNvSpPr>
            <a:spLocks noGrp="1"/>
          </p:cNvSpPr>
          <p:nvPr>
            <p:ph type="title"/>
          </p:nvPr>
        </p:nvSpPr>
        <p:spPr>
          <a:xfrm>
            <a:off x="1115616" y="836712"/>
            <a:ext cx="7473951" cy="466725"/>
          </a:xfrm>
        </p:spPr>
        <p:txBody>
          <a:bodyPr/>
          <a:lstStyle/>
          <a:p>
            <a:r>
              <a:rPr lang="es-CL" dirty="0"/>
              <a:t>Marco de Gestión de Riesgos</a:t>
            </a:r>
            <a:endParaRPr lang="en-GB" dirty="0"/>
          </a:p>
        </p:txBody>
      </p:sp>
      <p:graphicFrame>
        <p:nvGraphicFramePr>
          <p:cNvPr id="6" name="Diagram 5"/>
          <p:cNvGraphicFramePr/>
          <p:nvPr>
            <p:extLst>
              <p:ext uri="{D42A27DB-BD31-4B8C-83A1-F6EECF244321}">
                <p14:modId xmlns:p14="http://schemas.microsoft.com/office/powerpoint/2010/main" val="286504645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527488" y="1671509"/>
            <a:ext cx="4616512" cy="1815882"/>
          </a:xfrm>
          <a:prstGeom prst="rect">
            <a:avLst/>
          </a:prstGeom>
          <a:noFill/>
        </p:spPr>
        <p:txBody>
          <a:bodyPr wrap="square" rtlCol="0">
            <a:spAutoFit/>
          </a:bodyPr>
          <a:lstStyle/>
          <a:p>
            <a:pPr marL="1701800" indent="-85725">
              <a:buFont typeface="Arial" pitchFamily="34" charset="0"/>
              <a:buChar char="•"/>
            </a:pPr>
            <a:r>
              <a:rPr lang="es-CL" sz="1400" b="0" dirty="0" smtClean="0">
                <a:ea typeface="Segoe UI" pitchFamily="34" charset="0"/>
                <a:cs typeface="Segoe UI" pitchFamily="34" charset="0"/>
              </a:rPr>
              <a:t>Independiente de unidades de negocio</a:t>
            </a:r>
          </a:p>
          <a:p>
            <a:pPr marL="1701800" indent="-85725">
              <a:buFont typeface="Arial" pitchFamily="34" charset="0"/>
              <a:buChar char="•"/>
            </a:pPr>
            <a:r>
              <a:rPr lang="es-CL" sz="1400" dirty="0" smtClean="0">
                <a:ea typeface="Segoe UI" pitchFamily="34" charset="0"/>
                <a:cs typeface="Segoe UI" pitchFamily="34" charset="0"/>
              </a:rPr>
              <a:t>Suficiente autoridad y con recursos adecuados</a:t>
            </a:r>
          </a:p>
          <a:p>
            <a:pPr marL="1701800" indent="-85725">
              <a:buFont typeface="Arial" pitchFamily="34" charset="0"/>
              <a:buChar char="•"/>
            </a:pPr>
            <a:r>
              <a:rPr lang="es-CL" sz="1400" b="0" dirty="0" smtClean="0">
                <a:ea typeface="Segoe UI" pitchFamily="34" charset="0"/>
                <a:cs typeface="Segoe UI" pitchFamily="34" charset="0"/>
              </a:rPr>
              <a:t>Información directa al directorio y a la alta gerencia</a:t>
            </a:r>
          </a:p>
          <a:p>
            <a:pPr marL="1701800" indent="-85725">
              <a:buFont typeface="Arial" pitchFamily="34" charset="0"/>
              <a:buChar char="•"/>
            </a:pPr>
            <a:r>
              <a:rPr lang="es-CL" sz="1400" dirty="0" smtClean="0">
                <a:ea typeface="Segoe UI" pitchFamily="34" charset="0"/>
                <a:cs typeface="Segoe UI" pitchFamily="34" charset="0"/>
              </a:rPr>
              <a:t>Comité de gestión de riesgo a nivel del directorio</a:t>
            </a:r>
            <a:endParaRPr lang="es-CL" sz="1400" b="0" dirty="0" smtClean="0">
              <a:ea typeface="Segoe UI" pitchFamily="34" charset="0"/>
              <a:cs typeface="Segoe UI" pitchFamily="34" charset="0"/>
            </a:endParaRPr>
          </a:p>
        </p:txBody>
      </p:sp>
      <p:sp>
        <p:nvSpPr>
          <p:cNvPr id="8" name="TextBox 7"/>
          <p:cNvSpPr txBox="1"/>
          <p:nvPr/>
        </p:nvSpPr>
        <p:spPr>
          <a:xfrm>
            <a:off x="4527488" y="3545204"/>
            <a:ext cx="4653537" cy="1815882"/>
          </a:xfrm>
          <a:prstGeom prst="rect">
            <a:avLst/>
          </a:prstGeom>
          <a:noFill/>
        </p:spPr>
        <p:txBody>
          <a:bodyPr wrap="square" rtlCol="0">
            <a:spAutoFit/>
          </a:bodyPr>
          <a:lstStyle/>
          <a:p>
            <a:pPr marL="1701800" indent="-85725">
              <a:buFont typeface="Arial" pitchFamily="34" charset="0"/>
              <a:buChar char="•"/>
            </a:pPr>
            <a:r>
              <a:rPr lang="es-CL" sz="1400" dirty="0" smtClean="0">
                <a:ea typeface="Segoe UI" pitchFamily="34" charset="0"/>
                <a:cs typeface="Segoe UI" pitchFamily="34" charset="0"/>
              </a:rPr>
              <a:t>Responsabilidad final recae en el directorio de la cabeza del conglomerado</a:t>
            </a:r>
          </a:p>
          <a:p>
            <a:pPr marL="1701800" indent="-85725">
              <a:buFont typeface="Arial" pitchFamily="34" charset="0"/>
              <a:buChar char="•"/>
            </a:pPr>
            <a:r>
              <a:rPr lang="es-CL" sz="1400" dirty="0">
                <a:ea typeface="Segoe UI" pitchFamily="34" charset="0"/>
                <a:cs typeface="Segoe UI" pitchFamily="34" charset="0"/>
              </a:rPr>
              <a:t>Gestión de riesgo de la empresa</a:t>
            </a:r>
            <a:r>
              <a:rPr lang="es-CL" sz="1400" dirty="0" smtClean="0">
                <a:ea typeface="Segoe UI" pitchFamily="34" charset="0"/>
                <a:cs typeface="Segoe UI" pitchFamily="34" charset="0"/>
              </a:rPr>
              <a:t> debe monitorear efectividad y riesgos agregados</a:t>
            </a:r>
          </a:p>
          <a:p>
            <a:pPr marL="1701800" indent="-85725">
              <a:buFont typeface="Arial" pitchFamily="34" charset="0"/>
              <a:buChar char="•"/>
            </a:pPr>
            <a:r>
              <a:rPr lang="es-CL" sz="1400" b="0" dirty="0" smtClean="0">
                <a:ea typeface="Segoe UI" pitchFamily="34" charset="0"/>
                <a:cs typeface="Segoe UI" pitchFamily="34" charset="0"/>
              </a:rPr>
              <a:t>Identificar, medir, monitorear, controlar riesgos – ligado al capital</a:t>
            </a:r>
          </a:p>
        </p:txBody>
      </p:sp>
      <p:sp>
        <p:nvSpPr>
          <p:cNvPr id="9" name="TextBox 8"/>
          <p:cNvSpPr txBox="1"/>
          <p:nvPr/>
        </p:nvSpPr>
        <p:spPr>
          <a:xfrm>
            <a:off x="-20012" y="3574461"/>
            <a:ext cx="3131839" cy="1384995"/>
          </a:xfrm>
          <a:prstGeom prst="rect">
            <a:avLst/>
          </a:prstGeom>
          <a:noFill/>
        </p:spPr>
        <p:txBody>
          <a:bodyPr wrap="square" rtlCol="0">
            <a:spAutoFit/>
          </a:bodyPr>
          <a:lstStyle/>
          <a:p>
            <a:pPr marL="180975" indent="-95250">
              <a:buFont typeface="Arial" pitchFamily="34" charset="0"/>
              <a:buChar char="•"/>
            </a:pPr>
            <a:r>
              <a:rPr lang="es-CL" sz="1400" dirty="0" smtClean="0">
                <a:ea typeface="Segoe UI" pitchFamily="34" charset="0"/>
                <a:cs typeface="Segoe UI" pitchFamily="34" charset="0"/>
              </a:rPr>
              <a:t>Procedimientos contables sanos</a:t>
            </a:r>
          </a:p>
          <a:p>
            <a:pPr marL="180975" indent="-95250">
              <a:buFont typeface="Arial" pitchFamily="34" charset="0"/>
              <a:buChar char="•"/>
            </a:pPr>
            <a:r>
              <a:rPr lang="es-CL" sz="1400" b="0" dirty="0" smtClean="0">
                <a:ea typeface="Segoe UI" pitchFamily="34" charset="0"/>
                <a:cs typeface="Segoe UI" pitchFamily="34" charset="0"/>
              </a:rPr>
              <a:t>Procesos documentados – Informe ITE </a:t>
            </a:r>
          </a:p>
          <a:p>
            <a:pPr marL="180975" indent="-95250">
              <a:buFont typeface="Arial" pitchFamily="34" charset="0"/>
              <a:buChar char="•"/>
            </a:pPr>
            <a:r>
              <a:rPr lang="es-CL" sz="1400" dirty="0" smtClean="0">
                <a:ea typeface="Segoe UI" pitchFamily="34" charset="0"/>
                <a:cs typeface="Segoe UI" pitchFamily="34" charset="0"/>
              </a:rPr>
              <a:t>Proporcional a la naturaleza, escala y complejidad – distribución geográfica, interconexión</a:t>
            </a:r>
          </a:p>
        </p:txBody>
      </p:sp>
      <p:sp>
        <p:nvSpPr>
          <p:cNvPr id="10" name="TextBox 9"/>
          <p:cNvSpPr txBox="1"/>
          <p:nvPr/>
        </p:nvSpPr>
        <p:spPr>
          <a:xfrm>
            <a:off x="3962" y="1665095"/>
            <a:ext cx="4496030" cy="1825176"/>
          </a:xfrm>
          <a:prstGeom prst="rect">
            <a:avLst/>
          </a:prstGeom>
          <a:noFill/>
        </p:spPr>
        <p:txBody>
          <a:bodyPr wrap="square" rtlCol="0">
            <a:spAutoFit/>
          </a:bodyPr>
          <a:lstStyle/>
          <a:p>
            <a:pPr marL="180975" indent="-95250">
              <a:buFont typeface="Arial" pitchFamily="34" charset="0"/>
              <a:buChar char="•"/>
            </a:pPr>
            <a:r>
              <a:rPr lang="es-CL" sz="1400" dirty="0" smtClean="0">
                <a:ea typeface="Segoe UI" pitchFamily="34" charset="0"/>
                <a:cs typeface="Segoe UI" pitchFamily="34" charset="0"/>
              </a:rPr>
              <a:t>Guiar por el ejemplo, encajado en todos los niveles</a:t>
            </a:r>
          </a:p>
          <a:p>
            <a:pPr marL="180975" indent="-95250">
              <a:buFont typeface="Arial" pitchFamily="34" charset="0"/>
              <a:buChar char="•"/>
            </a:pPr>
            <a:r>
              <a:rPr lang="es-CL" sz="1400" dirty="0" smtClean="0">
                <a:ea typeface="Segoe UI" pitchFamily="34" charset="0"/>
                <a:cs typeface="Segoe UI" pitchFamily="34" charset="0"/>
              </a:rPr>
              <a:t>Proveer capacitación al staff,  independencia, incentivos</a:t>
            </a:r>
          </a:p>
          <a:p>
            <a:pPr marL="180975" indent="-95250">
              <a:buFont typeface="Arial" pitchFamily="34" charset="0"/>
              <a:buChar char="•"/>
            </a:pPr>
            <a:r>
              <a:rPr lang="es-CL" sz="1400" dirty="0" smtClean="0">
                <a:ea typeface="Segoe UI" pitchFamily="34" charset="0"/>
                <a:cs typeface="Segoe UI" pitchFamily="34" charset="0"/>
              </a:rPr>
              <a:t>Conciencia de los riesgos de entidades</a:t>
            </a:r>
          </a:p>
          <a:p>
            <a:pPr marL="85725"/>
            <a:r>
              <a:rPr lang="es-CL" sz="1400" dirty="0" smtClean="0">
                <a:ea typeface="Segoe UI" pitchFamily="34" charset="0"/>
                <a:cs typeface="Segoe UI" pitchFamily="34" charset="0"/>
              </a:rPr>
              <a:t>  no reguladas</a:t>
            </a:r>
          </a:p>
          <a:p>
            <a:pPr marL="180975" indent="-95250">
              <a:buFont typeface="Arial" pitchFamily="34" charset="0"/>
              <a:buChar char="•"/>
            </a:pPr>
            <a:r>
              <a:rPr lang="es-CL" sz="1400" dirty="0" smtClean="0">
                <a:ea typeface="Segoe UI" pitchFamily="34" charset="0"/>
                <a:cs typeface="Segoe UI" pitchFamily="34" charset="0"/>
              </a:rPr>
              <a:t>Desafío creíble por miembros </a:t>
            </a:r>
          </a:p>
          <a:p>
            <a:pPr marL="85725"/>
            <a:r>
              <a:rPr lang="es-CL" sz="1400" dirty="0">
                <a:ea typeface="Segoe UI" pitchFamily="34" charset="0"/>
                <a:cs typeface="Segoe UI" pitchFamily="34" charset="0"/>
              </a:rPr>
              <a:t> </a:t>
            </a:r>
            <a:r>
              <a:rPr lang="es-CL" sz="1400" dirty="0" smtClean="0">
                <a:ea typeface="Segoe UI" pitchFamily="34" charset="0"/>
                <a:cs typeface="Segoe UI" pitchFamily="34" charset="0"/>
              </a:rPr>
              <a:t> informados del Directorio</a:t>
            </a:r>
          </a:p>
          <a:p>
            <a:pPr marL="180975" indent="-95250">
              <a:buFont typeface="Arial" pitchFamily="34" charset="0"/>
              <a:buChar char="•"/>
            </a:pPr>
            <a:r>
              <a:rPr lang="es-CL" sz="1400" dirty="0" smtClean="0">
                <a:ea typeface="Segoe UI" pitchFamily="34" charset="0"/>
                <a:cs typeface="Segoe UI" pitchFamily="34" charset="0"/>
              </a:rPr>
              <a:t>Procedimientos de denuncias</a:t>
            </a:r>
          </a:p>
        </p:txBody>
      </p:sp>
      <p:sp>
        <p:nvSpPr>
          <p:cNvPr id="4" name="Rectangle 3"/>
          <p:cNvSpPr/>
          <p:nvPr/>
        </p:nvSpPr>
        <p:spPr bwMode="auto">
          <a:xfrm>
            <a:off x="107504" y="1665094"/>
            <a:ext cx="4392488" cy="1815882"/>
          </a:xfrm>
          <a:prstGeom prst="rect">
            <a:avLst/>
          </a:prstGeom>
          <a:noFill/>
          <a:ln w="12700" cap="sq" cmpd="sng" algn="ctr">
            <a:solidFill>
              <a:schemeClr val="accent5"/>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17033" y="3574460"/>
            <a:ext cx="4392488" cy="1726748"/>
          </a:xfrm>
          <a:prstGeom prst="rect">
            <a:avLst/>
          </a:prstGeom>
          <a:noFill/>
          <a:ln w="12700" cap="sq" cmpd="sng" algn="ctr">
            <a:solidFill>
              <a:schemeClr val="accent4"/>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4509520" y="1665094"/>
            <a:ext cx="4526975" cy="1825176"/>
          </a:xfrm>
          <a:prstGeom prst="rect">
            <a:avLst/>
          </a:prstGeom>
          <a:noFill/>
          <a:ln w="12700" cap="sq" cmpd="sng" algn="ctr">
            <a:solidFill>
              <a:schemeClr val="accent2"/>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4527488" y="3574461"/>
            <a:ext cx="4509008" cy="1726748"/>
          </a:xfrm>
          <a:prstGeom prst="rect">
            <a:avLst/>
          </a:prstGeom>
          <a:noFill/>
          <a:ln w="12700" cap="sq" cmpd="sng" algn="ctr">
            <a:solidFill>
              <a:schemeClr val="accent3"/>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0715964"/>
      </p:ext>
    </p:extLst>
  </p:cSld>
  <p:clrMapOvr>
    <a:masterClrMapping/>
  </p:clrMapOvr>
  <p:transition spd="slow">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ACFFF4E-7E75-494B-805A-074EF7E4FECA}" type="slidenum">
              <a:rPr lang="en-GB"/>
              <a:pPr/>
              <a:t>4</a:t>
            </a:fld>
            <a:endParaRPr lang="en-GB"/>
          </a:p>
        </p:txBody>
      </p:sp>
      <p:sp>
        <p:nvSpPr>
          <p:cNvPr id="120834" name="Rectangle 2"/>
          <p:cNvSpPr>
            <a:spLocks noGrp="1" noChangeArrowheads="1"/>
          </p:cNvSpPr>
          <p:nvPr>
            <p:ph type="title"/>
          </p:nvPr>
        </p:nvSpPr>
        <p:spPr>
          <a:xfrm>
            <a:off x="755576" y="836614"/>
            <a:ext cx="7920879" cy="466725"/>
          </a:xfrm>
        </p:spPr>
        <p:txBody>
          <a:bodyPr/>
          <a:lstStyle/>
          <a:p>
            <a:r>
              <a:rPr lang="es-CL" dirty="0" smtClean="0"/>
              <a:t>Las Dos Principales Dimensiones de las Lecciones Aprendidas</a:t>
            </a:r>
            <a:endParaRPr lang="es-CL" dirty="0"/>
          </a:p>
        </p:txBody>
      </p:sp>
      <p:sp>
        <p:nvSpPr>
          <p:cNvPr id="120835" name="Rectangle 3"/>
          <p:cNvSpPr>
            <a:spLocks noGrp="1" noChangeArrowheads="1"/>
          </p:cNvSpPr>
          <p:nvPr>
            <p:ph type="body" idx="1"/>
          </p:nvPr>
        </p:nvSpPr>
        <p:spPr/>
        <p:txBody>
          <a:bodyPr/>
          <a:lstStyle/>
          <a:p>
            <a:r>
              <a:rPr lang="es-CL" dirty="0" smtClean="0"/>
              <a:t>Ámbito de las regulaciones – lagunas normativas</a:t>
            </a:r>
          </a:p>
          <a:p>
            <a:endParaRPr lang="es-CL" dirty="0" smtClean="0"/>
          </a:p>
          <a:p>
            <a:r>
              <a:rPr lang="es-CL" dirty="0" smtClean="0"/>
              <a:t>Naturaleza diferenciada de las regulaciones – arbitraje regulatorio</a:t>
            </a:r>
          </a:p>
          <a:p>
            <a:pPr lvl="1"/>
            <a:r>
              <a:rPr lang="es-CL" dirty="0" smtClean="0"/>
              <a:t>Ej., Permuta de cobertura por incumplimiento crediticio </a:t>
            </a:r>
            <a:r>
              <a:rPr lang="es-CL" dirty="0" err="1" smtClean="0"/>
              <a:t>cvs</a:t>
            </a:r>
            <a:r>
              <a:rPr lang="es-CL" dirty="0" smtClean="0"/>
              <a:t>. Seguro de garantía financiera</a:t>
            </a:r>
          </a:p>
          <a:p>
            <a:pPr lvl="1">
              <a:buFontTx/>
              <a:buNone/>
            </a:pPr>
            <a:endParaRPr lang="es-CL" dirty="0"/>
          </a:p>
        </p:txBody>
      </p:sp>
      <p:pic>
        <p:nvPicPr>
          <p:cNvPr id="120838" name="Picture 6" descr="Jigs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4365625"/>
            <a:ext cx="2232025" cy="198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875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40</a:t>
            </a:fld>
            <a:endParaRPr lang="en-GB" dirty="0"/>
          </a:p>
        </p:txBody>
      </p:sp>
      <p:sp>
        <p:nvSpPr>
          <p:cNvPr id="3" name="Title 2"/>
          <p:cNvSpPr>
            <a:spLocks noGrp="1"/>
          </p:cNvSpPr>
          <p:nvPr>
            <p:ph type="title"/>
          </p:nvPr>
        </p:nvSpPr>
        <p:spPr>
          <a:xfrm>
            <a:off x="0" y="620688"/>
            <a:ext cx="9252520" cy="466725"/>
          </a:xfrm>
        </p:spPr>
        <p:txBody>
          <a:bodyPr/>
          <a:lstStyle/>
          <a:p>
            <a:r>
              <a:rPr lang="es-CL" dirty="0" smtClean="0"/>
              <a:t>Nivel de Tolerancia al Riesgo y Política de Propensión al Riesgo</a:t>
            </a:r>
            <a:endParaRPr lang="es-CL" dirty="0"/>
          </a:p>
        </p:txBody>
      </p:sp>
      <p:sp>
        <p:nvSpPr>
          <p:cNvPr id="5" name="Oval 4"/>
          <p:cNvSpPr/>
          <p:nvPr/>
        </p:nvSpPr>
        <p:spPr bwMode="auto">
          <a:xfrm>
            <a:off x="1877493" y="1268760"/>
            <a:ext cx="5688632" cy="2592288"/>
          </a:xfrm>
          <a:prstGeom prst="ellipse">
            <a:avLst/>
          </a:prstGeom>
          <a:solidFill>
            <a:schemeClr val="accent4"/>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400" b="1" i="0" u="none" strike="noStrike" cap="none" normalizeH="0" baseline="0" dirty="0" smtClean="0">
                <a:ln>
                  <a:noFill/>
                </a:ln>
                <a:solidFill>
                  <a:schemeClr val="bg1"/>
                </a:solidFill>
                <a:effectLst/>
                <a:latin typeface="Arial" charset="0"/>
              </a:rPr>
              <a:t>Nivel de Tolerancia al Riesgo y </a:t>
            </a:r>
          </a:p>
          <a:p>
            <a:pPr marL="0" marR="0" indent="0" algn="ctr" defTabSz="914400" rtl="0" eaLnBrk="0" fontAlgn="base" latinLnBrk="0" hangingPunct="0">
              <a:lnSpc>
                <a:spcPct val="100000"/>
              </a:lnSpc>
              <a:spcBef>
                <a:spcPct val="0"/>
              </a:spcBef>
              <a:spcAft>
                <a:spcPct val="0"/>
              </a:spcAft>
              <a:buClrTx/>
              <a:buSzTx/>
              <a:buFontTx/>
              <a:buNone/>
              <a:tabLst/>
            </a:pPr>
            <a:r>
              <a:rPr kumimoji="1" lang="es-CL" sz="1400" b="1" i="0" u="none" strike="noStrike" cap="none" normalizeH="0" baseline="0" dirty="0" smtClean="0">
                <a:ln>
                  <a:noFill/>
                </a:ln>
                <a:solidFill>
                  <a:schemeClr val="bg1"/>
                </a:solidFill>
                <a:effectLst/>
                <a:latin typeface="Arial" charset="0"/>
              </a:rPr>
              <a:t>Política de Propensión al Riesgo</a:t>
            </a:r>
            <a:endParaRPr lang="es-CL" sz="1400" b="1"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s-CL" sz="1400" i="0" u="none" strike="noStrike" cap="none" normalizeH="0" baseline="0" dirty="0" smtClean="0">
                <a:ln>
                  <a:noFill/>
                </a:ln>
                <a:solidFill>
                  <a:schemeClr val="bg1"/>
                </a:solidFill>
                <a:effectLst/>
                <a:latin typeface="Arial" charset="0"/>
              </a:rPr>
              <a:t>Aprobado por el Directorio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Entendido por el Directorio y la Alta Gerencia</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s-CL" sz="1400" i="0" u="none" strike="noStrike" cap="none" normalizeH="0" baseline="0" dirty="0" smtClean="0">
                <a:ln>
                  <a:noFill/>
                </a:ln>
                <a:solidFill>
                  <a:schemeClr val="bg1"/>
                </a:solidFill>
                <a:effectLst/>
                <a:latin typeface="Arial" charset="0"/>
              </a:rPr>
              <a:t>Evaluar exposición al riesgo frente a límites de tolerancia al riesgo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Establecer el tono para una toma de riesgo inaceptable</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Dinámico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n-GB" sz="1400" i="0" u="none" strike="noStrike" cap="none" normalizeH="0" baseline="0" dirty="0" smtClean="0">
              <a:ln>
                <a:noFill/>
              </a:ln>
              <a:solidFill>
                <a:schemeClr val="bg1"/>
              </a:solidFill>
              <a:effectLst/>
              <a:latin typeface="Arial" charset="0"/>
            </a:endParaRPr>
          </a:p>
        </p:txBody>
      </p:sp>
      <p:sp>
        <p:nvSpPr>
          <p:cNvPr id="6" name="Oval 5"/>
          <p:cNvSpPr/>
          <p:nvPr/>
        </p:nvSpPr>
        <p:spPr bwMode="auto">
          <a:xfrm>
            <a:off x="0" y="3905960"/>
            <a:ext cx="4614305" cy="2475367"/>
          </a:xfrm>
          <a:prstGeom prst="ellipse">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400" b="1" i="0" u="none" strike="noStrike" cap="none" normalizeH="0" baseline="0" dirty="0" smtClean="0">
                <a:ln>
                  <a:noFill/>
                </a:ln>
                <a:solidFill>
                  <a:schemeClr val="bg1"/>
                </a:solidFill>
                <a:effectLst/>
                <a:latin typeface="Arial" charset="0"/>
              </a:rPr>
              <a:t>Nuevos Negocios</a:t>
            </a:r>
            <a:endParaRPr lang="es-CL" sz="1400" b="1"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s-CL" sz="1300" i="0" u="none" strike="noStrike" cap="none" normalizeH="0" baseline="0" dirty="0" smtClean="0">
                <a:ln>
                  <a:noFill/>
                </a:ln>
                <a:solidFill>
                  <a:schemeClr val="bg1"/>
                </a:solidFill>
                <a:effectLst/>
                <a:latin typeface="Arial" charset="0"/>
              </a:rPr>
              <a:t>Hacer evaluación</a:t>
            </a:r>
            <a:r>
              <a:rPr kumimoji="1" lang="es-CL" sz="1300" i="0" u="none" strike="noStrike" cap="none" normalizeH="0" dirty="0" smtClean="0">
                <a:ln>
                  <a:noFill/>
                </a:ln>
                <a:solidFill>
                  <a:schemeClr val="bg1"/>
                </a:solidFill>
                <a:effectLst/>
                <a:latin typeface="Arial" charset="0"/>
              </a:rPr>
              <a:t> robusta del riesgo </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300" dirty="0" smtClean="0">
                <a:solidFill>
                  <a:schemeClr val="bg1"/>
                </a:solidFill>
                <a:latin typeface="Arial" charset="0"/>
              </a:rPr>
              <a:t>Evaluar frente a política de propensión al riesgo e impacto de tolerancia al riesgo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kumimoji="1" lang="es-CL" sz="1300" i="0" u="none" strike="noStrike" cap="none" normalizeH="0" dirty="0" smtClean="0">
                <a:ln>
                  <a:noFill/>
                </a:ln>
                <a:solidFill>
                  <a:schemeClr val="bg1"/>
                </a:solidFill>
                <a:effectLst/>
                <a:latin typeface="Arial" charset="0"/>
              </a:rPr>
              <a:t>Supervisores podrían revisar evaluación del riesgo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300" dirty="0" smtClean="0">
                <a:solidFill>
                  <a:schemeClr val="bg1"/>
                </a:solidFill>
                <a:latin typeface="Arial" charset="0"/>
              </a:rPr>
              <a:t>Tener adecuado proceso y controles </a:t>
            </a:r>
            <a:endParaRPr kumimoji="1" lang="es-CL" sz="1300" i="0" u="none" strike="noStrike" cap="none" normalizeH="0" baseline="0" dirty="0" smtClean="0">
              <a:ln>
                <a:noFill/>
              </a:ln>
              <a:solidFill>
                <a:schemeClr val="bg1"/>
              </a:solidFill>
              <a:effectLst/>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lang="en-GB" sz="1400"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n-GB" sz="1400" i="0" u="none" strike="noStrike" cap="none" normalizeH="0" baseline="0" dirty="0" smtClean="0">
              <a:ln>
                <a:noFill/>
              </a:ln>
              <a:solidFill>
                <a:schemeClr val="bg1"/>
              </a:solidFill>
              <a:effectLst/>
              <a:latin typeface="Arial" charset="0"/>
            </a:endParaRPr>
          </a:p>
        </p:txBody>
      </p:sp>
      <p:sp>
        <p:nvSpPr>
          <p:cNvPr id="7" name="Oval 6"/>
          <p:cNvSpPr/>
          <p:nvPr/>
        </p:nvSpPr>
        <p:spPr bwMode="auto">
          <a:xfrm>
            <a:off x="4614305" y="3953670"/>
            <a:ext cx="4529695" cy="2427658"/>
          </a:xfrm>
          <a:prstGeom prst="ellipse">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400" b="1" i="0" u="none" strike="noStrike" cap="none" normalizeH="0" baseline="0" dirty="0" smtClean="0">
                <a:ln>
                  <a:noFill/>
                </a:ln>
                <a:solidFill>
                  <a:schemeClr val="bg1"/>
                </a:solidFill>
                <a:effectLst/>
                <a:latin typeface="Arial" charset="0"/>
              </a:rPr>
              <a:t>Externalización</a:t>
            </a:r>
            <a:endParaRPr lang="es-CL" sz="1400" b="1" dirty="0" smtClean="0">
              <a:solidFill>
                <a:schemeClr val="bg1"/>
              </a:solidFill>
              <a:latin typeface="Arial" charset="0"/>
            </a:endParaRP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Evaluación de riesgo – calidad del proveedor</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Procesos y criterio para guiar la externalización</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No significa transferir la responsabilidad</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r>
              <a:rPr lang="es-CL" sz="1400" dirty="0" smtClean="0">
                <a:solidFill>
                  <a:schemeClr val="bg1"/>
                </a:solidFill>
                <a:latin typeface="Arial" charset="0"/>
              </a:rPr>
              <a:t>No impide supervisión efectiva del   grupo</a:t>
            </a:r>
          </a:p>
          <a:p>
            <a:pPr marL="285750" marR="0" indent="-285750" defTabSz="914400" rtl="0" eaLnBrk="0" fontAlgn="base" latinLnBrk="0" hangingPunct="0">
              <a:lnSpc>
                <a:spcPct val="100000"/>
              </a:lnSpc>
              <a:spcBef>
                <a:spcPct val="0"/>
              </a:spcBef>
              <a:spcAft>
                <a:spcPct val="0"/>
              </a:spcAft>
              <a:buClrTx/>
              <a:buSzTx/>
              <a:buFont typeface="Arial" pitchFamily="34" charset="0"/>
              <a:buChar char="•"/>
              <a:tabLst/>
            </a:pPr>
            <a:endParaRPr kumimoji="1" lang="es-CL" sz="1400" i="0" u="none" strike="noStrike" cap="none" normalizeH="0" baseline="0" dirty="0" smtClean="0">
              <a:ln>
                <a:noFill/>
              </a:ln>
              <a:solidFill>
                <a:schemeClr val="bg1"/>
              </a:solidFill>
              <a:effectLst/>
              <a:latin typeface="Arial" charset="0"/>
            </a:endParaRPr>
          </a:p>
        </p:txBody>
      </p:sp>
      <p:sp>
        <p:nvSpPr>
          <p:cNvPr id="8" name="Curved Right Arrow 7"/>
          <p:cNvSpPr/>
          <p:nvPr/>
        </p:nvSpPr>
        <p:spPr bwMode="auto">
          <a:xfrm rot="756076">
            <a:off x="683568" y="2420888"/>
            <a:ext cx="1008112" cy="1440160"/>
          </a:xfrm>
          <a:prstGeom prst="curvedRightArrow">
            <a:avLst/>
          </a:prstGeom>
          <a:solidFill>
            <a:schemeClr val="accent1"/>
          </a:solidFill>
          <a:ln w="12700" cap="sq"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
        <p:nvSpPr>
          <p:cNvPr id="9" name="Curved Left Arrow 8"/>
          <p:cNvSpPr/>
          <p:nvPr/>
        </p:nvSpPr>
        <p:spPr bwMode="auto">
          <a:xfrm rot="21051336">
            <a:off x="7725178" y="2415161"/>
            <a:ext cx="1008112" cy="1584176"/>
          </a:xfrm>
          <a:prstGeom prst="curvedLeftArrow">
            <a:avLst/>
          </a:prstGeom>
          <a:solidFill>
            <a:schemeClr val="accent1"/>
          </a:solidFill>
          <a:ln w="12700" cap="sq"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en-GB" sz="24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4148524"/>
      </p:ext>
    </p:extLst>
  </p:cSld>
  <p:clrMapOvr>
    <a:masterClrMapping/>
  </p:clrMapOvr>
  <p:transition spd="slow">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E569886-63E7-404A-8AE6-02DDEB3913E8}" type="slidenum">
              <a:rPr lang="en-GB" smtClean="0"/>
              <a:pPr/>
              <a:t>41</a:t>
            </a:fld>
            <a:endParaRPr lang="en-GB"/>
          </a:p>
        </p:txBody>
      </p:sp>
      <p:sp>
        <p:nvSpPr>
          <p:cNvPr id="2" name="Title 1"/>
          <p:cNvSpPr>
            <a:spLocks noGrp="1"/>
          </p:cNvSpPr>
          <p:nvPr>
            <p:ph type="title"/>
          </p:nvPr>
        </p:nvSpPr>
        <p:spPr>
          <a:xfrm>
            <a:off x="755576" y="836614"/>
            <a:ext cx="7761983" cy="466725"/>
          </a:xfrm>
        </p:spPr>
        <p:txBody>
          <a:bodyPr/>
          <a:lstStyle/>
          <a:p>
            <a:r>
              <a:rPr lang="es-CL" dirty="0" smtClean="0"/>
              <a:t>Ejemplos de Declaraciones sobre Tolerancia al Riesgo</a:t>
            </a:r>
            <a:endParaRPr lang="es-CL" dirty="0"/>
          </a:p>
        </p:txBody>
      </p:sp>
      <p:sp>
        <p:nvSpPr>
          <p:cNvPr id="5" name="Content Placeholder 4"/>
          <p:cNvSpPr>
            <a:spLocks noGrp="1"/>
          </p:cNvSpPr>
          <p:nvPr>
            <p:ph type="body" sz="quarter" idx="11"/>
          </p:nvPr>
        </p:nvSpPr>
        <p:spPr>
          <a:xfrm>
            <a:off x="395536" y="1916832"/>
            <a:ext cx="7488832" cy="1656184"/>
          </a:xfrm>
          <a:solidFill>
            <a:schemeClr val="accent6">
              <a:lumMod val="20000"/>
              <a:lumOff val="80000"/>
            </a:schemeClr>
          </a:solidFill>
        </p:spPr>
        <p:txBody>
          <a:bodyPr/>
          <a:lstStyle/>
          <a:p>
            <a:pPr marL="0" indent="0">
              <a:spcBef>
                <a:spcPts val="600"/>
              </a:spcBef>
              <a:buNone/>
            </a:pPr>
            <a:r>
              <a:rPr lang="es-CL" sz="1800" dirty="0" smtClean="0"/>
              <a:t>“Usamos el </a:t>
            </a:r>
            <a:r>
              <a:rPr lang="es-CL" sz="1800" b="1" dirty="0" smtClean="0">
                <a:solidFill>
                  <a:srgbClr val="AF0505"/>
                </a:solidFill>
              </a:rPr>
              <a:t>99% Tail </a:t>
            </a:r>
            <a:r>
              <a:rPr lang="es-CL" sz="1800" b="1" dirty="0" err="1" smtClean="0">
                <a:solidFill>
                  <a:srgbClr val="AF0505"/>
                </a:solidFill>
              </a:rPr>
              <a:t>VaR</a:t>
            </a:r>
            <a:r>
              <a:rPr lang="es-CL" sz="1800" dirty="0" smtClean="0"/>
              <a:t> del Grupo en la definición de nuestra tolerancia al riesgo, el cual es el </a:t>
            </a:r>
            <a:r>
              <a:rPr lang="es-CL" sz="1800" b="1" dirty="0" smtClean="0">
                <a:solidFill>
                  <a:srgbClr val="A60000"/>
                </a:solidFill>
              </a:rPr>
              <a:t>máximo monto de riesgo </a:t>
            </a:r>
            <a:r>
              <a:rPr lang="es-CL" sz="1800" dirty="0" smtClean="0"/>
              <a:t>que estamos dispuestos a aceptar dentro de las limitaciones impuestas por nuestro </a:t>
            </a:r>
            <a:r>
              <a:rPr lang="es-CL" sz="1800" b="1" dirty="0" smtClean="0">
                <a:solidFill>
                  <a:srgbClr val="A60000"/>
                </a:solidFill>
              </a:rPr>
              <a:t>recursos de capital</a:t>
            </a:r>
            <a:r>
              <a:rPr lang="es-CL" sz="1800" dirty="0" smtClean="0"/>
              <a:t>, como también por el ámbito </a:t>
            </a:r>
            <a:r>
              <a:rPr lang="es-CL" sz="1800" b="1" dirty="0" smtClean="0">
                <a:solidFill>
                  <a:srgbClr val="A60000"/>
                </a:solidFill>
              </a:rPr>
              <a:t>regulatorio y de las agencias de clasificación de riesgo </a:t>
            </a:r>
            <a:r>
              <a:rPr lang="es-CL" sz="1800" dirty="0" smtClean="0"/>
              <a:t>en el cual operamos.”</a:t>
            </a:r>
          </a:p>
          <a:p>
            <a:endParaRPr lang="en-US" sz="1800" dirty="0"/>
          </a:p>
        </p:txBody>
      </p:sp>
      <p:sp>
        <p:nvSpPr>
          <p:cNvPr id="6" name="Content Placeholder 5"/>
          <p:cNvSpPr>
            <a:spLocks noGrp="1"/>
          </p:cNvSpPr>
          <p:nvPr>
            <p:ph sz="half" idx="4294967295"/>
          </p:nvPr>
        </p:nvSpPr>
        <p:spPr>
          <a:xfrm>
            <a:off x="1907704" y="4077072"/>
            <a:ext cx="7056437" cy="1728192"/>
          </a:xfrm>
          <a:solidFill>
            <a:schemeClr val="accent6">
              <a:lumMod val="20000"/>
              <a:lumOff val="80000"/>
            </a:schemeClr>
          </a:solidFill>
        </p:spPr>
        <p:txBody>
          <a:bodyPr/>
          <a:lstStyle/>
          <a:p>
            <a:pPr marL="0" indent="0">
              <a:lnSpc>
                <a:spcPct val="100000"/>
              </a:lnSpc>
              <a:spcBef>
                <a:spcPts val="600"/>
              </a:spcBef>
              <a:buNone/>
            </a:pPr>
            <a:r>
              <a:rPr lang="es-CL" sz="1800" dirty="0" smtClean="0"/>
              <a:t>“Definimos y monitoreamos los límites del riesgo agregado (de modo  que)…el Grupo </a:t>
            </a:r>
          </a:p>
          <a:p>
            <a:pPr>
              <a:lnSpc>
                <a:spcPct val="80000"/>
              </a:lnSpc>
            </a:pPr>
            <a:r>
              <a:rPr lang="es-CL" sz="1800" dirty="0" smtClean="0">
                <a:solidFill>
                  <a:schemeClr val="tx1"/>
                </a:solidFill>
              </a:rPr>
              <a:t>Cumple sus requerimientos de </a:t>
            </a:r>
            <a:r>
              <a:rPr lang="es-CL" sz="1800" b="1" dirty="0" smtClean="0">
                <a:solidFill>
                  <a:srgbClr val="AF0505"/>
                </a:solidFill>
              </a:rPr>
              <a:t>capital económico interno</a:t>
            </a:r>
            <a:endParaRPr lang="es-CL" sz="1800" dirty="0" smtClean="0"/>
          </a:p>
          <a:p>
            <a:pPr>
              <a:lnSpc>
                <a:spcPct val="80000"/>
              </a:lnSpc>
            </a:pPr>
            <a:r>
              <a:rPr lang="es-CL" sz="1800" dirty="0" smtClean="0">
                <a:solidFill>
                  <a:schemeClr val="tx1"/>
                </a:solidFill>
              </a:rPr>
              <a:t>Logre su </a:t>
            </a:r>
            <a:r>
              <a:rPr lang="es-CL" sz="1800" b="1" dirty="0" smtClean="0">
                <a:solidFill>
                  <a:srgbClr val="AF0505"/>
                </a:solidFill>
              </a:rPr>
              <a:t>objetivo </a:t>
            </a:r>
            <a:r>
              <a:rPr lang="es-CL" sz="1800" dirty="0">
                <a:solidFill>
                  <a:schemeClr val="tx1"/>
                </a:solidFill>
              </a:rPr>
              <a:t>deseado </a:t>
            </a:r>
            <a:r>
              <a:rPr lang="es-CL" sz="1800" b="1" dirty="0" smtClean="0">
                <a:solidFill>
                  <a:srgbClr val="AF0505"/>
                </a:solidFill>
              </a:rPr>
              <a:t>de clasificación de riesgo</a:t>
            </a:r>
            <a:r>
              <a:rPr lang="es-CL" sz="1800" dirty="0" smtClean="0"/>
              <a:t> para cumplir sus objetivos de negocios </a:t>
            </a:r>
          </a:p>
          <a:p>
            <a:pPr>
              <a:lnSpc>
                <a:spcPct val="80000"/>
              </a:lnSpc>
            </a:pPr>
            <a:r>
              <a:rPr lang="es-CL" sz="1800" dirty="0" smtClean="0">
                <a:solidFill>
                  <a:schemeClr val="tx1"/>
                </a:solidFill>
              </a:rPr>
              <a:t>Se evite </a:t>
            </a:r>
            <a:r>
              <a:rPr lang="es-CL" sz="1800" b="1" dirty="0">
                <a:solidFill>
                  <a:srgbClr val="AF0505"/>
                </a:solidFill>
              </a:rPr>
              <a:t>la intervención de supervisión</a:t>
            </a:r>
            <a:r>
              <a:rPr lang="es-CL" sz="1800" dirty="0" smtClean="0"/>
              <a:t>.”</a:t>
            </a:r>
          </a:p>
          <a:p>
            <a:pPr marL="0" indent="0">
              <a:buNone/>
            </a:pPr>
            <a:endParaRPr lang="en-US" sz="1800" dirty="0"/>
          </a:p>
        </p:txBody>
      </p:sp>
    </p:spTree>
    <p:extLst>
      <p:ext uri="{BB962C8B-B14F-4D97-AF65-F5344CB8AC3E}">
        <p14:creationId xmlns:p14="http://schemas.microsoft.com/office/powerpoint/2010/main" val="1456129261"/>
      </p:ext>
    </p:extLst>
  </p:cSld>
  <p:clrMapOvr>
    <a:masterClrMapping/>
  </p:clrMapOvr>
  <p:transition spd="slow">
    <p:pull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42</a:t>
            </a:fld>
            <a:endParaRPr lang="en-GB" dirty="0"/>
          </a:p>
        </p:txBody>
      </p:sp>
      <p:sp>
        <p:nvSpPr>
          <p:cNvPr id="3" name="Title 2"/>
          <p:cNvSpPr>
            <a:spLocks noGrp="1"/>
          </p:cNvSpPr>
          <p:nvPr>
            <p:ph type="title"/>
          </p:nvPr>
        </p:nvSpPr>
        <p:spPr>
          <a:xfrm>
            <a:off x="251520" y="476672"/>
            <a:ext cx="8266039" cy="466725"/>
          </a:xfrm>
        </p:spPr>
        <p:txBody>
          <a:bodyPr/>
          <a:lstStyle/>
          <a:p>
            <a:r>
              <a:rPr lang="es-CL" dirty="0"/>
              <a:t>Elementos </a:t>
            </a:r>
            <a:r>
              <a:rPr lang="es-CL" dirty="0" smtClean="0"/>
              <a:t>Cuantitativos </a:t>
            </a:r>
            <a:r>
              <a:rPr lang="es-CL" dirty="0"/>
              <a:t>de la </a:t>
            </a:r>
            <a:r>
              <a:rPr lang="es-CL" dirty="0" smtClean="0"/>
              <a:t>Gestión de Riesgo</a:t>
            </a:r>
            <a:endParaRPr lang="es-CL" dirty="0"/>
          </a:p>
        </p:txBody>
      </p:sp>
      <p:graphicFrame>
        <p:nvGraphicFramePr>
          <p:cNvPr id="5" name="Diagram 4"/>
          <p:cNvGraphicFramePr/>
          <p:nvPr>
            <p:extLst>
              <p:ext uri="{D42A27DB-BD31-4B8C-83A1-F6EECF244321}">
                <p14:modId xmlns:p14="http://schemas.microsoft.com/office/powerpoint/2010/main" val="3183683927"/>
              </p:ext>
            </p:extLst>
          </p:nvPr>
        </p:nvGraphicFramePr>
        <p:xfrm>
          <a:off x="899592" y="1340768"/>
          <a:ext cx="7632848"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58847"/>
      </p:ext>
    </p:extLst>
  </p:cSld>
  <p:clrMapOvr>
    <a:masterClrMapping/>
  </p:clrMapOvr>
  <p:transition spd="slow">
    <p:pull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43</a:t>
            </a:fld>
            <a:endParaRPr lang="en-GB" dirty="0"/>
          </a:p>
        </p:txBody>
      </p:sp>
      <p:sp>
        <p:nvSpPr>
          <p:cNvPr id="3" name="Title 2"/>
          <p:cNvSpPr>
            <a:spLocks noGrp="1"/>
          </p:cNvSpPr>
          <p:nvPr>
            <p:ph type="title"/>
          </p:nvPr>
        </p:nvSpPr>
        <p:spPr/>
        <p:txBody>
          <a:bodyPr/>
          <a:lstStyle/>
          <a:p>
            <a:r>
              <a:rPr lang="es-CL" dirty="0" smtClean="0"/>
              <a:t>Actividades Fuera de Balance Incluyendo Entidades con Propósitos Especiales (</a:t>
            </a:r>
            <a:r>
              <a:rPr lang="es-CL" dirty="0" err="1" smtClean="0"/>
              <a:t>SPEs</a:t>
            </a:r>
            <a:r>
              <a:rPr lang="es-CL" dirty="0" smtClean="0"/>
              <a:t>, </a:t>
            </a:r>
            <a:r>
              <a:rPr lang="es-CL" sz="1600" dirty="0" smtClean="0"/>
              <a:t>por siglas en inglés</a:t>
            </a:r>
            <a:r>
              <a:rPr lang="es-CL" dirty="0" smtClean="0"/>
              <a:t>)</a:t>
            </a:r>
            <a:endParaRPr lang="es-CL" dirty="0"/>
          </a:p>
        </p:txBody>
      </p:sp>
      <p:sp>
        <p:nvSpPr>
          <p:cNvPr id="4" name="Text Placeholder 3"/>
          <p:cNvSpPr>
            <a:spLocks noGrp="1"/>
          </p:cNvSpPr>
          <p:nvPr>
            <p:ph type="body" sz="quarter" idx="11"/>
          </p:nvPr>
        </p:nvSpPr>
        <p:spPr/>
        <p:txBody>
          <a:bodyPr/>
          <a:lstStyle/>
          <a:p>
            <a:r>
              <a:rPr lang="es-CL" dirty="0" smtClean="0"/>
              <a:t>Deberían ser incluidas dentro del </a:t>
            </a:r>
            <a:r>
              <a:rPr lang="es-CL" dirty="0" smtClean="0">
                <a:solidFill>
                  <a:srgbClr val="A60000"/>
                </a:solidFill>
              </a:rPr>
              <a:t>ámbito de la supervisión </a:t>
            </a:r>
            <a:r>
              <a:rPr lang="es-CL" dirty="0" smtClean="0"/>
              <a:t>aunque legalmente estén separadas</a:t>
            </a:r>
          </a:p>
          <a:p>
            <a:pPr lvl="1"/>
            <a:r>
              <a:rPr lang="es-CL" dirty="0" smtClean="0"/>
              <a:t>riesgo de </a:t>
            </a:r>
            <a:r>
              <a:rPr lang="es-CL" dirty="0" smtClean="0">
                <a:solidFill>
                  <a:srgbClr val="A60000"/>
                </a:solidFill>
              </a:rPr>
              <a:t>contagio</a:t>
            </a:r>
            <a:r>
              <a:rPr lang="es-CL" dirty="0" smtClean="0"/>
              <a:t> por apoyo a la liquidez, reputación</a:t>
            </a:r>
          </a:p>
          <a:p>
            <a:r>
              <a:rPr lang="es-CL" dirty="0" smtClean="0">
                <a:solidFill>
                  <a:srgbClr val="A60000"/>
                </a:solidFill>
              </a:rPr>
              <a:t>Proporcionada o total consolidación para fines de </a:t>
            </a:r>
            <a:r>
              <a:rPr lang="es-CL" dirty="0" smtClean="0"/>
              <a:t>regulación</a:t>
            </a:r>
          </a:p>
          <a:p>
            <a:r>
              <a:rPr lang="es-CL" dirty="0" smtClean="0">
                <a:solidFill>
                  <a:srgbClr val="A60000"/>
                </a:solidFill>
              </a:rPr>
              <a:t>Pruebas de estrés y de escenario </a:t>
            </a:r>
            <a:r>
              <a:rPr lang="es-CL" dirty="0" smtClean="0"/>
              <a:t>que incluyan actividades fuera de balance</a:t>
            </a:r>
          </a:p>
          <a:p>
            <a:r>
              <a:rPr lang="es-CL" dirty="0" smtClean="0"/>
              <a:t>Evaluación de riesgo </a:t>
            </a:r>
            <a:r>
              <a:rPr lang="es-CL" dirty="0" smtClean="0">
                <a:solidFill>
                  <a:srgbClr val="A60000"/>
                </a:solidFill>
              </a:rPr>
              <a:t>continuo</a:t>
            </a:r>
            <a:r>
              <a:rPr lang="es-CL" dirty="0" smtClean="0"/>
              <a:t> – la naturaleza del riesgo puede variar en el transcurso del tiempo</a:t>
            </a:r>
          </a:p>
          <a:p>
            <a:r>
              <a:rPr lang="es-CL" dirty="0" smtClean="0"/>
              <a:t>Agregar, evaluar e informar el riesgo sobre </a:t>
            </a:r>
            <a:r>
              <a:rPr lang="es-CL" dirty="0" smtClean="0">
                <a:solidFill>
                  <a:srgbClr val="A60000"/>
                </a:solidFill>
              </a:rPr>
              <a:t>base de grupo</a:t>
            </a:r>
          </a:p>
          <a:p>
            <a:r>
              <a:rPr lang="es-CL" dirty="0" smtClean="0"/>
              <a:t>Supervisores deben cuestionar la </a:t>
            </a:r>
            <a:r>
              <a:rPr lang="es-CL" dirty="0" smtClean="0">
                <a:solidFill>
                  <a:srgbClr val="A60000"/>
                </a:solidFill>
              </a:rPr>
              <a:t>justificación</a:t>
            </a:r>
            <a:r>
              <a:rPr lang="es-CL" dirty="0" smtClean="0"/>
              <a:t> de tener </a:t>
            </a:r>
            <a:r>
              <a:rPr lang="es-CL" dirty="0" err="1" smtClean="0"/>
              <a:t>SPEs</a:t>
            </a:r>
            <a:endParaRPr lang="es-CL" dirty="0"/>
          </a:p>
        </p:txBody>
      </p:sp>
    </p:spTree>
    <p:extLst>
      <p:ext uri="{BB962C8B-B14F-4D97-AF65-F5344CB8AC3E}">
        <p14:creationId xmlns:p14="http://schemas.microsoft.com/office/powerpoint/2010/main" val="1541599380"/>
      </p:ext>
    </p:extLst>
  </p:cSld>
  <p:clrMapOvr>
    <a:masterClrMapping/>
  </p:clrMapOvr>
  <p:transition spd="slow">
    <p:pull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b="1" dirty="0"/>
              <a:t>Agenda</a:t>
            </a:r>
          </a:p>
        </p:txBody>
      </p:sp>
      <p:sp>
        <p:nvSpPr>
          <p:cNvPr id="51203" name="Rectangle 3"/>
          <p:cNvSpPr>
            <a:spLocks noGrp="1" noChangeArrowheads="1"/>
          </p:cNvSpPr>
          <p:nvPr>
            <p:ph idx="1"/>
          </p:nvPr>
        </p:nvSpPr>
        <p:spPr/>
        <p:txBody>
          <a:bodyPr/>
          <a:lstStyle/>
          <a:p>
            <a:r>
              <a:rPr lang="es-CL" dirty="0"/>
              <a:t>Lecciones </a:t>
            </a:r>
            <a:r>
              <a:rPr lang="es-CL" dirty="0" smtClean="0"/>
              <a:t>intersectoriales de </a:t>
            </a:r>
            <a:r>
              <a:rPr lang="es-CL" dirty="0"/>
              <a:t>la Crisis Financiera del 2007</a:t>
            </a:r>
          </a:p>
          <a:p>
            <a:r>
              <a:rPr lang="es-CL" dirty="0"/>
              <a:t>Introducción a los principios financieros de conglomerados</a:t>
            </a:r>
          </a:p>
          <a:p>
            <a:r>
              <a:rPr lang="es-CL" dirty="0"/>
              <a:t>Elementos </a:t>
            </a:r>
            <a:r>
              <a:rPr lang="es-CL" dirty="0" smtClean="0"/>
              <a:t>fundamentales </a:t>
            </a:r>
            <a:r>
              <a:rPr lang="es-CL" dirty="0"/>
              <a:t>de los principios de conglomerados financieros</a:t>
            </a:r>
          </a:p>
          <a:p>
            <a:r>
              <a:rPr lang="es-CL" dirty="0"/>
              <a:t>Resumen</a:t>
            </a:r>
          </a:p>
        </p:txBody>
      </p:sp>
      <p:sp>
        <p:nvSpPr>
          <p:cNvPr id="5" name="Slide Number Placeholder 3"/>
          <p:cNvSpPr>
            <a:spLocks noGrp="1"/>
          </p:cNvSpPr>
          <p:nvPr>
            <p:ph type="sldNum" sz="quarter" idx="10"/>
          </p:nvPr>
        </p:nvSpPr>
        <p:spPr/>
        <p:txBody>
          <a:bodyPr/>
          <a:lstStyle/>
          <a:p>
            <a:fld id="{FB4DC3FD-7796-4411-AFBF-8A0B061C9664}" type="slidenum">
              <a:rPr lang="en-GB"/>
              <a:pPr/>
              <a:t>44</a:t>
            </a:fld>
            <a:endParaRPr lang="en-GB"/>
          </a:p>
        </p:txBody>
      </p:sp>
      <p:sp>
        <p:nvSpPr>
          <p:cNvPr id="51204" name="Rectangle 4"/>
          <p:cNvSpPr>
            <a:spLocks noChangeArrowheads="1"/>
          </p:cNvSpPr>
          <p:nvPr/>
        </p:nvSpPr>
        <p:spPr bwMode="auto">
          <a:xfrm>
            <a:off x="8153400" y="64008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fld id="{3B9152CF-F27C-4C2A-A32E-EAADCCC73DE8}" type="slidenum">
              <a:rPr lang="en-GB" sz="1000" b="1"/>
              <a:pPr algn="r"/>
              <a:t>44</a:t>
            </a:fld>
            <a:endParaRPr lang="en-GB"/>
          </a:p>
        </p:txBody>
      </p:sp>
    </p:spTree>
    <p:extLst>
      <p:ext uri="{BB962C8B-B14F-4D97-AF65-F5344CB8AC3E}">
        <p14:creationId xmlns:p14="http://schemas.microsoft.com/office/powerpoint/2010/main" val="34222882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500" fill="hold"/>
                                        <p:tgtEl>
                                          <p:spTgt spid="51203">
                                            <p:txEl>
                                              <p:pRg st="0" end="0"/>
                                            </p:txEl>
                                          </p:spTgt>
                                        </p:tgtEl>
                                        <p:attrNameLst>
                                          <p:attrName>style.color</p:attrName>
                                        </p:attrNameLst>
                                      </p:cBhvr>
                                      <p:to>
                                        <a:srgbClr val="C0C0C0"/>
                                      </p:to>
                                    </p:animClr>
                                  </p:childTnLst>
                                </p:cTn>
                              </p:par>
                              <p:par>
                                <p:cTn id="7" presetID="3" presetClass="emph" presetSubtype="2" fill="hold" nodeType="withEffect">
                                  <p:stCondLst>
                                    <p:cond delay="0"/>
                                  </p:stCondLst>
                                  <p:childTnLst>
                                    <p:animClr clrSpc="rgb" dir="cw">
                                      <p:cBhvr override="childStyle">
                                        <p:cTn id="8" dur="500" fill="hold"/>
                                        <p:tgtEl>
                                          <p:spTgt spid="51203">
                                            <p:txEl>
                                              <p:pRg st="1" end="1"/>
                                            </p:txEl>
                                          </p:spTgt>
                                        </p:tgtEl>
                                        <p:attrNameLst>
                                          <p:attrName>style.color</p:attrName>
                                        </p:attrNameLst>
                                      </p:cBhvr>
                                      <p:to>
                                        <a:srgbClr val="C0C0C0"/>
                                      </p:to>
                                    </p:animClr>
                                  </p:childTnLst>
                                </p:cTn>
                              </p:par>
                              <p:par>
                                <p:cTn id="9" presetID="3" presetClass="emph" presetSubtype="2" fill="hold" nodeType="withEffect">
                                  <p:stCondLst>
                                    <p:cond delay="0"/>
                                  </p:stCondLst>
                                  <p:childTnLst>
                                    <p:animClr clrSpc="rgb" dir="cw">
                                      <p:cBhvr override="childStyle">
                                        <p:cTn id="10" dur="500" fill="hold"/>
                                        <p:tgtEl>
                                          <p:spTgt spid="51203">
                                            <p:txEl>
                                              <p:pRg st="2" end="2"/>
                                            </p:txEl>
                                          </p:spTgt>
                                        </p:tgtEl>
                                        <p:attrNameLst>
                                          <p:attrName>style.color</p:attrName>
                                        </p:attrNameLst>
                                      </p:cBhvr>
                                      <p:to>
                                        <a:srgbClr val="C0C0C0"/>
                                      </p:to>
                                    </p:animClr>
                                  </p:childTnLst>
                                </p:cTn>
                              </p:par>
                              <p:par>
                                <p:cTn id="11" presetID="3" presetClass="emph" presetSubtype="2" fill="hold" nodeType="withEffect">
                                  <p:stCondLst>
                                    <p:cond delay="0"/>
                                  </p:stCondLst>
                                  <p:childTnLst>
                                    <p:animClr clrSpc="rgb" dir="cw">
                                      <p:cBhvr override="childStyle">
                                        <p:cTn id="12" dur="500" fill="hold"/>
                                        <p:tgtEl>
                                          <p:spTgt spid="51203">
                                            <p:txEl>
                                              <p:pRg st="3" end="3"/>
                                            </p:txEl>
                                          </p:spTgt>
                                        </p:tgtEl>
                                        <p:attrNameLst>
                                          <p:attrName>style.color</p:attrName>
                                        </p:attrNameLst>
                                      </p:cBhvr>
                                      <p:to>
                                        <a:srgbClr val="C0C0C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FD96ADD6-5F71-4C95-B7F7-96DDFB3D5AF4}" type="slidenum">
              <a:rPr lang="en-GB"/>
              <a:pPr/>
              <a:t>45</a:t>
            </a:fld>
            <a:endParaRPr lang="en-GB"/>
          </a:p>
        </p:txBody>
      </p:sp>
      <p:sp>
        <p:nvSpPr>
          <p:cNvPr id="73730" name="Rectangle 2"/>
          <p:cNvSpPr>
            <a:spLocks noGrp="1" noChangeArrowheads="1"/>
          </p:cNvSpPr>
          <p:nvPr>
            <p:ph type="title"/>
          </p:nvPr>
        </p:nvSpPr>
        <p:spPr/>
        <p:txBody>
          <a:bodyPr/>
          <a:lstStyle/>
          <a:p>
            <a:r>
              <a:rPr lang="es-CL" dirty="0" smtClean="0"/>
              <a:t>Resumen</a:t>
            </a:r>
            <a:endParaRPr lang="es-CL" dirty="0"/>
          </a:p>
        </p:txBody>
      </p:sp>
      <p:sp>
        <p:nvSpPr>
          <p:cNvPr id="73731" name="Rectangle 3"/>
          <p:cNvSpPr>
            <a:spLocks noGrp="1" noChangeArrowheads="1"/>
          </p:cNvSpPr>
          <p:nvPr>
            <p:ph type="body" sz="quarter" idx="11"/>
          </p:nvPr>
        </p:nvSpPr>
        <p:spPr/>
        <p:txBody>
          <a:bodyPr/>
          <a:lstStyle/>
          <a:p>
            <a:r>
              <a:rPr lang="es-CL" dirty="0" smtClean="0"/>
              <a:t>La crisis financiera global expuso las </a:t>
            </a:r>
            <a:r>
              <a:rPr lang="es-CL" dirty="0" smtClean="0">
                <a:solidFill>
                  <a:srgbClr val="A60000"/>
                </a:solidFill>
              </a:rPr>
              <a:t>lagunas intersectoriales </a:t>
            </a:r>
            <a:r>
              <a:rPr lang="es-CL" dirty="0" smtClean="0"/>
              <a:t>que requieren esfuerzos concertados para remediarlas</a:t>
            </a:r>
          </a:p>
          <a:p>
            <a:pPr>
              <a:buFont typeface="Wingdings" pitchFamily="2" charset="2"/>
              <a:buNone/>
            </a:pPr>
            <a:endParaRPr lang="es-CL" dirty="0" smtClean="0"/>
          </a:p>
          <a:p>
            <a:r>
              <a:rPr lang="es-CL" dirty="0" smtClean="0">
                <a:solidFill>
                  <a:srgbClr val="A60000"/>
                </a:solidFill>
              </a:rPr>
              <a:t>Las reformas globales </a:t>
            </a:r>
            <a:r>
              <a:rPr lang="es-CL" dirty="0" smtClean="0"/>
              <a:t>podrían parecer irrelevantes pero impactarán a todas las jurisdicciones – importante estar al día</a:t>
            </a:r>
          </a:p>
          <a:p>
            <a:pPr>
              <a:buFont typeface="Wingdings" pitchFamily="2" charset="2"/>
              <a:buNone/>
            </a:pPr>
            <a:endParaRPr lang="es-CL" dirty="0" smtClean="0"/>
          </a:p>
          <a:p>
            <a:r>
              <a:rPr lang="es-CL" dirty="0" smtClean="0">
                <a:solidFill>
                  <a:srgbClr val="A60000"/>
                </a:solidFill>
              </a:rPr>
              <a:t>Un cambio de paradigma </a:t>
            </a:r>
            <a:r>
              <a:rPr lang="es-CL" dirty="0" smtClean="0"/>
              <a:t>es necesario – la supervisión de seguros necesita considerar los canales de riesgo intersectoriales</a:t>
            </a:r>
            <a:endParaRPr lang="es-CL" dirty="0"/>
          </a:p>
        </p:txBody>
      </p:sp>
    </p:spTree>
    <p:extLst>
      <p:ext uri="{BB962C8B-B14F-4D97-AF65-F5344CB8AC3E}">
        <p14:creationId xmlns:p14="http://schemas.microsoft.com/office/powerpoint/2010/main" val="691863533"/>
      </p:ext>
    </p:extLst>
  </p:cSld>
  <p:clrMapOvr>
    <a:masterClrMapping/>
  </p:clrMapOvr>
  <p:transition spd="slow">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46</a:t>
            </a:fld>
            <a:endParaRPr lang="en-GB" dirty="0"/>
          </a:p>
        </p:txBody>
      </p:sp>
      <p:sp>
        <p:nvSpPr>
          <p:cNvPr id="3" name="Title 2"/>
          <p:cNvSpPr>
            <a:spLocks noGrp="1"/>
          </p:cNvSpPr>
          <p:nvPr>
            <p:ph type="title"/>
          </p:nvPr>
        </p:nvSpPr>
        <p:spPr/>
        <p:txBody>
          <a:bodyPr/>
          <a:lstStyle/>
          <a:p>
            <a:r>
              <a:rPr lang="es-CL" b="1" dirty="0" smtClean="0"/>
              <a:t>Fin de la Presentación</a:t>
            </a:r>
            <a:endParaRPr lang="es-CL" b="1" dirty="0"/>
          </a:p>
        </p:txBody>
      </p:sp>
      <p:sp>
        <p:nvSpPr>
          <p:cNvPr id="4" name="Text Placeholder 3"/>
          <p:cNvSpPr>
            <a:spLocks noGrp="1"/>
          </p:cNvSpPr>
          <p:nvPr>
            <p:ph type="body" sz="quarter" idx="11"/>
          </p:nvPr>
        </p:nvSpPr>
        <p:spPr/>
        <p:txBody>
          <a:bodyPr/>
          <a:lstStyle/>
          <a:p>
            <a:pPr marL="0" indent="0" algn="ctr">
              <a:buNone/>
            </a:pPr>
            <a:r>
              <a:rPr lang="es-CL" sz="3600" b="1" dirty="0" smtClean="0"/>
              <a:t>¿Alguna Pregunta?</a:t>
            </a:r>
          </a:p>
          <a:p>
            <a:pPr marL="0" indent="0" algn="ctr">
              <a:buNone/>
            </a:pPr>
            <a:endParaRPr lang="en-GB" b="1" dirty="0" smtClean="0"/>
          </a:p>
          <a:p>
            <a:pPr marL="3086100" lvl="7" indent="0">
              <a:buNone/>
            </a:pPr>
            <a:r>
              <a:rPr lang="en-GB" dirty="0" smtClean="0"/>
              <a:t>Jeffery.Yong@bis.org</a:t>
            </a:r>
            <a:endParaRPr lang="en-GB" dirty="0"/>
          </a:p>
          <a:p>
            <a:pPr marL="3086100" lvl="7" indent="0">
              <a:buNone/>
            </a:pPr>
            <a:endParaRPr lang="en-GB" dirty="0"/>
          </a:p>
          <a:p>
            <a:pPr marL="3086100" lvl="7" indent="0">
              <a:buNone/>
            </a:pPr>
            <a:r>
              <a:rPr lang="en-GB" dirty="0"/>
              <a:t>www.bis.org/fsi  </a:t>
            </a:r>
          </a:p>
          <a:p>
            <a:pPr marL="3086100" lvl="7" indent="0">
              <a:buNone/>
            </a:pPr>
            <a:endParaRPr lang="en-GB" dirty="0"/>
          </a:p>
          <a:p>
            <a:pPr marL="3086100" lvl="7" indent="0">
              <a:buNone/>
            </a:pPr>
            <a:r>
              <a:rPr lang="en-GB" dirty="0"/>
              <a:t>www.fsiconnect.org </a:t>
            </a:r>
          </a:p>
          <a:p>
            <a:pPr marL="0" indent="0" algn="ctr">
              <a:buNone/>
            </a:pPr>
            <a:endParaRPr lang="en-GB"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466" y="3006019"/>
            <a:ext cx="525817" cy="3680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575" y="3730662"/>
            <a:ext cx="466159" cy="313104"/>
          </a:xfrm>
          <a:prstGeom prst="rect">
            <a:avLst/>
          </a:prstGeom>
        </p:spPr>
      </p:pic>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4764" y="4374171"/>
            <a:ext cx="1429519" cy="433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047262"/>
      </p:ext>
    </p:extLst>
  </p:cSld>
  <p:clrMapOvr>
    <a:masterClrMapping/>
  </p:clrMapOvr>
  <p:transition spd="slow">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0"/>
          </p:nvPr>
        </p:nvSpPr>
        <p:spPr/>
        <p:txBody>
          <a:bodyPr/>
          <a:lstStyle/>
          <a:p>
            <a:fld id="{9607377C-8C8C-49CC-BF85-03D1761306FA}" type="slidenum">
              <a:rPr lang="en-GB"/>
              <a:pPr/>
              <a:t>5</a:t>
            </a:fld>
            <a:endParaRPr lang="en-GB"/>
          </a:p>
        </p:txBody>
      </p:sp>
      <p:sp>
        <p:nvSpPr>
          <p:cNvPr id="56322" name="Rectangle 2"/>
          <p:cNvSpPr>
            <a:spLocks noGrp="1" noChangeArrowheads="1"/>
          </p:cNvSpPr>
          <p:nvPr>
            <p:ph type="title"/>
          </p:nvPr>
        </p:nvSpPr>
        <p:spPr/>
        <p:txBody>
          <a:bodyPr/>
          <a:lstStyle/>
          <a:p>
            <a:r>
              <a:rPr lang="es-CL" dirty="0" smtClean="0"/>
              <a:t>Cuidado con la Brecha Intersectorial</a:t>
            </a:r>
            <a:endParaRPr lang="es-CL" dirty="0"/>
          </a:p>
        </p:txBody>
      </p:sp>
      <p:grpSp>
        <p:nvGrpSpPr>
          <p:cNvPr id="2" name="Group 1"/>
          <p:cNvGrpSpPr/>
          <p:nvPr/>
        </p:nvGrpSpPr>
        <p:grpSpPr>
          <a:xfrm>
            <a:off x="1367632" y="1623219"/>
            <a:ext cx="6121400" cy="3929122"/>
            <a:chOff x="1404144" y="1843088"/>
            <a:chExt cx="6121400" cy="3929122"/>
          </a:xfrm>
        </p:grpSpPr>
        <p:sp>
          <p:nvSpPr>
            <p:cNvPr id="56324" name="Oval 4"/>
            <p:cNvSpPr>
              <a:spLocks noChangeArrowheads="1"/>
            </p:cNvSpPr>
            <p:nvPr/>
          </p:nvSpPr>
          <p:spPr bwMode="auto">
            <a:xfrm>
              <a:off x="2052638" y="2060575"/>
              <a:ext cx="2952750" cy="2600325"/>
            </a:xfrm>
            <a:prstGeom prst="ellipse">
              <a:avLst/>
            </a:prstGeom>
            <a:solidFill>
              <a:srgbClr val="99CCFF">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6325" name="Oval 5"/>
            <p:cNvSpPr>
              <a:spLocks noChangeArrowheads="1"/>
            </p:cNvSpPr>
            <p:nvPr/>
          </p:nvSpPr>
          <p:spPr bwMode="auto">
            <a:xfrm>
              <a:off x="3779838" y="2060575"/>
              <a:ext cx="2952750" cy="2600325"/>
            </a:xfrm>
            <a:prstGeom prst="ellipse">
              <a:avLst/>
            </a:prstGeom>
            <a:solidFill>
              <a:srgbClr val="CCFFCC">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56326" name="Oval 6"/>
            <p:cNvSpPr>
              <a:spLocks noChangeArrowheads="1"/>
            </p:cNvSpPr>
            <p:nvPr/>
          </p:nvSpPr>
          <p:spPr bwMode="auto">
            <a:xfrm>
              <a:off x="3132137" y="3213100"/>
              <a:ext cx="2808287" cy="2246313"/>
            </a:xfrm>
            <a:prstGeom prst="ellipse">
              <a:avLst/>
            </a:prstGeom>
            <a:solidFill>
              <a:srgbClr val="CC99FF">
                <a:alpha val="50000"/>
              </a:srgbClr>
            </a:solidFill>
            <a:ln>
              <a:noFill/>
            </a:ln>
            <a:effectLst/>
            <a:extLst>
              <a:ext uri="{91240B29-F687-4F45-9708-019B960494DF}">
                <a14:hiddenLine xmlns:a14="http://schemas.microsoft.com/office/drawing/2010/main" w="12700" cap="sq">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7" name="Rectangle 7"/>
            <p:cNvSpPr>
              <a:spLocks noChangeArrowheads="1"/>
            </p:cNvSpPr>
            <p:nvPr/>
          </p:nvSpPr>
          <p:spPr bwMode="auto">
            <a:xfrm>
              <a:off x="1404144" y="1845469"/>
              <a:ext cx="6121400" cy="3887787"/>
            </a:xfrm>
            <a:prstGeom prst="rect">
              <a:avLst/>
            </a:prstGeom>
            <a:noFill/>
            <a:ln w="31750" cap="sq">
              <a:solidFill>
                <a:srgbClr val="960404"/>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6328" name="Text Box 8"/>
            <p:cNvSpPr txBox="1">
              <a:spLocks noChangeArrowheads="1"/>
            </p:cNvSpPr>
            <p:nvPr/>
          </p:nvSpPr>
          <p:spPr bwMode="auto">
            <a:xfrm>
              <a:off x="1835150" y="1843088"/>
              <a:ext cx="1368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dirty="0" smtClean="0">
                  <a:solidFill>
                    <a:srgbClr val="960404"/>
                  </a:solidFill>
                </a:rPr>
                <a:t>Banca</a:t>
              </a:r>
              <a:endParaRPr lang="es-CL" dirty="0">
                <a:solidFill>
                  <a:srgbClr val="960404"/>
                </a:solidFill>
              </a:endParaRPr>
            </a:p>
          </p:txBody>
        </p:sp>
        <p:sp>
          <p:nvSpPr>
            <p:cNvPr id="56329" name="Text Box 9"/>
            <p:cNvSpPr txBox="1">
              <a:spLocks noChangeArrowheads="1"/>
            </p:cNvSpPr>
            <p:nvPr/>
          </p:nvSpPr>
          <p:spPr bwMode="auto">
            <a:xfrm>
              <a:off x="5940425" y="1843088"/>
              <a:ext cx="1584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dirty="0" smtClean="0">
                  <a:solidFill>
                    <a:srgbClr val="960404"/>
                  </a:solidFill>
                </a:rPr>
                <a:t>Seguros</a:t>
              </a:r>
              <a:endParaRPr lang="es-CL" dirty="0">
                <a:solidFill>
                  <a:srgbClr val="960404"/>
                </a:solidFill>
              </a:endParaRPr>
            </a:p>
          </p:txBody>
        </p:sp>
        <p:sp>
          <p:nvSpPr>
            <p:cNvPr id="56330" name="Text Box 10"/>
            <p:cNvSpPr txBox="1">
              <a:spLocks noChangeArrowheads="1"/>
            </p:cNvSpPr>
            <p:nvPr/>
          </p:nvSpPr>
          <p:spPr bwMode="auto">
            <a:xfrm>
              <a:off x="3779838" y="5372100"/>
              <a:ext cx="1584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s-CL" dirty="0" smtClean="0">
                  <a:solidFill>
                    <a:srgbClr val="960404"/>
                  </a:solidFill>
                </a:rPr>
                <a:t>Valores</a:t>
              </a:r>
              <a:endParaRPr lang="es-CL" dirty="0">
                <a:solidFill>
                  <a:srgbClr val="960404"/>
                </a:solidFill>
              </a:endParaRPr>
            </a:p>
          </p:txBody>
        </p:sp>
        <p:sp>
          <p:nvSpPr>
            <p:cNvPr id="56331" name="Text Box 11"/>
            <p:cNvSpPr txBox="1">
              <a:spLocks noChangeArrowheads="1"/>
            </p:cNvSpPr>
            <p:nvPr/>
          </p:nvSpPr>
          <p:spPr bwMode="auto">
            <a:xfrm>
              <a:off x="4860925" y="2133600"/>
              <a:ext cx="1081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Seguro a plazo</a:t>
              </a:r>
              <a:endParaRPr lang="es-CL" sz="1400" dirty="0"/>
            </a:p>
          </p:txBody>
        </p:sp>
        <p:sp>
          <p:nvSpPr>
            <p:cNvPr id="56332" name="Text Box 12"/>
            <p:cNvSpPr txBox="1">
              <a:spLocks noChangeArrowheads="1"/>
            </p:cNvSpPr>
            <p:nvPr/>
          </p:nvSpPr>
          <p:spPr bwMode="auto">
            <a:xfrm>
              <a:off x="5580063" y="3357563"/>
              <a:ext cx="108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Seguro automotriz</a:t>
              </a:r>
              <a:endParaRPr lang="es-CL" sz="1400" dirty="0"/>
            </a:p>
          </p:txBody>
        </p:sp>
        <p:sp>
          <p:nvSpPr>
            <p:cNvPr id="56333" name="Text Box 13"/>
            <p:cNvSpPr txBox="1">
              <a:spLocks noChangeArrowheads="1"/>
            </p:cNvSpPr>
            <p:nvPr/>
          </p:nvSpPr>
          <p:spPr bwMode="auto">
            <a:xfrm>
              <a:off x="5580063" y="2708275"/>
              <a:ext cx="10810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Seguro de salud</a:t>
              </a:r>
              <a:endParaRPr lang="es-CL" sz="1400" dirty="0"/>
            </a:p>
          </p:txBody>
        </p:sp>
        <p:sp>
          <p:nvSpPr>
            <p:cNvPr id="56334" name="Text Box 14"/>
            <p:cNvSpPr txBox="1">
              <a:spLocks noChangeArrowheads="1"/>
            </p:cNvSpPr>
            <p:nvPr/>
          </p:nvSpPr>
          <p:spPr bwMode="auto">
            <a:xfrm>
              <a:off x="2987675" y="2133600"/>
              <a:ext cx="108108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Depósito a plazo</a:t>
              </a:r>
              <a:endParaRPr lang="es-CL" sz="1400" dirty="0"/>
            </a:p>
          </p:txBody>
        </p:sp>
        <p:sp>
          <p:nvSpPr>
            <p:cNvPr id="56335" name="Text Box 15"/>
            <p:cNvSpPr txBox="1">
              <a:spLocks noChangeArrowheads="1"/>
            </p:cNvSpPr>
            <p:nvPr/>
          </p:nvSpPr>
          <p:spPr bwMode="auto">
            <a:xfrm>
              <a:off x="2339974" y="2781300"/>
              <a:ext cx="104440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t>Préstamos</a:t>
              </a:r>
              <a:endParaRPr lang="es-CL" sz="1400" dirty="0"/>
            </a:p>
          </p:txBody>
        </p:sp>
        <p:sp>
          <p:nvSpPr>
            <p:cNvPr id="56336" name="Text Box 16"/>
            <p:cNvSpPr txBox="1">
              <a:spLocks noChangeArrowheads="1"/>
            </p:cNvSpPr>
            <p:nvPr/>
          </p:nvSpPr>
          <p:spPr bwMode="auto">
            <a:xfrm>
              <a:off x="4140200" y="4813300"/>
              <a:ext cx="86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Fondos mutuos</a:t>
              </a:r>
              <a:endParaRPr lang="es-CL" sz="1400" dirty="0"/>
            </a:p>
          </p:txBody>
        </p:sp>
        <p:sp>
          <p:nvSpPr>
            <p:cNvPr id="56337" name="Text Box 17"/>
            <p:cNvSpPr txBox="1">
              <a:spLocks noChangeArrowheads="1"/>
            </p:cNvSpPr>
            <p:nvPr/>
          </p:nvSpPr>
          <p:spPr bwMode="auto">
            <a:xfrm>
              <a:off x="1476374" y="3860800"/>
              <a:ext cx="10429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t>Fondos de mercado de monedas</a:t>
              </a:r>
              <a:endParaRPr lang="es-CL" sz="1400" dirty="0"/>
            </a:p>
          </p:txBody>
        </p:sp>
        <p:sp>
          <p:nvSpPr>
            <p:cNvPr id="56338" name="Text Box 18"/>
            <p:cNvSpPr txBox="1">
              <a:spLocks noChangeArrowheads="1"/>
            </p:cNvSpPr>
            <p:nvPr/>
          </p:nvSpPr>
          <p:spPr bwMode="auto">
            <a:xfrm>
              <a:off x="2339974" y="3429000"/>
              <a:ext cx="10444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t>Cuenta de ahorro</a:t>
              </a:r>
              <a:endParaRPr lang="es-CL" sz="1400" dirty="0"/>
            </a:p>
          </p:txBody>
        </p:sp>
        <p:sp>
          <p:nvSpPr>
            <p:cNvPr id="56339" name="Text Box 19"/>
            <p:cNvSpPr txBox="1">
              <a:spLocks noChangeArrowheads="1"/>
            </p:cNvSpPr>
            <p:nvPr/>
          </p:nvSpPr>
          <p:spPr bwMode="auto">
            <a:xfrm>
              <a:off x="4823618" y="4624387"/>
              <a:ext cx="93702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t>Acciones</a:t>
              </a:r>
              <a:endParaRPr lang="es-CL" sz="1400" dirty="0"/>
            </a:p>
          </p:txBody>
        </p:sp>
        <p:sp>
          <p:nvSpPr>
            <p:cNvPr id="56340" name="Text Box 20"/>
            <p:cNvSpPr txBox="1">
              <a:spLocks noChangeArrowheads="1"/>
            </p:cNvSpPr>
            <p:nvPr/>
          </p:nvSpPr>
          <p:spPr bwMode="auto">
            <a:xfrm>
              <a:off x="3305175" y="4612481"/>
              <a:ext cx="11509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t>Opciones</a:t>
              </a:r>
              <a:endParaRPr lang="es-CL" sz="1400" dirty="0"/>
            </a:p>
          </p:txBody>
        </p:sp>
        <p:sp>
          <p:nvSpPr>
            <p:cNvPr id="56341" name="Text Box 21"/>
            <p:cNvSpPr txBox="1">
              <a:spLocks noChangeArrowheads="1"/>
            </p:cNvSpPr>
            <p:nvPr/>
          </p:nvSpPr>
          <p:spPr bwMode="auto">
            <a:xfrm>
              <a:off x="3880645" y="3213100"/>
              <a:ext cx="126761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solidFill>
                    <a:srgbClr val="0000FF"/>
                  </a:solidFill>
                </a:rPr>
                <a:t>Producto vinculado a la inversión</a:t>
              </a:r>
              <a:endParaRPr lang="es-CL" sz="1400" dirty="0">
                <a:solidFill>
                  <a:srgbClr val="0000FF"/>
                </a:solidFill>
              </a:endParaRPr>
            </a:p>
          </p:txBody>
        </p:sp>
        <p:sp>
          <p:nvSpPr>
            <p:cNvPr id="56342" name="Text Box 22"/>
            <p:cNvSpPr txBox="1">
              <a:spLocks noChangeArrowheads="1"/>
            </p:cNvSpPr>
            <p:nvPr/>
          </p:nvSpPr>
          <p:spPr bwMode="auto">
            <a:xfrm>
              <a:off x="4787900" y="3860800"/>
              <a:ext cx="11525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400" dirty="0" smtClean="0">
                  <a:solidFill>
                    <a:srgbClr val="006600"/>
                  </a:solidFill>
                </a:rPr>
                <a:t>Bono de mortalidad</a:t>
              </a:r>
              <a:endParaRPr lang="es-CL" sz="1400" dirty="0">
                <a:solidFill>
                  <a:srgbClr val="006600"/>
                </a:solidFill>
              </a:endParaRPr>
            </a:p>
          </p:txBody>
        </p:sp>
        <p:sp>
          <p:nvSpPr>
            <p:cNvPr id="56343" name="Text Box 23"/>
            <p:cNvSpPr txBox="1">
              <a:spLocks noChangeArrowheads="1"/>
            </p:cNvSpPr>
            <p:nvPr/>
          </p:nvSpPr>
          <p:spPr bwMode="auto">
            <a:xfrm>
              <a:off x="3779838" y="2636838"/>
              <a:ext cx="13684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solidFill>
                    <a:srgbClr val="006600"/>
                  </a:solidFill>
                </a:rPr>
                <a:t>Administración de depósito</a:t>
              </a:r>
              <a:endParaRPr lang="es-CL" sz="1400" dirty="0">
                <a:solidFill>
                  <a:srgbClr val="006600"/>
                </a:solidFill>
              </a:endParaRPr>
            </a:p>
          </p:txBody>
        </p:sp>
        <p:sp>
          <p:nvSpPr>
            <p:cNvPr id="56344" name="Text Box 24"/>
            <p:cNvSpPr txBox="1">
              <a:spLocks noChangeArrowheads="1"/>
            </p:cNvSpPr>
            <p:nvPr/>
          </p:nvSpPr>
          <p:spPr bwMode="auto">
            <a:xfrm>
              <a:off x="2987676" y="3789363"/>
              <a:ext cx="133280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smtClean="0">
                  <a:solidFill>
                    <a:srgbClr val="006600"/>
                  </a:solidFill>
                </a:rPr>
                <a:t>Valores respaldados por hipotecas</a:t>
              </a:r>
              <a:endParaRPr lang="es-CL" sz="1400" dirty="0">
                <a:solidFill>
                  <a:srgbClr val="006600"/>
                </a:solidFill>
              </a:endParaRPr>
            </a:p>
          </p:txBody>
        </p:sp>
        <p:sp>
          <p:nvSpPr>
            <p:cNvPr id="56345" name="Text Box 25"/>
            <p:cNvSpPr txBox="1">
              <a:spLocks noChangeArrowheads="1"/>
            </p:cNvSpPr>
            <p:nvPr/>
          </p:nvSpPr>
          <p:spPr bwMode="auto">
            <a:xfrm>
              <a:off x="6120606" y="3933825"/>
              <a:ext cx="1404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s-CL" sz="1400" dirty="0"/>
                <a:t>Permuta de cobertura por incumplimiento crediticio</a:t>
              </a:r>
            </a:p>
          </p:txBody>
        </p:sp>
        <p:sp>
          <p:nvSpPr>
            <p:cNvPr id="56346" name="Text Box 26"/>
            <p:cNvSpPr txBox="1">
              <a:spLocks noChangeArrowheads="1"/>
            </p:cNvSpPr>
            <p:nvPr/>
          </p:nvSpPr>
          <p:spPr bwMode="auto">
            <a:xfrm>
              <a:off x="2052638" y="4941888"/>
              <a:ext cx="863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1400"/>
                <a:t>Hedge funds</a:t>
              </a:r>
            </a:p>
          </p:txBody>
        </p:sp>
      </p:grpSp>
      <p:sp>
        <p:nvSpPr>
          <p:cNvPr id="56351" name="Text Box 31"/>
          <p:cNvSpPr txBox="1">
            <a:spLocks noChangeArrowheads="1"/>
          </p:cNvSpPr>
          <p:nvPr/>
        </p:nvSpPr>
        <p:spPr bwMode="auto">
          <a:xfrm>
            <a:off x="611188" y="5570656"/>
            <a:ext cx="8351837" cy="738664"/>
          </a:xfrm>
          <a:prstGeom prst="rect">
            <a:avLst/>
          </a:prstGeom>
          <a:solidFill>
            <a:schemeClr val="accent2">
              <a:lumMod val="20000"/>
              <a:lumOff val="80000"/>
            </a:schemeClr>
          </a:solidFill>
          <a:ln>
            <a:noFill/>
          </a:ln>
          <a:effectLst/>
        </p:spPr>
        <p:txBody>
          <a:bodyPr>
            <a:spAutoFit/>
          </a:bodyPr>
          <a:lstStyle/>
          <a:p>
            <a:pPr>
              <a:spcBef>
                <a:spcPct val="50000"/>
              </a:spcBef>
            </a:pPr>
            <a:r>
              <a:rPr lang="es-CL" sz="1400" i="1" dirty="0" smtClean="0"/>
              <a:t>“El exdirector dijo que él nunca estuvo seguro que autoridad el OTS tenía sobre Productos Financieros de AIG, los cuales dijo cayeron en un brecha regulatoria” – Comisión de Investigación de la Crisis Financiera de EE.UU</a:t>
            </a:r>
            <a:endParaRPr lang="es-CL" sz="1400" i="1" dirty="0"/>
          </a:p>
        </p:txBody>
      </p:sp>
    </p:spTree>
    <p:extLst>
      <p:ext uri="{BB962C8B-B14F-4D97-AF65-F5344CB8AC3E}">
        <p14:creationId xmlns:p14="http://schemas.microsoft.com/office/powerpoint/2010/main" val="201704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3EE07B19-052E-4186-B1B6-570EDA1627BE}" type="slidenum">
              <a:rPr lang="en-GB"/>
              <a:pPr/>
              <a:t>6</a:t>
            </a:fld>
            <a:endParaRPr lang="en-GB"/>
          </a:p>
        </p:txBody>
      </p:sp>
      <p:sp>
        <p:nvSpPr>
          <p:cNvPr id="135170" name="Rectangle 2"/>
          <p:cNvSpPr>
            <a:spLocks noGrp="1" noChangeArrowheads="1"/>
          </p:cNvSpPr>
          <p:nvPr>
            <p:ph type="title"/>
          </p:nvPr>
        </p:nvSpPr>
        <p:spPr>
          <a:xfrm>
            <a:off x="395536" y="836614"/>
            <a:ext cx="8640960" cy="466725"/>
          </a:xfrm>
        </p:spPr>
        <p:txBody>
          <a:bodyPr/>
          <a:lstStyle/>
          <a:p>
            <a:r>
              <a:rPr lang="es-CL" dirty="0" smtClean="0"/>
              <a:t>Campana de Alarma Cuando Algo Crece Demasiado Rápido</a:t>
            </a:r>
            <a:endParaRPr lang="es-CL" dirty="0"/>
          </a:p>
        </p:txBody>
      </p:sp>
      <p:sp>
        <p:nvSpPr>
          <p:cNvPr id="135171" name="Rectangle 3"/>
          <p:cNvSpPr>
            <a:spLocks noGrp="1" noChangeArrowheads="1"/>
          </p:cNvSpPr>
          <p:nvPr>
            <p:ph type="body" idx="1"/>
          </p:nvPr>
        </p:nvSpPr>
        <p:spPr>
          <a:xfrm>
            <a:off x="1403648" y="5085184"/>
            <a:ext cx="6815137" cy="1111373"/>
          </a:xfrm>
          <a:solidFill>
            <a:schemeClr val="accent2">
              <a:lumMod val="20000"/>
              <a:lumOff val="80000"/>
            </a:schemeClr>
          </a:solidFill>
        </p:spPr>
        <p:txBody>
          <a:bodyPr/>
          <a:lstStyle/>
          <a:p>
            <a:pPr marL="0" indent="0">
              <a:lnSpc>
                <a:spcPct val="90000"/>
              </a:lnSpc>
              <a:buFont typeface="Wingdings" pitchFamily="2" charset="2"/>
              <a:buNone/>
            </a:pPr>
            <a:r>
              <a:rPr lang="en-GB" sz="1800" i="1" dirty="0" smtClean="0"/>
              <a:t>“</a:t>
            </a:r>
            <a:r>
              <a:rPr lang="es-CL" sz="1800" i="1" dirty="0" smtClean="0"/>
              <a:t>MBIA provee garantía en dos formas legales: pólizas de seguros de garantía financiera y contratos CDS asegurados. Las dos formas de garantía son funcionales y económicamente idénticas”</a:t>
            </a:r>
            <a:r>
              <a:rPr lang="es-CL" sz="1800" dirty="0" smtClean="0"/>
              <a:t>  </a:t>
            </a:r>
          </a:p>
          <a:p>
            <a:pPr marL="0" indent="0">
              <a:lnSpc>
                <a:spcPct val="90000"/>
              </a:lnSpc>
              <a:buFont typeface="Wingdings" pitchFamily="2" charset="2"/>
              <a:buNone/>
            </a:pPr>
            <a:r>
              <a:rPr lang="es-CL" sz="1800" dirty="0" smtClean="0"/>
              <a:t>- Presidente de MBIA</a:t>
            </a:r>
            <a:endParaRPr lang="es-CL" sz="1800" dirty="0"/>
          </a:p>
        </p:txBody>
      </p:sp>
      <p:grpSp>
        <p:nvGrpSpPr>
          <p:cNvPr id="2" name="Group 1"/>
          <p:cNvGrpSpPr/>
          <p:nvPr/>
        </p:nvGrpSpPr>
        <p:grpSpPr>
          <a:xfrm>
            <a:off x="1403648" y="1556793"/>
            <a:ext cx="6119887" cy="3168351"/>
            <a:chOff x="1476375" y="1916113"/>
            <a:chExt cx="6911975" cy="3457575"/>
          </a:xfrm>
        </p:grpSpPr>
        <p:pic>
          <p:nvPicPr>
            <p:cNvPr id="135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205038"/>
              <a:ext cx="5180013"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Text Box 5"/>
            <p:cNvSpPr txBox="1">
              <a:spLocks noChangeArrowheads="1"/>
            </p:cNvSpPr>
            <p:nvPr/>
          </p:nvSpPr>
          <p:spPr bwMode="auto">
            <a:xfrm>
              <a:off x="1476375" y="1916113"/>
              <a:ext cx="6911975" cy="403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s-CL" sz="1800" dirty="0" smtClean="0"/>
                <a:t>CDS Cantidades Estimativas en Circulación (USD trillones)</a:t>
              </a:r>
              <a:endParaRPr lang="es-CL" sz="1800" dirty="0"/>
            </a:p>
          </p:txBody>
        </p:sp>
      </p:grpSp>
      <p:sp>
        <p:nvSpPr>
          <p:cNvPr id="135174" name="Text Box 6"/>
          <p:cNvSpPr txBox="1">
            <a:spLocks noChangeArrowheads="1"/>
          </p:cNvSpPr>
          <p:nvPr/>
        </p:nvSpPr>
        <p:spPr bwMode="auto">
          <a:xfrm>
            <a:off x="1979712" y="4754216"/>
            <a:ext cx="1223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1000" dirty="0"/>
              <a:t>Source: BIS</a:t>
            </a:r>
          </a:p>
        </p:txBody>
      </p:sp>
    </p:spTree>
    <p:extLst>
      <p:ext uri="{BB962C8B-B14F-4D97-AF65-F5344CB8AC3E}">
        <p14:creationId xmlns:p14="http://schemas.microsoft.com/office/powerpoint/2010/main" val="2175252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C6AD809F-8945-490D-B3A5-E20206D2CAA2}" type="slidenum">
              <a:rPr lang="en-GB"/>
              <a:pPr/>
              <a:t>7</a:t>
            </a:fld>
            <a:endParaRPr lang="en-GB"/>
          </a:p>
        </p:txBody>
      </p:sp>
      <p:sp>
        <p:nvSpPr>
          <p:cNvPr id="59394" name="Rectangle 2"/>
          <p:cNvSpPr>
            <a:spLocks noGrp="1" noChangeArrowheads="1"/>
          </p:cNvSpPr>
          <p:nvPr>
            <p:ph type="title"/>
          </p:nvPr>
        </p:nvSpPr>
        <p:spPr>
          <a:xfrm>
            <a:off x="1043608" y="764704"/>
            <a:ext cx="7473951" cy="466725"/>
          </a:xfrm>
        </p:spPr>
        <p:txBody>
          <a:bodyPr/>
          <a:lstStyle/>
          <a:p>
            <a:pPr algn="just"/>
            <a:r>
              <a:rPr lang="es-CL" dirty="0"/>
              <a:t>Permuta de cobertura por incumplimiento crediticio(CDS</a:t>
            </a:r>
            <a:r>
              <a:rPr lang="es-CL" dirty="0" smtClean="0"/>
              <a:t>) y Seguro de Garantía Financiera (FGI)</a:t>
            </a:r>
            <a:endParaRPr lang="es-CL" dirty="0"/>
          </a:p>
        </p:txBody>
      </p:sp>
      <p:sp>
        <p:nvSpPr>
          <p:cNvPr id="59395" name="Rectangle 3"/>
          <p:cNvSpPr>
            <a:spLocks noGrp="1" noChangeArrowheads="1"/>
          </p:cNvSpPr>
          <p:nvPr>
            <p:ph type="body" idx="1"/>
          </p:nvPr>
        </p:nvSpPr>
        <p:spPr>
          <a:xfrm>
            <a:off x="5391351" y="2054946"/>
            <a:ext cx="3623856" cy="2094133"/>
          </a:xfrm>
        </p:spPr>
        <p:txBody>
          <a:bodyPr/>
          <a:lstStyle/>
          <a:p>
            <a:r>
              <a:rPr lang="es-CL" sz="1400" dirty="0" smtClean="0"/>
              <a:t>Transacción especulativa</a:t>
            </a:r>
          </a:p>
          <a:p>
            <a:pPr lvl="1"/>
            <a:r>
              <a:rPr lang="es-CL" sz="1400" dirty="0" smtClean="0"/>
              <a:t>Comprador: No “arriesgar” – riesgo moral</a:t>
            </a:r>
          </a:p>
          <a:p>
            <a:pPr lvl="1"/>
            <a:r>
              <a:rPr lang="es-CL" sz="1400" dirty="0" smtClean="0"/>
              <a:t>Vendedor: No espera que el evento de crédito ocurra</a:t>
            </a:r>
          </a:p>
          <a:p>
            <a:r>
              <a:rPr lang="es-CL" sz="1400" dirty="0" smtClean="0"/>
              <a:t>No regulado – no hay requerimientos de capital o de reserva</a:t>
            </a:r>
          </a:p>
          <a:p>
            <a:r>
              <a:rPr lang="es-CL" sz="1400" dirty="0" smtClean="0"/>
              <a:t>Contabilidad de valoración a precio de mercado</a:t>
            </a:r>
          </a:p>
          <a:p>
            <a:pPr>
              <a:buFont typeface="Wingdings" pitchFamily="2" charset="2"/>
              <a:buNone/>
            </a:pPr>
            <a:endParaRPr lang="en-GB" sz="1400" dirty="0"/>
          </a:p>
        </p:txBody>
      </p:sp>
      <p:sp>
        <p:nvSpPr>
          <p:cNvPr id="20" name="Rectangle 3"/>
          <p:cNvSpPr txBox="1">
            <a:spLocks noChangeArrowheads="1"/>
          </p:cNvSpPr>
          <p:nvPr/>
        </p:nvSpPr>
        <p:spPr bwMode="auto">
          <a:xfrm>
            <a:off x="5425404" y="4819986"/>
            <a:ext cx="3534369" cy="147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a:lstStyle>
          <a:p>
            <a:r>
              <a:rPr lang="es-CL" sz="1400" kern="0" dirty="0" smtClean="0"/>
              <a:t>Requiere interés asegurable</a:t>
            </a:r>
          </a:p>
          <a:p>
            <a:r>
              <a:rPr lang="es-CL" sz="1400" kern="0" dirty="0" smtClean="0"/>
              <a:t>Regulado por supervisores de seguros – reservas y requerimientos de capital</a:t>
            </a:r>
          </a:p>
          <a:p>
            <a:r>
              <a:rPr lang="es-CL" sz="1400" kern="0" dirty="0" smtClean="0"/>
              <a:t>Contabilidad de seguros</a:t>
            </a:r>
            <a:endParaRPr lang="es-CL" sz="1400" kern="0" dirty="0"/>
          </a:p>
        </p:txBody>
      </p:sp>
      <p:grpSp>
        <p:nvGrpSpPr>
          <p:cNvPr id="6" name="Group 5"/>
          <p:cNvGrpSpPr/>
          <p:nvPr/>
        </p:nvGrpSpPr>
        <p:grpSpPr>
          <a:xfrm>
            <a:off x="227936" y="2189534"/>
            <a:ext cx="5106646" cy="1202125"/>
            <a:chOff x="232606" y="2175000"/>
            <a:chExt cx="5106646" cy="1202125"/>
          </a:xfrm>
        </p:grpSpPr>
        <p:sp>
          <p:nvSpPr>
            <p:cNvPr id="3" name="Rounded Rectangle 2"/>
            <p:cNvSpPr/>
            <p:nvPr/>
          </p:nvSpPr>
          <p:spPr bwMode="auto">
            <a:xfrm>
              <a:off x="232606" y="2189463"/>
              <a:ext cx="1493882"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600" b="1" i="0" u="none" strike="noStrike" cap="none" normalizeH="0" baseline="0" dirty="0" smtClean="0">
                  <a:ln>
                    <a:noFill/>
                  </a:ln>
                  <a:solidFill>
                    <a:schemeClr val="bg1"/>
                  </a:solidFill>
                  <a:effectLst/>
                  <a:latin typeface="Arial" charset="0"/>
                </a:rPr>
                <a:t>Protección al Comprador</a:t>
              </a:r>
            </a:p>
          </p:txBody>
        </p:sp>
        <p:sp>
          <p:nvSpPr>
            <p:cNvPr id="23" name="Rounded Rectangle 22"/>
            <p:cNvSpPr/>
            <p:nvPr/>
          </p:nvSpPr>
          <p:spPr bwMode="auto">
            <a:xfrm>
              <a:off x="3814146" y="2175000"/>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600" b="1" i="0" u="none" strike="noStrike" cap="none" normalizeH="0" baseline="0" dirty="0" smtClean="0">
                  <a:ln>
                    <a:noFill/>
                  </a:ln>
                  <a:solidFill>
                    <a:schemeClr val="bg1"/>
                  </a:solidFill>
                  <a:effectLst/>
                  <a:latin typeface="Arial" charset="0"/>
                </a:rPr>
                <a:t>Protección al Vendedor</a:t>
              </a:r>
            </a:p>
          </p:txBody>
        </p:sp>
        <p:sp>
          <p:nvSpPr>
            <p:cNvPr id="4" name="Right Arrow 3"/>
            <p:cNvSpPr/>
            <p:nvPr/>
          </p:nvSpPr>
          <p:spPr bwMode="auto">
            <a:xfrm>
              <a:off x="1766498" y="2204863"/>
              <a:ext cx="2047648" cy="598109"/>
            </a:xfrm>
            <a:prstGeom prst="righ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000" b="1" i="0" u="none" strike="noStrike" cap="none" normalizeH="0" baseline="0" dirty="0" smtClean="0">
                  <a:ln>
                    <a:noFill/>
                  </a:ln>
                  <a:solidFill>
                    <a:schemeClr val="bg1"/>
                  </a:solidFill>
                  <a:effectLst/>
                  <a:latin typeface="Arial" charset="0"/>
                </a:rPr>
                <a:t>Comisión</a:t>
              </a:r>
            </a:p>
          </p:txBody>
        </p:sp>
        <p:sp>
          <p:nvSpPr>
            <p:cNvPr id="5" name="Left Arrow 4"/>
            <p:cNvSpPr/>
            <p:nvPr/>
          </p:nvSpPr>
          <p:spPr bwMode="auto">
            <a:xfrm>
              <a:off x="1744422" y="2783294"/>
              <a:ext cx="2047648" cy="555387"/>
            </a:xfrm>
            <a:prstGeom prst="lef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000" b="1" i="0" u="none" strike="noStrike" cap="none" normalizeH="0" baseline="0" dirty="0" smtClean="0">
                  <a:ln>
                    <a:noFill/>
                  </a:ln>
                  <a:solidFill>
                    <a:schemeClr val="bg1"/>
                  </a:solidFill>
                  <a:effectLst/>
                  <a:latin typeface="Arial" charset="0"/>
                </a:rPr>
                <a:t>Pago en caso de evento de crédito</a:t>
              </a:r>
            </a:p>
          </p:txBody>
        </p:sp>
      </p:grpSp>
      <p:grpSp>
        <p:nvGrpSpPr>
          <p:cNvPr id="7" name="Group 6"/>
          <p:cNvGrpSpPr/>
          <p:nvPr/>
        </p:nvGrpSpPr>
        <p:grpSpPr>
          <a:xfrm>
            <a:off x="236998" y="4819986"/>
            <a:ext cx="5343114" cy="1345317"/>
            <a:chOff x="263830" y="3977138"/>
            <a:chExt cx="5106646" cy="1345317"/>
          </a:xfrm>
        </p:grpSpPr>
        <p:sp>
          <p:nvSpPr>
            <p:cNvPr id="28" name="Rounded Rectangle 27"/>
            <p:cNvSpPr/>
            <p:nvPr/>
          </p:nvSpPr>
          <p:spPr bwMode="auto">
            <a:xfrm>
              <a:off x="263830" y="3991601"/>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600" b="1" i="0" u="none" strike="noStrike" cap="none" normalizeH="0" baseline="0" dirty="0" smtClean="0">
                  <a:ln>
                    <a:noFill/>
                  </a:ln>
                  <a:solidFill>
                    <a:schemeClr val="bg1"/>
                  </a:solidFill>
                  <a:effectLst/>
                  <a:latin typeface="Arial" charset="0"/>
                </a:rPr>
                <a:t>Asegurado</a:t>
              </a:r>
            </a:p>
          </p:txBody>
        </p:sp>
        <p:sp>
          <p:nvSpPr>
            <p:cNvPr id="29" name="Rounded Rectangle 28"/>
            <p:cNvSpPr/>
            <p:nvPr/>
          </p:nvSpPr>
          <p:spPr bwMode="auto">
            <a:xfrm>
              <a:off x="3845370" y="3977138"/>
              <a:ext cx="1525106" cy="1187662"/>
            </a:xfrm>
            <a:prstGeom prst="roundRect">
              <a:avLst/>
            </a:prstGeom>
            <a:solidFill>
              <a:schemeClr val="accent3"/>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1" lang="es-CL" sz="1600" b="1" i="0" u="none" strike="noStrike" cap="none" normalizeH="0" baseline="0" dirty="0" smtClean="0">
                  <a:ln>
                    <a:noFill/>
                  </a:ln>
                  <a:solidFill>
                    <a:schemeClr val="bg1"/>
                  </a:solidFill>
                  <a:effectLst/>
                  <a:latin typeface="Arial" charset="0"/>
                </a:rPr>
                <a:t>Aseguradora</a:t>
              </a:r>
            </a:p>
          </p:txBody>
        </p:sp>
        <p:sp>
          <p:nvSpPr>
            <p:cNvPr id="30" name="Right Arrow 29"/>
            <p:cNvSpPr/>
            <p:nvPr/>
          </p:nvSpPr>
          <p:spPr bwMode="auto">
            <a:xfrm>
              <a:off x="1797722" y="4007001"/>
              <a:ext cx="2047648" cy="598109"/>
            </a:xfrm>
            <a:prstGeom prst="righ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eaLnBrk="0" hangingPunct="0"/>
              <a:r>
                <a:rPr lang="es-CL" sz="1000" b="1" dirty="0">
                  <a:solidFill>
                    <a:schemeClr val="bg1"/>
                  </a:solidFill>
                  <a:latin typeface="Arial" charset="0"/>
                </a:rPr>
                <a:t>Comisión</a:t>
              </a:r>
              <a:endParaRPr kumimoji="1" lang="en-GB" sz="1000" b="1" i="0" u="none" strike="noStrike" cap="none" normalizeH="0" baseline="0" dirty="0" smtClean="0">
                <a:ln>
                  <a:noFill/>
                </a:ln>
                <a:solidFill>
                  <a:schemeClr val="bg1"/>
                </a:solidFill>
                <a:effectLst/>
                <a:latin typeface="Arial" charset="0"/>
              </a:endParaRPr>
            </a:p>
          </p:txBody>
        </p:sp>
        <p:sp>
          <p:nvSpPr>
            <p:cNvPr id="31" name="Left Arrow 30"/>
            <p:cNvSpPr/>
            <p:nvPr/>
          </p:nvSpPr>
          <p:spPr bwMode="auto">
            <a:xfrm>
              <a:off x="1775646" y="4570968"/>
              <a:ext cx="2047648" cy="751487"/>
            </a:xfrm>
            <a:prstGeom prst="leftArrow">
              <a:avLst/>
            </a:prstGeom>
            <a:solidFill>
              <a:schemeClr val="accent2"/>
            </a:solidFill>
            <a:ln w="12700" cap="sq" cmpd="sng" algn="ctr">
              <a:noFill/>
              <a:prstDash val="solid"/>
              <a:round/>
              <a:headEnd type="none" w="sm" len="sm"/>
              <a:tailEnd type="none" w="sm" len="sm"/>
            </a:ln>
            <a:effectLst/>
            <a:extLst/>
          </p:spPr>
          <p:txBody>
            <a:bodyPr vert="horz" wrap="square" lIns="91440" tIns="45720" rIns="91440" bIns="45720" numCol="1" rtlCol="0" anchor="ctr" anchorCtr="0" compatLnSpc="1">
              <a:prstTxWarp prst="textNoShape">
                <a:avLst/>
              </a:prstTxWarp>
            </a:bodyPr>
            <a:lstStyle/>
            <a:p>
              <a:pPr algn="ctr" eaLnBrk="0" hangingPunct="0"/>
              <a:r>
                <a:rPr lang="es-CL" sz="1000" b="1" dirty="0">
                  <a:solidFill>
                    <a:schemeClr val="bg1"/>
                  </a:solidFill>
                  <a:latin typeface="Arial" charset="0"/>
                </a:rPr>
                <a:t>Pago en caso de evento de crédito</a:t>
              </a:r>
            </a:p>
            <a:p>
              <a:pPr marL="0" marR="0" indent="0" algn="ctr" defTabSz="914400" rtl="0" eaLnBrk="0" fontAlgn="base" latinLnBrk="0" hangingPunct="0">
                <a:lnSpc>
                  <a:spcPct val="100000"/>
                </a:lnSpc>
                <a:spcBef>
                  <a:spcPct val="0"/>
                </a:spcBef>
                <a:spcAft>
                  <a:spcPct val="0"/>
                </a:spcAft>
                <a:buClrTx/>
                <a:buSzTx/>
                <a:buFontTx/>
                <a:buNone/>
                <a:tabLst/>
              </a:pPr>
              <a:endParaRPr kumimoji="1" lang="en-GB" sz="1000" b="1" i="0" u="none" strike="noStrike" cap="none" normalizeH="0" baseline="0" dirty="0" smtClean="0">
                <a:ln>
                  <a:noFill/>
                </a:ln>
                <a:solidFill>
                  <a:schemeClr val="bg1"/>
                </a:solidFill>
                <a:effectLst/>
                <a:latin typeface="Arial" charset="0"/>
              </a:endParaRPr>
            </a:p>
          </p:txBody>
        </p:sp>
      </p:grpSp>
      <p:sp>
        <p:nvSpPr>
          <p:cNvPr id="9" name="TextBox 8"/>
          <p:cNvSpPr txBox="1"/>
          <p:nvPr/>
        </p:nvSpPr>
        <p:spPr>
          <a:xfrm>
            <a:off x="1935484" y="1860249"/>
            <a:ext cx="1656184" cy="369332"/>
          </a:xfrm>
          <a:prstGeom prst="rect">
            <a:avLst/>
          </a:prstGeom>
          <a:noFill/>
        </p:spPr>
        <p:txBody>
          <a:bodyPr wrap="square" rtlCol="0">
            <a:spAutoFit/>
          </a:bodyPr>
          <a:lstStyle/>
          <a:p>
            <a:pPr algn="ctr"/>
            <a:r>
              <a:rPr lang="en-GB" sz="1800" b="1" dirty="0" smtClean="0">
                <a:latin typeface="Segoe UI" pitchFamily="34" charset="0"/>
                <a:ea typeface="Segoe UI" pitchFamily="34" charset="0"/>
                <a:cs typeface="Segoe UI" pitchFamily="34" charset="0"/>
              </a:rPr>
              <a:t>CDS</a:t>
            </a:r>
          </a:p>
        </p:txBody>
      </p:sp>
      <p:sp>
        <p:nvSpPr>
          <p:cNvPr id="35" name="TextBox 34"/>
          <p:cNvSpPr txBox="1"/>
          <p:nvPr/>
        </p:nvSpPr>
        <p:spPr>
          <a:xfrm>
            <a:off x="1957560" y="4480517"/>
            <a:ext cx="1656184" cy="369332"/>
          </a:xfrm>
          <a:prstGeom prst="rect">
            <a:avLst/>
          </a:prstGeom>
          <a:noFill/>
        </p:spPr>
        <p:txBody>
          <a:bodyPr wrap="square" rtlCol="0">
            <a:spAutoFit/>
          </a:bodyPr>
          <a:lstStyle/>
          <a:p>
            <a:pPr algn="ctr"/>
            <a:r>
              <a:rPr lang="en-GB" sz="1800" b="1" dirty="0" smtClean="0">
                <a:latin typeface="Segoe UI" pitchFamily="34" charset="0"/>
                <a:ea typeface="Segoe UI" pitchFamily="34" charset="0"/>
                <a:cs typeface="Segoe UI" pitchFamily="34" charset="0"/>
              </a:rPr>
              <a:t>FGI</a:t>
            </a:r>
          </a:p>
        </p:txBody>
      </p:sp>
    </p:spTree>
    <p:extLst>
      <p:ext uri="{BB962C8B-B14F-4D97-AF65-F5344CB8AC3E}">
        <p14:creationId xmlns:p14="http://schemas.microsoft.com/office/powerpoint/2010/main" val="1307052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B61C5C3-796A-453B-A5CF-7B52066DDBBD}" type="slidenum">
              <a:rPr lang="en-GB"/>
              <a:pPr/>
              <a:t>8</a:t>
            </a:fld>
            <a:endParaRPr lang="en-GB"/>
          </a:p>
        </p:txBody>
      </p:sp>
      <p:sp>
        <p:nvSpPr>
          <p:cNvPr id="139266" name="Rectangle 2"/>
          <p:cNvSpPr>
            <a:spLocks noGrp="1" noChangeArrowheads="1"/>
          </p:cNvSpPr>
          <p:nvPr>
            <p:ph type="title"/>
          </p:nvPr>
        </p:nvSpPr>
        <p:spPr/>
        <p:txBody>
          <a:bodyPr/>
          <a:lstStyle/>
          <a:p>
            <a:r>
              <a:rPr lang="es-CL" dirty="0" smtClean="0"/>
              <a:t>Brechas en Marco Regulatorio de CDS y FGI</a:t>
            </a:r>
            <a:endParaRPr lang="es-CL" dirty="0"/>
          </a:p>
        </p:txBody>
      </p:sp>
      <p:sp>
        <p:nvSpPr>
          <p:cNvPr id="139267" name="Rectangle 3"/>
          <p:cNvSpPr>
            <a:spLocks noGrp="1" noChangeArrowheads="1"/>
          </p:cNvSpPr>
          <p:nvPr>
            <p:ph type="body" idx="1"/>
          </p:nvPr>
        </p:nvSpPr>
        <p:spPr/>
        <p:txBody>
          <a:bodyPr/>
          <a:lstStyle/>
          <a:p>
            <a:r>
              <a:rPr lang="es-CL" dirty="0" smtClean="0"/>
              <a:t>Inadecuado gobierno del riesgo </a:t>
            </a:r>
          </a:p>
          <a:p>
            <a:r>
              <a:rPr lang="es-CL" dirty="0" smtClean="0"/>
              <a:t>Inadecuadas prácticas de gestión del riesgo</a:t>
            </a:r>
          </a:p>
          <a:p>
            <a:r>
              <a:rPr lang="es-CL" dirty="0" smtClean="0"/>
              <a:t>Insuficiente uso de colaterales</a:t>
            </a:r>
          </a:p>
          <a:p>
            <a:r>
              <a:rPr lang="es-CL" dirty="0" smtClean="0"/>
              <a:t>Falta de transparencia</a:t>
            </a:r>
          </a:p>
          <a:p>
            <a:r>
              <a:rPr lang="es-CL" dirty="0" smtClean="0"/>
              <a:t>Infraestructura de mercado vulnerable</a:t>
            </a:r>
            <a:endParaRPr lang="es-CL" dirty="0"/>
          </a:p>
        </p:txBody>
      </p:sp>
      <p:pic>
        <p:nvPicPr>
          <p:cNvPr id="139268" name="Picture 4" descr="G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4508500"/>
            <a:ext cx="2378075"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9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67544" y="836614"/>
            <a:ext cx="8352605" cy="466725"/>
          </a:xfrm>
        </p:spPr>
        <p:txBody>
          <a:bodyPr/>
          <a:lstStyle/>
          <a:p>
            <a:r>
              <a:rPr lang="es-CL" dirty="0" smtClean="0"/>
              <a:t>AIG: “La Gallina de los Huevos de Oro para Toda la Gente”</a:t>
            </a:r>
            <a:endParaRPr lang="es-CL" dirty="0"/>
          </a:p>
        </p:txBody>
      </p:sp>
      <p:sp>
        <p:nvSpPr>
          <p:cNvPr id="148483" name="Rectangle 3"/>
          <p:cNvSpPr>
            <a:spLocks noGrp="1" noChangeArrowheads="1"/>
          </p:cNvSpPr>
          <p:nvPr>
            <p:ph idx="1"/>
          </p:nvPr>
        </p:nvSpPr>
        <p:spPr>
          <a:xfrm>
            <a:off x="1039018" y="2204864"/>
            <a:ext cx="7497763" cy="3527922"/>
          </a:xfrm>
        </p:spPr>
        <p:txBody>
          <a:bodyPr/>
          <a:lstStyle/>
          <a:p>
            <a:r>
              <a:rPr lang="es-CL" sz="1800" dirty="0" smtClean="0"/>
              <a:t>Los Productos Financieros AIG </a:t>
            </a:r>
            <a:r>
              <a:rPr lang="es-CL" sz="1800" b="1" dirty="0" smtClean="0">
                <a:solidFill>
                  <a:srgbClr val="A50021"/>
                </a:solidFill>
              </a:rPr>
              <a:t>dependían de la clasificación AAA de AIG</a:t>
            </a:r>
            <a:r>
              <a:rPr lang="es-CL" sz="1800" dirty="0" smtClean="0"/>
              <a:t> para emitir CDS</a:t>
            </a:r>
          </a:p>
          <a:p>
            <a:r>
              <a:rPr lang="es-CL" sz="1800" b="1" dirty="0" smtClean="0">
                <a:solidFill>
                  <a:srgbClr val="A50021"/>
                </a:solidFill>
              </a:rPr>
              <a:t>No mantuvo capital</a:t>
            </a:r>
            <a:r>
              <a:rPr lang="es-CL" sz="1800" dirty="0" smtClean="0"/>
              <a:t> contra los CDS vendidos – 99,85% de confianza que no se realizarían</a:t>
            </a:r>
          </a:p>
          <a:p>
            <a:r>
              <a:rPr lang="es-CL" sz="1800" dirty="0" smtClean="0"/>
              <a:t>Los bancos compraron CDS para </a:t>
            </a:r>
            <a:r>
              <a:rPr lang="es-CL" sz="1800" b="1" dirty="0" smtClean="0">
                <a:solidFill>
                  <a:srgbClr val="A50021"/>
                </a:solidFill>
              </a:rPr>
              <a:t>reducir sus requerimientos de capital regulatorio</a:t>
            </a:r>
            <a:r>
              <a:rPr lang="es-CL" sz="1800" dirty="0" smtClean="0"/>
              <a:t> (desde 8% a 1,6%)</a:t>
            </a:r>
          </a:p>
          <a:p>
            <a:r>
              <a:rPr lang="es-CL" sz="1800" dirty="0" smtClean="0"/>
              <a:t>Los CDS de AIG requerían poner colateral en caso que el valor de los activos subyacentes declinaran o si la clasificación de crédito de  AIG disminuía – los </a:t>
            </a:r>
            <a:r>
              <a:rPr lang="es-CL" sz="1800" b="1" dirty="0" smtClean="0">
                <a:solidFill>
                  <a:srgbClr val="A50021"/>
                </a:solidFill>
              </a:rPr>
              <a:t>gerentes General, de Finanzas y de Riesgo no sabían</a:t>
            </a:r>
            <a:r>
              <a:rPr lang="es-CL" sz="1800" dirty="0" smtClean="0"/>
              <a:t> de estos términos hasta que se activaron</a:t>
            </a:r>
          </a:p>
          <a:p>
            <a:r>
              <a:rPr lang="es-CL" sz="1800" dirty="0" smtClean="0"/>
              <a:t>El </a:t>
            </a:r>
            <a:r>
              <a:rPr lang="es-CL" sz="1800" dirty="0" err="1" smtClean="0"/>
              <a:t>reavalúo</a:t>
            </a:r>
            <a:r>
              <a:rPr lang="es-CL" sz="1800" dirty="0" smtClean="0"/>
              <a:t> de las pérdidas activaron bajas en la clasificación de riesgo, llevando a la exigencia de las garantías o colaterales – </a:t>
            </a:r>
            <a:r>
              <a:rPr lang="es-CL" sz="1800" b="1" dirty="0" smtClean="0">
                <a:solidFill>
                  <a:srgbClr val="A50021"/>
                </a:solidFill>
              </a:rPr>
              <a:t>crisis de liquidez</a:t>
            </a:r>
            <a:endParaRPr lang="es-CL" sz="1800" b="1" dirty="0">
              <a:solidFill>
                <a:srgbClr val="A50021"/>
              </a:solidFill>
            </a:endParaRPr>
          </a:p>
        </p:txBody>
      </p:sp>
      <p:sp>
        <p:nvSpPr>
          <p:cNvPr id="5" name="Slide Number Placeholder 3"/>
          <p:cNvSpPr>
            <a:spLocks noGrp="1"/>
          </p:cNvSpPr>
          <p:nvPr>
            <p:ph type="sldNum" sz="quarter" idx="10"/>
          </p:nvPr>
        </p:nvSpPr>
        <p:spPr/>
        <p:txBody>
          <a:bodyPr/>
          <a:lstStyle/>
          <a:p>
            <a:fld id="{719743F3-5ED8-40F6-AD10-C5C8F381E41B}" type="slidenum">
              <a:rPr lang="en-GB"/>
              <a:pPr/>
              <a:t>9</a:t>
            </a:fld>
            <a:endParaRPr lang="en-GB"/>
          </a:p>
        </p:txBody>
      </p:sp>
      <p:sp>
        <p:nvSpPr>
          <p:cNvPr id="148484" name="Text Box 4"/>
          <p:cNvSpPr txBox="1">
            <a:spLocks noChangeArrowheads="1"/>
          </p:cNvSpPr>
          <p:nvPr/>
        </p:nvSpPr>
        <p:spPr bwMode="auto">
          <a:xfrm>
            <a:off x="755650" y="1484784"/>
            <a:ext cx="8064500" cy="584775"/>
          </a:xfrm>
          <a:prstGeom prst="rect">
            <a:avLst/>
          </a:prstGeom>
          <a:solidFill>
            <a:schemeClr val="accent2">
              <a:lumMod val="20000"/>
              <a:lumOff val="80000"/>
            </a:schemeClr>
          </a:solidFill>
          <a:ln>
            <a:noFill/>
          </a:ln>
          <a:effectLst/>
        </p:spPr>
        <p:txBody>
          <a:bodyPr>
            <a:spAutoFit/>
          </a:bodyPr>
          <a:lstStyle/>
          <a:p>
            <a:pPr>
              <a:spcBef>
                <a:spcPct val="50000"/>
              </a:spcBef>
            </a:pPr>
            <a:r>
              <a:rPr lang="es-CL" sz="1600" i="1" dirty="0" smtClean="0"/>
              <a:t>“</a:t>
            </a:r>
            <a:r>
              <a:rPr lang="es-CL" sz="1600" b="1" i="1" dirty="0" smtClean="0"/>
              <a:t>No vemos temas emergiendo. No vemos la pérdida ni de un dólar asociada con ninguno de los negocios de CDO”</a:t>
            </a:r>
            <a:r>
              <a:rPr lang="es-CL" sz="1600" dirty="0" smtClean="0"/>
              <a:t> </a:t>
            </a:r>
            <a:r>
              <a:rPr lang="es-CL" sz="1600" dirty="0"/>
              <a:t>–Gerente General de AIG </a:t>
            </a:r>
            <a:r>
              <a:rPr lang="es-CL" sz="1600" dirty="0" smtClean="0"/>
              <a:t>FP, Agosto de 2007</a:t>
            </a:r>
            <a:endParaRPr lang="es-CL" sz="1600" dirty="0"/>
          </a:p>
        </p:txBody>
      </p:sp>
    </p:spTree>
    <p:extLst>
      <p:ext uri="{BB962C8B-B14F-4D97-AF65-F5344CB8AC3E}">
        <p14:creationId xmlns:p14="http://schemas.microsoft.com/office/powerpoint/2010/main" val="4292546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FSI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FSI_ E</Template>
  <TotalTime>1255</TotalTime>
  <Words>4655</Words>
  <Application>Microsoft Office PowerPoint</Application>
  <PresentationFormat>Presentación en pantalla (4:3)</PresentationFormat>
  <Paragraphs>545</Paragraphs>
  <Slides>46</Slides>
  <Notes>21</Notes>
  <HiddenSlides>0</HiddenSlides>
  <MMClips>0</MMClips>
  <ScaleCrop>false</ScaleCrop>
  <HeadingPairs>
    <vt:vector size="4" baseType="variant">
      <vt:variant>
        <vt:lpstr>Tema</vt:lpstr>
      </vt:variant>
      <vt:variant>
        <vt:i4>4</vt:i4>
      </vt:variant>
      <vt:variant>
        <vt:lpstr>Títulos de diapositiva</vt:lpstr>
      </vt:variant>
      <vt:variant>
        <vt:i4>46</vt:i4>
      </vt:variant>
    </vt:vector>
  </HeadingPairs>
  <TitlesOfParts>
    <vt:vector size="50" baseType="lpstr">
      <vt:lpstr>FSI_ E</vt:lpstr>
      <vt:lpstr>1_People_images</vt:lpstr>
      <vt:lpstr>2_Buildings_images</vt:lpstr>
      <vt:lpstr>3_Plain</vt:lpstr>
      <vt:lpstr>Seminario Regional para Supervisores de Seguros en Latinoamérica sobre Supervisión de Grupos de Seguros</vt:lpstr>
      <vt:lpstr>Agenda</vt:lpstr>
      <vt:lpstr>¿Por Qué Molestarse en Buscar Más Allá de la Frontera del Seguro?</vt:lpstr>
      <vt:lpstr>Las Dos Principales Dimensiones de las Lecciones Aprendidas</vt:lpstr>
      <vt:lpstr>Cuidado con la Brecha Intersectorial</vt:lpstr>
      <vt:lpstr>Campana de Alarma Cuando Algo Crece Demasiado Rápido</vt:lpstr>
      <vt:lpstr>Permuta de cobertura por incumplimiento crediticio(CDS) y Seguro de Garantía Financiera (FGI)</vt:lpstr>
      <vt:lpstr>Brechas en Marco Regulatorio de CDS y FGI</vt:lpstr>
      <vt:lpstr>AIG: “La Gallina de los Huevos de Oro para Toda la Gente”</vt:lpstr>
      <vt:lpstr>Emergencia de Grupos Transfronterizos / Sector Seguros</vt:lpstr>
      <vt:lpstr>Complejidad de Estructura de Grupo: AIG</vt:lpstr>
      <vt:lpstr>Entidades y Actividades No Reguladas</vt:lpstr>
      <vt:lpstr>Cooperación Intersectorial</vt:lpstr>
      <vt:lpstr>Agenda</vt:lpstr>
      <vt:lpstr>Arquitectura Regulatoria Financiera Global</vt:lpstr>
      <vt:lpstr>Cómo las Reformas Globales Impactan a los Países</vt:lpstr>
      <vt:lpstr>Principios Rectores Generales y Objetivos</vt:lpstr>
      <vt:lpstr>Definición de “Conglomerado Financiero”</vt:lpstr>
      <vt:lpstr>Alcance de Aplicación</vt:lpstr>
      <vt:lpstr>Condiciones Previas para una Supervisión Efectiva de Conglomerados</vt:lpstr>
      <vt:lpstr>Una Pausa para Reflexionar – Relevancia de los Principios de Conglomerados</vt:lpstr>
      <vt:lpstr>Agenda</vt:lpstr>
      <vt:lpstr>Áreas Claves de Supervisión de Conglomerados </vt:lpstr>
      <vt:lpstr>Autoridad Legal y Poderes de Supervisión</vt:lpstr>
      <vt:lpstr>Estructura de Supervisión y Gobierno</vt:lpstr>
      <vt:lpstr>Supervisor a Nivel de Grupo</vt:lpstr>
      <vt:lpstr>Una Pausa para Reflexionar – Intercambio de Información</vt:lpstr>
      <vt:lpstr>Regulación y Supervisión</vt:lpstr>
      <vt:lpstr>El Buen Gobierno Corporativo</vt:lpstr>
      <vt:lpstr>Estructura de los Conglomerados Financieros</vt:lpstr>
      <vt:lpstr>Se Inicia desde Arriba</vt:lpstr>
      <vt:lpstr>Idoneidad de los Miembros del Directorio, de la Alta Gerencia, y de las  Personas Claves en las Funciones de Control</vt:lpstr>
      <vt:lpstr>Responsabilidades del Directorio de la Cabeza del Conglomerado Financiero</vt:lpstr>
      <vt:lpstr>Política de Remuneración</vt:lpstr>
      <vt:lpstr>Política de Administración del Capital</vt:lpstr>
      <vt:lpstr>Evaluación del Capital</vt:lpstr>
      <vt:lpstr>Gestión del Riesgo de Liquidez</vt:lpstr>
      <vt:lpstr>Una Gestión de Riesgo Débil Puede Hacer Caer de Rodillas Hasta un Gigante</vt:lpstr>
      <vt:lpstr>Marco de Gestión de Riesgos</vt:lpstr>
      <vt:lpstr>Nivel de Tolerancia al Riesgo y Política de Propensión al Riesgo</vt:lpstr>
      <vt:lpstr>Ejemplos de Declaraciones sobre Tolerancia al Riesgo</vt:lpstr>
      <vt:lpstr>Elementos Cuantitativos de la Gestión de Riesgo</vt:lpstr>
      <vt:lpstr>Actividades Fuera de Balance Incluyendo Entidades con Propósitos Especiales (SPEs, por siglas en inglés)</vt:lpstr>
      <vt:lpstr>Agenda</vt:lpstr>
      <vt:lpstr>Resumen</vt:lpstr>
      <vt:lpstr>Fin de la Presentación</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Yong, Jeffery</dc:creator>
  <cp:lastModifiedBy>Bravo Otarola Marianela</cp:lastModifiedBy>
  <cp:revision>315</cp:revision>
  <cp:lastPrinted>2013-11-19T20:53:49Z</cp:lastPrinted>
  <dcterms:created xsi:type="dcterms:W3CDTF">2013-07-02T07:51:48Z</dcterms:created>
  <dcterms:modified xsi:type="dcterms:W3CDTF">2013-11-19T20:58:51Z</dcterms:modified>
</cp:coreProperties>
</file>