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927" r:id="rId1"/>
    <p:sldMasterId id="2147483889" r:id="rId2"/>
    <p:sldMasterId id="2147483914" r:id="rId3"/>
    <p:sldMasterId id="2147483919" r:id="rId4"/>
  </p:sldMasterIdLst>
  <p:notesMasterIdLst>
    <p:notesMasterId r:id="rId25"/>
  </p:notesMasterIdLst>
  <p:handoutMasterIdLst>
    <p:handoutMasterId r:id="rId26"/>
  </p:handoutMasterIdLst>
  <p:sldIdLst>
    <p:sldId id="260" r:id="rId5"/>
    <p:sldId id="280" r:id="rId6"/>
    <p:sldId id="262" r:id="rId7"/>
    <p:sldId id="264" r:id="rId8"/>
    <p:sldId id="265" r:id="rId9"/>
    <p:sldId id="266" r:id="rId10"/>
    <p:sldId id="267" r:id="rId11"/>
    <p:sldId id="268" r:id="rId12"/>
    <p:sldId id="269" r:id="rId13"/>
    <p:sldId id="281" r:id="rId14"/>
    <p:sldId id="270" r:id="rId15"/>
    <p:sldId id="271" r:id="rId16"/>
    <p:sldId id="272" r:id="rId17"/>
    <p:sldId id="283" r:id="rId18"/>
    <p:sldId id="284" r:id="rId19"/>
    <p:sldId id="274" r:id="rId20"/>
    <p:sldId id="285" r:id="rId21"/>
    <p:sldId id="287" r:id="rId22"/>
    <p:sldId id="288" r:id="rId23"/>
    <p:sldId id="279" r:id="rId24"/>
  </p:sldIdLst>
  <p:sldSz cx="9144000" cy="6858000" type="screen4x3"/>
  <p:notesSz cx="6794500" cy="9931400"/>
  <p:defaultTextStyle>
    <a:defPPr>
      <a:defRPr lang="en-GB"/>
    </a:defPPr>
    <a:lvl1pPr algn="l" rtl="0" fontAlgn="base">
      <a:spcBef>
        <a:spcPct val="0"/>
      </a:spcBef>
      <a:spcAft>
        <a:spcPct val="0"/>
      </a:spcAft>
      <a:defRPr kumimoji="1" sz="2000" kern="1200">
        <a:solidFill>
          <a:schemeClr val="tx1"/>
        </a:solidFill>
        <a:latin typeface="Segoe UI" pitchFamily="34" charset="0"/>
        <a:ea typeface="+mn-ea"/>
        <a:cs typeface="Arial" charset="0"/>
      </a:defRPr>
    </a:lvl1pPr>
    <a:lvl2pPr marL="457200" algn="l" rtl="0" fontAlgn="base">
      <a:spcBef>
        <a:spcPct val="0"/>
      </a:spcBef>
      <a:spcAft>
        <a:spcPct val="0"/>
      </a:spcAft>
      <a:defRPr kumimoji="1" sz="2000" kern="1200">
        <a:solidFill>
          <a:schemeClr val="tx1"/>
        </a:solidFill>
        <a:latin typeface="Segoe UI" pitchFamily="34" charset="0"/>
        <a:ea typeface="+mn-ea"/>
        <a:cs typeface="Arial" charset="0"/>
      </a:defRPr>
    </a:lvl2pPr>
    <a:lvl3pPr marL="914400" algn="l" rtl="0" fontAlgn="base">
      <a:spcBef>
        <a:spcPct val="0"/>
      </a:spcBef>
      <a:spcAft>
        <a:spcPct val="0"/>
      </a:spcAft>
      <a:defRPr kumimoji="1" sz="2000" kern="1200">
        <a:solidFill>
          <a:schemeClr val="tx1"/>
        </a:solidFill>
        <a:latin typeface="Segoe UI" pitchFamily="34" charset="0"/>
        <a:ea typeface="+mn-ea"/>
        <a:cs typeface="Arial" charset="0"/>
      </a:defRPr>
    </a:lvl3pPr>
    <a:lvl4pPr marL="1371600" algn="l" rtl="0" fontAlgn="base">
      <a:spcBef>
        <a:spcPct val="0"/>
      </a:spcBef>
      <a:spcAft>
        <a:spcPct val="0"/>
      </a:spcAft>
      <a:defRPr kumimoji="1" sz="2000" kern="1200">
        <a:solidFill>
          <a:schemeClr val="tx1"/>
        </a:solidFill>
        <a:latin typeface="Segoe UI" pitchFamily="34" charset="0"/>
        <a:ea typeface="+mn-ea"/>
        <a:cs typeface="Arial" charset="0"/>
      </a:defRPr>
    </a:lvl4pPr>
    <a:lvl5pPr marL="1828800" algn="l" rtl="0" fontAlgn="base">
      <a:spcBef>
        <a:spcPct val="0"/>
      </a:spcBef>
      <a:spcAft>
        <a:spcPct val="0"/>
      </a:spcAft>
      <a:defRPr kumimoji="1" sz="2000" kern="1200">
        <a:solidFill>
          <a:schemeClr val="tx1"/>
        </a:solidFill>
        <a:latin typeface="Segoe UI" pitchFamily="34" charset="0"/>
        <a:ea typeface="+mn-ea"/>
        <a:cs typeface="Arial" charset="0"/>
      </a:defRPr>
    </a:lvl5pPr>
    <a:lvl6pPr marL="2286000" algn="l" defTabSz="914400" rtl="0" eaLnBrk="1" latinLnBrk="0" hangingPunct="1">
      <a:defRPr kumimoji="1" sz="2000" kern="1200">
        <a:solidFill>
          <a:schemeClr val="tx1"/>
        </a:solidFill>
        <a:latin typeface="Segoe UI" pitchFamily="34" charset="0"/>
        <a:ea typeface="+mn-ea"/>
        <a:cs typeface="Arial" charset="0"/>
      </a:defRPr>
    </a:lvl6pPr>
    <a:lvl7pPr marL="2743200" algn="l" defTabSz="914400" rtl="0" eaLnBrk="1" latinLnBrk="0" hangingPunct="1">
      <a:defRPr kumimoji="1" sz="2000" kern="1200">
        <a:solidFill>
          <a:schemeClr val="tx1"/>
        </a:solidFill>
        <a:latin typeface="Segoe UI" pitchFamily="34" charset="0"/>
        <a:ea typeface="+mn-ea"/>
        <a:cs typeface="Arial" charset="0"/>
      </a:defRPr>
    </a:lvl7pPr>
    <a:lvl8pPr marL="3200400" algn="l" defTabSz="914400" rtl="0" eaLnBrk="1" latinLnBrk="0" hangingPunct="1">
      <a:defRPr kumimoji="1" sz="2000" kern="1200">
        <a:solidFill>
          <a:schemeClr val="tx1"/>
        </a:solidFill>
        <a:latin typeface="Segoe UI" pitchFamily="34" charset="0"/>
        <a:ea typeface="+mn-ea"/>
        <a:cs typeface="Arial" charset="0"/>
      </a:defRPr>
    </a:lvl8pPr>
    <a:lvl9pPr marL="3657600" algn="l" defTabSz="914400" rtl="0" eaLnBrk="1" latinLnBrk="0" hangingPunct="1">
      <a:defRPr kumimoji="1" sz="2000" kern="1200">
        <a:solidFill>
          <a:schemeClr val="tx1"/>
        </a:solidFill>
        <a:latin typeface="Segoe U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0C0C0"/>
    <a:srgbClr val="FFFFFF"/>
    <a:srgbClr val="B2B2B2"/>
    <a:srgbClr val="A6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80" autoAdjust="0"/>
    <p:restoredTop sz="81096" autoAdjust="0"/>
  </p:normalViewPr>
  <p:slideViewPr>
    <p:cSldViewPr>
      <p:cViewPr>
        <p:scale>
          <a:sx n="100" d="100"/>
          <a:sy n="100" d="100"/>
        </p:scale>
        <p:origin x="-346" y="14"/>
      </p:cViewPr>
      <p:guideLst>
        <p:guide orient="horz" pos="1661"/>
        <p:guide pos="102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p:cViewPr>
        <p:scale>
          <a:sx n="70" d="100"/>
          <a:sy n="70" d="100"/>
        </p:scale>
        <p:origin x="-2214" y="-204"/>
      </p:cViewPr>
      <p:guideLst>
        <p:guide orient="horz" pos="2185"/>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854" y="102298"/>
            <a:ext cx="2770719" cy="61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5883527" y="9395009"/>
            <a:ext cx="370294" cy="27443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spAutoFit/>
          </a:bodyPr>
          <a:lstStyle>
            <a:defPPr>
              <a:defRPr lang="en-GB"/>
            </a:defPPr>
            <a:lvl1pPr algn="l" rtl="0" fontAlgn="base">
              <a:spcBef>
                <a:spcPct val="0"/>
              </a:spcBef>
              <a:spcAft>
                <a:spcPct val="0"/>
              </a:spcAft>
              <a:defRPr kumimoji="1" sz="2000" kern="1200">
                <a:solidFill>
                  <a:schemeClr val="tx1"/>
                </a:solidFill>
                <a:latin typeface="Segoe UI" pitchFamily="34" charset="0"/>
                <a:ea typeface="+mn-ea"/>
                <a:cs typeface="Arial" charset="0"/>
              </a:defRPr>
            </a:lvl1pPr>
            <a:lvl2pPr marL="457200" algn="l" rtl="0" fontAlgn="base">
              <a:spcBef>
                <a:spcPct val="0"/>
              </a:spcBef>
              <a:spcAft>
                <a:spcPct val="0"/>
              </a:spcAft>
              <a:defRPr kumimoji="1" sz="2000" kern="1200">
                <a:solidFill>
                  <a:schemeClr val="tx1"/>
                </a:solidFill>
                <a:latin typeface="Segoe UI" pitchFamily="34" charset="0"/>
                <a:ea typeface="+mn-ea"/>
                <a:cs typeface="Arial" charset="0"/>
              </a:defRPr>
            </a:lvl2pPr>
            <a:lvl3pPr marL="914400" algn="l" rtl="0" fontAlgn="base">
              <a:spcBef>
                <a:spcPct val="0"/>
              </a:spcBef>
              <a:spcAft>
                <a:spcPct val="0"/>
              </a:spcAft>
              <a:defRPr kumimoji="1" sz="2000" kern="1200">
                <a:solidFill>
                  <a:schemeClr val="tx1"/>
                </a:solidFill>
                <a:latin typeface="Segoe UI" pitchFamily="34" charset="0"/>
                <a:ea typeface="+mn-ea"/>
                <a:cs typeface="Arial" charset="0"/>
              </a:defRPr>
            </a:lvl3pPr>
            <a:lvl4pPr marL="1371600" algn="l" rtl="0" fontAlgn="base">
              <a:spcBef>
                <a:spcPct val="0"/>
              </a:spcBef>
              <a:spcAft>
                <a:spcPct val="0"/>
              </a:spcAft>
              <a:defRPr kumimoji="1" sz="2000" kern="1200">
                <a:solidFill>
                  <a:schemeClr val="tx1"/>
                </a:solidFill>
                <a:latin typeface="Segoe UI" pitchFamily="34" charset="0"/>
                <a:ea typeface="+mn-ea"/>
                <a:cs typeface="Arial" charset="0"/>
              </a:defRPr>
            </a:lvl4pPr>
            <a:lvl5pPr marL="1828800" algn="l" rtl="0" fontAlgn="base">
              <a:spcBef>
                <a:spcPct val="0"/>
              </a:spcBef>
              <a:spcAft>
                <a:spcPct val="0"/>
              </a:spcAft>
              <a:defRPr kumimoji="1" sz="2000" kern="1200">
                <a:solidFill>
                  <a:schemeClr val="tx1"/>
                </a:solidFill>
                <a:latin typeface="Segoe UI" pitchFamily="34" charset="0"/>
                <a:ea typeface="+mn-ea"/>
                <a:cs typeface="Arial" charset="0"/>
              </a:defRPr>
            </a:lvl5pPr>
            <a:lvl6pPr marL="2286000" algn="l" defTabSz="914400" rtl="0" eaLnBrk="1" latinLnBrk="0" hangingPunct="1">
              <a:defRPr kumimoji="1" sz="2000" kern="1200">
                <a:solidFill>
                  <a:schemeClr val="tx1"/>
                </a:solidFill>
                <a:latin typeface="Segoe UI" pitchFamily="34" charset="0"/>
                <a:ea typeface="+mn-ea"/>
                <a:cs typeface="Arial" charset="0"/>
              </a:defRPr>
            </a:lvl6pPr>
            <a:lvl7pPr marL="2743200" algn="l" defTabSz="914400" rtl="0" eaLnBrk="1" latinLnBrk="0" hangingPunct="1">
              <a:defRPr kumimoji="1" sz="2000" kern="1200">
                <a:solidFill>
                  <a:schemeClr val="tx1"/>
                </a:solidFill>
                <a:latin typeface="Segoe UI" pitchFamily="34" charset="0"/>
                <a:ea typeface="+mn-ea"/>
                <a:cs typeface="Arial" charset="0"/>
              </a:defRPr>
            </a:lvl7pPr>
            <a:lvl8pPr marL="3200400" algn="l" defTabSz="914400" rtl="0" eaLnBrk="1" latinLnBrk="0" hangingPunct="1">
              <a:defRPr kumimoji="1" sz="2000" kern="1200">
                <a:solidFill>
                  <a:schemeClr val="tx1"/>
                </a:solidFill>
                <a:latin typeface="Segoe UI" pitchFamily="34" charset="0"/>
                <a:ea typeface="+mn-ea"/>
                <a:cs typeface="Arial" charset="0"/>
              </a:defRPr>
            </a:lvl8pPr>
            <a:lvl9pPr marL="3657600" algn="l" defTabSz="914400" rtl="0" eaLnBrk="1" latinLnBrk="0" hangingPunct="1">
              <a:defRPr kumimoji="1" sz="2000" kern="1200">
                <a:solidFill>
                  <a:schemeClr val="tx1"/>
                </a:solidFill>
                <a:latin typeface="Segoe UI" pitchFamily="34" charset="0"/>
                <a:ea typeface="+mn-ea"/>
                <a:cs typeface="Arial" charset="0"/>
              </a:defRPr>
            </a:lvl9pPr>
          </a:lstStyle>
          <a:p>
            <a:pPr algn="r">
              <a:buFont typeface="Wingdings" pitchFamily="2" charset="2"/>
              <a:buNone/>
              <a:defRPr/>
            </a:pPr>
            <a:fld id="{6008A71F-B966-4892-A944-FAB01F16F421}" type="slidenum">
              <a:rPr lang="en-US" sz="1200" b="0"/>
              <a:pPr algn="r">
                <a:buFont typeface="Wingdings" pitchFamily="2" charset="2"/>
                <a:buNone/>
                <a:defRPr/>
              </a:pPr>
              <a:t>‹#›</a:t>
            </a:fld>
            <a:endParaRPr lang="en-GB" sz="1200" b="0" dirty="0"/>
          </a:p>
        </p:txBody>
      </p:sp>
    </p:spTree>
    <p:extLst>
      <p:ext uri="{BB962C8B-B14F-4D97-AF65-F5344CB8AC3E}">
        <p14:creationId xmlns:p14="http://schemas.microsoft.com/office/powerpoint/2010/main" val="1587035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5" name="Rectangle 3"/>
          <p:cNvSpPr>
            <a:spLocks noGrp="1" noChangeArrowheads="1"/>
          </p:cNvSpPr>
          <p:nvPr>
            <p:ph type="dt" idx="1"/>
          </p:nvPr>
        </p:nvSpPr>
        <p:spPr bwMode="auto">
          <a:xfrm>
            <a:off x="3851275" y="0"/>
            <a:ext cx="294322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533" tIns="46267" rIns="92533" bIns="46267" numCol="1" anchor="t" anchorCtr="0" compatLnSpc="1">
            <a:prstTxWarp prst="textNoShape">
              <a:avLst/>
            </a:prstTxWarp>
          </a:bodyPr>
          <a:lstStyle>
            <a:lvl1pPr algn="r" defTabSz="925513" eaLnBrk="0" hangingPunct="0">
              <a:defRPr kumimoji="0" sz="1200" b="0">
                <a:latin typeface="Arial" charset="0"/>
                <a:cs typeface="+mn-cs"/>
              </a:defRPr>
            </a:lvl1pPr>
          </a:lstStyle>
          <a:p>
            <a:pPr>
              <a:defRPr/>
            </a:pPr>
            <a:fld id="{4ADCD113-96A3-4F00-9B8D-9DE608252265}" type="datetime1">
              <a:rPr lang="de-DE"/>
              <a:pPr>
                <a:defRPr/>
              </a:pPr>
              <a:t>28.10.2013</a:t>
            </a:fld>
            <a:endParaRPr lang="de-DE"/>
          </a:p>
        </p:txBody>
      </p:sp>
      <p:sp>
        <p:nvSpPr>
          <p:cNvPr id="23559" name="Rectangle 7"/>
          <p:cNvSpPr>
            <a:spLocks noGrp="1" noChangeArrowheads="1"/>
          </p:cNvSpPr>
          <p:nvPr>
            <p:ph type="sldNum" sz="quarter" idx="5"/>
          </p:nvPr>
        </p:nvSpPr>
        <p:spPr bwMode="auto">
          <a:xfrm>
            <a:off x="3397250" y="9434513"/>
            <a:ext cx="3397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533" tIns="46267" rIns="92533" bIns="46267" numCol="1" anchor="b" anchorCtr="0" compatLnSpc="1">
            <a:prstTxWarp prst="textNoShape">
              <a:avLst/>
            </a:prstTxWarp>
          </a:bodyPr>
          <a:lstStyle>
            <a:lvl1pPr algn="r" defTabSz="925513" eaLnBrk="0" hangingPunct="0">
              <a:defRPr kumimoji="0" sz="1200" b="0">
                <a:latin typeface="Arial" charset="0"/>
                <a:cs typeface="+mn-cs"/>
              </a:defRPr>
            </a:lvl1pPr>
          </a:lstStyle>
          <a:p>
            <a:pPr>
              <a:defRPr/>
            </a:pPr>
            <a:fld id="{DBBE06E9-A941-45B7-84D4-B209BC481D66}" type="slidenum">
              <a:rPr lang="de-DE"/>
              <a:pPr>
                <a:defRPr/>
              </a:pPr>
              <a:t>‹#›</a:t>
            </a:fld>
            <a:endParaRPr lang="de-DE"/>
          </a:p>
        </p:txBody>
      </p:sp>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GB"/>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Footer Placeholder 4"/>
          <p:cNvSpPr>
            <a:spLocks noGrp="1"/>
          </p:cNvSpPr>
          <p:nvPr>
            <p:ph type="ftr" sz="quarter" idx="4"/>
          </p:nvPr>
        </p:nvSpPr>
        <p:spPr>
          <a:xfrm>
            <a:off x="0" y="9432925"/>
            <a:ext cx="2944813" cy="496888"/>
          </a:xfrm>
          <a:prstGeom prst="rect">
            <a:avLst/>
          </a:prstGeom>
        </p:spPr>
        <p:txBody>
          <a:bodyPr vert="horz" lIns="91440" tIns="45720" rIns="91440" bIns="45720" rtlCol="0" anchor="b"/>
          <a:lstStyle>
            <a:lvl1pPr algn="l">
              <a:defRPr sz="1200"/>
            </a:lvl1pPr>
          </a:lstStyle>
          <a:p>
            <a:endParaRPr lang="en-GB"/>
          </a:p>
        </p:txBody>
      </p:sp>
      <p:sp>
        <p:nvSpPr>
          <p:cNvPr id="6" name="Notes Placeholder 5"/>
          <p:cNvSpPr>
            <a:spLocks noGrp="1"/>
          </p:cNvSpPr>
          <p:nvPr>
            <p:ph type="body" sz="quarter" idx="3"/>
          </p:nvPr>
        </p:nvSpPr>
        <p:spPr>
          <a:xfrm>
            <a:off x="679450" y="4718050"/>
            <a:ext cx="5435600" cy="4468813"/>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592938956"/>
      </p:ext>
    </p:extLst>
  </p:cSld>
  <p:clrMap bg1="lt1" tx1="dk1" bg2="lt2" tx2="dk2" accent1="accent1" accent2="accent2" accent3="accent3" accent4="accent4" accent5="accent5" accent6="accent6" hlink="hlink" folHlink="folHlink"/>
  <p:hf hdr="0" ftr="0"/>
  <p:notesStyle>
    <a:lvl1pPr algn="just" rtl="0" eaLnBrk="0" fontAlgn="base" hangingPunct="0">
      <a:spcBef>
        <a:spcPct val="30000"/>
      </a:spcBef>
      <a:spcAft>
        <a:spcPct val="0"/>
      </a:spcAft>
      <a:defRPr kumimoji="1" sz="1200" kern="1200">
        <a:solidFill>
          <a:schemeClr val="tx1"/>
        </a:solidFill>
        <a:latin typeface="Segoe UI" pitchFamily="34" charset="0"/>
        <a:ea typeface="Segoe UI" pitchFamily="34" charset="0"/>
        <a:cs typeface="Segoe UI" pitchFamily="34" charset="0"/>
      </a:defRPr>
    </a:lvl1pPr>
    <a:lvl2pPr marL="628650" indent="-171450" algn="just" rtl="0" eaLnBrk="0" fontAlgn="base" hangingPunct="0">
      <a:spcBef>
        <a:spcPct val="30000"/>
      </a:spcBef>
      <a:spcAft>
        <a:spcPct val="0"/>
      </a:spcAft>
      <a:buChar char="•"/>
      <a:defRPr kumimoji="1" sz="1200" kern="1200">
        <a:solidFill>
          <a:schemeClr val="tx1"/>
        </a:solidFill>
        <a:latin typeface="Segoe UI" pitchFamily="34" charset="0"/>
        <a:ea typeface="Segoe UI" pitchFamily="34" charset="0"/>
        <a:cs typeface="Segoe UI" pitchFamily="34" charset="0"/>
      </a:defRPr>
    </a:lvl2pPr>
    <a:lvl3pPr marL="914400" algn="just" rtl="0" eaLnBrk="0" fontAlgn="base" hangingPunct="0">
      <a:spcBef>
        <a:spcPct val="30000"/>
      </a:spcBef>
      <a:spcAft>
        <a:spcPct val="0"/>
      </a:spcAft>
      <a:defRPr kumimoji="1" sz="1200" kern="1200">
        <a:solidFill>
          <a:schemeClr val="tx1"/>
        </a:solidFill>
        <a:latin typeface="Segoe UI" pitchFamily="34" charset="0"/>
        <a:ea typeface="Segoe UI" pitchFamily="34" charset="0"/>
        <a:cs typeface="Segoe UI" pitchFamily="34" charset="0"/>
      </a:defRPr>
    </a:lvl3pPr>
    <a:lvl4pPr marL="1371600" algn="just" rtl="0" eaLnBrk="0" fontAlgn="base" hangingPunct="0">
      <a:spcBef>
        <a:spcPct val="30000"/>
      </a:spcBef>
      <a:spcAft>
        <a:spcPct val="0"/>
      </a:spcAft>
      <a:defRPr kumimoji="1" sz="1200" kern="1200">
        <a:solidFill>
          <a:schemeClr val="tx1"/>
        </a:solidFill>
        <a:latin typeface="Segoe UI" pitchFamily="34" charset="0"/>
        <a:ea typeface="Segoe UI" pitchFamily="34" charset="0"/>
        <a:cs typeface="Segoe UI" pitchFamily="34" charset="0"/>
      </a:defRPr>
    </a:lvl4pPr>
    <a:lvl5pPr marL="1828800" algn="just" rtl="0" eaLnBrk="0" fontAlgn="base" hangingPunct="0">
      <a:spcBef>
        <a:spcPct val="30000"/>
      </a:spcBef>
      <a:spcAft>
        <a:spcPct val="0"/>
      </a:spcAft>
      <a:defRPr kumimoji="1" sz="1200" kern="1200">
        <a:solidFill>
          <a:schemeClr val="tx1"/>
        </a:solidFill>
        <a:latin typeface="Segoe UI" pitchFamily="34" charset="0"/>
        <a:ea typeface="Segoe UI" pitchFamily="34" charset="0"/>
        <a:cs typeface="Segoe UI"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9140952" cy="6858000"/>
          </a:xfrm>
          <a:prstGeom prst="rect">
            <a:avLst/>
          </a:prstGeom>
        </p:spPr>
      </p:pic>
      <p:sp>
        <p:nvSpPr>
          <p:cNvPr id="3104" name="Rectangle 32"/>
          <p:cNvSpPr>
            <a:spLocks noGrp="1" noChangeArrowheads="1"/>
          </p:cNvSpPr>
          <p:nvPr>
            <p:ph type="ctrTitle" sz="quarter" hasCustomPrompt="1"/>
          </p:nvPr>
        </p:nvSpPr>
        <p:spPr>
          <a:xfrm>
            <a:off x="1698080" y="1988841"/>
            <a:ext cx="7162800" cy="1152128"/>
          </a:xfrm>
        </p:spPr>
        <p:txBody>
          <a:bodyPr/>
          <a:lstStyle>
            <a:lvl1pPr>
              <a:defRPr sz="3000" b="0">
                <a:latin typeface="Segoe UI" pitchFamily="34" charset="0"/>
                <a:ea typeface="Segoe UI" pitchFamily="34" charset="0"/>
                <a:cs typeface="Segoe UI" pitchFamily="34" charset="0"/>
              </a:defRPr>
            </a:lvl1pPr>
          </a:lstStyle>
          <a:p>
            <a:pPr lvl="0"/>
            <a:r>
              <a:rPr lang="de-DE" noProof="0" dirty="0" smtClean="0"/>
              <a:t>Click </a:t>
            </a:r>
            <a:r>
              <a:rPr lang="de-DE" noProof="0" dirty="0" err="1" smtClean="0"/>
              <a:t>to</a:t>
            </a:r>
            <a:r>
              <a:rPr lang="de-DE" noProof="0" dirty="0" smtClean="0"/>
              <a:t> </a:t>
            </a:r>
            <a:r>
              <a:rPr lang="de-DE" noProof="0" dirty="0" err="1" smtClean="0"/>
              <a:t>add</a:t>
            </a:r>
            <a:r>
              <a:rPr lang="de-DE" noProof="0" dirty="0" smtClean="0"/>
              <a:t> title</a:t>
            </a:r>
          </a:p>
        </p:txBody>
      </p:sp>
      <p:sp>
        <p:nvSpPr>
          <p:cNvPr id="3105" name="Rectangle 33"/>
          <p:cNvSpPr>
            <a:spLocks noGrp="1" noChangeArrowheads="1"/>
          </p:cNvSpPr>
          <p:nvPr>
            <p:ph type="subTitle" sz="quarter" idx="1" hasCustomPrompt="1"/>
          </p:nvPr>
        </p:nvSpPr>
        <p:spPr>
          <a:xfrm>
            <a:off x="1698081" y="3284984"/>
            <a:ext cx="7180263" cy="2160240"/>
          </a:xfrm>
        </p:spPr>
        <p:txBody>
          <a:bodyPr/>
          <a:lstStyle>
            <a:lvl1pPr marL="0" indent="0">
              <a:buFont typeface="Wingdings" pitchFamily="2" charset="2"/>
              <a:buNone/>
              <a:defRPr sz="1800">
                <a:latin typeface="Segoe UI" pitchFamily="34" charset="0"/>
                <a:ea typeface="Segoe UI" pitchFamily="34" charset="0"/>
                <a:cs typeface="Segoe UI" pitchFamily="34" charset="0"/>
              </a:defRPr>
            </a:lvl1pPr>
          </a:lstStyle>
          <a:p>
            <a:pPr lvl="0"/>
            <a:r>
              <a:rPr lang="de-DE" noProof="0" dirty="0" smtClean="0"/>
              <a:t>Click </a:t>
            </a:r>
            <a:r>
              <a:rPr lang="de-DE" noProof="0" dirty="0" err="1" smtClean="0"/>
              <a:t>to</a:t>
            </a:r>
            <a:r>
              <a:rPr lang="de-DE" noProof="0" dirty="0" smtClean="0"/>
              <a:t> </a:t>
            </a:r>
            <a:r>
              <a:rPr lang="de-DE" noProof="0" dirty="0" err="1" smtClean="0"/>
              <a:t>add</a:t>
            </a:r>
            <a:r>
              <a:rPr lang="de-DE" noProof="0" dirty="0" smtClean="0"/>
              <a:t> </a:t>
            </a:r>
            <a:r>
              <a:rPr lang="de-DE" noProof="0" dirty="0" err="1" smtClean="0"/>
              <a:t>subtitle</a:t>
            </a:r>
            <a:r>
              <a:rPr lang="de-DE" noProof="0" dirty="0" smtClean="0"/>
              <a:t>, </a:t>
            </a:r>
            <a:r>
              <a:rPr lang="de-DE" noProof="0" dirty="0" err="1" smtClean="0"/>
              <a:t>author</a:t>
            </a:r>
            <a:r>
              <a:rPr lang="de-DE" noProof="0" dirty="0" smtClean="0"/>
              <a:t> </a:t>
            </a:r>
            <a:r>
              <a:rPr lang="de-DE" noProof="0" dirty="0" err="1" smtClean="0"/>
              <a:t>and</a:t>
            </a:r>
            <a:r>
              <a:rPr lang="de-DE" noProof="0" dirty="0" smtClean="0"/>
              <a:t> </a:t>
            </a:r>
            <a:r>
              <a:rPr lang="de-DE" noProof="0" dirty="0" err="1" smtClean="0"/>
              <a:t>date</a:t>
            </a:r>
            <a:endParaRPr lang="de-DE" noProof="0" dirty="0" smtClean="0"/>
          </a:p>
        </p:txBody>
      </p:sp>
    </p:spTree>
    <p:extLst>
      <p:ext uri="{BB962C8B-B14F-4D97-AF65-F5344CB8AC3E}">
        <p14:creationId xmlns:p14="http://schemas.microsoft.com/office/powerpoint/2010/main" val="62940634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346475A4-C57B-493D-B98B-CB0AFC234584}" type="slidenum">
              <a:rPr lang="en-GB"/>
              <a:pPr>
                <a:defRPr/>
              </a:pPr>
              <a:t>‹#›</a:t>
            </a:fld>
            <a:endParaRPr lang="en-GB" dirty="0"/>
          </a:p>
        </p:txBody>
      </p:sp>
      <p:sp>
        <p:nvSpPr>
          <p:cNvPr id="5" name="Title 1"/>
          <p:cNvSpPr>
            <a:spLocks noGrp="1"/>
          </p:cNvSpPr>
          <p:nvPr>
            <p:ph type="title" hasCustomPrompt="1"/>
          </p:nvPr>
        </p:nvSpPr>
        <p:spPr>
          <a:xfrm>
            <a:off x="1043608" y="836614"/>
            <a:ext cx="7473951" cy="466725"/>
          </a:xfrm>
        </p:spPr>
        <p:txBody>
          <a:bodyPr/>
          <a:lstStyle>
            <a:lvl1pPr>
              <a:defRPr>
                <a:latin typeface="Segoe UI" pitchFamily="34" charset="0"/>
                <a:ea typeface="Segoe UI" pitchFamily="34" charset="0"/>
                <a:cs typeface="Segoe UI" pitchFamily="34" charset="0"/>
              </a:defRPr>
            </a:lvl1pPr>
          </a:lstStyle>
          <a:p>
            <a:r>
              <a:rPr lang="en-US" dirty="0" smtClean="0"/>
              <a:t>Click to add title</a:t>
            </a:r>
            <a:endParaRPr lang="en-GB" dirty="0"/>
          </a:p>
        </p:txBody>
      </p:sp>
      <p:sp>
        <p:nvSpPr>
          <p:cNvPr id="6" name="Text Placeholder 5"/>
          <p:cNvSpPr>
            <a:spLocks noGrp="1"/>
          </p:cNvSpPr>
          <p:nvPr>
            <p:ph type="body" sz="quarter" idx="11" hasCustomPrompt="1"/>
          </p:nvPr>
        </p:nvSpPr>
        <p:spPr>
          <a:xfrm>
            <a:off x="1043608" y="1916832"/>
            <a:ext cx="7488832" cy="4248472"/>
          </a:xfrm>
        </p:spPr>
        <p:txBody>
          <a:bodyPr/>
          <a:lstStyle>
            <a:lvl1pPr>
              <a:defRPr/>
            </a:lvl1pPr>
            <a:lvl2pPr>
              <a:defRPr/>
            </a:lvl2pPr>
            <a:lvl3pPr>
              <a:defRPr baseline="0"/>
            </a:lvl3pPr>
          </a:lstStyle>
          <a:p>
            <a:pPr lvl="0"/>
            <a:r>
              <a:rPr lang="en-US" dirty="0" smtClean="0"/>
              <a:t>Click to add text</a:t>
            </a:r>
          </a:p>
          <a:p>
            <a:pPr lvl="1"/>
            <a:r>
              <a:rPr lang="en-US" dirty="0" smtClean="0"/>
              <a:t>2nd level</a:t>
            </a:r>
          </a:p>
          <a:p>
            <a:pPr lvl="2"/>
            <a:r>
              <a:rPr lang="en-US" dirty="0" smtClean="0"/>
              <a:t>3rd level</a:t>
            </a:r>
            <a:endParaRPr lang="en-GB" dirty="0"/>
          </a:p>
        </p:txBody>
      </p:sp>
    </p:spTree>
    <p:extLst>
      <p:ext uri="{BB962C8B-B14F-4D97-AF65-F5344CB8AC3E}">
        <p14:creationId xmlns:p14="http://schemas.microsoft.com/office/powerpoint/2010/main" val="225046387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ph-table-image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99173C74-CEF1-4EF1-816F-B044B723FAA7}" type="slidenum">
              <a:rPr lang="en-GB"/>
              <a:pPr>
                <a:defRPr/>
              </a:pPr>
              <a:t>‹#›</a:t>
            </a:fld>
            <a:endParaRPr lang="en-GB" dirty="0"/>
          </a:p>
        </p:txBody>
      </p:sp>
      <p:sp>
        <p:nvSpPr>
          <p:cNvPr id="5" name="Title 1"/>
          <p:cNvSpPr>
            <a:spLocks noGrp="1"/>
          </p:cNvSpPr>
          <p:nvPr>
            <p:ph type="title"/>
          </p:nvPr>
        </p:nvSpPr>
        <p:spPr>
          <a:xfrm>
            <a:off x="611189" y="836614"/>
            <a:ext cx="7905751" cy="792187"/>
          </a:xfrm>
        </p:spPr>
        <p:txBody>
          <a:bodyPr/>
          <a:lstStyle>
            <a:lvl1pPr algn="ctr">
              <a:defRPr>
                <a:latin typeface="Segoe UI" pitchFamily="34" charset="0"/>
                <a:ea typeface="Segoe UI" pitchFamily="34" charset="0"/>
                <a:cs typeface="Segoe UI" pitchFamily="34" charset="0"/>
              </a:defRPr>
            </a:lvl1pPr>
          </a:lstStyle>
          <a:p>
            <a:endParaRPr lang="en-GB" dirty="0"/>
          </a:p>
        </p:txBody>
      </p:sp>
      <p:sp>
        <p:nvSpPr>
          <p:cNvPr id="6" name="Content Placeholder 15"/>
          <p:cNvSpPr>
            <a:spLocks noGrp="1"/>
          </p:cNvSpPr>
          <p:nvPr>
            <p:ph sz="quarter" idx="13" hasCustomPrompt="1"/>
          </p:nvPr>
        </p:nvSpPr>
        <p:spPr>
          <a:xfrm>
            <a:off x="611560" y="1773238"/>
            <a:ext cx="7921253" cy="4319587"/>
          </a:xfrm>
        </p:spPr>
        <p:txBody>
          <a:bodyPr/>
          <a:lstStyle>
            <a:lvl1pPr marL="0" indent="0">
              <a:buNone/>
              <a:defRPr baseline="0"/>
            </a:lvl1pPr>
          </a:lstStyle>
          <a:p>
            <a:pPr lvl="0"/>
            <a:r>
              <a:rPr lang="en-US" dirty="0" smtClean="0"/>
              <a:t>Click to add graph, table or image</a:t>
            </a:r>
            <a:endParaRPr lang="en-GB" dirty="0"/>
          </a:p>
        </p:txBody>
      </p:sp>
    </p:spTree>
    <p:extLst>
      <p:ext uri="{BB962C8B-B14F-4D97-AF65-F5344CB8AC3E}">
        <p14:creationId xmlns:p14="http://schemas.microsoft.com/office/powerpoint/2010/main" val="125170855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_graph-table-image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99173C74-CEF1-4EF1-816F-B044B723FAA7}" type="slidenum">
              <a:rPr lang="en-GB"/>
              <a:pPr>
                <a:defRPr/>
              </a:pPr>
              <a:t>‹#›</a:t>
            </a:fld>
            <a:endParaRPr lang="en-GB" dirty="0"/>
          </a:p>
        </p:txBody>
      </p:sp>
      <p:sp>
        <p:nvSpPr>
          <p:cNvPr id="5" name="Title 1"/>
          <p:cNvSpPr>
            <a:spLocks noGrp="1"/>
          </p:cNvSpPr>
          <p:nvPr>
            <p:ph type="title"/>
          </p:nvPr>
        </p:nvSpPr>
        <p:spPr>
          <a:xfrm>
            <a:off x="611189" y="836614"/>
            <a:ext cx="7905751" cy="792187"/>
          </a:xfrm>
        </p:spPr>
        <p:txBody>
          <a:bodyPr/>
          <a:lstStyle>
            <a:lvl1pPr algn="ctr">
              <a:defRPr>
                <a:latin typeface="Segoe UI" pitchFamily="34" charset="0"/>
                <a:ea typeface="Segoe UI" pitchFamily="34" charset="0"/>
                <a:cs typeface="Segoe UI" pitchFamily="34" charset="0"/>
              </a:defRPr>
            </a:lvl1pPr>
          </a:lstStyle>
          <a:p>
            <a:endParaRPr lang="en-GB" dirty="0"/>
          </a:p>
        </p:txBody>
      </p:sp>
      <p:sp>
        <p:nvSpPr>
          <p:cNvPr id="6" name="Content Placeholder 15"/>
          <p:cNvSpPr>
            <a:spLocks noGrp="1"/>
          </p:cNvSpPr>
          <p:nvPr>
            <p:ph sz="quarter" idx="13" hasCustomPrompt="1"/>
          </p:nvPr>
        </p:nvSpPr>
        <p:spPr>
          <a:xfrm>
            <a:off x="3707904" y="1773238"/>
            <a:ext cx="4824909" cy="4319587"/>
          </a:xfrm>
        </p:spPr>
        <p:txBody>
          <a:bodyPr/>
          <a:lstStyle>
            <a:lvl1pPr marL="0" indent="0">
              <a:buNone/>
              <a:defRPr baseline="0"/>
            </a:lvl1pPr>
          </a:lstStyle>
          <a:p>
            <a:pPr lvl="0"/>
            <a:r>
              <a:rPr lang="en-US" dirty="0" smtClean="0"/>
              <a:t>Click to add graph, table or image</a:t>
            </a:r>
            <a:endParaRPr lang="en-GB" dirty="0"/>
          </a:p>
        </p:txBody>
      </p:sp>
      <p:sp>
        <p:nvSpPr>
          <p:cNvPr id="7" name="Text Placeholder 5"/>
          <p:cNvSpPr>
            <a:spLocks noGrp="1"/>
          </p:cNvSpPr>
          <p:nvPr>
            <p:ph type="body" sz="quarter" idx="11" hasCustomPrompt="1"/>
          </p:nvPr>
        </p:nvSpPr>
        <p:spPr>
          <a:xfrm>
            <a:off x="611560" y="1772816"/>
            <a:ext cx="2880320" cy="4320480"/>
          </a:xfrm>
        </p:spPr>
        <p:txBody>
          <a:bodyPr/>
          <a:lstStyle>
            <a:lvl1pPr>
              <a:defRPr/>
            </a:lvl1pPr>
            <a:lvl2pPr>
              <a:defRPr/>
            </a:lvl2pPr>
            <a:lvl3pPr>
              <a:defRPr baseline="0"/>
            </a:lvl3pPr>
          </a:lstStyle>
          <a:p>
            <a:pPr lvl="0"/>
            <a:r>
              <a:rPr lang="en-US" dirty="0" smtClean="0"/>
              <a:t>Click to add text</a:t>
            </a:r>
          </a:p>
          <a:p>
            <a:pPr lvl="1"/>
            <a:r>
              <a:rPr lang="en-US" dirty="0" smtClean="0"/>
              <a:t>2nd level</a:t>
            </a:r>
          </a:p>
          <a:p>
            <a:pPr lvl="2"/>
            <a:r>
              <a:rPr lang="en-US" dirty="0" smtClean="0"/>
              <a:t>3rd level</a:t>
            </a:r>
            <a:endParaRPr lang="en-GB" dirty="0"/>
          </a:p>
        </p:txBody>
      </p:sp>
    </p:spTree>
    <p:extLst>
      <p:ext uri="{BB962C8B-B14F-4D97-AF65-F5344CB8AC3E}">
        <p14:creationId xmlns:p14="http://schemas.microsoft.com/office/powerpoint/2010/main" val="325901566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ing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 y="0"/>
            <a:ext cx="9137904" cy="6858000"/>
          </a:xfrm>
          <a:prstGeom prst="rect">
            <a:avLst/>
          </a:prstGeom>
        </p:spPr>
      </p:pic>
      <p:sp>
        <p:nvSpPr>
          <p:cNvPr id="3" name="Slide Number Placeholder 2"/>
          <p:cNvSpPr>
            <a:spLocks noGrp="1"/>
          </p:cNvSpPr>
          <p:nvPr>
            <p:ph type="sldNum" sz="quarter" idx="10"/>
          </p:nvPr>
        </p:nvSpPr>
        <p:spPr/>
        <p:txBody>
          <a:bodyPr/>
          <a:lstStyle>
            <a:lvl1pPr>
              <a:defRPr>
                <a:solidFill>
                  <a:schemeClr val="tx1"/>
                </a:solidFill>
              </a:defRPr>
            </a:lvl1pPr>
          </a:lstStyle>
          <a:p>
            <a:pPr>
              <a:defRPr/>
            </a:pPr>
            <a:fld id="{5F9235A4-C45F-4C1D-A853-156740FFB238}" type="slidenum">
              <a:rPr lang="en-GB" smtClean="0"/>
              <a:pPr>
                <a:defRPr/>
              </a:pPr>
              <a:t>‹#›</a:t>
            </a:fld>
            <a:endParaRPr lang="en-GB" dirty="0"/>
          </a:p>
        </p:txBody>
      </p:sp>
      <p:sp>
        <p:nvSpPr>
          <p:cNvPr id="7" name="Rectangle 32"/>
          <p:cNvSpPr>
            <a:spLocks noGrp="1" noChangeArrowheads="1"/>
          </p:cNvSpPr>
          <p:nvPr>
            <p:ph type="ctrTitle" sz="quarter" hasCustomPrompt="1"/>
          </p:nvPr>
        </p:nvSpPr>
        <p:spPr>
          <a:xfrm>
            <a:off x="827584" y="2708920"/>
            <a:ext cx="7560840" cy="2304256"/>
          </a:xfrm>
        </p:spPr>
        <p:txBody>
          <a:bodyPr/>
          <a:lstStyle>
            <a:lvl1pPr algn="ctr">
              <a:defRPr sz="3000" b="0" baseline="0">
                <a:latin typeface="Segoe UI" pitchFamily="34" charset="0"/>
                <a:ea typeface="Segoe UI" pitchFamily="34" charset="0"/>
                <a:cs typeface="Segoe UI" pitchFamily="34" charset="0"/>
              </a:defRPr>
            </a:lvl1pPr>
          </a:lstStyle>
          <a:p>
            <a:pPr lvl="0"/>
            <a:r>
              <a:rPr lang="de-DE" noProof="0" dirty="0" smtClean="0"/>
              <a:t>Click </a:t>
            </a:r>
            <a:r>
              <a:rPr lang="de-DE" noProof="0" dirty="0" err="1" smtClean="0"/>
              <a:t>to</a:t>
            </a:r>
            <a:r>
              <a:rPr lang="de-DE" noProof="0" dirty="0" smtClean="0"/>
              <a:t> </a:t>
            </a:r>
            <a:r>
              <a:rPr lang="de-DE" noProof="0" dirty="0" err="1" smtClean="0"/>
              <a:t>add</a:t>
            </a:r>
            <a:r>
              <a:rPr lang="de-DE" noProof="0" dirty="0" smtClean="0"/>
              <a:t> </a:t>
            </a:r>
            <a:r>
              <a:rPr lang="de-DE" noProof="0" dirty="0" err="1" smtClean="0"/>
              <a:t>section</a:t>
            </a:r>
            <a:r>
              <a:rPr lang="de-DE" noProof="0" dirty="0" smtClean="0"/>
              <a:t> </a:t>
            </a:r>
            <a:r>
              <a:rPr lang="de-DE" noProof="0" dirty="0" err="1" smtClean="0"/>
              <a:t>heading</a:t>
            </a:r>
            <a:endParaRPr lang="de-DE" noProof="0" dirty="0" smtClean="0"/>
          </a:p>
        </p:txBody>
      </p:sp>
    </p:spTree>
    <p:extLst>
      <p:ext uri="{BB962C8B-B14F-4D97-AF65-F5344CB8AC3E}">
        <p14:creationId xmlns:p14="http://schemas.microsoft.com/office/powerpoint/2010/main" val="146752707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 y="0"/>
            <a:ext cx="9137904" cy="6858000"/>
          </a:xfrm>
          <a:prstGeom prst="rect">
            <a:avLst/>
          </a:prstGeom>
        </p:spPr>
      </p:pic>
      <p:sp>
        <p:nvSpPr>
          <p:cNvPr id="3104" name="Rectangle 32"/>
          <p:cNvSpPr>
            <a:spLocks noGrp="1" noChangeArrowheads="1"/>
          </p:cNvSpPr>
          <p:nvPr>
            <p:ph type="ctrTitle" sz="quarter" hasCustomPrompt="1"/>
          </p:nvPr>
        </p:nvSpPr>
        <p:spPr>
          <a:xfrm>
            <a:off x="1698080" y="1988841"/>
            <a:ext cx="7162800" cy="1152128"/>
          </a:xfrm>
        </p:spPr>
        <p:txBody>
          <a:bodyPr/>
          <a:lstStyle>
            <a:lvl1pPr>
              <a:defRPr sz="3000" b="0">
                <a:latin typeface="Segoe UI" pitchFamily="34" charset="0"/>
                <a:ea typeface="Segoe UI" pitchFamily="34" charset="0"/>
                <a:cs typeface="Segoe UI" pitchFamily="34" charset="0"/>
              </a:defRPr>
            </a:lvl1pPr>
          </a:lstStyle>
          <a:p>
            <a:pPr lvl="0"/>
            <a:r>
              <a:rPr lang="de-DE" noProof="0" dirty="0" smtClean="0"/>
              <a:t>Click </a:t>
            </a:r>
            <a:r>
              <a:rPr lang="de-DE" noProof="0" dirty="0" err="1" smtClean="0"/>
              <a:t>to</a:t>
            </a:r>
            <a:r>
              <a:rPr lang="de-DE" noProof="0" dirty="0" smtClean="0"/>
              <a:t> </a:t>
            </a:r>
            <a:r>
              <a:rPr lang="de-DE" noProof="0" dirty="0" err="1" smtClean="0"/>
              <a:t>add</a:t>
            </a:r>
            <a:r>
              <a:rPr lang="de-DE" noProof="0" dirty="0" smtClean="0"/>
              <a:t> title</a:t>
            </a:r>
          </a:p>
        </p:txBody>
      </p:sp>
      <p:sp>
        <p:nvSpPr>
          <p:cNvPr id="3105" name="Rectangle 33"/>
          <p:cNvSpPr>
            <a:spLocks noGrp="1" noChangeArrowheads="1"/>
          </p:cNvSpPr>
          <p:nvPr>
            <p:ph type="subTitle" sz="quarter" idx="1" hasCustomPrompt="1"/>
          </p:nvPr>
        </p:nvSpPr>
        <p:spPr>
          <a:xfrm>
            <a:off x="1698081" y="3284984"/>
            <a:ext cx="7180263" cy="2160240"/>
          </a:xfrm>
        </p:spPr>
        <p:txBody>
          <a:bodyPr/>
          <a:lstStyle>
            <a:lvl1pPr marL="0" indent="0">
              <a:buFont typeface="Wingdings" pitchFamily="2" charset="2"/>
              <a:buNone/>
              <a:defRPr sz="1800">
                <a:latin typeface="Segoe UI" pitchFamily="34" charset="0"/>
                <a:ea typeface="Segoe UI" pitchFamily="34" charset="0"/>
                <a:cs typeface="Segoe UI" pitchFamily="34" charset="0"/>
              </a:defRPr>
            </a:lvl1pPr>
          </a:lstStyle>
          <a:p>
            <a:pPr lvl="0"/>
            <a:r>
              <a:rPr lang="de-DE" noProof="0" dirty="0" smtClean="0"/>
              <a:t>Click </a:t>
            </a:r>
            <a:r>
              <a:rPr lang="de-DE" noProof="0" dirty="0" err="1" smtClean="0"/>
              <a:t>to</a:t>
            </a:r>
            <a:r>
              <a:rPr lang="de-DE" noProof="0" dirty="0" smtClean="0"/>
              <a:t> </a:t>
            </a:r>
            <a:r>
              <a:rPr lang="de-DE" noProof="0" dirty="0" err="1" smtClean="0"/>
              <a:t>add</a:t>
            </a:r>
            <a:r>
              <a:rPr lang="de-DE" noProof="0" dirty="0" smtClean="0"/>
              <a:t> </a:t>
            </a:r>
            <a:r>
              <a:rPr lang="de-DE" noProof="0" dirty="0" err="1" smtClean="0"/>
              <a:t>subtitle</a:t>
            </a:r>
            <a:r>
              <a:rPr lang="de-DE" noProof="0" dirty="0" smtClean="0"/>
              <a:t>, </a:t>
            </a:r>
            <a:r>
              <a:rPr lang="de-DE" noProof="0" dirty="0" err="1" smtClean="0"/>
              <a:t>author</a:t>
            </a:r>
            <a:r>
              <a:rPr lang="de-DE" noProof="0" dirty="0" smtClean="0"/>
              <a:t> </a:t>
            </a:r>
            <a:r>
              <a:rPr lang="de-DE" noProof="0" dirty="0" err="1" smtClean="0"/>
              <a:t>and</a:t>
            </a:r>
            <a:r>
              <a:rPr lang="de-DE" noProof="0" dirty="0" smtClean="0"/>
              <a:t> </a:t>
            </a:r>
            <a:r>
              <a:rPr lang="de-DE" noProof="0" dirty="0" err="1" smtClean="0"/>
              <a:t>date</a:t>
            </a:r>
            <a:endParaRPr lang="de-DE" noProof="0" dirty="0" smtClean="0"/>
          </a:p>
        </p:txBody>
      </p:sp>
    </p:spTree>
    <p:extLst>
      <p:ext uri="{BB962C8B-B14F-4D97-AF65-F5344CB8AC3E}">
        <p14:creationId xmlns:p14="http://schemas.microsoft.com/office/powerpoint/2010/main" val="345955936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346475A4-C57B-493D-B98B-CB0AFC234584}" type="slidenum">
              <a:rPr lang="en-GB"/>
              <a:pPr>
                <a:defRPr/>
              </a:pPr>
              <a:t>‹#›</a:t>
            </a:fld>
            <a:endParaRPr lang="en-GB" dirty="0"/>
          </a:p>
        </p:txBody>
      </p:sp>
      <p:sp>
        <p:nvSpPr>
          <p:cNvPr id="5" name="Title 1"/>
          <p:cNvSpPr>
            <a:spLocks noGrp="1"/>
          </p:cNvSpPr>
          <p:nvPr>
            <p:ph type="title" hasCustomPrompt="1"/>
          </p:nvPr>
        </p:nvSpPr>
        <p:spPr>
          <a:xfrm>
            <a:off x="1043608" y="836614"/>
            <a:ext cx="7473951" cy="466725"/>
          </a:xfrm>
        </p:spPr>
        <p:txBody>
          <a:bodyPr/>
          <a:lstStyle>
            <a:lvl1pPr>
              <a:defRPr>
                <a:latin typeface="Segoe UI" pitchFamily="34" charset="0"/>
                <a:ea typeface="Segoe UI" pitchFamily="34" charset="0"/>
                <a:cs typeface="Segoe UI" pitchFamily="34" charset="0"/>
              </a:defRPr>
            </a:lvl1pPr>
          </a:lstStyle>
          <a:p>
            <a:r>
              <a:rPr lang="en-US" dirty="0" smtClean="0"/>
              <a:t>Click to add title</a:t>
            </a:r>
            <a:endParaRPr lang="en-GB" dirty="0"/>
          </a:p>
        </p:txBody>
      </p:sp>
      <p:sp>
        <p:nvSpPr>
          <p:cNvPr id="6" name="Text Placeholder 5"/>
          <p:cNvSpPr>
            <a:spLocks noGrp="1"/>
          </p:cNvSpPr>
          <p:nvPr>
            <p:ph type="body" sz="quarter" idx="11" hasCustomPrompt="1"/>
          </p:nvPr>
        </p:nvSpPr>
        <p:spPr>
          <a:xfrm>
            <a:off x="1043608" y="1916832"/>
            <a:ext cx="7488832" cy="4248472"/>
          </a:xfrm>
        </p:spPr>
        <p:txBody>
          <a:bodyPr/>
          <a:lstStyle>
            <a:lvl1pPr>
              <a:defRPr/>
            </a:lvl1pPr>
            <a:lvl2pPr>
              <a:defRPr/>
            </a:lvl2pPr>
            <a:lvl3pPr>
              <a:defRPr baseline="0"/>
            </a:lvl3pPr>
          </a:lstStyle>
          <a:p>
            <a:pPr lvl="0"/>
            <a:r>
              <a:rPr lang="en-US" dirty="0" smtClean="0"/>
              <a:t>Click to add text</a:t>
            </a:r>
          </a:p>
          <a:p>
            <a:pPr lvl="1"/>
            <a:r>
              <a:rPr lang="en-US" dirty="0" smtClean="0"/>
              <a:t>2nd level</a:t>
            </a:r>
          </a:p>
          <a:p>
            <a:pPr lvl="2"/>
            <a:r>
              <a:rPr lang="en-US" dirty="0" smtClean="0"/>
              <a:t>3rd level</a:t>
            </a:r>
            <a:endParaRPr lang="en-GB" dirty="0"/>
          </a:p>
        </p:txBody>
      </p:sp>
    </p:spTree>
    <p:extLst>
      <p:ext uri="{BB962C8B-B14F-4D97-AF65-F5344CB8AC3E}">
        <p14:creationId xmlns:p14="http://schemas.microsoft.com/office/powerpoint/2010/main" val="417470760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ph-table-image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99173C74-CEF1-4EF1-816F-B044B723FAA7}" type="slidenum">
              <a:rPr lang="en-GB"/>
              <a:pPr>
                <a:defRPr/>
              </a:pPr>
              <a:t>‹#›</a:t>
            </a:fld>
            <a:endParaRPr lang="en-GB" dirty="0"/>
          </a:p>
        </p:txBody>
      </p:sp>
      <p:sp>
        <p:nvSpPr>
          <p:cNvPr id="5" name="Title 1"/>
          <p:cNvSpPr>
            <a:spLocks noGrp="1"/>
          </p:cNvSpPr>
          <p:nvPr>
            <p:ph type="title"/>
          </p:nvPr>
        </p:nvSpPr>
        <p:spPr>
          <a:xfrm>
            <a:off x="611189" y="836614"/>
            <a:ext cx="7905751" cy="792187"/>
          </a:xfrm>
        </p:spPr>
        <p:txBody>
          <a:bodyPr/>
          <a:lstStyle>
            <a:lvl1pPr algn="ctr">
              <a:defRPr>
                <a:latin typeface="Segoe UI" pitchFamily="34" charset="0"/>
                <a:ea typeface="Segoe UI" pitchFamily="34" charset="0"/>
                <a:cs typeface="Segoe UI" pitchFamily="34" charset="0"/>
              </a:defRPr>
            </a:lvl1pPr>
          </a:lstStyle>
          <a:p>
            <a:endParaRPr lang="en-GB" dirty="0"/>
          </a:p>
        </p:txBody>
      </p:sp>
      <p:sp>
        <p:nvSpPr>
          <p:cNvPr id="6" name="Content Placeholder 15"/>
          <p:cNvSpPr>
            <a:spLocks noGrp="1"/>
          </p:cNvSpPr>
          <p:nvPr>
            <p:ph sz="quarter" idx="13" hasCustomPrompt="1"/>
          </p:nvPr>
        </p:nvSpPr>
        <p:spPr>
          <a:xfrm>
            <a:off x="611560" y="1773238"/>
            <a:ext cx="7921253" cy="4319587"/>
          </a:xfrm>
        </p:spPr>
        <p:txBody>
          <a:bodyPr/>
          <a:lstStyle>
            <a:lvl1pPr marL="0" indent="0">
              <a:buNone/>
              <a:defRPr baseline="0"/>
            </a:lvl1pPr>
          </a:lstStyle>
          <a:p>
            <a:pPr lvl="0"/>
            <a:r>
              <a:rPr lang="en-US" dirty="0" smtClean="0"/>
              <a:t>Click to add graph, table or image</a:t>
            </a:r>
            <a:endParaRPr lang="en-GB" dirty="0"/>
          </a:p>
        </p:txBody>
      </p:sp>
    </p:spTree>
    <p:extLst>
      <p:ext uri="{BB962C8B-B14F-4D97-AF65-F5344CB8AC3E}">
        <p14:creationId xmlns:p14="http://schemas.microsoft.com/office/powerpoint/2010/main" val="413801301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_graph-table-image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99173C74-CEF1-4EF1-816F-B044B723FAA7}" type="slidenum">
              <a:rPr lang="en-GB"/>
              <a:pPr>
                <a:defRPr/>
              </a:pPr>
              <a:t>‹#›</a:t>
            </a:fld>
            <a:endParaRPr lang="en-GB" dirty="0"/>
          </a:p>
        </p:txBody>
      </p:sp>
      <p:sp>
        <p:nvSpPr>
          <p:cNvPr id="5" name="Title 1"/>
          <p:cNvSpPr>
            <a:spLocks noGrp="1"/>
          </p:cNvSpPr>
          <p:nvPr>
            <p:ph type="title"/>
          </p:nvPr>
        </p:nvSpPr>
        <p:spPr>
          <a:xfrm>
            <a:off x="611189" y="836614"/>
            <a:ext cx="7905751" cy="792187"/>
          </a:xfrm>
        </p:spPr>
        <p:txBody>
          <a:bodyPr/>
          <a:lstStyle>
            <a:lvl1pPr algn="ctr">
              <a:defRPr>
                <a:latin typeface="Segoe UI" pitchFamily="34" charset="0"/>
                <a:ea typeface="Segoe UI" pitchFamily="34" charset="0"/>
                <a:cs typeface="Segoe UI" pitchFamily="34" charset="0"/>
              </a:defRPr>
            </a:lvl1pPr>
          </a:lstStyle>
          <a:p>
            <a:endParaRPr lang="en-GB" dirty="0"/>
          </a:p>
        </p:txBody>
      </p:sp>
      <p:sp>
        <p:nvSpPr>
          <p:cNvPr id="6" name="Content Placeholder 15"/>
          <p:cNvSpPr>
            <a:spLocks noGrp="1"/>
          </p:cNvSpPr>
          <p:nvPr>
            <p:ph sz="quarter" idx="13" hasCustomPrompt="1"/>
          </p:nvPr>
        </p:nvSpPr>
        <p:spPr>
          <a:xfrm>
            <a:off x="3707904" y="1773238"/>
            <a:ext cx="4824909" cy="4319587"/>
          </a:xfrm>
        </p:spPr>
        <p:txBody>
          <a:bodyPr/>
          <a:lstStyle>
            <a:lvl1pPr marL="0" indent="0">
              <a:buNone/>
              <a:defRPr baseline="0"/>
            </a:lvl1pPr>
          </a:lstStyle>
          <a:p>
            <a:pPr lvl="0"/>
            <a:r>
              <a:rPr lang="en-US" dirty="0" smtClean="0"/>
              <a:t>Click to add graph, table or image</a:t>
            </a:r>
            <a:endParaRPr lang="en-GB" dirty="0"/>
          </a:p>
        </p:txBody>
      </p:sp>
      <p:sp>
        <p:nvSpPr>
          <p:cNvPr id="7" name="Text Placeholder 5"/>
          <p:cNvSpPr>
            <a:spLocks noGrp="1"/>
          </p:cNvSpPr>
          <p:nvPr>
            <p:ph type="body" sz="quarter" idx="11" hasCustomPrompt="1"/>
          </p:nvPr>
        </p:nvSpPr>
        <p:spPr>
          <a:xfrm>
            <a:off x="611560" y="1772816"/>
            <a:ext cx="2880320" cy="4320480"/>
          </a:xfrm>
        </p:spPr>
        <p:txBody>
          <a:bodyPr/>
          <a:lstStyle>
            <a:lvl1pPr>
              <a:defRPr/>
            </a:lvl1pPr>
            <a:lvl2pPr>
              <a:defRPr/>
            </a:lvl2pPr>
            <a:lvl3pPr>
              <a:defRPr baseline="0"/>
            </a:lvl3pPr>
          </a:lstStyle>
          <a:p>
            <a:pPr lvl="0"/>
            <a:r>
              <a:rPr lang="en-US" dirty="0" smtClean="0"/>
              <a:t>Click to add text</a:t>
            </a:r>
          </a:p>
          <a:p>
            <a:pPr lvl="1"/>
            <a:r>
              <a:rPr lang="en-US" dirty="0" smtClean="0"/>
              <a:t>2nd level</a:t>
            </a:r>
          </a:p>
          <a:p>
            <a:pPr lvl="2"/>
            <a:r>
              <a:rPr lang="en-US" dirty="0" smtClean="0"/>
              <a:t>3rd level</a:t>
            </a:r>
            <a:endParaRPr lang="en-GB" dirty="0"/>
          </a:p>
        </p:txBody>
      </p:sp>
    </p:spTree>
    <p:extLst>
      <p:ext uri="{BB962C8B-B14F-4D97-AF65-F5344CB8AC3E}">
        <p14:creationId xmlns:p14="http://schemas.microsoft.com/office/powerpoint/2010/main" val="325901566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ing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 y="0"/>
            <a:ext cx="9137904" cy="6858000"/>
          </a:xfrm>
          <a:prstGeom prst="rect">
            <a:avLst/>
          </a:prstGeom>
        </p:spPr>
      </p:pic>
      <p:sp>
        <p:nvSpPr>
          <p:cNvPr id="3" name="Slide Number Placeholder 2"/>
          <p:cNvSpPr>
            <a:spLocks noGrp="1"/>
          </p:cNvSpPr>
          <p:nvPr>
            <p:ph type="sldNum" sz="quarter" idx="10"/>
          </p:nvPr>
        </p:nvSpPr>
        <p:spPr/>
        <p:txBody>
          <a:bodyPr/>
          <a:lstStyle>
            <a:lvl1pPr>
              <a:defRPr>
                <a:solidFill>
                  <a:schemeClr val="tx1"/>
                </a:solidFill>
              </a:defRPr>
            </a:lvl1pPr>
          </a:lstStyle>
          <a:p>
            <a:pPr>
              <a:defRPr/>
            </a:pPr>
            <a:fld id="{5F9235A4-C45F-4C1D-A853-156740FFB238}" type="slidenum">
              <a:rPr lang="en-GB" smtClean="0"/>
              <a:pPr>
                <a:defRPr/>
              </a:pPr>
              <a:t>‹#›</a:t>
            </a:fld>
            <a:endParaRPr lang="en-GB" dirty="0"/>
          </a:p>
        </p:txBody>
      </p:sp>
      <p:sp>
        <p:nvSpPr>
          <p:cNvPr id="5" name="Rectangle 32"/>
          <p:cNvSpPr>
            <a:spLocks noGrp="1" noChangeArrowheads="1"/>
          </p:cNvSpPr>
          <p:nvPr>
            <p:ph type="ctrTitle" sz="quarter" hasCustomPrompt="1"/>
          </p:nvPr>
        </p:nvSpPr>
        <p:spPr>
          <a:xfrm>
            <a:off x="827584" y="2708920"/>
            <a:ext cx="7560840" cy="2304256"/>
          </a:xfrm>
        </p:spPr>
        <p:txBody>
          <a:bodyPr/>
          <a:lstStyle>
            <a:lvl1pPr algn="ctr">
              <a:defRPr sz="3000" b="0" baseline="0">
                <a:latin typeface="Segoe UI" pitchFamily="34" charset="0"/>
                <a:ea typeface="Segoe UI" pitchFamily="34" charset="0"/>
                <a:cs typeface="Segoe UI" pitchFamily="34" charset="0"/>
              </a:defRPr>
            </a:lvl1pPr>
          </a:lstStyle>
          <a:p>
            <a:pPr lvl="0"/>
            <a:r>
              <a:rPr lang="de-DE" noProof="0" dirty="0" smtClean="0"/>
              <a:t>Click </a:t>
            </a:r>
            <a:r>
              <a:rPr lang="de-DE" noProof="0" dirty="0" err="1" smtClean="0"/>
              <a:t>to</a:t>
            </a:r>
            <a:r>
              <a:rPr lang="de-DE" noProof="0" dirty="0" smtClean="0"/>
              <a:t> </a:t>
            </a:r>
            <a:r>
              <a:rPr lang="de-DE" noProof="0" dirty="0" err="1" smtClean="0"/>
              <a:t>add</a:t>
            </a:r>
            <a:r>
              <a:rPr lang="de-DE" noProof="0" dirty="0" smtClean="0"/>
              <a:t> </a:t>
            </a:r>
            <a:r>
              <a:rPr lang="de-DE" noProof="0" dirty="0" err="1" smtClean="0"/>
              <a:t>section</a:t>
            </a:r>
            <a:r>
              <a:rPr lang="de-DE" noProof="0" dirty="0" smtClean="0"/>
              <a:t> </a:t>
            </a:r>
            <a:r>
              <a:rPr lang="de-DE" noProof="0" dirty="0" err="1" smtClean="0"/>
              <a:t>heading</a:t>
            </a:r>
            <a:endParaRPr lang="de-DE" noProof="0" dirty="0" smtClean="0"/>
          </a:p>
        </p:txBody>
      </p:sp>
    </p:spTree>
    <p:extLst>
      <p:ext uri="{BB962C8B-B14F-4D97-AF65-F5344CB8AC3E}">
        <p14:creationId xmlns:p14="http://schemas.microsoft.com/office/powerpoint/2010/main" val="353873625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346475A4-C57B-493D-B98B-CB0AFC234584}" type="slidenum">
              <a:rPr lang="en-GB"/>
              <a:pPr>
                <a:defRPr/>
              </a:pPr>
              <a:t>‹#›</a:t>
            </a:fld>
            <a:endParaRPr lang="en-GB" dirty="0"/>
          </a:p>
        </p:txBody>
      </p:sp>
      <p:sp>
        <p:nvSpPr>
          <p:cNvPr id="5" name="Title 1"/>
          <p:cNvSpPr>
            <a:spLocks noGrp="1"/>
          </p:cNvSpPr>
          <p:nvPr>
            <p:ph type="title" hasCustomPrompt="1"/>
          </p:nvPr>
        </p:nvSpPr>
        <p:spPr>
          <a:xfrm>
            <a:off x="1043608" y="836614"/>
            <a:ext cx="7473951" cy="466725"/>
          </a:xfrm>
        </p:spPr>
        <p:txBody>
          <a:bodyPr/>
          <a:lstStyle>
            <a:lvl1pPr>
              <a:defRPr>
                <a:latin typeface="Segoe UI" pitchFamily="34" charset="0"/>
                <a:ea typeface="Segoe UI" pitchFamily="34" charset="0"/>
                <a:cs typeface="Segoe UI" pitchFamily="34" charset="0"/>
              </a:defRPr>
            </a:lvl1pPr>
          </a:lstStyle>
          <a:p>
            <a:r>
              <a:rPr lang="en-US" dirty="0" smtClean="0"/>
              <a:t>Click to add title</a:t>
            </a:r>
            <a:endParaRPr lang="en-GB" dirty="0"/>
          </a:p>
        </p:txBody>
      </p:sp>
      <p:sp>
        <p:nvSpPr>
          <p:cNvPr id="6" name="Text Placeholder 5"/>
          <p:cNvSpPr>
            <a:spLocks noGrp="1"/>
          </p:cNvSpPr>
          <p:nvPr>
            <p:ph type="body" sz="quarter" idx="11" hasCustomPrompt="1"/>
          </p:nvPr>
        </p:nvSpPr>
        <p:spPr>
          <a:xfrm>
            <a:off x="1043608" y="1916832"/>
            <a:ext cx="7488832" cy="4248472"/>
          </a:xfrm>
        </p:spPr>
        <p:txBody>
          <a:bodyPr/>
          <a:lstStyle>
            <a:lvl1pPr>
              <a:defRPr/>
            </a:lvl1pPr>
            <a:lvl2pPr>
              <a:defRPr/>
            </a:lvl2pPr>
            <a:lvl3pPr>
              <a:defRPr baseline="0"/>
            </a:lvl3pPr>
          </a:lstStyle>
          <a:p>
            <a:pPr lvl="0"/>
            <a:r>
              <a:rPr lang="en-US" dirty="0" smtClean="0"/>
              <a:t>Click to add text</a:t>
            </a:r>
          </a:p>
          <a:p>
            <a:pPr lvl="1"/>
            <a:r>
              <a:rPr lang="en-US" dirty="0" smtClean="0"/>
              <a:t>2nd level</a:t>
            </a:r>
          </a:p>
          <a:p>
            <a:pPr lvl="2"/>
            <a:r>
              <a:rPr lang="en-US" dirty="0" smtClean="0"/>
              <a:t>3rd level</a:t>
            </a:r>
            <a:endParaRPr lang="en-GB" dirty="0"/>
          </a:p>
        </p:txBody>
      </p:sp>
    </p:spTree>
    <p:extLst>
      <p:ext uri="{BB962C8B-B14F-4D97-AF65-F5344CB8AC3E}">
        <p14:creationId xmlns:p14="http://schemas.microsoft.com/office/powerpoint/2010/main" val="54119030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ph-table-image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99173C74-CEF1-4EF1-816F-B044B723FAA7}" type="slidenum">
              <a:rPr lang="en-GB"/>
              <a:pPr>
                <a:defRPr/>
              </a:pPr>
              <a:t>‹#›</a:t>
            </a:fld>
            <a:endParaRPr lang="en-GB" dirty="0"/>
          </a:p>
        </p:txBody>
      </p:sp>
      <p:sp>
        <p:nvSpPr>
          <p:cNvPr id="5" name="Title 1"/>
          <p:cNvSpPr>
            <a:spLocks noGrp="1"/>
          </p:cNvSpPr>
          <p:nvPr>
            <p:ph type="title"/>
          </p:nvPr>
        </p:nvSpPr>
        <p:spPr>
          <a:xfrm>
            <a:off x="611189" y="836614"/>
            <a:ext cx="7905751" cy="792187"/>
          </a:xfrm>
        </p:spPr>
        <p:txBody>
          <a:bodyPr/>
          <a:lstStyle>
            <a:lvl1pPr algn="ctr">
              <a:defRPr>
                <a:latin typeface="Segoe UI" pitchFamily="34" charset="0"/>
                <a:ea typeface="Segoe UI" pitchFamily="34" charset="0"/>
                <a:cs typeface="Segoe UI" pitchFamily="34" charset="0"/>
              </a:defRPr>
            </a:lvl1pPr>
          </a:lstStyle>
          <a:p>
            <a:endParaRPr lang="en-GB" dirty="0"/>
          </a:p>
        </p:txBody>
      </p:sp>
      <p:sp>
        <p:nvSpPr>
          <p:cNvPr id="6" name="Content Placeholder 15"/>
          <p:cNvSpPr>
            <a:spLocks noGrp="1"/>
          </p:cNvSpPr>
          <p:nvPr>
            <p:ph sz="quarter" idx="13" hasCustomPrompt="1"/>
          </p:nvPr>
        </p:nvSpPr>
        <p:spPr>
          <a:xfrm>
            <a:off x="611560" y="1773238"/>
            <a:ext cx="7921253" cy="4319587"/>
          </a:xfrm>
        </p:spPr>
        <p:txBody>
          <a:bodyPr/>
          <a:lstStyle>
            <a:lvl1pPr marL="0" indent="0">
              <a:buNone/>
              <a:defRPr baseline="0"/>
            </a:lvl1pPr>
          </a:lstStyle>
          <a:p>
            <a:pPr lvl="0"/>
            <a:r>
              <a:rPr lang="en-US" dirty="0" smtClean="0"/>
              <a:t>Click to add graph, table or image</a:t>
            </a:r>
            <a:endParaRPr lang="en-GB" dirty="0"/>
          </a:p>
        </p:txBody>
      </p:sp>
    </p:spTree>
    <p:extLst>
      <p:ext uri="{BB962C8B-B14F-4D97-AF65-F5344CB8AC3E}">
        <p14:creationId xmlns:p14="http://schemas.microsoft.com/office/powerpoint/2010/main" val="144390961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_graph-table-image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99173C74-CEF1-4EF1-816F-B044B723FAA7}" type="slidenum">
              <a:rPr lang="en-GB"/>
              <a:pPr>
                <a:defRPr/>
              </a:pPr>
              <a:t>‹#›</a:t>
            </a:fld>
            <a:endParaRPr lang="en-GB" dirty="0"/>
          </a:p>
        </p:txBody>
      </p:sp>
      <p:sp>
        <p:nvSpPr>
          <p:cNvPr id="5" name="Title 1"/>
          <p:cNvSpPr>
            <a:spLocks noGrp="1"/>
          </p:cNvSpPr>
          <p:nvPr>
            <p:ph type="title"/>
          </p:nvPr>
        </p:nvSpPr>
        <p:spPr>
          <a:xfrm>
            <a:off x="611189" y="836614"/>
            <a:ext cx="7905751" cy="792187"/>
          </a:xfrm>
        </p:spPr>
        <p:txBody>
          <a:bodyPr/>
          <a:lstStyle>
            <a:lvl1pPr algn="ctr">
              <a:defRPr>
                <a:latin typeface="Segoe UI" pitchFamily="34" charset="0"/>
                <a:ea typeface="Segoe UI" pitchFamily="34" charset="0"/>
                <a:cs typeface="Segoe UI" pitchFamily="34" charset="0"/>
              </a:defRPr>
            </a:lvl1pPr>
          </a:lstStyle>
          <a:p>
            <a:endParaRPr lang="en-GB" dirty="0"/>
          </a:p>
        </p:txBody>
      </p:sp>
      <p:sp>
        <p:nvSpPr>
          <p:cNvPr id="6" name="Content Placeholder 15"/>
          <p:cNvSpPr>
            <a:spLocks noGrp="1"/>
          </p:cNvSpPr>
          <p:nvPr>
            <p:ph sz="quarter" idx="13" hasCustomPrompt="1"/>
          </p:nvPr>
        </p:nvSpPr>
        <p:spPr>
          <a:xfrm>
            <a:off x="3707904" y="1773238"/>
            <a:ext cx="4824909" cy="4319587"/>
          </a:xfrm>
        </p:spPr>
        <p:txBody>
          <a:bodyPr/>
          <a:lstStyle>
            <a:lvl1pPr marL="0" indent="0">
              <a:buNone/>
              <a:defRPr baseline="0"/>
            </a:lvl1pPr>
          </a:lstStyle>
          <a:p>
            <a:pPr lvl="0"/>
            <a:r>
              <a:rPr lang="en-US" dirty="0" smtClean="0"/>
              <a:t>Click to add graph, table or image</a:t>
            </a:r>
            <a:endParaRPr lang="en-GB" dirty="0"/>
          </a:p>
        </p:txBody>
      </p:sp>
      <p:sp>
        <p:nvSpPr>
          <p:cNvPr id="7" name="Text Placeholder 5"/>
          <p:cNvSpPr>
            <a:spLocks noGrp="1"/>
          </p:cNvSpPr>
          <p:nvPr>
            <p:ph type="body" sz="quarter" idx="11" hasCustomPrompt="1"/>
          </p:nvPr>
        </p:nvSpPr>
        <p:spPr>
          <a:xfrm>
            <a:off x="611560" y="1772816"/>
            <a:ext cx="2880320" cy="4320480"/>
          </a:xfrm>
        </p:spPr>
        <p:txBody>
          <a:bodyPr/>
          <a:lstStyle>
            <a:lvl1pPr>
              <a:defRPr/>
            </a:lvl1pPr>
            <a:lvl2pPr>
              <a:defRPr/>
            </a:lvl2pPr>
            <a:lvl3pPr>
              <a:defRPr baseline="0"/>
            </a:lvl3pPr>
          </a:lstStyle>
          <a:p>
            <a:pPr lvl="0"/>
            <a:r>
              <a:rPr lang="en-US" dirty="0" smtClean="0"/>
              <a:t>Click to add text</a:t>
            </a:r>
          </a:p>
          <a:p>
            <a:pPr lvl="1"/>
            <a:r>
              <a:rPr lang="en-US" dirty="0" smtClean="0"/>
              <a:t>2nd level</a:t>
            </a:r>
          </a:p>
          <a:p>
            <a:pPr lvl="2"/>
            <a:r>
              <a:rPr lang="en-US" dirty="0" smtClean="0"/>
              <a:t>3rd level</a:t>
            </a:r>
            <a:endParaRPr lang="en-GB" dirty="0"/>
          </a:p>
        </p:txBody>
      </p:sp>
    </p:spTree>
    <p:extLst>
      <p:ext uri="{BB962C8B-B14F-4D97-AF65-F5344CB8AC3E}">
        <p14:creationId xmlns:p14="http://schemas.microsoft.com/office/powerpoint/2010/main" val="87294414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ing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 y="0"/>
            <a:ext cx="9137904" cy="6858000"/>
          </a:xfrm>
          <a:prstGeom prst="rect">
            <a:avLst/>
          </a:prstGeom>
        </p:spPr>
      </p:pic>
      <p:sp>
        <p:nvSpPr>
          <p:cNvPr id="3" name="Slide Number Placeholder 2"/>
          <p:cNvSpPr>
            <a:spLocks noGrp="1"/>
          </p:cNvSpPr>
          <p:nvPr>
            <p:ph type="sldNum" sz="quarter" idx="10"/>
          </p:nvPr>
        </p:nvSpPr>
        <p:spPr>
          <a:xfrm>
            <a:off x="8582025" y="6537325"/>
            <a:ext cx="558800" cy="320675"/>
          </a:xfrm>
        </p:spPr>
        <p:txBody>
          <a:bodyPr/>
          <a:lstStyle>
            <a:lvl1pPr>
              <a:defRPr>
                <a:solidFill>
                  <a:schemeClr val="tx1"/>
                </a:solidFill>
              </a:defRPr>
            </a:lvl1pPr>
          </a:lstStyle>
          <a:p>
            <a:pPr>
              <a:defRPr/>
            </a:pPr>
            <a:fld id="{5F9235A4-C45F-4C1D-A853-156740FFB238}" type="slidenum">
              <a:rPr lang="en-GB" smtClean="0"/>
              <a:pPr>
                <a:defRPr/>
              </a:pPr>
              <a:t>‹#›</a:t>
            </a:fld>
            <a:endParaRPr lang="en-GB" dirty="0"/>
          </a:p>
        </p:txBody>
      </p:sp>
      <p:sp>
        <p:nvSpPr>
          <p:cNvPr id="9" name="Rectangle 32"/>
          <p:cNvSpPr>
            <a:spLocks noGrp="1" noChangeArrowheads="1"/>
          </p:cNvSpPr>
          <p:nvPr>
            <p:ph type="ctrTitle" sz="quarter" hasCustomPrompt="1"/>
          </p:nvPr>
        </p:nvSpPr>
        <p:spPr>
          <a:xfrm>
            <a:off x="827584" y="2708920"/>
            <a:ext cx="7560840" cy="2304256"/>
          </a:xfrm>
        </p:spPr>
        <p:txBody>
          <a:bodyPr/>
          <a:lstStyle>
            <a:lvl1pPr algn="ctr">
              <a:defRPr sz="3000" b="0" baseline="0">
                <a:latin typeface="Segoe UI" pitchFamily="34" charset="0"/>
                <a:ea typeface="Segoe UI" pitchFamily="34" charset="0"/>
                <a:cs typeface="Segoe UI" pitchFamily="34" charset="0"/>
              </a:defRPr>
            </a:lvl1pPr>
          </a:lstStyle>
          <a:p>
            <a:pPr lvl="0"/>
            <a:r>
              <a:rPr lang="de-DE" noProof="0" dirty="0" smtClean="0"/>
              <a:t>Click </a:t>
            </a:r>
            <a:r>
              <a:rPr lang="de-DE" noProof="0" dirty="0" err="1" smtClean="0"/>
              <a:t>to</a:t>
            </a:r>
            <a:r>
              <a:rPr lang="de-DE" noProof="0" dirty="0" smtClean="0"/>
              <a:t> </a:t>
            </a:r>
            <a:r>
              <a:rPr lang="de-DE" noProof="0" dirty="0" err="1" smtClean="0"/>
              <a:t>add</a:t>
            </a:r>
            <a:r>
              <a:rPr lang="de-DE" noProof="0" dirty="0" smtClean="0"/>
              <a:t> </a:t>
            </a:r>
            <a:r>
              <a:rPr lang="de-DE" noProof="0" dirty="0" err="1" smtClean="0"/>
              <a:t>section</a:t>
            </a:r>
            <a:r>
              <a:rPr lang="de-DE" noProof="0" dirty="0" smtClean="0"/>
              <a:t> </a:t>
            </a:r>
            <a:r>
              <a:rPr lang="de-DE" noProof="0" dirty="0" err="1" smtClean="0"/>
              <a:t>heading</a:t>
            </a:r>
            <a:endParaRPr lang="de-DE" noProof="0" dirty="0" smtClean="0"/>
          </a:p>
        </p:txBody>
      </p:sp>
    </p:spTree>
    <p:extLst>
      <p:ext uri="{BB962C8B-B14F-4D97-AF65-F5344CB8AC3E}">
        <p14:creationId xmlns:p14="http://schemas.microsoft.com/office/powerpoint/2010/main" val="6549122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7"/>
          <p:cNvSpPr>
            <a:spLocks noGrp="1" noChangeArrowheads="1"/>
          </p:cNvSpPr>
          <p:nvPr>
            <p:ph type="sldNum" sz="quarter" idx="10"/>
          </p:nvPr>
        </p:nvSpPr>
        <p:spPr>
          <a:ln/>
        </p:spPr>
        <p:txBody>
          <a:bodyPr/>
          <a:lstStyle>
            <a:lvl1pPr>
              <a:defRPr/>
            </a:lvl1pPr>
          </a:lstStyle>
          <a:p>
            <a:pPr>
              <a:defRPr/>
            </a:pPr>
            <a:fld id="{D07D3D34-D6CD-4BF0-B2CF-F757CB72C565}" type="slidenum">
              <a:rPr lang="en-US"/>
              <a:pPr>
                <a:defRPr/>
              </a:pPr>
              <a:t>‹#›</a:t>
            </a:fld>
            <a:endParaRPr lang="en-US"/>
          </a:p>
        </p:txBody>
      </p:sp>
    </p:spTree>
    <p:extLst>
      <p:ext uri="{BB962C8B-B14F-4D97-AF65-F5344CB8AC3E}">
        <p14:creationId xmlns:p14="http://schemas.microsoft.com/office/powerpoint/2010/main" val="1715293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82738" y="1438275"/>
            <a:ext cx="6934200" cy="4667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582738" y="2517775"/>
            <a:ext cx="3402012"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37150" y="2517775"/>
            <a:ext cx="34036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7"/>
          <p:cNvSpPr>
            <a:spLocks noGrp="1" noChangeArrowheads="1"/>
          </p:cNvSpPr>
          <p:nvPr>
            <p:ph type="sldNum" sz="quarter" idx="10"/>
          </p:nvPr>
        </p:nvSpPr>
        <p:spPr>
          <a:ln/>
        </p:spPr>
        <p:txBody>
          <a:bodyPr/>
          <a:lstStyle>
            <a:lvl1pPr>
              <a:defRPr/>
            </a:lvl1pPr>
          </a:lstStyle>
          <a:p>
            <a:pPr>
              <a:defRPr/>
            </a:pPr>
            <a:fld id="{AAB1385C-1FC1-4E82-9ED2-AB1621C94266}" type="slidenum">
              <a:rPr lang="en-US"/>
              <a:pPr>
                <a:defRPr/>
              </a:pPr>
              <a:t>‹#›</a:t>
            </a:fld>
            <a:endParaRPr lang="en-US"/>
          </a:p>
        </p:txBody>
      </p:sp>
    </p:spTree>
    <p:extLst>
      <p:ext uri="{BB962C8B-B14F-4D97-AF65-F5344CB8AC3E}">
        <p14:creationId xmlns:p14="http://schemas.microsoft.com/office/powerpoint/2010/main" val="4145220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82738" y="1438275"/>
            <a:ext cx="6934200" cy="4667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582738" y="2517775"/>
            <a:ext cx="6958012" cy="2133600"/>
          </a:xfrm>
        </p:spPr>
        <p:txBody>
          <a:bodyPr/>
          <a:lstStyle/>
          <a:p>
            <a:pPr lvl="0"/>
            <a:endParaRPr lang="en-GB" noProof="0" smtClean="0"/>
          </a:p>
        </p:txBody>
      </p:sp>
      <p:sp>
        <p:nvSpPr>
          <p:cNvPr id="4" name="Rectangle 47"/>
          <p:cNvSpPr>
            <a:spLocks noGrp="1" noChangeArrowheads="1"/>
          </p:cNvSpPr>
          <p:nvPr>
            <p:ph type="sldNum" sz="quarter" idx="10"/>
          </p:nvPr>
        </p:nvSpPr>
        <p:spPr>
          <a:ln/>
        </p:spPr>
        <p:txBody>
          <a:bodyPr/>
          <a:lstStyle>
            <a:lvl1pPr>
              <a:defRPr/>
            </a:lvl1pPr>
          </a:lstStyle>
          <a:p>
            <a:pPr>
              <a:defRPr/>
            </a:pPr>
            <a:fld id="{35648DE4-68FB-4937-B805-DBFA6CE1F8D7}" type="slidenum">
              <a:rPr lang="en-US"/>
              <a:pPr>
                <a:defRPr/>
              </a:pPr>
              <a:t>‹#›</a:t>
            </a:fld>
            <a:endParaRPr lang="en-US"/>
          </a:p>
        </p:txBody>
      </p:sp>
    </p:spTree>
    <p:extLst>
      <p:ext uri="{BB962C8B-B14F-4D97-AF65-F5344CB8AC3E}">
        <p14:creationId xmlns:p14="http://schemas.microsoft.com/office/powerpoint/2010/main" val="1566489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 y="0"/>
            <a:ext cx="9137904" cy="6858000"/>
          </a:xfrm>
          <a:prstGeom prst="rect">
            <a:avLst/>
          </a:prstGeom>
        </p:spPr>
      </p:pic>
      <p:sp>
        <p:nvSpPr>
          <p:cNvPr id="3104" name="Rectangle 32"/>
          <p:cNvSpPr>
            <a:spLocks noGrp="1" noChangeArrowheads="1"/>
          </p:cNvSpPr>
          <p:nvPr>
            <p:ph type="ctrTitle" sz="quarter" hasCustomPrompt="1"/>
          </p:nvPr>
        </p:nvSpPr>
        <p:spPr>
          <a:xfrm>
            <a:off x="1698080" y="1988841"/>
            <a:ext cx="7162800" cy="1152128"/>
          </a:xfrm>
        </p:spPr>
        <p:txBody>
          <a:bodyPr/>
          <a:lstStyle>
            <a:lvl1pPr>
              <a:defRPr sz="3000" b="0">
                <a:latin typeface="Segoe UI" pitchFamily="34" charset="0"/>
                <a:ea typeface="Segoe UI" pitchFamily="34" charset="0"/>
                <a:cs typeface="Segoe UI" pitchFamily="34" charset="0"/>
              </a:defRPr>
            </a:lvl1pPr>
          </a:lstStyle>
          <a:p>
            <a:pPr lvl="0"/>
            <a:r>
              <a:rPr lang="de-DE" noProof="0" dirty="0" smtClean="0"/>
              <a:t>Click </a:t>
            </a:r>
            <a:r>
              <a:rPr lang="de-DE" noProof="0" dirty="0" err="1" smtClean="0"/>
              <a:t>to</a:t>
            </a:r>
            <a:r>
              <a:rPr lang="de-DE" noProof="0" dirty="0" smtClean="0"/>
              <a:t> </a:t>
            </a:r>
            <a:r>
              <a:rPr lang="de-DE" noProof="0" dirty="0" err="1" smtClean="0"/>
              <a:t>add</a:t>
            </a:r>
            <a:r>
              <a:rPr lang="de-DE" noProof="0" dirty="0" smtClean="0"/>
              <a:t> title</a:t>
            </a:r>
          </a:p>
        </p:txBody>
      </p:sp>
      <p:sp>
        <p:nvSpPr>
          <p:cNvPr id="3105" name="Rectangle 33"/>
          <p:cNvSpPr>
            <a:spLocks noGrp="1" noChangeArrowheads="1"/>
          </p:cNvSpPr>
          <p:nvPr>
            <p:ph type="subTitle" sz="quarter" idx="1" hasCustomPrompt="1"/>
          </p:nvPr>
        </p:nvSpPr>
        <p:spPr>
          <a:xfrm>
            <a:off x="1698081" y="3284984"/>
            <a:ext cx="7180263" cy="2160240"/>
          </a:xfrm>
        </p:spPr>
        <p:txBody>
          <a:bodyPr/>
          <a:lstStyle>
            <a:lvl1pPr marL="0" indent="0">
              <a:buFont typeface="Wingdings" pitchFamily="2" charset="2"/>
              <a:buNone/>
              <a:defRPr sz="1800">
                <a:latin typeface="Segoe UI" pitchFamily="34" charset="0"/>
                <a:ea typeface="Segoe UI" pitchFamily="34" charset="0"/>
                <a:cs typeface="Segoe UI" pitchFamily="34" charset="0"/>
              </a:defRPr>
            </a:lvl1pPr>
          </a:lstStyle>
          <a:p>
            <a:pPr lvl="0"/>
            <a:r>
              <a:rPr lang="de-DE" noProof="0" dirty="0" smtClean="0"/>
              <a:t>Click </a:t>
            </a:r>
            <a:r>
              <a:rPr lang="de-DE" noProof="0" dirty="0" err="1" smtClean="0"/>
              <a:t>to</a:t>
            </a:r>
            <a:r>
              <a:rPr lang="de-DE" noProof="0" dirty="0" smtClean="0"/>
              <a:t> </a:t>
            </a:r>
            <a:r>
              <a:rPr lang="de-DE" noProof="0" dirty="0" err="1" smtClean="0"/>
              <a:t>add</a:t>
            </a:r>
            <a:r>
              <a:rPr lang="de-DE" noProof="0" dirty="0" smtClean="0"/>
              <a:t> </a:t>
            </a:r>
            <a:r>
              <a:rPr lang="de-DE" noProof="0" dirty="0" err="1" smtClean="0"/>
              <a:t>subtitle</a:t>
            </a:r>
            <a:r>
              <a:rPr lang="de-DE" noProof="0" dirty="0" smtClean="0"/>
              <a:t>, </a:t>
            </a:r>
            <a:r>
              <a:rPr lang="de-DE" noProof="0" dirty="0" err="1" smtClean="0"/>
              <a:t>author</a:t>
            </a:r>
            <a:r>
              <a:rPr lang="de-DE" noProof="0" dirty="0" smtClean="0"/>
              <a:t> </a:t>
            </a:r>
            <a:r>
              <a:rPr lang="de-DE" noProof="0" dirty="0" err="1" smtClean="0"/>
              <a:t>and</a:t>
            </a:r>
            <a:r>
              <a:rPr lang="de-DE" noProof="0" dirty="0" smtClean="0"/>
              <a:t> </a:t>
            </a:r>
            <a:r>
              <a:rPr lang="de-DE" noProof="0" dirty="0" err="1" smtClean="0"/>
              <a:t>date</a:t>
            </a:r>
            <a:endParaRPr lang="de-DE" noProof="0" dirty="0" smtClean="0"/>
          </a:p>
        </p:txBody>
      </p:sp>
    </p:spTree>
    <p:extLst>
      <p:ext uri="{BB962C8B-B14F-4D97-AF65-F5344CB8AC3E}">
        <p14:creationId xmlns:p14="http://schemas.microsoft.com/office/powerpoint/2010/main" val="4029928043"/>
      </p:ext>
    </p:extLst>
  </p:cSld>
  <p:clrMapOvr>
    <a:masterClrMapping/>
  </p:clrMapOvr>
  <p:transition/>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4.jpe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3.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7.jpe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4.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6CE43-EFE2-42ED-8C4D-43D93F3C5BD9}" type="datetimeFigureOut">
              <a:rPr lang="en-GB" smtClean="0"/>
              <a:t>28.10.2013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F77B95-828B-4729-BBFA-BBD6BCDAC874}" type="slidenum">
              <a:rPr lang="en-GB" smtClean="0"/>
              <a:t>‹#›</a:t>
            </a:fld>
            <a:endParaRPr lang="en-GB"/>
          </a:p>
        </p:txBody>
      </p:sp>
    </p:spTree>
    <p:extLst>
      <p:ext uri="{BB962C8B-B14F-4D97-AF65-F5344CB8AC3E}">
        <p14:creationId xmlns:p14="http://schemas.microsoft.com/office/powerpoint/2010/main" val="3925535400"/>
      </p:ext>
    </p:extLst>
  </p:cSld>
  <p:clrMap bg1="lt1" tx1="dk1" bg2="lt2" tx2="dk2" accent1="accent1" accent2="accent2" accent3="accent3" accent4="accent4" accent5="accent5" accent6="accent6" hlink="hlink" folHlink="folHlink"/>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8016" y="6370320"/>
            <a:ext cx="9015984" cy="487680"/>
          </a:xfrm>
          <a:prstGeom prst="rect">
            <a:avLst/>
          </a:prstGeom>
        </p:spPr>
      </p:pic>
      <p:sp>
        <p:nvSpPr>
          <p:cNvPr id="2051" name="Rectangle 32"/>
          <p:cNvSpPr>
            <a:spLocks noGrp="1" noChangeArrowheads="1"/>
          </p:cNvSpPr>
          <p:nvPr>
            <p:ph type="title"/>
          </p:nvPr>
        </p:nvSpPr>
        <p:spPr bwMode="auto">
          <a:xfrm>
            <a:off x="1042989" y="836614"/>
            <a:ext cx="7473951"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de-DE" dirty="0" smtClean="0"/>
              <a:t>Click </a:t>
            </a:r>
            <a:r>
              <a:rPr lang="de-DE" dirty="0" err="1" smtClean="0"/>
              <a:t>to</a:t>
            </a:r>
            <a:r>
              <a:rPr lang="de-DE" dirty="0" smtClean="0"/>
              <a:t> </a:t>
            </a:r>
            <a:r>
              <a:rPr lang="de-DE" dirty="0" err="1" smtClean="0"/>
              <a:t>add</a:t>
            </a:r>
            <a:r>
              <a:rPr lang="de-DE" dirty="0" smtClean="0"/>
              <a:t> title</a:t>
            </a:r>
          </a:p>
        </p:txBody>
      </p:sp>
      <p:sp>
        <p:nvSpPr>
          <p:cNvPr id="2052" name="Rectangle 33"/>
          <p:cNvSpPr>
            <a:spLocks noGrp="1" noChangeArrowheads="1"/>
          </p:cNvSpPr>
          <p:nvPr>
            <p:ph type="body" idx="1"/>
          </p:nvPr>
        </p:nvSpPr>
        <p:spPr bwMode="auto">
          <a:xfrm>
            <a:off x="1042988" y="1773239"/>
            <a:ext cx="7497763"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de-DE" dirty="0" smtClean="0"/>
              <a:t>Click </a:t>
            </a:r>
            <a:r>
              <a:rPr lang="de-DE" dirty="0" err="1" smtClean="0"/>
              <a:t>to</a:t>
            </a:r>
            <a:r>
              <a:rPr lang="de-DE" dirty="0" smtClean="0"/>
              <a:t> </a:t>
            </a:r>
            <a:r>
              <a:rPr lang="de-DE" dirty="0" err="1" smtClean="0"/>
              <a:t>add</a:t>
            </a:r>
            <a:r>
              <a:rPr lang="de-DE" dirty="0" smtClean="0"/>
              <a:t> </a:t>
            </a:r>
            <a:r>
              <a:rPr lang="de-DE" dirty="0" err="1" smtClean="0"/>
              <a:t>text</a:t>
            </a:r>
            <a:endParaRPr lang="de-DE" dirty="0" smtClean="0"/>
          </a:p>
          <a:p>
            <a:pPr lvl="1"/>
            <a:r>
              <a:rPr lang="de-DE" dirty="0" smtClean="0"/>
              <a:t>2nd Layer</a:t>
            </a:r>
          </a:p>
          <a:p>
            <a:pPr lvl="2"/>
            <a:r>
              <a:rPr lang="de-DE" dirty="0" smtClean="0"/>
              <a:t>3rd Layer</a:t>
            </a:r>
          </a:p>
        </p:txBody>
      </p:sp>
      <p:sp>
        <p:nvSpPr>
          <p:cNvPr id="1030" name="TextBox 8"/>
          <p:cNvSpPr txBox="1">
            <a:spLocks noChangeArrowheads="1"/>
          </p:cNvSpPr>
          <p:nvPr/>
        </p:nvSpPr>
        <p:spPr bwMode="auto">
          <a:xfrm>
            <a:off x="6804025" y="6561138"/>
            <a:ext cx="16398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b="1">
                <a:solidFill>
                  <a:schemeClr val="tx1"/>
                </a:solidFill>
                <a:latin typeface="Arial" charset="0"/>
              </a:defRPr>
            </a:lvl1pPr>
            <a:lvl2pPr marL="742950" indent="-285750">
              <a:defRPr kumimoji="1" sz="2400" b="1">
                <a:solidFill>
                  <a:schemeClr val="tx1"/>
                </a:solidFill>
                <a:latin typeface="Arial" charset="0"/>
              </a:defRPr>
            </a:lvl2pPr>
            <a:lvl3pPr marL="1143000" indent="-228600">
              <a:defRPr kumimoji="1" sz="2400" b="1">
                <a:solidFill>
                  <a:schemeClr val="tx1"/>
                </a:solidFill>
                <a:latin typeface="Arial" charset="0"/>
              </a:defRPr>
            </a:lvl3pPr>
            <a:lvl4pPr marL="1600200" indent="-228600">
              <a:defRPr kumimoji="1" sz="2400" b="1">
                <a:solidFill>
                  <a:schemeClr val="tx1"/>
                </a:solidFill>
                <a:latin typeface="Arial" charset="0"/>
              </a:defRPr>
            </a:lvl4pPr>
            <a:lvl5pPr marL="2057400" indent="-228600">
              <a:defRPr kumimoji="1" sz="2400" b="1">
                <a:solidFill>
                  <a:schemeClr val="tx1"/>
                </a:solidFill>
                <a:latin typeface="Arial" charset="0"/>
              </a:defRPr>
            </a:lvl5pPr>
            <a:lvl6pPr marL="2514600" indent="-228600" eaLnBrk="0" fontAlgn="base" hangingPunct="0">
              <a:spcBef>
                <a:spcPct val="0"/>
              </a:spcBef>
              <a:spcAft>
                <a:spcPct val="0"/>
              </a:spcAft>
              <a:defRPr kumimoji="1" sz="2400" b="1">
                <a:solidFill>
                  <a:schemeClr val="tx1"/>
                </a:solidFill>
                <a:latin typeface="Arial" charset="0"/>
              </a:defRPr>
            </a:lvl6pPr>
            <a:lvl7pPr marL="2971800" indent="-228600" eaLnBrk="0" fontAlgn="base" hangingPunct="0">
              <a:spcBef>
                <a:spcPct val="0"/>
              </a:spcBef>
              <a:spcAft>
                <a:spcPct val="0"/>
              </a:spcAft>
              <a:defRPr kumimoji="1" sz="2400" b="1">
                <a:solidFill>
                  <a:schemeClr val="tx1"/>
                </a:solidFill>
                <a:latin typeface="Arial" charset="0"/>
              </a:defRPr>
            </a:lvl7pPr>
            <a:lvl8pPr marL="3429000" indent="-228600" eaLnBrk="0" fontAlgn="base" hangingPunct="0">
              <a:spcBef>
                <a:spcPct val="0"/>
              </a:spcBef>
              <a:spcAft>
                <a:spcPct val="0"/>
              </a:spcAft>
              <a:defRPr kumimoji="1" sz="2400" b="1">
                <a:solidFill>
                  <a:schemeClr val="tx1"/>
                </a:solidFill>
                <a:latin typeface="Arial" charset="0"/>
              </a:defRPr>
            </a:lvl8pPr>
            <a:lvl9pPr marL="3886200" indent="-228600" eaLnBrk="0" fontAlgn="base" hangingPunct="0">
              <a:spcBef>
                <a:spcPct val="0"/>
              </a:spcBef>
              <a:spcAft>
                <a:spcPct val="0"/>
              </a:spcAft>
              <a:defRPr kumimoji="1" sz="2400" b="1">
                <a:solidFill>
                  <a:schemeClr val="tx1"/>
                </a:solidFill>
                <a:latin typeface="Arial" charset="0"/>
              </a:defRPr>
            </a:lvl9pPr>
          </a:lstStyle>
          <a:p>
            <a:pPr algn="r" eaLnBrk="0" hangingPunct="0">
              <a:defRPr/>
            </a:pPr>
            <a:r>
              <a:rPr lang="en-US" sz="1000" b="0" dirty="0" smtClean="0">
                <a:latin typeface="Segoe UI" pitchFamily="34" charset="0"/>
                <a:cs typeface="Segoe UI" pitchFamily="34" charset="0"/>
              </a:rPr>
              <a:t>Restricted </a:t>
            </a:r>
            <a:endParaRPr lang="en-GB" sz="1000" b="0" dirty="0" smtClean="0">
              <a:latin typeface="Segoe UI" pitchFamily="34" charset="0"/>
              <a:cs typeface="Segoe UI" pitchFamily="34" charset="0"/>
            </a:endParaRPr>
          </a:p>
        </p:txBody>
      </p:sp>
      <p:sp>
        <p:nvSpPr>
          <p:cNvPr id="1077" name="Rectangle 53"/>
          <p:cNvSpPr>
            <a:spLocks noGrp="1" noChangeArrowheads="1"/>
          </p:cNvSpPr>
          <p:nvPr>
            <p:ph type="sldNum" sz="quarter" idx="4"/>
          </p:nvPr>
        </p:nvSpPr>
        <p:spPr bwMode="auto">
          <a:xfrm>
            <a:off x="8582025" y="6537325"/>
            <a:ext cx="5588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200" b="1">
                <a:solidFill>
                  <a:schemeClr val="bg1"/>
                </a:solidFill>
                <a:latin typeface="Segoe UI" pitchFamily="34" charset="0"/>
                <a:ea typeface="Segoe UI" pitchFamily="34" charset="0"/>
                <a:cs typeface="Segoe UI" pitchFamily="34" charset="0"/>
              </a:defRPr>
            </a:lvl1pPr>
          </a:lstStyle>
          <a:p>
            <a:pPr>
              <a:defRPr/>
            </a:pPr>
            <a:fld id="{9EFF5B98-047A-4C2F-A2A1-311FBF014AAC}" type="slidenum">
              <a:rPr lang="en-GB"/>
              <a:pPr>
                <a:defRPr/>
              </a:pPr>
              <a:t>‹#›</a:t>
            </a:fld>
            <a:endParaRPr lang="en-GB" dirty="0"/>
          </a:p>
        </p:txBody>
      </p:sp>
      <p:sp>
        <p:nvSpPr>
          <p:cNvPr id="7" name="Rectangle 2"/>
          <p:cNvSpPr>
            <a:spLocks noChangeArrowheads="1"/>
          </p:cNvSpPr>
          <p:nvPr/>
        </p:nvSpPr>
        <p:spPr bwMode="auto">
          <a:xfrm>
            <a:off x="0" y="0"/>
            <a:ext cx="9144000" cy="52388"/>
          </a:xfrm>
          <a:prstGeom prst="rect">
            <a:avLst/>
          </a:prstGeom>
          <a:solidFill>
            <a:srgbClr val="D2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b="1">
              <a:latin typeface="Arial" charset="0"/>
            </a:endParaRPr>
          </a:p>
        </p:txBody>
      </p:sp>
    </p:spTree>
  </p:cSld>
  <p:clrMap bg1="lt1" tx1="dk1" bg2="lt2" tx2="dk2" accent1="accent1" accent2="accent2" accent3="accent3" accent4="accent4" accent5="accent5" accent6="accent6" hlink="hlink" folHlink="folHlink"/>
  <p:sldLayoutIdLst>
    <p:sldLayoutId id="2147483911" r:id="rId1"/>
    <p:sldLayoutId id="2147483904" r:id="rId2"/>
    <p:sldLayoutId id="2147483905" r:id="rId3"/>
    <p:sldLayoutId id="2147483924" r:id="rId4"/>
    <p:sldLayoutId id="2147483913" r:id="rId5"/>
    <p:sldLayoutId id="2147483928" r:id="rId6"/>
    <p:sldLayoutId id="2147483929" r:id="rId7"/>
    <p:sldLayoutId id="2147483930" r:id="rId8"/>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kumimoji="1" sz="2400">
          <a:solidFill>
            <a:srgbClr val="A60000"/>
          </a:solidFill>
          <a:latin typeface="Segoe UI" pitchFamily="34" charset="0"/>
          <a:ea typeface="Segoe UI" pitchFamily="34" charset="0"/>
          <a:cs typeface="Segoe UI" pitchFamily="34" charset="0"/>
        </a:defRPr>
      </a:lvl1pPr>
      <a:lvl2pPr algn="l" rtl="0" eaLnBrk="0" fontAlgn="base" hangingPunct="0">
        <a:spcBef>
          <a:spcPct val="0"/>
        </a:spcBef>
        <a:spcAft>
          <a:spcPct val="0"/>
        </a:spcAft>
        <a:defRPr kumimoji="1" sz="2400">
          <a:solidFill>
            <a:srgbClr val="A60000"/>
          </a:solidFill>
          <a:latin typeface="Segoe UI" pitchFamily="34" charset="0"/>
          <a:cs typeface="Segoe UI" pitchFamily="34" charset="0"/>
        </a:defRPr>
      </a:lvl2pPr>
      <a:lvl3pPr algn="l" rtl="0" eaLnBrk="0" fontAlgn="base" hangingPunct="0">
        <a:spcBef>
          <a:spcPct val="0"/>
        </a:spcBef>
        <a:spcAft>
          <a:spcPct val="0"/>
        </a:spcAft>
        <a:defRPr kumimoji="1" sz="2400">
          <a:solidFill>
            <a:srgbClr val="A60000"/>
          </a:solidFill>
          <a:latin typeface="Segoe UI" pitchFamily="34" charset="0"/>
          <a:cs typeface="Segoe UI" pitchFamily="34" charset="0"/>
        </a:defRPr>
      </a:lvl3pPr>
      <a:lvl4pPr algn="l" rtl="0" eaLnBrk="0" fontAlgn="base" hangingPunct="0">
        <a:spcBef>
          <a:spcPct val="0"/>
        </a:spcBef>
        <a:spcAft>
          <a:spcPct val="0"/>
        </a:spcAft>
        <a:defRPr kumimoji="1" sz="2400">
          <a:solidFill>
            <a:srgbClr val="A60000"/>
          </a:solidFill>
          <a:latin typeface="Segoe UI" pitchFamily="34" charset="0"/>
          <a:cs typeface="Segoe UI" pitchFamily="34" charset="0"/>
        </a:defRPr>
      </a:lvl4pPr>
      <a:lvl5pPr algn="l" rtl="0" eaLnBrk="0" fontAlgn="base" hangingPunct="0">
        <a:spcBef>
          <a:spcPct val="0"/>
        </a:spcBef>
        <a:spcAft>
          <a:spcPct val="0"/>
        </a:spcAft>
        <a:defRPr kumimoji="1" sz="2400">
          <a:solidFill>
            <a:srgbClr val="A60000"/>
          </a:solidFill>
          <a:latin typeface="Segoe UI" pitchFamily="34" charset="0"/>
          <a:cs typeface="Segoe UI" pitchFamily="34" charset="0"/>
        </a:defRPr>
      </a:lvl5pPr>
      <a:lvl6pPr marL="457200" algn="l" rtl="0" eaLnBrk="0" fontAlgn="base" hangingPunct="0">
        <a:spcBef>
          <a:spcPct val="0"/>
        </a:spcBef>
        <a:spcAft>
          <a:spcPct val="0"/>
        </a:spcAft>
        <a:defRPr kumimoji="1" sz="2400" b="1">
          <a:solidFill>
            <a:srgbClr val="A60000"/>
          </a:solidFill>
          <a:latin typeface="Arial" charset="0"/>
        </a:defRPr>
      </a:lvl6pPr>
      <a:lvl7pPr marL="914400" algn="l" rtl="0" eaLnBrk="0" fontAlgn="base" hangingPunct="0">
        <a:spcBef>
          <a:spcPct val="0"/>
        </a:spcBef>
        <a:spcAft>
          <a:spcPct val="0"/>
        </a:spcAft>
        <a:defRPr kumimoji="1" sz="2400" b="1">
          <a:solidFill>
            <a:srgbClr val="A60000"/>
          </a:solidFill>
          <a:latin typeface="Arial" charset="0"/>
        </a:defRPr>
      </a:lvl7pPr>
      <a:lvl8pPr marL="1371600" algn="l" rtl="0" eaLnBrk="0" fontAlgn="base" hangingPunct="0">
        <a:spcBef>
          <a:spcPct val="0"/>
        </a:spcBef>
        <a:spcAft>
          <a:spcPct val="0"/>
        </a:spcAft>
        <a:defRPr kumimoji="1" sz="2400" b="1">
          <a:solidFill>
            <a:srgbClr val="A60000"/>
          </a:solidFill>
          <a:latin typeface="Arial" charset="0"/>
        </a:defRPr>
      </a:lvl8pPr>
      <a:lvl9pPr marL="1828800" algn="l" rtl="0" eaLnBrk="0" fontAlgn="base" hangingPunct="0">
        <a:spcBef>
          <a:spcPct val="0"/>
        </a:spcBef>
        <a:spcAft>
          <a:spcPct val="0"/>
        </a:spcAft>
        <a:defRPr kumimoji="1" sz="2400" b="1">
          <a:solidFill>
            <a:srgbClr val="A60000"/>
          </a:solidFill>
          <a:latin typeface="Arial" charset="0"/>
        </a:defRPr>
      </a:lvl9pPr>
    </p:titleStyle>
    <p:bodyStyle>
      <a:lvl1pPr marL="342900" indent="-342900" algn="l" rtl="0" eaLnBrk="0" fontAlgn="base" hangingPunct="0">
        <a:lnSpc>
          <a:spcPct val="110000"/>
        </a:lnSpc>
        <a:spcBef>
          <a:spcPct val="20000"/>
        </a:spcBef>
        <a:spcAft>
          <a:spcPct val="0"/>
        </a:spcAft>
        <a:buClr>
          <a:srgbClr val="A60000"/>
        </a:buClr>
        <a:buSzPct val="90000"/>
        <a:buFont typeface="Wingdings" pitchFamily="2" charset="2"/>
        <a:buChar char="l"/>
        <a:defRPr kumimoji="1" sz="2000">
          <a:solidFill>
            <a:schemeClr val="tx2"/>
          </a:solidFill>
          <a:latin typeface="Segoe UI" pitchFamily="34" charset="0"/>
          <a:ea typeface="Segoe UI" pitchFamily="34" charset="0"/>
          <a:cs typeface="Segoe UI" pitchFamily="34" charset="0"/>
        </a:defRPr>
      </a:lvl1pPr>
      <a:lvl2pPr marL="742950" indent="-285750" algn="l" rtl="0" eaLnBrk="0" fontAlgn="base" hangingPunct="0">
        <a:lnSpc>
          <a:spcPct val="110000"/>
        </a:lnSpc>
        <a:spcBef>
          <a:spcPct val="20000"/>
        </a:spcBef>
        <a:spcAft>
          <a:spcPct val="0"/>
        </a:spcAft>
        <a:buClr>
          <a:srgbClr val="A6A6A6"/>
        </a:buClr>
        <a:buFont typeface="Wingdings" pitchFamily="2" charset="2"/>
        <a:buChar char="§"/>
        <a:defRPr kumimoji="1" sz="2000">
          <a:solidFill>
            <a:schemeClr val="tx2"/>
          </a:solidFill>
          <a:latin typeface="Segoe UI" pitchFamily="34" charset="0"/>
          <a:ea typeface="Segoe UI" pitchFamily="34" charset="0"/>
          <a:cs typeface="Segoe UI" pitchFamily="34" charset="0"/>
        </a:defRPr>
      </a:lvl2pPr>
      <a:lvl3pPr marL="1143000" indent="-228600" algn="l" rtl="0" eaLnBrk="0" fontAlgn="base" hangingPunct="0">
        <a:spcBef>
          <a:spcPct val="20000"/>
        </a:spcBef>
        <a:spcAft>
          <a:spcPct val="0"/>
        </a:spcAft>
        <a:buFont typeface="Segoe UI" pitchFamily="34" charset="0"/>
        <a:buChar char="-"/>
        <a:defRPr kumimoji="1" sz="2000">
          <a:solidFill>
            <a:schemeClr val="tx2"/>
          </a:solidFill>
          <a:latin typeface="Segoe UI" pitchFamily="34" charset="0"/>
          <a:ea typeface="Segoe UI" pitchFamily="34" charset="0"/>
          <a:cs typeface="Segoe UI" pitchFamily="34" charset="0"/>
        </a:defRPr>
      </a:lvl3pPr>
      <a:lvl4pPr marL="1600200" indent="-228600" algn="l" rtl="0" eaLnBrk="0" fontAlgn="base" hangingPunct="0">
        <a:spcBef>
          <a:spcPct val="20000"/>
        </a:spcBef>
        <a:spcAft>
          <a:spcPct val="0"/>
        </a:spcAft>
        <a:buClr>
          <a:srgbClr val="A60000"/>
        </a:buClr>
        <a:buChar char="•"/>
        <a:defRPr kumimoji="1" sz="2000">
          <a:solidFill>
            <a:schemeClr val="tx2"/>
          </a:solidFill>
          <a:latin typeface="+mn-lt"/>
          <a:cs typeface="Segoe UI" pitchFamily="34" charset="0"/>
        </a:defRPr>
      </a:lvl4pPr>
      <a:lvl5pPr marL="2057400" indent="-228600" algn="l" rtl="0" eaLnBrk="0" fontAlgn="base" hangingPunct="0">
        <a:spcBef>
          <a:spcPct val="20000"/>
        </a:spcBef>
        <a:spcAft>
          <a:spcPct val="0"/>
        </a:spcAft>
        <a:buClr>
          <a:srgbClr val="A60000"/>
        </a:buClr>
        <a:buChar char="•"/>
        <a:defRPr kumimoji="1" sz="2000">
          <a:solidFill>
            <a:schemeClr val="tx2"/>
          </a:solidFill>
          <a:latin typeface="+mn-lt"/>
          <a:cs typeface="Segoe UI" pitchFamily="34" charset="0"/>
        </a:defRPr>
      </a:lvl5pPr>
      <a:lvl6pPr marL="2514600" indent="-228600" algn="l" rtl="0" eaLnBrk="0" fontAlgn="base" hangingPunct="0">
        <a:spcBef>
          <a:spcPct val="20000"/>
        </a:spcBef>
        <a:spcAft>
          <a:spcPct val="0"/>
        </a:spcAft>
        <a:buClr>
          <a:srgbClr val="A60000"/>
        </a:buClr>
        <a:buChar char="•"/>
        <a:defRPr kumimoji="1" sz="2000">
          <a:solidFill>
            <a:schemeClr val="tx2"/>
          </a:solidFill>
          <a:latin typeface="+mn-lt"/>
        </a:defRPr>
      </a:lvl6pPr>
      <a:lvl7pPr marL="2971800" indent="-228600" algn="l" rtl="0" eaLnBrk="0" fontAlgn="base" hangingPunct="0">
        <a:spcBef>
          <a:spcPct val="20000"/>
        </a:spcBef>
        <a:spcAft>
          <a:spcPct val="0"/>
        </a:spcAft>
        <a:buClr>
          <a:srgbClr val="A60000"/>
        </a:buClr>
        <a:buChar char="•"/>
        <a:defRPr kumimoji="1" sz="2000">
          <a:solidFill>
            <a:schemeClr val="tx2"/>
          </a:solidFill>
          <a:latin typeface="+mn-lt"/>
        </a:defRPr>
      </a:lvl7pPr>
      <a:lvl8pPr marL="3429000" indent="-228600" algn="l" rtl="0" eaLnBrk="0" fontAlgn="base" hangingPunct="0">
        <a:spcBef>
          <a:spcPct val="20000"/>
        </a:spcBef>
        <a:spcAft>
          <a:spcPct val="0"/>
        </a:spcAft>
        <a:buClr>
          <a:srgbClr val="A60000"/>
        </a:buClr>
        <a:buChar char="•"/>
        <a:defRPr kumimoji="1" sz="2000">
          <a:solidFill>
            <a:schemeClr val="tx2"/>
          </a:solidFill>
          <a:latin typeface="+mn-lt"/>
        </a:defRPr>
      </a:lvl8pPr>
      <a:lvl9pPr marL="3886200" indent="-228600" algn="l" rtl="0" eaLnBrk="0" fontAlgn="base" hangingPunct="0">
        <a:spcBef>
          <a:spcPct val="20000"/>
        </a:spcBef>
        <a:spcAft>
          <a:spcPct val="0"/>
        </a:spcAft>
        <a:buClr>
          <a:srgbClr val="A60000"/>
        </a:buClr>
        <a:buChar char="•"/>
        <a:defRPr kumimoji="1"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016" y="6370320"/>
            <a:ext cx="9015984" cy="487680"/>
          </a:xfrm>
          <a:prstGeom prst="rect">
            <a:avLst/>
          </a:prstGeom>
        </p:spPr>
      </p:pic>
      <p:sp>
        <p:nvSpPr>
          <p:cNvPr id="2051" name="Rectangle 32"/>
          <p:cNvSpPr>
            <a:spLocks noGrp="1" noChangeArrowheads="1"/>
          </p:cNvSpPr>
          <p:nvPr>
            <p:ph type="title"/>
          </p:nvPr>
        </p:nvSpPr>
        <p:spPr bwMode="auto">
          <a:xfrm>
            <a:off x="1042989" y="836614"/>
            <a:ext cx="7473951"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de-DE" dirty="0" smtClean="0"/>
              <a:t>Click </a:t>
            </a:r>
            <a:r>
              <a:rPr lang="de-DE" dirty="0" err="1" smtClean="0"/>
              <a:t>to</a:t>
            </a:r>
            <a:r>
              <a:rPr lang="de-DE" dirty="0" smtClean="0"/>
              <a:t> </a:t>
            </a:r>
            <a:r>
              <a:rPr lang="de-DE" dirty="0" err="1" smtClean="0"/>
              <a:t>add</a:t>
            </a:r>
            <a:r>
              <a:rPr lang="de-DE" dirty="0" smtClean="0"/>
              <a:t> title</a:t>
            </a:r>
          </a:p>
        </p:txBody>
      </p:sp>
      <p:sp>
        <p:nvSpPr>
          <p:cNvPr id="2052" name="Rectangle 33"/>
          <p:cNvSpPr>
            <a:spLocks noGrp="1" noChangeArrowheads="1"/>
          </p:cNvSpPr>
          <p:nvPr>
            <p:ph type="body" idx="1"/>
          </p:nvPr>
        </p:nvSpPr>
        <p:spPr bwMode="auto">
          <a:xfrm>
            <a:off x="1042988" y="1773239"/>
            <a:ext cx="7497763"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de-DE" dirty="0" smtClean="0"/>
              <a:t>Click </a:t>
            </a:r>
            <a:r>
              <a:rPr lang="de-DE" dirty="0" err="1" smtClean="0"/>
              <a:t>to</a:t>
            </a:r>
            <a:r>
              <a:rPr lang="de-DE" dirty="0" smtClean="0"/>
              <a:t> </a:t>
            </a:r>
            <a:r>
              <a:rPr lang="de-DE" dirty="0" err="1" smtClean="0"/>
              <a:t>add</a:t>
            </a:r>
            <a:r>
              <a:rPr lang="de-DE" dirty="0" smtClean="0"/>
              <a:t> </a:t>
            </a:r>
            <a:r>
              <a:rPr lang="de-DE" dirty="0" err="1" smtClean="0"/>
              <a:t>text</a:t>
            </a:r>
            <a:endParaRPr lang="de-DE" dirty="0" smtClean="0"/>
          </a:p>
          <a:p>
            <a:pPr lvl="1"/>
            <a:r>
              <a:rPr lang="de-DE" dirty="0" smtClean="0"/>
              <a:t>2nd Layer</a:t>
            </a:r>
          </a:p>
          <a:p>
            <a:pPr lvl="2"/>
            <a:r>
              <a:rPr lang="de-DE" dirty="0" smtClean="0"/>
              <a:t>3rd Layer</a:t>
            </a:r>
          </a:p>
        </p:txBody>
      </p:sp>
      <p:sp>
        <p:nvSpPr>
          <p:cNvPr id="1030" name="TextBox 8"/>
          <p:cNvSpPr txBox="1">
            <a:spLocks noChangeArrowheads="1"/>
          </p:cNvSpPr>
          <p:nvPr/>
        </p:nvSpPr>
        <p:spPr bwMode="auto">
          <a:xfrm>
            <a:off x="6804025" y="6561138"/>
            <a:ext cx="16398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b="1">
                <a:solidFill>
                  <a:schemeClr val="tx1"/>
                </a:solidFill>
                <a:latin typeface="Arial" charset="0"/>
              </a:defRPr>
            </a:lvl1pPr>
            <a:lvl2pPr marL="742950" indent="-285750">
              <a:defRPr kumimoji="1" sz="2400" b="1">
                <a:solidFill>
                  <a:schemeClr val="tx1"/>
                </a:solidFill>
                <a:latin typeface="Arial" charset="0"/>
              </a:defRPr>
            </a:lvl2pPr>
            <a:lvl3pPr marL="1143000" indent="-228600">
              <a:defRPr kumimoji="1" sz="2400" b="1">
                <a:solidFill>
                  <a:schemeClr val="tx1"/>
                </a:solidFill>
                <a:latin typeface="Arial" charset="0"/>
              </a:defRPr>
            </a:lvl3pPr>
            <a:lvl4pPr marL="1600200" indent="-228600">
              <a:defRPr kumimoji="1" sz="2400" b="1">
                <a:solidFill>
                  <a:schemeClr val="tx1"/>
                </a:solidFill>
                <a:latin typeface="Arial" charset="0"/>
              </a:defRPr>
            </a:lvl4pPr>
            <a:lvl5pPr marL="2057400" indent="-228600">
              <a:defRPr kumimoji="1" sz="2400" b="1">
                <a:solidFill>
                  <a:schemeClr val="tx1"/>
                </a:solidFill>
                <a:latin typeface="Arial" charset="0"/>
              </a:defRPr>
            </a:lvl5pPr>
            <a:lvl6pPr marL="2514600" indent="-228600" eaLnBrk="0" fontAlgn="base" hangingPunct="0">
              <a:spcBef>
                <a:spcPct val="0"/>
              </a:spcBef>
              <a:spcAft>
                <a:spcPct val="0"/>
              </a:spcAft>
              <a:defRPr kumimoji="1" sz="2400" b="1">
                <a:solidFill>
                  <a:schemeClr val="tx1"/>
                </a:solidFill>
                <a:latin typeface="Arial" charset="0"/>
              </a:defRPr>
            </a:lvl6pPr>
            <a:lvl7pPr marL="2971800" indent="-228600" eaLnBrk="0" fontAlgn="base" hangingPunct="0">
              <a:spcBef>
                <a:spcPct val="0"/>
              </a:spcBef>
              <a:spcAft>
                <a:spcPct val="0"/>
              </a:spcAft>
              <a:defRPr kumimoji="1" sz="2400" b="1">
                <a:solidFill>
                  <a:schemeClr val="tx1"/>
                </a:solidFill>
                <a:latin typeface="Arial" charset="0"/>
              </a:defRPr>
            </a:lvl7pPr>
            <a:lvl8pPr marL="3429000" indent="-228600" eaLnBrk="0" fontAlgn="base" hangingPunct="0">
              <a:spcBef>
                <a:spcPct val="0"/>
              </a:spcBef>
              <a:spcAft>
                <a:spcPct val="0"/>
              </a:spcAft>
              <a:defRPr kumimoji="1" sz="2400" b="1">
                <a:solidFill>
                  <a:schemeClr val="tx1"/>
                </a:solidFill>
                <a:latin typeface="Arial" charset="0"/>
              </a:defRPr>
            </a:lvl8pPr>
            <a:lvl9pPr marL="3886200" indent="-228600" eaLnBrk="0" fontAlgn="base" hangingPunct="0">
              <a:spcBef>
                <a:spcPct val="0"/>
              </a:spcBef>
              <a:spcAft>
                <a:spcPct val="0"/>
              </a:spcAft>
              <a:defRPr kumimoji="1" sz="2400" b="1">
                <a:solidFill>
                  <a:schemeClr val="tx1"/>
                </a:solidFill>
                <a:latin typeface="Arial" charset="0"/>
              </a:defRPr>
            </a:lvl9pPr>
          </a:lstStyle>
          <a:p>
            <a:pPr algn="r" eaLnBrk="0" hangingPunct="0">
              <a:defRPr/>
            </a:pPr>
            <a:r>
              <a:rPr lang="en-US" sz="1000" b="0" dirty="0" smtClean="0">
                <a:latin typeface="Segoe UI" pitchFamily="34" charset="0"/>
                <a:cs typeface="Segoe UI" pitchFamily="34" charset="0"/>
              </a:rPr>
              <a:t>Restricted </a:t>
            </a:r>
            <a:endParaRPr lang="en-GB" sz="1000" b="0" dirty="0" smtClean="0">
              <a:latin typeface="Segoe UI" pitchFamily="34" charset="0"/>
              <a:cs typeface="Segoe UI" pitchFamily="34" charset="0"/>
            </a:endParaRPr>
          </a:p>
        </p:txBody>
      </p:sp>
      <p:sp>
        <p:nvSpPr>
          <p:cNvPr id="1077" name="Rectangle 53"/>
          <p:cNvSpPr>
            <a:spLocks noGrp="1" noChangeArrowheads="1"/>
          </p:cNvSpPr>
          <p:nvPr>
            <p:ph type="sldNum" sz="quarter" idx="4"/>
          </p:nvPr>
        </p:nvSpPr>
        <p:spPr bwMode="auto">
          <a:xfrm>
            <a:off x="8582025" y="6537325"/>
            <a:ext cx="5588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200" b="1">
                <a:solidFill>
                  <a:schemeClr val="bg1"/>
                </a:solidFill>
                <a:latin typeface="Segoe UI" pitchFamily="34" charset="0"/>
                <a:ea typeface="Segoe UI" pitchFamily="34" charset="0"/>
                <a:cs typeface="Segoe UI" pitchFamily="34" charset="0"/>
              </a:defRPr>
            </a:lvl1pPr>
          </a:lstStyle>
          <a:p>
            <a:pPr>
              <a:defRPr/>
            </a:pPr>
            <a:fld id="{9EFF5B98-047A-4C2F-A2A1-311FBF014AAC}" type="slidenum">
              <a:rPr lang="en-GB"/>
              <a:pPr>
                <a:defRPr/>
              </a:pPr>
              <a:t>‹#›</a:t>
            </a:fld>
            <a:endParaRPr lang="en-GB" dirty="0"/>
          </a:p>
        </p:txBody>
      </p:sp>
      <p:sp>
        <p:nvSpPr>
          <p:cNvPr id="7" name="Rectangle 2"/>
          <p:cNvSpPr>
            <a:spLocks noChangeArrowheads="1"/>
          </p:cNvSpPr>
          <p:nvPr/>
        </p:nvSpPr>
        <p:spPr bwMode="auto">
          <a:xfrm>
            <a:off x="0" y="0"/>
            <a:ext cx="9144000" cy="52388"/>
          </a:xfrm>
          <a:prstGeom prst="rect">
            <a:avLst/>
          </a:prstGeom>
          <a:solidFill>
            <a:srgbClr val="D2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b="1">
              <a:latin typeface="Arial" charset="0"/>
            </a:endParaRPr>
          </a:p>
        </p:txBody>
      </p:sp>
    </p:spTree>
    <p:extLst>
      <p:ext uri="{BB962C8B-B14F-4D97-AF65-F5344CB8AC3E}">
        <p14:creationId xmlns:p14="http://schemas.microsoft.com/office/powerpoint/2010/main" val="2933057694"/>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25" r:id="rId4"/>
    <p:sldLayoutId id="2147483918" r:id="rId5"/>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kumimoji="1" sz="2400">
          <a:solidFill>
            <a:srgbClr val="A60000"/>
          </a:solidFill>
          <a:latin typeface="Segoe UI" pitchFamily="34" charset="0"/>
          <a:ea typeface="Segoe UI" pitchFamily="34" charset="0"/>
          <a:cs typeface="Segoe UI" pitchFamily="34" charset="0"/>
        </a:defRPr>
      </a:lvl1pPr>
      <a:lvl2pPr algn="l" rtl="0" eaLnBrk="0" fontAlgn="base" hangingPunct="0">
        <a:spcBef>
          <a:spcPct val="0"/>
        </a:spcBef>
        <a:spcAft>
          <a:spcPct val="0"/>
        </a:spcAft>
        <a:defRPr kumimoji="1" sz="2400">
          <a:solidFill>
            <a:srgbClr val="A60000"/>
          </a:solidFill>
          <a:latin typeface="Segoe UI" pitchFamily="34" charset="0"/>
          <a:cs typeface="Segoe UI" pitchFamily="34" charset="0"/>
        </a:defRPr>
      </a:lvl2pPr>
      <a:lvl3pPr algn="l" rtl="0" eaLnBrk="0" fontAlgn="base" hangingPunct="0">
        <a:spcBef>
          <a:spcPct val="0"/>
        </a:spcBef>
        <a:spcAft>
          <a:spcPct val="0"/>
        </a:spcAft>
        <a:defRPr kumimoji="1" sz="2400">
          <a:solidFill>
            <a:srgbClr val="A60000"/>
          </a:solidFill>
          <a:latin typeface="Segoe UI" pitchFamily="34" charset="0"/>
          <a:cs typeface="Segoe UI" pitchFamily="34" charset="0"/>
        </a:defRPr>
      </a:lvl3pPr>
      <a:lvl4pPr algn="l" rtl="0" eaLnBrk="0" fontAlgn="base" hangingPunct="0">
        <a:spcBef>
          <a:spcPct val="0"/>
        </a:spcBef>
        <a:spcAft>
          <a:spcPct val="0"/>
        </a:spcAft>
        <a:defRPr kumimoji="1" sz="2400">
          <a:solidFill>
            <a:srgbClr val="A60000"/>
          </a:solidFill>
          <a:latin typeface="Segoe UI" pitchFamily="34" charset="0"/>
          <a:cs typeface="Segoe UI" pitchFamily="34" charset="0"/>
        </a:defRPr>
      </a:lvl4pPr>
      <a:lvl5pPr algn="l" rtl="0" eaLnBrk="0" fontAlgn="base" hangingPunct="0">
        <a:spcBef>
          <a:spcPct val="0"/>
        </a:spcBef>
        <a:spcAft>
          <a:spcPct val="0"/>
        </a:spcAft>
        <a:defRPr kumimoji="1" sz="2400">
          <a:solidFill>
            <a:srgbClr val="A60000"/>
          </a:solidFill>
          <a:latin typeface="Segoe UI" pitchFamily="34" charset="0"/>
          <a:cs typeface="Segoe UI" pitchFamily="34" charset="0"/>
        </a:defRPr>
      </a:lvl5pPr>
      <a:lvl6pPr marL="457200" algn="l" rtl="0" eaLnBrk="0" fontAlgn="base" hangingPunct="0">
        <a:spcBef>
          <a:spcPct val="0"/>
        </a:spcBef>
        <a:spcAft>
          <a:spcPct val="0"/>
        </a:spcAft>
        <a:defRPr kumimoji="1" sz="2400" b="1">
          <a:solidFill>
            <a:srgbClr val="A60000"/>
          </a:solidFill>
          <a:latin typeface="Arial" charset="0"/>
        </a:defRPr>
      </a:lvl6pPr>
      <a:lvl7pPr marL="914400" algn="l" rtl="0" eaLnBrk="0" fontAlgn="base" hangingPunct="0">
        <a:spcBef>
          <a:spcPct val="0"/>
        </a:spcBef>
        <a:spcAft>
          <a:spcPct val="0"/>
        </a:spcAft>
        <a:defRPr kumimoji="1" sz="2400" b="1">
          <a:solidFill>
            <a:srgbClr val="A60000"/>
          </a:solidFill>
          <a:latin typeface="Arial" charset="0"/>
        </a:defRPr>
      </a:lvl7pPr>
      <a:lvl8pPr marL="1371600" algn="l" rtl="0" eaLnBrk="0" fontAlgn="base" hangingPunct="0">
        <a:spcBef>
          <a:spcPct val="0"/>
        </a:spcBef>
        <a:spcAft>
          <a:spcPct val="0"/>
        </a:spcAft>
        <a:defRPr kumimoji="1" sz="2400" b="1">
          <a:solidFill>
            <a:srgbClr val="A60000"/>
          </a:solidFill>
          <a:latin typeface="Arial" charset="0"/>
        </a:defRPr>
      </a:lvl8pPr>
      <a:lvl9pPr marL="1828800" algn="l" rtl="0" eaLnBrk="0" fontAlgn="base" hangingPunct="0">
        <a:spcBef>
          <a:spcPct val="0"/>
        </a:spcBef>
        <a:spcAft>
          <a:spcPct val="0"/>
        </a:spcAft>
        <a:defRPr kumimoji="1" sz="2400" b="1">
          <a:solidFill>
            <a:srgbClr val="A60000"/>
          </a:solidFill>
          <a:latin typeface="Arial" charset="0"/>
        </a:defRPr>
      </a:lvl9pPr>
    </p:titleStyle>
    <p:bodyStyle>
      <a:lvl1pPr marL="342900" indent="-342900" algn="l" rtl="0" eaLnBrk="0" fontAlgn="base" hangingPunct="0">
        <a:lnSpc>
          <a:spcPct val="110000"/>
        </a:lnSpc>
        <a:spcBef>
          <a:spcPct val="20000"/>
        </a:spcBef>
        <a:spcAft>
          <a:spcPct val="0"/>
        </a:spcAft>
        <a:buClr>
          <a:srgbClr val="A60000"/>
        </a:buClr>
        <a:buSzPct val="90000"/>
        <a:buFont typeface="Wingdings" pitchFamily="2" charset="2"/>
        <a:buChar char="l"/>
        <a:defRPr kumimoji="1" sz="2000">
          <a:solidFill>
            <a:schemeClr val="tx2"/>
          </a:solidFill>
          <a:latin typeface="Segoe UI" pitchFamily="34" charset="0"/>
          <a:ea typeface="Segoe UI" pitchFamily="34" charset="0"/>
          <a:cs typeface="Segoe UI" pitchFamily="34" charset="0"/>
        </a:defRPr>
      </a:lvl1pPr>
      <a:lvl2pPr marL="742950" indent="-285750" algn="l" rtl="0" eaLnBrk="0" fontAlgn="base" hangingPunct="0">
        <a:lnSpc>
          <a:spcPct val="110000"/>
        </a:lnSpc>
        <a:spcBef>
          <a:spcPct val="20000"/>
        </a:spcBef>
        <a:spcAft>
          <a:spcPct val="0"/>
        </a:spcAft>
        <a:buClr>
          <a:srgbClr val="A6A6A6"/>
        </a:buClr>
        <a:buFont typeface="Wingdings" pitchFamily="2" charset="2"/>
        <a:buChar char="§"/>
        <a:defRPr kumimoji="1" sz="2000">
          <a:solidFill>
            <a:schemeClr val="tx2"/>
          </a:solidFill>
          <a:latin typeface="Segoe UI" pitchFamily="34" charset="0"/>
          <a:ea typeface="Segoe UI" pitchFamily="34" charset="0"/>
          <a:cs typeface="Segoe UI" pitchFamily="34" charset="0"/>
        </a:defRPr>
      </a:lvl2pPr>
      <a:lvl3pPr marL="1143000" indent="-228600" algn="l" rtl="0" eaLnBrk="0" fontAlgn="base" hangingPunct="0">
        <a:spcBef>
          <a:spcPct val="20000"/>
        </a:spcBef>
        <a:spcAft>
          <a:spcPct val="0"/>
        </a:spcAft>
        <a:buFont typeface="Segoe UI" pitchFamily="34" charset="0"/>
        <a:buChar char="-"/>
        <a:defRPr kumimoji="1" sz="2000">
          <a:solidFill>
            <a:schemeClr val="tx2"/>
          </a:solidFill>
          <a:latin typeface="Segoe UI" pitchFamily="34" charset="0"/>
          <a:ea typeface="Segoe UI" pitchFamily="34" charset="0"/>
          <a:cs typeface="Segoe UI" pitchFamily="34" charset="0"/>
        </a:defRPr>
      </a:lvl3pPr>
      <a:lvl4pPr marL="1600200" indent="-228600" algn="l" rtl="0" eaLnBrk="0" fontAlgn="base" hangingPunct="0">
        <a:spcBef>
          <a:spcPct val="20000"/>
        </a:spcBef>
        <a:spcAft>
          <a:spcPct val="0"/>
        </a:spcAft>
        <a:buClr>
          <a:srgbClr val="A60000"/>
        </a:buClr>
        <a:buChar char="•"/>
        <a:defRPr kumimoji="1" sz="2000">
          <a:solidFill>
            <a:schemeClr val="tx2"/>
          </a:solidFill>
          <a:latin typeface="+mn-lt"/>
          <a:cs typeface="Segoe UI" pitchFamily="34" charset="0"/>
        </a:defRPr>
      </a:lvl4pPr>
      <a:lvl5pPr marL="2057400" indent="-228600" algn="l" rtl="0" eaLnBrk="0" fontAlgn="base" hangingPunct="0">
        <a:spcBef>
          <a:spcPct val="20000"/>
        </a:spcBef>
        <a:spcAft>
          <a:spcPct val="0"/>
        </a:spcAft>
        <a:buClr>
          <a:srgbClr val="A60000"/>
        </a:buClr>
        <a:buChar char="•"/>
        <a:defRPr kumimoji="1" sz="2000">
          <a:solidFill>
            <a:schemeClr val="tx2"/>
          </a:solidFill>
          <a:latin typeface="+mn-lt"/>
          <a:cs typeface="Segoe UI" pitchFamily="34" charset="0"/>
        </a:defRPr>
      </a:lvl5pPr>
      <a:lvl6pPr marL="2514600" indent="-228600" algn="l" rtl="0" eaLnBrk="0" fontAlgn="base" hangingPunct="0">
        <a:spcBef>
          <a:spcPct val="20000"/>
        </a:spcBef>
        <a:spcAft>
          <a:spcPct val="0"/>
        </a:spcAft>
        <a:buClr>
          <a:srgbClr val="A60000"/>
        </a:buClr>
        <a:buChar char="•"/>
        <a:defRPr kumimoji="1" sz="2000">
          <a:solidFill>
            <a:schemeClr val="tx2"/>
          </a:solidFill>
          <a:latin typeface="+mn-lt"/>
        </a:defRPr>
      </a:lvl6pPr>
      <a:lvl7pPr marL="2971800" indent="-228600" algn="l" rtl="0" eaLnBrk="0" fontAlgn="base" hangingPunct="0">
        <a:spcBef>
          <a:spcPct val="20000"/>
        </a:spcBef>
        <a:spcAft>
          <a:spcPct val="0"/>
        </a:spcAft>
        <a:buClr>
          <a:srgbClr val="A60000"/>
        </a:buClr>
        <a:buChar char="•"/>
        <a:defRPr kumimoji="1" sz="2000">
          <a:solidFill>
            <a:schemeClr val="tx2"/>
          </a:solidFill>
          <a:latin typeface="+mn-lt"/>
        </a:defRPr>
      </a:lvl7pPr>
      <a:lvl8pPr marL="3429000" indent="-228600" algn="l" rtl="0" eaLnBrk="0" fontAlgn="base" hangingPunct="0">
        <a:spcBef>
          <a:spcPct val="20000"/>
        </a:spcBef>
        <a:spcAft>
          <a:spcPct val="0"/>
        </a:spcAft>
        <a:buClr>
          <a:srgbClr val="A60000"/>
        </a:buClr>
        <a:buChar char="•"/>
        <a:defRPr kumimoji="1" sz="2000">
          <a:solidFill>
            <a:schemeClr val="tx2"/>
          </a:solidFill>
          <a:latin typeface="+mn-lt"/>
        </a:defRPr>
      </a:lvl8pPr>
      <a:lvl9pPr marL="3886200" indent="-228600" algn="l" rtl="0" eaLnBrk="0" fontAlgn="base" hangingPunct="0">
        <a:spcBef>
          <a:spcPct val="20000"/>
        </a:spcBef>
        <a:spcAft>
          <a:spcPct val="0"/>
        </a:spcAft>
        <a:buClr>
          <a:srgbClr val="A60000"/>
        </a:buClr>
        <a:buChar char="•"/>
        <a:defRPr kumimoji="1"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016" y="6370320"/>
            <a:ext cx="9015984" cy="487680"/>
          </a:xfrm>
          <a:prstGeom prst="rect">
            <a:avLst/>
          </a:prstGeom>
        </p:spPr>
      </p:pic>
      <p:sp>
        <p:nvSpPr>
          <p:cNvPr id="2051" name="Rectangle 32"/>
          <p:cNvSpPr>
            <a:spLocks noGrp="1" noChangeArrowheads="1"/>
          </p:cNvSpPr>
          <p:nvPr>
            <p:ph type="title"/>
          </p:nvPr>
        </p:nvSpPr>
        <p:spPr bwMode="auto">
          <a:xfrm>
            <a:off x="1042989" y="836614"/>
            <a:ext cx="7473951"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de-DE" dirty="0" smtClean="0"/>
              <a:t>Click </a:t>
            </a:r>
            <a:r>
              <a:rPr lang="de-DE" dirty="0" err="1" smtClean="0"/>
              <a:t>to</a:t>
            </a:r>
            <a:r>
              <a:rPr lang="de-DE" dirty="0" smtClean="0"/>
              <a:t> </a:t>
            </a:r>
            <a:r>
              <a:rPr lang="de-DE" dirty="0" err="1" smtClean="0"/>
              <a:t>add</a:t>
            </a:r>
            <a:r>
              <a:rPr lang="de-DE" dirty="0" smtClean="0"/>
              <a:t> title</a:t>
            </a:r>
          </a:p>
        </p:txBody>
      </p:sp>
      <p:sp>
        <p:nvSpPr>
          <p:cNvPr id="2052" name="Rectangle 33"/>
          <p:cNvSpPr>
            <a:spLocks noGrp="1" noChangeArrowheads="1"/>
          </p:cNvSpPr>
          <p:nvPr>
            <p:ph type="body" idx="1"/>
          </p:nvPr>
        </p:nvSpPr>
        <p:spPr bwMode="auto">
          <a:xfrm>
            <a:off x="1042988" y="1773239"/>
            <a:ext cx="7497763"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de-DE" dirty="0" smtClean="0"/>
              <a:t>Click </a:t>
            </a:r>
            <a:r>
              <a:rPr lang="de-DE" dirty="0" err="1" smtClean="0"/>
              <a:t>to</a:t>
            </a:r>
            <a:r>
              <a:rPr lang="de-DE" dirty="0" smtClean="0"/>
              <a:t> </a:t>
            </a:r>
            <a:r>
              <a:rPr lang="de-DE" dirty="0" err="1" smtClean="0"/>
              <a:t>add</a:t>
            </a:r>
            <a:r>
              <a:rPr lang="de-DE" dirty="0" smtClean="0"/>
              <a:t> </a:t>
            </a:r>
            <a:r>
              <a:rPr lang="de-DE" dirty="0" err="1" smtClean="0"/>
              <a:t>text</a:t>
            </a:r>
            <a:endParaRPr lang="de-DE" dirty="0" smtClean="0"/>
          </a:p>
          <a:p>
            <a:pPr lvl="1"/>
            <a:r>
              <a:rPr lang="de-DE" dirty="0" smtClean="0"/>
              <a:t>2nd Layer</a:t>
            </a:r>
          </a:p>
          <a:p>
            <a:pPr lvl="2"/>
            <a:r>
              <a:rPr lang="de-DE" dirty="0" smtClean="0"/>
              <a:t>3rd Layer</a:t>
            </a:r>
          </a:p>
        </p:txBody>
      </p:sp>
      <p:sp>
        <p:nvSpPr>
          <p:cNvPr id="1030" name="TextBox 8"/>
          <p:cNvSpPr txBox="1">
            <a:spLocks noChangeArrowheads="1"/>
          </p:cNvSpPr>
          <p:nvPr/>
        </p:nvSpPr>
        <p:spPr bwMode="auto">
          <a:xfrm>
            <a:off x="6804025" y="6561138"/>
            <a:ext cx="16398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b="1">
                <a:solidFill>
                  <a:schemeClr val="tx1"/>
                </a:solidFill>
                <a:latin typeface="Arial" charset="0"/>
              </a:defRPr>
            </a:lvl1pPr>
            <a:lvl2pPr marL="742950" indent="-285750">
              <a:defRPr kumimoji="1" sz="2400" b="1">
                <a:solidFill>
                  <a:schemeClr val="tx1"/>
                </a:solidFill>
                <a:latin typeface="Arial" charset="0"/>
              </a:defRPr>
            </a:lvl2pPr>
            <a:lvl3pPr marL="1143000" indent="-228600">
              <a:defRPr kumimoji="1" sz="2400" b="1">
                <a:solidFill>
                  <a:schemeClr val="tx1"/>
                </a:solidFill>
                <a:latin typeface="Arial" charset="0"/>
              </a:defRPr>
            </a:lvl3pPr>
            <a:lvl4pPr marL="1600200" indent="-228600">
              <a:defRPr kumimoji="1" sz="2400" b="1">
                <a:solidFill>
                  <a:schemeClr val="tx1"/>
                </a:solidFill>
                <a:latin typeface="Arial" charset="0"/>
              </a:defRPr>
            </a:lvl4pPr>
            <a:lvl5pPr marL="2057400" indent="-228600">
              <a:defRPr kumimoji="1" sz="2400" b="1">
                <a:solidFill>
                  <a:schemeClr val="tx1"/>
                </a:solidFill>
                <a:latin typeface="Arial" charset="0"/>
              </a:defRPr>
            </a:lvl5pPr>
            <a:lvl6pPr marL="2514600" indent="-228600" eaLnBrk="0" fontAlgn="base" hangingPunct="0">
              <a:spcBef>
                <a:spcPct val="0"/>
              </a:spcBef>
              <a:spcAft>
                <a:spcPct val="0"/>
              </a:spcAft>
              <a:defRPr kumimoji="1" sz="2400" b="1">
                <a:solidFill>
                  <a:schemeClr val="tx1"/>
                </a:solidFill>
                <a:latin typeface="Arial" charset="0"/>
              </a:defRPr>
            </a:lvl6pPr>
            <a:lvl7pPr marL="2971800" indent="-228600" eaLnBrk="0" fontAlgn="base" hangingPunct="0">
              <a:spcBef>
                <a:spcPct val="0"/>
              </a:spcBef>
              <a:spcAft>
                <a:spcPct val="0"/>
              </a:spcAft>
              <a:defRPr kumimoji="1" sz="2400" b="1">
                <a:solidFill>
                  <a:schemeClr val="tx1"/>
                </a:solidFill>
                <a:latin typeface="Arial" charset="0"/>
              </a:defRPr>
            </a:lvl7pPr>
            <a:lvl8pPr marL="3429000" indent="-228600" eaLnBrk="0" fontAlgn="base" hangingPunct="0">
              <a:spcBef>
                <a:spcPct val="0"/>
              </a:spcBef>
              <a:spcAft>
                <a:spcPct val="0"/>
              </a:spcAft>
              <a:defRPr kumimoji="1" sz="2400" b="1">
                <a:solidFill>
                  <a:schemeClr val="tx1"/>
                </a:solidFill>
                <a:latin typeface="Arial" charset="0"/>
              </a:defRPr>
            </a:lvl8pPr>
            <a:lvl9pPr marL="3886200" indent="-228600" eaLnBrk="0" fontAlgn="base" hangingPunct="0">
              <a:spcBef>
                <a:spcPct val="0"/>
              </a:spcBef>
              <a:spcAft>
                <a:spcPct val="0"/>
              </a:spcAft>
              <a:defRPr kumimoji="1" sz="2400" b="1">
                <a:solidFill>
                  <a:schemeClr val="tx1"/>
                </a:solidFill>
                <a:latin typeface="Arial" charset="0"/>
              </a:defRPr>
            </a:lvl9pPr>
          </a:lstStyle>
          <a:p>
            <a:pPr algn="r" eaLnBrk="0" hangingPunct="0">
              <a:defRPr/>
            </a:pPr>
            <a:r>
              <a:rPr lang="en-US" sz="1000" b="0" dirty="0" smtClean="0">
                <a:latin typeface="Segoe UI" pitchFamily="34" charset="0"/>
                <a:cs typeface="Segoe UI" pitchFamily="34" charset="0"/>
              </a:rPr>
              <a:t>Restricted </a:t>
            </a:r>
            <a:endParaRPr lang="en-GB" sz="1000" b="0" dirty="0" smtClean="0">
              <a:latin typeface="Segoe UI" pitchFamily="34" charset="0"/>
              <a:cs typeface="Segoe UI" pitchFamily="34" charset="0"/>
            </a:endParaRPr>
          </a:p>
        </p:txBody>
      </p:sp>
      <p:sp>
        <p:nvSpPr>
          <p:cNvPr id="1077" name="Rectangle 53"/>
          <p:cNvSpPr>
            <a:spLocks noGrp="1" noChangeArrowheads="1"/>
          </p:cNvSpPr>
          <p:nvPr>
            <p:ph type="sldNum" sz="quarter" idx="4"/>
          </p:nvPr>
        </p:nvSpPr>
        <p:spPr bwMode="auto">
          <a:xfrm>
            <a:off x="8582025" y="6537325"/>
            <a:ext cx="5588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200" b="1">
                <a:solidFill>
                  <a:schemeClr val="bg1"/>
                </a:solidFill>
                <a:latin typeface="Segoe UI" pitchFamily="34" charset="0"/>
                <a:ea typeface="Segoe UI" pitchFamily="34" charset="0"/>
                <a:cs typeface="Segoe UI" pitchFamily="34" charset="0"/>
              </a:defRPr>
            </a:lvl1pPr>
          </a:lstStyle>
          <a:p>
            <a:pPr>
              <a:defRPr/>
            </a:pPr>
            <a:fld id="{9EFF5B98-047A-4C2F-A2A1-311FBF014AAC}" type="slidenum">
              <a:rPr lang="en-GB"/>
              <a:pPr>
                <a:defRPr/>
              </a:pPr>
              <a:t>‹#›</a:t>
            </a:fld>
            <a:endParaRPr lang="en-GB" dirty="0"/>
          </a:p>
        </p:txBody>
      </p:sp>
      <p:sp>
        <p:nvSpPr>
          <p:cNvPr id="7" name="Rectangle 2"/>
          <p:cNvSpPr>
            <a:spLocks noChangeArrowheads="1"/>
          </p:cNvSpPr>
          <p:nvPr/>
        </p:nvSpPr>
        <p:spPr bwMode="auto">
          <a:xfrm>
            <a:off x="0" y="0"/>
            <a:ext cx="9144000" cy="52388"/>
          </a:xfrm>
          <a:prstGeom prst="rect">
            <a:avLst/>
          </a:prstGeom>
          <a:solidFill>
            <a:srgbClr val="D2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b="1">
              <a:latin typeface="Arial" charset="0"/>
            </a:endParaRPr>
          </a:p>
        </p:txBody>
      </p:sp>
    </p:spTree>
    <p:extLst>
      <p:ext uri="{BB962C8B-B14F-4D97-AF65-F5344CB8AC3E}">
        <p14:creationId xmlns:p14="http://schemas.microsoft.com/office/powerpoint/2010/main" val="865305633"/>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6" r:id="rId4"/>
    <p:sldLayoutId id="2147483923" r:id="rId5"/>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kumimoji="1" sz="2400" baseline="0">
          <a:solidFill>
            <a:srgbClr val="A60000"/>
          </a:solidFill>
          <a:latin typeface="Segoe UI" pitchFamily="34" charset="0"/>
          <a:ea typeface="Segoe UI" pitchFamily="34" charset="0"/>
          <a:cs typeface="Segoe UI" pitchFamily="34" charset="0"/>
        </a:defRPr>
      </a:lvl1pPr>
      <a:lvl2pPr algn="l" rtl="0" eaLnBrk="0" fontAlgn="base" hangingPunct="0">
        <a:spcBef>
          <a:spcPct val="0"/>
        </a:spcBef>
        <a:spcAft>
          <a:spcPct val="0"/>
        </a:spcAft>
        <a:defRPr kumimoji="1" sz="2400">
          <a:solidFill>
            <a:srgbClr val="A60000"/>
          </a:solidFill>
          <a:latin typeface="Segoe UI" pitchFamily="34" charset="0"/>
          <a:cs typeface="Segoe UI" pitchFamily="34" charset="0"/>
        </a:defRPr>
      </a:lvl2pPr>
      <a:lvl3pPr algn="l" rtl="0" eaLnBrk="0" fontAlgn="base" hangingPunct="0">
        <a:spcBef>
          <a:spcPct val="0"/>
        </a:spcBef>
        <a:spcAft>
          <a:spcPct val="0"/>
        </a:spcAft>
        <a:defRPr kumimoji="1" sz="2400">
          <a:solidFill>
            <a:srgbClr val="A60000"/>
          </a:solidFill>
          <a:latin typeface="Segoe UI" pitchFamily="34" charset="0"/>
          <a:cs typeface="Segoe UI" pitchFamily="34" charset="0"/>
        </a:defRPr>
      </a:lvl3pPr>
      <a:lvl4pPr algn="l" rtl="0" eaLnBrk="0" fontAlgn="base" hangingPunct="0">
        <a:spcBef>
          <a:spcPct val="0"/>
        </a:spcBef>
        <a:spcAft>
          <a:spcPct val="0"/>
        </a:spcAft>
        <a:defRPr kumimoji="1" sz="2400">
          <a:solidFill>
            <a:srgbClr val="A60000"/>
          </a:solidFill>
          <a:latin typeface="Segoe UI" pitchFamily="34" charset="0"/>
          <a:cs typeface="Segoe UI" pitchFamily="34" charset="0"/>
        </a:defRPr>
      </a:lvl4pPr>
      <a:lvl5pPr algn="l" rtl="0" eaLnBrk="0" fontAlgn="base" hangingPunct="0">
        <a:spcBef>
          <a:spcPct val="0"/>
        </a:spcBef>
        <a:spcAft>
          <a:spcPct val="0"/>
        </a:spcAft>
        <a:defRPr kumimoji="1" sz="2400">
          <a:solidFill>
            <a:srgbClr val="A60000"/>
          </a:solidFill>
          <a:latin typeface="Segoe UI" pitchFamily="34" charset="0"/>
          <a:cs typeface="Segoe UI" pitchFamily="34" charset="0"/>
        </a:defRPr>
      </a:lvl5pPr>
      <a:lvl6pPr marL="457200" algn="l" rtl="0" eaLnBrk="0" fontAlgn="base" hangingPunct="0">
        <a:spcBef>
          <a:spcPct val="0"/>
        </a:spcBef>
        <a:spcAft>
          <a:spcPct val="0"/>
        </a:spcAft>
        <a:defRPr kumimoji="1" sz="2400" b="1">
          <a:solidFill>
            <a:srgbClr val="A60000"/>
          </a:solidFill>
          <a:latin typeface="Arial" charset="0"/>
        </a:defRPr>
      </a:lvl6pPr>
      <a:lvl7pPr marL="914400" algn="l" rtl="0" eaLnBrk="0" fontAlgn="base" hangingPunct="0">
        <a:spcBef>
          <a:spcPct val="0"/>
        </a:spcBef>
        <a:spcAft>
          <a:spcPct val="0"/>
        </a:spcAft>
        <a:defRPr kumimoji="1" sz="2400" b="1">
          <a:solidFill>
            <a:srgbClr val="A60000"/>
          </a:solidFill>
          <a:latin typeface="Arial" charset="0"/>
        </a:defRPr>
      </a:lvl7pPr>
      <a:lvl8pPr marL="1371600" algn="l" rtl="0" eaLnBrk="0" fontAlgn="base" hangingPunct="0">
        <a:spcBef>
          <a:spcPct val="0"/>
        </a:spcBef>
        <a:spcAft>
          <a:spcPct val="0"/>
        </a:spcAft>
        <a:defRPr kumimoji="1" sz="2400" b="1">
          <a:solidFill>
            <a:srgbClr val="A60000"/>
          </a:solidFill>
          <a:latin typeface="Arial" charset="0"/>
        </a:defRPr>
      </a:lvl8pPr>
      <a:lvl9pPr marL="1828800" algn="l" rtl="0" eaLnBrk="0" fontAlgn="base" hangingPunct="0">
        <a:spcBef>
          <a:spcPct val="0"/>
        </a:spcBef>
        <a:spcAft>
          <a:spcPct val="0"/>
        </a:spcAft>
        <a:defRPr kumimoji="1" sz="2400" b="1">
          <a:solidFill>
            <a:srgbClr val="A60000"/>
          </a:solidFill>
          <a:latin typeface="Arial" charset="0"/>
        </a:defRPr>
      </a:lvl9pPr>
    </p:titleStyle>
    <p:bodyStyle>
      <a:lvl1pPr marL="342900" indent="-342900" algn="l" rtl="0" eaLnBrk="0" fontAlgn="base" hangingPunct="0">
        <a:lnSpc>
          <a:spcPct val="110000"/>
        </a:lnSpc>
        <a:spcBef>
          <a:spcPct val="20000"/>
        </a:spcBef>
        <a:spcAft>
          <a:spcPct val="0"/>
        </a:spcAft>
        <a:buClr>
          <a:srgbClr val="A60000"/>
        </a:buClr>
        <a:buSzPct val="90000"/>
        <a:buFont typeface="Wingdings" pitchFamily="2" charset="2"/>
        <a:buChar char="l"/>
        <a:defRPr kumimoji="1" sz="2000">
          <a:solidFill>
            <a:schemeClr val="tx2"/>
          </a:solidFill>
          <a:latin typeface="Segoe UI" pitchFamily="34" charset="0"/>
          <a:ea typeface="Segoe UI" pitchFamily="34" charset="0"/>
          <a:cs typeface="Segoe UI" pitchFamily="34" charset="0"/>
        </a:defRPr>
      </a:lvl1pPr>
      <a:lvl2pPr marL="742950" indent="-285750" algn="l" rtl="0" eaLnBrk="0" fontAlgn="base" hangingPunct="0">
        <a:lnSpc>
          <a:spcPct val="110000"/>
        </a:lnSpc>
        <a:spcBef>
          <a:spcPct val="20000"/>
        </a:spcBef>
        <a:spcAft>
          <a:spcPct val="0"/>
        </a:spcAft>
        <a:buClr>
          <a:srgbClr val="A6A6A6"/>
        </a:buClr>
        <a:buFont typeface="Wingdings" pitchFamily="2" charset="2"/>
        <a:buChar char="§"/>
        <a:defRPr kumimoji="1" sz="2000">
          <a:solidFill>
            <a:schemeClr val="tx2"/>
          </a:solidFill>
          <a:latin typeface="Segoe UI" pitchFamily="34" charset="0"/>
          <a:ea typeface="Segoe UI" pitchFamily="34" charset="0"/>
          <a:cs typeface="Segoe UI" pitchFamily="34" charset="0"/>
        </a:defRPr>
      </a:lvl2pPr>
      <a:lvl3pPr marL="1143000" indent="-228600" algn="l" rtl="0" eaLnBrk="0" fontAlgn="base" hangingPunct="0">
        <a:spcBef>
          <a:spcPct val="20000"/>
        </a:spcBef>
        <a:spcAft>
          <a:spcPct val="0"/>
        </a:spcAft>
        <a:buFont typeface="Segoe UI" pitchFamily="34" charset="0"/>
        <a:buChar char="-"/>
        <a:defRPr kumimoji="1" sz="2000">
          <a:solidFill>
            <a:schemeClr val="tx2"/>
          </a:solidFill>
          <a:latin typeface="Segoe UI" pitchFamily="34" charset="0"/>
          <a:ea typeface="Segoe UI" pitchFamily="34" charset="0"/>
          <a:cs typeface="Segoe UI" pitchFamily="34" charset="0"/>
        </a:defRPr>
      </a:lvl3pPr>
      <a:lvl4pPr marL="1600200" indent="-228600" algn="l" rtl="0" eaLnBrk="0" fontAlgn="base" hangingPunct="0">
        <a:spcBef>
          <a:spcPct val="20000"/>
        </a:spcBef>
        <a:spcAft>
          <a:spcPct val="0"/>
        </a:spcAft>
        <a:buClr>
          <a:srgbClr val="A60000"/>
        </a:buClr>
        <a:buChar char="•"/>
        <a:defRPr kumimoji="1" sz="2000">
          <a:solidFill>
            <a:schemeClr val="tx2"/>
          </a:solidFill>
          <a:latin typeface="+mn-lt"/>
          <a:cs typeface="Segoe UI" pitchFamily="34" charset="0"/>
        </a:defRPr>
      </a:lvl4pPr>
      <a:lvl5pPr marL="2057400" indent="-228600" algn="l" rtl="0" eaLnBrk="0" fontAlgn="base" hangingPunct="0">
        <a:spcBef>
          <a:spcPct val="20000"/>
        </a:spcBef>
        <a:spcAft>
          <a:spcPct val="0"/>
        </a:spcAft>
        <a:buClr>
          <a:srgbClr val="A60000"/>
        </a:buClr>
        <a:buChar char="•"/>
        <a:defRPr kumimoji="1" sz="2000">
          <a:solidFill>
            <a:schemeClr val="tx2"/>
          </a:solidFill>
          <a:latin typeface="+mn-lt"/>
          <a:cs typeface="Segoe UI" pitchFamily="34" charset="0"/>
        </a:defRPr>
      </a:lvl5pPr>
      <a:lvl6pPr marL="2514600" indent="-228600" algn="l" rtl="0" eaLnBrk="0" fontAlgn="base" hangingPunct="0">
        <a:spcBef>
          <a:spcPct val="20000"/>
        </a:spcBef>
        <a:spcAft>
          <a:spcPct val="0"/>
        </a:spcAft>
        <a:buClr>
          <a:srgbClr val="A60000"/>
        </a:buClr>
        <a:buChar char="•"/>
        <a:defRPr kumimoji="1" sz="2000">
          <a:solidFill>
            <a:schemeClr val="tx2"/>
          </a:solidFill>
          <a:latin typeface="+mn-lt"/>
        </a:defRPr>
      </a:lvl6pPr>
      <a:lvl7pPr marL="2971800" indent="-228600" algn="l" rtl="0" eaLnBrk="0" fontAlgn="base" hangingPunct="0">
        <a:spcBef>
          <a:spcPct val="20000"/>
        </a:spcBef>
        <a:spcAft>
          <a:spcPct val="0"/>
        </a:spcAft>
        <a:buClr>
          <a:srgbClr val="A60000"/>
        </a:buClr>
        <a:buChar char="•"/>
        <a:defRPr kumimoji="1" sz="2000">
          <a:solidFill>
            <a:schemeClr val="tx2"/>
          </a:solidFill>
          <a:latin typeface="+mn-lt"/>
        </a:defRPr>
      </a:lvl7pPr>
      <a:lvl8pPr marL="3429000" indent="-228600" algn="l" rtl="0" eaLnBrk="0" fontAlgn="base" hangingPunct="0">
        <a:spcBef>
          <a:spcPct val="20000"/>
        </a:spcBef>
        <a:spcAft>
          <a:spcPct val="0"/>
        </a:spcAft>
        <a:buClr>
          <a:srgbClr val="A60000"/>
        </a:buClr>
        <a:buChar char="•"/>
        <a:defRPr kumimoji="1" sz="2000">
          <a:solidFill>
            <a:schemeClr val="tx2"/>
          </a:solidFill>
          <a:latin typeface="+mn-lt"/>
        </a:defRPr>
      </a:lvl8pPr>
      <a:lvl9pPr marL="3886200" indent="-228600" algn="l" rtl="0" eaLnBrk="0" fontAlgn="base" hangingPunct="0">
        <a:spcBef>
          <a:spcPct val="20000"/>
        </a:spcBef>
        <a:spcAft>
          <a:spcPct val="0"/>
        </a:spcAft>
        <a:buClr>
          <a:srgbClr val="A60000"/>
        </a:buClr>
        <a:buChar char="•"/>
        <a:defRPr kumimoji="1"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p:txBody>
          <a:bodyPr/>
          <a:lstStyle/>
          <a:p>
            <a:r>
              <a:rPr lang="en-GB" sz="2800" dirty="0" smtClean="0"/>
              <a:t>Corporate Governance in a Group Context </a:t>
            </a:r>
          </a:p>
        </p:txBody>
      </p:sp>
      <p:sp>
        <p:nvSpPr>
          <p:cNvPr id="3075" name="Rectangle 3"/>
          <p:cNvSpPr>
            <a:spLocks noGrp="1" noChangeArrowheads="1"/>
          </p:cNvSpPr>
          <p:nvPr>
            <p:ph type="subTitle" sz="quarter" idx="1"/>
          </p:nvPr>
        </p:nvSpPr>
        <p:spPr/>
        <p:txBody>
          <a:bodyPr/>
          <a:lstStyle/>
          <a:p>
            <a:pPr>
              <a:lnSpc>
                <a:spcPct val="90000"/>
              </a:lnSpc>
            </a:pPr>
            <a:endParaRPr lang="en-GB" sz="2000" dirty="0" smtClean="0"/>
          </a:p>
          <a:p>
            <a:pPr>
              <a:lnSpc>
                <a:spcPct val="90000"/>
              </a:lnSpc>
            </a:pPr>
            <a:r>
              <a:rPr lang="en-GB" sz="2000" dirty="0" smtClean="0"/>
              <a:t>Regional Seminar on Supervision of Insurance Groups</a:t>
            </a:r>
          </a:p>
          <a:p>
            <a:pPr>
              <a:lnSpc>
                <a:spcPct val="90000"/>
              </a:lnSpc>
            </a:pPr>
            <a:endParaRPr lang="en-GB" sz="1800" dirty="0" smtClean="0"/>
          </a:p>
          <a:p>
            <a:pPr>
              <a:lnSpc>
                <a:spcPct val="90000"/>
              </a:lnSpc>
            </a:pPr>
            <a:r>
              <a:rPr lang="en-GB" sz="1600" dirty="0" smtClean="0"/>
              <a:t>Santiago, Chile, 19-21 November 2013</a:t>
            </a:r>
          </a:p>
          <a:p>
            <a:pPr>
              <a:lnSpc>
                <a:spcPct val="90000"/>
              </a:lnSpc>
            </a:pPr>
            <a:endParaRPr lang="en-GB" sz="1800" dirty="0" smtClean="0"/>
          </a:p>
          <a:p>
            <a:pPr>
              <a:lnSpc>
                <a:spcPct val="90000"/>
              </a:lnSpc>
            </a:pPr>
            <a:r>
              <a:rPr lang="en-GB" sz="1400" dirty="0" smtClean="0"/>
              <a:t>Gunilla </a:t>
            </a:r>
            <a:r>
              <a:rPr lang="en-GB" sz="1400" dirty="0" err="1" smtClean="0"/>
              <a:t>Löfvendahl</a:t>
            </a:r>
            <a:r>
              <a:rPr lang="en-GB" sz="1400" dirty="0" smtClean="0">
                <a:cs typeface="Arial" charset="0"/>
              </a:rPr>
              <a:t> </a:t>
            </a:r>
            <a:br>
              <a:rPr lang="en-GB" sz="1400" dirty="0" smtClean="0">
                <a:cs typeface="Arial" charset="0"/>
              </a:rPr>
            </a:br>
            <a:r>
              <a:rPr lang="en-GB" sz="1400" dirty="0" smtClean="0">
                <a:cs typeface="Arial" charset="0"/>
              </a:rPr>
              <a:t>Senior Financial Sector Specialist </a:t>
            </a:r>
            <a:endParaRPr lang="de-CH" sz="1400" dirty="0" smtClean="0">
              <a:cs typeface="Arial" charset="0"/>
            </a:endParaRPr>
          </a:p>
        </p:txBody>
      </p:sp>
    </p:spTree>
    <p:extLst>
      <p:ext uri="{BB962C8B-B14F-4D97-AF65-F5344CB8AC3E}">
        <p14:creationId xmlns:p14="http://schemas.microsoft.com/office/powerpoint/2010/main" val="150787747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10</a:t>
            </a:fld>
            <a:endParaRPr lang="en-GB" dirty="0"/>
          </a:p>
        </p:txBody>
      </p:sp>
      <p:sp>
        <p:nvSpPr>
          <p:cNvPr id="3" name="Title 2"/>
          <p:cNvSpPr>
            <a:spLocks noGrp="1"/>
          </p:cNvSpPr>
          <p:nvPr>
            <p:ph type="title"/>
          </p:nvPr>
        </p:nvSpPr>
        <p:spPr/>
        <p:txBody>
          <a:bodyPr/>
          <a:lstStyle/>
          <a:p>
            <a:r>
              <a:rPr lang="en-GB" dirty="0" smtClean="0"/>
              <a:t>Structure and governance of the board</a:t>
            </a:r>
            <a:endParaRPr lang="en-GB" dirty="0"/>
          </a:p>
        </p:txBody>
      </p:sp>
      <p:sp>
        <p:nvSpPr>
          <p:cNvPr id="4" name="Text Placeholder 3"/>
          <p:cNvSpPr>
            <a:spLocks noGrp="1"/>
          </p:cNvSpPr>
          <p:nvPr>
            <p:ph type="body" sz="quarter" idx="11"/>
          </p:nvPr>
        </p:nvSpPr>
        <p:spPr>
          <a:xfrm>
            <a:off x="1043608" y="1628800"/>
            <a:ext cx="7488832" cy="4536504"/>
          </a:xfrm>
        </p:spPr>
        <p:txBody>
          <a:bodyPr/>
          <a:lstStyle/>
          <a:p>
            <a:r>
              <a:rPr lang="en-GB" sz="1800" dirty="0"/>
              <a:t>Appropriate number and mix of individuals to ensure an overall adequate level of knowledge and </a:t>
            </a:r>
            <a:r>
              <a:rPr lang="en-GB" sz="1800" dirty="0" smtClean="0"/>
              <a:t>skills that is commensurate to nature scale and complexity</a:t>
            </a:r>
          </a:p>
          <a:p>
            <a:r>
              <a:rPr lang="en-GB" sz="1800" dirty="0"/>
              <a:t>Avoid conflicts of interest (sufficient number of non-executives)</a:t>
            </a:r>
            <a:endParaRPr lang="en-GB" sz="1800" dirty="0" smtClean="0"/>
          </a:p>
          <a:p>
            <a:r>
              <a:rPr lang="en-GB" sz="1800" dirty="0"/>
              <a:t>Power and structure to </a:t>
            </a:r>
            <a:r>
              <a:rPr lang="en-GB" sz="1800" i="1" dirty="0"/>
              <a:t>question</a:t>
            </a:r>
            <a:r>
              <a:rPr lang="en-GB" sz="1800" dirty="0"/>
              <a:t> management (information, size, frequency, standing, evaluation </a:t>
            </a:r>
            <a:r>
              <a:rPr lang="en-GB" sz="1800" dirty="0" err="1" smtClean="0"/>
              <a:t>etc</a:t>
            </a:r>
            <a:r>
              <a:rPr lang="en-GB" sz="1800" dirty="0" smtClean="0"/>
              <a:t>)</a:t>
            </a:r>
          </a:p>
          <a:p>
            <a:r>
              <a:rPr lang="en-GB" sz="1800" dirty="0" smtClean="0"/>
              <a:t>Appropriate internal practices to support the work of the board to promote efficient and independent judgement and decision-making</a:t>
            </a:r>
          </a:p>
          <a:p>
            <a:r>
              <a:rPr lang="en-GB" sz="1800" dirty="0" smtClean="0"/>
              <a:t>Adequate powers and resources to discharge its duties</a:t>
            </a:r>
            <a:r>
              <a:rPr lang="de-CH" sz="1800" dirty="0" smtClean="0"/>
              <a:t> </a:t>
            </a:r>
            <a:endParaRPr lang="en-GB" sz="1800" dirty="0" smtClean="0"/>
          </a:p>
          <a:p>
            <a:r>
              <a:rPr lang="en-GB" sz="1800" dirty="0" smtClean="0"/>
              <a:t>Robust </a:t>
            </a:r>
            <a:r>
              <a:rPr lang="en-GB" sz="1800" dirty="0"/>
              <a:t>enough to deal with crisis situations  </a:t>
            </a:r>
          </a:p>
          <a:p>
            <a:r>
              <a:rPr lang="en-GB" sz="1800" dirty="0"/>
              <a:t>Meet regularly with senior management and internal audit</a:t>
            </a:r>
          </a:p>
          <a:p>
            <a:r>
              <a:rPr lang="en-GB" sz="1800" dirty="0"/>
              <a:t>Assess own performance and take corrective actions</a:t>
            </a:r>
          </a:p>
          <a:p>
            <a:endParaRPr lang="en-GB" dirty="0"/>
          </a:p>
          <a:p>
            <a:endParaRPr lang="en-GB" dirty="0"/>
          </a:p>
        </p:txBody>
      </p:sp>
    </p:spTree>
    <p:extLst>
      <p:ext uri="{BB962C8B-B14F-4D97-AF65-F5344CB8AC3E}">
        <p14:creationId xmlns:p14="http://schemas.microsoft.com/office/powerpoint/2010/main" val="387801224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lvl1pPr>
              <a:defRPr kumimoji="1" sz="2000">
                <a:solidFill>
                  <a:schemeClr val="tx1"/>
                </a:solidFill>
                <a:latin typeface="Arial" charset="0"/>
              </a:defRPr>
            </a:lvl1pPr>
            <a:lvl2pPr marL="742950" indent="-285750">
              <a:defRPr kumimoji="1" sz="2000">
                <a:solidFill>
                  <a:schemeClr val="tx1"/>
                </a:solidFill>
                <a:latin typeface="Arial" charset="0"/>
              </a:defRPr>
            </a:lvl2pPr>
            <a:lvl3pPr marL="1143000" indent="-228600">
              <a:defRPr kumimoji="1" sz="2000">
                <a:solidFill>
                  <a:schemeClr val="tx1"/>
                </a:solidFill>
                <a:latin typeface="Arial" charset="0"/>
              </a:defRPr>
            </a:lvl3pPr>
            <a:lvl4pPr marL="1600200" indent="-228600">
              <a:defRPr kumimoji="1" sz="2000">
                <a:solidFill>
                  <a:schemeClr val="tx1"/>
                </a:solidFill>
                <a:latin typeface="Arial" charset="0"/>
              </a:defRPr>
            </a:lvl4pPr>
            <a:lvl5pPr marL="2057400" indent="-228600">
              <a:defRPr kumimoji="1" sz="2000">
                <a:solidFill>
                  <a:schemeClr val="tx1"/>
                </a:solidFill>
                <a:latin typeface="Arial" charset="0"/>
              </a:defRPr>
            </a:lvl5pPr>
            <a:lvl6pPr marL="2514600" indent="-228600" eaLnBrk="0" fontAlgn="base" hangingPunct="0">
              <a:spcBef>
                <a:spcPct val="0"/>
              </a:spcBef>
              <a:spcAft>
                <a:spcPct val="0"/>
              </a:spcAft>
              <a:defRPr kumimoji="1" sz="2000">
                <a:solidFill>
                  <a:schemeClr val="tx1"/>
                </a:solidFill>
                <a:latin typeface="Arial" charset="0"/>
              </a:defRPr>
            </a:lvl6pPr>
            <a:lvl7pPr marL="2971800" indent="-228600" eaLnBrk="0" fontAlgn="base" hangingPunct="0">
              <a:spcBef>
                <a:spcPct val="0"/>
              </a:spcBef>
              <a:spcAft>
                <a:spcPct val="0"/>
              </a:spcAft>
              <a:defRPr kumimoji="1" sz="2000">
                <a:solidFill>
                  <a:schemeClr val="tx1"/>
                </a:solidFill>
                <a:latin typeface="Arial" charset="0"/>
              </a:defRPr>
            </a:lvl7pPr>
            <a:lvl8pPr marL="3429000" indent="-228600" eaLnBrk="0" fontAlgn="base" hangingPunct="0">
              <a:spcBef>
                <a:spcPct val="0"/>
              </a:spcBef>
              <a:spcAft>
                <a:spcPct val="0"/>
              </a:spcAft>
              <a:defRPr kumimoji="1" sz="2000">
                <a:solidFill>
                  <a:schemeClr val="tx1"/>
                </a:solidFill>
                <a:latin typeface="Arial" charset="0"/>
              </a:defRPr>
            </a:lvl8pPr>
            <a:lvl9pPr marL="3886200" indent="-228600" eaLnBrk="0" fontAlgn="base" hangingPunct="0">
              <a:spcBef>
                <a:spcPct val="0"/>
              </a:spcBef>
              <a:spcAft>
                <a:spcPct val="0"/>
              </a:spcAft>
              <a:defRPr kumimoji="1" sz="2000">
                <a:solidFill>
                  <a:schemeClr val="tx1"/>
                </a:solidFill>
                <a:latin typeface="Arial" charset="0"/>
              </a:defRPr>
            </a:lvl9pPr>
          </a:lstStyle>
          <a:p>
            <a:fld id="{0CC340BE-FA4E-4CBB-AAEF-11CDA492E318}" type="slidenum">
              <a:rPr lang="en-US" sz="1200" smtClean="0"/>
              <a:pPr/>
              <a:t>11</a:t>
            </a:fld>
            <a:endParaRPr lang="en-US" sz="1200" smtClean="0"/>
          </a:p>
        </p:txBody>
      </p:sp>
      <p:sp>
        <p:nvSpPr>
          <p:cNvPr id="13315" name="Rectangle 2"/>
          <p:cNvSpPr>
            <a:spLocks noGrp="1" noChangeArrowheads="1"/>
          </p:cNvSpPr>
          <p:nvPr>
            <p:ph type="title"/>
          </p:nvPr>
        </p:nvSpPr>
        <p:spPr/>
        <p:txBody>
          <a:bodyPr/>
          <a:lstStyle/>
          <a:p>
            <a:r>
              <a:rPr lang="en-GB" dirty="0" smtClean="0"/>
              <a:t>How to further improve board practices?</a:t>
            </a:r>
          </a:p>
        </p:txBody>
      </p:sp>
      <p:sp>
        <p:nvSpPr>
          <p:cNvPr id="13316" name="Rectangle 3"/>
          <p:cNvSpPr>
            <a:spLocks noGrp="1" noChangeArrowheads="1"/>
          </p:cNvSpPr>
          <p:nvPr>
            <p:ph type="body" sz="quarter" idx="11"/>
          </p:nvPr>
        </p:nvSpPr>
        <p:spPr/>
        <p:txBody>
          <a:bodyPr/>
          <a:lstStyle/>
          <a:p>
            <a:pPr>
              <a:lnSpc>
                <a:spcPct val="100000"/>
              </a:lnSpc>
            </a:pPr>
            <a:r>
              <a:rPr lang="en-US" dirty="0" smtClean="0"/>
              <a:t>Any ideas?</a:t>
            </a:r>
          </a:p>
        </p:txBody>
      </p:sp>
    </p:spTree>
    <p:extLst>
      <p:ext uri="{BB962C8B-B14F-4D97-AF65-F5344CB8AC3E}">
        <p14:creationId xmlns:p14="http://schemas.microsoft.com/office/powerpoint/2010/main" val="377745713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p:spPr>
        <p:txBody>
          <a:bodyPr/>
          <a:lstStyle>
            <a:lvl1pPr>
              <a:defRPr kumimoji="1" sz="2000">
                <a:solidFill>
                  <a:schemeClr val="tx1"/>
                </a:solidFill>
                <a:latin typeface="Arial" charset="0"/>
              </a:defRPr>
            </a:lvl1pPr>
            <a:lvl2pPr marL="742950" indent="-285750">
              <a:defRPr kumimoji="1" sz="2000">
                <a:solidFill>
                  <a:schemeClr val="tx1"/>
                </a:solidFill>
                <a:latin typeface="Arial" charset="0"/>
              </a:defRPr>
            </a:lvl2pPr>
            <a:lvl3pPr marL="1143000" indent="-228600">
              <a:defRPr kumimoji="1" sz="2000">
                <a:solidFill>
                  <a:schemeClr val="tx1"/>
                </a:solidFill>
                <a:latin typeface="Arial" charset="0"/>
              </a:defRPr>
            </a:lvl3pPr>
            <a:lvl4pPr marL="1600200" indent="-228600">
              <a:defRPr kumimoji="1" sz="2000">
                <a:solidFill>
                  <a:schemeClr val="tx1"/>
                </a:solidFill>
                <a:latin typeface="Arial" charset="0"/>
              </a:defRPr>
            </a:lvl4pPr>
            <a:lvl5pPr marL="2057400" indent="-228600">
              <a:defRPr kumimoji="1" sz="2000">
                <a:solidFill>
                  <a:schemeClr val="tx1"/>
                </a:solidFill>
                <a:latin typeface="Arial" charset="0"/>
              </a:defRPr>
            </a:lvl5pPr>
            <a:lvl6pPr marL="2514600" indent="-228600" eaLnBrk="0" fontAlgn="base" hangingPunct="0">
              <a:spcBef>
                <a:spcPct val="0"/>
              </a:spcBef>
              <a:spcAft>
                <a:spcPct val="0"/>
              </a:spcAft>
              <a:defRPr kumimoji="1" sz="2000">
                <a:solidFill>
                  <a:schemeClr val="tx1"/>
                </a:solidFill>
                <a:latin typeface="Arial" charset="0"/>
              </a:defRPr>
            </a:lvl6pPr>
            <a:lvl7pPr marL="2971800" indent="-228600" eaLnBrk="0" fontAlgn="base" hangingPunct="0">
              <a:spcBef>
                <a:spcPct val="0"/>
              </a:spcBef>
              <a:spcAft>
                <a:spcPct val="0"/>
              </a:spcAft>
              <a:defRPr kumimoji="1" sz="2000">
                <a:solidFill>
                  <a:schemeClr val="tx1"/>
                </a:solidFill>
                <a:latin typeface="Arial" charset="0"/>
              </a:defRPr>
            </a:lvl7pPr>
            <a:lvl8pPr marL="3429000" indent="-228600" eaLnBrk="0" fontAlgn="base" hangingPunct="0">
              <a:spcBef>
                <a:spcPct val="0"/>
              </a:spcBef>
              <a:spcAft>
                <a:spcPct val="0"/>
              </a:spcAft>
              <a:defRPr kumimoji="1" sz="2000">
                <a:solidFill>
                  <a:schemeClr val="tx1"/>
                </a:solidFill>
                <a:latin typeface="Arial" charset="0"/>
              </a:defRPr>
            </a:lvl8pPr>
            <a:lvl9pPr marL="3886200" indent="-228600" eaLnBrk="0" fontAlgn="base" hangingPunct="0">
              <a:spcBef>
                <a:spcPct val="0"/>
              </a:spcBef>
              <a:spcAft>
                <a:spcPct val="0"/>
              </a:spcAft>
              <a:defRPr kumimoji="1" sz="2000">
                <a:solidFill>
                  <a:schemeClr val="tx1"/>
                </a:solidFill>
                <a:latin typeface="Arial" charset="0"/>
              </a:defRPr>
            </a:lvl9pPr>
          </a:lstStyle>
          <a:p>
            <a:fld id="{D2F16745-6414-4572-8448-5C57D1C29BCF}" type="slidenum">
              <a:rPr lang="en-US" sz="1200" smtClean="0"/>
              <a:pPr/>
              <a:t>12</a:t>
            </a:fld>
            <a:endParaRPr lang="en-US" sz="1200" smtClean="0"/>
          </a:p>
        </p:txBody>
      </p:sp>
      <p:sp>
        <p:nvSpPr>
          <p:cNvPr id="14339" name="Rectangle 2"/>
          <p:cNvSpPr>
            <a:spLocks noGrp="1" noChangeArrowheads="1"/>
          </p:cNvSpPr>
          <p:nvPr>
            <p:ph type="title"/>
          </p:nvPr>
        </p:nvSpPr>
        <p:spPr>
          <a:extLst>
            <a:ext uri="{91240B29-F687-4F45-9708-019B960494DF}">
              <a14:hiddenLine xmlns:a14="http://schemas.microsoft.com/office/drawing/2010/main" w="9525">
                <a:solidFill>
                  <a:schemeClr val="accent1"/>
                </a:solidFill>
                <a:miter lim="800000"/>
                <a:headEnd/>
                <a:tailEnd/>
              </a14:hiddenLine>
            </a:ext>
          </a:extLst>
        </p:spPr>
        <p:txBody>
          <a:bodyPr/>
          <a:lstStyle/>
          <a:p>
            <a:r>
              <a:rPr lang="en-GB" dirty="0" smtClean="0"/>
              <a:t>Quality and duties of senior management</a:t>
            </a:r>
          </a:p>
        </p:txBody>
      </p:sp>
      <p:sp>
        <p:nvSpPr>
          <p:cNvPr id="14340" name="Rectangle 3"/>
          <p:cNvSpPr>
            <a:spLocks noGrp="1" noChangeArrowheads="1"/>
          </p:cNvSpPr>
          <p:nvPr>
            <p:ph type="body" sz="quarter" idx="11"/>
          </p:nvPr>
        </p:nvSpPr>
        <p:spPr>
          <a:xfrm>
            <a:off x="1043608" y="1628800"/>
            <a:ext cx="7488832" cy="4536504"/>
          </a:xfrm>
        </p:spPr>
        <p:txBody>
          <a:bodyPr/>
          <a:lstStyle/>
          <a:p>
            <a:pPr>
              <a:buFont typeface="Wingdings" pitchFamily="2" charset="2"/>
              <a:buNone/>
            </a:pPr>
            <a:endParaRPr lang="en-US" sz="100" dirty="0" smtClean="0"/>
          </a:p>
          <a:p>
            <a:r>
              <a:rPr lang="en-GB" sz="1800" smtClean="0"/>
              <a:t>Carry </a:t>
            </a:r>
            <a:r>
              <a:rPr lang="en-GB" sz="1800" dirty="0" smtClean="0"/>
              <a:t>out day-to-day operations in line with strategies, policies and procedures - necessary </a:t>
            </a:r>
            <a:r>
              <a:rPr lang="en-GB" sz="1800" dirty="0"/>
              <a:t>knowledge and </a:t>
            </a:r>
            <a:r>
              <a:rPr lang="en-GB" sz="1800" dirty="0" smtClean="0"/>
              <a:t>experience</a:t>
            </a:r>
          </a:p>
          <a:p>
            <a:r>
              <a:rPr lang="en-GB" sz="1800" dirty="0" smtClean="0"/>
              <a:t>Oversight duties consistent with board policy - exercise </a:t>
            </a:r>
            <a:r>
              <a:rPr lang="en-GB" sz="1800" dirty="0"/>
              <a:t>control over key </a:t>
            </a:r>
            <a:r>
              <a:rPr lang="en-GB" sz="1800" dirty="0" smtClean="0"/>
              <a:t>employees</a:t>
            </a:r>
          </a:p>
          <a:p>
            <a:r>
              <a:rPr lang="en-GB" sz="1800" dirty="0" smtClean="0"/>
              <a:t>Involved in key decisions (should be made by more than one person)</a:t>
            </a:r>
          </a:p>
          <a:p>
            <a:r>
              <a:rPr lang="en-GB" sz="1800" dirty="0" smtClean="0"/>
              <a:t>Not too involved in business-line decisions -policy defining the limits and responsibilities</a:t>
            </a:r>
          </a:p>
          <a:p>
            <a:r>
              <a:rPr lang="en-GB" sz="1800" dirty="0" smtClean="0"/>
              <a:t>Promote </a:t>
            </a:r>
            <a:r>
              <a:rPr lang="en-GB" sz="1800" dirty="0"/>
              <a:t>culture of sound risk management, compliance and fair treatment of </a:t>
            </a:r>
            <a:r>
              <a:rPr lang="en-GB" sz="1800" dirty="0" smtClean="0"/>
              <a:t>customers</a:t>
            </a:r>
          </a:p>
          <a:p>
            <a:r>
              <a:rPr lang="en-GB" sz="1800" dirty="0" smtClean="0"/>
              <a:t>Provide timely and relevant information</a:t>
            </a:r>
          </a:p>
          <a:p>
            <a:pPr lvl="1"/>
            <a:r>
              <a:rPr lang="en-GB" sz="1800" dirty="0" smtClean="0"/>
              <a:t>Board</a:t>
            </a:r>
          </a:p>
          <a:p>
            <a:pPr lvl="1"/>
            <a:r>
              <a:rPr lang="en-GB" sz="1800" dirty="0" smtClean="0"/>
              <a:t>Supervisor</a:t>
            </a:r>
          </a:p>
          <a:p>
            <a:pPr lvl="1"/>
            <a:r>
              <a:rPr lang="en-GB" sz="1800" dirty="0" smtClean="0"/>
              <a:t>Relevant stakeholders</a:t>
            </a:r>
          </a:p>
          <a:p>
            <a:endParaRPr lang="en-GB" sz="1800" dirty="0" smtClean="0"/>
          </a:p>
          <a:p>
            <a:endParaRPr lang="en-GB" sz="1800" dirty="0" smtClean="0"/>
          </a:p>
          <a:p>
            <a:endParaRPr lang="en-GB" sz="1800" dirty="0" smtClean="0"/>
          </a:p>
        </p:txBody>
      </p:sp>
    </p:spTree>
    <p:extLst>
      <p:ext uri="{BB962C8B-B14F-4D97-AF65-F5344CB8AC3E}">
        <p14:creationId xmlns:p14="http://schemas.microsoft.com/office/powerpoint/2010/main" val="425621377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lvl1pPr>
              <a:defRPr kumimoji="1" sz="2000">
                <a:solidFill>
                  <a:schemeClr val="tx1"/>
                </a:solidFill>
                <a:latin typeface="Arial" charset="0"/>
              </a:defRPr>
            </a:lvl1pPr>
            <a:lvl2pPr marL="742950" indent="-285750">
              <a:defRPr kumimoji="1" sz="2000">
                <a:solidFill>
                  <a:schemeClr val="tx1"/>
                </a:solidFill>
                <a:latin typeface="Arial" charset="0"/>
              </a:defRPr>
            </a:lvl2pPr>
            <a:lvl3pPr marL="1143000" indent="-228600">
              <a:defRPr kumimoji="1" sz="2000">
                <a:solidFill>
                  <a:schemeClr val="tx1"/>
                </a:solidFill>
                <a:latin typeface="Arial" charset="0"/>
              </a:defRPr>
            </a:lvl3pPr>
            <a:lvl4pPr marL="1600200" indent="-228600">
              <a:defRPr kumimoji="1" sz="2000">
                <a:solidFill>
                  <a:schemeClr val="tx1"/>
                </a:solidFill>
                <a:latin typeface="Arial" charset="0"/>
              </a:defRPr>
            </a:lvl4pPr>
            <a:lvl5pPr marL="2057400" indent="-228600">
              <a:defRPr kumimoji="1" sz="2000">
                <a:solidFill>
                  <a:schemeClr val="tx1"/>
                </a:solidFill>
                <a:latin typeface="Arial" charset="0"/>
              </a:defRPr>
            </a:lvl5pPr>
            <a:lvl6pPr marL="2514600" indent="-228600" eaLnBrk="0" fontAlgn="base" hangingPunct="0">
              <a:spcBef>
                <a:spcPct val="0"/>
              </a:spcBef>
              <a:spcAft>
                <a:spcPct val="0"/>
              </a:spcAft>
              <a:defRPr kumimoji="1" sz="2000">
                <a:solidFill>
                  <a:schemeClr val="tx1"/>
                </a:solidFill>
                <a:latin typeface="Arial" charset="0"/>
              </a:defRPr>
            </a:lvl6pPr>
            <a:lvl7pPr marL="2971800" indent="-228600" eaLnBrk="0" fontAlgn="base" hangingPunct="0">
              <a:spcBef>
                <a:spcPct val="0"/>
              </a:spcBef>
              <a:spcAft>
                <a:spcPct val="0"/>
              </a:spcAft>
              <a:defRPr kumimoji="1" sz="2000">
                <a:solidFill>
                  <a:schemeClr val="tx1"/>
                </a:solidFill>
                <a:latin typeface="Arial" charset="0"/>
              </a:defRPr>
            </a:lvl7pPr>
            <a:lvl8pPr marL="3429000" indent="-228600" eaLnBrk="0" fontAlgn="base" hangingPunct="0">
              <a:spcBef>
                <a:spcPct val="0"/>
              </a:spcBef>
              <a:spcAft>
                <a:spcPct val="0"/>
              </a:spcAft>
              <a:defRPr kumimoji="1" sz="2000">
                <a:solidFill>
                  <a:schemeClr val="tx1"/>
                </a:solidFill>
                <a:latin typeface="Arial" charset="0"/>
              </a:defRPr>
            </a:lvl8pPr>
            <a:lvl9pPr marL="3886200" indent="-228600" eaLnBrk="0" fontAlgn="base" hangingPunct="0">
              <a:spcBef>
                <a:spcPct val="0"/>
              </a:spcBef>
              <a:spcAft>
                <a:spcPct val="0"/>
              </a:spcAft>
              <a:defRPr kumimoji="1" sz="2000">
                <a:solidFill>
                  <a:schemeClr val="tx1"/>
                </a:solidFill>
                <a:latin typeface="Arial" charset="0"/>
              </a:defRPr>
            </a:lvl9pPr>
          </a:lstStyle>
          <a:p>
            <a:fld id="{80CCDB5E-4308-4992-8523-0EC6D81EFDFF}" type="slidenum">
              <a:rPr lang="en-US" sz="1200" smtClean="0"/>
              <a:pPr/>
              <a:t>13</a:t>
            </a:fld>
            <a:endParaRPr lang="en-US" sz="1200" smtClean="0"/>
          </a:p>
        </p:txBody>
      </p:sp>
      <p:sp>
        <p:nvSpPr>
          <p:cNvPr id="15363" name="Rectangle 2"/>
          <p:cNvSpPr>
            <a:spLocks noGrp="1" noChangeArrowheads="1"/>
          </p:cNvSpPr>
          <p:nvPr>
            <p:ph type="title"/>
          </p:nvPr>
        </p:nvSpPr>
        <p:spPr>
          <a:extLst>
            <a:ext uri="{909E8E84-426E-40DD-AFC4-6F175D3DCCD1}">
              <a14:hiddenFill xmlns:a14="http://schemas.microsoft.com/office/drawing/2010/main">
                <a:solidFill>
                  <a:srgbClr val="B2B2B2"/>
                </a:solidFill>
              </a14:hiddenFill>
            </a:ext>
          </a:extLst>
        </p:spPr>
        <p:txBody>
          <a:bodyPr/>
          <a:lstStyle/>
          <a:p>
            <a:r>
              <a:rPr lang="en-GB" dirty="0" smtClean="0"/>
              <a:t>Transparent and manageable structures</a:t>
            </a:r>
          </a:p>
        </p:txBody>
      </p:sp>
      <p:sp>
        <p:nvSpPr>
          <p:cNvPr id="15364" name="Rectangle 3"/>
          <p:cNvSpPr>
            <a:spLocks noGrp="1" noChangeArrowheads="1"/>
          </p:cNvSpPr>
          <p:nvPr>
            <p:ph type="body" sz="quarter" idx="11"/>
          </p:nvPr>
        </p:nvSpPr>
        <p:spPr/>
        <p:txBody>
          <a:bodyPr/>
          <a:lstStyle/>
          <a:p>
            <a:r>
              <a:rPr lang="en-GB" dirty="0" smtClean="0"/>
              <a:t>Board and senior management should know and understand the operational structure of the company/group, including SPVs and other special arrangements</a:t>
            </a:r>
          </a:p>
          <a:p>
            <a:r>
              <a:rPr lang="en-GB" dirty="0" smtClean="0"/>
              <a:t>Also when operating in other </a:t>
            </a:r>
            <a:r>
              <a:rPr lang="en-GB" dirty="0"/>
              <a:t>jurisdictions - </a:t>
            </a:r>
            <a:r>
              <a:rPr lang="en-GB" dirty="0" smtClean="0"/>
              <a:t>ensure </a:t>
            </a:r>
            <a:r>
              <a:rPr lang="en-GB" dirty="0"/>
              <a:t>that risks are assessed and managed appropriately and that local rules are </a:t>
            </a:r>
            <a:r>
              <a:rPr lang="en-GB" dirty="0" smtClean="0"/>
              <a:t>followed</a:t>
            </a:r>
          </a:p>
          <a:p>
            <a:r>
              <a:rPr lang="en-GB" dirty="0" smtClean="0"/>
              <a:t>Too big to fail? To big to manage?</a:t>
            </a:r>
          </a:p>
          <a:p>
            <a:r>
              <a:rPr lang="en-GB" dirty="0" smtClean="0"/>
              <a:t>Supervisory tools: impose better structures or add requirements (capital add-ons, living wills/resolution</a:t>
            </a:r>
            <a:r>
              <a:rPr lang="en-GB" i="1" dirty="0" smtClean="0"/>
              <a:t>)</a:t>
            </a:r>
            <a:endParaRPr lang="en-GB" dirty="0" smtClean="0"/>
          </a:p>
          <a:p>
            <a:endParaRPr lang="en-GB" dirty="0" smtClean="0"/>
          </a:p>
        </p:txBody>
      </p:sp>
    </p:spTree>
    <p:extLst>
      <p:ext uri="{BB962C8B-B14F-4D97-AF65-F5344CB8AC3E}">
        <p14:creationId xmlns:p14="http://schemas.microsoft.com/office/powerpoint/2010/main" val="92612118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p:spPr>
        <p:txBody>
          <a:bodyPr/>
          <a:lstStyle>
            <a:lvl1pPr>
              <a:defRPr kumimoji="1" sz="2000">
                <a:solidFill>
                  <a:schemeClr val="tx1"/>
                </a:solidFill>
                <a:latin typeface="Arial" charset="0"/>
              </a:defRPr>
            </a:lvl1pPr>
            <a:lvl2pPr marL="742950" indent="-285750">
              <a:defRPr kumimoji="1" sz="2000">
                <a:solidFill>
                  <a:schemeClr val="tx1"/>
                </a:solidFill>
                <a:latin typeface="Arial" charset="0"/>
              </a:defRPr>
            </a:lvl2pPr>
            <a:lvl3pPr marL="1143000" indent="-228600">
              <a:defRPr kumimoji="1" sz="2000">
                <a:solidFill>
                  <a:schemeClr val="tx1"/>
                </a:solidFill>
                <a:latin typeface="Arial" charset="0"/>
              </a:defRPr>
            </a:lvl3pPr>
            <a:lvl4pPr marL="1600200" indent="-228600">
              <a:defRPr kumimoji="1" sz="2000">
                <a:solidFill>
                  <a:schemeClr val="tx1"/>
                </a:solidFill>
                <a:latin typeface="Arial" charset="0"/>
              </a:defRPr>
            </a:lvl4pPr>
            <a:lvl5pPr marL="2057400" indent="-228600">
              <a:defRPr kumimoji="1" sz="2000">
                <a:solidFill>
                  <a:schemeClr val="tx1"/>
                </a:solidFill>
                <a:latin typeface="Arial" charset="0"/>
              </a:defRPr>
            </a:lvl5pPr>
            <a:lvl6pPr marL="2514600" indent="-228600" eaLnBrk="0" fontAlgn="base" hangingPunct="0">
              <a:spcBef>
                <a:spcPct val="0"/>
              </a:spcBef>
              <a:spcAft>
                <a:spcPct val="0"/>
              </a:spcAft>
              <a:defRPr kumimoji="1" sz="2000">
                <a:solidFill>
                  <a:schemeClr val="tx1"/>
                </a:solidFill>
                <a:latin typeface="Arial" charset="0"/>
              </a:defRPr>
            </a:lvl6pPr>
            <a:lvl7pPr marL="2971800" indent="-228600" eaLnBrk="0" fontAlgn="base" hangingPunct="0">
              <a:spcBef>
                <a:spcPct val="0"/>
              </a:spcBef>
              <a:spcAft>
                <a:spcPct val="0"/>
              </a:spcAft>
              <a:defRPr kumimoji="1" sz="2000">
                <a:solidFill>
                  <a:schemeClr val="tx1"/>
                </a:solidFill>
                <a:latin typeface="Arial" charset="0"/>
              </a:defRPr>
            </a:lvl7pPr>
            <a:lvl8pPr marL="3429000" indent="-228600" eaLnBrk="0" fontAlgn="base" hangingPunct="0">
              <a:spcBef>
                <a:spcPct val="0"/>
              </a:spcBef>
              <a:spcAft>
                <a:spcPct val="0"/>
              </a:spcAft>
              <a:defRPr kumimoji="1" sz="2000">
                <a:solidFill>
                  <a:schemeClr val="tx1"/>
                </a:solidFill>
                <a:latin typeface="Arial" charset="0"/>
              </a:defRPr>
            </a:lvl8pPr>
            <a:lvl9pPr marL="3886200" indent="-228600" eaLnBrk="0" fontAlgn="base" hangingPunct="0">
              <a:spcBef>
                <a:spcPct val="0"/>
              </a:spcBef>
              <a:spcAft>
                <a:spcPct val="0"/>
              </a:spcAft>
              <a:defRPr kumimoji="1" sz="2000">
                <a:solidFill>
                  <a:schemeClr val="tx1"/>
                </a:solidFill>
                <a:latin typeface="Arial" charset="0"/>
              </a:defRPr>
            </a:lvl9pPr>
          </a:lstStyle>
          <a:p>
            <a:fld id="{B5F067BA-F656-49A4-B31E-00B2A66DFA8D}" type="slidenum">
              <a:rPr lang="en-US" sz="1200" smtClean="0"/>
              <a:pPr/>
              <a:t>14</a:t>
            </a:fld>
            <a:endParaRPr lang="en-US" sz="1200" smtClean="0"/>
          </a:p>
        </p:txBody>
      </p:sp>
      <p:sp>
        <p:nvSpPr>
          <p:cNvPr id="20483" name="Rectangle 2"/>
          <p:cNvSpPr>
            <a:spLocks noGrp="1" noChangeArrowheads="1"/>
          </p:cNvSpPr>
          <p:nvPr>
            <p:ph type="title"/>
          </p:nvPr>
        </p:nvSpPr>
        <p:spPr>
          <a:extLst>
            <a:ext uri="{909E8E84-426E-40DD-AFC4-6F175D3DCCD1}">
              <a14:hiddenFill xmlns:a14="http://schemas.microsoft.com/office/drawing/2010/main">
                <a:solidFill>
                  <a:srgbClr val="A60000"/>
                </a:solidFill>
              </a14:hiddenFill>
            </a:ext>
            <a:ext uri="{91240B29-F687-4F45-9708-019B960494DF}">
              <a14:hiddenLine xmlns:a14="http://schemas.microsoft.com/office/drawing/2010/main" w="9525">
                <a:solidFill>
                  <a:srgbClr val="A60000"/>
                </a:solidFill>
                <a:miter lim="800000"/>
                <a:headEnd/>
                <a:tailEnd/>
              </a14:hiddenLine>
            </a:ext>
          </a:extLst>
        </p:spPr>
        <p:txBody>
          <a:bodyPr/>
          <a:lstStyle/>
          <a:p>
            <a:r>
              <a:rPr lang="en-GB" dirty="0" smtClean="0"/>
              <a:t>Proper compensation policy</a:t>
            </a:r>
          </a:p>
        </p:txBody>
      </p:sp>
      <p:sp>
        <p:nvSpPr>
          <p:cNvPr id="20484" name="Rectangle 3"/>
          <p:cNvSpPr>
            <a:spLocks noGrp="1" noChangeArrowheads="1"/>
          </p:cNvSpPr>
          <p:nvPr>
            <p:ph type="body" sz="quarter" idx="11"/>
          </p:nvPr>
        </p:nvSpPr>
        <p:spPr/>
        <p:txBody>
          <a:bodyPr/>
          <a:lstStyle/>
          <a:p>
            <a:pPr>
              <a:lnSpc>
                <a:spcPct val="100000"/>
              </a:lnSpc>
            </a:pPr>
            <a:endParaRPr lang="en-GB" sz="100" dirty="0" smtClean="0"/>
          </a:p>
          <a:p>
            <a:pPr>
              <a:lnSpc>
                <a:spcPct val="100000"/>
              </a:lnSpc>
            </a:pPr>
            <a:r>
              <a:rPr lang="en-GB" sz="1600" i="1" dirty="0" smtClean="0"/>
              <a:t>A system of incentives that rewards excessive risk taking is like paying smart people to do stupid things </a:t>
            </a:r>
          </a:p>
          <a:p>
            <a:pPr>
              <a:lnSpc>
                <a:spcPct val="100000"/>
              </a:lnSpc>
            </a:pPr>
            <a:r>
              <a:rPr lang="en-GB" sz="1600" dirty="0" smtClean="0"/>
              <a:t>Active board involvement in the design and operation of the compensation system – </a:t>
            </a:r>
            <a:r>
              <a:rPr lang="en-GB" sz="1600" i="1" dirty="0" smtClean="0"/>
              <a:t>arm’s-length</a:t>
            </a:r>
            <a:r>
              <a:rPr lang="en-GB" sz="1600" dirty="0" smtClean="0"/>
              <a:t> negotiations and decisions</a:t>
            </a:r>
          </a:p>
          <a:p>
            <a:pPr>
              <a:lnSpc>
                <a:spcPct val="100000"/>
              </a:lnSpc>
            </a:pPr>
            <a:r>
              <a:rPr lang="en-GB" sz="1600" dirty="0" smtClean="0"/>
              <a:t>Create the right incentives and being consistent with</a:t>
            </a:r>
          </a:p>
          <a:p>
            <a:pPr lvl="1">
              <a:lnSpc>
                <a:spcPct val="100000"/>
              </a:lnSpc>
            </a:pPr>
            <a:r>
              <a:rPr lang="en-GB" sz="1600" dirty="0" smtClean="0"/>
              <a:t>Ethical values</a:t>
            </a:r>
          </a:p>
          <a:p>
            <a:pPr lvl="1">
              <a:lnSpc>
                <a:spcPct val="100000"/>
              </a:lnSpc>
            </a:pPr>
            <a:r>
              <a:rPr lang="en-GB" sz="1600" dirty="0" smtClean="0"/>
              <a:t>Long-term objectives and strategy of the company (two-sided and only once the performance has been realised)</a:t>
            </a:r>
          </a:p>
          <a:p>
            <a:pPr lvl="1">
              <a:lnSpc>
                <a:spcPct val="100000"/>
              </a:lnSpc>
            </a:pPr>
            <a:r>
              <a:rPr lang="en-GB" sz="1600" dirty="0" smtClean="0"/>
              <a:t>Prudent risk-taking</a:t>
            </a:r>
          </a:p>
          <a:p>
            <a:pPr>
              <a:lnSpc>
                <a:spcPct val="100000"/>
              </a:lnSpc>
            </a:pPr>
            <a:r>
              <a:rPr lang="en-GB" sz="1600" dirty="0" smtClean="0"/>
              <a:t>Appropriate mix of fixed and variable components, also based on non-financial criteria as appropriate</a:t>
            </a:r>
          </a:p>
          <a:p>
            <a:pPr>
              <a:lnSpc>
                <a:spcPct val="100000"/>
              </a:lnSpc>
            </a:pPr>
            <a:r>
              <a:rPr lang="en-GB" sz="1600" dirty="0" smtClean="0"/>
              <a:t>Established through an explicit governance process with roles and responsibilities clearly defined</a:t>
            </a:r>
          </a:p>
          <a:p>
            <a:pPr>
              <a:lnSpc>
                <a:spcPct val="100000"/>
              </a:lnSpc>
            </a:pPr>
            <a:r>
              <a:rPr lang="en-GB" sz="1600" dirty="0" smtClean="0"/>
              <a:t>Subject to shareholders approval at the annual meeting</a:t>
            </a:r>
          </a:p>
          <a:p>
            <a:pPr>
              <a:lnSpc>
                <a:spcPct val="100000"/>
              </a:lnSpc>
            </a:pPr>
            <a:r>
              <a:rPr lang="en-GB" sz="1600" dirty="0" smtClean="0"/>
              <a:t>Also supervisory process?</a:t>
            </a:r>
          </a:p>
          <a:p>
            <a:pPr>
              <a:lnSpc>
                <a:spcPct val="100000"/>
              </a:lnSpc>
            </a:pPr>
            <a:endParaRPr lang="en-GB" sz="1600" dirty="0" smtClean="0"/>
          </a:p>
        </p:txBody>
      </p:sp>
    </p:spTree>
    <p:extLst>
      <p:ext uri="{BB962C8B-B14F-4D97-AF65-F5344CB8AC3E}">
        <p14:creationId xmlns:p14="http://schemas.microsoft.com/office/powerpoint/2010/main" val="24683376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15</a:t>
            </a:fld>
            <a:endParaRPr lang="en-GB" dirty="0"/>
          </a:p>
        </p:txBody>
      </p:sp>
      <p:sp>
        <p:nvSpPr>
          <p:cNvPr id="3" name="Title 2"/>
          <p:cNvSpPr>
            <a:spLocks noGrp="1"/>
          </p:cNvSpPr>
          <p:nvPr>
            <p:ph type="title"/>
          </p:nvPr>
        </p:nvSpPr>
        <p:spPr/>
        <p:txBody>
          <a:bodyPr/>
          <a:lstStyle/>
          <a:p>
            <a:r>
              <a:rPr lang="en-GB" dirty="0" smtClean="0"/>
              <a:t>ICP 8 Risk Management and Internal Control</a:t>
            </a:r>
            <a:endParaRPr lang="en-GB" dirty="0"/>
          </a:p>
        </p:txBody>
      </p:sp>
      <p:sp>
        <p:nvSpPr>
          <p:cNvPr id="4" name="Text Placeholder 3"/>
          <p:cNvSpPr>
            <a:spLocks noGrp="1"/>
          </p:cNvSpPr>
          <p:nvPr>
            <p:ph type="body" sz="quarter" idx="11"/>
          </p:nvPr>
        </p:nvSpPr>
        <p:spPr/>
        <p:txBody>
          <a:bodyPr/>
          <a:lstStyle/>
          <a:p>
            <a:pPr marL="0" indent="0">
              <a:buNone/>
            </a:pPr>
            <a:r>
              <a:rPr lang="en-GB" dirty="0"/>
              <a:t>The supervisor requires an insurer to have as part of its overall corporate governance framework, effective systems of risk management and internal controls, including effective functions for risk management, compliance, actuarial matters and internal </a:t>
            </a:r>
            <a:r>
              <a:rPr lang="en-GB" dirty="0" smtClean="0"/>
              <a:t>audit</a:t>
            </a:r>
            <a:endParaRPr lang="en-GB" dirty="0"/>
          </a:p>
          <a:p>
            <a:endParaRPr lang="en-GB" dirty="0"/>
          </a:p>
        </p:txBody>
      </p:sp>
    </p:spTree>
    <p:extLst>
      <p:ext uri="{BB962C8B-B14F-4D97-AF65-F5344CB8AC3E}">
        <p14:creationId xmlns:p14="http://schemas.microsoft.com/office/powerpoint/2010/main" val="4235664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p:spPr>
        <p:txBody>
          <a:bodyPr/>
          <a:lstStyle>
            <a:lvl1pPr>
              <a:defRPr kumimoji="1" sz="2000">
                <a:solidFill>
                  <a:schemeClr val="tx1"/>
                </a:solidFill>
                <a:latin typeface="Arial" charset="0"/>
              </a:defRPr>
            </a:lvl1pPr>
            <a:lvl2pPr marL="742950" indent="-285750">
              <a:defRPr kumimoji="1" sz="2000">
                <a:solidFill>
                  <a:schemeClr val="tx1"/>
                </a:solidFill>
                <a:latin typeface="Arial" charset="0"/>
              </a:defRPr>
            </a:lvl2pPr>
            <a:lvl3pPr marL="1143000" indent="-228600">
              <a:defRPr kumimoji="1" sz="2000">
                <a:solidFill>
                  <a:schemeClr val="tx1"/>
                </a:solidFill>
                <a:latin typeface="Arial" charset="0"/>
              </a:defRPr>
            </a:lvl3pPr>
            <a:lvl4pPr marL="1600200" indent="-228600">
              <a:defRPr kumimoji="1" sz="2000">
                <a:solidFill>
                  <a:schemeClr val="tx1"/>
                </a:solidFill>
                <a:latin typeface="Arial" charset="0"/>
              </a:defRPr>
            </a:lvl4pPr>
            <a:lvl5pPr marL="2057400" indent="-228600">
              <a:defRPr kumimoji="1" sz="2000">
                <a:solidFill>
                  <a:schemeClr val="tx1"/>
                </a:solidFill>
                <a:latin typeface="Arial" charset="0"/>
              </a:defRPr>
            </a:lvl5pPr>
            <a:lvl6pPr marL="2514600" indent="-228600" eaLnBrk="0" fontAlgn="base" hangingPunct="0">
              <a:spcBef>
                <a:spcPct val="0"/>
              </a:spcBef>
              <a:spcAft>
                <a:spcPct val="0"/>
              </a:spcAft>
              <a:defRPr kumimoji="1" sz="2000">
                <a:solidFill>
                  <a:schemeClr val="tx1"/>
                </a:solidFill>
                <a:latin typeface="Arial" charset="0"/>
              </a:defRPr>
            </a:lvl6pPr>
            <a:lvl7pPr marL="2971800" indent="-228600" eaLnBrk="0" fontAlgn="base" hangingPunct="0">
              <a:spcBef>
                <a:spcPct val="0"/>
              </a:spcBef>
              <a:spcAft>
                <a:spcPct val="0"/>
              </a:spcAft>
              <a:defRPr kumimoji="1" sz="2000">
                <a:solidFill>
                  <a:schemeClr val="tx1"/>
                </a:solidFill>
                <a:latin typeface="Arial" charset="0"/>
              </a:defRPr>
            </a:lvl7pPr>
            <a:lvl8pPr marL="3429000" indent="-228600" eaLnBrk="0" fontAlgn="base" hangingPunct="0">
              <a:spcBef>
                <a:spcPct val="0"/>
              </a:spcBef>
              <a:spcAft>
                <a:spcPct val="0"/>
              </a:spcAft>
              <a:defRPr kumimoji="1" sz="2000">
                <a:solidFill>
                  <a:schemeClr val="tx1"/>
                </a:solidFill>
                <a:latin typeface="Arial" charset="0"/>
              </a:defRPr>
            </a:lvl8pPr>
            <a:lvl9pPr marL="3886200" indent="-228600" eaLnBrk="0" fontAlgn="base" hangingPunct="0">
              <a:spcBef>
                <a:spcPct val="0"/>
              </a:spcBef>
              <a:spcAft>
                <a:spcPct val="0"/>
              </a:spcAft>
              <a:defRPr kumimoji="1" sz="2000">
                <a:solidFill>
                  <a:schemeClr val="tx1"/>
                </a:solidFill>
                <a:latin typeface="Arial" charset="0"/>
              </a:defRPr>
            </a:lvl9pPr>
          </a:lstStyle>
          <a:p>
            <a:fld id="{7AE6DBB6-EFBC-4938-AF9F-DF78F6B946B2}" type="slidenum">
              <a:rPr lang="en-US" sz="1200" smtClean="0"/>
              <a:pPr/>
              <a:t>16</a:t>
            </a:fld>
            <a:endParaRPr lang="en-US" sz="1200" smtClean="0"/>
          </a:p>
        </p:txBody>
      </p:sp>
      <p:sp>
        <p:nvSpPr>
          <p:cNvPr id="17411" name="Rectangle 2"/>
          <p:cNvSpPr>
            <a:spLocks noGrp="1" noChangeArrowheads="1"/>
          </p:cNvSpPr>
          <p:nvPr>
            <p:ph type="title"/>
          </p:nvPr>
        </p:nvSpPr>
        <p:spPr/>
        <p:txBody>
          <a:bodyPr/>
          <a:lstStyle/>
          <a:p>
            <a:r>
              <a:rPr lang="en-GB" dirty="0" smtClean="0"/>
              <a:t>Risk management</a:t>
            </a:r>
          </a:p>
        </p:txBody>
      </p:sp>
      <p:sp>
        <p:nvSpPr>
          <p:cNvPr id="17412" name="Rectangle 3"/>
          <p:cNvSpPr>
            <a:spLocks noGrp="1" noChangeArrowheads="1"/>
          </p:cNvSpPr>
          <p:nvPr>
            <p:ph type="body" sz="quarter" idx="11"/>
          </p:nvPr>
        </p:nvSpPr>
        <p:spPr/>
        <p:txBody>
          <a:bodyPr/>
          <a:lstStyle/>
          <a:p>
            <a:r>
              <a:rPr lang="en-GB" sz="1800" dirty="0" smtClean="0"/>
              <a:t>Effective risk management is to ensure that risks are understood, managed and communicated</a:t>
            </a:r>
          </a:p>
          <a:p>
            <a:r>
              <a:rPr lang="en-GB" sz="1800" dirty="0" smtClean="0"/>
              <a:t>Risk should be linked to strategy - board has an oversight role</a:t>
            </a:r>
          </a:p>
          <a:p>
            <a:r>
              <a:rPr lang="en-GB" sz="1800" dirty="0" smtClean="0"/>
              <a:t>Risk managers should be an essential part in the implementation of the strategy (risk tolerance, appetite </a:t>
            </a:r>
            <a:r>
              <a:rPr lang="en-GB" sz="1800" dirty="0" err="1" smtClean="0"/>
              <a:t>etc</a:t>
            </a:r>
            <a:r>
              <a:rPr lang="en-GB" sz="1800" dirty="0" smtClean="0"/>
              <a:t>)</a:t>
            </a:r>
          </a:p>
          <a:p>
            <a:r>
              <a:rPr lang="en-GB" sz="1800" dirty="0" smtClean="0"/>
              <a:t>Independent risk management function, including CRO or equivalent, with sufficient authority, stature and resources – ideally reporting directly to board</a:t>
            </a:r>
          </a:p>
          <a:p>
            <a:r>
              <a:rPr lang="en-GB" sz="1800" dirty="0" smtClean="0"/>
              <a:t>Implications for companies belonging to a group?</a:t>
            </a:r>
          </a:p>
          <a:p>
            <a:pPr lvl="1"/>
            <a:r>
              <a:rPr lang="en-GB" sz="1800" dirty="0" smtClean="0"/>
              <a:t>Centralised and decentralised structures – outsourcing and cost-sharing</a:t>
            </a:r>
          </a:p>
          <a:p>
            <a:pPr lvl="1"/>
            <a:r>
              <a:rPr lang="en-GB" sz="1800" dirty="0" smtClean="0"/>
              <a:t>Consistent or individual risk modelling – large exposures</a:t>
            </a:r>
          </a:p>
          <a:p>
            <a:pPr lvl="1"/>
            <a:r>
              <a:rPr lang="en-GB" sz="1800" dirty="0" smtClean="0"/>
              <a:t>Internal reinsurance and other risk transfers</a:t>
            </a:r>
          </a:p>
          <a:p>
            <a:pPr lvl="1"/>
            <a:endParaRPr lang="en-GB" sz="1800" dirty="0" smtClean="0"/>
          </a:p>
        </p:txBody>
      </p:sp>
    </p:spTree>
    <p:extLst>
      <p:ext uri="{BB962C8B-B14F-4D97-AF65-F5344CB8AC3E}">
        <p14:creationId xmlns:p14="http://schemas.microsoft.com/office/powerpoint/2010/main" val="412653802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17</a:t>
            </a:fld>
            <a:endParaRPr lang="en-GB" dirty="0"/>
          </a:p>
        </p:txBody>
      </p:sp>
      <p:sp>
        <p:nvSpPr>
          <p:cNvPr id="3" name="Title 2"/>
          <p:cNvSpPr>
            <a:spLocks noGrp="1"/>
          </p:cNvSpPr>
          <p:nvPr>
            <p:ph type="title"/>
          </p:nvPr>
        </p:nvSpPr>
        <p:spPr/>
        <p:txBody>
          <a:bodyPr/>
          <a:lstStyle/>
          <a:p>
            <a:r>
              <a:rPr lang="en-GB" dirty="0" smtClean="0"/>
              <a:t>Internal audit and other internal control systems</a:t>
            </a:r>
            <a:endParaRPr lang="en-GB" dirty="0"/>
          </a:p>
        </p:txBody>
      </p:sp>
      <p:sp>
        <p:nvSpPr>
          <p:cNvPr id="4" name="Text Placeholder 3"/>
          <p:cNvSpPr>
            <a:spLocks noGrp="1"/>
          </p:cNvSpPr>
          <p:nvPr>
            <p:ph type="body" sz="quarter" idx="11"/>
          </p:nvPr>
        </p:nvSpPr>
        <p:spPr/>
        <p:txBody>
          <a:bodyPr/>
          <a:lstStyle/>
          <a:p>
            <a:r>
              <a:rPr lang="en-GB" sz="1200" dirty="0"/>
              <a:t>A</a:t>
            </a:r>
            <a:r>
              <a:rPr lang="en-GB" sz="1200" dirty="0" smtClean="0"/>
              <a:t>ssist </a:t>
            </a:r>
            <a:r>
              <a:rPr lang="en-GB" sz="1200" dirty="0"/>
              <a:t>the board and senior management in the fulfilment of their respective </a:t>
            </a:r>
            <a:r>
              <a:rPr lang="en-GB" sz="1200" dirty="0" smtClean="0"/>
              <a:t>responsibilities - consistent with </a:t>
            </a:r>
            <a:r>
              <a:rPr lang="en-GB" sz="1200" dirty="0"/>
              <a:t>strategy and risk appetite </a:t>
            </a:r>
          </a:p>
          <a:p>
            <a:r>
              <a:rPr lang="en-GB" sz="1200" dirty="0"/>
              <a:t>A</a:t>
            </a:r>
            <a:r>
              <a:rPr lang="en-GB" sz="1200" dirty="0" smtClean="0"/>
              <a:t>t </a:t>
            </a:r>
            <a:r>
              <a:rPr lang="en-GB" sz="1200" dirty="0"/>
              <a:t>a minimum provide assurance </a:t>
            </a:r>
            <a:r>
              <a:rPr lang="en-GB" sz="1200" dirty="0" smtClean="0"/>
              <a:t>over</a:t>
            </a:r>
          </a:p>
          <a:p>
            <a:pPr lvl="1"/>
            <a:r>
              <a:rPr lang="en-GB" sz="1100" dirty="0" smtClean="0"/>
              <a:t>Key business and IT</a:t>
            </a:r>
          </a:p>
          <a:p>
            <a:pPr lvl="1"/>
            <a:r>
              <a:rPr lang="en-GB" sz="1100" dirty="0" smtClean="0"/>
              <a:t>Financial </a:t>
            </a:r>
            <a:r>
              <a:rPr lang="en-GB" sz="1100" dirty="0"/>
              <a:t>polices and procedures (accounting, financial </a:t>
            </a:r>
            <a:r>
              <a:rPr lang="en-GB" sz="1100" dirty="0" smtClean="0"/>
              <a:t>reporting)</a:t>
            </a:r>
          </a:p>
          <a:p>
            <a:pPr lvl="1"/>
            <a:r>
              <a:rPr lang="en-GB" sz="1100" dirty="0" smtClean="0"/>
              <a:t>Risk </a:t>
            </a:r>
            <a:r>
              <a:rPr lang="en-GB" sz="1100" dirty="0"/>
              <a:t>management and compliance measures in </a:t>
            </a:r>
            <a:r>
              <a:rPr lang="en-GB" sz="1100" dirty="0" smtClean="0"/>
              <a:t>place</a:t>
            </a:r>
          </a:p>
          <a:p>
            <a:r>
              <a:rPr lang="en-GB" sz="1200" dirty="0" smtClean="0"/>
              <a:t>Provide </a:t>
            </a:r>
            <a:r>
              <a:rPr lang="en-GB" sz="1200" dirty="0"/>
              <a:t>expertise, leadership, objectivity and independence </a:t>
            </a:r>
            <a:r>
              <a:rPr lang="en-GB" sz="1200" dirty="0" smtClean="0"/>
              <a:t>(avoid </a:t>
            </a:r>
            <a:r>
              <a:rPr lang="en-GB" sz="1200" dirty="0"/>
              <a:t>conflicts of </a:t>
            </a:r>
            <a:r>
              <a:rPr lang="en-GB" sz="1200" dirty="0" smtClean="0"/>
              <a:t>interest)</a:t>
            </a:r>
          </a:p>
          <a:p>
            <a:r>
              <a:rPr lang="en-GB" sz="1200" dirty="0" smtClean="0"/>
              <a:t>Communicate on </a:t>
            </a:r>
            <a:r>
              <a:rPr lang="en-GB" sz="1200" dirty="0"/>
              <a:t>own initiative with any employee, </a:t>
            </a:r>
            <a:r>
              <a:rPr lang="en-GB" sz="1200" dirty="0" smtClean="0"/>
              <a:t>and have </a:t>
            </a:r>
            <a:r>
              <a:rPr lang="en-GB" sz="1200" dirty="0"/>
              <a:t>unrestricted access to senior management as well as business and support areas </a:t>
            </a:r>
            <a:endParaRPr lang="en-GB" sz="1200" dirty="0" smtClean="0"/>
          </a:p>
          <a:p>
            <a:r>
              <a:rPr lang="en-GB" sz="1200" dirty="0" smtClean="0"/>
              <a:t>Remuneration: </a:t>
            </a:r>
            <a:r>
              <a:rPr lang="en-GB" sz="1200" dirty="0"/>
              <a:t>H</a:t>
            </a:r>
            <a:r>
              <a:rPr lang="en-GB" sz="1200" dirty="0" smtClean="0"/>
              <a:t>ead of internal audit set by the board</a:t>
            </a:r>
          </a:p>
          <a:p>
            <a:r>
              <a:rPr lang="en-GB" sz="1200" dirty="0" smtClean="0"/>
              <a:t>Disciplining </a:t>
            </a:r>
            <a:r>
              <a:rPr lang="en-GB" sz="1200" dirty="0"/>
              <a:t>and </a:t>
            </a:r>
            <a:r>
              <a:rPr lang="en-GB" sz="1200" dirty="0" smtClean="0"/>
              <a:t>dismissal: Head </a:t>
            </a:r>
            <a:r>
              <a:rPr lang="en-GB" sz="1200" dirty="0"/>
              <a:t>of a control function </a:t>
            </a:r>
            <a:r>
              <a:rPr lang="en-GB" sz="1200" dirty="0" smtClean="0"/>
              <a:t>approved by </a:t>
            </a:r>
            <a:r>
              <a:rPr lang="en-GB" sz="1200" dirty="0"/>
              <a:t>the </a:t>
            </a:r>
            <a:r>
              <a:rPr lang="en-GB" sz="1200" dirty="0" smtClean="0"/>
              <a:t>board</a:t>
            </a:r>
            <a:endParaRPr lang="en-GB" sz="1200" dirty="0"/>
          </a:p>
          <a:p>
            <a:r>
              <a:rPr lang="en-GB" sz="1200" dirty="0" smtClean="0"/>
              <a:t>Performance </a:t>
            </a:r>
            <a:r>
              <a:rPr lang="en-GB" sz="1200" dirty="0"/>
              <a:t>of  the control </a:t>
            </a:r>
            <a:r>
              <a:rPr lang="en-GB" sz="1200" dirty="0" smtClean="0"/>
              <a:t>functions assessed by the board</a:t>
            </a:r>
          </a:p>
          <a:p>
            <a:pPr>
              <a:lnSpc>
                <a:spcPct val="100000"/>
              </a:lnSpc>
            </a:pPr>
            <a:r>
              <a:rPr lang="en-US" sz="1200" dirty="0" smtClean="0"/>
              <a:t>Exter</a:t>
            </a:r>
            <a:r>
              <a:rPr lang="en-GB" sz="1200" dirty="0" smtClean="0"/>
              <a:t>nal </a:t>
            </a:r>
            <a:r>
              <a:rPr lang="en-GB" sz="1200" dirty="0"/>
              <a:t>audit </a:t>
            </a:r>
            <a:r>
              <a:rPr lang="en-GB" sz="1200" dirty="0" smtClean="0"/>
              <a:t>to verify </a:t>
            </a:r>
            <a:r>
              <a:rPr lang="en-GB" sz="1200" dirty="0"/>
              <a:t>internal controls - </a:t>
            </a:r>
            <a:r>
              <a:rPr lang="en-GB" sz="1200" dirty="0" smtClean="0"/>
              <a:t>board </a:t>
            </a:r>
            <a:r>
              <a:rPr lang="en-GB" sz="1200" dirty="0"/>
              <a:t>to oversee the process for hiring, removing and </a:t>
            </a:r>
            <a:r>
              <a:rPr lang="en-GB" sz="1200" dirty="0" smtClean="0"/>
              <a:t>assessing their performance</a:t>
            </a:r>
          </a:p>
          <a:p>
            <a:pPr>
              <a:lnSpc>
                <a:spcPct val="100000"/>
              </a:lnSpc>
            </a:pPr>
            <a:r>
              <a:rPr lang="en-GB" sz="1200" dirty="0" smtClean="0"/>
              <a:t>Use findings timely and effectively and correct </a:t>
            </a:r>
            <a:r>
              <a:rPr lang="en-GB" sz="1200" dirty="0"/>
              <a:t>problems identified by </a:t>
            </a:r>
            <a:r>
              <a:rPr lang="en-GB" sz="1200" dirty="0" smtClean="0"/>
              <a:t>internal/external auditors</a:t>
            </a:r>
            <a:endParaRPr lang="en-GB" sz="1200" dirty="0"/>
          </a:p>
          <a:p>
            <a:pPr>
              <a:lnSpc>
                <a:spcPct val="100000"/>
              </a:lnSpc>
            </a:pPr>
            <a:r>
              <a:rPr lang="en-US" sz="1200" dirty="0" smtClean="0"/>
              <a:t>Use </a:t>
            </a:r>
            <a:r>
              <a:rPr lang="en-US" sz="1200" dirty="0"/>
              <a:t>auditors as </a:t>
            </a:r>
            <a:r>
              <a:rPr lang="en-US" sz="1200" i="1" dirty="0"/>
              <a:t>independent</a:t>
            </a:r>
            <a:r>
              <a:rPr lang="en-US" sz="1200" dirty="0"/>
              <a:t> check of information from management – meet with Chair of Board and Audit Committee without management present </a:t>
            </a:r>
            <a:endParaRPr lang="en-US" sz="1200" dirty="0" smtClean="0"/>
          </a:p>
          <a:p>
            <a:pPr>
              <a:lnSpc>
                <a:spcPct val="100000"/>
              </a:lnSpc>
            </a:pPr>
            <a:r>
              <a:rPr lang="en-US" sz="1200" dirty="0" smtClean="0"/>
              <a:t>Regular </a:t>
            </a:r>
            <a:r>
              <a:rPr lang="en-US" sz="1200" dirty="0"/>
              <a:t>meetings </a:t>
            </a:r>
            <a:r>
              <a:rPr lang="en-US" sz="1200" dirty="0" smtClean="0"/>
              <a:t>between board </a:t>
            </a:r>
            <a:r>
              <a:rPr lang="en-US" sz="1200" dirty="0"/>
              <a:t>and external </a:t>
            </a:r>
            <a:r>
              <a:rPr lang="en-US" sz="1200" dirty="0" smtClean="0"/>
              <a:t>auditors</a:t>
            </a:r>
            <a:endParaRPr lang="en-US" sz="1200" dirty="0"/>
          </a:p>
          <a:p>
            <a:pPr>
              <a:lnSpc>
                <a:spcPct val="100000"/>
              </a:lnSpc>
            </a:pPr>
            <a:r>
              <a:rPr lang="en-US" sz="1200" dirty="0"/>
              <a:t>Direct reporting to the board or Audit Committee</a:t>
            </a:r>
          </a:p>
          <a:p>
            <a:endParaRPr lang="en-GB" sz="1200" dirty="0"/>
          </a:p>
        </p:txBody>
      </p:sp>
    </p:spTree>
    <p:extLst>
      <p:ext uri="{BB962C8B-B14F-4D97-AF65-F5344CB8AC3E}">
        <p14:creationId xmlns:p14="http://schemas.microsoft.com/office/powerpoint/2010/main" val="203850442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18</a:t>
            </a:fld>
            <a:endParaRPr lang="en-GB" dirty="0"/>
          </a:p>
        </p:txBody>
      </p:sp>
      <p:sp>
        <p:nvSpPr>
          <p:cNvPr id="3" name="Title 2"/>
          <p:cNvSpPr>
            <a:spLocks noGrp="1"/>
          </p:cNvSpPr>
          <p:nvPr>
            <p:ph type="title"/>
          </p:nvPr>
        </p:nvSpPr>
        <p:spPr/>
        <p:txBody>
          <a:bodyPr/>
          <a:lstStyle/>
          <a:p>
            <a:r>
              <a:rPr lang="en-GB" dirty="0" smtClean="0"/>
              <a:t>Compliance function</a:t>
            </a:r>
            <a:endParaRPr lang="en-GB" dirty="0"/>
          </a:p>
        </p:txBody>
      </p:sp>
      <p:sp>
        <p:nvSpPr>
          <p:cNvPr id="4" name="Text Placeholder 3"/>
          <p:cNvSpPr>
            <a:spLocks noGrp="1"/>
          </p:cNvSpPr>
          <p:nvPr>
            <p:ph type="body" sz="quarter" idx="11"/>
          </p:nvPr>
        </p:nvSpPr>
        <p:spPr/>
        <p:txBody>
          <a:bodyPr/>
          <a:lstStyle/>
          <a:p>
            <a:r>
              <a:rPr lang="en-GB" sz="1600" dirty="0"/>
              <a:t>Assist the insurer in meeting its legal and regulatory obligations and promote and sustain an ethical corporate culture of compliance and integrity</a:t>
            </a:r>
          </a:p>
          <a:p>
            <a:r>
              <a:rPr lang="en-GB" sz="1600" dirty="0"/>
              <a:t>W</a:t>
            </a:r>
            <a:r>
              <a:rPr lang="en-GB" sz="1600" dirty="0" smtClean="0"/>
              <a:t>ell positioned, resourced and authorised function </a:t>
            </a:r>
            <a:r>
              <a:rPr lang="en-GB" sz="1600" dirty="0"/>
              <a:t>– led by Chief Compliance Officer or similar</a:t>
            </a:r>
          </a:p>
          <a:p>
            <a:r>
              <a:rPr lang="en-GB" sz="1600" dirty="0" smtClean="0"/>
              <a:t>Identify and </a:t>
            </a:r>
            <a:r>
              <a:rPr lang="en-GB" sz="1600" dirty="0"/>
              <a:t>address key legal and regulatory obligations</a:t>
            </a:r>
          </a:p>
          <a:p>
            <a:pPr>
              <a:lnSpc>
                <a:spcPct val="90000"/>
              </a:lnSpc>
            </a:pPr>
            <a:r>
              <a:rPr lang="en-GB" sz="1600" dirty="0" smtClean="0"/>
              <a:t>Keep </a:t>
            </a:r>
            <a:r>
              <a:rPr lang="en-GB" sz="1600" dirty="0"/>
              <a:t>senior management informed on </a:t>
            </a:r>
            <a:r>
              <a:rPr lang="en-GB" sz="1600" dirty="0" smtClean="0"/>
              <a:t>developments</a:t>
            </a:r>
            <a:endParaRPr lang="en-GB" sz="1600" dirty="0"/>
          </a:p>
          <a:p>
            <a:pPr>
              <a:lnSpc>
                <a:spcPct val="90000"/>
              </a:lnSpc>
            </a:pPr>
            <a:r>
              <a:rPr lang="en-GB" sz="1600" dirty="0" smtClean="0"/>
              <a:t>Educate </a:t>
            </a:r>
            <a:r>
              <a:rPr lang="en-GB" sz="1600" dirty="0"/>
              <a:t>staff on compliance </a:t>
            </a:r>
            <a:r>
              <a:rPr lang="en-GB" sz="1600" dirty="0" smtClean="0"/>
              <a:t>issues</a:t>
            </a:r>
            <a:endParaRPr lang="en-GB" sz="1600" dirty="0"/>
          </a:p>
          <a:p>
            <a:pPr marL="342900" lvl="1" indent="-342900">
              <a:buClr>
                <a:srgbClr val="A60000"/>
              </a:buClr>
              <a:buSzPct val="90000"/>
              <a:buFont typeface="Wingdings" pitchFamily="2" charset="2"/>
              <a:buChar char="l"/>
            </a:pPr>
            <a:r>
              <a:rPr lang="en-GB" sz="1600" dirty="0"/>
              <a:t>Pro-active </a:t>
            </a:r>
            <a:r>
              <a:rPr lang="en-GB" sz="1600" dirty="0" smtClean="0"/>
              <a:t>identification </a:t>
            </a:r>
            <a:r>
              <a:rPr lang="en-GB" sz="1600" dirty="0"/>
              <a:t>of compliance risk (new business </a:t>
            </a:r>
            <a:r>
              <a:rPr lang="en-GB" sz="1600" dirty="0" err="1"/>
              <a:t>etc</a:t>
            </a:r>
            <a:r>
              <a:rPr lang="en-GB" sz="1600" dirty="0"/>
              <a:t>)</a:t>
            </a:r>
          </a:p>
          <a:p>
            <a:pPr marL="342900" lvl="1" indent="-342900">
              <a:buClr>
                <a:srgbClr val="A60000"/>
              </a:buClr>
              <a:buSzPct val="90000"/>
              <a:buFont typeface="Wingdings" pitchFamily="2" charset="2"/>
              <a:buChar char="l"/>
            </a:pPr>
            <a:r>
              <a:rPr lang="en-GB" sz="1600" dirty="0"/>
              <a:t>Report to the board on performance against compliance standards and </a:t>
            </a:r>
            <a:r>
              <a:rPr lang="en-GB" sz="1600" dirty="0" smtClean="0"/>
              <a:t>goals</a:t>
            </a:r>
            <a:endParaRPr lang="en-GB" sz="1600" dirty="0"/>
          </a:p>
          <a:p>
            <a:r>
              <a:rPr lang="en-GB" sz="1600" dirty="0"/>
              <a:t>Ensure that adequate disciplinary actions are taken </a:t>
            </a:r>
            <a:r>
              <a:rPr lang="en-GB" sz="1600" dirty="0" smtClean="0"/>
              <a:t>and </a:t>
            </a:r>
            <a:r>
              <a:rPr lang="en-GB" sz="1600" dirty="0"/>
              <a:t>relevant authorities are informed </a:t>
            </a:r>
          </a:p>
        </p:txBody>
      </p:sp>
    </p:spTree>
    <p:extLst>
      <p:ext uri="{BB962C8B-B14F-4D97-AF65-F5344CB8AC3E}">
        <p14:creationId xmlns:p14="http://schemas.microsoft.com/office/powerpoint/2010/main" val="343126949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19</a:t>
            </a:fld>
            <a:endParaRPr lang="en-GB" dirty="0"/>
          </a:p>
        </p:txBody>
      </p:sp>
      <p:sp>
        <p:nvSpPr>
          <p:cNvPr id="3" name="Title 2"/>
          <p:cNvSpPr>
            <a:spLocks noGrp="1"/>
          </p:cNvSpPr>
          <p:nvPr>
            <p:ph type="title"/>
          </p:nvPr>
        </p:nvSpPr>
        <p:spPr/>
        <p:txBody>
          <a:bodyPr/>
          <a:lstStyle/>
          <a:p>
            <a:r>
              <a:rPr lang="en-GB" dirty="0" smtClean="0"/>
              <a:t>Actuarial function</a:t>
            </a:r>
            <a:endParaRPr lang="en-GB" dirty="0"/>
          </a:p>
        </p:txBody>
      </p:sp>
      <p:sp>
        <p:nvSpPr>
          <p:cNvPr id="4" name="Text Placeholder 3"/>
          <p:cNvSpPr>
            <a:spLocks noGrp="1"/>
          </p:cNvSpPr>
          <p:nvPr>
            <p:ph type="body" sz="quarter" idx="11"/>
          </p:nvPr>
        </p:nvSpPr>
        <p:spPr/>
        <p:txBody>
          <a:bodyPr/>
          <a:lstStyle/>
          <a:p>
            <a:r>
              <a:rPr lang="en-GB" sz="1600" dirty="0"/>
              <a:t>E</a:t>
            </a:r>
            <a:r>
              <a:rPr lang="en-GB" sz="1600" dirty="0" smtClean="0"/>
              <a:t>valuate </a:t>
            </a:r>
            <a:r>
              <a:rPr lang="en-GB" sz="1600" dirty="0"/>
              <a:t>and provide advice to the insurer regarding technical provisions, premium and pricing activities, and compliance with related statutory and regulatory requirements</a:t>
            </a:r>
          </a:p>
          <a:p>
            <a:r>
              <a:rPr lang="en-GB" sz="1600" dirty="0"/>
              <a:t>Report to the board on circumstances that may have a material effect from an actuarial </a:t>
            </a:r>
            <a:r>
              <a:rPr lang="en-GB" sz="1600" dirty="0" smtClean="0"/>
              <a:t>perspective (adequacy </a:t>
            </a:r>
            <a:r>
              <a:rPr lang="en-GB" sz="1600" dirty="0"/>
              <a:t>of technical </a:t>
            </a:r>
            <a:r>
              <a:rPr lang="en-GB" sz="1600" dirty="0" smtClean="0"/>
              <a:t>provisions, </a:t>
            </a:r>
            <a:r>
              <a:rPr lang="en-GB" sz="1600" dirty="0"/>
              <a:t>prospective solvency </a:t>
            </a:r>
            <a:r>
              <a:rPr lang="en-GB" sz="1600" dirty="0" smtClean="0"/>
              <a:t>position </a:t>
            </a:r>
            <a:r>
              <a:rPr lang="en-GB" sz="1600" dirty="0" err="1" smtClean="0"/>
              <a:t>etc</a:t>
            </a:r>
            <a:r>
              <a:rPr lang="en-GB" sz="1600" dirty="0" smtClean="0"/>
              <a:t>)</a:t>
            </a:r>
            <a:endParaRPr lang="en-GB" sz="1600" dirty="0"/>
          </a:p>
          <a:p>
            <a:r>
              <a:rPr lang="en-GB" sz="1600" dirty="0"/>
              <a:t>Evaluate and provide advice on </a:t>
            </a:r>
            <a:r>
              <a:rPr lang="en-GB" sz="1600" dirty="0" smtClean="0"/>
              <a:t>the distribution </a:t>
            </a:r>
            <a:r>
              <a:rPr lang="en-GB" sz="1600" dirty="0"/>
              <a:t>of policy dividends or other benefits, underwriting policies, reinsurance arrangements, sufficiency and quality of data, and risk modelling in ORSA/use of internal modelling</a:t>
            </a:r>
          </a:p>
          <a:p>
            <a:r>
              <a:rPr lang="en-GB" sz="1600" i="1" dirty="0"/>
              <a:t>Appointed</a:t>
            </a:r>
            <a:r>
              <a:rPr lang="en-GB" sz="1600" dirty="0"/>
              <a:t> actuary providing certified actuarial opinions could be required</a:t>
            </a:r>
          </a:p>
          <a:p>
            <a:pPr lvl="1"/>
            <a:r>
              <a:rPr lang="en-GB" sz="1600" dirty="0"/>
              <a:t>Should not hold positions within or outside that may create conflicts of interest</a:t>
            </a:r>
          </a:p>
          <a:p>
            <a:pPr lvl="1"/>
            <a:r>
              <a:rPr lang="en-GB" sz="1600" dirty="0"/>
              <a:t>Resignation or replacement should be notified to the supervisor</a:t>
            </a:r>
          </a:p>
          <a:p>
            <a:endParaRPr lang="en-GB" dirty="0"/>
          </a:p>
        </p:txBody>
      </p:sp>
    </p:spTree>
    <p:extLst>
      <p:ext uri="{BB962C8B-B14F-4D97-AF65-F5344CB8AC3E}">
        <p14:creationId xmlns:p14="http://schemas.microsoft.com/office/powerpoint/2010/main" val="168863659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2</a:t>
            </a:fld>
            <a:endParaRPr lang="en-GB" dirty="0"/>
          </a:p>
        </p:txBody>
      </p:sp>
      <p:sp>
        <p:nvSpPr>
          <p:cNvPr id="3" name="Title 2"/>
          <p:cNvSpPr>
            <a:spLocks noGrp="1"/>
          </p:cNvSpPr>
          <p:nvPr>
            <p:ph type="title"/>
          </p:nvPr>
        </p:nvSpPr>
        <p:spPr/>
        <p:txBody>
          <a:bodyPr/>
          <a:lstStyle/>
          <a:p>
            <a:r>
              <a:rPr lang="en-GB" dirty="0" smtClean="0"/>
              <a:t>ICP 7 Corporate Governance</a:t>
            </a:r>
            <a:endParaRPr lang="en-GB" dirty="0"/>
          </a:p>
        </p:txBody>
      </p:sp>
      <p:sp>
        <p:nvSpPr>
          <p:cNvPr id="4" name="Text Placeholder 3"/>
          <p:cNvSpPr>
            <a:spLocks noGrp="1"/>
          </p:cNvSpPr>
          <p:nvPr>
            <p:ph type="body" sz="quarter" idx="11"/>
          </p:nvPr>
        </p:nvSpPr>
        <p:spPr/>
        <p:txBody>
          <a:bodyPr/>
          <a:lstStyle/>
          <a:p>
            <a:pPr marL="0" indent="0">
              <a:buNone/>
            </a:pPr>
            <a:endParaRPr lang="en-GB" dirty="0" smtClean="0"/>
          </a:p>
          <a:p>
            <a:pPr marL="0" indent="0">
              <a:buNone/>
            </a:pPr>
            <a:r>
              <a:rPr lang="en-GB" dirty="0" smtClean="0"/>
              <a:t>The supervisor requires insurers to establish and implement a corporate governance framework, which provides for sound and prudent management and oversight of the insurer’s business, and adequately recognises and protects the interests of the policyholders.</a:t>
            </a:r>
            <a:endParaRPr lang="en-GB" dirty="0"/>
          </a:p>
        </p:txBody>
      </p:sp>
    </p:spTree>
    <p:extLst>
      <p:ext uri="{BB962C8B-B14F-4D97-AF65-F5344CB8AC3E}">
        <p14:creationId xmlns:p14="http://schemas.microsoft.com/office/powerpoint/2010/main" val="310931568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p:spPr>
        <p:txBody>
          <a:bodyPr/>
          <a:lstStyle>
            <a:lvl1pPr>
              <a:defRPr kumimoji="1" sz="2000">
                <a:solidFill>
                  <a:schemeClr val="tx1"/>
                </a:solidFill>
                <a:latin typeface="Arial" charset="0"/>
              </a:defRPr>
            </a:lvl1pPr>
            <a:lvl2pPr marL="742950" indent="-285750">
              <a:defRPr kumimoji="1" sz="2000">
                <a:solidFill>
                  <a:schemeClr val="tx1"/>
                </a:solidFill>
                <a:latin typeface="Arial" charset="0"/>
              </a:defRPr>
            </a:lvl2pPr>
            <a:lvl3pPr marL="1143000" indent="-228600">
              <a:defRPr kumimoji="1" sz="2000">
                <a:solidFill>
                  <a:schemeClr val="tx1"/>
                </a:solidFill>
                <a:latin typeface="Arial" charset="0"/>
              </a:defRPr>
            </a:lvl3pPr>
            <a:lvl4pPr marL="1600200" indent="-228600">
              <a:defRPr kumimoji="1" sz="2000">
                <a:solidFill>
                  <a:schemeClr val="tx1"/>
                </a:solidFill>
                <a:latin typeface="Arial" charset="0"/>
              </a:defRPr>
            </a:lvl4pPr>
            <a:lvl5pPr marL="2057400" indent="-228600">
              <a:defRPr kumimoji="1" sz="2000">
                <a:solidFill>
                  <a:schemeClr val="tx1"/>
                </a:solidFill>
                <a:latin typeface="Arial" charset="0"/>
              </a:defRPr>
            </a:lvl5pPr>
            <a:lvl6pPr marL="2514600" indent="-228600" eaLnBrk="0" fontAlgn="base" hangingPunct="0">
              <a:spcBef>
                <a:spcPct val="0"/>
              </a:spcBef>
              <a:spcAft>
                <a:spcPct val="0"/>
              </a:spcAft>
              <a:defRPr kumimoji="1" sz="2000">
                <a:solidFill>
                  <a:schemeClr val="tx1"/>
                </a:solidFill>
                <a:latin typeface="Arial" charset="0"/>
              </a:defRPr>
            </a:lvl6pPr>
            <a:lvl7pPr marL="2971800" indent="-228600" eaLnBrk="0" fontAlgn="base" hangingPunct="0">
              <a:spcBef>
                <a:spcPct val="0"/>
              </a:spcBef>
              <a:spcAft>
                <a:spcPct val="0"/>
              </a:spcAft>
              <a:defRPr kumimoji="1" sz="2000">
                <a:solidFill>
                  <a:schemeClr val="tx1"/>
                </a:solidFill>
                <a:latin typeface="Arial" charset="0"/>
              </a:defRPr>
            </a:lvl7pPr>
            <a:lvl8pPr marL="3429000" indent="-228600" eaLnBrk="0" fontAlgn="base" hangingPunct="0">
              <a:spcBef>
                <a:spcPct val="0"/>
              </a:spcBef>
              <a:spcAft>
                <a:spcPct val="0"/>
              </a:spcAft>
              <a:defRPr kumimoji="1" sz="2000">
                <a:solidFill>
                  <a:schemeClr val="tx1"/>
                </a:solidFill>
                <a:latin typeface="Arial" charset="0"/>
              </a:defRPr>
            </a:lvl8pPr>
            <a:lvl9pPr marL="3886200" indent="-228600" eaLnBrk="0" fontAlgn="base" hangingPunct="0">
              <a:spcBef>
                <a:spcPct val="0"/>
              </a:spcBef>
              <a:spcAft>
                <a:spcPct val="0"/>
              </a:spcAft>
              <a:defRPr kumimoji="1" sz="2000">
                <a:solidFill>
                  <a:schemeClr val="tx1"/>
                </a:solidFill>
                <a:latin typeface="Arial" charset="0"/>
              </a:defRPr>
            </a:lvl9pPr>
          </a:lstStyle>
          <a:p>
            <a:fld id="{743855DC-D5F5-4258-AD77-2ED2E9BB1E75}" type="slidenum">
              <a:rPr lang="en-US" sz="1200" smtClean="0"/>
              <a:pPr/>
              <a:t>20</a:t>
            </a:fld>
            <a:endParaRPr lang="en-US" sz="1200" smtClean="0"/>
          </a:p>
        </p:txBody>
      </p:sp>
      <p:sp>
        <p:nvSpPr>
          <p:cNvPr id="22531" name="Rectangle 2"/>
          <p:cNvSpPr>
            <a:spLocks noGrp="1" noChangeArrowheads="1"/>
          </p:cNvSpPr>
          <p:nvPr>
            <p:ph type="title"/>
          </p:nvPr>
        </p:nvSpPr>
        <p:spPr/>
        <p:txBody>
          <a:bodyPr/>
          <a:lstStyle/>
          <a:p>
            <a:r>
              <a:rPr lang="en-GB" dirty="0" smtClean="0"/>
              <a:t>Supervisory tools and market discipline</a:t>
            </a:r>
          </a:p>
        </p:txBody>
      </p:sp>
      <p:sp>
        <p:nvSpPr>
          <p:cNvPr id="22532" name="Rectangle 3"/>
          <p:cNvSpPr>
            <a:spLocks noGrp="1" noChangeArrowheads="1"/>
          </p:cNvSpPr>
          <p:nvPr>
            <p:ph type="body" sz="quarter" idx="11"/>
          </p:nvPr>
        </p:nvSpPr>
        <p:spPr/>
        <p:txBody>
          <a:bodyPr/>
          <a:lstStyle/>
          <a:p>
            <a:pPr>
              <a:lnSpc>
                <a:spcPct val="90000"/>
              </a:lnSpc>
            </a:pPr>
            <a:r>
              <a:rPr lang="en-GB" sz="1200" dirty="0" smtClean="0"/>
              <a:t>Risk- and principles-based supervisory methodology – why?</a:t>
            </a:r>
          </a:p>
          <a:p>
            <a:pPr>
              <a:lnSpc>
                <a:spcPct val="90000"/>
              </a:lnSpc>
            </a:pPr>
            <a:r>
              <a:rPr lang="en-GB" sz="1200" dirty="0" smtClean="0"/>
              <a:t>Supervisory assessment of if </a:t>
            </a:r>
            <a:r>
              <a:rPr lang="en-GB" sz="1200" i="1" dirty="0" smtClean="0"/>
              <a:t>effective</a:t>
            </a:r>
            <a:r>
              <a:rPr lang="en-GB" sz="1200" dirty="0" smtClean="0"/>
              <a:t> and </a:t>
            </a:r>
            <a:r>
              <a:rPr lang="en-GB" sz="1200" i="1" dirty="0" smtClean="0"/>
              <a:t>implemented – </a:t>
            </a:r>
            <a:r>
              <a:rPr lang="en-GB" sz="1200" dirty="0" smtClean="0"/>
              <a:t>company needs to demonstrate the adequacy and effectiveness – what are the supervisory challenges?</a:t>
            </a:r>
          </a:p>
          <a:p>
            <a:pPr>
              <a:lnSpc>
                <a:spcPct val="90000"/>
              </a:lnSpc>
            </a:pPr>
            <a:r>
              <a:rPr lang="en-GB" sz="1200" dirty="0" smtClean="0"/>
              <a:t>Initial and on-going assessment of suitability (licensing, reporting and on-site)</a:t>
            </a:r>
          </a:p>
          <a:p>
            <a:pPr>
              <a:lnSpc>
                <a:spcPct val="90000"/>
              </a:lnSpc>
            </a:pPr>
            <a:r>
              <a:rPr lang="en-GB" sz="1200" dirty="0" smtClean="0"/>
              <a:t>On-going assessment of boardroom performance:</a:t>
            </a:r>
          </a:p>
          <a:p>
            <a:pPr lvl="1">
              <a:lnSpc>
                <a:spcPct val="90000"/>
              </a:lnSpc>
            </a:pPr>
            <a:r>
              <a:rPr lang="en-GB" sz="1200" dirty="0" smtClean="0"/>
              <a:t>Minutes of board: Information provided </a:t>
            </a:r>
            <a:r>
              <a:rPr lang="en-GB" sz="1200" smtClean="0"/>
              <a:t>and </a:t>
            </a:r>
            <a:r>
              <a:rPr lang="en-GB" sz="1200" smtClean="0"/>
              <a:t>discussed</a:t>
            </a:r>
            <a:endParaRPr lang="en-GB" sz="1200" dirty="0" smtClean="0"/>
          </a:p>
          <a:p>
            <a:pPr lvl="1">
              <a:lnSpc>
                <a:spcPct val="90000"/>
              </a:lnSpc>
            </a:pPr>
            <a:r>
              <a:rPr lang="en-GB" sz="1200" dirty="0" smtClean="0"/>
              <a:t>Minutes of board committees, where relevant</a:t>
            </a:r>
          </a:p>
          <a:p>
            <a:pPr>
              <a:lnSpc>
                <a:spcPct val="90000"/>
              </a:lnSpc>
            </a:pPr>
            <a:r>
              <a:rPr lang="en-GB" sz="1200" dirty="0" smtClean="0"/>
              <a:t>Quality of audit and control functions – appropriate supervisory skills and resources, including in risk management and actuarial matters</a:t>
            </a:r>
          </a:p>
          <a:p>
            <a:pPr lvl="1">
              <a:lnSpc>
                <a:spcPct val="90000"/>
              </a:lnSpc>
            </a:pPr>
            <a:r>
              <a:rPr lang="en-GB" sz="1200" dirty="0" smtClean="0"/>
              <a:t>Reports of internal auditors to be discussed with audit staff and staff in affected areas</a:t>
            </a:r>
          </a:p>
          <a:p>
            <a:pPr lvl="1">
              <a:lnSpc>
                <a:spcPct val="90000"/>
              </a:lnSpc>
            </a:pPr>
            <a:r>
              <a:rPr lang="en-GB" sz="1200" dirty="0" smtClean="0"/>
              <a:t>Reports of external auditors</a:t>
            </a:r>
          </a:p>
          <a:p>
            <a:pPr>
              <a:lnSpc>
                <a:spcPct val="90000"/>
              </a:lnSpc>
            </a:pPr>
            <a:r>
              <a:rPr lang="en-GB" sz="1200" dirty="0" smtClean="0"/>
              <a:t>Information from external auditors to supervisors without prior consent of insurers – possibility to require further auditors or replacement of one chosen by an insurer</a:t>
            </a:r>
          </a:p>
          <a:p>
            <a:pPr>
              <a:lnSpc>
                <a:spcPct val="90000"/>
              </a:lnSpc>
            </a:pPr>
            <a:r>
              <a:rPr lang="en-GB" sz="1200" dirty="0" smtClean="0"/>
              <a:t>Follow-up on important changes in companies (</a:t>
            </a:r>
            <a:r>
              <a:rPr lang="en-GB" sz="1200" dirty="0" err="1" smtClean="0"/>
              <a:t>eg</a:t>
            </a:r>
            <a:r>
              <a:rPr lang="en-GB" sz="1200" dirty="0" smtClean="0"/>
              <a:t> the CRO is leaving)</a:t>
            </a:r>
          </a:p>
          <a:p>
            <a:pPr>
              <a:lnSpc>
                <a:spcPct val="90000"/>
              </a:lnSpc>
            </a:pPr>
            <a:r>
              <a:rPr lang="en-GB" sz="1200" dirty="0" smtClean="0"/>
              <a:t>Effects of group structures and how they are being managed and controlled (management structure could differ from legal entity structure)</a:t>
            </a:r>
            <a:endParaRPr lang="en-GB" sz="1200" i="1" dirty="0" smtClean="0"/>
          </a:p>
          <a:p>
            <a:pPr>
              <a:lnSpc>
                <a:spcPct val="90000"/>
              </a:lnSpc>
            </a:pPr>
            <a:r>
              <a:rPr lang="en-GB" sz="1200" dirty="0" smtClean="0"/>
              <a:t>Where material deficiencies have been found - require effective and timely remedial action by the board</a:t>
            </a:r>
          </a:p>
          <a:p>
            <a:pPr>
              <a:lnSpc>
                <a:spcPct val="90000"/>
              </a:lnSpc>
            </a:pPr>
            <a:r>
              <a:rPr lang="en-GB" sz="1200" dirty="0" smtClean="0"/>
              <a:t>Examples of more informal tools that could be useful?</a:t>
            </a:r>
          </a:p>
          <a:p>
            <a:pPr>
              <a:lnSpc>
                <a:spcPct val="90000"/>
              </a:lnSpc>
            </a:pPr>
            <a:r>
              <a:rPr lang="en-GB" sz="1200" dirty="0" smtClean="0"/>
              <a:t>Disclosure and market discipline</a:t>
            </a:r>
          </a:p>
          <a:p>
            <a:pPr lvl="1">
              <a:lnSpc>
                <a:spcPct val="90000"/>
              </a:lnSpc>
            </a:pPr>
            <a:r>
              <a:rPr lang="en-GB" sz="1200" dirty="0" smtClean="0"/>
              <a:t>Material risks</a:t>
            </a:r>
          </a:p>
          <a:p>
            <a:pPr lvl="1">
              <a:lnSpc>
                <a:spcPct val="90000"/>
              </a:lnSpc>
            </a:pPr>
            <a:r>
              <a:rPr lang="en-GB" sz="1200" dirty="0" smtClean="0"/>
              <a:t>Governance, including remuneration</a:t>
            </a:r>
          </a:p>
          <a:p>
            <a:pPr lvl="1">
              <a:lnSpc>
                <a:spcPct val="90000"/>
              </a:lnSpc>
            </a:pPr>
            <a:r>
              <a:rPr lang="en-GB" sz="1200" dirty="0" smtClean="0"/>
              <a:t>Risk management and internal control</a:t>
            </a:r>
          </a:p>
          <a:p>
            <a:pPr>
              <a:lnSpc>
                <a:spcPct val="90000"/>
              </a:lnSpc>
            </a:pPr>
            <a:endParaRPr lang="en-GB" sz="1200" dirty="0" smtClean="0"/>
          </a:p>
        </p:txBody>
      </p:sp>
    </p:spTree>
    <p:extLst>
      <p:ext uri="{BB962C8B-B14F-4D97-AF65-F5344CB8AC3E}">
        <p14:creationId xmlns:p14="http://schemas.microsoft.com/office/powerpoint/2010/main" val="201341462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p:spPr>
        <p:txBody>
          <a:bodyPr/>
          <a:lstStyle>
            <a:lvl1pPr>
              <a:defRPr kumimoji="1" sz="2000">
                <a:solidFill>
                  <a:schemeClr val="tx1"/>
                </a:solidFill>
                <a:latin typeface="Arial" charset="0"/>
              </a:defRPr>
            </a:lvl1pPr>
            <a:lvl2pPr marL="742950" indent="-285750">
              <a:defRPr kumimoji="1" sz="2000">
                <a:solidFill>
                  <a:schemeClr val="tx1"/>
                </a:solidFill>
                <a:latin typeface="Arial" charset="0"/>
              </a:defRPr>
            </a:lvl2pPr>
            <a:lvl3pPr marL="1143000" indent="-228600">
              <a:defRPr kumimoji="1" sz="2000">
                <a:solidFill>
                  <a:schemeClr val="tx1"/>
                </a:solidFill>
                <a:latin typeface="Arial" charset="0"/>
              </a:defRPr>
            </a:lvl3pPr>
            <a:lvl4pPr marL="1600200" indent="-228600">
              <a:defRPr kumimoji="1" sz="2000">
                <a:solidFill>
                  <a:schemeClr val="tx1"/>
                </a:solidFill>
                <a:latin typeface="Arial" charset="0"/>
              </a:defRPr>
            </a:lvl4pPr>
            <a:lvl5pPr marL="2057400" indent="-228600">
              <a:defRPr kumimoji="1" sz="2000">
                <a:solidFill>
                  <a:schemeClr val="tx1"/>
                </a:solidFill>
                <a:latin typeface="Arial" charset="0"/>
              </a:defRPr>
            </a:lvl5pPr>
            <a:lvl6pPr marL="2514600" indent="-228600" eaLnBrk="0" fontAlgn="base" hangingPunct="0">
              <a:spcBef>
                <a:spcPct val="0"/>
              </a:spcBef>
              <a:spcAft>
                <a:spcPct val="0"/>
              </a:spcAft>
              <a:defRPr kumimoji="1" sz="2000">
                <a:solidFill>
                  <a:schemeClr val="tx1"/>
                </a:solidFill>
                <a:latin typeface="Arial" charset="0"/>
              </a:defRPr>
            </a:lvl6pPr>
            <a:lvl7pPr marL="2971800" indent="-228600" eaLnBrk="0" fontAlgn="base" hangingPunct="0">
              <a:spcBef>
                <a:spcPct val="0"/>
              </a:spcBef>
              <a:spcAft>
                <a:spcPct val="0"/>
              </a:spcAft>
              <a:defRPr kumimoji="1" sz="2000">
                <a:solidFill>
                  <a:schemeClr val="tx1"/>
                </a:solidFill>
                <a:latin typeface="Arial" charset="0"/>
              </a:defRPr>
            </a:lvl7pPr>
            <a:lvl8pPr marL="3429000" indent="-228600" eaLnBrk="0" fontAlgn="base" hangingPunct="0">
              <a:spcBef>
                <a:spcPct val="0"/>
              </a:spcBef>
              <a:spcAft>
                <a:spcPct val="0"/>
              </a:spcAft>
              <a:defRPr kumimoji="1" sz="2000">
                <a:solidFill>
                  <a:schemeClr val="tx1"/>
                </a:solidFill>
                <a:latin typeface="Arial" charset="0"/>
              </a:defRPr>
            </a:lvl8pPr>
            <a:lvl9pPr marL="3886200" indent="-228600" eaLnBrk="0" fontAlgn="base" hangingPunct="0">
              <a:spcBef>
                <a:spcPct val="0"/>
              </a:spcBef>
              <a:spcAft>
                <a:spcPct val="0"/>
              </a:spcAft>
              <a:defRPr kumimoji="1" sz="2000">
                <a:solidFill>
                  <a:schemeClr val="tx1"/>
                </a:solidFill>
                <a:latin typeface="Arial" charset="0"/>
              </a:defRPr>
            </a:lvl9pPr>
          </a:lstStyle>
          <a:p>
            <a:fld id="{57391ABA-242B-475F-B0A7-54435917785B}" type="slidenum">
              <a:rPr lang="en-US" sz="1200" smtClean="0"/>
              <a:pPr/>
              <a:t>3</a:t>
            </a:fld>
            <a:endParaRPr lang="en-US" sz="1200" smtClean="0"/>
          </a:p>
        </p:txBody>
      </p:sp>
      <p:sp>
        <p:nvSpPr>
          <p:cNvPr id="285698" name="Rectangle 2"/>
          <p:cNvSpPr>
            <a:spLocks noGrp="1" noChangeArrowheads="1"/>
          </p:cNvSpPr>
          <p:nvPr>
            <p:ph type="title"/>
          </p:nvPr>
        </p:nvSpPr>
        <p:spPr/>
        <p:txBody>
          <a:bodyPr/>
          <a:lstStyle/>
          <a:p>
            <a:r>
              <a:rPr lang="en-GB" dirty="0" smtClean="0"/>
              <a:t>Why is it important?</a:t>
            </a:r>
          </a:p>
        </p:txBody>
      </p:sp>
      <p:sp>
        <p:nvSpPr>
          <p:cNvPr id="285699" name="Rectangle 3"/>
          <p:cNvSpPr>
            <a:spLocks noGrp="1" noChangeArrowheads="1"/>
          </p:cNvSpPr>
          <p:nvPr>
            <p:ph type="body" sz="quarter" idx="11"/>
          </p:nvPr>
        </p:nvSpPr>
        <p:spPr/>
        <p:txBody>
          <a:bodyPr/>
          <a:lstStyle/>
          <a:p>
            <a:pPr>
              <a:lnSpc>
                <a:spcPct val="90000"/>
              </a:lnSpc>
            </a:pPr>
            <a:r>
              <a:rPr lang="en-GB" sz="1600" dirty="0" smtClean="0"/>
              <a:t>Exposure to</a:t>
            </a:r>
            <a:r>
              <a:rPr lang="en-US" sz="1600" dirty="0" smtClean="0"/>
              <a:t> risk </a:t>
            </a:r>
          </a:p>
          <a:p>
            <a:pPr lvl="1">
              <a:lnSpc>
                <a:spcPct val="90000"/>
              </a:lnSpc>
            </a:pPr>
            <a:r>
              <a:rPr lang="en-GB" sz="1600" dirty="0" smtClean="0"/>
              <a:t>Decreases the risk of </a:t>
            </a:r>
            <a:r>
              <a:rPr lang="en-GB" sz="1600" i="1" dirty="0" smtClean="0"/>
              <a:t>unexpected</a:t>
            </a:r>
            <a:r>
              <a:rPr lang="en-GB" sz="1600" dirty="0" smtClean="0"/>
              <a:t> losses</a:t>
            </a:r>
          </a:p>
          <a:p>
            <a:pPr lvl="1">
              <a:lnSpc>
                <a:spcPct val="90000"/>
              </a:lnSpc>
            </a:pPr>
            <a:r>
              <a:rPr lang="en-GB" sz="1600" dirty="0" smtClean="0"/>
              <a:t>Create efficiency and value on a micro and macro level</a:t>
            </a:r>
          </a:p>
          <a:p>
            <a:pPr>
              <a:lnSpc>
                <a:spcPct val="90000"/>
              </a:lnSpc>
            </a:pPr>
            <a:r>
              <a:rPr lang="en-GB" sz="1600" dirty="0" smtClean="0"/>
              <a:t>Competitive markets</a:t>
            </a:r>
          </a:p>
          <a:p>
            <a:pPr lvl="1">
              <a:lnSpc>
                <a:spcPct val="90000"/>
              </a:lnSpc>
            </a:pPr>
            <a:r>
              <a:rPr lang="en-GB" sz="1600" dirty="0"/>
              <a:t>G</a:t>
            </a:r>
            <a:r>
              <a:rPr lang="en-GB" sz="1600" dirty="0" smtClean="0"/>
              <a:t>oals and objectives</a:t>
            </a:r>
          </a:p>
          <a:p>
            <a:pPr lvl="1">
              <a:lnSpc>
                <a:spcPct val="90000"/>
              </a:lnSpc>
            </a:pPr>
            <a:r>
              <a:rPr lang="en-GB" sz="1600" dirty="0" smtClean="0"/>
              <a:t>Reputation – legal entity and group</a:t>
            </a:r>
          </a:p>
          <a:p>
            <a:pPr>
              <a:lnSpc>
                <a:spcPct val="90000"/>
              </a:lnSpc>
            </a:pPr>
            <a:r>
              <a:rPr lang="en-GB" sz="1600" dirty="0" smtClean="0"/>
              <a:t>Inter-linkages</a:t>
            </a:r>
          </a:p>
          <a:p>
            <a:pPr lvl="1">
              <a:lnSpc>
                <a:spcPct val="90000"/>
              </a:lnSpc>
            </a:pPr>
            <a:r>
              <a:rPr lang="en-GB" sz="1600" dirty="0"/>
              <a:t>R</a:t>
            </a:r>
            <a:r>
              <a:rPr lang="en-GB" sz="1600" dirty="0" smtClean="0"/>
              <a:t>isk of contagion and damage to others’ reputation </a:t>
            </a:r>
          </a:p>
          <a:p>
            <a:pPr>
              <a:lnSpc>
                <a:spcPct val="90000"/>
              </a:lnSpc>
            </a:pPr>
            <a:r>
              <a:rPr lang="en-GB" sz="1600" dirty="0" smtClean="0"/>
              <a:t>Customer claims</a:t>
            </a:r>
          </a:p>
          <a:p>
            <a:pPr lvl="1">
              <a:lnSpc>
                <a:spcPct val="90000"/>
              </a:lnSpc>
            </a:pPr>
            <a:r>
              <a:rPr lang="en-GB" sz="1600" dirty="0" smtClean="0"/>
              <a:t>Confidence in the ability to meet future obligations</a:t>
            </a:r>
          </a:p>
          <a:p>
            <a:pPr>
              <a:lnSpc>
                <a:spcPct val="90000"/>
              </a:lnSpc>
            </a:pPr>
            <a:r>
              <a:rPr lang="en-GB" sz="1600" dirty="0" smtClean="0"/>
              <a:t>Compliance </a:t>
            </a:r>
          </a:p>
          <a:p>
            <a:pPr lvl="1">
              <a:lnSpc>
                <a:spcPct val="90000"/>
              </a:lnSpc>
            </a:pPr>
            <a:r>
              <a:rPr lang="en-GB" sz="1600" dirty="0" smtClean="0"/>
              <a:t>Facilitates compliance with detailed and complex requirements</a:t>
            </a:r>
          </a:p>
          <a:p>
            <a:pPr>
              <a:lnSpc>
                <a:spcPct val="90000"/>
              </a:lnSpc>
            </a:pPr>
            <a:r>
              <a:rPr lang="en-GB" sz="1600" dirty="0" smtClean="0"/>
              <a:t>Supervisory focus on management and governance aspects promote prevention and early detection of problems</a:t>
            </a:r>
          </a:p>
        </p:txBody>
      </p:sp>
    </p:spTree>
    <p:extLst>
      <p:ext uri="{BB962C8B-B14F-4D97-AF65-F5344CB8AC3E}">
        <p14:creationId xmlns:p14="http://schemas.microsoft.com/office/powerpoint/2010/main" val="7648322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85698"/>
                                        </p:tgtEl>
                                        <p:attrNameLst>
                                          <p:attrName>style.visibility</p:attrName>
                                        </p:attrNameLst>
                                      </p:cBhvr>
                                      <p:to>
                                        <p:strVal val="visible"/>
                                      </p:to>
                                    </p:set>
                                    <p:animEffect transition="in" filter="randombar(horizontal)">
                                      <p:cBhvr>
                                        <p:cTn id="7" dur="600">
                                          <p:stCondLst>
                                            <p:cond delay="0"/>
                                          </p:stCondLst>
                                        </p:cTn>
                                        <p:tgtEl>
                                          <p:spTgt spid="2856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85699">
                                            <p:txEl>
                                              <p:pRg st="0" end="0"/>
                                            </p:txEl>
                                          </p:spTgt>
                                        </p:tgtEl>
                                        <p:attrNameLst>
                                          <p:attrName>style.visibility</p:attrName>
                                        </p:attrNameLst>
                                      </p:cBhvr>
                                      <p:to>
                                        <p:strVal val="visible"/>
                                      </p:to>
                                    </p:set>
                                    <p:animEffect transition="in" filter="randombar(horizontal)">
                                      <p:cBhvr>
                                        <p:cTn id="12" dur="500"/>
                                        <p:tgtEl>
                                          <p:spTgt spid="285699">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85699">
                                            <p:txEl>
                                              <p:pRg st="1" end="1"/>
                                            </p:txEl>
                                          </p:spTgt>
                                        </p:tgtEl>
                                        <p:attrNameLst>
                                          <p:attrName>style.visibility</p:attrName>
                                        </p:attrNameLst>
                                      </p:cBhvr>
                                      <p:to>
                                        <p:strVal val="visible"/>
                                      </p:to>
                                    </p:set>
                                    <p:animEffect transition="in" filter="randombar(horizontal)">
                                      <p:cBhvr>
                                        <p:cTn id="15" dur="500"/>
                                        <p:tgtEl>
                                          <p:spTgt spid="285699">
                                            <p:txEl>
                                              <p:pRg st="1" end="1"/>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85699">
                                            <p:txEl>
                                              <p:pRg st="2" end="2"/>
                                            </p:txEl>
                                          </p:spTgt>
                                        </p:tgtEl>
                                        <p:attrNameLst>
                                          <p:attrName>style.visibility</p:attrName>
                                        </p:attrNameLst>
                                      </p:cBhvr>
                                      <p:to>
                                        <p:strVal val="visible"/>
                                      </p:to>
                                    </p:set>
                                    <p:animEffect transition="in" filter="randombar(horizontal)">
                                      <p:cBhvr>
                                        <p:cTn id="18" dur="500"/>
                                        <p:tgtEl>
                                          <p:spTgt spid="285699">
                                            <p:txEl>
                                              <p:pRg st="2" end="2"/>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85699">
                                            <p:txEl>
                                              <p:pRg st="3" end="3"/>
                                            </p:txEl>
                                          </p:spTgt>
                                        </p:tgtEl>
                                        <p:attrNameLst>
                                          <p:attrName>style.visibility</p:attrName>
                                        </p:attrNameLst>
                                      </p:cBhvr>
                                      <p:to>
                                        <p:strVal val="visible"/>
                                      </p:to>
                                    </p:set>
                                    <p:animEffect transition="in" filter="randombar(horizontal)">
                                      <p:cBhvr>
                                        <p:cTn id="21" dur="500"/>
                                        <p:tgtEl>
                                          <p:spTgt spid="285699">
                                            <p:txEl>
                                              <p:pRg st="3" end="3"/>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85699">
                                            <p:txEl>
                                              <p:pRg st="4" end="4"/>
                                            </p:txEl>
                                          </p:spTgt>
                                        </p:tgtEl>
                                        <p:attrNameLst>
                                          <p:attrName>style.visibility</p:attrName>
                                        </p:attrNameLst>
                                      </p:cBhvr>
                                      <p:to>
                                        <p:strVal val="visible"/>
                                      </p:to>
                                    </p:set>
                                    <p:animEffect transition="in" filter="randombar(horizontal)">
                                      <p:cBhvr>
                                        <p:cTn id="24" dur="500"/>
                                        <p:tgtEl>
                                          <p:spTgt spid="285699">
                                            <p:txEl>
                                              <p:pRg st="4" end="4"/>
                                            </p:txEl>
                                          </p:spTgt>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85699">
                                            <p:txEl>
                                              <p:pRg st="5" end="5"/>
                                            </p:txEl>
                                          </p:spTgt>
                                        </p:tgtEl>
                                        <p:attrNameLst>
                                          <p:attrName>style.visibility</p:attrName>
                                        </p:attrNameLst>
                                      </p:cBhvr>
                                      <p:to>
                                        <p:strVal val="visible"/>
                                      </p:to>
                                    </p:set>
                                    <p:animEffect transition="in" filter="randombar(horizontal)">
                                      <p:cBhvr>
                                        <p:cTn id="27" dur="500"/>
                                        <p:tgtEl>
                                          <p:spTgt spid="285699">
                                            <p:txEl>
                                              <p:pRg st="5" end="5"/>
                                            </p:txEl>
                                          </p:spTgt>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85699">
                                            <p:txEl>
                                              <p:pRg st="6" end="6"/>
                                            </p:txEl>
                                          </p:spTgt>
                                        </p:tgtEl>
                                        <p:attrNameLst>
                                          <p:attrName>style.visibility</p:attrName>
                                        </p:attrNameLst>
                                      </p:cBhvr>
                                      <p:to>
                                        <p:strVal val="visible"/>
                                      </p:to>
                                    </p:set>
                                    <p:animEffect transition="in" filter="randombar(horizontal)">
                                      <p:cBhvr>
                                        <p:cTn id="30" dur="500"/>
                                        <p:tgtEl>
                                          <p:spTgt spid="285699">
                                            <p:txEl>
                                              <p:pRg st="6" end="6"/>
                                            </p:txEl>
                                          </p:spTgt>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285699">
                                            <p:txEl>
                                              <p:pRg st="7" end="7"/>
                                            </p:txEl>
                                          </p:spTgt>
                                        </p:tgtEl>
                                        <p:attrNameLst>
                                          <p:attrName>style.visibility</p:attrName>
                                        </p:attrNameLst>
                                      </p:cBhvr>
                                      <p:to>
                                        <p:strVal val="visible"/>
                                      </p:to>
                                    </p:set>
                                    <p:animEffect transition="in" filter="randombar(horizontal)">
                                      <p:cBhvr>
                                        <p:cTn id="33" dur="500"/>
                                        <p:tgtEl>
                                          <p:spTgt spid="285699">
                                            <p:txEl>
                                              <p:pRg st="7" end="7"/>
                                            </p:txEl>
                                          </p:spTgt>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285699">
                                            <p:txEl>
                                              <p:pRg st="8" end="8"/>
                                            </p:txEl>
                                          </p:spTgt>
                                        </p:tgtEl>
                                        <p:attrNameLst>
                                          <p:attrName>style.visibility</p:attrName>
                                        </p:attrNameLst>
                                      </p:cBhvr>
                                      <p:to>
                                        <p:strVal val="visible"/>
                                      </p:to>
                                    </p:set>
                                    <p:animEffect transition="in" filter="randombar(horizontal)">
                                      <p:cBhvr>
                                        <p:cTn id="36" dur="500"/>
                                        <p:tgtEl>
                                          <p:spTgt spid="285699">
                                            <p:txEl>
                                              <p:pRg st="8" end="8"/>
                                            </p:txEl>
                                          </p:spTgt>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285699">
                                            <p:txEl>
                                              <p:pRg st="9" end="9"/>
                                            </p:txEl>
                                          </p:spTgt>
                                        </p:tgtEl>
                                        <p:attrNameLst>
                                          <p:attrName>style.visibility</p:attrName>
                                        </p:attrNameLst>
                                      </p:cBhvr>
                                      <p:to>
                                        <p:strVal val="visible"/>
                                      </p:to>
                                    </p:set>
                                    <p:animEffect transition="in" filter="randombar(horizontal)">
                                      <p:cBhvr>
                                        <p:cTn id="39" dur="500"/>
                                        <p:tgtEl>
                                          <p:spTgt spid="285699">
                                            <p:txEl>
                                              <p:pRg st="9" end="9"/>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285699">
                                            <p:txEl>
                                              <p:pRg st="10" end="10"/>
                                            </p:txEl>
                                          </p:spTgt>
                                        </p:tgtEl>
                                        <p:attrNameLst>
                                          <p:attrName>style.visibility</p:attrName>
                                        </p:attrNameLst>
                                      </p:cBhvr>
                                      <p:to>
                                        <p:strVal val="visible"/>
                                      </p:to>
                                    </p:set>
                                    <p:animEffect transition="in" filter="randombar(horizontal)">
                                      <p:cBhvr>
                                        <p:cTn id="44" dur="500"/>
                                        <p:tgtEl>
                                          <p:spTgt spid="285699">
                                            <p:txEl>
                                              <p:pRg st="10" end="10"/>
                                            </p:txEl>
                                          </p:spTgt>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285699">
                                            <p:txEl>
                                              <p:pRg st="11" end="11"/>
                                            </p:txEl>
                                          </p:spTgt>
                                        </p:tgtEl>
                                        <p:attrNameLst>
                                          <p:attrName>style.visibility</p:attrName>
                                        </p:attrNameLst>
                                      </p:cBhvr>
                                      <p:to>
                                        <p:strVal val="visible"/>
                                      </p:to>
                                    </p:set>
                                    <p:animEffect transition="in" filter="randombar(horizontal)">
                                      <p:cBhvr>
                                        <p:cTn id="47" dur="500"/>
                                        <p:tgtEl>
                                          <p:spTgt spid="285699">
                                            <p:txEl>
                                              <p:pRg st="11" end="11"/>
                                            </p:txEl>
                                          </p:spTgt>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285699">
                                            <p:txEl>
                                              <p:pRg st="12" end="12"/>
                                            </p:txEl>
                                          </p:spTgt>
                                        </p:tgtEl>
                                        <p:attrNameLst>
                                          <p:attrName>style.visibility</p:attrName>
                                        </p:attrNameLst>
                                      </p:cBhvr>
                                      <p:to>
                                        <p:strVal val="visible"/>
                                      </p:to>
                                    </p:set>
                                    <p:animEffect transition="in" filter="randombar(horizontal)">
                                      <p:cBhvr>
                                        <p:cTn id="50" dur="500"/>
                                        <p:tgtEl>
                                          <p:spTgt spid="28569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698" grpId="0"/>
      <p:bldP spid="28569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10"/>
          </p:nvPr>
        </p:nvSpPr>
        <p:spPr>
          <a:noFill/>
        </p:spPr>
        <p:txBody>
          <a:bodyPr/>
          <a:lstStyle>
            <a:lvl1pPr>
              <a:defRPr kumimoji="1" sz="2000">
                <a:solidFill>
                  <a:schemeClr val="tx1"/>
                </a:solidFill>
                <a:latin typeface="Arial" charset="0"/>
              </a:defRPr>
            </a:lvl1pPr>
            <a:lvl2pPr marL="742950" indent="-285750">
              <a:defRPr kumimoji="1" sz="2000">
                <a:solidFill>
                  <a:schemeClr val="tx1"/>
                </a:solidFill>
                <a:latin typeface="Arial" charset="0"/>
              </a:defRPr>
            </a:lvl2pPr>
            <a:lvl3pPr marL="1143000" indent="-228600">
              <a:defRPr kumimoji="1" sz="2000">
                <a:solidFill>
                  <a:schemeClr val="tx1"/>
                </a:solidFill>
                <a:latin typeface="Arial" charset="0"/>
              </a:defRPr>
            </a:lvl3pPr>
            <a:lvl4pPr marL="1600200" indent="-228600">
              <a:defRPr kumimoji="1" sz="2000">
                <a:solidFill>
                  <a:schemeClr val="tx1"/>
                </a:solidFill>
                <a:latin typeface="Arial" charset="0"/>
              </a:defRPr>
            </a:lvl4pPr>
            <a:lvl5pPr marL="2057400" indent="-228600">
              <a:defRPr kumimoji="1" sz="2000">
                <a:solidFill>
                  <a:schemeClr val="tx1"/>
                </a:solidFill>
                <a:latin typeface="Arial" charset="0"/>
              </a:defRPr>
            </a:lvl5pPr>
            <a:lvl6pPr marL="2514600" indent="-228600" eaLnBrk="0" fontAlgn="base" hangingPunct="0">
              <a:spcBef>
                <a:spcPct val="0"/>
              </a:spcBef>
              <a:spcAft>
                <a:spcPct val="0"/>
              </a:spcAft>
              <a:defRPr kumimoji="1" sz="2000">
                <a:solidFill>
                  <a:schemeClr val="tx1"/>
                </a:solidFill>
                <a:latin typeface="Arial" charset="0"/>
              </a:defRPr>
            </a:lvl6pPr>
            <a:lvl7pPr marL="2971800" indent="-228600" eaLnBrk="0" fontAlgn="base" hangingPunct="0">
              <a:spcBef>
                <a:spcPct val="0"/>
              </a:spcBef>
              <a:spcAft>
                <a:spcPct val="0"/>
              </a:spcAft>
              <a:defRPr kumimoji="1" sz="2000">
                <a:solidFill>
                  <a:schemeClr val="tx1"/>
                </a:solidFill>
                <a:latin typeface="Arial" charset="0"/>
              </a:defRPr>
            </a:lvl7pPr>
            <a:lvl8pPr marL="3429000" indent="-228600" eaLnBrk="0" fontAlgn="base" hangingPunct="0">
              <a:spcBef>
                <a:spcPct val="0"/>
              </a:spcBef>
              <a:spcAft>
                <a:spcPct val="0"/>
              </a:spcAft>
              <a:defRPr kumimoji="1" sz="2000">
                <a:solidFill>
                  <a:schemeClr val="tx1"/>
                </a:solidFill>
                <a:latin typeface="Arial" charset="0"/>
              </a:defRPr>
            </a:lvl8pPr>
            <a:lvl9pPr marL="3886200" indent="-228600" eaLnBrk="0" fontAlgn="base" hangingPunct="0">
              <a:spcBef>
                <a:spcPct val="0"/>
              </a:spcBef>
              <a:spcAft>
                <a:spcPct val="0"/>
              </a:spcAft>
              <a:defRPr kumimoji="1" sz="2000">
                <a:solidFill>
                  <a:schemeClr val="tx1"/>
                </a:solidFill>
                <a:latin typeface="Arial" charset="0"/>
              </a:defRPr>
            </a:lvl9pPr>
          </a:lstStyle>
          <a:p>
            <a:fld id="{AC9AB47C-AC5E-4059-A8A8-3F7A5378BED2}" type="slidenum">
              <a:rPr lang="en-US" sz="1200" smtClean="0"/>
              <a:pPr/>
              <a:t>4</a:t>
            </a:fld>
            <a:endParaRPr lang="en-US" sz="1200" smtClean="0"/>
          </a:p>
        </p:txBody>
      </p:sp>
      <p:sp>
        <p:nvSpPr>
          <p:cNvPr id="7171" name="Rectangle 2"/>
          <p:cNvSpPr>
            <a:spLocks noGrp="1" noChangeArrowheads="1"/>
          </p:cNvSpPr>
          <p:nvPr>
            <p:ph type="title"/>
          </p:nvPr>
        </p:nvSpPr>
        <p:spPr>
          <a:xfrm>
            <a:off x="1058489" y="836614"/>
            <a:ext cx="7473951" cy="466725"/>
          </a:xfrm>
        </p:spPr>
        <p:txBody>
          <a:bodyPr/>
          <a:lstStyle/>
          <a:p>
            <a:r>
              <a:rPr lang="en-GB" dirty="0" smtClean="0"/>
              <a:t>Key notions and functions</a:t>
            </a:r>
          </a:p>
        </p:txBody>
      </p:sp>
      <p:sp>
        <p:nvSpPr>
          <p:cNvPr id="7172" name="Rectangle 3"/>
          <p:cNvSpPr>
            <a:spLocks noGrp="1" noChangeArrowheads="1"/>
          </p:cNvSpPr>
          <p:nvPr>
            <p:ph type="body" sz="quarter" idx="11"/>
          </p:nvPr>
        </p:nvSpPr>
        <p:spPr/>
        <p:txBody>
          <a:bodyPr/>
          <a:lstStyle/>
          <a:p>
            <a:pPr marL="323850" indent="-323850" defTabSz="865188">
              <a:lnSpc>
                <a:spcPct val="90000"/>
              </a:lnSpc>
            </a:pPr>
            <a:r>
              <a:rPr lang="en-GB" sz="1800" dirty="0" smtClean="0"/>
              <a:t>Responsibility</a:t>
            </a:r>
          </a:p>
          <a:p>
            <a:pPr marL="323850" indent="-323850" defTabSz="865188">
              <a:lnSpc>
                <a:spcPct val="90000"/>
              </a:lnSpc>
            </a:pPr>
            <a:r>
              <a:rPr lang="en-GB" sz="1800" dirty="0" smtClean="0"/>
              <a:t>Accountability</a:t>
            </a:r>
          </a:p>
          <a:p>
            <a:pPr marL="323850" indent="-323850" defTabSz="865188">
              <a:lnSpc>
                <a:spcPct val="90000"/>
              </a:lnSpc>
            </a:pPr>
            <a:r>
              <a:rPr lang="en-GB" sz="1800" dirty="0" smtClean="0"/>
              <a:t>Separation of duties and checks and balances 	</a:t>
            </a:r>
          </a:p>
          <a:p>
            <a:pPr marL="323850" indent="-323850" defTabSz="865188">
              <a:lnSpc>
                <a:spcPct val="90000"/>
              </a:lnSpc>
            </a:pPr>
            <a:r>
              <a:rPr lang="en-GB" sz="1800" dirty="0" smtClean="0"/>
              <a:t>Compliance with rules and corporate discipline</a:t>
            </a:r>
          </a:p>
          <a:p>
            <a:pPr marL="323850" indent="-323850" defTabSz="865188">
              <a:lnSpc>
                <a:spcPct val="90000"/>
              </a:lnSpc>
            </a:pPr>
            <a:r>
              <a:rPr lang="en-GB" sz="1800" dirty="0" smtClean="0"/>
              <a:t>Management of risk</a:t>
            </a:r>
          </a:p>
          <a:p>
            <a:pPr marL="323850" indent="-323850" defTabSz="865188">
              <a:lnSpc>
                <a:spcPct val="90000"/>
              </a:lnSpc>
            </a:pPr>
            <a:r>
              <a:rPr lang="en-GB" sz="1800" dirty="0" smtClean="0"/>
              <a:t>Independence</a:t>
            </a:r>
          </a:p>
          <a:p>
            <a:pPr marL="323850" indent="-323850" defTabSz="865188">
              <a:lnSpc>
                <a:spcPct val="90000"/>
              </a:lnSpc>
            </a:pPr>
            <a:r>
              <a:rPr lang="en-GB" sz="1800" dirty="0" smtClean="0"/>
              <a:t>Knowledge</a:t>
            </a:r>
          </a:p>
          <a:p>
            <a:pPr marL="323850" indent="-323850" defTabSz="865188">
              <a:lnSpc>
                <a:spcPct val="90000"/>
              </a:lnSpc>
            </a:pPr>
            <a:r>
              <a:rPr lang="en-GB" sz="1800" dirty="0" smtClean="0"/>
              <a:t>Transparency</a:t>
            </a:r>
          </a:p>
          <a:p>
            <a:pPr marL="323850" indent="-323850" defTabSz="865188">
              <a:lnSpc>
                <a:spcPct val="90000"/>
              </a:lnSpc>
            </a:pPr>
            <a:endParaRPr lang="en-GB" sz="1800" dirty="0" smtClean="0"/>
          </a:p>
          <a:p>
            <a:pPr marL="323850" indent="-323850" defTabSz="865188">
              <a:lnSpc>
                <a:spcPct val="90000"/>
              </a:lnSpc>
            </a:pPr>
            <a:r>
              <a:rPr lang="en-GB" sz="1800" dirty="0" smtClean="0"/>
              <a:t>Boards of directors</a:t>
            </a:r>
          </a:p>
          <a:p>
            <a:pPr marL="323850" indent="-323850" defTabSz="865188">
              <a:lnSpc>
                <a:spcPct val="90000"/>
              </a:lnSpc>
            </a:pPr>
            <a:r>
              <a:rPr lang="en-GB" sz="1800" dirty="0" smtClean="0"/>
              <a:t>Senior management</a:t>
            </a:r>
          </a:p>
          <a:p>
            <a:pPr marL="323850" indent="-323850" defTabSz="865188">
              <a:lnSpc>
                <a:spcPct val="90000"/>
              </a:lnSpc>
            </a:pPr>
            <a:r>
              <a:rPr lang="en-GB" sz="1800" dirty="0"/>
              <a:t>Risk management and CRO</a:t>
            </a:r>
          </a:p>
          <a:p>
            <a:pPr marL="323850" indent="-323850" defTabSz="865188">
              <a:lnSpc>
                <a:spcPct val="90000"/>
              </a:lnSpc>
            </a:pPr>
            <a:r>
              <a:rPr lang="en-GB" sz="1800" dirty="0" smtClean="0"/>
              <a:t>Internal audit and control</a:t>
            </a:r>
          </a:p>
          <a:p>
            <a:pPr marL="323850" indent="-323850" defTabSz="865188">
              <a:lnSpc>
                <a:spcPct val="90000"/>
              </a:lnSpc>
            </a:pPr>
            <a:r>
              <a:rPr lang="en-GB" sz="1800" dirty="0" smtClean="0"/>
              <a:t>Compliance and actuarial functions</a:t>
            </a:r>
          </a:p>
        </p:txBody>
      </p:sp>
      <p:graphicFrame>
        <p:nvGraphicFramePr>
          <p:cNvPr id="7173" name="Object 4"/>
          <p:cNvGraphicFramePr>
            <a:graphicFrameLocks noGrp="1" noChangeAspect="1"/>
          </p:cNvGraphicFramePr>
          <p:nvPr>
            <p:ph sz="half" idx="4294967295"/>
            <p:extLst>
              <p:ext uri="{D42A27DB-BD31-4B8C-83A1-F6EECF244321}">
                <p14:modId xmlns:p14="http://schemas.microsoft.com/office/powerpoint/2010/main" val="1748790226"/>
              </p:ext>
            </p:extLst>
          </p:nvPr>
        </p:nvGraphicFramePr>
        <p:xfrm>
          <a:off x="7092280" y="3068960"/>
          <a:ext cx="1238250" cy="1771650"/>
        </p:xfrm>
        <a:graphic>
          <a:graphicData uri="http://schemas.openxmlformats.org/presentationml/2006/ole">
            <mc:AlternateContent xmlns:mc="http://schemas.openxmlformats.org/markup-compatibility/2006">
              <mc:Choice xmlns:v="urn:schemas-microsoft-com:vml" Requires="v">
                <p:oleObj spid="_x0000_s1051" name="Photo Editor Photo" r:id="rId3" imgW="1238423" imgH="1771429" progId="MSPhotoEd.3">
                  <p:embed/>
                </p:oleObj>
              </mc:Choice>
              <mc:Fallback>
                <p:oleObj name="Photo Editor Photo" r:id="rId3" imgW="1238423" imgH="1771429"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b="10538"/>
                      <a:stretch>
                        <a:fillRect/>
                      </a:stretch>
                    </p:blipFill>
                    <p:spPr bwMode="auto">
                      <a:xfrm>
                        <a:off x="7092280" y="3068960"/>
                        <a:ext cx="123825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21425809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p:spPr>
        <p:txBody>
          <a:bodyPr/>
          <a:lstStyle>
            <a:lvl1pPr>
              <a:defRPr kumimoji="1" sz="2000">
                <a:solidFill>
                  <a:schemeClr val="tx1"/>
                </a:solidFill>
                <a:latin typeface="Arial" charset="0"/>
              </a:defRPr>
            </a:lvl1pPr>
            <a:lvl2pPr marL="742950" indent="-285750">
              <a:defRPr kumimoji="1" sz="2000">
                <a:solidFill>
                  <a:schemeClr val="tx1"/>
                </a:solidFill>
                <a:latin typeface="Arial" charset="0"/>
              </a:defRPr>
            </a:lvl2pPr>
            <a:lvl3pPr marL="1143000" indent="-228600">
              <a:defRPr kumimoji="1" sz="2000">
                <a:solidFill>
                  <a:schemeClr val="tx1"/>
                </a:solidFill>
                <a:latin typeface="Arial" charset="0"/>
              </a:defRPr>
            </a:lvl3pPr>
            <a:lvl4pPr marL="1600200" indent="-228600">
              <a:defRPr kumimoji="1" sz="2000">
                <a:solidFill>
                  <a:schemeClr val="tx1"/>
                </a:solidFill>
                <a:latin typeface="Arial" charset="0"/>
              </a:defRPr>
            </a:lvl4pPr>
            <a:lvl5pPr marL="2057400" indent="-228600">
              <a:defRPr kumimoji="1" sz="2000">
                <a:solidFill>
                  <a:schemeClr val="tx1"/>
                </a:solidFill>
                <a:latin typeface="Arial" charset="0"/>
              </a:defRPr>
            </a:lvl5pPr>
            <a:lvl6pPr marL="2514600" indent="-228600" eaLnBrk="0" fontAlgn="base" hangingPunct="0">
              <a:spcBef>
                <a:spcPct val="0"/>
              </a:spcBef>
              <a:spcAft>
                <a:spcPct val="0"/>
              </a:spcAft>
              <a:defRPr kumimoji="1" sz="2000">
                <a:solidFill>
                  <a:schemeClr val="tx1"/>
                </a:solidFill>
                <a:latin typeface="Arial" charset="0"/>
              </a:defRPr>
            </a:lvl6pPr>
            <a:lvl7pPr marL="2971800" indent="-228600" eaLnBrk="0" fontAlgn="base" hangingPunct="0">
              <a:spcBef>
                <a:spcPct val="0"/>
              </a:spcBef>
              <a:spcAft>
                <a:spcPct val="0"/>
              </a:spcAft>
              <a:defRPr kumimoji="1" sz="2000">
                <a:solidFill>
                  <a:schemeClr val="tx1"/>
                </a:solidFill>
                <a:latin typeface="Arial" charset="0"/>
              </a:defRPr>
            </a:lvl7pPr>
            <a:lvl8pPr marL="3429000" indent="-228600" eaLnBrk="0" fontAlgn="base" hangingPunct="0">
              <a:spcBef>
                <a:spcPct val="0"/>
              </a:spcBef>
              <a:spcAft>
                <a:spcPct val="0"/>
              </a:spcAft>
              <a:defRPr kumimoji="1" sz="2000">
                <a:solidFill>
                  <a:schemeClr val="tx1"/>
                </a:solidFill>
                <a:latin typeface="Arial" charset="0"/>
              </a:defRPr>
            </a:lvl8pPr>
            <a:lvl9pPr marL="3886200" indent="-228600" eaLnBrk="0" fontAlgn="base" hangingPunct="0">
              <a:spcBef>
                <a:spcPct val="0"/>
              </a:spcBef>
              <a:spcAft>
                <a:spcPct val="0"/>
              </a:spcAft>
              <a:defRPr kumimoji="1" sz="2000">
                <a:solidFill>
                  <a:schemeClr val="tx1"/>
                </a:solidFill>
                <a:latin typeface="Arial" charset="0"/>
              </a:defRPr>
            </a:lvl9pPr>
          </a:lstStyle>
          <a:p>
            <a:fld id="{2D4A7DBD-0B16-4F5A-ABC0-52D734A90EF0}" type="slidenum">
              <a:rPr lang="en-US" sz="1200" smtClean="0"/>
              <a:pPr/>
              <a:t>5</a:t>
            </a:fld>
            <a:endParaRPr lang="en-US" sz="1200" smtClean="0"/>
          </a:p>
        </p:txBody>
      </p:sp>
      <p:sp>
        <p:nvSpPr>
          <p:cNvPr id="8195" name="Rectangle 2"/>
          <p:cNvSpPr>
            <a:spLocks noGrp="1" noChangeArrowheads="1"/>
          </p:cNvSpPr>
          <p:nvPr>
            <p:ph type="title"/>
          </p:nvPr>
        </p:nvSpPr>
        <p:spPr/>
        <p:txBody>
          <a:bodyPr/>
          <a:lstStyle/>
          <a:p>
            <a:r>
              <a:rPr lang="en-GB" smtClean="0"/>
              <a:t>Building-blocks of sound standards and practices</a:t>
            </a:r>
          </a:p>
        </p:txBody>
      </p:sp>
      <p:graphicFrame>
        <p:nvGraphicFramePr>
          <p:cNvPr id="306209" name="Group 33"/>
          <p:cNvGraphicFramePr>
            <a:graphicFrameLocks noGrp="1"/>
          </p:cNvGraphicFramePr>
          <p:nvPr>
            <p:ph sz="quarter" idx="13"/>
            <p:extLst>
              <p:ext uri="{D42A27DB-BD31-4B8C-83A1-F6EECF244321}">
                <p14:modId xmlns:p14="http://schemas.microsoft.com/office/powerpoint/2010/main" val="3058717376"/>
              </p:ext>
            </p:extLst>
          </p:nvPr>
        </p:nvGraphicFramePr>
        <p:xfrm>
          <a:off x="611188" y="1773238"/>
          <a:ext cx="7921624" cy="3859213"/>
        </p:xfrm>
        <a:graphic>
          <a:graphicData uri="http://schemas.openxmlformats.org/drawingml/2006/table">
            <a:tbl>
              <a:tblPr/>
              <a:tblGrid>
                <a:gridCol w="1980858"/>
                <a:gridCol w="1980858"/>
                <a:gridCol w="1979050"/>
                <a:gridCol w="1980858"/>
              </a:tblGrid>
              <a:tr h="1902171">
                <a:tc>
                  <a:txBody>
                    <a:bodyPr/>
                    <a:lstStyle/>
                    <a:p>
                      <a:pPr marL="0" marR="0" lvl="0" indent="0" algn="l" defTabSz="914400" rtl="0" eaLnBrk="0" fontAlgn="base" latinLnBrk="0" hangingPunct="0">
                        <a:lnSpc>
                          <a:spcPct val="110000"/>
                        </a:lnSpc>
                        <a:spcBef>
                          <a:spcPct val="20000"/>
                        </a:spcBef>
                        <a:spcAft>
                          <a:spcPct val="0"/>
                        </a:spcAft>
                        <a:buClr>
                          <a:srgbClr val="A60000"/>
                        </a:buClr>
                        <a:buSzPct val="90000"/>
                        <a:buFont typeface="Wingdings" pitchFamily="2" charset="2"/>
                        <a:buNone/>
                        <a:tabLst/>
                      </a:pPr>
                      <a:r>
                        <a:rPr kumimoji="1" lang="en-GB" sz="1800" b="0" i="0" u="none" strike="noStrike" cap="none" normalizeH="0" baseline="0" dirty="0" smtClean="0">
                          <a:ln>
                            <a:noFill/>
                          </a:ln>
                          <a:solidFill>
                            <a:schemeClr val="tx2"/>
                          </a:solidFill>
                          <a:effectLst/>
                          <a:latin typeface="Arial" charset="0"/>
                        </a:rPr>
                        <a:t>Clear lines of responsibility and accountability</a:t>
                      </a:r>
                    </a:p>
                  </a:txBody>
                  <a:tcPr marL="104103" marR="104103" marT="45725" marB="4572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10000"/>
                        </a:lnSpc>
                        <a:spcBef>
                          <a:spcPct val="20000"/>
                        </a:spcBef>
                        <a:spcAft>
                          <a:spcPct val="0"/>
                        </a:spcAft>
                        <a:buClr>
                          <a:srgbClr val="A60000"/>
                        </a:buClr>
                        <a:buSzPct val="90000"/>
                        <a:buFont typeface="Wingdings" pitchFamily="2" charset="2"/>
                        <a:buNone/>
                        <a:tabLst/>
                      </a:pPr>
                      <a:r>
                        <a:rPr kumimoji="1" lang="en-GB" sz="1800" b="0" i="0" u="none" strike="noStrike" cap="none" normalizeH="0" baseline="0" dirty="0" smtClean="0">
                          <a:ln>
                            <a:noFill/>
                          </a:ln>
                          <a:solidFill>
                            <a:schemeClr val="tx2"/>
                          </a:solidFill>
                          <a:effectLst/>
                          <a:latin typeface="Arial" charset="0"/>
                        </a:rPr>
                        <a:t>Strategic objectives and corporate values</a:t>
                      </a:r>
                    </a:p>
                  </a:txBody>
                  <a:tcPr marL="104103" marR="104103" marT="45725" marB="4572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0C0C0"/>
                    </a:solidFill>
                  </a:tcPr>
                </a:tc>
                <a:tc>
                  <a:txBody>
                    <a:bodyPr/>
                    <a:lstStyle/>
                    <a:p>
                      <a:pPr marL="0" marR="0" lvl="0" indent="0" algn="l" defTabSz="914400" rtl="0" eaLnBrk="0" fontAlgn="base" latinLnBrk="0" hangingPunct="0">
                        <a:lnSpc>
                          <a:spcPct val="110000"/>
                        </a:lnSpc>
                        <a:spcBef>
                          <a:spcPct val="20000"/>
                        </a:spcBef>
                        <a:spcAft>
                          <a:spcPct val="0"/>
                        </a:spcAft>
                        <a:buClr>
                          <a:srgbClr val="A60000"/>
                        </a:buClr>
                        <a:buSzPct val="90000"/>
                        <a:buFont typeface="Wingdings" pitchFamily="2" charset="2"/>
                        <a:buNone/>
                        <a:tabLst/>
                      </a:pPr>
                      <a:r>
                        <a:rPr kumimoji="1" lang="en-GB" sz="1800" b="0" i="0" u="none" strike="noStrike" cap="none" normalizeH="0" baseline="0" dirty="0" smtClean="0">
                          <a:ln>
                            <a:noFill/>
                          </a:ln>
                          <a:solidFill>
                            <a:schemeClr val="tx2"/>
                          </a:solidFill>
                          <a:effectLst/>
                          <a:latin typeface="Arial" charset="0"/>
                        </a:rPr>
                        <a:t>Quality, awareness, </a:t>
                      </a:r>
                      <a:r>
                        <a:rPr kumimoji="1" lang="en-GB" sz="1800" b="0" i="0" u="none" strike="noStrike" cap="none" normalizeH="0" baseline="0" dirty="0" smtClean="0">
                          <a:ln>
                            <a:noFill/>
                          </a:ln>
                          <a:solidFill>
                            <a:schemeClr val="tx1"/>
                          </a:solidFill>
                          <a:effectLst/>
                          <a:latin typeface="Arial" charset="0"/>
                        </a:rPr>
                        <a:t>knowledge </a:t>
                      </a:r>
                      <a:r>
                        <a:rPr kumimoji="1" lang="en-GB" sz="1800" b="0" i="0" u="none" strike="noStrike" cap="none" normalizeH="0" baseline="0" dirty="0" smtClean="0">
                          <a:ln>
                            <a:noFill/>
                          </a:ln>
                          <a:solidFill>
                            <a:schemeClr val="tx2"/>
                          </a:solidFill>
                          <a:effectLst/>
                          <a:latin typeface="Arial" charset="0"/>
                        </a:rPr>
                        <a:t>and independence of board members</a:t>
                      </a:r>
                    </a:p>
                  </a:txBody>
                  <a:tcPr marL="104103" marR="104103" marT="45725" marB="4572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10000"/>
                        </a:lnSpc>
                        <a:spcBef>
                          <a:spcPct val="20000"/>
                        </a:spcBef>
                        <a:spcAft>
                          <a:spcPct val="0"/>
                        </a:spcAft>
                        <a:buClr>
                          <a:srgbClr val="A60000"/>
                        </a:buClr>
                        <a:buSzPct val="90000"/>
                        <a:buFont typeface="Wingdings" pitchFamily="2" charset="2"/>
                        <a:buNone/>
                        <a:tabLst/>
                      </a:pPr>
                      <a:r>
                        <a:rPr kumimoji="1" lang="en-GB" sz="1800" b="0" i="0" u="none" strike="noStrike" cap="none" normalizeH="0" baseline="0" dirty="0" smtClean="0">
                          <a:ln>
                            <a:noFill/>
                          </a:ln>
                          <a:solidFill>
                            <a:schemeClr val="tx2"/>
                          </a:solidFill>
                          <a:effectLst/>
                          <a:latin typeface="Arial" charset="0"/>
                        </a:rPr>
                        <a:t>Quality and duties of senior management</a:t>
                      </a:r>
                    </a:p>
                  </a:txBody>
                  <a:tcPr marL="104103" marR="104103" marT="45725" marB="4572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B2B2B2"/>
                    </a:solidFill>
                  </a:tcPr>
                </a:tc>
              </a:tr>
              <a:tr h="1957042">
                <a:tc>
                  <a:txBody>
                    <a:bodyPr/>
                    <a:lstStyle/>
                    <a:p>
                      <a:pPr marL="0" marR="0" lvl="0" indent="0" algn="l" defTabSz="914400" rtl="0" eaLnBrk="0" fontAlgn="base" latinLnBrk="0" hangingPunct="0">
                        <a:lnSpc>
                          <a:spcPct val="110000"/>
                        </a:lnSpc>
                        <a:spcBef>
                          <a:spcPct val="20000"/>
                        </a:spcBef>
                        <a:spcAft>
                          <a:spcPct val="0"/>
                        </a:spcAft>
                        <a:buClr>
                          <a:srgbClr val="A60000"/>
                        </a:buClr>
                        <a:buSzPct val="90000"/>
                        <a:buFont typeface="Wingdings" pitchFamily="2" charset="2"/>
                        <a:buNone/>
                        <a:tabLst/>
                      </a:pPr>
                      <a:r>
                        <a:rPr kumimoji="1" lang="en-GB" sz="1800" b="0" i="0" u="none" strike="noStrike" cap="none" normalizeH="0" baseline="0" dirty="0" smtClean="0">
                          <a:ln>
                            <a:noFill/>
                          </a:ln>
                          <a:solidFill>
                            <a:schemeClr val="tx1"/>
                          </a:solidFill>
                          <a:effectLst/>
                          <a:latin typeface="Arial" charset="0"/>
                        </a:rPr>
                        <a:t>Transparent and manageable structures</a:t>
                      </a:r>
                    </a:p>
                  </a:txBody>
                  <a:tcPr marL="104103" marR="104103" marT="45725" marB="4572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B2B2B2"/>
                    </a:solidFill>
                  </a:tcPr>
                </a:tc>
                <a:tc>
                  <a:txBody>
                    <a:bodyPr/>
                    <a:lstStyle/>
                    <a:p>
                      <a:pPr marL="0" marR="0" lvl="0" indent="0" algn="l" defTabSz="914400" rtl="0" eaLnBrk="0" fontAlgn="base" latinLnBrk="0" hangingPunct="0">
                        <a:lnSpc>
                          <a:spcPct val="110000"/>
                        </a:lnSpc>
                        <a:spcBef>
                          <a:spcPct val="20000"/>
                        </a:spcBef>
                        <a:spcAft>
                          <a:spcPct val="0"/>
                        </a:spcAft>
                        <a:buClr>
                          <a:srgbClr val="A60000"/>
                        </a:buClr>
                        <a:buSzPct val="90000"/>
                        <a:buFont typeface="Wingdings" pitchFamily="2" charset="2"/>
                        <a:buNone/>
                        <a:tabLst/>
                      </a:pPr>
                      <a:r>
                        <a:rPr kumimoji="1" lang="en-GB" sz="1800" b="0" i="0" u="none" strike="noStrike" cap="none" normalizeH="0" baseline="0" dirty="0" smtClean="0">
                          <a:ln>
                            <a:noFill/>
                          </a:ln>
                          <a:solidFill>
                            <a:schemeClr val="tx2"/>
                          </a:solidFill>
                          <a:effectLst/>
                          <a:latin typeface="Arial" charset="0"/>
                        </a:rPr>
                        <a:t>Risk management, </a:t>
                      </a:r>
                      <a:r>
                        <a:rPr kumimoji="1" lang="en-GB" sz="1800" b="0" i="0" u="none" strike="noStrike" cap="none" normalizeH="0" baseline="0" dirty="0" smtClean="0">
                          <a:ln>
                            <a:noFill/>
                          </a:ln>
                          <a:solidFill>
                            <a:schemeClr val="tx2"/>
                          </a:solidFill>
                          <a:effectLst/>
                          <a:latin typeface="Arial" charset="0"/>
                        </a:rPr>
                        <a:t>internal </a:t>
                      </a:r>
                      <a:r>
                        <a:rPr kumimoji="1" lang="en-GB" sz="1800" b="0" i="0" u="none" strike="noStrike" cap="none" normalizeH="0" baseline="0" dirty="0" smtClean="0">
                          <a:ln>
                            <a:noFill/>
                          </a:ln>
                          <a:solidFill>
                            <a:schemeClr val="tx2"/>
                          </a:solidFill>
                          <a:effectLst/>
                          <a:latin typeface="Arial" charset="0"/>
                        </a:rPr>
                        <a:t>audit and</a:t>
                      </a:r>
                    </a:p>
                    <a:p>
                      <a:pPr marL="0" marR="0" lvl="0" indent="0" algn="l" defTabSz="914400" rtl="0" eaLnBrk="0" fontAlgn="base" latinLnBrk="0" hangingPunct="0">
                        <a:lnSpc>
                          <a:spcPct val="110000"/>
                        </a:lnSpc>
                        <a:spcBef>
                          <a:spcPct val="20000"/>
                        </a:spcBef>
                        <a:spcAft>
                          <a:spcPct val="0"/>
                        </a:spcAft>
                        <a:buClr>
                          <a:srgbClr val="A60000"/>
                        </a:buClr>
                        <a:buSzPct val="90000"/>
                        <a:buFont typeface="Wingdings" pitchFamily="2" charset="2"/>
                        <a:buNone/>
                        <a:tabLst/>
                      </a:pPr>
                      <a:r>
                        <a:rPr kumimoji="1" lang="en-GB" sz="1800" b="0" i="0" u="none" strike="noStrike" cap="none" normalizeH="0" baseline="0" dirty="0" smtClean="0">
                          <a:ln>
                            <a:noFill/>
                          </a:ln>
                          <a:solidFill>
                            <a:schemeClr val="tx2"/>
                          </a:solidFill>
                          <a:effectLst/>
                          <a:latin typeface="Arial" charset="0"/>
                        </a:rPr>
                        <a:t>other internal control functions</a:t>
                      </a:r>
                      <a:endParaRPr kumimoji="1" lang="en-GB" sz="1800" b="0" i="0" u="none" strike="noStrike" cap="none" normalizeH="0" baseline="0" dirty="0" smtClean="0">
                        <a:ln>
                          <a:noFill/>
                        </a:ln>
                        <a:solidFill>
                          <a:schemeClr val="tx1"/>
                        </a:solidFill>
                        <a:effectLst/>
                        <a:latin typeface="Arial" charset="0"/>
                      </a:endParaRPr>
                    </a:p>
                  </a:txBody>
                  <a:tcPr marL="104103" marR="104103" marT="45725" marB="4572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FFFFF"/>
                    </a:solidFill>
                  </a:tcPr>
                </a:tc>
                <a:tc>
                  <a:txBody>
                    <a:bodyPr/>
                    <a:lstStyle/>
                    <a:p>
                      <a:pPr marL="0" marR="0" lvl="0" indent="0" algn="l" defTabSz="914400" rtl="0" eaLnBrk="0" fontAlgn="base" latinLnBrk="0" hangingPunct="0">
                        <a:lnSpc>
                          <a:spcPct val="110000"/>
                        </a:lnSpc>
                        <a:spcBef>
                          <a:spcPct val="20000"/>
                        </a:spcBef>
                        <a:spcAft>
                          <a:spcPct val="0"/>
                        </a:spcAft>
                        <a:buClr>
                          <a:srgbClr val="A60000"/>
                        </a:buClr>
                        <a:buSzPct val="90000"/>
                        <a:buFont typeface="Wingdings" pitchFamily="2" charset="2"/>
                        <a:buNone/>
                        <a:tabLst/>
                      </a:pPr>
                      <a:r>
                        <a:rPr kumimoji="1" lang="en-GB" sz="1800" b="0" i="0" u="none" strike="noStrike" cap="none" normalizeH="0" baseline="0" dirty="0" smtClean="0">
                          <a:ln>
                            <a:noFill/>
                          </a:ln>
                          <a:solidFill>
                            <a:schemeClr val="bg1"/>
                          </a:solidFill>
                          <a:effectLst/>
                          <a:latin typeface="Arial" charset="0"/>
                        </a:rPr>
                        <a:t>Proper compensation policy</a:t>
                      </a:r>
                    </a:p>
                  </a:txBody>
                  <a:tcPr marL="104103" marR="104103" marT="45725" marB="4572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A60000"/>
                    </a:solidFill>
                  </a:tcPr>
                </a:tc>
                <a:tc>
                  <a:txBody>
                    <a:bodyPr/>
                    <a:lstStyle/>
                    <a:p>
                      <a:pPr marL="0" marR="0" lvl="0" indent="0" algn="l" defTabSz="914400" rtl="0" eaLnBrk="0" fontAlgn="base" latinLnBrk="0" hangingPunct="0">
                        <a:lnSpc>
                          <a:spcPct val="110000"/>
                        </a:lnSpc>
                        <a:spcBef>
                          <a:spcPct val="20000"/>
                        </a:spcBef>
                        <a:spcAft>
                          <a:spcPct val="0"/>
                        </a:spcAft>
                        <a:buClr>
                          <a:srgbClr val="A60000"/>
                        </a:buClr>
                        <a:buSzPct val="90000"/>
                        <a:buFont typeface="Wingdings" pitchFamily="2" charset="2"/>
                        <a:buNone/>
                        <a:tabLst/>
                      </a:pPr>
                      <a:r>
                        <a:rPr kumimoji="1" lang="en-GB" sz="1800" b="0" i="0" u="none" strike="noStrike" cap="none" normalizeH="0" baseline="0" dirty="0" smtClean="0">
                          <a:ln>
                            <a:noFill/>
                          </a:ln>
                          <a:solidFill>
                            <a:schemeClr val="tx2"/>
                          </a:solidFill>
                          <a:effectLst/>
                          <a:latin typeface="Arial" charset="0"/>
                        </a:rPr>
                        <a:t>Disclosure of information and market discipline</a:t>
                      </a:r>
                    </a:p>
                  </a:txBody>
                  <a:tcPr marL="104103" marR="104103" marT="45725" marB="4572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C0C0C0"/>
                    </a:solidFill>
                  </a:tcPr>
                </a:tc>
              </a:tr>
            </a:tbl>
          </a:graphicData>
        </a:graphic>
      </p:graphicFrame>
    </p:spTree>
    <p:extLst>
      <p:ext uri="{BB962C8B-B14F-4D97-AF65-F5344CB8AC3E}">
        <p14:creationId xmlns:p14="http://schemas.microsoft.com/office/powerpoint/2010/main" val="400617250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p:spPr>
        <p:txBody>
          <a:bodyPr/>
          <a:lstStyle>
            <a:lvl1pPr>
              <a:defRPr kumimoji="1" sz="2000">
                <a:solidFill>
                  <a:schemeClr val="tx1"/>
                </a:solidFill>
                <a:latin typeface="Arial" charset="0"/>
              </a:defRPr>
            </a:lvl1pPr>
            <a:lvl2pPr marL="742950" indent="-285750">
              <a:defRPr kumimoji="1" sz="2000">
                <a:solidFill>
                  <a:schemeClr val="tx1"/>
                </a:solidFill>
                <a:latin typeface="Arial" charset="0"/>
              </a:defRPr>
            </a:lvl2pPr>
            <a:lvl3pPr marL="1143000" indent="-228600">
              <a:defRPr kumimoji="1" sz="2000">
                <a:solidFill>
                  <a:schemeClr val="tx1"/>
                </a:solidFill>
                <a:latin typeface="Arial" charset="0"/>
              </a:defRPr>
            </a:lvl3pPr>
            <a:lvl4pPr marL="1600200" indent="-228600">
              <a:defRPr kumimoji="1" sz="2000">
                <a:solidFill>
                  <a:schemeClr val="tx1"/>
                </a:solidFill>
                <a:latin typeface="Arial" charset="0"/>
              </a:defRPr>
            </a:lvl4pPr>
            <a:lvl5pPr marL="2057400" indent="-228600">
              <a:defRPr kumimoji="1" sz="2000">
                <a:solidFill>
                  <a:schemeClr val="tx1"/>
                </a:solidFill>
                <a:latin typeface="Arial" charset="0"/>
              </a:defRPr>
            </a:lvl5pPr>
            <a:lvl6pPr marL="2514600" indent="-228600" eaLnBrk="0" fontAlgn="base" hangingPunct="0">
              <a:spcBef>
                <a:spcPct val="0"/>
              </a:spcBef>
              <a:spcAft>
                <a:spcPct val="0"/>
              </a:spcAft>
              <a:defRPr kumimoji="1" sz="2000">
                <a:solidFill>
                  <a:schemeClr val="tx1"/>
                </a:solidFill>
                <a:latin typeface="Arial" charset="0"/>
              </a:defRPr>
            </a:lvl6pPr>
            <a:lvl7pPr marL="2971800" indent="-228600" eaLnBrk="0" fontAlgn="base" hangingPunct="0">
              <a:spcBef>
                <a:spcPct val="0"/>
              </a:spcBef>
              <a:spcAft>
                <a:spcPct val="0"/>
              </a:spcAft>
              <a:defRPr kumimoji="1" sz="2000">
                <a:solidFill>
                  <a:schemeClr val="tx1"/>
                </a:solidFill>
                <a:latin typeface="Arial" charset="0"/>
              </a:defRPr>
            </a:lvl7pPr>
            <a:lvl8pPr marL="3429000" indent="-228600" eaLnBrk="0" fontAlgn="base" hangingPunct="0">
              <a:spcBef>
                <a:spcPct val="0"/>
              </a:spcBef>
              <a:spcAft>
                <a:spcPct val="0"/>
              </a:spcAft>
              <a:defRPr kumimoji="1" sz="2000">
                <a:solidFill>
                  <a:schemeClr val="tx1"/>
                </a:solidFill>
                <a:latin typeface="Arial" charset="0"/>
              </a:defRPr>
            </a:lvl8pPr>
            <a:lvl9pPr marL="3886200" indent="-228600" eaLnBrk="0" fontAlgn="base" hangingPunct="0">
              <a:spcBef>
                <a:spcPct val="0"/>
              </a:spcBef>
              <a:spcAft>
                <a:spcPct val="0"/>
              </a:spcAft>
              <a:defRPr kumimoji="1" sz="2000">
                <a:solidFill>
                  <a:schemeClr val="tx1"/>
                </a:solidFill>
                <a:latin typeface="Arial" charset="0"/>
              </a:defRPr>
            </a:lvl9pPr>
          </a:lstStyle>
          <a:p>
            <a:fld id="{2A0767E4-1F02-49D3-B2C9-376AFE679433}" type="slidenum">
              <a:rPr lang="en-US" sz="1200" smtClean="0"/>
              <a:pPr/>
              <a:t>6</a:t>
            </a:fld>
            <a:endParaRPr lang="en-US" sz="1200" smtClean="0"/>
          </a:p>
        </p:txBody>
      </p:sp>
      <p:sp>
        <p:nvSpPr>
          <p:cNvPr id="9219" name="Rectangle 2"/>
          <p:cNvSpPr>
            <a:spLocks noGrp="1" noChangeArrowheads="1"/>
          </p:cNvSpPr>
          <p:nvPr>
            <p:ph type="title"/>
          </p:nvPr>
        </p:nvSpPr>
        <p:spPr>
          <a:extLst>
            <a:ext uri="{909E8E84-426E-40DD-AFC4-6F175D3DCCD1}">
              <a14:hiddenFill xmlns:a14="http://schemas.microsoft.com/office/drawing/2010/main">
                <a:solidFill>
                  <a:schemeClr val="accent2"/>
                </a:solidFill>
              </a14:hiddenFill>
            </a:ext>
          </a:extLst>
        </p:spPr>
        <p:txBody>
          <a:bodyPr/>
          <a:lstStyle/>
          <a:p>
            <a:r>
              <a:rPr lang="en-GB" dirty="0" smtClean="0"/>
              <a:t>Clear lines of responsibility and accountability</a:t>
            </a:r>
          </a:p>
        </p:txBody>
      </p:sp>
      <p:sp>
        <p:nvSpPr>
          <p:cNvPr id="9220" name="Rectangle 3"/>
          <p:cNvSpPr>
            <a:spLocks noGrp="1" noChangeArrowheads="1"/>
          </p:cNvSpPr>
          <p:nvPr>
            <p:ph type="body" sz="quarter" idx="11"/>
          </p:nvPr>
        </p:nvSpPr>
        <p:spPr/>
        <p:txBody>
          <a:bodyPr/>
          <a:lstStyle/>
          <a:p>
            <a:pPr>
              <a:buFont typeface="Wingdings" pitchFamily="2" charset="2"/>
              <a:buNone/>
            </a:pPr>
            <a:endParaRPr lang="en-GB" sz="100" dirty="0" smtClean="0"/>
          </a:p>
          <a:p>
            <a:r>
              <a:rPr lang="en-GB" sz="1800" dirty="0" smtClean="0"/>
              <a:t>Define authorities and key responsibilities for board of directors and senior management – create an accountability hierarchy for the staff</a:t>
            </a:r>
          </a:p>
          <a:p>
            <a:r>
              <a:rPr lang="en-GB" sz="1800" dirty="0" smtClean="0"/>
              <a:t>Ultimate responsibility stays with the board</a:t>
            </a:r>
          </a:p>
          <a:p>
            <a:r>
              <a:rPr lang="en-GB" sz="1800" dirty="0" smtClean="0"/>
              <a:t>Different responsibilities often requires different persons (conflicts of interest and accountability)</a:t>
            </a:r>
          </a:p>
          <a:p>
            <a:r>
              <a:rPr lang="en-GB" sz="1800" dirty="0" smtClean="0"/>
              <a:t>Good practice to have a separation between the Chair of the Board and CEO</a:t>
            </a:r>
          </a:p>
          <a:p>
            <a:r>
              <a:rPr lang="en-GB" sz="1800" dirty="0" smtClean="0"/>
              <a:t>How does the accountability hierarchy work for </a:t>
            </a:r>
            <a:r>
              <a:rPr lang="en-GB" sz="1800" dirty="0" smtClean="0"/>
              <a:t>insurers being </a:t>
            </a:r>
            <a:r>
              <a:rPr lang="en-GB" sz="1800" dirty="0" smtClean="0"/>
              <a:t>part of a group?</a:t>
            </a:r>
          </a:p>
          <a:p>
            <a:r>
              <a:rPr lang="en-GB" sz="1800" dirty="0" smtClean="0"/>
              <a:t>What about the responsibilities of the shareholders and the accountability towards them?</a:t>
            </a:r>
          </a:p>
          <a:p>
            <a:endParaRPr lang="en-GB" sz="1800" dirty="0" smtClean="0"/>
          </a:p>
        </p:txBody>
      </p:sp>
    </p:spTree>
    <p:extLst>
      <p:ext uri="{BB962C8B-B14F-4D97-AF65-F5344CB8AC3E}">
        <p14:creationId xmlns:p14="http://schemas.microsoft.com/office/powerpoint/2010/main" val="3749424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p:spPr>
        <p:txBody>
          <a:bodyPr/>
          <a:lstStyle>
            <a:lvl1pPr>
              <a:defRPr kumimoji="1" sz="2000">
                <a:solidFill>
                  <a:schemeClr val="tx1"/>
                </a:solidFill>
                <a:latin typeface="Arial" charset="0"/>
              </a:defRPr>
            </a:lvl1pPr>
            <a:lvl2pPr marL="742950" indent="-285750">
              <a:defRPr kumimoji="1" sz="2000">
                <a:solidFill>
                  <a:schemeClr val="tx1"/>
                </a:solidFill>
                <a:latin typeface="Arial" charset="0"/>
              </a:defRPr>
            </a:lvl2pPr>
            <a:lvl3pPr marL="1143000" indent="-228600">
              <a:defRPr kumimoji="1" sz="2000">
                <a:solidFill>
                  <a:schemeClr val="tx1"/>
                </a:solidFill>
                <a:latin typeface="Arial" charset="0"/>
              </a:defRPr>
            </a:lvl3pPr>
            <a:lvl4pPr marL="1600200" indent="-228600">
              <a:defRPr kumimoji="1" sz="2000">
                <a:solidFill>
                  <a:schemeClr val="tx1"/>
                </a:solidFill>
                <a:latin typeface="Arial" charset="0"/>
              </a:defRPr>
            </a:lvl4pPr>
            <a:lvl5pPr marL="2057400" indent="-228600">
              <a:defRPr kumimoji="1" sz="2000">
                <a:solidFill>
                  <a:schemeClr val="tx1"/>
                </a:solidFill>
                <a:latin typeface="Arial" charset="0"/>
              </a:defRPr>
            </a:lvl5pPr>
            <a:lvl6pPr marL="2514600" indent="-228600" eaLnBrk="0" fontAlgn="base" hangingPunct="0">
              <a:spcBef>
                <a:spcPct val="0"/>
              </a:spcBef>
              <a:spcAft>
                <a:spcPct val="0"/>
              </a:spcAft>
              <a:defRPr kumimoji="1" sz="2000">
                <a:solidFill>
                  <a:schemeClr val="tx1"/>
                </a:solidFill>
                <a:latin typeface="Arial" charset="0"/>
              </a:defRPr>
            </a:lvl6pPr>
            <a:lvl7pPr marL="2971800" indent="-228600" eaLnBrk="0" fontAlgn="base" hangingPunct="0">
              <a:spcBef>
                <a:spcPct val="0"/>
              </a:spcBef>
              <a:spcAft>
                <a:spcPct val="0"/>
              </a:spcAft>
              <a:defRPr kumimoji="1" sz="2000">
                <a:solidFill>
                  <a:schemeClr val="tx1"/>
                </a:solidFill>
                <a:latin typeface="Arial" charset="0"/>
              </a:defRPr>
            </a:lvl7pPr>
            <a:lvl8pPr marL="3429000" indent="-228600" eaLnBrk="0" fontAlgn="base" hangingPunct="0">
              <a:spcBef>
                <a:spcPct val="0"/>
              </a:spcBef>
              <a:spcAft>
                <a:spcPct val="0"/>
              </a:spcAft>
              <a:defRPr kumimoji="1" sz="2000">
                <a:solidFill>
                  <a:schemeClr val="tx1"/>
                </a:solidFill>
                <a:latin typeface="Arial" charset="0"/>
              </a:defRPr>
            </a:lvl8pPr>
            <a:lvl9pPr marL="3886200" indent="-228600" eaLnBrk="0" fontAlgn="base" hangingPunct="0">
              <a:spcBef>
                <a:spcPct val="0"/>
              </a:spcBef>
              <a:spcAft>
                <a:spcPct val="0"/>
              </a:spcAft>
              <a:defRPr kumimoji="1" sz="2000">
                <a:solidFill>
                  <a:schemeClr val="tx1"/>
                </a:solidFill>
                <a:latin typeface="Arial" charset="0"/>
              </a:defRPr>
            </a:lvl9pPr>
          </a:lstStyle>
          <a:p>
            <a:fld id="{C11EB540-FDBD-4D79-808C-8AC1C33B3E8E}" type="slidenum">
              <a:rPr lang="en-US" sz="1200" smtClean="0"/>
              <a:pPr/>
              <a:t>7</a:t>
            </a:fld>
            <a:endParaRPr lang="en-US" sz="1200" smtClean="0"/>
          </a:p>
        </p:txBody>
      </p:sp>
      <p:sp>
        <p:nvSpPr>
          <p:cNvPr id="10243" name="Rectangle 2"/>
          <p:cNvSpPr>
            <a:spLocks noGrp="1" noChangeArrowheads="1"/>
          </p:cNvSpPr>
          <p:nvPr>
            <p:ph type="title"/>
          </p:nvPr>
        </p:nvSpPr>
        <p:spPr/>
        <p:txBody>
          <a:bodyPr/>
          <a:lstStyle/>
          <a:p>
            <a:r>
              <a:rPr lang="en-GB" dirty="0" smtClean="0"/>
              <a:t>Available accountability models</a:t>
            </a:r>
          </a:p>
        </p:txBody>
      </p:sp>
      <p:sp>
        <p:nvSpPr>
          <p:cNvPr id="10244" name="Rectangle 3"/>
          <p:cNvSpPr>
            <a:spLocks noGrp="1" noChangeArrowheads="1"/>
          </p:cNvSpPr>
          <p:nvPr>
            <p:ph type="body" sz="quarter" idx="11"/>
          </p:nvPr>
        </p:nvSpPr>
        <p:spPr/>
        <p:txBody>
          <a:bodyPr/>
          <a:lstStyle/>
          <a:p>
            <a:pPr>
              <a:lnSpc>
                <a:spcPct val="90000"/>
              </a:lnSpc>
            </a:pPr>
            <a:r>
              <a:rPr lang="en-GB" sz="1800" dirty="0" smtClean="0"/>
              <a:t>Several models of the accountability hierarchy are available but there are two main key functions</a:t>
            </a:r>
          </a:p>
          <a:p>
            <a:pPr lvl="1">
              <a:lnSpc>
                <a:spcPct val="90000"/>
              </a:lnSpc>
            </a:pPr>
            <a:r>
              <a:rPr lang="en-GB" sz="1800" dirty="0" smtClean="0"/>
              <a:t>Overall strategy and oversight</a:t>
            </a:r>
          </a:p>
          <a:p>
            <a:pPr lvl="1">
              <a:lnSpc>
                <a:spcPct val="90000"/>
              </a:lnSpc>
            </a:pPr>
            <a:r>
              <a:rPr lang="en-GB" sz="1800" dirty="0" smtClean="0"/>
              <a:t>Execution and management</a:t>
            </a:r>
          </a:p>
          <a:p>
            <a:pPr>
              <a:lnSpc>
                <a:spcPct val="90000"/>
              </a:lnSpc>
            </a:pPr>
            <a:r>
              <a:rPr lang="en-GB" sz="1800" dirty="0" smtClean="0"/>
              <a:t>One-tier system with board and senior management </a:t>
            </a:r>
          </a:p>
          <a:p>
            <a:pPr>
              <a:lnSpc>
                <a:spcPct val="90000"/>
              </a:lnSpc>
            </a:pPr>
            <a:r>
              <a:rPr lang="en-GB" sz="1800" dirty="0" smtClean="0"/>
              <a:t>Two-tier system with Executive and Oversight Board, where the latter consists of independent members (not employees, owners or other stakeholders)</a:t>
            </a:r>
          </a:p>
          <a:p>
            <a:pPr>
              <a:lnSpc>
                <a:spcPct val="90000"/>
              </a:lnSpc>
            </a:pPr>
            <a:r>
              <a:rPr lang="en-GB" sz="1800" dirty="0" smtClean="0"/>
              <a:t>Committees of the board with different responsibilities (audit, remuneration, compliance, investment, risk management, </a:t>
            </a:r>
            <a:r>
              <a:rPr lang="en-GB" sz="1800" dirty="0" err="1" smtClean="0"/>
              <a:t>etc</a:t>
            </a:r>
            <a:r>
              <a:rPr lang="en-GB" sz="1800" dirty="0" smtClean="0"/>
              <a:t>)</a:t>
            </a:r>
          </a:p>
          <a:p>
            <a:pPr>
              <a:lnSpc>
                <a:spcPct val="90000"/>
              </a:lnSpc>
            </a:pPr>
            <a:r>
              <a:rPr lang="en-GB" sz="1800" dirty="0" smtClean="0"/>
              <a:t>Elaborate systems of control </a:t>
            </a:r>
            <a:r>
              <a:rPr lang="en-GB" sz="1800" i="1" dirty="0" smtClean="0"/>
              <a:t>can</a:t>
            </a:r>
            <a:r>
              <a:rPr lang="en-GB" sz="1800" dirty="0" smtClean="0"/>
              <a:t> make decision-making more complicated, time consuming and expensive</a:t>
            </a:r>
          </a:p>
          <a:p>
            <a:pPr>
              <a:lnSpc>
                <a:spcPct val="90000"/>
              </a:lnSpc>
            </a:pPr>
            <a:r>
              <a:rPr lang="en-GB" sz="1800" i="1" dirty="0" smtClean="0"/>
              <a:t>Could</a:t>
            </a:r>
            <a:r>
              <a:rPr lang="en-GB" sz="1800" dirty="0" smtClean="0"/>
              <a:t> also provide a pseudo-comfort about risk – many risks are uncertain and do not fit easily into control frameworks</a:t>
            </a:r>
            <a:r>
              <a:rPr lang="en-GB" sz="1400" dirty="0" smtClean="0"/>
              <a:t> </a:t>
            </a:r>
          </a:p>
          <a:p>
            <a:pPr>
              <a:lnSpc>
                <a:spcPct val="90000"/>
              </a:lnSpc>
            </a:pPr>
            <a:endParaRPr lang="en-US" sz="1400" dirty="0" smtClean="0"/>
          </a:p>
        </p:txBody>
      </p:sp>
    </p:spTree>
    <p:extLst>
      <p:ext uri="{BB962C8B-B14F-4D97-AF65-F5344CB8AC3E}">
        <p14:creationId xmlns:p14="http://schemas.microsoft.com/office/powerpoint/2010/main" val="410273088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p:spPr>
        <p:txBody>
          <a:bodyPr/>
          <a:lstStyle>
            <a:lvl1pPr>
              <a:defRPr kumimoji="1" sz="2000">
                <a:solidFill>
                  <a:schemeClr val="tx1"/>
                </a:solidFill>
                <a:latin typeface="Arial" charset="0"/>
              </a:defRPr>
            </a:lvl1pPr>
            <a:lvl2pPr marL="742950" indent="-285750">
              <a:defRPr kumimoji="1" sz="2000">
                <a:solidFill>
                  <a:schemeClr val="tx1"/>
                </a:solidFill>
                <a:latin typeface="Arial" charset="0"/>
              </a:defRPr>
            </a:lvl2pPr>
            <a:lvl3pPr marL="1143000" indent="-228600">
              <a:defRPr kumimoji="1" sz="2000">
                <a:solidFill>
                  <a:schemeClr val="tx1"/>
                </a:solidFill>
                <a:latin typeface="Arial" charset="0"/>
              </a:defRPr>
            </a:lvl3pPr>
            <a:lvl4pPr marL="1600200" indent="-228600">
              <a:defRPr kumimoji="1" sz="2000">
                <a:solidFill>
                  <a:schemeClr val="tx1"/>
                </a:solidFill>
                <a:latin typeface="Arial" charset="0"/>
              </a:defRPr>
            </a:lvl4pPr>
            <a:lvl5pPr marL="2057400" indent="-228600">
              <a:defRPr kumimoji="1" sz="2000">
                <a:solidFill>
                  <a:schemeClr val="tx1"/>
                </a:solidFill>
                <a:latin typeface="Arial" charset="0"/>
              </a:defRPr>
            </a:lvl5pPr>
            <a:lvl6pPr marL="2514600" indent="-228600" eaLnBrk="0" fontAlgn="base" hangingPunct="0">
              <a:spcBef>
                <a:spcPct val="0"/>
              </a:spcBef>
              <a:spcAft>
                <a:spcPct val="0"/>
              </a:spcAft>
              <a:defRPr kumimoji="1" sz="2000">
                <a:solidFill>
                  <a:schemeClr val="tx1"/>
                </a:solidFill>
                <a:latin typeface="Arial" charset="0"/>
              </a:defRPr>
            </a:lvl6pPr>
            <a:lvl7pPr marL="2971800" indent="-228600" eaLnBrk="0" fontAlgn="base" hangingPunct="0">
              <a:spcBef>
                <a:spcPct val="0"/>
              </a:spcBef>
              <a:spcAft>
                <a:spcPct val="0"/>
              </a:spcAft>
              <a:defRPr kumimoji="1" sz="2000">
                <a:solidFill>
                  <a:schemeClr val="tx1"/>
                </a:solidFill>
                <a:latin typeface="Arial" charset="0"/>
              </a:defRPr>
            </a:lvl7pPr>
            <a:lvl8pPr marL="3429000" indent="-228600" eaLnBrk="0" fontAlgn="base" hangingPunct="0">
              <a:spcBef>
                <a:spcPct val="0"/>
              </a:spcBef>
              <a:spcAft>
                <a:spcPct val="0"/>
              </a:spcAft>
              <a:defRPr kumimoji="1" sz="2000">
                <a:solidFill>
                  <a:schemeClr val="tx1"/>
                </a:solidFill>
                <a:latin typeface="Arial" charset="0"/>
              </a:defRPr>
            </a:lvl8pPr>
            <a:lvl9pPr marL="3886200" indent="-228600" eaLnBrk="0" fontAlgn="base" hangingPunct="0">
              <a:spcBef>
                <a:spcPct val="0"/>
              </a:spcBef>
              <a:spcAft>
                <a:spcPct val="0"/>
              </a:spcAft>
              <a:defRPr kumimoji="1" sz="2000">
                <a:solidFill>
                  <a:schemeClr val="tx1"/>
                </a:solidFill>
                <a:latin typeface="Arial" charset="0"/>
              </a:defRPr>
            </a:lvl9pPr>
          </a:lstStyle>
          <a:p>
            <a:fld id="{B1C5EC43-641D-4186-9F8C-D0FD4495F984}" type="slidenum">
              <a:rPr lang="en-US" sz="1200" smtClean="0"/>
              <a:pPr/>
              <a:t>8</a:t>
            </a:fld>
            <a:endParaRPr lang="en-US" sz="1200" smtClean="0"/>
          </a:p>
        </p:txBody>
      </p:sp>
      <p:sp>
        <p:nvSpPr>
          <p:cNvPr id="139266" name="Rectangle 2"/>
          <p:cNvSpPr>
            <a:spLocks noGrp="1" noChangeArrowheads="1"/>
          </p:cNvSpPr>
          <p:nvPr>
            <p:ph type="title"/>
          </p:nvPr>
        </p:nvSpPr>
        <p:spPr>
          <a:extLst>
            <a:ext uri="{909E8E84-426E-40DD-AFC4-6F175D3DCCD1}">
              <a14:hiddenFill xmlns:a14="http://schemas.microsoft.com/office/drawing/2010/main">
                <a:solidFill>
                  <a:schemeClr val="bg2"/>
                </a:solidFill>
              </a14:hiddenFill>
            </a:ext>
          </a:extLst>
        </p:spPr>
        <p:txBody>
          <a:bodyPr/>
          <a:lstStyle/>
          <a:p>
            <a:r>
              <a:rPr lang="en-GB" dirty="0" smtClean="0"/>
              <a:t>Strategic objectives and corporate values</a:t>
            </a:r>
            <a:r>
              <a:rPr lang="en-GB" sz="2800" dirty="0" smtClean="0"/>
              <a:t> </a:t>
            </a:r>
          </a:p>
        </p:txBody>
      </p:sp>
      <p:sp>
        <p:nvSpPr>
          <p:cNvPr id="139267" name="Rectangle 3"/>
          <p:cNvSpPr>
            <a:spLocks noGrp="1" noChangeArrowheads="1"/>
          </p:cNvSpPr>
          <p:nvPr>
            <p:ph type="body" sz="quarter" idx="11"/>
          </p:nvPr>
        </p:nvSpPr>
        <p:spPr/>
        <p:txBody>
          <a:bodyPr/>
          <a:lstStyle/>
          <a:p>
            <a:r>
              <a:rPr lang="en-GB" dirty="0" smtClean="0"/>
              <a:t>Well articulated corporate strategy that is implemented</a:t>
            </a:r>
          </a:p>
          <a:p>
            <a:r>
              <a:rPr lang="en-GB" dirty="0" smtClean="0"/>
              <a:t>Should include risk strategy and appetite in line with the long term interests and viability </a:t>
            </a:r>
          </a:p>
          <a:p>
            <a:r>
              <a:rPr lang="en-GB" dirty="0" smtClean="0"/>
              <a:t>Corporate climate that prevents corruption and fraud (start from the top)</a:t>
            </a:r>
          </a:p>
          <a:p>
            <a:r>
              <a:rPr lang="en-GB" dirty="0" smtClean="0"/>
              <a:t>Interests of </a:t>
            </a:r>
            <a:r>
              <a:rPr lang="en-GB" i="1" dirty="0" smtClean="0"/>
              <a:t>key</a:t>
            </a:r>
            <a:r>
              <a:rPr lang="en-GB" dirty="0" smtClean="0"/>
              <a:t> stakeholders to be safeguarded</a:t>
            </a:r>
          </a:p>
          <a:p>
            <a:r>
              <a:rPr lang="en-GB" dirty="0" smtClean="0"/>
              <a:t>System to avoid conflicts of interest</a:t>
            </a:r>
          </a:p>
          <a:p>
            <a:r>
              <a:rPr lang="en-GB" dirty="0" smtClean="0"/>
              <a:t>Controlled lending and other forms of self-dealing, including related parties and other favoured parties</a:t>
            </a:r>
          </a:p>
          <a:p>
            <a:r>
              <a:rPr lang="en-GB" dirty="0" smtClean="0"/>
              <a:t>What about lending and other financial support within the group?</a:t>
            </a:r>
          </a:p>
        </p:txBody>
      </p:sp>
    </p:spTree>
    <p:extLst>
      <p:ext uri="{BB962C8B-B14F-4D97-AF65-F5344CB8AC3E}">
        <p14:creationId xmlns:p14="http://schemas.microsoft.com/office/powerpoint/2010/main" val="20158882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39266"/>
                                        </p:tgtEl>
                                        <p:attrNameLst>
                                          <p:attrName>style.visibility</p:attrName>
                                        </p:attrNameLst>
                                      </p:cBhvr>
                                      <p:to>
                                        <p:strVal val="visible"/>
                                      </p:to>
                                    </p:set>
                                    <p:animEffect transition="in" filter="randombar(horizontal)">
                                      <p:cBhvr>
                                        <p:cTn id="7" dur="600">
                                          <p:stCondLst>
                                            <p:cond delay="0"/>
                                          </p:stCondLst>
                                        </p:cTn>
                                        <p:tgtEl>
                                          <p:spTgt spid="139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9267">
                                            <p:txEl>
                                              <p:pRg st="0" end="0"/>
                                            </p:txEl>
                                          </p:spTgt>
                                        </p:tgtEl>
                                        <p:attrNameLst>
                                          <p:attrName>style.visibility</p:attrName>
                                        </p:attrNameLst>
                                      </p:cBhvr>
                                      <p:to>
                                        <p:strVal val="visible"/>
                                      </p:to>
                                    </p:set>
                                    <p:animEffect transition="in" filter="randombar(horizontal)">
                                      <p:cBhvr>
                                        <p:cTn id="12" dur="500"/>
                                        <p:tgtEl>
                                          <p:spTgt spid="13926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9267">
                                            <p:txEl>
                                              <p:pRg st="1" end="1"/>
                                            </p:txEl>
                                          </p:spTgt>
                                        </p:tgtEl>
                                        <p:attrNameLst>
                                          <p:attrName>style.visibility</p:attrName>
                                        </p:attrNameLst>
                                      </p:cBhvr>
                                      <p:to>
                                        <p:strVal val="visible"/>
                                      </p:to>
                                    </p:set>
                                    <p:animEffect transition="in" filter="randombar(horizontal)">
                                      <p:cBhvr>
                                        <p:cTn id="17" dur="500"/>
                                        <p:tgtEl>
                                          <p:spTgt spid="139267">
                                            <p:txEl>
                                              <p:pRg st="1" end="1"/>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39267">
                                            <p:txEl>
                                              <p:pRg st="2" end="2"/>
                                            </p:txEl>
                                          </p:spTgt>
                                        </p:tgtEl>
                                        <p:attrNameLst>
                                          <p:attrName>style.visibility</p:attrName>
                                        </p:attrNameLst>
                                      </p:cBhvr>
                                      <p:to>
                                        <p:strVal val="visible"/>
                                      </p:to>
                                    </p:set>
                                    <p:animEffect transition="in" filter="randombar(horizontal)">
                                      <p:cBhvr>
                                        <p:cTn id="20" dur="500"/>
                                        <p:tgtEl>
                                          <p:spTgt spid="139267">
                                            <p:txEl>
                                              <p:pRg st="2" end="2"/>
                                            </p:tx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39267">
                                            <p:txEl>
                                              <p:pRg st="3" end="3"/>
                                            </p:txEl>
                                          </p:spTgt>
                                        </p:tgtEl>
                                        <p:attrNameLst>
                                          <p:attrName>style.visibility</p:attrName>
                                        </p:attrNameLst>
                                      </p:cBhvr>
                                      <p:to>
                                        <p:strVal val="visible"/>
                                      </p:to>
                                    </p:set>
                                    <p:animEffect transition="in" filter="randombar(horizontal)">
                                      <p:cBhvr>
                                        <p:cTn id="23" dur="500"/>
                                        <p:tgtEl>
                                          <p:spTgt spid="139267">
                                            <p:txEl>
                                              <p:pRg st="3" end="3"/>
                                            </p:tx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39267">
                                            <p:txEl>
                                              <p:pRg st="4" end="4"/>
                                            </p:txEl>
                                          </p:spTgt>
                                        </p:tgtEl>
                                        <p:attrNameLst>
                                          <p:attrName>style.visibility</p:attrName>
                                        </p:attrNameLst>
                                      </p:cBhvr>
                                      <p:to>
                                        <p:strVal val="visible"/>
                                      </p:to>
                                    </p:set>
                                    <p:animEffect transition="in" filter="randombar(horizontal)">
                                      <p:cBhvr>
                                        <p:cTn id="26" dur="500"/>
                                        <p:tgtEl>
                                          <p:spTgt spid="139267">
                                            <p:txEl>
                                              <p:pRg st="4" end="4"/>
                                            </p:txEl>
                                          </p:spTgt>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39267">
                                            <p:txEl>
                                              <p:pRg st="5" end="5"/>
                                            </p:txEl>
                                          </p:spTgt>
                                        </p:tgtEl>
                                        <p:attrNameLst>
                                          <p:attrName>style.visibility</p:attrName>
                                        </p:attrNameLst>
                                      </p:cBhvr>
                                      <p:to>
                                        <p:strVal val="visible"/>
                                      </p:to>
                                    </p:set>
                                    <p:animEffect transition="in" filter="randombar(horizontal)">
                                      <p:cBhvr>
                                        <p:cTn id="29" dur="500"/>
                                        <p:tgtEl>
                                          <p:spTgt spid="139267">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39267">
                                            <p:txEl>
                                              <p:pRg st="6" end="6"/>
                                            </p:txEl>
                                          </p:spTgt>
                                        </p:tgtEl>
                                        <p:attrNameLst>
                                          <p:attrName>style.visibility</p:attrName>
                                        </p:attrNameLst>
                                      </p:cBhvr>
                                      <p:to>
                                        <p:strVal val="visible"/>
                                      </p:to>
                                    </p:set>
                                    <p:animEffect transition="in" filter="randombar(horizontal)">
                                      <p:cBhvr>
                                        <p:cTn id="34" dur="500"/>
                                        <p:tgtEl>
                                          <p:spTgt spid="1392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6" grpId="0"/>
      <p:bldP spid="139267"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p:spPr>
        <p:txBody>
          <a:bodyPr/>
          <a:lstStyle>
            <a:lvl1pPr>
              <a:defRPr kumimoji="1" sz="2000">
                <a:solidFill>
                  <a:schemeClr val="tx1"/>
                </a:solidFill>
                <a:latin typeface="Arial" charset="0"/>
              </a:defRPr>
            </a:lvl1pPr>
            <a:lvl2pPr marL="742950" indent="-285750">
              <a:defRPr kumimoji="1" sz="2000">
                <a:solidFill>
                  <a:schemeClr val="tx1"/>
                </a:solidFill>
                <a:latin typeface="Arial" charset="0"/>
              </a:defRPr>
            </a:lvl2pPr>
            <a:lvl3pPr marL="1143000" indent="-228600">
              <a:defRPr kumimoji="1" sz="2000">
                <a:solidFill>
                  <a:schemeClr val="tx1"/>
                </a:solidFill>
                <a:latin typeface="Arial" charset="0"/>
              </a:defRPr>
            </a:lvl3pPr>
            <a:lvl4pPr marL="1600200" indent="-228600">
              <a:defRPr kumimoji="1" sz="2000">
                <a:solidFill>
                  <a:schemeClr val="tx1"/>
                </a:solidFill>
                <a:latin typeface="Arial" charset="0"/>
              </a:defRPr>
            </a:lvl4pPr>
            <a:lvl5pPr marL="2057400" indent="-228600">
              <a:defRPr kumimoji="1" sz="2000">
                <a:solidFill>
                  <a:schemeClr val="tx1"/>
                </a:solidFill>
                <a:latin typeface="Arial" charset="0"/>
              </a:defRPr>
            </a:lvl5pPr>
            <a:lvl6pPr marL="2514600" indent="-228600" eaLnBrk="0" fontAlgn="base" hangingPunct="0">
              <a:spcBef>
                <a:spcPct val="0"/>
              </a:spcBef>
              <a:spcAft>
                <a:spcPct val="0"/>
              </a:spcAft>
              <a:defRPr kumimoji="1" sz="2000">
                <a:solidFill>
                  <a:schemeClr val="tx1"/>
                </a:solidFill>
                <a:latin typeface="Arial" charset="0"/>
              </a:defRPr>
            </a:lvl6pPr>
            <a:lvl7pPr marL="2971800" indent="-228600" eaLnBrk="0" fontAlgn="base" hangingPunct="0">
              <a:spcBef>
                <a:spcPct val="0"/>
              </a:spcBef>
              <a:spcAft>
                <a:spcPct val="0"/>
              </a:spcAft>
              <a:defRPr kumimoji="1" sz="2000">
                <a:solidFill>
                  <a:schemeClr val="tx1"/>
                </a:solidFill>
                <a:latin typeface="Arial" charset="0"/>
              </a:defRPr>
            </a:lvl7pPr>
            <a:lvl8pPr marL="3429000" indent="-228600" eaLnBrk="0" fontAlgn="base" hangingPunct="0">
              <a:spcBef>
                <a:spcPct val="0"/>
              </a:spcBef>
              <a:spcAft>
                <a:spcPct val="0"/>
              </a:spcAft>
              <a:defRPr kumimoji="1" sz="2000">
                <a:solidFill>
                  <a:schemeClr val="tx1"/>
                </a:solidFill>
                <a:latin typeface="Arial" charset="0"/>
              </a:defRPr>
            </a:lvl8pPr>
            <a:lvl9pPr marL="3886200" indent="-228600" eaLnBrk="0" fontAlgn="base" hangingPunct="0">
              <a:spcBef>
                <a:spcPct val="0"/>
              </a:spcBef>
              <a:spcAft>
                <a:spcPct val="0"/>
              </a:spcAft>
              <a:defRPr kumimoji="1" sz="2000">
                <a:solidFill>
                  <a:schemeClr val="tx1"/>
                </a:solidFill>
                <a:latin typeface="Arial" charset="0"/>
              </a:defRPr>
            </a:lvl9pPr>
          </a:lstStyle>
          <a:p>
            <a:fld id="{BF671B4E-9E3C-45EB-AA17-E0A19100DEF4}" type="slidenum">
              <a:rPr lang="en-US" sz="1200" smtClean="0"/>
              <a:pPr/>
              <a:t>9</a:t>
            </a:fld>
            <a:endParaRPr lang="en-US" sz="1200" smtClean="0"/>
          </a:p>
        </p:txBody>
      </p:sp>
      <p:sp>
        <p:nvSpPr>
          <p:cNvPr id="140290" name="Rectangle 2"/>
          <p:cNvSpPr>
            <a:spLocks noGrp="1" noChangeArrowheads="1"/>
          </p:cNvSpPr>
          <p:nvPr>
            <p:ph type="title"/>
          </p:nvPr>
        </p:nvSpPr>
        <p:spPr>
          <a:xfrm>
            <a:off x="1043608" y="836614"/>
            <a:ext cx="7473951" cy="792186"/>
          </a:xfrm>
          <a:noFill/>
        </p:spPr>
        <p:txBody>
          <a:bodyPr/>
          <a:lstStyle/>
          <a:p>
            <a:r>
              <a:rPr lang="en-GB" dirty="0" smtClean="0"/>
              <a:t>Quality, awareness, independence </a:t>
            </a:r>
            <a:br>
              <a:rPr lang="en-GB" dirty="0" smtClean="0"/>
            </a:br>
            <a:r>
              <a:rPr lang="en-GB" dirty="0" smtClean="0"/>
              <a:t>and knowledge of board members</a:t>
            </a:r>
          </a:p>
        </p:txBody>
      </p:sp>
      <p:sp>
        <p:nvSpPr>
          <p:cNvPr id="140291" name="Rectangle 3"/>
          <p:cNvSpPr>
            <a:spLocks noGrp="1" noChangeArrowheads="1"/>
          </p:cNvSpPr>
          <p:nvPr>
            <p:ph type="body" sz="quarter" idx="11"/>
          </p:nvPr>
        </p:nvSpPr>
        <p:spPr>
          <a:xfrm>
            <a:off x="1043608" y="1916832"/>
            <a:ext cx="7488832" cy="4392488"/>
          </a:xfrm>
        </p:spPr>
        <p:txBody>
          <a:bodyPr/>
          <a:lstStyle/>
          <a:p>
            <a:endParaRPr lang="en-GB" sz="1800" dirty="0" smtClean="0"/>
          </a:p>
          <a:p>
            <a:r>
              <a:rPr lang="en-GB" sz="1800" dirty="0" smtClean="0"/>
              <a:t>Understand oversight role and duty of loyalty (fiduciary duty to policyholders)</a:t>
            </a:r>
          </a:p>
          <a:p>
            <a:r>
              <a:rPr lang="en-GB" sz="1800" dirty="0" smtClean="0"/>
              <a:t>Provide objective advice and recommend sound practices</a:t>
            </a:r>
          </a:p>
          <a:p>
            <a:r>
              <a:rPr lang="en-GB" sz="1800" dirty="0" smtClean="0"/>
              <a:t>Independent – what does that mean in reality?</a:t>
            </a:r>
          </a:p>
          <a:p>
            <a:r>
              <a:rPr lang="en-GB" sz="1800" dirty="0" smtClean="0"/>
              <a:t>Adequate knowledge and experience relevant to (each of) the material financial activities – see also ICP 5 Suitability of Persons </a:t>
            </a:r>
          </a:p>
          <a:p>
            <a:r>
              <a:rPr lang="en-GB" sz="1800" dirty="0" smtClean="0"/>
              <a:t>Power and structure to </a:t>
            </a:r>
            <a:r>
              <a:rPr lang="en-GB" sz="1800" i="1" dirty="0" smtClean="0"/>
              <a:t>question</a:t>
            </a:r>
            <a:r>
              <a:rPr lang="en-GB" sz="1800" dirty="0" smtClean="0"/>
              <a:t> management (information and standing)</a:t>
            </a:r>
          </a:p>
          <a:p>
            <a:r>
              <a:rPr lang="en-GB" sz="1800" dirty="0" smtClean="0"/>
              <a:t>Conflict between knowledge and independence?</a:t>
            </a:r>
          </a:p>
          <a:p>
            <a:r>
              <a:rPr lang="en-GB" sz="1800" dirty="0" smtClean="0"/>
              <a:t>Independence of board members in a subsidiary and knowledge of those in the parent company?</a:t>
            </a:r>
          </a:p>
          <a:p>
            <a:pPr marL="0" indent="0">
              <a:buNone/>
            </a:pPr>
            <a:endParaRPr lang="en-GB" sz="1800" dirty="0" smtClean="0"/>
          </a:p>
        </p:txBody>
      </p:sp>
    </p:spTree>
    <p:extLst>
      <p:ext uri="{BB962C8B-B14F-4D97-AF65-F5344CB8AC3E}">
        <p14:creationId xmlns:p14="http://schemas.microsoft.com/office/powerpoint/2010/main" val="20116926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0290"/>
                                        </p:tgtEl>
                                        <p:attrNameLst>
                                          <p:attrName>style.visibility</p:attrName>
                                        </p:attrNameLst>
                                      </p:cBhvr>
                                      <p:to>
                                        <p:strVal val="visible"/>
                                      </p:to>
                                    </p:set>
                                    <p:animEffect transition="in" filter="randombar(horizontal)">
                                      <p:cBhvr>
                                        <p:cTn id="7" dur="600">
                                          <p:stCondLst>
                                            <p:cond delay="0"/>
                                          </p:stCondLst>
                                        </p:cTn>
                                        <p:tgtEl>
                                          <p:spTgt spid="14029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0291">
                                            <p:txEl>
                                              <p:pRg st="1" end="1"/>
                                            </p:txEl>
                                          </p:spTgt>
                                        </p:tgtEl>
                                        <p:attrNameLst>
                                          <p:attrName>style.visibility</p:attrName>
                                        </p:attrNameLst>
                                      </p:cBhvr>
                                      <p:to>
                                        <p:strVal val="visible"/>
                                      </p:to>
                                    </p:set>
                                    <p:animEffect transition="in" filter="randombar(horizontal)">
                                      <p:cBhvr>
                                        <p:cTn id="12" dur="500"/>
                                        <p:tgtEl>
                                          <p:spTgt spid="140291">
                                            <p:txEl>
                                              <p:pRg st="1" end="1"/>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40291">
                                            <p:txEl>
                                              <p:pRg st="2" end="2"/>
                                            </p:txEl>
                                          </p:spTgt>
                                        </p:tgtEl>
                                        <p:attrNameLst>
                                          <p:attrName>style.visibility</p:attrName>
                                        </p:attrNameLst>
                                      </p:cBhvr>
                                      <p:to>
                                        <p:strVal val="visible"/>
                                      </p:to>
                                    </p:set>
                                    <p:animEffect transition="in" filter="randombar(horizontal)">
                                      <p:cBhvr>
                                        <p:cTn id="15" dur="500"/>
                                        <p:tgtEl>
                                          <p:spTgt spid="14029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40291">
                                            <p:txEl>
                                              <p:pRg st="3" end="3"/>
                                            </p:txEl>
                                          </p:spTgt>
                                        </p:tgtEl>
                                        <p:attrNameLst>
                                          <p:attrName>style.visibility</p:attrName>
                                        </p:attrNameLst>
                                      </p:cBhvr>
                                      <p:to>
                                        <p:strVal val="visible"/>
                                      </p:to>
                                    </p:set>
                                    <p:animEffect transition="in" filter="randombar(horizontal)">
                                      <p:cBhvr>
                                        <p:cTn id="20" dur="500"/>
                                        <p:tgtEl>
                                          <p:spTgt spid="140291">
                                            <p:txEl>
                                              <p:pRg st="3" end="3"/>
                                            </p:tx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40291">
                                            <p:txEl>
                                              <p:pRg st="4" end="4"/>
                                            </p:txEl>
                                          </p:spTgt>
                                        </p:tgtEl>
                                        <p:attrNameLst>
                                          <p:attrName>style.visibility</p:attrName>
                                        </p:attrNameLst>
                                      </p:cBhvr>
                                      <p:to>
                                        <p:strVal val="visible"/>
                                      </p:to>
                                    </p:set>
                                    <p:animEffect transition="in" filter="randombar(horizontal)">
                                      <p:cBhvr>
                                        <p:cTn id="23" dur="500"/>
                                        <p:tgtEl>
                                          <p:spTgt spid="140291">
                                            <p:txEl>
                                              <p:pRg st="4" end="4"/>
                                            </p:tx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40291">
                                            <p:txEl>
                                              <p:pRg st="5" end="5"/>
                                            </p:txEl>
                                          </p:spTgt>
                                        </p:tgtEl>
                                        <p:attrNameLst>
                                          <p:attrName>style.visibility</p:attrName>
                                        </p:attrNameLst>
                                      </p:cBhvr>
                                      <p:to>
                                        <p:strVal val="visible"/>
                                      </p:to>
                                    </p:set>
                                    <p:animEffect transition="in" filter="randombar(horizontal)">
                                      <p:cBhvr>
                                        <p:cTn id="26" dur="500"/>
                                        <p:tgtEl>
                                          <p:spTgt spid="14029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40291">
                                            <p:txEl>
                                              <p:pRg st="6" end="6"/>
                                            </p:txEl>
                                          </p:spTgt>
                                        </p:tgtEl>
                                        <p:attrNameLst>
                                          <p:attrName>style.visibility</p:attrName>
                                        </p:attrNameLst>
                                      </p:cBhvr>
                                      <p:to>
                                        <p:strVal val="visible"/>
                                      </p:to>
                                    </p:set>
                                    <p:animEffect transition="in" filter="randombar(horizontal)">
                                      <p:cBhvr>
                                        <p:cTn id="31" dur="500"/>
                                        <p:tgtEl>
                                          <p:spTgt spid="140291">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40291">
                                            <p:txEl>
                                              <p:pRg st="7" end="7"/>
                                            </p:txEl>
                                          </p:spTgt>
                                        </p:tgtEl>
                                        <p:attrNameLst>
                                          <p:attrName>style.visibility</p:attrName>
                                        </p:attrNameLst>
                                      </p:cBhvr>
                                      <p:to>
                                        <p:strVal val="visible"/>
                                      </p:to>
                                    </p:set>
                                    <p:animEffect transition="in" filter="randombar(horizontal)">
                                      <p:cBhvr>
                                        <p:cTn id="36" dur="500"/>
                                        <p:tgtEl>
                                          <p:spTgt spid="14029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p:bldP spid="140291" grpId="0" build="p"/>
    </p:bldLst>
  </p:timing>
</p:sld>
</file>

<file path=ppt/theme/theme1.xml><?xml version="1.0" encoding="utf-8"?>
<a:theme xmlns:a="http://schemas.openxmlformats.org/drawingml/2006/main" name="FSI_ 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eople_images">
  <a:themeElements>
    <a:clrScheme name="BIS_e_graphics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fontScheme name="BI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GB"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GB" sz="2400" b="1"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defRPr sz="2000" b="0" dirty="0" smtClean="0">
            <a:latin typeface="Segoe UI" pitchFamily="34" charset="0"/>
            <a:ea typeface="Segoe UI" pitchFamily="34" charset="0"/>
            <a:cs typeface="Segoe UI" pitchFamily="34" charset="0"/>
          </a:defRPr>
        </a:defPPr>
      </a:lstStyle>
    </a:txDef>
  </a:objectDefaults>
  <a:extraClrSchemeLst>
    <a:extraClrScheme>
      <a:clrScheme name="BIS_e_graphics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clrMap bg1="lt1" tx1="dk1" bg2="lt2" tx2="dk2" accent1="accent1" accent2="accent2" accent3="accent3" accent4="accent4" accent5="accent5" accent6="accent6" hlink="hlink" folHlink="folHlink"/>
    </a:extraClrScheme>
    <a:extraClrScheme>
      <a:clrScheme name="BIS_e_graphics 2">
        <a:dk1>
          <a:srgbClr val="000000"/>
        </a:dk1>
        <a:lt1>
          <a:srgbClr val="8EA1C0"/>
        </a:lt1>
        <a:dk2>
          <a:srgbClr val="FFFFFF"/>
        </a:dk2>
        <a:lt2>
          <a:srgbClr val="5F5F5F"/>
        </a:lt2>
        <a:accent1>
          <a:srgbClr val="B6CDDE"/>
        </a:accent1>
        <a:accent2>
          <a:srgbClr val="8A7CA2"/>
        </a:accent2>
        <a:accent3>
          <a:srgbClr val="C6CDDC"/>
        </a:accent3>
        <a:accent4>
          <a:srgbClr val="000000"/>
        </a:accent4>
        <a:accent5>
          <a:srgbClr val="D7E3EC"/>
        </a:accent5>
        <a:accent6>
          <a:srgbClr val="7D7092"/>
        </a:accent6>
        <a:hlink>
          <a:srgbClr val="336699"/>
        </a:hlink>
        <a:folHlink>
          <a:srgbClr val="009999"/>
        </a:folHlink>
      </a:clrScheme>
      <a:clrMap bg1="lt1" tx1="dk1" bg2="lt2" tx2="dk2" accent1="accent1" accent2="accent2" accent3="accent3" accent4="accent4" accent5="accent5" accent6="accent6" hlink="hlink" folHlink="folHlink"/>
    </a:extraClrScheme>
    <a:extraClrScheme>
      <a:clrScheme name="BIS_e_graphics 3">
        <a:dk1>
          <a:srgbClr val="333300"/>
        </a:dk1>
        <a:lt1>
          <a:srgbClr val="FFFFFF"/>
        </a:lt1>
        <a:dk2>
          <a:srgbClr val="000000"/>
        </a:dk2>
        <a:lt2>
          <a:srgbClr val="969696"/>
        </a:lt2>
        <a:accent1>
          <a:srgbClr val="EAEAEA"/>
        </a:accent1>
        <a:accent2>
          <a:srgbClr val="969696"/>
        </a:accent2>
        <a:accent3>
          <a:srgbClr val="FFFFFF"/>
        </a:accent3>
        <a:accent4>
          <a:srgbClr val="2A2A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uildings_images">
  <a:themeElements>
    <a:clrScheme name="BIS_e_graphics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fontScheme name="BI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GB"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GB" sz="2400" b="1"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defRPr sz="2000" b="0" dirty="0" smtClean="0">
            <a:latin typeface="Segoe UI" pitchFamily="34" charset="0"/>
            <a:ea typeface="Segoe UI" pitchFamily="34" charset="0"/>
            <a:cs typeface="Segoe UI" pitchFamily="34" charset="0"/>
          </a:defRPr>
        </a:defPPr>
      </a:lstStyle>
    </a:txDef>
  </a:objectDefaults>
  <a:extraClrSchemeLst>
    <a:extraClrScheme>
      <a:clrScheme name="BIS_e_graphics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clrMap bg1="lt1" tx1="dk1" bg2="lt2" tx2="dk2" accent1="accent1" accent2="accent2" accent3="accent3" accent4="accent4" accent5="accent5" accent6="accent6" hlink="hlink" folHlink="folHlink"/>
    </a:extraClrScheme>
    <a:extraClrScheme>
      <a:clrScheme name="BIS_e_graphics 2">
        <a:dk1>
          <a:srgbClr val="000000"/>
        </a:dk1>
        <a:lt1>
          <a:srgbClr val="8EA1C0"/>
        </a:lt1>
        <a:dk2>
          <a:srgbClr val="FFFFFF"/>
        </a:dk2>
        <a:lt2>
          <a:srgbClr val="5F5F5F"/>
        </a:lt2>
        <a:accent1>
          <a:srgbClr val="B6CDDE"/>
        </a:accent1>
        <a:accent2>
          <a:srgbClr val="8A7CA2"/>
        </a:accent2>
        <a:accent3>
          <a:srgbClr val="C6CDDC"/>
        </a:accent3>
        <a:accent4>
          <a:srgbClr val="000000"/>
        </a:accent4>
        <a:accent5>
          <a:srgbClr val="D7E3EC"/>
        </a:accent5>
        <a:accent6>
          <a:srgbClr val="7D7092"/>
        </a:accent6>
        <a:hlink>
          <a:srgbClr val="336699"/>
        </a:hlink>
        <a:folHlink>
          <a:srgbClr val="009999"/>
        </a:folHlink>
      </a:clrScheme>
      <a:clrMap bg1="lt1" tx1="dk1" bg2="lt2" tx2="dk2" accent1="accent1" accent2="accent2" accent3="accent3" accent4="accent4" accent5="accent5" accent6="accent6" hlink="hlink" folHlink="folHlink"/>
    </a:extraClrScheme>
    <a:extraClrScheme>
      <a:clrScheme name="BIS_e_graphics 3">
        <a:dk1>
          <a:srgbClr val="333300"/>
        </a:dk1>
        <a:lt1>
          <a:srgbClr val="FFFFFF"/>
        </a:lt1>
        <a:dk2>
          <a:srgbClr val="000000"/>
        </a:dk2>
        <a:lt2>
          <a:srgbClr val="969696"/>
        </a:lt2>
        <a:accent1>
          <a:srgbClr val="EAEAEA"/>
        </a:accent1>
        <a:accent2>
          <a:srgbClr val="969696"/>
        </a:accent2>
        <a:accent3>
          <a:srgbClr val="FFFFFF"/>
        </a:accent3>
        <a:accent4>
          <a:srgbClr val="2A2A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Plain">
  <a:themeElements>
    <a:clrScheme name="BIS_e_graphics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fontScheme name="BI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GB"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GB" sz="2400" b="1"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defRPr sz="2000" b="0" dirty="0" smtClean="0">
            <a:latin typeface="Segoe UI" pitchFamily="34" charset="0"/>
            <a:ea typeface="Segoe UI" pitchFamily="34" charset="0"/>
            <a:cs typeface="Segoe UI" pitchFamily="34" charset="0"/>
          </a:defRPr>
        </a:defPPr>
      </a:lstStyle>
    </a:txDef>
  </a:objectDefaults>
  <a:extraClrSchemeLst>
    <a:extraClrScheme>
      <a:clrScheme name="BIS_e_graphics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clrMap bg1="lt1" tx1="dk1" bg2="lt2" tx2="dk2" accent1="accent1" accent2="accent2" accent3="accent3" accent4="accent4" accent5="accent5" accent6="accent6" hlink="hlink" folHlink="folHlink"/>
    </a:extraClrScheme>
    <a:extraClrScheme>
      <a:clrScheme name="BIS_e_graphics 2">
        <a:dk1>
          <a:srgbClr val="000000"/>
        </a:dk1>
        <a:lt1>
          <a:srgbClr val="8EA1C0"/>
        </a:lt1>
        <a:dk2>
          <a:srgbClr val="FFFFFF"/>
        </a:dk2>
        <a:lt2>
          <a:srgbClr val="5F5F5F"/>
        </a:lt2>
        <a:accent1>
          <a:srgbClr val="B6CDDE"/>
        </a:accent1>
        <a:accent2>
          <a:srgbClr val="8A7CA2"/>
        </a:accent2>
        <a:accent3>
          <a:srgbClr val="C6CDDC"/>
        </a:accent3>
        <a:accent4>
          <a:srgbClr val="000000"/>
        </a:accent4>
        <a:accent5>
          <a:srgbClr val="D7E3EC"/>
        </a:accent5>
        <a:accent6>
          <a:srgbClr val="7D7092"/>
        </a:accent6>
        <a:hlink>
          <a:srgbClr val="336699"/>
        </a:hlink>
        <a:folHlink>
          <a:srgbClr val="009999"/>
        </a:folHlink>
      </a:clrScheme>
      <a:clrMap bg1="lt1" tx1="dk1" bg2="lt2" tx2="dk2" accent1="accent1" accent2="accent2" accent3="accent3" accent4="accent4" accent5="accent5" accent6="accent6" hlink="hlink" folHlink="folHlink"/>
    </a:extraClrScheme>
    <a:extraClrScheme>
      <a:clrScheme name="BIS_e_graphics 3">
        <a:dk1>
          <a:srgbClr val="333300"/>
        </a:dk1>
        <a:lt1>
          <a:srgbClr val="FFFFFF"/>
        </a:lt1>
        <a:dk2>
          <a:srgbClr val="000000"/>
        </a:dk2>
        <a:lt2>
          <a:srgbClr val="969696"/>
        </a:lt2>
        <a:accent1>
          <a:srgbClr val="EAEAEA"/>
        </a:accent1>
        <a:accent2>
          <a:srgbClr val="969696"/>
        </a:accent2>
        <a:accent3>
          <a:srgbClr val="FFFFFF"/>
        </a:accent3>
        <a:accent4>
          <a:srgbClr val="2A2A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I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FSI_ E</Template>
  <TotalTime>0</TotalTime>
  <Words>1730</Words>
  <Application>Microsoft Office PowerPoint</Application>
  <PresentationFormat>On-screen Show (4:3)</PresentationFormat>
  <Paragraphs>204</Paragraphs>
  <Slides>20</Slides>
  <Notes>0</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20</vt:i4>
      </vt:variant>
    </vt:vector>
  </HeadingPairs>
  <TitlesOfParts>
    <vt:vector size="25" baseType="lpstr">
      <vt:lpstr>FSI_ E</vt:lpstr>
      <vt:lpstr>1_People_images</vt:lpstr>
      <vt:lpstr>2_Buildings_images</vt:lpstr>
      <vt:lpstr>3_Plain</vt:lpstr>
      <vt:lpstr>Photo Editor Photo</vt:lpstr>
      <vt:lpstr>Corporate Governance in a Group Context </vt:lpstr>
      <vt:lpstr>ICP 7 Corporate Governance</vt:lpstr>
      <vt:lpstr>Why is it important?</vt:lpstr>
      <vt:lpstr>Key notions and functions</vt:lpstr>
      <vt:lpstr>Building-blocks of sound standards and practices</vt:lpstr>
      <vt:lpstr>Clear lines of responsibility and accountability</vt:lpstr>
      <vt:lpstr>Available accountability models</vt:lpstr>
      <vt:lpstr>Strategic objectives and corporate values </vt:lpstr>
      <vt:lpstr>Quality, awareness, independence  and knowledge of board members</vt:lpstr>
      <vt:lpstr>Structure and governance of the board</vt:lpstr>
      <vt:lpstr>How to further improve board practices?</vt:lpstr>
      <vt:lpstr>Quality and duties of senior management</vt:lpstr>
      <vt:lpstr>Transparent and manageable structures</vt:lpstr>
      <vt:lpstr>Proper compensation policy</vt:lpstr>
      <vt:lpstr>ICP 8 Risk Management and Internal Control</vt:lpstr>
      <vt:lpstr>Risk management</vt:lpstr>
      <vt:lpstr>Internal audit and other internal control systems</vt:lpstr>
      <vt:lpstr>Compliance function</vt:lpstr>
      <vt:lpstr>Actuarial function</vt:lpstr>
      <vt:lpstr>Supervisory tools and market discipline</vt:lpstr>
    </vt:vector>
  </TitlesOfParts>
  <Company>Bank for International Settlements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Governance, Internal Control and Compliance</dc:title>
  <dc:creator>Lofvendahl, Gunilla</dc:creator>
  <cp:lastModifiedBy>Lofvendahl, Gunilla</cp:lastModifiedBy>
  <cp:revision>40</cp:revision>
  <cp:lastPrinted>2013-10-25T12:30:59Z</cp:lastPrinted>
  <dcterms:created xsi:type="dcterms:W3CDTF">2013-05-23T11:18:23Z</dcterms:created>
  <dcterms:modified xsi:type="dcterms:W3CDTF">2013-10-28T14:27:27Z</dcterms:modified>
</cp:coreProperties>
</file>