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27575-E5B9-4C2B-8123-C543BFB0EF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E4A079C-6B83-4BCA-8A05-36FDBE719A74}">
      <dgm:prSet phldrT="[Text]"/>
      <dgm:spPr/>
      <dgm:t>
        <a:bodyPr/>
        <a:lstStyle/>
        <a:p>
          <a:r>
            <a:rPr lang="en-CA" dirty="0" smtClean="0"/>
            <a:t>Holdco</a:t>
          </a:r>
        </a:p>
        <a:p>
          <a:r>
            <a:rPr lang="en-CA" dirty="0" smtClean="0"/>
            <a:t>Chile</a:t>
          </a:r>
        </a:p>
        <a:p>
          <a:endParaRPr lang="en-CA" dirty="0"/>
        </a:p>
      </dgm:t>
    </dgm:pt>
    <dgm:pt modelId="{0720A604-DEC4-4323-B21C-2E1D50DD0495}" type="parTrans" cxnId="{F28947EC-0A63-4917-8BA4-F6AC52C7AE03}">
      <dgm:prSet/>
      <dgm:spPr/>
      <dgm:t>
        <a:bodyPr/>
        <a:lstStyle/>
        <a:p>
          <a:endParaRPr lang="en-CA"/>
        </a:p>
      </dgm:t>
    </dgm:pt>
    <dgm:pt modelId="{6056147B-E860-425D-AC94-5233C61DB505}" type="sibTrans" cxnId="{F28947EC-0A63-4917-8BA4-F6AC52C7AE03}">
      <dgm:prSet/>
      <dgm:spPr/>
      <dgm:t>
        <a:bodyPr/>
        <a:lstStyle/>
        <a:p>
          <a:endParaRPr lang="en-CA"/>
        </a:p>
      </dgm:t>
    </dgm:pt>
    <dgm:pt modelId="{0202B026-D030-4F30-9990-6CF8F612D3EC}">
      <dgm:prSet phldrT="[Text]"/>
      <dgm:spPr/>
      <dgm:t>
        <a:bodyPr/>
        <a:lstStyle/>
        <a:p>
          <a:r>
            <a:rPr lang="es-CL" noProof="0" dirty="0" smtClean="0"/>
            <a:t>Compañía de Vida 1</a:t>
          </a:r>
        </a:p>
        <a:p>
          <a:r>
            <a:rPr lang="es-CL" noProof="0" dirty="0" smtClean="0"/>
            <a:t>Chile</a:t>
          </a:r>
          <a:endParaRPr lang="es-CL" noProof="0" dirty="0"/>
        </a:p>
      </dgm:t>
    </dgm:pt>
    <dgm:pt modelId="{31B10077-362F-4987-9E14-AF4757C8B015}" type="parTrans" cxnId="{0B128C80-8183-4CBE-BA7C-C098ACD4DEBD}">
      <dgm:prSet/>
      <dgm:spPr/>
      <dgm:t>
        <a:bodyPr/>
        <a:lstStyle/>
        <a:p>
          <a:endParaRPr lang="en-CA"/>
        </a:p>
      </dgm:t>
    </dgm:pt>
    <dgm:pt modelId="{9E1210F4-7044-4871-9E90-08373A0F0C3A}" type="sibTrans" cxnId="{0B128C80-8183-4CBE-BA7C-C098ACD4DEBD}">
      <dgm:prSet/>
      <dgm:spPr/>
      <dgm:t>
        <a:bodyPr/>
        <a:lstStyle/>
        <a:p>
          <a:endParaRPr lang="en-CA"/>
        </a:p>
      </dgm:t>
    </dgm:pt>
    <dgm:pt modelId="{58ACBB26-4604-4FA9-B0A1-7BC63312B5B9}">
      <dgm:prSet phldrT="[Text]"/>
      <dgm:spPr/>
      <dgm:t>
        <a:bodyPr/>
        <a:lstStyle/>
        <a:p>
          <a:r>
            <a:rPr lang="es-CL" noProof="0" dirty="0" smtClean="0"/>
            <a:t>Compañía Chilena de Vida</a:t>
          </a:r>
          <a:endParaRPr lang="es-CL" noProof="0" dirty="0"/>
        </a:p>
      </dgm:t>
    </dgm:pt>
    <dgm:pt modelId="{7BE69CB7-668D-49AC-9BDC-6A1F65BB802E}" type="parTrans" cxnId="{3D2CA6FA-4FEB-4334-B1DC-65A1CE0B1DBB}">
      <dgm:prSet/>
      <dgm:spPr/>
      <dgm:t>
        <a:bodyPr/>
        <a:lstStyle/>
        <a:p>
          <a:endParaRPr lang="en-CA"/>
        </a:p>
      </dgm:t>
    </dgm:pt>
    <dgm:pt modelId="{CC75FA90-EC83-4EBB-880B-BDD4610B44AF}" type="sibTrans" cxnId="{3D2CA6FA-4FEB-4334-B1DC-65A1CE0B1DBB}">
      <dgm:prSet/>
      <dgm:spPr/>
      <dgm:t>
        <a:bodyPr/>
        <a:lstStyle/>
        <a:p>
          <a:endParaRPr lang="en-CA"/>
        </a:p>
      </dgm:t>
    </dgm:pt>
    <dgm:pt modelId="{407143B6-7CB5-49F8-AEDB-D72B86DA0BA4}">
      <dgm:prSet phldrT="[Text]"/>
      <dgm:spPr/>
      <dgm:t>
        <a:bodyPr/>
        <a:lstStyle/>
        <a:p>
          <a:r>
            <a:rPr lang="es-CL" noProof="0" dirty="0" smtClean="0"/>
            <a:t> Compañía Chilena de Inversiones</a:t>
          </a:r>
          <a:endParaRPr lang="es-CL" noProof="0" dirty="0"/>
        </a:p>
      </dgm:t>
    </dgm:pt>
    <dgm:pt modelId="{ED5B83F7-C015-4AAF-A1CB-B411B13F1A7D}" type="parTrans" cxnId="{5F999D03-54A3-4319-9C66-F0346A0203BE}">
      <dgm:prSet/>
      <dgm:spPr/>
      <dgm:t>
        <a:bodyPr/>
        <a:lstStyle/>
        <a:p>
          <a:endParaRPr lang="en-CA"/>
        </a:p>
      </dgm:t>
    </dgm:pt>
    <dgm:pt modelId="{CE97E9D5-D6DE-4E40-B623-19984002D0A3}" type="sibTrans" cxnId="{5F999D03-54A3-4319-9C66-F0346A0203BE}">
      <dgm:prSet/>
      <dgm:spPr/>
      <dgm:t>
        <a:bodyPr/>
        <a:lstStyle/>
        <a:p>
          <a:endParaRPr lang="en-CA"/>
        </a:p>
      </dgm:t>
    </dgm:pt>
    <dgm:pt modelId="{0286ABAF-35C2-4B6C-8EB9-0329BB93105A}">
      <dgm:prSet phldrT="[Text]"/>
      <dgm:spPr/>
      <dgm:t>
        <a:bodyPr/>
        <a:lstStyle/>
        <a:p>
          <a:r>
            <a:rPr lang="es-CL" noProof="0" dirty="0" smtClean="0"/>
            <a:t>Compañía de Vida de los EE.UU.</a:t>
          </a:r>
          <a:endParaRPr lang="es-CL" noProof="0" dirty="0"/>
        </a:p>
      </dgm:t>
    </dgm:pt>
    <dgm:pt modelId="{4F36C834-1CE2-409C-BADA-DD9A75CDD97A}" type="parTrans" cxnId="{2FFFF1DA-13DC-4A84-9A21-E671C71A8F6D}">
      <dgm:prSet/>
      <dgm:spPr/>
      <dgm:t>
        <a:bodyPr/>
        <a:lstStyle/>
        <a:p>
          <a:endParaRPr lang="en-CA"/>
        </a:p>
      </dgm:t>
    </dgm:pt>
    <dgm:pt modelId="{996B9CC3-795E-4733-A219-B621C3823E80}" type="sibTrans" cxnId="{2FFFF1DA-13DC-4A84-9A21-E671C71A8F6D}">
      <dgm:prSet/>
      <dgm:spPr/>
      <dgm:t>
        <a:bodyPr/>
        <a:lstStyle/>
        <a:p>
          <a:endParaRPr lang="en-CA"/>
        </a:p>
      </dgm:t>
    </dgm:pt>
    <dgm:pt modelId="{7B4D0989-F87B-465F-8556-AD1D5AD4DB2A}">
      <dgm:prSet/>
      <dgm:spPr/>
      <dgm:t>
        <a:bodyPr/>
        <a:lstStyle/>
        <a:p>
          <a:r>
            <a:rPr lang="es-CL" noProof="0" dirty="0" smtClean="0"/>
            <a:t>Compañía de Inversiones de los EE.UU.</a:t>
          </a:r>
        </a:p>
        <a:p>
          <a:endParaRPr lang="en-CA" dirty="0"/>
        </a:p>
      </dgm:t>
    </dgm:pt>
    <dgm:pt modelId="{E5243118-A1FC-41D3-8191-D1775F9F199E}" type="parTrans" cxnId="{5F1857DA-630B-4823-B7FF-A8F97EFC27D8}">
      <dgm:prSet/>
      <dgm:spPr/>
      <dgm:t>
        <a:bodyPr/>
        <a:lstStyle/>
        <a:p>
          <a:endParaRPr lang="en-CA"/>
        </a:p>
      </dgm:t>
    </dgm:pt>
    <dgm:pt modelId="{28632F95-6070-4657-A0CD-399DA63C0037}" type="sibTrans" cxnId="{5F1857DA-630B-4823-B7FF-A8F97EFC27D8}">
      <dgm:prSet/>
      <dgm:spPr/>
      <dgm:t>
        <a:bodyPr/>
        <a:lstStyle/>
        <a:p>
          <a:endParaRPr lang="en-CA"/>
        </a:p>
      </dgm:t>
    </dgm:pt>
    <dgm:pt modelId="{0BB8FCF8-4E6E-4C03-865E-BDCB7086D560}">
      <dgm:prSet/>
      <dgm:spPr/>
      <dgm:t>
        <a:bodyPr/>
        <a:lstStyle/>
        <a:p>
          <a:r>
            <a:rPr lang="es-CL" noProof="0" dirty="0" smtClean="0"/>
            <a:t>Compañía de Gestión de Capital </a:t>
          </a:r>
          <a:endParaRPr lang="es-CL" noProof="0" dirty="0"/>
        </a:p>
      </dgm:t>
    </dgm:pt>
    <dgm:pt modelId="{AA975FB6-BDF2-4C6E-9F2F-49610064C7A8}" type="parTrans" cxnId="{100EF408-1725-4C1F-A5EB-1B5164B89D34}">
      <dgm:prSet/>
      <dgm:spPr/>
      <dgm:t>
        <a:bodyPr/>
        <a:lstStyle/>
        <a:p>
          <a:endParaRPr lang="en-CA"/>
        </a:p>
      </dgm:t>
    </dgm:pt>
    <dgm:pt modelId="{8B3A0CAB-6650-436C-893C-F9832EB1B636}" type="sibTrans" cxnId="{100EF408-1725-4C1F-A5EB-1B5164B89D34}">
      <dgm:prSet/>
      <dgm:spPr/>
      <dgm:t>
        <a:bodyPr/>
        <a:lstStyle/>
        <a:p>
          <a:endParaRPr lang="en-CA"/>
        </a:p>
      </dgm:t>
    </dgm:pt>
    <dgm:pt modelId="{43DE4BD1-7A9E-4013-9905-83C241EC0BE4}">
      <dgm:prSet/>
      <dgm:spPr/>
      <dgm:t>
        <a:bodyPr/>
        <a:lstStyle/>
        <a:p>
          <a:r>
            <a:rPr lang="es-CL" noProof="0" dirty="0" smtClean="0"/>
            <a:t>Compañía de Reaseguro</a:t>
          </a:r>
        </a:p>
        <a:p>
          <a:r>
            <a:rPr lang="es-CL" noProof="0" dirty="0" smtClean="0"/>
            <a:t>Barbados</a:t>
          </a:r>
          <a:endParaRPr lang="es-CL" noProof="0" dirty="0"/>
        </a:p>
      </dgm:t>
    </dgm:pt>
    <dgm:pt modelId="{A8C71B9C-149F-4F4B-8B73-EA69C5F78613}" type="parTrans" cxnId="{4F8B2053-D1DC-402A-9130-D4606D87E886}">
      <dgm:prSet/>
      <dgm:spPr/>
      <dgm:t>
        <a:bodyPr/>
        <a:lstStyle/>
        <a:p>
          <a:endParaRPr lang="en-CA"/>
        </a:p>
      </dgm:t>
    </dgm:pt>
    <dgm:pt modelId="{BDCEE7CE-F652-41F8-9A55-07C64ED5EAC4}" type="sibTrans" cxnId="{4F8B2053-D1DC-402A-9130-D4606D87E886}">
      <dgm:prSet/>
      <dgm:spPr/>
      <dgm:t>
        <a:bodyPr/>
        <a:lstStyle/>
        <a:p>
          <a:endParaRPr lang="en-CA"/>
        </a:p>
      </dgm:t>
    </dgm:pt>
    <dgm:pt modelId="{ED3D4A93-2988-440B-BBC2-48CB01FDA604}">
      <dgm:prSet/>
      <dgm:spPr/>
      <dgm:t>
        <a:bodyPr/>
        <a:lstStyle/>
        <a:p>
          <a:r>
            <a:rPr lang="es-CL" noProof="0" dirty="0" smtClean="0"/>
            <a:t>Compañía Chilena de Seguros Generales</a:t>
          </a:r>
          <a:endParaRPr lang="es-CL" noProof="0" dirty="0"/>
        </a:p>
      </dgm:t>
    </dgm:pt>
    <dgm:pt modelId="{304C7381-5450-4ACC-9392-B1159228AABD}" type="parTrans" cxnId="{F3D32F00-0479-4BF6-88A6-E1F0B944FE3D}">
      <dgm:prSet/>
      <dgm:spPr/>
      <dgm:t>
        <a:bodyPr/>
        <a:lstStyle/>
        <a:p>
          <a:endParaRPr lang="en-CA"/>
        </a:p>
      </dgm:t>
    </dgm:pt>
    <dgm:pt modelId="{BE9881D8-253F-4706-8EF8-C80CBD54F01A}" type="sibTrans" cxnId="{F3D32F00-0479-4BF6-88A6-E1F0B944FE3D}">
      <dgm:prSet/>
      <dgm:spPr/>
      <dgm:t>
        <a:bodyPr/>
        <a:lstStyle/>
        <a:p>
          <a:endParaRPr lang="en-CA"/>
        </a:p>
      </dgm:t>
    </dgm:pt>
    <dgm:pt modelId="{F2CA69A6-7C21-4208-8140-BF64E5731515}">
      <dgm:prSet/>
      <dgm:spPr/>
      <dgm:t>
        <a:bodyPr/>
        <a:lstStyle/>
        <a:p>
          <a:r>
            <a:rPr lang="es-CL" noProof="0" dirty="0" smtClean="0"/>
            <a:t>Compañía Aseguradora</a:t>
          </a:r>
        </a:p>
        <a:p>
          <a:r>
            <a:rPr lang="es-CL" noProof="0" dirty="0" smtClean="0"/>
            <a:t>Brasil</a:t>
          </a:r>
          <a:endParaRPr lang="es-CL" noProof="0" dirty="0"/>
        </a:p>
      </dgm:t>
    </dgm:pt>
    <dgm:pt modelId="{E07D1A50-CA24-496D-9645-DF5A05FD6C44}" type="parTrans" cxnId="{7CF2619F-9EC1-4AF3-8333-82048447C5E1}">
      <dgm:prSet/>
      <dgm:spPr/>
      <dgm:t>
        <a:bodyPr/>
        <a:lstStyle/>
        <a:p>
          <a:endParaRPr lang="en-CA"/>
        </a:p>
      </dgm:t>
    </dgm:pt>
    <dgm:pt modelId="{2564E64C-AC2F-4AB1-A31C-DB6D9145E2F3}" type="sibTrans" cxnId="{7CF2619F-9EC1-4AF3-8333-82048447C5E1}">
      <dgm:prSet/>
      <dgm:spPr/>
      <dgm:t>
        <a:bodyPr/>
        <a:lstStyle/>
        <a:p>
          <a:endParaRPr lang="en-CA"/>
        </a:p>
      </dgm:t>
    </dgm:pt>
    <dgm:pt modelId="{3C9FB4EA-E5DB-432A-AA22-5A3FF336E13F}">
      <dgm:prSet/>
      <dgm:spPr/>
      <dgm:t>
        <a:bodyPr/>
        <a:lstStyle/>
        <a:p>
          <a:r>
            <a:rPr lang="es-CL" noProof="0" dirty="0" smtClean="0"/>
            <a:t>Compañía Aseguradora</a:t>
          </a:r>
        </a:p>
        <a:p>
          <a:r>
            <a:rPr lang="es-CL" noProof="0" dirty="0" smtClean="0"/>
            <a:t>Reino Unido</a:t>
          </a:r>
          <a:endParaRPr lang="es-CL" noProof="0" dirty="0"/>
        </a:p>
      </dgm:t>
    </dgm:pt>
    <dgm:pt modelId="{9EB2DB8F-C120-4C8D-9712-56DD4C9FAAE1}" type="parTrans" cxnId="{46264452-B8E8-4D31-8B0A-2215795C478B}">
      <dgm:prSet/>
      <dgm:spPr/>
      <dgm:t>
        <a:bodyPr/>
        <a:lstStyle/>
        <a:p>
          <a:endParaRPr lang="en-CA"/>
        </a:p>
      </dgm:t>
    </dgm:pt>
    <dgm:pt modelId="{49D3E0F1-3805-4A73-8B77-BDC49DEF21EF}" type="sibTrans" cxnId="{46264452-B8E8-4D31-8B0A-2215795C478B}">
      <dgm:prSet/>
      <dgm:spPr/>
      <dgm:t>
        <a:bodyPr/>
        <a:lstStyle/>
        <a:p>
          <a:endParaRPr lang="en-CA"/>
        </a:p>
      </dgm:t>
    </dgm:pt>
    <dgm:pt modelId="{18CC8EF9-70DD-4E0B-A5B8-57AD90C3EF13}">
      <dgm:prSet phldrT="[Text]"/>
      <dgm:spPr/>
      <dgm:t>
        <a:bodyPr/>
        <a:lstStyle/>
        <a:p>
          <a:endParaRPr lang="en-CA" dirty="0" smtClean="0"/>
        </a:p>
        <a:p>
          <a:r>
            <a:rPr lang="es-CL" noProof="0" dirty="0" smtClean="0"/>
            <a:t>Compañía de Vida 2</a:t>
          </a:r>
        </a:p>
        <a:p>
          <a:r>
            <a:rPr lang="es-CL" noProof="0" dirty="0" smtClean="0"/>
            <a:t>Estados Unidos</a:t>
          </a:r>
          <a:endParaRPr lang="es-CL" noProof="0" dirty="0"/>
        </a:p>
      </dgm:t>
    </dgm:pt>
    <dgm:pt modelId="{7536BE40-7F83-4389-BECD-DF84230B75A4}" type="sibTrans" cxnId="{8A9A6BEB-0001-4113-AF46-D8A1061342A4}">
      <dgm:prSet/>
      <dgm:spPr/>
      <dgm:t>
        <a:bodyPr/>
        <a:lstStyle/>
        <a:p>
          <a:endParaRPr lang="en-CA"/>
        </a:p>
      </dgm:t>
    </dgm:pt>
    <dgm:pt modelId="{BAA96E93-9CA4-44DA-92DC-24F823A4AB31}" type="parTrans" cxnId="{8A9A6BEB-0001-4113-AF46-D8A1061342A4}">
      <dgm:prSet/>
      <dgm:spPr/>
      <dgm:t>
        <a:bodyPr/>
        <a:lstStyle/>
        <a:p>
          <a:endParaRPr lang="en-CA"/>
        </a:p>
      </dgm:t>
    </dgm:pt>
    <dgm:pt modelId="{BFF9D6A7-32EC-46E0-AC09-A5C9748D0189}" type="pres">
      <dgm:prSet presAssocID="{05C27575-E5B9-4C2B-8123-C543BFB0EF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F9EC8632-DE8B-4933-93B6-8380FB14ED92}" type="pres">
      <dgm:prSet presAssocID="{7E4A079C-6B83-4BCA-8A05-36FDBE719A74}" presName="hierRoot1" presStyleCnt="0"/>
      <dgm:spPr/>
    </dgm:pt>
    <dgm:pt modelId="{B5F057BA-E79F-482A-9E2B-A1B543079AF0}" type="pres">
      <dgm:prSet presAssocID="{7E4A079C-6B83-4BCA-8A05-36FDBE719A74}" presName="composite" presStyleCnt="0"/>
      <dgm:spPr/>
    </dgm:pt>
    <dgm:pt modelId="{AE100D78-5758-40FB-B5D0-9C4052C87C79}" type="pres">
      <dgm:prSet presAssocID="{7E4A079C-6B83-4BCA-8A05-36FDBE719A74}" presName="background" presStyleLbl="node0" presStyleIdx="0" presStyleCnt="1"/>
      <dgm:spPr/>
    </dgm:pt>
    <dgm:pt modelId="{48813C29-0AAB-4367-AFF4-C22758674DA4}" type="pres">
      <dgm:prSet presAssocID="{7E4A079C-6B83-4BCA-8A05-36FDBE719A7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128C12F-306D-41BB-9D3C-7C57197E386A}" type="pres">
      <dgm:prSet presAssocID="{7E4A079C-6B83-4BCA-8A05-36FDBE719A74}" presName="hierChild2" presStyleCnt="0"/>
      <dgm:spPr/>
    </dgm:pt>
    <dgm:pt modelId="{168CCAC4-2B0B-4D6C-8ADE-A29A87AB40B6}" type="pres">
      <dgm:prSet presAssocID="{31B10077-362F-4987-9E14-AF4757C8B015}" presName="Name10" presStyleLbl="parChTrans1D2" presStyleIdx="0" presStyleCnt="2"/>
      <dgm:spPr/>
      <dgm:t>
        <a:bodyPr/>
        <a:lstStyle/>
        <a:p>
          <a:endParaRPr lang="en-CA"/>
        </a:p>
      </dgm:t>
    </dgm:pt>
    <dgm:pt modelId="{18961354-2364-4CF8-B815-A7121182B483}" type="pres">
      <dgm:prSet presAssocID="{0202B026-D030-4F30-9990-6CF8F612D3EC}" presName="hierRoot2" presStyleCnt="0"/>
      <dgm:spPr/>
    </dgm:pt>
    <dgm:pt modelId="{F4A2D29D-0DA8-4205-9FB0-F7FF243767D0}" type="pres">
      <dgm:prSet presAssocID="{0202B026-D030-4F30-9990-6CF8F612D3EC}" presName="composite2" presStyleCnt="0"/>
      <dgm:spPr/>
    </dgm:pt>
    <dgm:pt modelId="{F6CAE307-2B59-4387-A13F-0C60D9C59A10}" type="pres">
      <dgm:prSet presAssocID="{0202B026-D030-4F30-9990-6CF8F612D3EC}" presName="background2" presStyleLbl="node2" presStyleIdx="0" presStyleCnt="2"/>
      <dgm:spPr/>
    </dgm:pt>
    <dgm:pt modelId="{3A3BD385-6D06-423C-B9A9-E6CE41C64022}" type="pres">
      <dgm:prSet presAssocID="{0202B026-D030-4F30-9990-6CF8F612D3E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8340878-B89F-453F-9FCF-C7BADF408254}" type="pres">
      <dgm:prSet presAssocID="{0202B026-D030-4F30-9990-6CF8F612D3EC}" presName="hierChild3" presStyleCnt="0"/>
      <dgm:spPr/>
    </dgm:pt>
    <dgm:pt modelId="{EA1221F5-C6FD-4CEA-9BB0-EC06AEF5508B}" type="pres">
      <dgm:prSet presAssocID="{7BE69CB7-668D-49AC-9BDC-6A1F65BB802E}" presName="Name17" presStyleLbl="parChTrans1D3" presStyleIdx="0" presStyleCnt="4"/>
      <dgm:spPr/>
      <dgm:t>
        <a:bodyPr/>
        <a:lstStyle/>
        <a:p>
          <a:endParaRPr lang="en-CA"/>
        </a:p>
      </dgm:t>
    </dgm:pt>
    <dgm:pt modelId="{2D5F3932-24F3-40F0-B334-08D5FD8BC619}" type="pres">
      <dgm:prSet presAssocID="{58ACBB26-4604-4FA9-B0A1-7BC63312B5B9}" presName="hierRoot3" presStyleCnt="0"/>
      <dgm:spPr/>
    </dgm:pt>
    <dgm:pt modelId="{7912B7C1-FB5B-41F0-83DB-1A90881A728D}" type="pres">
      <dgm:prSet presAssocID="{58ACBB26-4604-4FA9-B0A1-7BC63312B5B9}" presName="composite3" presStyleCnt="0"/>
      <dgm:spPr/>
    </dgm:pt>
    <dgm:pt modelId="{E5DC5086-BC82-4224-8463-BE7076B4E824}" type="pres">
      <dgm:prSet presAssocID="{58ACBB26-4604-4FA9-B0A1-7BC63312B5B9}" presName="background3" presStyleLbl="node3" presStyleIdx="0" presStyleCnt="4"/>
      <dgm:spPr/>
    </dgm:pt>
    <dgm:pt modelId="{E626FC39-F6BC-4D73-8AA6-104D159F747E}" type="pres">
      <dgm:prSet presAssocID="{58ACBB26-4604-4FA9-B0A1-7BC63312B5B9}" presName="text3" presStyleLbl="fgAcc3" presStyleIdx="0" presStyleCnt="4" custLinFactNeighborX="1603" custLinFactNeighborY="617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C00013A-2255-4060-BB5D-7CB2DFF3576E}" type="pres">
      <dgm:prSet presAssocID="{58ACBB26-4604-4FA9-B0A1-7BC63312B5B9}" presName="hierChild4" presStyleCnt="0"/>
      <dgm:spPr/>
    </dgm:pt>
    <dgm:pt modelId="{7FD4028C-6BAC-4741-B5F0-5EC2EDFB2D17}" type="pres">
      <dgm:prSet presAssocID="{304C7381-5450-4ACC-9392-B1159228AABD}" presName="Name23" presStyleLbl="parChTrans1D4" presStyleIdx="0" presStyleCnt="5"/>
      <dgm:spPr/>
      <dgm:t>
        <a:bodyPr/>
        <a:lstStyle/>
        <a:p>
          <a:endParaRPr lang="en-CA"/>
        </a:p>
      </dgm:t>
    </dgm:pt>
    <dgm:pt modelId="{713BE15D-C920-4AA1-9C33-76ABEAF34C90}" type="pres">
      <dgm:prSet presAssocID="{ED3D4A93-2988-440B-BBC2-48CB01FDA604}" presName="hierRoot4" presStyleCnt="0"/>
      <dgm:spPr/>
    </dgm:pt>
    <dgm:pt modelId="{C782E73A-E688-45A1-BA11-535C3375A1C1}" type="pres">
      <dgm:prSet presAssocID="{ED3D4A93-2988-440B-BBC2-48CB01FDA604}" presName="composite4" presStyleCnt="0"/>
      <dgm:spPr/>
    </dgm:pt>
    <dgm:pt modelId="{FBFE4FBB-332C-464C-8BC4-5E0CEEA9052C}" type="pres">
      <dgm:prSet presAssocID="{ED3D4A93-2988-440B-BBC2-48CB01FDA604}" presName="background4" presStyleLbl="node4" presStyleIdx="0" presStyleCnt="5"/>
      <dgm:spPr/>
    </dgm:pt>
    <dgm:pt modelId="{E5FCF8EE-6CBE-4BE0-9533-F9B987D3A9AE}" type="pres">
      <dgm:prSet presAssocID="{ED3D4A93-2988-440B-BBC2-48CB01FDA604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D9B7222-BCBA-4134-9393-48BEB66C37B2}" type="pres">
      <dgm:prSet presAssocID="{ED3D4A93-2988-440B-BBC2-48CB01FDA604}" presName="hierChild5" presStyleCnt="0"/>
      <dgm:spPr/>
    </dgm:pt>
    <dgm:pt modelId="{6289A417-6D6F-4348-B850-ACB7773AB23D}" type="pres">
      <dgm:prSet presAssocID="{E07D1A50-CA24-496D-9645-DF5A05FD6C44}" presName="Name23" presStyleLbl="parChTrans1D4" presStyleIdx="1" presStyleCnt="5"/>
      <dgm:spPr/>
      <dgm:t>
        <a:bodyPr/>
        <a:lstStyle/>
        <a:p>
          <a:endParaRPr lang="en-CA"/>
        </a:p>
      </dgm:t>
    </dgm:pt>
    <dgm:pt modelId="{CFAAC0C4-1F15-4F63-9970-C5BF15319FE3}" type="pres">
      <dgm:prSet presAssocID="{F2CA69A6-7C21-4208-8140-BF64E5731515}" presName="hierRoot4" presStyleCnt="0"/>
      <dgm:spPr/>
    </dgm:pt>
    <dgm:pt modelId="{4303D2D2-ABA7-4C4D-AA24-8DB7C83BE7DD}" type="pres">
      <dgm:prSet presAssocID="{F2CA69A6-7C21-4208-8140-BF64E5731515}" presName="composite4" presStyleCnt="0"/>
      <dgm:spPr/>
    </dgm:pt>
    <dgm:pt modelId="{1E255C00-7005-4019-B6F3-21C3C60C9423}" type="pres">
      <dgm:prSet presAssocID="{F2CA69A6-7C21-4208-8140-BF64E5731515}" presName="background4" presStyleLbl="node4" presStyleIdx="1" presStyleCnt="5"/>
      <dgm:spPr/>
    </dgm:pt>
    <dgm:pt modelId="{19DF5387-2BCD-41B1-A957-158E7182445E}" type="pres">
      <dgm:prSet presAssocID="{F2CA69A6-7C21-4208-8140-BF64E5731515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CA33874-B568-4883-9231-EBC561ABA531}" type="pres">
      <dgm:prSet presAssocID="{F2CA69A6-7C21-4208-8140-BF64E5731515}" presName="hierChild5" presStyleCnt="0"/>
      <dgm:spPr/>
    </dgm:pt>
    <dgm:pt modelId="{C5B4B4F9-42CA-408B-B142-68DE69346D11}" type="pres">
      <dgm:prSet presAssocID="{9EB2DB8F-C120-4C8D-9712-56DD4C9FAAE1}" presName="Name23" presStyleLbl="parChTrans1D4" presStyleIdx="2" presStyleCnt="5"/>
      <dgm:spPr/>
      <dgm:t>
        <a:bodyPr/>
        <a:lstStyle/>
        <a:p>
          <a:endParaRPr lang="en-CA"/>
        </a:p>
      </dgm:t>
    </dgm:pt>
    <dgm:pt modelId="{AEDEEA1C-A108-4E13-BDC9-729B724D29F9}" type="pres">
      <dgm:prSet presAssocID="{3C9FB4EA-E5DB-432A-AA22-5A3FF336E13F}" presName="hierRoot4" presStyleCnt="0"/>
      <dgm:spPr/>
    </dgm:pt>
    <dgm:pt modelId="{ED3BFEC8-82BC-4470-80E6-981BA911C8A2}" type="pres">
      <dgm:prSet presAssocID="{3C9FB4EA-E5DB-432A-AA22-5A3FF336E13F}" presName="composite4" presStyleCnt="0"/>
      <dgm:spPr/>
    </dgm:pt>
    <dgm:pt modelId="{9AF951B5-C097-44CF-819C-A7ABC465F35A}" type="pres">
      <dgm:prSet presAssocID="{3C9FB4EA-E5DB-432A-AA22-5A3FF336E13F}" presName="background4" presStyleLbl="node4" presStyleIdx="2" presStyleCnt="5"/>
      <dgm:spPr/>
    </dgm:pt>
    <dgm:pt modelId="{1ABD71D0-8CF7-4D1D-A7B4-2E9F47C15B67}" type="pres">
      <dgm:prSet presAssocID="{3C9FB4EA-E5DB-432A-AA22-5A3FF336E13F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195CD02-B6DE-4B91-A12B-D01D52D5FA8A}" type="pres">
      <dgm:prSet presAssocID="{3C9FB4EA-E5DB-432A-AA22-5A3FF336E13F}" presName="hierChild5" presStyleCnt="0"/>
      <dgm:spPr/>
    </dgm:pt>
    <dgm:pt modelId="{D5112F9C-4CC8-45BD-BF8F-5A5A5E7556F7}" type="pres">
      <dgm:prSet presAssocID="{ED5B83F7-C015-4AAF-A1CB-B411B13F1A7D}" presName="Name17" presStyleLbl="parChTrans1D3" presStyleIdx="1" presStyleCnt="4"/>
      <dgm:spPr/>
      <dgm:t>
        <a:bodyPr/>
        <a:lstStyle/>
        <a:p>
          <a:endParaRPr lang="en-CA"/>
        </a:p>
      </dgm:t>
    </dgm:pt>
    <dgm:pt modelId="{73C3166E-2057-4DD8-A1D6-315DF79DDAEB}" type="pres">
      <dgm:prSet presAssocID="{407143B6-7CB5-49F8-AEDB-D72B86DA0BA4}" presName="hierRoot3" presStyleCnt="0"/>
      <dgm:spPr/>
    </dgm:pt>
    <dgm:pt modelId="{EA7E2528-FB51-4B5F-84D8-B099604E3AD4}" type="pres">
      <dgm:prSet presAssocID="{407143B6-7CB5-49F8-AEDB-D72B86DA0BA4}" presName="composite3" presStyleCnt="0"/>
      <dgm:spPr/>
    </dgm:pt>
    <dgm:pt modelId="{117445AD-6BED-4141-B391-A886042F1705}" type="pres">
      <dgm:prSet presAssocID="{407143B6-7CB5-49F8-AEDB-D72B86DA0BA4}" presName="background3" presStyleLbl="node3" presStyleIdx="1" presStyleCnt="4"/>
      <dgm:spPr/>
    </dgm:pt>
    <dgm:pt modelId="{290D8BB8-8DC4-468B-B0EC-1686E7C51F69}" type="pres">
      <dgm:prSet presAssocID="{407143B6-7CB5-49F8-AEDB-D72B86DA0BA4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650DA30-F57E-4FC2-8388-E01B27EA4272}" type="pres">
      <dgm:prSet presAssocID="{407143B6-7CB5-49F8-AEDB-D72B86DA0BA4}" presName="hierChild4" presStyleCnt="0"/>
      <dgm:spPr/>
    </dgm:pt>
    <dgm:pt modelId="{08B73395-85A1-4218-A42F-61F10DF4C750}" type="pres">
      <dgm:prSet presAssocID="{AA975FB6-BDF2-4C6E-9F2F-49610064C7A8}" presName="Name23" presStyleLbl="parChTrans1D4" presStyleIdx="3" presStyleCnt="5"/>
      <dgm:spPr/>
      <dgm:t>
        <a:bodyPr/>
        <a:lstStyle/>
        <a:p>
          <a:endParaRPr lang="en-CA"/>
        </a:p>
      </dgm:t>
    </dgm:pt>
    <dgm:pt modelId="{637EBEE8-798A-4872-AE16-06AD386F7F94}" type="pres">
      <dgm:prSet presAssocID="{0BB8FCF8-4E6E-4C03-865E-BDCB7086D560}" presName="hierRoot4" presStyleCnt="0"/>
      <dgm:spPr/>
    </dgm:pt>
    <dgm:pt modelId="{E3F7C403-36FC-4AB2-838C-8CF63179F268}" type="pres">
      <dgm:prSet presAssocID="{0BB8FCF8-4E6E-4C03-865E-BDCB7086D560}" presName="composite4" presStyleCnt="0"/>
      <dgm:spPr/>
    </dgm:pt>
    <dgm:pt modelId="{DA6B2AC3-E16D-4C2A-AF3B-AA1DCBE091A2}" type="pres">
      <dgm:prSet presAssocID="{0BB8FCF8-4E6E-4C03-865E-BDCB7086D560}" presName="background4" presStyleLbl="node4" presStyleIdx="3" presStyleCnt="5"/>
      <dgm:spPr/>
    </dgm:pt>
    <dgm:pt modelId="{66E2A0EB-E812-4043-A211-1B87E2BBD27E}" type="pres">
      <dgm:prSet presAssocID="{0BB8FCF8-4E6E-4C03-865E-BDCB7086D560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3492014-E58D-420A-922F-B27A208100F9}" type="pres">
      <dgm:prSet presAssocID="{0BB8FCF8-4E6E-4C03-865E-BDCB7086D560}" presName="hierChild5" presStyleCnt="0"/>
      <dgm:spPr/>
    </dgm:pt>
    <dgm:pt modelId="{17284B0A-FC12-4BE0-9AB7-BD3BB21E7C48}" type="pres">
      <dgm:prSet presAssocID="{A8C71B9C-149F-4F4B-8B73-EA69C5F78613}" presName="Name23" presStyleLbl="parChTrans1D4" presStyleIdx="4" presStyleCnt="5"/>
      <dgm:spPr/>
      <dgm:t>
        <a:bodyPr/>
        <a:lstStyle/>
        <a:p>
          <a:endParaRPr lang="en-CA"/>
        </a:p>
      </dgm:t>
    </dgm:pt>
    <dgm:pt modelId="{0C41557C-5FC1-4007-833F-A9D2396B010E}" type="pres">
      <dgm:prSet presAssocID="{43DE4BD1-7A9E-4013-9905-83C241EC0BE4}" presName="hierRoot4" presStyleCnt="0"/>
      <dgm:spPr/>
    </dgm:pt>
    <dgm:pt modelId="{2427E177-2770-4892-AF9F-FCC1C974C9AF}" type="pres">
      <dgm:prSet presAssocID="{43DE4BD1-7A9E-4013-9905-83C241EC0BE4}" presName="composite4" presStyleCnt="0"/>
      <dgm:spPr/>
    </dgm:pt>
    <dgm:pt modelId="{ED3AA18E-23B5-4B8E-85DE-38C9E9E7F6C3}" type="pres">
      <dgm:prSet presAssocID="{43DE4BD1-7A9E-4013-9905-83C241EC0BE4}" presName="background4" presStyleLbl="node4" presStyleIdx="4" presStyleCnt="5"/>
      <dgm:spPr/>
    </dgm:pt>
    <dgm:pt modelId="{CF20A726-84ED-45B7-903B-EB11C53EDD1C}" type="pres">
      <dgm:prSet presAssocID="{43DE4BD1-7A9E-4013-9905-83C241EC0BE4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6221AE7-BEC2-4EB3-A56D-94C7F1A36957}" type="pres">
      <dgm:prSet presAssocID="{43DE4BD1-7A9E-4013-9905-83C241EC0BE4}" presName="hierChild5" presStyleCnt="0"/>
      <dgm:spPr/>
    </dgm:pt>
    <dgm:pt modelId="{9FEF5C54-0FC5-4E1A-9F15-AAB3142D2747}" type="pres">
      <dgm:prSet presAssocID="{BAA96E93-9CA4-44DA-92DC-24F823A4AB31}" presName="Name10" presStyleLbl="parChTrans1D2" presStyleIdx="1" presStyleCnt="2"/>
      <dgm:spPr/>
      <dgm:t>
        <a:bodyPr/>
        <a:lstStyle/>
        <a:p>
          <a:endParaRPr lang="en-CA"/>
        </a:p>
      </dgm:t>
    </dgm:pt>
    <dgm:pt modelId="{56DE3287-7515-487A-BD3F-1F2D0E126821}" type="pres">
      <dgm:prSet presAssocID="{18CC8EF9-70DD-4E0B-A5B8-57AD90C3EF13}" presName="hierRoot2" presStyleCnt="0"/>
      <dgm:spPr/>
    </dgm:pt>
    <dgm:pt modelId="{6AFA0651-A89D-4B8E-A066-98CA97DB4294}" type="pres">
      <dgm:prSet presAssocID="{18CC8EF9-70DD-4E0B-A5B8-57AD90C3EF13}" presName="composite2" presStyleCnt="0"/>
      <dgm:spPr/>
    </dgm:pt>
    <dgm:pt modelId="{B54BA1C6-427C-426F-8DC9-D9CC675E36AC}" type="pres">
      <dgm:prSet presAssocID="{18CC8EF9-70DD-4E0B-A5B8-57AD90C3EF13}" presName="background2" presStyleLbl="node2" presStyleIdx="1" presStyleCnt="2"/>
      <dgm:spPr/>
    </dgm:pt>
    <dgm:pt modelId="{2CC9F09A-9EF6-48CD-B79D-C76AD342614A}" type="pres">
      <dgm:prSet presAssocID="{18CC8EF9-70DD-4E0B-A5B8-57AD90C3EF1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2273C3D-E274-46C6-B0E2-3F6D8AC43A5B}" type="pres">
      <dgm:prSet presAssocID="{18CC8EF9-70DD-4E0B-A5B8-57AD90C3EF13}" presName="hierChild3" presStyleCnt="0"/>
      <dgm:spPr/>
    </dgm:pt>
    <dgm:pt modelId="{BA3C29BA-8C70-4205-BC27-E6407F519582}" type="pres">
      <dgm:prSet presAssocID="{4F36C834-1CE2-409C-BADA-DD9A75CDD97A}" presName="Name17" presStyleLbl="parChTrans1D3" presStyleIdx="2" presStyleCnt="4"/>
      <dgm:spPr/>
      <dgm:t>
        <a:bodyPr/>
        <a:lstStyle/>
        <a:p>
          <a:endParaRPr lang="en-CA"/>
        </a:p>
      </dgm:t>
    </dgm:pt>
    <dgm:pt modelId="{633913EF-BC78-49EB-9E11-209A2D07E06F}" type="pres">
      <dgm:prSet presAssocID="{0286ABAF-35C2-4B6C-8EB9-0329BB93105A}" presName="hierRoot3" presStyleCnt="0"/>
      <dgm:spPr/>
    </dgm:pt>
    <dgm:pt modelId="{B74CF004-2ECE-4018-9536-701A3C0BB632}" type="pres">
      <dgm:prSet presAssocID="{0286ABAF-35C2-4B6C-8EB9-0329BB93105A}" presName="composite3" presStyleCnt="0"/>
      <dgm:spPr/>
    </dgm:pt>
    <dgm:pt modelId="{BA32AB9A-1783-4484-949A-781E4BD40018}" type="pres">
      <dgm:prSet presAssocID="{0286ABAF-35C2-4B6C-8EB9-0329BB93105A}" presName="background3" presStyleLbl="node3" presStyleIdx="2" presStyleCnt="4"/>
      <dgm:spPr/>
    </dgm:pt>
    <dgm:pt modelId="{E5EF6BFA-1B8C-4C66-8871-6AF411B82EBA}" type="pres">
      <dgm:prSet presAssocID="{0286ABAF-35C2-4B6C-8EB9-0329BB93105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1EF5598-33EE-4160-BF86-00D0C51DF57E}" type="pres">
      <dgm:prSet presAssocID="{0286ABAF-35C2-4B6C-8EB9-0329BB93105A}" presName="hierChild4" presStyleCnt="0"/>
      <dgm:spPr/>
    </dgm:pt>
    <dgm:pt modelId="{0E020D78-DF78-49CE-8B19-1ADC37A903E7}" type="pres">
      <dgm:prSet presAssocID="{E5243118-A1FC-41D3-8191-D1775F9F199E}" presName="Name17" presStyleLbl="parChTrans1D3" presStyleIdx="3" presStyleCnt="4"/>
      <dgm:spPr/>
      <dgm:t>
        <a:bodyPr/>
        <a:lstStyle/>
        <a:p>
          <a:endParaRPr lang="en-CA"/>
        </a:p>
      </dgm:t>
    </dgm:pt>
    <dgm:pt modelId="{E2214A38-D205-4523-AD7A-9951E1FF5451}" type="pres">
      <dgm:prSet presAssocID="{7B4D0989-F87B-465F-8556-AD1D5AD4DB2A}" presName="hierRoot3" presStyleCnt="0"/>
      <dgm:spPr/>
    </dgm:pt>
    <dgm:pt modelId="{42FA76A1-0B45-4E2B-9BDD-5ED0285F393A}" type="pres">
      <dgm:prSet presAssocID="{7B4D0989-F87B-465F-8556-AD1D5AD4DB2A}" presName="composite3" presStyleCnt="0"/>
      <dgm:spPr/>
    </dgm:pt>
    <dgm:pt modelId="{A38CC419-9A53-4621-8617-063390A998CA}" type="pres">
      <dgm:prSet presAssocID="{7B4D0989-F87B-465F-8556-AD1D5AD4DB2A}" presName="background3" presStyleLbl="node3" presStyleIdx="3" presStyleCnt="4"/>
      <dgm:spPr/>
    </dgm:pt>
    <dgm:pt modelId="{67E84609-CAB7-4373-8243-BD9A5AA529AA}" type="pres">
      <dgm:prSet presAssocID="{7B4D0989-F87B-465F-8556-AD1D5AD4DB2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431E8DF-92C1-4104-9C93-E61BB6B1AD1B}" type="pres">
      <dgm:prSet presAssocID="{7B4D0989-F87B-465F-8556-AD1D5AD4DB2A}" presName="hierChild4" presStyleCnt="0"/>
      <dgm:spPr/>
    </dgm:pt>
  </dgm:ptLst>
  <dgm:cxnLst>
    <dgm:cxn modelId="{C7746092-7F55-4C21-B9C4-A43E1DFE564A}" type="presOf" srcId="{F2CA69A6-7C21-4208-8140-BF64E5731515}" destId="{19DF5387-2BCD-41B1-A957-158E7182445E}" srcOrd="0" destOrd="0" presId="urn:microsoft.com/office/officeart/2005/8/layout/hierarchy1"/>
    <dgm:cxn modelId="{869ABF7F-325F-4FF0-8C54-9B6C77B596DE}" type="presOf" srcId="{E07D1A50-CA24-496D-9645-DF5A05FD6C44}" destId="{6289A417-6D6F-4348-B850-ACB7773AB23D}" srcOrd="0" destOrd="0" presId="urn:microsoft.com/office/officeart/2005/8/layout/hierarchy1"/>
    <dgm:cxn modelId="{5EEAD9CC-7C88-435D-9919-0BC80BE3DBE0}" type="presOf" srcId="{ED3D4A93-2988-440B-BBC2-48CB01FDA604}" destId="{E5FCF8EE-6CBE-4BE0-9533-F9B987D3A9AE}" srcOrd="0" destOrd="0" presId="urn:microsoft.com/office/officeart/2005/8/layout/hierarchy1"/>
    <dgm:cxn modelId="{E79DF666-CCC4-4907-98B3-92D29151F860}" type="presOf" srcId="{43DE4BD1-7A9E-4013-9905-83C241EC0BE4}" destId="{CF20A726-84ED-45B7-903B-EB11C53EDD1C}" srcOrd="0" destOrd="0" presId="urn:microsoft.com/office/officeart/2005/8/layout/hierarchy1"/>
    <dgm:cxn modelId="{7CF2619F-9EC1-4AF3-8333-82048447C5E1}" srcId="{58ACBB26-4604-4FA9-B0A1-7BC63312B5B9}" destId="{F2CA69A6-7C21-4208-8140-BF64E5731515}" srcOrd="1" destOrd="0" parTransId="{E07D1A50-CA24-496D-9645-DF5A05FD6C44}" sibTransId="{2564E64C-AC2F-4AB1-A31C-DB6D9145E2F3}"/>
    <dgm:cxn modelId="{100EF408-1725-4C1F-A5EB-1B5164B89D34}" srcId="{407143B6-7CB5-49F8-AEDB-D72B86DA0BA4}" destId="{0BB8FCF8-4E6E-4C03-865E-BDCB7086D560}" srcOrd="0" destOrd="0" parTransId="{AA975FB6-BDF2-4C6E-9F2F-49610064C7A8}" sibTransId="{8B3A0CAB-6650-436C-893C-F9832EB1B636}"/>
    <dgm:cxn modelId="{67D453D3-1C92-40CD-B9C3-4817A4B8810E}" type="presOf" srcId="{4F36C834-1CE2-409C-BADA-DD9A75CDD97A}" destId="{BA3C29BA-8C70-4205-BC27-E6407F519582}" srcOrd="0" destOrd="0" presId="urn:microsoft.com/office/officeart/2005/8/layout/hierarchy1"/>
    <dgm:cxn modelId="{EAE0A17C-15B6-4BA4-BA5B-02328F4325E1}" type="presOf" srcId="{E5243118-A1FC-41D3-8191-D1775F9F199E}" destId="{0E020D78-DF78-49CE-8B19-1ADC37A903E7}" srcOrd="0" destOrd="0" presId="urn:microsoft.com/office/officeart/2005/8/layout/hierarchy1"/>
    <dgm:cxn modelId="{9BEFCEBA-A374-4C2A-880F-34FE2D180844}" type="presOf" srcId="{18CC8EF9-70DD-4E0B-A5B8-57AD90C3EF13}" destId="{2CC9F09A-9EF6-48CD-B79D-C76AD342614A}" srcOrd="0" destOrd="0" presId="urn:microsoft.com/office/officeart/2005/8/layout/hierarchy1"/>
    <dgm:cxn modelId="{F73BC6BA-7976-4B5C-AFD7-CAB45A55868C}" type="presOf" srcId="{3C9FB4EA-E5DB-432A-AA22-5A3FF336E13F}" destId="{1ABD71D0-8CF7-4D1D-A7B4-2E9F47C15B67}" srcOrd="0" destOrd="0" presId="urn:microsoft.com/office/officeart/2005/8/layout/hierarchy1"/>
    <dgm:cxn modelId="{A1AACC22-690D-403A-A060-8E362AF04B09}" type="presOf" srcId="{0286ABAF-35C2-4B6C-8EB9-0329BB93105A}" destId="{E5EF6BFA-1B8C-4C66-8871-6AF411B82EBA}" srcOrd="0" destOrd="0" presId="urn:microsoft.com/office/officeart/2005/8/layout/hierarchy1"/>
    <dgm:cxn modelId="{8B9DB62F-6CFD-42C1-941B-B4004F025F18}" type="presOf" srcId="{407143B6-7CB5-49F8-AEDB-D72B86DA0BA4}" destId="{290D8BB8-8DC4-468B-B0EC-1686E7C51F69}" srcOrd="0" destOrd="0" presId="urn:microsoft.com/office/officeart/2005/8/layout/hierarchy1"/>
    <dgm:cxn modelId="{293BEA70-5070-4ED3-B373-1C50D85CCEA2}" type="presOf" srcId="{304C7381-5450-4ACC-9392-B1159228AABD}" destId="{7FD4028C-6BAC-4741-B5F0-5EC2EDFB2D17}" srcOrd="0" destOrd="0" presId="urn:microsoft.com/office/officeart/2005/8/layout/hierarchy1"/>
    <dgm:cxn modelId="{F28947EC-0A63-4917-8BA4-F6AC52C7AE03}" srcId="{05C27575-E5B9-4C2B-8123-C543BFB0EF26}" destId="{7E4A079C-6B83-4BCA-8A05-36FDBE719A74}" srcOrd="0" destOrd="0" parTransId="{0720A604-DEC4-4323-B21C-2E1D50DD0495}" sibTransId="{6056147B-E860-425D-AC94-5233C61DB505}"/>
    <dgm:cxn modelId="{AAA715A3-D1D8-4B65-847A-18738B029F39}" type="presOf" srcId="{7E4A079C-6B83-4BCA-8A05-36FDBE719A74}" destId="{48813C29-0AAB-4367-AFF4-C22758674DA4}" srcOrd="0" destOrd="0" presId="urn:microsoft.com/office/officeart/2005/8/layout/hierarchy1"/>
    <dgm:cxn modelId="{5F999D03-54A3-4319-9C66-F0346A0203BE}" srcId="{0202B026-D030-4F30-9990-6CF8F612D3EC}" destId="{407143B6-7CB5-49F8-AEDB-D72B86DA0BA4}" srcOrd="1" destOrd="0" parTransId="{ED5B83F7-C015-4AAF-A1CB-B411B13F1A7D}" sibTransId="{CE97E9D5-D6DE-4E40-B623-19984002D0A3}"/>
    <dgm:cxn modelId="{3A030939-3308-466A-A424-7FCD6963B9B0}" type="presOf" srcId="{58ACBB26-4604-4FA9-B0A1-7BC63312B5B9}" destId="{E626FC39-F6BC-4D73-8AA6-104D159F747E}" srcOrd="0" destOrd="0" presId="urn:microsoft.com/office/officeart/2005/8/layout/hierarchy1"/>
    <dgm:cxn modelId="{5F1857DA-630B-4823-B7FF-A8F97EFC27D8}" srcId="{18CC8EF9-70DD-4E0B-A5B8-57AD90C3EF13}" destId="{7B4D0989-F87B-465F-8556-AD1D5AD4DB2A}" srcOrd="1" destOrd="0" parTransId="{E5243118-A1FC-41D3-8191-D1775F9F199E}" sibTransId="{28632F95-6070-4657-A0CD-399DA63C0037}"/>
    <dgm:cxn modelId="{FE364964-F118-4385-8EE1-A0A320E2C3CC}" type="presOf" srcId="{31B10077-362F-4987-9E14-AF4757C8B015}" destId="{168CCAC4-2B0B-4D6C-8ADE-A29A87AB40B6}" srcOrd="0" destOrd="0" presId="urn:microsoft.com/office/officeart/2005/8/layout/hierarchy1"/>
    <dgm:cxn modelId="{2829F582-8D05-45FB-B8A2-B982462E660B}" type="presOf" srcId="{0BB8FCF8-4E6E-4C03-865E-BDCB7086D560}" destId="{66E2A0EB-E812-4043-A211-1B87E2BBD27E}" srcOrd="0" destOrd="0" presId="urn:microsoft.com/office/officeart/2005/8/layout/hierarchy1"/>
    <dgm:cxn modelId="{0BC5681D-DF62-4004-B7A4-74080A175DD5}" type="presOf" srcId="{ED5B83F7-C015-4AAF-A1CB-B411B13F1A7D}" destId="{D5112F9C-4CC8-45BD-BF8F-5A5A5E7556F7}" srcOrd="0" destOrd="0" presId="urn:microsoft.com/office/officeart/2005/8/layout/hierarchy1"/>
    <dgm:cxn modelId="{F3D32F00-0479-4BF6-88A6-E1F0B944FE3D}" srcId="{58ACBB26-4604-4FA9-B0A1-7BC63312B5B9}" destId="{ED3D4A93-2988-440B-BBC2-48CB01FDA604}" srcOrd="0" destOrd="0" parTransId="{304C7381-5450-4ACC-9392-B1159228AABD}" sibTransId="{BE9881D8-253F-4706-8EF8-C80CBD54F01A}"/>
    <dgm:cxn modelId="{8287ED9E-4482-4D8A-9527-D4579E1D25D5}" type="presOf" srcId="{AA975FB6-BDF2-4C6E-9F2F-49610064C7A8}" destId="{08B73395-85A1-4218-A42F-61F10DF4C750}" srcOrd="0" destOrd="0" presId="urn:microsoft.com/office/officeart/2005/8/layout/hierarchy1"/>
    <dgm:cxn modelId="{75F89E60-33EF-4AA3-BF3E-E29412CFF323}" type="presOf" srcId="{9EB2DB8F-C120-4C8D-9712-56DD4C9FAAE1}" destId="{C5B4B4F9-42CA-408B-B142-68DE69346D11}" srcOrd="0" destOrd="0" presId="urn:microsoft.com/office/officeart/2005/8/layout/hierarchy1"/>
    <dgm:cxn modelId="{3D2CA6FA-4FEB-4334-B1DC-65A1CE0B1DBB}" srcId="{0202B026-D030-4F30-9990-6CF8F612D3EC}" destId="{58ACBB26-4604-4FA9-B0A1-7BC63312B5B9}" srcOrd="0" destOrd="0" parTransId="{7BE69CB7-668D-49AC-9BDC-6A1F65BB802E}" sibTransId="{CC75FA90-EC83-4EBB-880B-BDD4610B44AF}"/>
    <dgm:cxn modelId="{4F8B2053-D1DC-402A-9130-D4606D87E886}" srcId="{0BB8FCF8-4E6E-4C03-865E-BDCB7086D560}" destId="{43DE4BD1-7A9E-4013-9905-83C241EC0BE4}" srcOrd="0" destOrd="0" parTransId="{A8C71B9C-149F-4F4B-8B73-EA69C5F78613}" sibTransId="{BDCEE7CE-F652-41F8-9A55-07C64ED5EAC4}"/>
    <dgm:cxn modelId="{F3AE6AEC-E790-45E8-B185-8E1814E472CD}" type="presOf" srcId="{7B4D0989-F87B-465F-8556-AD1D5AD4DB2A}" destId="{67E84609-CAB7-4373-8243-BD9A5AA529AA}" srcOrd="0" destOrd="0" presId="urn:microsoft.com/office/officeart/2005/8/layout/hierarchy1"/>
    <dgm:cxn modelId="{79499BE5-29C6-4775-A98B-CF4B5C28AC83}" type="presOf" srcId="{A8C71B9C-149F-4F4B-8B73-EA69C5F78613}" destId="{17284B0A-FC12-4BE0-9AB7-BD3BB21E7C48}" srcOrd="0" destOrd="0" presId="urn:microsoft.com/office/officeart/2005/8/layout/hierarchy1"/>
    <dgm:cxn modelId="{46264452-B8E8-4D31-8B0A-2215795C478B}" srcId="{58ACBB26-4604-4FA9-B0A1-7BC63312B5B9}" destId="{3C9FB4EA-E5DB-432A-AA22-5A3FF336E13F}" srcOrd="2" destOrd="0" parTransId="{9EB2DB8F-C120-4C8D-9712-56DD4C9FAAE1}" sibTransId="{49D3E0F1-3805-4A73-8B77-BDC49DEF21EF}"/>
    <dgm:cxn modelId="{3C8DEAFC-F082-42AA-8C28-039006BAA593}" type="presOf" srcId="{0202B026-D030-4F30-9990-6CF8F612D3EC}" destId="{3A3BD385-6D06-423C-B9A9-E6CE41C64022}" srcOrd="0" destOrd="0" presId="urn:microsoft.com/office/officeart/2005/8/layout/hierarchy1"/>
    <dgm:cxn modelId="{0B128C80-8183-4CBE-BA7C-C098ACD4DEBD}" srcId="{7E4A079C-6B83-4BCA-8A05-36FDBE719A74}" destId="{0202B026-D030-4F30-9990-6CF8F612D3EC}" srcOrd="0" destOrd="0" parTransId="{31B10077-362F-4987-9E14-AF4757C8B015}" sibTransId="{9E1210F4-7044-4871-9E90-08373A0F0C3A}"/>
    <dgm:cxn modelId="{E0F28A9E-666C-4D2C-9458-4CAC70DE3252}" type="presOf" srcId="{05C27575-E5B9-4C2B-8123-C543BFB0EF26}" destId="{BFF9D6A7-32EC-46E0-AC09-A5C9748D0189}" srcOrd="0" destOrd="0" presId="urn:microsoft.com/office/officeart/2005/8/layout/hierarchy1"/>
    <dgm:cxn modelId="{2FFFF1DA-13DC-4A84-9A21-E671C71A8F6D}" srcId="{18CC8EF9-70DD-4E0B-A5B8-57AD90C3EF13}" destId="{0286ABAF-35C2-4B6C-8EB9-0329BB93105A}" srcOrd="0" destOrd="0" parTransId="{4F36C834-1CE2-409C-BADA-DD9A75CDD97A}" sibTransId="{996B9CC3-795E-4733-A219-B621C3823E80}"/>
    <dgm:cxn modelId="{DEC31F90-3450-42E7-91A0-9E8AAB8FA0D3}" type="presOf" srcId="{7BE69CB7-668D-49AC-9BDC-6A1F65BB802E}" destId="{EA1221F5-C6FD-4CEA-9BB0-EC06AEF5508B}" srcOrd="0" destOrd="0" presId="urn:microsoft.com/office/officeart/2005/8/layout/hierarchy1"/>
    <dgm:cxn modelId="{77E5914F-4D77-4D81-A76B-59C21E8E228B}" type="presOf" srcId="{BAA96E93-9CA4-44DA-92DC-24F823A4AB31}" destId="{9FEF5C54-0FC5-4E1A-9F15-AAB3142D2747}" srcOrd="0" destOrd="0" presId="urn:microsoft.com/office/officeart/2005/8/layout/hierarchy1"/>
    <dgm:cxn modelId="{8A9A6BEB-0001-4113-AF46-D8A1061342A4}" srcId="{7E4A079C-6B83-4BCA-8A05-36FDBE719A74}" destId="{18CC8EF9-70DD-4E0B-A5B8-57AD90C3EF13}" srcOrd="1" destOrd="0" parTransId="{BAA96E93-9CA4-44DA-92DC-24F823A4AB31}" sibTransId="{7536BE40-7F83-4389-BECD-DF84230B75A4}"/>
    <dgm:cxn modelId="{348B75F7-427C-489F-A2BC-FC3A0B679561}" type="presParOf" srcId="{BFF9D6A7-32EC-46E0-AC09-A5C9748D0189}" destId="{F9EC8632-DE8B-4933-93B6-8380FB14ED92}" srcOrd="0" destOrd="0" presId="urn:microsoft.com/office/officeart/2005/8/layout/hierarchy1"/>
    <dgm:cxn modelId="{B2A37379-94EE-49A3-976F-A8C9D1A86A3C}" type="presParOf" srcId="{F9EC8632-DE8B-4933-93B6-8380FB14ED92}" destId="{B5F057BA-E79F-482A-9E2B-A1B543079AF0}" srcOrd="0" destOrd="0" presId="urn:microsoft.com/office/officeart/2005/8/layout/hierarchy1"/>
    <dgm:cxn modelId="{5EE8E840-040C-4AD3-BBA0-78A1E542D9FD}" type="presParOf" srcId="{B5F057BA-E79F-482A-9E2B-A1B543079AF0}" destId="{AE100D78-5758-40FB-B5D0-9C4052C87C79}" srcOrd="0" destOrd="0" presId="urn:microsoft.com/office/officeart/2005/8/layout/hierarchy1"/>
    <dgm:cxn modelId="{BC785BCB-C9F3-4FDF-8E82-7D85058B6F83}" type="presParOf" srcId="{B5F057BA-E79F-482A-9E2B-A1B543079AF0}" destId="{48813C29-0AAB-4367-AFF4-C22758674DA4}" srcOrd="1" destOrd="0" presId="urn:microsoft.com/office/officeart/2005/8/layout/hierarchy1"/>
    <dgm:cxn modelId="{F8009F75-42CC-4462-9A98-9BEA591601DA}" type="presParOf" srcId="{F9EC8632-DE8B-4933-93B6-8380FB14ED92}" destId="{4128C12F-306D-41BB-9D3C-7C57197E386A}" srcOrd="1" destOrd="0" presId="urn:microsoft.com/office/officeart/2005/8/layout/hierarchy1"/>
    <dgm:cxn modelId="{EC1C9DC4-175E-43C2-BF3E-86B8C3F448FE}" type="presParOf" srcId="{4128C12F-306D-41BB-9D3C-7C57197E386A}" destId="{168CCAC4-2B0B-4D6C-8ADE-A29A87AB40B6}" srcOrd="0" destOrd="0" presId="urn:microsoft.com/office/officeart/2005/8/layout/hierarchy1"/>
    <dgm:cxn modelId="{0D4C982D-B953-4D1B-A68E-63DF379F3EAF}" type="presParOf" srcId="{4128C12F-306D-41BB-9D3C-7C57197E386A}" destId="{18961354-2364-4CF8-B815-A7121182B483}" srcOrd="1" destOrd="0" presId="urn:microsoft.com/office/officeart/2005/8/layout/hierarchy1"/>
    <dgm:cxn modelId="{63FC1330-BF85-4D8D-8599-47E22B2E1BD6}" type="presParOf" srcId="{18961354-2364-4CF8-B815-A7121182B483}" destId="{F4A2D29D-0DA8-4205-9FB0-F7FF243767D0}" srcOrd="0" destOrd="0" presId="urn:microsoft.com/office/officeart/2005/8/layout/hierarchy1"/>
    <dgm:cxn modelId="{BDC2F183-67BC-4819-886F-7ACD7DBBC285}" type="presParOf" srcId="{F4A2D29D-0DA8-4205-9FB0-F7FF243767D0}" destId="{F6CAE307-2B59-4387-A13F-0C60D9C59A10}" srcOrd="0" destOrd="0" presId="urn:microsoft.com/office/officeart/2005/8/layout/hierarchy1"/>
    <dgm:cxn modelId="{E37B47A7-5390-431C-B1CC-3CB0FDE01244}" type="presParOf" srcId="{F4A2D29D-0DA8-4205-9FB0-F7FF243767D0}" destId="{3A3BD385-6D06-423C-B9A9-E6CE41C64022}" srcOrd="1" destOrd="0" presId="urn:microsoft.com/office/officeart/2005/8/layout/hierarchy1"/>
    <dgm:cxn modelId="{39E6A662-38B3-4A18-BA6A-3C2460C01583}" type="presParOf" srcId="{18961354-2364-4CF8-B815-A7121182B483}" destId="{28340878-B89F-453F-9FCF-C7BADF408254}" srcOrd="1" destOrd="0" presId="urn:microsoft.com/office/officeart/2005/8/layout/hierarchy1"/>
    <dgm:cxn modelId="{8A378E87-8CD9-4F19-B5C7-9AA1B0EF5F34}" type="presParOf" srcId="{28340878-B89F-453F-9FCF-C7BADF408254}" destId="{EA1221F5-C6FD-4CEA-9BB0-EC06AEF5508B}" srcOrd="0" destOrd="0" presId="urn:microsoft.com/office/officeart/2005/8/layout/hierarchy1"/>
    <dgm:cxn modelId="{E32F7863-4959-41CA-97F7-A55D91959C47}" type="presParOf" srcId="{28340878-B89F-453F-9FCF-C7BADF408254}" destId="{2D5F3932-24F3-40F0-B334-08D5FD8BC619}" srcOrd="1" destOrd="0" presId="urn:microsoft.com/office/officeart/2005/8/layout/hierarchy1"/>
    <dgm:cxn modelId="{C18EA1CD-8D38-48AA-A6AF-490634C38D63}" type="presParOf" srcId="{2D5F3932-24F3-40F0-B334-08D5FD8BC619}" destId="{7912B7C1-FB5B-41F0-83DB-1A90881A728D}" srcOrd="0" destOrd="0" presId="urn:microsoft.com/office/officeart/2005/8/layout/hierarchy1"/>
    <dgm:cxn modelId="{0EF52612-4AE6-4F54-91C6-2A424D1CBC29}" type="presParOf" srcId="{7912B7C1-FB5B-41F0-83DB-1A90881A728D}" destId="{E5DC5086-BC82-4224-8463-BE7076B4E824}" srcOrd="0" destOrd="0" presId="urn:microsoft.com/office/officeart/2005/8/layout/hierarchy1"/>
    <dgm:cxn modelId="{D42A9073-C7CE-4352-89F9-98ADD41DF9A0}" type="presParOf" srcId="{7912B7C1-FB5B-41F0-83DB-1A90881A728D}" destId="{E626FC39-F6BC-4D73-8AA6-104D159F747E}" srcOrd="1" destOrd="0" presId="urn:microsoft.com/office/officeart/2005/8/layout/hierarchy1"/>
    <dgm:cxn modelId="{A651A870-D383-476C-B10D-80DAE004AAF0}" type="presParOf" srcId="{2D5F3932-24F3-40F0-B334-08D5FD8BC619}" destId="{7C00013A-2255-4060-BB5D-7CB2DFF3576E}" srcOrd="1" destOrd="0" presId="urn:microsoft.com/office/officeart/2005/8/layout/hierarchy1"/>
    <dgm:cxn modelId="{E3712973-4EA2-4BF8-985A-7E5B14872B02}" type="presParOf" srcId="{7C00013A-2255-4060-BB5D-7CB2DFF3576E}" destId="{7FD4028C-6BAC-4741-B5F0-5EC2EDFB2D17}" srcOrd="0" destOrd="0" presId="urn:microsoft.com/office/officeart/2005/8/layout/hierarchy1"/>
    <dgm:cxn modelId="{A5311FE0-930C-4133-A075-3266152C2C5F}" type="presParOf" srcId="{7C00013A-2255-4060-BB5D-7CB2DFF3576E}" destId="{713BE15D-C920-4AA1-9C33-76ABEAF34C90}" srcOrd="1" destOrd="0" presId="urn:microsoft.com/office/officeart/2005/8/layout/hierarchy1"/>
    <dgm:cxn modelId="{92E36FFD-105F-48BF-88BA-40DFB7C54318}" type="presParOf" srcId="{713BE15D-C920-4AA1-9C33-76ABEAF34C90}" destId="{C782E73A-E688-45A1-BA11-535C3375A1C1}" srcOrd="0" destOrd="0" presId="urn:microsoft.com/office/officeart/2005/8/layout/hierarchy1"/>
    <dgm:cxn modelId="{66386792-CDEC-49F9-90A4-C9DC3C30894A}" type="presParOf" srcId="{C782E73A-E688-45A1-BA11-535C3375A1C1}" destId="{FBFE4FBB-332C-464C-8BC4-5E0CEEA9052C}" srcOrd="0" destOrd="0" presId="urn:microsoft.com/office/officeart/2005/8/layout/hierarchy1"/>
    <dgm:cxn modelId="{74F8411E-18B7-47A9-A7D6-699C6977D7D6}" type="presParOf" srcId="{C782E73A-E688-45A1-BA11-535C3375A1C1}" destId="{E5FCF8EE-6CBE-4BE0-9533-F9B987D3A9AE}" srcOrd="1" destOrd="0" presId="urn:microsoft.com/office/officeart/2005/8/layout/hierarchy1"/>
    <dgm:cxn modelId="{9308EF7B-3B07-49A6-9FFD-D8A376CA0866}" type="presParOf" srcId="{713BE15D-C920-4AA1-9C33-76ABEAF34C90}" destId="{3D9B7222-BCBA-4134-9393-48BEB66C37B2}" srcOrd="1" destOrd="0" presId="urn:microsoft.com/office/officeart/2005/8/layout/hierarchy1"/>
    <dgm:cxn modelId="{DF420E17-6601-4544-AA20-F71DB41E22A3}" type="presParOf" srcId="{7C00013A-2255-4060-BB5D-7CB2DFF3576E}" destId="{6289A417-6D6F-4348-B850-ACB7773AB23D}" srcOrd="2" destOrd="0" presId="urn:microsoft.com/office/officeart/2005/8/layout/hierarchy1"/>
    <dgm:cxn modelId="{21C835D5-F30B-42ED-BDFB-F60A2BD167A0}" type="presParOf" srcId="{7C00013A-2255-4060-BB5D-7CB2DFF3576E}" destId="{CFAAC0C4-1F15-4F63-9970-C5BF15319FE3}" srcOrd="3" destOrd="0" presId="urn:microsoft.com/office/officeart/2005/8/layout/hierarchy1"/>
    <dgm:cxn modelId="{0D041A3A-C6B0-4909-A236-84814322A2A8}" type="presParOf" srcId="{CFAAC0C4-1F15-4F63-9970-C5BF15319FE3}" destId="{4303D2D2-ABA7-4C4D-AA24-8DB7C83BE7DD}" srcOrd="0" destOrd="0" presId="urn:microsoft.com/office/officeart/2005/8/layout/hierarchy1"/>
    <dgm:cxn modelId="{70C212F2-8077-4622-97EC-C9FBF05B0139}" type="presParOf" srcId="{4303D2D2-ABA7-4C4D-AA24-8DB7C83BE7DD}" destId="{1E255C00-7005-4019-B6F3-21C3C60C9423}" srcOrd="0" destOrd="0" presId="urn:microsoft.com/office/officeart/2005/8/layout/hierarchy1"/>
    <dgm:cxn modelId="{90AD3125-CFF5-4A48-A0F6-87F0FDAA8227}" type="presParOf" srcId="{4303D2D2-ABA7-4C4D-AA24-8DB7C83BE7DD}" destId="{19DF5387-2BCD-41B1-A957-158E7182445E}" srcOrd="1" destOrd="0" presId="urn:microsoft.com/office/officeart/2005/8/layout/hierarchy1"/>
    <dgm:cxn modelId="{1335EC1D-4982-4538-807B-EC8B4BEC6C9B}" type="presParOf" srcId="{CFAAC0C4-1F15-4F63-9970-C5BF15319FE3}" destId="{ECA33874-B568-4883-9231-EBC561ABA531}" srcOrd="1" destOrd="0" presId="urn:microsoft.com/office/officeart/2005/8/layout/hierarchy1"/>
    <dgm:cxn modelId="{7BB3510F-D1BF-4E1F-BFC3-B4E37F75E7E2}" type="presParOf" srcId="{7C00013A-2255-4060-BB5D-7CB2DFF3576E}" destId="{C5B4B4F9-42CA-408B-B142-68DE69346D11}" srcOrd="4" destOrd="0" presId="urn:microsoft.com/office/officeart/2005/8/layout/hierarchy1"/>
    <dgm:cxn modelId="{1A8C909A-3599-4CA7-8477-8AFE1B988DF4}" type="presParOf" srcId="{7C00013A-2255-4060-BB5D-7CB2DFF3576E}" destId="{AEDEEA1C-A108-4E13-BDC9-729B724D29F9}" srcOrd="5" destOrd="0" presId="urn:microsoft.com/office/officeart/2005/8/layout/hierarchy1"/>
    <dgm:cxn modelId="{79D6248F-FA4C-4BA9-8B6B-7BDEE46F1F2A}" type="presParOf" srcId="{AEDEEA1C-A108-4E13-BDC9-729B724D29F9}" destId="{ED3BFEC8-82BC-4470-80E6-981BA911C8A2}" srcOrd="0" destOrd="0" presId="urn:microsoft.com/office/officeart/2005/8/layout/hierarchy1"/>
    <dgm:cxn modelId="{409BA5AF-18E2-4373-A2BE-3C71D778ABA3}" type="presParOf" srcId="{ED3BFEC8-82BC-4470-80E6-981BA911C8A2}" destId="{9AF951B5-C097-44CF-819C-A7ABC465F35A}" srcOrd="0" destOrd="0" presId="urn:microsoft.com/office/officeart/2005/8/layout/hierarchy1"/>
    <dgm:cxn modelId="{0924A0A2-5150-4C80-99FE-6656BC57305E}" type="presParOf" srcId="{ED3BFEC8-82BC-4470-80E6-981BA911C8A2}" destId="{1ABD71D0-8CF7-4D1D-A7B4-2E9F47C15B67}" srcOrd="1" destOrd="0" presId="urn:microsoft.com/office/officeart/2005/8/layout/hierarchy1"/>
    <dgm:cxn modelId="{6EBEF735-D2A7-479F-BEB7-F1B7A5EFF715}" type="presParOf" srcId="{AEDEEA1C-A108-4E13-BDC9-729B724D29F9}" destId="{1195CD02-B6DE-4B91-A12B-D01D52D5FA8A}" srcOrd="1" destOrd="0" presId="urn:microsoft.com/office/officeart/2005/8/layout/hierarchy1"/>
    <dgm:cxn modelId="{72126838-5D7E-4939-827E-085330451F09}" type="presParOf" srcId="{28340878-B89F-453F-9FCF-C7BADF408254}" destId="{D5112F9C-4CC8-45BD-BF8F-5A5A5E7556F7}" srcOrd="2" destOrd="0" presId="urn:microsoft.com/office/officeart/2005/8/layout/hierarchy1"/>
    <dgm:cxn modelId="{DD4C3D28-3D98-44FE-A43A-F8CB3F628359}" type="presParOf" srcId="{28340878-B89F-453F-9FCF-C7BADF408254}" destId="{73C3166E-2057-4DD8-A1D6-315DF79DDAEB}" srcOrd="3" destOrd="0" presId="urn:microsoft.com/office/officeart/2005/8/layout/hierarchy1"/>
    <dgm:cxn modelId="{9A53D268-2783-4E6B-B4BB-16B9A9E8BAAD}" type="presParOf" srcId="{73C3166E-2057-4DD8-A1D6-315DF79DDAEB}" destId="{EA7E2528-FB51-4B5F-84D8-B099604E3AD4}" srcOrd="0" destOrd="0" presId="urn:microsoft.com/office/officeart/2005/8/layout/hierarchy1"/>
    <dgm:cxn modelId="{7AF804D0-E4C5-496C-B8E2-22773621A3AA}" type="presParOf" srcId="{EA7E2528-FB51-4B5F-84D8-B099604E3AD4}" destId="{117445AD-6BED-4141-B391-A886042F1705}" srcOrd="0" destOrd="0" presId="urn:microsoft.com/office/officeart/2005/8/layout/hierarchy1"/>
    <dgm:cxn modelId="{AC800695-4F9D-4B49-AD6E-A223658CC561}" type="presParOf" srcId="{EA7E2528-FB51-4B5F-84D8-B099604E3AD4}" destId="{290D8BB8-8DC4-468B-B0EC-1686E7C51F69}" srcOrd="1" destOrd="0" presId="urn:microsoft.com/office/officeart/2005/8/layout/hierarchy1"/>
    <dgm:cxn modelId="{2BF51B66-D557-45A2-9155-17928AB53FDE}" type="presParOf" srcId="{73C3166E-2057-4DD8-A1D6-315DF79DDAEB}" destId="{0650DA30-F57E-4FC2-8388-E01B27EA4272}" srcOrd="1" destOrd="0" presId="urn:microsoft.com/office/officeart/2005/8/layout/hierarchy1"/>
    <dgm:cxn modelId="{AD17971D-C759-4184-93E0-D13D3DE42117}" type="presParOf" srcId="{0650DA30-F57E-4FC2-8388-E01B27EA4272}" destId="{08B73395-85A1-4218-A42F-61F10DF4C750}" srcOrd="0" destOrd="0" presId="urn:microsoft.com/office/officeart/2005/8/layout/hierarchy1"/>
    <dgm:cxn modelId="{26B806A1-F53F-460F-A12D-83EAA54E6366}" type="presParOf" srcId="{0650DA30-F57E-4FC2-8388-E01B27EA4272}" destId="{637EBEE8-798A-4872-AE16-06AD386F7F94}" srcOrd="1" destOrd="0" presId="urn:microsoft.com/office/officeart/2005/8/layout/hierarchy1"/>
    <dgm:cxn modelId="{81F25099-A344-4B52-8FD4-C0736CBEEA2C}" type="presParOf" srcId="{637EBEE8-798A-4872-AE16-06AD386F7F94}" destId="{E3F7C403-36FC-4AB2-838C-8CF63179F268}" srcOrd="0" destOrd="0" presId="urn:microsoft.com/office/officeart/2005/8/layout/hierarchy1"/>
    <dgm:cxn modelId="{E42F3B97-E4E3-4376-A3C5-8A7D999F523F}" type="presParOf" srcId="{E3F7C403-36FC-4AB2-838C-8CF63179F268}" destId="{DA6B2AC3-E16D-4C2A-AF3B-AA1DCBE091A2}" srcOrd="0" destOrd="0" presId="urn:microsoft.com/office/officeart/2005/8/layout/hierarchy1"/>
    <dgm:cxn modelId="{12C39C1D-7071-4240-B34F-F65118C54C19}" type="presParOf" srcId="{E3F7C403-36FC-4AB2-838C-8CF63179F268}" destId="{66E2A0EB-E812-4043-A211-1B87E2BBD27E}" srcOrd="1" destOrd="0" presId="urn:microsoft.com/office/officeart/2005/8/layout/hierarchy1"/>
    <dgm:cxn modelId="{96E1C5F1-9333-47CE-B98E-6001D9C4AD1F}" type="presParOf" srcId="{637EBEE8-798A-4872-AE16-06AD386F7F94}" destId="{C3492014-E58D-420A-922F-B27A208100F9}" srcOrd="1" destOrd="0" presId="urn:microsoft.com/office/officeart/2005/8/layout/hierarchy1"/>
    <dgm:cxn modelId="{1034D869-9654-4D57-A79D-1CBC6263B6FB}" type="presParOf" srcId="{C3492014-E58D-420A-922F-B27A208100F9}" destId="{17284B0A-FC12-4BE0-9AB7-BD3BB21E7C48}" srcOrd="0" destOrd="0" presId="urn:microsoft.com/office/officeart/2005/8/layout/hierarchy1"/>
    <dgm:cxn modelId="{6438EA95-0E7A-4E3D-AF56-5BD4FD9C62C2}" type="presParOf" srcId="{C3492014-E58D-420A-922F-B27A208100F9}" destId="{0C41557C-5FC1-4007-833F-A9D2396B010E}" srcOrd="1" destOrd="0" presId="urn:microsoft.com/office/officeart/2005/8/layout/hierarchy1"/>
    <dgm:cxn modelId="{AD605EEE-AAD6-472F-A6B1-9017827D0BEC}" type="presParOf" srcId="{0C41557C-5FC1-4007-833F-A9D2396B010E}" destId="{2427E177-2770-4892-AF9F-FCC1C974C9AF}" srcOrd="0" destOrd="0" presId="urn:microsoft.com/office/officeart/2005/8/layout/hierarchy1"/>
    <dgm:cxn modelId="{84AF3552-410C-438B-9CF0-78CB55A7A107}" type="presParOf" srcId="{2427E177-2770-4892-AF9F-FCC1C974C9AF}" destId="{ED3AA18E-23B5-4B8E-85DE-38C9E9E7F6C3}" srcOrd="0" destOrd="0" presId="urn:microsoft.com/office/officeart/2005/8/layout/hierarchy1"/>
    <dgm:cxn modelId="{5044CF30-C86E-4315-97E2-EDC99220A924}" type="presParOf" srcId="{2427E177-2770-4892-AF9F-FCC1C974C9AF}" destId="{CF20A726-84ED-45B7-903B-EB11C53EDD1C}" srcOrd="1" destOrd="0" presId="urn:microsoft.com/office/officeart/2005/8/layout/hierarchy1"/>
    <dgm:cxn modelId="{500CA38A-7F2F-4896-AA28-F6B548A74466}" type="presParOf" srcId="{0C41557C-5FC1-4007-833F-A9D2396B010E}" destId="{36221AE7-BEC2-4EB3-A56D-94C7F1A36957}" srcOrd="1" destOrd="0" presId="urn:microsoft.com/office/officeart/2005/8/layout/hierarchy1"/>
    <dgm:cxn modelId="{1C432E97-1A3C-46BF-BF48-D53BCA33F5A7}" type="presParOf" srcId="{4128C12F-306D-41BB-9D3C-7C57197E386A}" destId="{9FEF5C54-0FC5-4E1A-9F15-AAB3142D2747}" srcOrd="2" destOrd="0" presId="urn:microsoft.com/office/officeart/2005/8/layout/hierarchy1"/>
    <dgm:cxn modelId="{55A7D598-FB49-43B1-B13C-21F958231040}" type="presParOf" srcId="{4128C12F-306D-41BB-9D3C-7C57197E386A}" destId="{56DE3287-7515-487A-BD3F-1F2D0E126821}" srcOrd="3" destOrd="0" presId="urn:microsoft.com/office/officeart/2005/8/layout/hierarchy1"/>
    <dgm:cxn modelId="{CA9469DD-C7C8-4505-9A65-EDB7371D2300}" type="presParOf" srcId="{56DE3287-7515-487A-BD3F-1F2D0E126821}" destId="{6AFA0651-A89D-4B8E-A066-98CA97DB4294}" srcOrd="0" destOrd="0" presId="urn:microsoft.com/office/officeart/2005/8/layout/hierarchy1"/>
    <dgm:cxn modelId="{FA1CFE7F-21FF-4595-A471-A390DA717B21}" type="presParOf" srcId="{6AFA0651-A89D-4B8E-A066-98CA97DB4294}" destId="{B54BA1C6-427C-426F-8DC9-D9CC675E36AC}" srcOrd="0" destOrd="0" presId="urn:microsoft.com/office/officeart/2005/8/layout/hierarchy1"/>
    <dgm:cxn modelId="{0FC5995B-E2D7-4667-9322-4CCBC4CCCA0A}" type="presParOf" srcId="{6AFA0651-A89D-4B8E-A066-98CA97DB4294}" destId="{2CC9F09A-9EF6-48CD-B79D-C76AD342614A}" srcOrd="1" destOrd="0" presId="urn:microsoft.com/office/officeart/2005/8/layout/hierarchy1"/>
    <dgm:cxn modelId="{7191954C-7442-41F4-93A6-F4E6282DA249}" type="presParOf" srcId="{56DE3287-7515-487A-BD3F-1F2D0E126821}" destId="{F2273C3D-E274-46C6-B0E2-3F6D8AC43A5B}" srcOrd="1" destOrd="0" presId="urn:microsoft.com/office/officeart/2005/8/layout/hierarchy1"/>
    <dgm:cxn modelId="{C46C116C-EBEB-4E93-8AE5-D51A5719F2B2}" type="presParOf" srcId="{F2273C3D-E274-46C6-B0E2-3F6D8AC43A5B}" destId="{BA3C29BA-8C70-4205-BC27-E6407F519582}" srcOrd="0" destOrd="0" presId="urn:microsoft.com/office/officeart/2005/8/layout/hierarchy1"/>
    <dgm:cxn modelId="{0DB83391-FC3D-430B-9E05-B0ADEDDCD583}" type="presParOf" srcId="{F2273C3D-E274-46C6-B0E2-3F6D8AC43A5B}" destId="{633913EF-BC78-49EB-9E11-209A2D07E06F}" srcOrd="1" destOrd="0" presId="urn:microsoft.com/office/officeart/2005/8/layout/hierarchy1"/>
    <dgm:cxn modelId="{173FB479-B057-4F0B-9A59-837072FA1279}" type="presParOf" srcId="{633913EF-BC78-49EB-9E11-209A2D07E06F}" destId="{B74CF004-2ECE-4018-9536-701A3C0BB632}" srcOrd="0" destOrd="0" presId="urn:microsoft.com/office/officeart/2005/8/layout/hierarchy1"/>
    <dgm:cxn modelId="{CAEDBEA0-2A15-4722-8C66-FB63134AC08D}" type="presParOf" srcId="{B74CF004-2ECE-4018-9536-701A3C0BB632}" destId="{BA32AB9A-1783-4484-949A-781E4BD40018}" srcOrd="0" destOrd="0" presId="urn:microsoft.com/office/officeart/2005/8/layout/hierarchy1"/>
    <dgm:cxn modelId="{507453B6-EFFD-4190-8689-E2128ECCAABD}" type="presParOf" srcId="{B74CF004-2ECE-4018-9536-701A3C0BB632}" destId="{E5EF6BFA-1B8C-4C66-8871-6AF411B82EBA}" srcOrd="1" destOrd="0" presId="urn:microsoft.com/office/officeart/2005/8/layout/hierarchy1"/>
    <dgm:cxn modelId="{A8E72FCB-D8A8-4FD7-AB8D-B5FAF2CA7805}" type="presParOf" srcId="{633913EF-BC78-49EB-9E11-209A2D07E06F}" destId="{C1EF5598-33EE-4160-BF86-00D0C51DF57E}" srcOrd="1" destOrd="0" presId="urn:microsoft.com/office/officeart/2005/8/layout/hierarchy1"/>
    <dgm:cxn modelId="{1406F1C4-F148-40CD-AF31-95BDE32AA707}" type="presParOf" srcId="{F2273C3D-E274-46C6-B0E2-3F6D8AC43A5B}" destId="{0E020D78-DF78-49CE-8B19-1ADC37A903E7}" srcOrd="2" destOrd="0" presId="urn:microsoft.com/office/officeart/2005/8/layout/hierarchy1"/>
    <dgm:cxn modelId="{DE64AE95-76B6-497D-9C98-103EEEAFC251}" type="presParOf" srcId="{F2273C3D-E274-46C6-B0E2-3F6D8AC43A5B}" destId="{E2214A38-D205-4523-AD7A-9951E1FF5451}" srcOrd="3" destOrd="0" presId="urn:microsoft.com/office/officeart/2005/8/layout/hierarchy1"/>
    <dgm:cxn modelId="{0B129009-686F-4CC0-8549-CDBF6506C371}" type="presParOf" srcId="{E2214A38-D205-4523-AD7A-9951E1FF5451}" destId="{42FA76A1-0B45-4E2B-9BDD-5ED0285F393A}" srcOrd="0" destOrd="0" presId="urn:microsoft.com/office/officeart/2005/8/layout/hierarchy1"/>
    <dgm:cxn modelId="{101E4785-A1BF-4CC4-B7A9-24588E0B2D1E}" type="presParOf" srcId="{42FA76A1-0B45-4E2B-9BDD-5ED0285F393A}" destId="{A38CC419-9A53-4621-8617-063390A998CA}" srcOrd="0" destOrd="0" presId="urn:microsoft.com/office/officeart/2005/8/layout/hierarchy1"/>
    <dgm:cxn modelId="{67727EEB-ABC9-4EAD-AE11-4F5A6DC6BBD4}" type="presParOf" srcId="{42FA76A1-0B45-4E2B-9BDD-5ED0285F393A}" destId="{67E84609-CAB7-4373-8243-BD9A5AA529AA}" srcOrd="1" destOrd="0" presId="urn:microsoft.com/office/officeart/2005/8/layout/hierarchy1"/>
    <dgm:cxn modelId="{5DDF2C9D-B299-40B3-A4AE-823949F3EEC5}" type="presParOf" srcId="{E2214A38-D205-4523-AD7A-9951E1FF5451}" destId="{9431E8DF-92C1-4104-9C93-E61BB6B1AD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20D78-DF78-49CE-8B19-1ADC37A903E7}">
      <dsp:nvSpPr>
        <dsp:cNvPr id="0" name=""/>
        <dsp:cNvSpPr/>
      </dsp:nvSpPr>
      <dsp:spPr>
        <a:xfrm>
          <a:off x="6546811" y="1589936"/>
          <a:ext cx="622142" cy="29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72"/>
              </a:lnTo>
              <a:lnTo>
                <a:pt x="622142" y="201772"/>
              </a:lnTo>
              <a:lnTo>
                <a:pt x="622142" y="296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C29BA-8C70-4205-BC27-E6407F519582}">
      <dsp:nvSpPr>
        <dsp:cNvPr id="0" name=""/>
        <dsp:cNvSpPr/>
      </dsp:nvSpPr>
      <dsp:spPr>
        <a:xfrm>
          <a:off x="5924669" y="1589936"/>
          <a:ext cx="622142" cy="296083"/>
        </a:xfrm>
        <a:custGeom>
          <a:avLst/>
          <a:gdLst/>
          <a:ahLst/>
          <a:cxnLst/>
          <a:rect l="0" t="0" r="0" b="0"/>
          <a:pathLst>
            <a:path>
              <a:moveTo>
                <a:pt x="622142" y="0"/>
              </a:moveTo>
              <a:lnTo>
                <a:pt x="622142" y="201772"/>
              </a:lnTo>
              <a:lnTo>
                <a:pt x="0" y="201772"/>
              </a:lnTo>
              <a:lnTo>
                <a:pt x="0" y="296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F5C54-0FC5-4E1A-9F15-AAB3142D2747}">
      <dsp:nvSpPr>
        <dsp:cNvPr id="0" name=""/>
        <dsp:cNvSpPr/>
      </dsp:nvSpPr>
      <dsp:spPr>
        <a:xfrm>
          <a:off x="4991455" y="647390"/>
          <a:ext cx="1555356" cy="29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72"/>
              </a:lnTo>
              <a:lnTo>
                <a:pt x="1555356" y="201772"/>
              </a:lnTo>
              <a:lnTo>
                <a:pt x="1555356" y="29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84B0A-FC12-4BE0-9AB7-BD3BB21E7C48}">
      <dsp:nvSpPr>
        <dsp:cNvPr id="0" name=""/>
        <dsp:cNvSpPr/>
      </dsp:nvSpPr>
      <dsp:spPr>
        <a:xfrm>
          <a:off x="4634664" y="3475028"/>
          <a:ext cx="91440" cy="296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73395-85A1-4218-A42F-61F10DF4C750}">
      <dsp:nvSpPr>
        <dsp:cNvPr id="0" name=""/>
        <dsp:cNvSpPr/>
      </dsp:nvSpPr>
      <dsp:spPr>
        <a:xfrm>
          <a:off x="4634664" y="2532482"/>
          <a:ext cx="91440" cy="296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12F9C-4CC8-45BD-BF8F-5A5A5E7556F7}">
      <dsp:nvSpPr>
        <dsp:cNvPr id="0" name=""/>
        <dsp:cNvSpPr/>
      </dsp:nvSpPr>
      <dsp:spPr>
        <a:xfrm>
          <a:off x="3436099" y="1589936"/>
          <a:ext cx="1244284" cy="29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72"/>
              </a:lnTo>
              <a:lnTo>
                <a:pt x="1244284" y="201772"/>
              </a:lnTo>
              <a:lnTo>
                <a:pt x="1244284" y="296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4B4F9-42CA-408B-B142-68DE69346D11}">
      <dsp:nvSpPr>
        <dsp:cNvPr id="0" name=""/>
        <dsp:cNvSpPr/>
      </dsp:nvSpPr>
      <dsp:spPr>
        <a:xfrm>
          <a:off x="2208133" y="2572375"/>
          <a:ext cx="1227965" cy="256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78"/>
              </a:lnTo>
              <a:lnTo>
                <a:pt x="1227965" y="161878"/>
              </a:lnTo>
              <a:lnTo>
                <a:pt x="1227965" y="2561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9A417-6D6F-4348-B850-ACB7773AB23D}">
      <dsp:nvSpPr>
        <dsp:cNvPr id="0" name=""/>
        <dsp:cNvSpPr/>
      </dsp:nvSpPr>
      <dsp:spPr>
        <a:xfrm>
          <a:off x="2146094" y="2572375"/>
          <a:ext cx="91440" cy="256190"/>
        </a:xfrm>
        <a:custGeom>
          <a:avLst/>
          <a:gdLst/>
          <a:ahLst/>
          <a:cxnLst/>
          <a:rect l="0" t="0" r="0" b="0"/>
          <a:pathLst>
            <a:path>
              <a:moveTo>
                <a:pt x="62039" y="0"/>
              </a:moveTo>
              <a:lnTo>
                <a:pt x="62039" y="161878"/>
              </a:lnTo>
              <a:lnTo>
                <a:pt x="45720" y="161878"/>
              </a:lnTo>
              <a:lnTo>
                <a:pt x="45720" y="2561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4028C-6BAC-4741-B5F0-5EC2EDFB2D17}">
      <dsp:nvSpPr>
        <dsp:cNvPr id="0" name=""/>
        <dsp:cNvSpPr/>
      </dsp:nvSpPr>
      <dsp:spPr>
        <a:xfrm>
          <a:off x="947529" y="2572375"/>
          <a:ext cx="1260604" cy="256190"/>
        </a:xfrm>
        <a:custGeom>
          <a:avLst/>
          <a:gdLst/>
          <a:ahLst/>
          <a:cxnLst/>
          <a:rect l="0" t="0" r="0" b="0"/>
          <a:pathLst>
            <a:path>
              <a:moveTo>
                <a:pt x="1260604" y="0"/>
              </a:moveTo>
              <a:lnTo>
                <a:pt x="1260604" y="161878"/>
              </a:lnTo>
              <a:lnTo>
                <a:pt x="0" y="161878"/>
              </a:lnTo>
              <a:lnTo>
                <a:pt x="0" y="2561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221F5-C6FD-4CEA-9BB0-EC06AEF5508B}">
      <dsp:nvSpPr>
        <dsp:cNvPr id="0" name=""/>
        <dsp:cNvSpPr/>
      </dsp:nvSpPr>
      <dsp:spPr>
        <a:xfrm>
          <a:off x="2208133" y="1589936"/>
          <a:ext cx="1227965" cy="335976"/>
        </a:xfrm>
        <a:custGeom>
          <a:avLst/>
          <a:gdLst/>
          <a:ahLst/>
          <a:cxnLst/>
          <a:rect l="0" t="0" r="0" b="0"/>
          <a:pathLst>
            <a:path>
              <a:moveTo>
                <a:pt x="1227965" y="0"/>
              </a:moveTo>
              <a:lnTo>
                <a:pt x="1227965" y="241665"/>
              </a:lnTo>
              <a:lnTo>
                <a:pt x="0" y="241665"/>
              </a:lnTo>
              <a:lnTo>
                <a:pt x="0" y="3359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CCAC4-2B0B-4D6C-8ADE-A29A87AB40B6}">
      <dsp:nvSpPr>
        <dsp:cNvPr id="0" name=""/>
        <dsp:cNvSpPr/>
      </dsp:nvSpPr>
      <dsp:spPr>
        <a:xfrm>
          <a:off x="3436099" y="647390"/>
          <a:ext cx="1555356" cy="296083"/>
        </a:xfrm>
        <a:custGeom>
          <a:avLst/>
          <a:gdLst/>
          <a:ahLst/>
          <a:cxnLst/>
          <a:rect l="0" t="0" r="0" b="0"/>
          <a:pathLst>
            <a:path>
              <a:moveTo>
                <a:pt x="1555356" y="0"/>
              </a:moveTo>
              <a:lnTo>
                <a:pt x="1555356" y="201772"/>
              </a:lnTo>
              <a:lnTo>
                <a:pt x="0" y="201772"/>
              </a:lnTo>
              <a:lnTo>
                <a:pt x="0" y="296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00D78-5758-40FB-B5D0-9C4052C87C79}">
      <dsp:nvSpPr>
        <dsp:cNvPr id="0" name=""/>
        <dsp:cNvSpPr/>
      </dsp:nvSpPr>
      <dsp:spPr>
        <a:xfrm>
          <a:off x="4482429" y="927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13C29-0AAB-4367-AFF4-C22758674DA4}">
      <dsp:nvSpPr>
        <dsp:cNvPr id="0" name=""/>
        <dsp:cNvSpPr/>
      </dsp:nvSpPr>
      <dsp:spPr>
        <a:xfrm>
          <a:off x="4595546" y="108388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Holdco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Chile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800" kern="1200" dirty="0"/>
        </a:p>
      </dsp:txBody>
      <dsp:txXfrm>
        <a:off x="4614480" y="127322"/>
        <a:ext cx="980183" cy="608594"/>
      </dsp:txXfrm>
    </dsp:sp>
    <dsp:sp modelId="{F6CAE307-2B59-4387-A13F-0C60D9C59A10}">
      <dsp:nvSpPr>
        <dsp:cNvPr id="0" name=""/>
        <dsp:cNvSpPr/>
      </dsp:nvSpPr>
      <dsp:spPr>
        <a:xfrm>
          <a:off x="2927073" y="943473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BD385-6D06-423C-B9A9-E6CE41C64022}">
      <dsp:nvSpPr>
        <dsp:cNvPr id="0" name=""/>
        <dsp:cNvSpPr/>
      </dsp:nvSpPr>
      <dsp:spPr>
        <a:xfrm>
          <a:off x="3040190" y="1050934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de Vida 1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Chile</a:t>
          </a:r>
          <a:endParaRPr lang="es-CL" sz="800" kern="1200" noProof="0" dirty="0"/>
        </a:p>
      </dsp:txBody>
      <dsp:txXfrm>
        <a:off x="3059124" y="1069868"/>
        <a:ext cx="980183" cy="608594"/>
      </dsp:txXfrm>
    </dsp:sp>
    <dsp:sp modelId="{E5DC5086-BC82-4224-8463-BE7076B4E824}">
      <dsp:nvSpPr>
        <dsp:cNvPr id="0" name=""/>
        <dsp:cNvSpPr/>
      </dsp:nvSpPr>
      <dsp:spPr>
        <a:xfrm>
          <a:off x="1699107" y="1925912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6FC39-F6BC-4D73-8AA6-104D159F747E}">
      <dsp:nvSpPr>
        <dsp:cNvPr id="0" name=""/>
        <dsp:cNvSpPr/>
      </dsp:nvSpPr>
      <dsp:spPr>
        <a:xfrm>
          <a:off x="1812224" y="2033373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Chilena de Vida</a:t>
          </a:r>
          <a:endParaRPr lang="es-CL" sz="800" kern="1200" noProof="0" dirty="0"/>
        </a:p>
      </dsp:txBody>
      <dsp:txXfrm>
        <a:off x="1831158" y="2052307"/>
        <a:ext cx="980183" cy="608594"/>
      </dsp:txXfrm>
    </dsp:sp>
    <dsp:sp modelId="{FBFE4FBB-332C-464C-8BC4-5E0CEEA9052C}">
      <dsp:nvSpPr>
        <dsp:cNvPr id="0" name=""/>
        <dsp:cNvSpPr/>
      </dsp:nvSpPr>
      <dsp:spPr>
        <a:xfrm>
          <a:off x="438503" y="2828565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CF8EE-6CBE-4BE0-9533-F9B987D3A9AE}">
      <dsp:nvSpPr>
        <dsp:cNvPr id="0" name=""/>
        <dsp:cNvSpPr/>
      </dsp:nvSpPr>
      <dsp:spPr>
        <a:xfrm>
          <a:off x="551620" y="2936026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Chilena de Seguros Generales</a:t>
          </a:r>
          <a:endParaRPr lang="es-CL" sz="800" kern="1200" noProof="0" dirty="0"/>
        </a:p>
      </dsp:txBody>
      <dsp:txXfrm>
        <a:off x="570554" y="2954960"/>
        <a:ext cx="980183" cy="608594"/>
      </dsp:txXfrm>
    </dsp:sp>
    <dsp:sp modelId="{1E255C00-7005-4019-B6F3-21C3C60C9423}">
      <dsp:nvSpPr>
        <dsp:cNvPr id="0" name=""/>
        <dsp:cNvSpPr/>
      </dsp:nvSpPr>
      <dsp:spPr>
        <a:xfrm>
          <a:off x="1682788" y="2828565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F5387-2BCD-41B1-A957-158E7182445E}">
      <dsp:nvSpPr>
        <dsp:cNvPr id="0" name=""/>
        <dsp:cNvSpPr/>
      </dsp:nvSpPr>
      <dsp:spPr>
        <a:xfrm>
          <a:off x="1795905" y="2936026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Aseguradora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Brasil</a:t>
          </a:r>
          <a:endParaRPr lang="es-CL" sz="800" kern="1200" noProof="0" dirty="0"/>
        </a:p>
      </dsp:txBody>
      <dsp:txXfrm>
        <a:off x="1814839" y="2954960"/>
        <a:ext cx="980183" cy="608594"/>
      </dsp:txXfrm>
    </dsp:sp>
    <dsp:sp modelId="{9AF951B5-C097-44CF-819C-A7ABC465F35A}">
      <dsp:nvSpPr>
        <dsp:cNvPr id="0" name=""/>
        <dsp:cNvSpPr/>
      </dsp:nvSpPr>
      <dsp:spPr>
        <a:xfrm>
          <a:off x="2927073" y="2828565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D71D0-8CF7-4D1D-A7B4-2E9F47C15B67}">
      <dsp:nvSpPr>
        <dsp:cNvPr id="0" name=""/>
        <dsp:cNvSpPr/>
      </dsp:nvSpPr>
      <dsp:spPr>
        <a:xfrm>
          <a:off x="3040190" y="2936026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Aseguradora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Reino Unido</a:t>
          </a:r>
          <a:endParaRPr lang="es-CL" sz="800" kern="1200" noProof="0" dirty="0"/>
        </a:p>
      </dsp:txBody>
      <dsp:txXfrm>
        <a:off x="3059124" y="2954960"/>
        <a:ext cx="980183" cy="608594"/>
      </dsp:txXfrm>
    </dsp:sp>
    <dsp:sp modelId="{117445AD-6BED-4141-B391-A886042F1705}">
      <dsp:nvSpPr>
        <dsp:cNvPr id="0" name=""/>
        <dsp:cNvSpPr/>
      </dsp:nvSpPr>
      <dsp:spPr>
        <a:xfrm>
          <a:off x="4171358" y="1886019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D8BB8-8DC4-468B-B0EC-1686E7C51F69}">
      <dsp:nvSpPr>
        <dsp:cNvPr id="0" name=""/>
        <dsp:cNvSpPr/>
      </dsp:nvSpPr>
      <dsp:spPr>
        <a:xfrm>
          <a:off x="4284475" y="1993480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 Compañía Chilena de Inversiones</a:t>
          </a:r>
          <a:endParaRPr lang="es-CL" sz="800" kern="1200" noProof="0" dirty="0"/>
        </a:p>
      </dsp:txBody>
      <dsp:txXfrm>
        <a:off x="4303409" y="2012414"/>
        <a:ext cx="980183" cy="608594"/>
      </dsp:txXfrm>
    </dsp:sp>
    <dsp:sp modelId="{DA6B2AC3-E16D-4C2A-AF3B-AA1DCBE091A2}">
      <dsp:nvSpPr>
        <dsp:cNvPr id="0" name=""/>
        <dsp:cNvSpPr/>
      </dsp:nvSpPr>
      <dsp:spPr>
        <a:xfrm>
          <a:off x="4171358" y="2828565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2A0EB-E812-4043-A211-1B87E2BBD27E}">
      <dsp:nvSpPr>
        <dsp:cNvPr id="0" name=""/>
        <dsp:cNvSpPr/>
      </dsp:nvSpPr>
      <dsp:spPr>
        <a:xfrm>
          <a:off x="4284475" y="2936026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de Gestión de Capital </a:t>
          </a:r>
          <a:endParaRPr lang="es-CL" sz="800" kern="1200" noProof="0" dirty="0"/>
        </a:p>
      </dsp:txBody>
      <dsp:txXfrm>
        <a:off x="4303409" y="2954960"/>
        <a:ext cx="980183" cy="608594"/>
      </dsp:txXfrm>
    </dsp:sp>
    <dsp:sp modelId="{ED3AA18E-23B5-4B8E-85DE-38C9E9E7F6C3}">
      <dsp:nvSpPr>
        <dsp:cNvPr id="0" name=""/>
        <dsp:cNvSpPr/>
      </dsp:nvSpPr>
      <dsp:spPr>
        <a:xfrm>
          <a:off x="4171358" y="3771111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0A726-84ED-45B7-903B-EB11C53EDD1C}">
      <dsp:nvSpPr>
        <dsp:cNvPr id="0" name=""/>
        <dsp:cNvSpPr/>
      </dsp:nvSpPr>
      <dsp:spPr>
        <a:xfrm>
          <a:off x="4284475" y="3878572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de Reaseguro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Barbados</a:t>
          </a:r>
          <a:endParaRPr lang="es-CL" sz="800" kern="1200" noProof="0" dirty="0"/>
        </a:p>
      </dsp:txBody>
      <dsp:txXfrm>
        <a:off x="4303409" y="3897506"/>
        <a:ext cx="980183" cy="608594"/>
      </dsp:txXfrm>
    </dsp:sp>
    <dsp:sp modelId="{B54BA1C6-427C-426F-8DC9-D9CC675E36AC}">
      <dsp:nvSpPr>
        <dsp:cNvPr id="0" name=""/>
        <dsp:cNvSpPr/>
      </dsp:nvSpPr>
      <dsp:spPr>
        <a:xfrm>
          <a:off x="6037785" y="943473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9F09A-9EF6-48CD-B79D-C76AD342614A}">
      <dsp:nvSpPr>
        <dsp:cNvPr id="0" name=""/>
        <dsp:cNvSpPr/>
      </dsp:nvSpPr>
      <dsp:spPr>
        <a:xfrm>
          <a:off x="6150902" y="1050934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de Vida 2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Estados Unidos</a:t>
          </a:r>
          <a:endParaRPr lang="es-CL" sz="800" kern="1200" noProof="0" dirty="0"/>
        </a:p>
      </dsp:txBody>
      <dsp:txXfrm>
        <a:off x="6169836" y="1069868"/>
        <a:ext cx="980183" cy="608594"/>
      </dsp:txXfrm>
    </dsp:sp>
    <dsp:sp modelId="{BA32AB9A-1783-4484-949A-781E4BD40018}">
      <dsp:nvSpPr>
        <dsp:cNvPr id="0" name=""/>
        <dsp:cNvSpPr/>
      </dsp:nvSpPr>
      <dsp:spPr>
        <a:xfrm>
          <a:off x="5415643" y="1886019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F6BFA-1B8C-4C66-8871-6AF411B82EBA}">
      <dsp:nvSpPr>
        <dsp:cNvPr id="0" name=""/>
        <dsp:cNvSpPr/>
      </dsp:nvSpPr>
      <dsp:spPr>
        <a:xfrm>
          <a:off x="5528760" y="1993480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de Vida de los EE.UU.</a:t>
          </a:r>
          <a:endParaRPr lang="es-CL" sz="800" kern="1200" noProof="0" dirty="0"/>
        </a:p>
      </dsp:txBody>
      <dsp:txXfrm>
        <a:off x="5547694" y="2012414"/>
        <a:ext cx="980183" cy="608594"/>
      </dsp:txXfrm>
    </dsp:sp>
    <dsp:sp modelId="{A38CC419-9A53-4621-8617-063390A998CA}">
      <dsp:nvSpPr>
        <dsp:cNvPr id="0" name=""/>
        <dsp:cNvSpPr/>
      </dsp:nvSpPr>
      <dsp:spPr>
        <a:xfrm>
          <a:off x="6659928" y="1886019"/>
          <a:ext cx="1018051" cy="646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84609-CAB7-4373-8243-BD9A5AA529AA}">
      <dsp:nvSpPr>
        <dsp:cNvPr id="0" name=""/>
        <dsp:cNvSpPr/>
      </dsp:nvSpPr>
      <dsp:spPr>
        <a:xfrm>
          <a:off x="6773045" y="1993480"/>
          <a:ext cx="1018051" cy="646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800" kern="1200" noProof="0" dirty="0" smtClean="0"/>
            <a:t>Compañía de Inversiones de los EE.UU.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800" kern="1200" dirty="0"/>
        </a:p>
      </dsp:txBody>
      <dsp:txXfrm>
        <a:off x="6791979" y="2012414"/>
        <a:ext cx="980183" cy="608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1E4C2-91F2-475E-9549-F2E67CA982F0}" type="datetimeFigureOut">
              <a:rPr lang="es-CL" smtClean="0"/>
              <a:t>18-11-2013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66C56-32FA-40A6-AE13-475690C0FA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3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2DF4D-8CCB-4717-A8BB-437BF0235909}" type="datetimeFigureOut">
              <a:rPr lang="en-CA" smtClean="0"/>
              <a:t>18/11/2013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79FE7-9477-4809-B2F8-49042A75B560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84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26B8-F4CF-43CE-99FB-AAFC56095523}" type="datetime1">
              <a:rPr lang="en-CA" smtClean="0"/>
              <a:t>18/11/2013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30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248B-D51B-43CA-AC7C-C2ACA5E06F25}" type="datetime1">
              <a:rPr lang="en-CA" smtClean="0"/>
              <a:t>18/11/2013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919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22FC-94C7-4CD9-A4FA-887E17A8D522}" type="datetime1">
              <a:rPr lang="en-CA" smtClean="0"/>
              <a:t>18/11/2013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305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916-B2C7-4EA9-878D-44FF705B5CE6}" type="datetime1">
              <a:rPr lang="en-CA" smtClean="0"/>
              <a:t>18/11/2013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66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C740-D844-49D7-AA80-521C6A07084C}" type="datetime1">
              <a:rPr lang="en-CA" smtClean="0"/>
              <a:t>18/11/2013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24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D418-4521-4A51-AE1D-18A9FD95321C}" type="datetime1">
              <a:rPr lang="en-CA" smtClean="0"/>
              <a:t>18/11/2013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55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043B-C413-4386-92E3-457919373B8F}" type="datetime1">
              <a:rPr lang="en-CA" smtClean="0"/>
              <a:t>18/11/2013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96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2BC9-905F-4539-AED7-3DF17BC37535}" type="datetime1">
              <a:rPr lang="en-CA" smtClean="0"/>
              <a:t>18/11/2013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73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B61-B395-415B-A1C7-773FCBFFCADE}" type="datetime1">
              <a:rPr lang="en-CA" smtClean="0"/>
              <a:t>18/11/2013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12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5D6D-D267-435E-AE70-262193205D0D}" type="datetime1">
              <a:rPr lang="en-CA" smtClean="0"/>
              <a:t>18/11/2013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74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E8AB-C4E2-4863-B4C6-6AAA76AE88DA}" type="datetime1">
              <a:rPr lang="en-CA" smtClean="0"/>
              <a:t>18/11/2013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82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159DF-0DF6-4495-B6CA-FBA72A2AE4BD}" type="datetime1">
              <a:rPr lang="en-CA" smtClean="0"/>
              <a:t>18/11/2013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3F6B0-4933-481C-A284-01AC6FCEAE5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65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rmAutofit/>
          </a:bodyPr>
          <a:lstStyle/>
          <a:p>
            <a:r>
              <a:rPr lang="es-CL" dirty="0" smtClean="0"/>
              <a:t>Caso de Estudio sobre Supervisión a Nivel de Grupo</a:t>
            </a: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6400800" cy="1415008"/>
          </a:xfrm>
        </p:spPr>
        <p:txBody>
          <a:bodyPr>
            <a:normAutofit fontScale="92500"/>
          </a:bodyPr>
          <a:lstStyle/>
          <a:p>
            <a:pPr algn="l"/>
            <a:r>
              <a:rPr lang="es-CL" sz="1800" dirty="0" err="1" smtClean="0"/>
              <a:t>Financial</a:t>
            </a:r>
            <a:r>
              <a:rPr lang="es-CL" sz="1800" dirty="0" smtClean="0"/>
              <a:t> </a:t>
            </a:r>
            <a:r>
              <a:rPr lang="es-CL" sz="1800" dirty="0" err="1" smtClean="0"/>
              <a:t>Stability</a:t>
            </a:r>
            <a:r>
              <a:rPr lang="es-CL" sz="1800" dirty="0" smtClean="0"/>
              <a:t> </a:t>
            </a:r>
            <a:r>
              <a:rPr lang="es-CL" sz="1800" dirty="0" err="1" smtClean="0"/>
              <a:t>Institute</a:t>
            </a:r>
            <a:endParaRPr lang="es-CL" sz="1800" dirty="0" smtClean="0"/>
          </a:p>
          <a:p>
            <a:pPr algn="l"/>
            <a:r>
              <a:rPr lang="es-CL" sz="1800" dirty="0" smtClean="0"/>
              <a:t>Seminario Regional para Supervisores de Seguros en América Latina </a:t>
            </a:r>
          </a:p>
          <a:p>
            <a:pPr algn="l"/>
            <a:r>
              <a:rPr lang="es-CL" sz="1800" dirty="0" smtClean="0"/>
              <a:t>Santiago, Chile</a:t>
            </a:r>
          </a:p>
          <a:p>
            <a:pPr algn="l"/>
            <a:r>
              <a:rPr lang="es-CL" sz="1800" dirty="0" smtClean="0"/>
              <a:t>19-21 de Noviembre</a:t>
            </a:r>
            <a:r>
              <a:rPr lang="es-CL" sz="1800" dirty="0"/>
              <a:t>, </a:t>
            </a:r>
            <a:r>
              <a:rPr lang="es-CL" sz="1800" dirty="0" smtClean="0"/>
              <a:t>2013</a:t>
            </a:r>
            <a:endParaRPr lang="es-CL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775795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Neville</a:t>
            </a:r>
            <a:r>
              <a:rPr lang="es-CL" dirty="0" smtClean="0"/>
              <a:t> Henderson</a:t>
            </a:r>
          </a:p>
          <a:p>
            <a:r>
              <a:rPr lang="es-CL" dirty="0" smtClean="0"/>
              <a:t>Director Ejecutivo, Conglomerados de Seguros de Vida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2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La </a:t>
            </a:r>
            <a:r>
              <a:rPr lang="es-ES" dirty="0" smtClean="0"/>
              <a:t>compañía del Reino Unido </a:t>
            </a:r>
            <a:r>
              <a:rPr lang="es-ES" dirty="0"/>
              <a:t>está en </a:t>
            </a:r>
            <a:r>
              <a:rPr lang="es-ES" dirty="0" smtClean="0"/>
              <a:t>proceso de cierre.</a:t>
            </a:r>
          </a:p>
          <a:p>
            <a:r>
              <a:rPr lang="es-ES" dirty="0" smtClean="0"/>
              <a:t>Cuenta </a:t>
            </a:r>
            <a:r>
              <a:rPr lang="es-ES" dirty="0"/>
              <a:t>con un gran bloque de negocios que adquirió a otra </a:t>
            </a:r>
            <a:r>
              <a:rPr lang="es-ES" dirty="0" smtClean="0"/>
              <a:t>empresa la cual había </a:t>
            </a:r>
            <a:r>
              <a:rPr lang="es-ES" dirty="0"/>
              <a:t>convencido a los asegurados </a:t>
            </a:r>
            <a:r>
              <a:rPr lang="es-ES" dirty="0" smtClean="0"/>
              <a:t>con planes de beneficios definidos patrocinados por el empleador para cambiarse </a:t>
            </a:r>
            <a:r>
              <a:rPr lang="es-ES" dirty="0"/>
              <a:t>a su producto y que había proporcionado ejemplos </a:t>
            </a:r>
            <a:r>
              <a:rPr lang="es-ES" dirty="0" smtClean="0"/>
              <a:t>mostrando mejores beneficios.</a:t>
            </a:r>
          </a:p>
          <a:p>
            <a:r>
              <a:rPr lang="es-ES" dirty="0" smtClean="0"/>
              <a:t>El </a:t>
            </a:r>
            <a:r>
              <a:rPr lang="es-ES" dirty="0"/>
              <a:t>bloque está sujeto a una demanda colectiva por haber </a:t>
            </a:r>
            <a:r>
              <a:rPr lang="es-ES" dirty="0" smtClean="0"/>
              <a:t>inducido a error </a:t>
            </a:r>
            <a:r>
              <a:rPr lang="es-ES" dirty="0"/>
              <a:t>a los asegurados que </a:t>
            </a:r>
            <a:r>
              <a:rPr lang="es-ES" dirty="0" smtClean="0"/>
              <a:t>se han dado cuenta que </a:t>
            </a:r>
            <a:r>
              <a:rPr lang="es-ES" dirty="0"/>
              <a:t>habría sido mejor haber mantenido sus </a:t>
            </a:r>
            <a:r>
              <a:rPr lang="es-ES" dirty="0" smtClean="0"/>
              <a:t>antiguas pólizas.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10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Resultados de la revisión </a:t>
            </a:r>
            <a:r>
              <a:rPr lang="es-CL" dirty="0" smtClean="0"/>
              <a:t>preliminar de </a:t>
            </a:r>
            <a:r>
              <a:rPr lang="es-CL" dirty="0"/>
              <a:t>la Compañía de Vida </a:t>
            </a:r>
            <a:r>
              <a:rPr lang="es-CL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42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Resultados de la revisión </a:t>
            </a:r>
            <a:r>
              <a:rPr lang="es-CL" dirty="0" smtClean="0"/>
              <a:t>preliminar de </a:t>
            </a:r>
            <a:r>
              <a:rPr lang="es-CL" dirty="0"/>
              <a:t>la Compañía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La Compañía de Vida 2 </a:t>
            </a:r>
            <a:r>
              <a:rPr lang="es-CL" dirty="0"/>
              <a:t>no está sujeta a las leyes y regulaciones de seguros de Chile, pero hay </a:t>
            </a:r>
            <a:r>
              <a:rPr lang="es-CL" dirty="0" smtClean="0"/>
              <a:t>un proyecto vigente que entrega ciertos </a:t>
            </a:r>
            <a:r>
              <a:rPr lang="es-CL" dirty="0"/>
              <a:t>privilegios a </a:t>
            </a:r>
            <a:r>
              <a:rPr lang="es-CL" dirty="0" smtClean="0"/>
              <a:t>los supervisores.</a:t>
            </a:r>
          </a:p>
          <a:p>
            <a:r>
              <a:rPr lang="es-CL" dirty="0" smtClean="0"/>
              <a:t>La Compañía de Vida 2 </a:t>
            </a:r>
            <a:r>
              <a:rPr lang="es-CL" dirty="0"/>
              <a:t>es </a:t>
            </a:r>
            <a:r>
              <a:rPr lang="es-CL" dirty="0" smtClean="0"/>
              <a:t>una compañía </a:t>
            </a:r>
            <a:r>
              <a:rPr lang="es-CL" dirty="0"/>
              <a:t>holding </a:t>
            </a:r>
            <a:r>
              <a:rPr lang="es-CL" dirty="0" smtClean="0"/>
              <a:t>de las Compañías de Vida y de Inversiones en </a:t>
            </a:r>
            <a:r>
              <a:rPr lang="es-CL" dirty="0"/>
              <a:t>EEUU . </a:t>
            </a:r>
            <a:endParaRPr lang="es-CL" dirty="0" smtClean="0"/>
          </a:p>
          <a:p>
            <a:r>
              <a:rPr lang="es-CL" dirty="0" smtClean="0"/>
              <a:t>La Compañía de Vida en EEUU cuenta </a:t>
            </a:r>
            <a:r>
              <a:rPr lang="es-CL" dirty="0"/>
              <a:t>con un gran bloque de </a:t>
            </a:r>
            <a:r>
              <a:rPr lang="es-CL" dirty="0" smtClean="0"/>
              <a:t>pólizas universales </a:t>
            </a:r>
            <a:r>
              <a:rPr lang="es-CL" dirty="0"/>
              <a:t>de </a:t>
            </a:r>
            <a:r>
              <a:rPr lang="es-CL" dirty="0" smtClean="0"/>
              <a:t>vida con </a:t>
            </a:r>
            <a:r>
              <a:rPr lang="es-CL" dirty="0"/>
              <a:t>garantías de </a:t>
            </a:r>
            <a:r>
              <a:rPr lang="es-CL" dirty="0" smtClean="0"/>
              <a:t>tasa </a:t>
            </a:r>
            <a:r>
              <a:rPr lang="es-CL" dirty="0"/>
              <a:t>de interés. El producto ofrece un fondo de </a:t>
            </a:r>
            <a:r>
              <a:rPr lang="es-CL" dirty="0" smtClean="0"/>
              <a:t>capital como </a:t>
            </a:r>
            <a:r>
              <a:rPr lang="es-CL" dirty="0"/>
              <a:t>alternativa de inversión y ha garantizado que la </a:t>
            </a:r>
            <a:r>
              <a:rPr lang="es-CL" dirty="0" smtClean="0"/>
              <a:t>prima </a:t>
            </a:r>
            <a:r>
              <a:rPr lang="es-CL" dirty="0"/>
              <a:t>no quedará sin efecto si el valor </a:t>
            </a:r>
            <a:r>
              <a:rPr lang="es-CL" dirty="0" smtClean="0"/>
              <a:t>del capital variables disminuye </a:t>
            </a:r>
            <a:r>
              <a:rPr lang="es-CL" dirty="0"/>
              <a:t>por debajo de un cierto nivel. </a:t>
            </a:r>
            <a:r>
              <a:rPr lang="es-CL" dirty="0" smtClean="0"/>
              <a:t>Muchas primas están operando ahora bajo </a:t>
            </a:r>
            <a:r>
              <a:rPr lang="es-CL" dirty="0"/>
              <a:t>la garantía</a:t>
            </a:r>
            <a:r>
              <a:rPr lang="es-CL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4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Resultados de la revisión </a:t>
            </a:r>
            <a:r>
              <a:rPr lang="es-CL" dirty="0" smtClean="0"/>
              <a:t>preliminar de </a:t>
            </a:r>
            <a:r>
              <a:rPr lang="es-CL" dirty="0"/>
              <a:t>la </a:t>
            </a:r>
            <a:r>
              <a:rPr lang="es-CL" dirty="0" smtClean="0"/>
              <a:t>Compañía </a:t>
            </a:r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 Compañía de Inversiones en EEUU es </a:t>
            </a:r>
            <a:r>
              <a:rPr lang="es-ES" dirty="0"/>
              <a:t>una compañía de </a:t>
            </a:r>
            <a:r>
              <a:rPr lang="es-ES" dirty="0" smtClean="0"/>
              <a:t>inversiones </a:t>
            </a:r>
            <a:r>
              <a:rPr lang="es-ES" dirty="0"/>
              <a:t>de </a:t>
            </a:r>
            <a:r>
              <a:rPr lang="es-ES" dirty="0" smtClean="0"/>
              <a:t>fondos mutuos </a:t>
            </a:r>
            <a:r>
              <a:rPr lang="es-ES" dirty="0"/>
              <a:t>y está entre los primeros 10 en los EE.UU</a:t>
            </a:r>
            <a:r>
              <a:rPr lang="es-ES" dirty="0" smtClean="0"/>
              <a:t>.</a:t>
            </a:r>
          </a:p>
          <a:p>
            <a:r>
              <a:rPr lang="es-ES" dirty="0" smtClean="0"/>
              <a:t>Aunque </a:t>
            </a:r>
            <a:r>
              <a:rPr lang="es-ES" dirty="0"/>
              <a:t>los productos </a:t>
            </a:r>
            <a:r>
              <a:rPr lang="es-ES" dirty="0" smtClean="0"/>
              <a:t>están bien tasados, se </a:t>
            </a:r>
            <a:r>
              <a:rPr lang="es-ES" dirty="0"/>
              <a:t>ha desarrollado una brecha de </a:t>
            </a:r>
            <a:r>
              <a:rPr lang="es-ES" dirty="0" smtClean="0"/>
              <a:t>gastos debido </a:t>
            </a:r>
            <a:r>
              <a:rPr lang="es-ES" dirty="0"/>
              <a:t>a los mercados </a:t>
            </a:r>
            <a:r>
              <a:rPr lang="es-ES" dirty="0" smtClean="0"/>
              <a:t>de capital pobres. Se espera que la brecha disminuya </a:t>
            </a:r>
            <a:r>
              <a:rPr lang="es-ES" dirty="0"/>
              <a:t>a medida que los mercados mejoren y se reanude el crecimiento del </a:t>
            </a:r>
            <a:r>
              <a:rPr lang="es-ES" dirty="0" smtClean="0"/>
              <a:t>negocio.</a:t>
            </a:r>
          </a:p>
          <a:p>
            <a:r>
              <a:rPr lang="es-ES" dirty="0" smtClean="0"/>
              <a:t>La </a:t>
            </a:r>
            <a:r>
              <a:rPr lang="es-ES" dirty="0"/>
              <a:t>compañía quiere convertirse en </a:t>
            </a:r>
            <a:r>
              <a:rPr lang="es-ES" dirty="0" smtClean="0"/>
              <a:t>una </a:t>
            </a:r>
            <a:r>
              <a:rPr lang="es-ES" dirty="0"/>
              <a:t>de </a:t>
            </a:r>
            <a:r>
              <a:rPr lang="es-ES" dirty="0" smtClean="0"/>
              <a:t>las </a:t>
            </a:r>
            <a:r>
              <a:rPr lang="es-ES" dirty="0"/>
              <a:t>top 5 en los EE.UU. y está </a:t>
            </a:r>
            <a:r>
              <a:rPr lang="es-ES" dirty="0" smtClean="0"/>
              <a:t>encaminada a una adquisición</a:t>
            </a:r>
            <a:r>
              <a:rPr lang="es-ES" dirty="0"/>
              <a:t>, pero hay poca información disponible acerca de sus planes y estrategias. La compañía ha tenido un historial mixto en la selección de candidatos para la adquisición</a:t>
            </a:r>
            <a:r>
              <a:rPr lang="es-E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13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Objetivo/Proceso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Estimular a </a:t>
            </a:r>
            <a:r>
              <a:rPr lang="es-ES" dirty="0"/>
              <a:t>los participantes a reflexionar sobre los problemas y cómo </a:t>
            </a:r>
            <a:r>
              <a:rPr lang="es-ES" dirty="0" smtClean="0"/>
              <a:t>los enfrentarían desde </a:t>
            </a:r>
            <a:r>
              <a:rPr lang="es-ES" dirty="0"/>
              <a:t>una perspectiva de </a:t>
            </a:r>
            <a:r>
              <a:rPr lang="es-ES" dirty="0" smtClean="0"/>
              <a:t>supervisión.</a:t>
            </a:r>
          </a:p>
          <a:p>
            <a:r>
              <a:rPr lang="es-ES" dirty="0" smtClean="0"/>
              <a:t>Se solicitará a </a:t>
            </a:r>
            <a:r>
              <a:rPr lang="es-ES" dirty="0"/>
              <a:t>cada equipo </a:t>
            </a:r>
            <a:r>
              <a:rPr lang="es-ES" dirty="0" smtClean="0"/>
              <a:t>tener </a:t>
            </a:r>
            <a:r>
              <a:rPr lang="es-ES" dirty="0"/>
              <a:t>un </a:t>
            </a:r>
            <a:r>
              <a:rPr lang="es-ES" dirty="0" smtClean="0"/>
              <a:t>portavoz que presente los </a:t>
            </a:r>
            <a:r>
              <a:rPr lang="es-ES" dirty="0"/>
              <a:t>hallazgos del </a:t>
            </a:r>
            <a:r>
              <a:rPr lang="es-ES" dirty="0" smtClean="0"/>
              <a:t>equipo.</a:t>
            </a:r>
          </a:p>
          <a:p>
            <a:r>
              <a:rPr lang="es-ES" dirty="0"/>
              <a:t>S</a:t>
            </a:r>
            <a:r>
              <a:rPr lang="es-ES" dirty="0" smtClean="0"/>
              <a:t>e adjuntan ejemplos </a:t>
            </a:r>
            <a:r>
              <a:rPr lang="es-ES" dirty="0"/>
              <a:t>de preguntas</a:t>
            </a:r>
            <a:r>
              <a:rPr lang="es-ES" dirty="0" smtClean="0"/>
              <a:t>. </a:t>
            </a:r>
            <a:r>
              <a:rPr lang="es-ES" dirty="0"/>
              <a:t>Se le pedirá </a:t>
            </a:r>
            <a:r>
              <a:rPr lang="es-ES" dirty="0" smtClean="0"/>
              <a:t>a un equipo que formule una pregunta y </a:t>
            </a:r>
            <a:r>
              <a:rPr lang="es-ES" dirty="0"/>
              <a:t>se les pedirá a </a:t>
            </a:r>
            <a:r>
              <a:rPr lang="es-ES" dirty="0" smtClean="0"/>
              <a:t>otros </a:t>
            </a:r>
            <a:r>
              <a:rPr lang="es-ES" dirty="0"/>
              <a:t>equipos </a:t>
            </a:r>
            <a:r>
              <a:rPr lang="es-ES" dirty="0" smtClean="0"/>
              <a:t>que entreguen más </a:t>
            </a:r>
            <a:r>
              <a:rPr lang="es-ES" dirty="0"/>
              <a:t>ideas sobre los </a:t>
            </a:r>
            <a:r>
              <a:rPr lang="es-ES" dirty="0" smtClean="0"/>
              <a:t>temas.</a:t>
            </a:r>
          </a:p>
          <a:p>
            <a:r>
              <a:rPr lang="es-ES" dirty="0" smtClean="0"/>
              <a:t>Los primeros que responden serán rotados de manera que cada </a:t>
            </a:r>
            <a:r>
              <a:rPr lang="es-ES" dirty="0"/>
              <a:t>equipo </a:t>
            </a:r>
            <a:r>
              <a:rPr lang="es-ES" dirty="0" smtClean="0"/>
              <a:t>tenga </a:t>
            </a:r>
            <a:r>
              <a:rPr lang="es-ES" dirty="0"/>
              <a:t>la oportunidad de liderar </a:t>
            </a:r>
            <a:r>
              <a:rPr lang="es-ES" dirty="0" smtClean="0"/>
              <a:t>el debate sobre un tema.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30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 debate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s-CL" dirty="0"/>
          </a:p>
          <a:p>
            <a:pPr marL="514350" indent="-514350">
              <a:buAutoNum type="arabicPeriod"/>
            </a:pPr>
            <a:r>
              <a:rPr lang="es-CL" dirty="0" smtClean="0"/>
              <a:t>¿Cuáles </a:t>
            </a:r>
            <a:r>
              <a:rPr lang="es-CL" dirty="0"/>
              <a:t>son los temas claves relacionados con la estructura del grupo</a:t>
            </a:r>
            <a:r>
              <a:rPr lang="es-CL" dirty="0" smtClean="0"/>
              <a:t>?</a:t>
            </a:r>
          </a:p>
          <a:p>
            <a:pPr marL="514350" indent="-514350">
              <a:buAutoNum type="arabicPeriod"/>
            </a:pPr>
            <a:r>
              <a:rPr lang="es-CL" dirty="0" smtClean="0"/>
              <a:t>¿</a:t>
            </a:r>
            <a:r>
              <a:rPr lang="es-CL" dirty="0"/>
              <a:t>Cuáles son los principales temas de supervisión </a:t>
            </a:r>
            <a:r>
              <a:rPr lang="es-CL" dirty="0" smtClean="0"/>
              <a:t>en la compañía sujetos a </a:t>
            </a:r>
            <a:r>
              <a:rPr lang="es-CL" dirty="0"/>
              <a:t>las leyes y regulaciones chilenas de seguros</a:t>
            </a:r>
            <a:r>
              <a:rPr lang="es-CL" dirty="0" smtClean="0"/>
              <a:t>?</a:t>
            </a:r>
          </a:p>
          <a:p>
            <a:pPr marL="514350" indent="-514350">
              <a:buAutoNum type="arabicPeriod"/>
            </a:pPr>
            <a:r>
              <a:rPr lang="es-CL" dirty="0" smtClean="0"/>
              <a:t>¿</a:t>
            </a:r>
            <a:r>
              <a:rPr lang="es-CL" dirty="0"/>
              <a:t>Cuáles son los principales problemas de supervisión relacionados con la </a:t>
            </a:r>
            <a:r>
              <a:rPr lang="es-CL" dirty="0" smtClean="0"/>
              <a:t>compañía que no están sujetos </a:t>
            </a:r>
            <a:r>
              <a:rPr lang="es-CL" dirty="0"/>
              <a:t>a las leyes y regulaciones chilenas de </a:t>
            </a:r>
            <a:r>
              <a:rPr lang="es-CL" dirty="0" smtClean="0"/>
              <a:t>seguros?</a:t>
            </a:r>
          </a:p>
          <a:p>
            <a:pPr marL="514350" indent="-514350">
              <a:buAutoNum type="arabicPeriod"/>
            </a:pPr>
            <a:r>
              <a:rPr lang="es-CL" dirty="0" smtClean="0"/>
              <a:t>¿Qué supervisores contactaría Ud.? y para describir </a:t>
            </a:r>
            <a:r>
              <a:rPr lang="es-CL" dirty="0"/>
              <a:t>el problema ¿</a:t>
            </a:r>
            <a:r>
              <a:rPr lang="es-CL" dirty="0" smtClean="0"/>
              <a:t>qué temas levantaría y qué información buscaría?</a:t>
            </a:r>
          </a:p>
          <a:p>
            <a:pPr marL="514350" indent="-514350">
              <a:buAutoNum type="arabicPeriod"/>
            </a:pPr>
            <a:r>
              <a:rPr lang="es-CL" dirty="0" smtClean="0"/>
              <a:t>Describa cómo </a:t>
            </a:r>
            <a:r>
              <a:rPr lang="es-CL" dirty="0"/>
              <a:t>se </a:t>
            </a:r>
            <a:r>
              <a:rPr lang="es-CL" dirty="0" smtClean="0"/>
              <a:t>estructuraría </a:t>
            </a:r>
            <a:r>
              <a:rPr lang="es-CL" dirty="0"/>
              <a:t>un Colegio para este </a:t>
            </a:r>
            <a:r>
              <a:rPr lang="es-CL" dirty="0" smtClean="0"/>
              <a:t>grupo.</a:t>
            </a:r>
          </a:p>
          <a:p>
            <a:pPr marL="514350" indent="-514350">
              <a:buAutoNum type="arabicPeriod"/>
            </a:pPr>
            <a:r>
              <a:rPr lang="es-CL" dirty="0" smtClean="0"/>
              <a:t>Describa qué </a:t>
            </a:r>
            <a:r>
              <a:rPr lang="es-CL" dirty="0"/>
              <a:t>le </a:t>
            </a:r>
            <a:r>
              <a:rPr lang="es-CL" dirty="0" smtClean="0"/>
              <a:t>pediría presentar a la administración de la compañía.</a:t>
            </a:r>
          </a:p>
          <a:p>
            <a:pPr marL="514350" indent="-514350">
              <a:buAutoNum type="arabicPeriod"/>
            </a:pPr>
            <a:r>
              <a:rPr lang="es-CL" dirty="0" smtClean="0"/>
              <a:t>Describa </a:t>
            </a:r>
            <a:r>
              <a:rPr lang="es-CL" dirty="0"/>
              <a:t>cómo </a:t>
            </a:r>
            <a:r>
              <a:rPr lang="es-CL" dirty="0" smtClean="0"/>
              <a:t>llevaría a cabo una reunión de supervisores para </a:t>
            </a:r>
            <a:r>
              <a:rPr lang="es-CL" dirty="0"/>
              <a:t>compartir información</a:t>
            </a:r>
            <a:r>
              <a:rPr lang="es-CL" dirty="0" smtClean="0"/>
              <a:t>.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23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Estructura Legal del Grupo</a:t>
            </a:r>
            <a:endParaRPr lang="es-C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8517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8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Holdco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Ubicada </a:t>
            </a:r>
            <a:r>
              <a:rPr lang="es-ES" dirty="0"/>
              <a:t>en </a:t>
            </a:r>
            <a:r>
              <a:rPr lang="es-ES" dirty="0" smtClean="0"/>
              <a:t>Chile.</a:t>
            </a:r>
          </a:p>
          <a:p>
            <a:r>
              <a:rPr lang="es-ES" dirty="0" smtClean="0"/>
              <a:t>Compañía de Vida 1, </a:t>
            </a:r>
            <a:r>
              <a:rPr lang="es-ES" dirty="0"/>
              <a:t>está sujeta a las leyes y </a:t>
            </a:r>
            <a:r>
              <a:rPr lang="es-ES" dirty="0" smtClean="0"/>
              <a:t>regulaciones chilenas.</a:t>
            </a:r>
          </a:p>
          <a:p>
            <a:r>
              <a:rPr lang="es-ES" dirty="0" smtClean="0"/>
              <a:t>Compañía de Vida 2, </a:t>
            </a:r>
            <a:r>
              <a:rPr lang="es-ES" dirty="0"/>
              <a:t>no está sujeta a las leyes y regulaciones </a:t>
            </a:r>
            <a:r>
              <a:rPr lang="es-ES" dirty="0" smtClean="0"/>
              <a:t>chilenas de seguros, sino que está sujeta </a:t>
            </a:r>
            <a:r>
              <a:rPr lang="es-ES" dirty="0"/>
              <a:t>a las leyes y regulaciones de seguros de Estados Unidos</a:t>
            </a:r>
            <a:r>
              <a:rPr lang="es-ES" dirty="0" smtClean="0"/>
              <a:t>.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40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Compañía de Vida 1 tiene las siguientes filiales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Compañía Chilena de Seguros de Vida tiene a su vez:</a:t>
            </a:r>
          </a:p>
          <a:p>
            <a:pPr lvl="1"/>
            <a:r>
              <a:rPr lang="es-CL" dirty="0" smtClean="0"/>
              <a:t>Una filial de seguros generales.</a:t>
            </a:r>
          </a:p>
          <a:p>
            <a:pPr lvl="1"/>
            <a:r>
              <a:rPr lang="es-CL" dirty="0" smtClean="0"/>
              <a:t>Una filial en Brasil que comercializa seguros de vida y generales.</a:t>
            </a:r>
          </a:p>
          <a:p>
            <a:pPr lvl="1"/>
            <a:r>
              <a:rPr lang="es-CL" dirty="0" smtClean="0"/>
              <a:t>Una filial en Reino Unido que vende seguros de vida y tiene negocio de pensiones.</a:t>
            </a:r>
          </a:p>
          <a:p>
            <a:r>
              <a:rPr lang="es-CL" dirty="0" smtClean="0"/>
              <a:t>Una Compañía Chilena de Inversiones que a su vez cuenta con:</a:t>
            </a:r>
          </a:p>
          <a:p>
            <a:pPr lvl="1"/>
            <a:r>
              <a:rPr lang="es-CL" dirty="0" smtClean="0"/>
              <a:t>Una empresa de gestión de capital que comercializa fondos mutuos.</a:t>
            </a:r>
          </a:p>
          <a:p>
            <a:pPr lvl="1"/>
            <a:r>
              <a:rPr lang="es-CL" dirty="0" smtClean="0"/>
              <a:t>Una filial de reaseguro ubicada en Barbados.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2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Compañía de Vida 2 tiene lo siguiente: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Una filial de seguros de vida en los Estados Unidos; y</a:t>
            </a:r>
          </a:p>
          <a:p>
            <a:r>
              <a:rPr lang="es-CL" dirty="0" smtClean="0"/>
              <a:t>Una compañía de inversiones en los Estados Unidos.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6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Se llevó a cabo una revisión </a:t>
            </a:r>
            <a:r>
              <a:rPr lang="es-CL" dirty="0"/>
              <a:t>i</a:t>
            </a:r>
            <a:r>
              <a:rPr lang="es-CL" dirty="0" smtClean="0"/>
              <a:t>n situ de </a:t>
            </a:r>
            <a:r>
              <a:rPr lang="es-CL" dirty="0" err="1" smtClean="0"/>
              <a:t>Holdco</a:t>
            </a:r>
            <a:r>
              <a:rPr lang="es-CL" dirty="0" smtClean="0"/>
              <a:t> y se demostró lo siguiente: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Tanto la Compañía de Vida 1 como la Compañía de Vida </a:t>
            </a:r>
            <a:r>
              <a:rPr lang="es-ES" dirty="0"/>
              <a:t>2 </a:t>
            </a:r>
            <a:r>
              <a:rPr lang="es-ES" dirty="0" smtClean="0"/>
              <a:t>tienen mandatos agresivos </a:t>
            </a:r>
            <a:r>
              <a:rPr lang="es-ES" dirty="0"/>
              <a:t>para hacer crecer sus negocios y mejorar la </a:t>
            </a:r>
            <a:r>
              <a:rPr lang="es-ES" dirty="0" smtClean="0"/>
              <a:t>rentabilidad.</a:t>
            </a:r>
          </a:p>
          <a:p>
            <a:r>
              <a:rPr lang="es-ES" dirty="0" smtClean="0"/>
              <a:t>Los negocios </a:t>
            </a:r>
            <a:r>
              <a:rPr lang="es-ES" dirty="0"/>
              <a:t>de ambas compañías </a:t>
            </a:r>
            <a:r>
              <a:rPr lang="es-ES" dirty="0" smtClean="0"/>
              <a:t>están reasegurados </a:t>
            </a:r>
            <a:r>
              <a:rPr lang="es-ES" dirty="0"/>
              <a:t>en la filial </a:t>
            </a:r>
            <a:r>
              <a:rPr lang="es-ES" dirty="0" smtClean="0"/>
              <a:t>de Barbados</a:t>
            </a:r>
            <a:r>
              <a:rPr lang="es-ES" dirty="0"/>
              <a:t>. La </a:t>
            </a:r>
            <a:r>
              <a:rPr lang="es-ES" dirty="0" smtClean="0"/>
              <a:t>compañía </a:t>
            </a:r>
            <a:r>
              <a:rPr lang="es-ES" dirty="0"/>
              <a:t>hace un uso extensivo de los reaseguros para ambas compañías, pero reasegura </a:t>
            </a:r>
            <a:r>
              <a:rPr lang="es-ES" dirty="0" smtClean="0"/>
              <a:t>un monto irrelevante </a:t>
            </a:r>
            <a:r>
              <a:rPr lang="es-ES" dirty="0"/>
              <a:t>fuera del </a:t>
            </a:r>
            <a:r>
              <a:rPr lang="es-ES" dirty="0" smtClean="0"/>
              <a:t>grupo.</a:t>
            </a:r>
          </a:p>
          <a:p>
            <a:r>
              <a:rPr lang="es-ES" dirty="0" smtClean="0"/>
              <a:t>Los </a:t>
            </a:r>
            <a:r>
              <a:rPr lang="es-ES" dirty="0"/>
              <a:t>contratos de reaseguro están cambiando constantemente. Un cambio reciente </a:t>
            </a:r>
            <a:r>
              <a:rPr lang="es-ES" dirty="0" smtClean="0"/>
              <a:t>al contrato </a:t>
            </a:r>
            <a:r>
              <a:rPr lang="es-ES" dirty="0"/>
              <a:t>hizo </a:t>
            </a:r>
            <a:r>
              <a:rPr lang="es-ES" dirty="0" smtClean="0"/>
              <a:t>desaparecer una </a:t>
            </a:r>
            <a:r>
              <a:rPr lang="es-ES" dirty="0"/>
              <a:t>deficiencia de capital en un gran bloque de </a:t>
            </a:r>
            <a:r>
              <a:rPr lang="es-ES" dirty="0" smtClean="0"/>
              <a:t>negocio.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29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Resultados de la revisión in situ de la Compañía de Vida 1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Compañía Chilena de Vida tiene </a:t>
            </a:r>
            <a:r>
              <a:rPr lang="es-ES" dirty="0"/>
              <a:t>grandes bloques de seguro de vida temporal y </a:t>
            </a:r>
            <a:r>
              <a:rPr lang="es-ES" dirty="0" smtClean="0"/>
              <a:t>permanente.</a:t>
            </a:r>
          </a:p>
          <a:p>
            <a:r>
              <a:rPr lang="es-ES" dirty="0" smtClean="0"/>
              <a:t>Las </a:t>
            </a:r>
            <a:r>
              <a:rPr lang="es-ES" dirty="0"/>
              <a:t>tasas de interés </a:t>
            </a:r>
            <a:r>
              <a:rPr lang="es-ES" dirty="0" smtClean="0"/>
              <a:t>se </a:t>
            </a:r>
            <a:r>
              <a:rPr lang="es-ES" dirty="0"/>
              <a:t>han </a:t>
            </a:r>
            <a:r>
              <a:rPr lang="es-ES" dirty="0" smtClean="0"/>
              <a:t>reducido y </a:t>
            </a:r>
            <a:r>
              <a:rPr lang="es-ES" dirty="0"/>
              <a:t>la </a:t>
            </a:r>
            <a:r>
              <a:rPr lang="es-ES" dirty="0" smtClean="0"/>
              <a:t>compañía </a:t>
            </a:r>
            <a:r>
              <a:rPr lang="es-ES" dirty="0"/>
              <a:t>ha utilizado una alta tasa de interés a</a:t>
            </a:r>
            <a:r>
              <a:rPr lang="es-ES" dirty="0" smtClean="0"/>
              <a:t> </a:t>
            </a:r>
            <a:r>
              <a:rPr lang="es-ES" dirty="0"/>
              <a:t>largo plazo en la valoración de sus </a:t>
            </a:r>
            <a:r>
              <a:rPr lang="es-ES" dirty="0" smtClean="0"/>
              <a:t>pasivos.</a:t>
            </a:r>
          </a:p>
          <a:p>
            <a:r>
              <a:rPr lang="es-ES" dirty="0" smtClean="0"/>
              <a:t>El </a:t>
            </a:r>
            <a:r>
              <a:rPr lang="es-ES" dirty="0"/>
              <a:t>seguro de vida permanente tiene </a:t>
            </a:r>
            <a:r>
              <a:rPr lang="es-ES" dirty="0" smtClean="0"/>
              <a:t>una garantía mínima </a:t>
            </a:r>
            <a:r>
              <a:rPr lang="es-ES" dirty="0"/>
              <a:t>de </a:t>
            </a:r>
            <a:r>
              <a:rPr lang="es-ES" dirty="0" smtClean="0"/>
              <a:t>la tasa de </a:t>
            </a:r>
            <a:r>
              <a:rPr lang="es-ES" dirty="0"/>
              <a:t>interés, que ahora está muy cerca a</a:t>
            </a:r>
            <a:r>
              <a:rPr lang="es-ES" dirty="0" smtClean="0"/>
              <a:t> su </a:t>
            </a:r>
            <a:r>
              <a:rPr lang="es-ES" dirty="0"/>
              <a:t>tasa devengada</a:t>
            </a:r>
            <a:r>
              <a:rPr lang="es-E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3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La compañía chilena de seguros generales es la mayor aseguradora de automóviles en el </a:t>
            </a:r>
            <a:r>
              <a:rPr lang="es-ES" dirty="0" smtClean="0"/>
              <a:t>país.</a:t>
            </a:r>
          </a:p>
          <a:p>
            <a:r>
              <a:rPr lang="es-ES" dirty="0" smtClean="0"/>
              <a:t>En </a:t>
            </a:r>
            <a:r>
              <a:rPr lang="es-ES" dirty="0"/>
              <a:t>general, </a:t>
            </a:r>
            <a:r>
              <a:rPr lang="es-ES" dirty="0" smtClean="0"/>
              <a:t>la compañía ha </a:t>
            </a:r>
            <a:r>
              <a:rPr lang="es-ES" dirty="0"/>
              <a:t>sido rentable, pero el gobierno está contemplando establecer tasas máximas de </a:t>
            </a:r>
            <a:r>
              <a:rPr lang="es-ES" dirty="0" smtClean="0"/>
              <a:t>primas que </a:t>
            </a:r>
            <a:r>
              <a:rPr lang="es-ES" dirty="0"/>
              <a:t>están 15% por debajo de las tasas actuales de la </a:t>
            </a:r>
            <a:r>
              <a:rPr lang="es-ES" dirty="0" smtClean="0"/>
              <a:t>compañía.</a:t>
            </a:r>
          </a:p>
          <a:p>
            <a:r>
              <a:rPr lang="es-ES" dirty="0" smtClean="0"/>
              <a:t>También </a:t>
            </a:r>
            <a:r>
              <a:rPr lang="es-ES" dirty="0"/>
              <a:t>cuenta con un bloque sustancial de </a:t>
            </a:r>
            <a:r>
              <a:rPr lang="es-ES" dirty="0" smtClean="0"/>
              <a:t>seguros </a:t>
            </a:r>
            <a:r>
              <a:rPr lang="es-ES" dirty="0"/>
              <a:t>de hogar </a:t>
            </a:r>
            <a:r>
              <a:rPr lang="es-ES" dirty="0" smtClean="0"/>
              <a:t>cuya experiencia muestra que está a buen precio</a:t>
            </a:r>
            <a:r>
              <a:rPr lang="es-ES" dirty="0"/>
              <a:t>, pero la compañía no ha hecho ninguna prueba de </a:t>
            </a:r>
            <a:r>
              <a:rPr lang="es-ES" dirty="0" smtClean="0"/>
              <a:t>estrés de terremoto.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8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Resultados de la revisión </a:t>
            </a:r>
            <a:r>
              <a:rPr lang="es-CL" dirty="0" smtClean="0"/>
              <a:t>preliminar de </a:t>
            </a:r>
            <a:r>
              <a:rPr lang="es-CL" dirty="0"/>
              <a:t>la Compañía de Vida </a:t>
            </a:r>
            <a:r>
              <a:rPr lang="es-CL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89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La compañía </a:t>
            </a:r>
            <a:r>
              <a:rPr lang="es-ES" dirty="0" smtClean="0"/>
              <a:t>brasileña de seguros tiene </a:t>
            </a:r>
            <a:r>
              <a:rPr lang="es-ES" dirty="0"/>
              <a:t>un gran bloque </a:t>
            </a:r>
            <a:r>
              <a:rPr lang="es-ES" dirty="0" smtClean="0"/>
              <a:t>de seguros </a:t>
            </a:r>
            <a:r>
              <a:rPr lang="es-ES" dirty="0"/>
              <a:t>de vida a largo plazo y </a:t>
            </a:r>
            <a:r>
              <a:rPr lang="es-ES" dirty="0" smtClean="0"/>
              <a:t>negocios </a:t>
            </a:r>
            <a:r>
              <a:rPr lang="es-ES" dirty="0"/>
              <a:t>de </a:t>
            </a:r>
            <a:r>
              <a:rPr lang="es-ES" dirty="0" smtClean="0"/>
              <a:t>pensiones.</a:t>
            </a:r>
          </a:p>
          <a:p>
            <a:r>
              <a:rPr lang="es-ES" dirty="0" smtClean="0"/>
              <a:t>Se completó un </a:t>
            </a:r>
            <a:r>
              <a:rPr lang="es-ES" dirty="0"/>
              <a:t>estudio de mortalidad, y </a:t>
            </a:r>
            <a:r>
              <a:rPr lang="es-ES" dirty="0" smtClean="0"/>
              <a:t>se observó que </a:t>
            </a:r>
            <a:r>
              <a:rPr lang="es-ES" dirty="0"/>
              <a:t>la mortalidad de las personas que reciben </a:t>
            </a:r>
            <a:r>
              <a:rPr lang="es-ES" dirty="0" smtClean="0"/>
              <a:t>una renta vitalicia en </a:t>
            </a:r>
            <a:r>
              <a:rPr lang="es-ES" dirty="0"/>
              <a:t>virtud de </a:t>
            </a:r>
            <a:r>
              <a:rPr lang="es-ES" dirty="0" smtClean="0"/>
              <a:t>sus negocios </a:t>
            </a:r>
            <a:r>
              <a:rPr lang="es-ES" dirty="0"/>
              <a:t>de pensiones </a:t>
            </a:r>
            <a:r>
              <a:rPr lang="es-ES" dirty="0" smtClean="0"/>
              <a:t>está </a:t>
            </a:r>
            <a:r>
              <a:rPr lang="es-ES" dirty="0"/>
              <a:t>mejorando más </a:t>
            </a:r>
            <a:r>
              <a:rPr lang="es-ES" dirty="0" smtClean="0"/>
              <a:t>rápido de lo que se había tasado.</a:t>
            </a:r>
          </a:p>
          <a:p>
            <a:r>
              <a:rPr lang="es-ES" dirty="0" smtClean="0"/>
              <a:t>El </a:t>
            </a:r>
            <a:r>
              <a:rPr lang="es-ES" dirty="0"/>
              <a:t>regulador brasileño ha mencionado la posibilidad de </a:t>
            </a:r>
            <a:r>
              <a:rPr lang="es-ES" dirty="0" smtClean="0"/>
              <a:t>exigir a la Compañía Chilena de Vida asignar un capital adicional bloqueado para </a:t>
            </a:r>
            <a:r>
              <a:rPr lang="es-ES" dirty="0"/>
              <a:t>respaldar el negocio de pensiones</a:t>
            </a:r>
            <a:r>
              <a:rPr lang="es-E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F6B0-4933-481C-A284-01AC6FCEAE51}" type="slidenum">
              <a:rPr lang="en-CA" smtClean="0"/>
              <a:t>9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Resultados de la revisión in situ de la Compañía de Vida </a:t>
            </a:r>
            <a:r>
              <a:rPr lang="es-CL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76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1201</Words>
  <Application>Microsoft Office PowerPoint</Application>
  <PresentationFormat>Presentación en pantalla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Office Theme</vt:lpstr>
      <vt:lpstr>Caso de Estudio sobre Supervisión a Nivel de Grupo</vt:lpstr>
      <vt:lpstr>Estructura Legal del Grupo</vt:lpstr>
      <vt:lpstr>Holdco</vt:lpstr>
      <vt:lpstr>Compañía de Vida 1 tiene las siguientes filiales</vt:lpstr>
      <vt:lpstr>Compañía de Vida 2 tiene lo siguiente:</vt:lpstr>
      <vt:lpstr>Se llevó a cabo una revisión in situ de Holdco y se demostró lo siguiente:</vt:lpstr>
      <vt:lpstr>Resultados de la revisión in situ de la Compañía de Vida 1</vt:lpstr>
      <vt:lpstr>Resultados de la revisión preliminar de la Compañía de Vida 1</vt:lpstr>
      <vt:lpstr>Resultados de la revisión in situ de la Compañía de Vida 1</vt:lpstr>
      <vt:lpstr>Resultados de la revisión preliminar de la Compañía de Vida 1</vt:lpstr>
      <vt:lpstr>Resultados de la revisión preliminar de la Compañía 2</vt:lpstr>
      <vt:lpstr>Resultados de la revisión preliminar de la Compañía 2</vt:lpstr>
      <vt:lpstr>Objetivo/Proceso</vt:lpstr>
      <vt:lpstr>Para debate</vt:lpstr>
    </vt:vector>
  </TitlesOfParts>
  <Company>OSFI-BSIF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on Group-wide Supervision</dc:title>
  <dc:creator>Henderson, Neville</dc:creator>
  <cp:lastModifiedBy>Bravo Otarola Marianela</cp:lastModifiedBy>
  <cp:revision>98</cp:revision>
  <cp:lastPrinted>2013-11-18T17:04:29Z</cp:lastPrinted>
  <dcterms:created xsi:type="dcterms:W3CDTF">2013-10-25T11:57:33Z</dcterms:created>
  <dcterms:modified xsi:type="dcterms:W3CDTF">2013-11-18T18:40:48Z</dcterms:modified>
</cp:coreProperties>
</file>