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797" y="-1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C27575-E5B9-4C2B-8123-C543BFB0EF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CA"/>
        </a:p>
      </dgm:t>
    </dgm:pt>
    <dgm:pt modelId="{7E4A079C-6B83-4BCA-8A05-36FDBE719A74}">
      <dgm:prSet phldrT="[Text]"/>
      <dgm:spPr/>
      <dgm:t>
        <a:bodyPr/>
        <a:lstStyle/>
        <a:p>
          <a:r>
            <a:rPr lang="en-CA" dirty="0" smtClean="0"/>
            <a:t>Holdco</a:t>
          </a:r>
        </a:p>
        <a:p>
          <a:r>
            <a:rPr lang="en-CA" dirty="0" smtClean="0"/>
            <a:t>Chile</a:t>
          </a:r>
        </a:p>
        <a:p>
          <a:endParaRPr lang="en-CA" dirty="0"/>
        </a:p>
      </dgm:t>
    </dgm:pt>
    <dgm:pt modelId="{0720A604-DEC4-4323-B21C-2E1D50DD0495}" type="parTrans" cxnId="{F28947EC-0A63-4917-8BA4-F6AC52C7AE03}">
      <dgm:prSet/>
      <dgm:spPr/>
      <dgm:t>
        <a:bodyPr/>
        <a:lstStyle/>
        <a:p>
          <a:endParaRPr lang="en-CA"/>
        </a:p>
      </dgm:t>
    </dgm:pt>
    <dgm:pt modelId="{6056147B-E860-425D-AC94-5233C61DB505}" type="sibTrans" cxnId="{F28947EC-0A63-4917-8BA4-F6AC52C7AE03}">
      <dgm:prSet/>
      <dgm:spPr/>
      <dgm:t>
        <a:bodyPr/>
        <a:lstStyle/>
        <a:p>
          <a:endParaRPr lang="en-CA"/>
        </a:p>
      </dgm:t>
    </dgm:pt>
    <dgm:pt modelId="{0202B026-D030-4F30-9990-6CF8F612D3EC}">
      <dgm:prSet phldrT="[Text]"/>
      <dgm:spPr/>
      <dgm:t>
        <a:bodyPr/>
        <a:lstStyle/>
        <a:p>
          <a:r>
            <a:rPr lang="en-CA" dirty="0" smtClean="0"/>
            <a:t>Life Co 1</a:t>
          </a:r>
        </a:p>
        <a:p>
          <a:r>
            <a:rPr lang="en-CA" dirty="0" smtClean="0"/>
            <a:t>Chile</a:t>
          </a:r>
          <a:endParaRPr lang="en-CA" dirty="0"/>
        </a:p>
      </dgm:t>
    </dgm:pt>
    <dgm:pt modelId="{31B10077-362F-4987-9E14-AF4757C8B015}" type="parTrans" cxnId="{0B128C80-8183-4CBE-BA7C-C098ACD4DEBD}">
      <dgm:prSet/>
      <dgm:spPr/>
      <dgm:t>
        <a:bodyPr/>
        <a:lstStyle/>
        <a:p>
          <a:endParaRPr lang="en-CA"/>
        </a:p>
      </dgm:t>
    </dgm:pt>
    <dgm:pt modelId="{9E1210F4-7044-4871-9E90-08373A0F0C3A}" type="sibTrans" cxnId="{0B128C80-8183-4CBE-BA7C-C098ACD4DEBD}">
      <dgm:prSet/>
      <dgm:spPr/>
      <dgm:t>
        <a:bodyPr/>
        <a:lstStyle/>
        <a:p>
          <a:endParaRPr lang="en-CA"/>
        </a:p>
      </dgm:t>
    </dgm:pt>
    <dgm:pt modelId="{58ACBB26-4604-4FA9-B0A1-7BC63312B5B9}">
      <dgm:prSet phldrT="[Text]"/>
      <dgm:spPr/>
      <dgm:t>
        <a:bodyPr/>
        <a:lstStyle/>
        <a:p>
          <a:r>
            <a:rPr lang="en-CA" dirty="0" smtClean="0"/>
            <a:t>Chilean Life Co</a:t>
          </a:r>
          <a:endParaRPr lang="en-CA" dirty="0"/>
        </a:p>
      </dgm:t>
    </dgm:pt>
    <dgm:pt modelId="{7BE69CB7-668D-49AC-9BDC-6A1F65BB802E}" type="parTrans" cxnId="{3D2CA6FA-4FEB-4334-B1DC-65A1CE0B1DBB}">
      <dgm:prSet/>
      <dgm:spPr/>
      <dgm:t>
        <a:bodyPr/>
        <a:lstStyle/>
        <a:p>
          <a:endParaRPr lang="en-CA"/>
        </a:p>
      </dgm:t>
    </dgm:pt>
    <dgm:pt modelId="{CC75FA90-EC83-4EBB-880B-BDD4610B44AF}" type="sibTrans" cxnId="{3D2CA6FA-4FEB-4334-B1DC-65A1CE0B1DBB}">
      <dgm:prSet/>
      <dgm:spPr/>
      <dgm:t>
        <a:bodyPr/>
        <a:lstStyle/>
        <a:p>
          <a:endParaRPr lang="en-CA"/>
        </a:p>
      </dgm:t>
    </dgm:pt>
    <dgm:pt modelId="{407143B6-7CB5-49F8-AEDB-D72B86DA0BA4}">
      <dgm:prSet phldrT="[Text]"/>
      <dgm:spPr/>
      <dgm:t>
        <a:bodyPr/>
        <a:lstStyle/>
        <a:p>
          <a:r>
            <a:rPr lang="en-CA" dirty="0" smtClean="0"/>
            <a:t> Chilean  Invest Co</a:t>
          </a:r>
          <a:endParaRPr lang="en-CA" dirty="0"/>
        </a:p>
      </dgm:t>
    </dgm:pt>
    <dgm:pt modelId="{ED5B83F7-C015-4AAF-A1CB-B411B13F1A7D}" type="parTrans" cxnId="{5F999D03-54A3-4319-9C66-F0346A0203BE}">
      <dgm:prSet/>
      <dgm:spPr/>
      <dgm:t>
        <a:bodyPr/>
        <a:lstStyle/>
        <a:p>
          <a:endParaRPr lang="en-CA"/>
        </a:p>
      </dgm:t>
    </dgm:pt>
    <dgm:pt modelId="{CE97E9D5-D6DE-4E40-B623-19984002D0A3}" type="sibTrans" cxnId="{5F999D03-54A3-4319-9C66-F0346A0203BE}">
      <dgm:prSet/>
      <dgm:spPr/>
      <dgm:t>
        <a:bodyPr/>
        <a:lstStyle/>
        <a:p>
          <a:endParaRPr lang="en-CA"/>
        </a:p>
      </dgm:t>
    </dgm:pt>
    <dgm:pt modelId="{0286ABAF-35C2-4B6C-8EB9-0329BB93105A}">
      <dgm:prSet phldrT="[Text]"/>
      <dgm:spPr/>
      <dgm:t>
        <a:bodyPr/>
        <a:lstStyle/>
        <a:p>
          <a:r>
            <a:rPr lang="en-CA" dirty="0" smtClean="0"/>
            <a:t>US Life Co</a:t>
          </a:r>
          <a:endParaRPr lang="en-CA" dirty="0"/>
        </a:p>
      </dgm:t>
    </dgm:pt>
    <dgm:pt modelId="{4F36C834-1CE2-409C-BADA-DD9A75CDD97A}" type="parTrans" cxnId="{2FFFF1DA-13DC-4A84-9A21-E671C71A8F6D}">
      <dgm:prSet/>
      <dgm:spPr/>
      <dgm:t>
        <a:bodyPr/>
        <a:lstStyle/>
        <a:p>
          <a:endParaRPr lang="en-CA"/>
        </a:p>
      </dgm:t>
    </dgm:pt>
    <dgm:pt modelId="{996B9CC3-795E-4733-A219-B621C3823E80}" type="sibTrans" cxnId="{2FFFF1DA-13DC-4A84-9A21-E671C71A8F6D}">
      <dgm:prSet/>
      <dgm:spPr/>
      <dgm:t>
        <a:bodyPr/>
        <a:lstStyle/>
        <a:p>
          <a:endParaRPr lang="en-CA"/>
        </a:p>
      </dgm:t>
    </dgm:pt>
    <dgm:pt modelId="{7B4D0989-F87B-465F-8556-AD1D5AD4DB2A}">
      <dgm:prSet/>
      <dgm:spPr/>
      <dgm:t>
        <a:bodyPr/>
        <a:lstStyle/>
        <a:p>
          <a:r>
            <a:rPr lang="en-CA" dirty="0" smtClean="0"/>
            <a:t>US Invest Co</a:t>
          </a:r>
        </a:p>
        <a:p>
          <a:endParaRPr lang="en-CA" dirty="0"/>
        </a:p>
      </dgm:t>
    </dgm:pt>
    <dgm:pt modelId="{E5243118-A1FC-41D3-8191-D1775F9F199E}" type="parTrans" cxnId="{5F1857DA-630B-4823-B7FF-A8F97EFC27D8}">
      <dgm:prSet/>
      <dgm:spPr/>
      <dgm:t>
        <a:bodyPr/>
        <a:lstStyle/>
        <a:p>
          <a:endParaRPr lang="en-CA"/>
        </a:p>
      </dgm:t>
    </dgm:pt>
    <dgm:pt modelId="{28632F95-6070-4657-A0CD-399DA63C0037}" type="sibTrans" cxnId="{5F1857DA-630B-4823-B7FF-A8F97EFC27D8}">
      <dgm:prSet/>
      <dgm:spPr/>
      <dgm:t>
        <a:bodyPr/>
        <a:lstStyle/>
        <a:p>
          <a:endParaRPr lang="en-CA"/>
        </a:p>
      </dgm:t>
    </dgm:pt>
    <dgm:pt modelId="{0BB8FCF8-4E6E-4C03-865E-BDCB7086D560}">
      <dgm:prSet/>
      <dgm:spPr/>
      <dgm:t>
        <a:bodyPr/>
        <a:lstStyle/>
        <a:p>
          <a:r>
            <a:rPr lang="en-CA" dirty="0" smtClean="0"/>
            <a:t>Capital  Management Co </a:t>
          </a:r>
          <a:endParaRPr lang="en-CA" dirty="0"/>
        </a:p>
      </dgm:t>
    </dgm:pt>
    <dgm:pt modelId="{AA975FB6-BDF2-4C6E-9F2F-49610064C7A8}" type="parTrans" cxnId="{100EF408-1725-4C1F-A5EB-1B5164B89D34}">
      <dgm:prSet/>
      <dgm:spPr/>
      <dgm:t>
        <a:bodyPr/>
        <a:lstStyle/>
        <a:p>
          <a:endParaRPr lang="en-CA"/>
        </a:p>
      </dgm:t>
    </dgm:pt>
    <dgm:pt modelId="{8B3A0CAB-6650-436C-893C-F9832EB1B636}" type="sibTrans" cxnId="{100EF408-1725-4C1F-A5EB-1B5164B89D34}">
      <dgm:prSet/>
      <dgm:spPr/>
      <dgm:t>
        <a:bodyPr/>
        <a:lstStyle/>
        <a:p>
          <a:endParaRPr lang="en-CA"/>
        </a:p>
      </dgm:t>
    </dgm:pt>
    <dgm:pt modelId="{43DE4BD1-7A9E-4013-9905-83C241EC0BE4}">
      <dgm:prSet/>
      <dgm:spPr/>
      <dgm:t>
        <a:bodyPr/>
        <a:lstStyle/>
        <a:p>
          <a:r>
            <a:rPr lang="en-CA" dirty="0" smtClean="0"/>
            <a:t>Reinsurance Co</a:t>
          </a:r>
        </a:p>
        <a:p>
          <a:r>
            <a:rPr lang="en-CA" dirty="0" smtClean="0"/>
            <a:t>Barbados</a:t>
          </a:r>
          <a:endParaRPr lang="en-CA" dirty="0"/>
        </a:p>
      </dgm:t>
    </dgm:pt>
    <dgm:pt modelId="{A8C71B9C-149F-4F4B-8B73-EA69C5F78613}" type="parTrans" cxnId="{4F8B2053-D1DC-402A-9130-D4606D87E886}">
      <dgm:prSet/>
      <dgm:spPr/>
      <dgm:t>
        <a:bodyPr/>
        <a:lstStyle/>
        <a:p>
          <a:endParaRPr lang="en-CA"/>
        </a:p>
      </dgm:t>
    </dgm:pt>
    <dgm:pt modelId="{BDCEE7CE-F652-41F8-9A55-07C64ED5EAC4}" type="sibTrans" cxnId="{4F8B2053-D1DC-402A-9130-D4606D87E886}">
      <dgm:prSet/>
      <dgm:spPr/>
      <dgm:t>
        <a:bodyPr/>
        <a:lstStyle/>
        <a:p>
          <a:endParaRPr lang="en-CA"/>
        </a:p>
      </dgm:t>
    </dgm:pt>
    <dgm:pt modelId="{ED3D4A93-2988-440B-BBC2-48CB01FDA604}">
      <dgm:prSet/>
      <dgm:spPr/>
      <dgm:t>
        <a:bodyPr/>
        <a:lstStyle/>
        <a:p>
          <a:r>
            <a:rPr lang="en-CA" dirty="0" smtClean="0"/>
            <a:t>Chilean P&amp;C Co</a:t>
          </a:r>
          <a:endParaRPr lang="en-CA" dirty="0"/>
        </a:p>
      </dgm:t>
    </dgm:pt>
    <dgm:pt modelId="{304C7381-5450-4ACC-9392-B1159228AABD}" type="parTrans" cxnId="{F3D32F00-0479-4BF6-88A6-E1F0B944FE3D}">
      <dgm:prSet/>
      <dgm:spPr/>
      <dgm:t>
        <a:bodyPr/>
        <a:lstStyle/>
        <a:p>
          <a:endParaRPr lang="en-CA"/>
        </a:p>
      </dgm:t>
    </dgm:pt>
    <dgm:pt modelId="{BE9881D8-253F-4706-8EF8-C80CBD54F01A}" type="sibTrans" cxnId="{F3D32F00-0479-4BF6-88A6-E1F0B944FE3D}">
      <dgm:prSet/>
      <dgm:spPr/>
      <dgm:t>
        <a:bodyPr/>
        <a:lstStyle/>
        <a:p>
          <a:endParaRPr lang="en-CA"/>
        </a:p>
      </dgm:t>
    </dgm:pt>
    <dgm:pt modelId="{F2CA69A6-7C21-4208-8140-BF64E5731515}">
      <dgm:prSet/>
      <dgm:spPr/>
      <dgm:t>
        <a:bodyPr/>
        <a:lstStyle/>
        <a:p>
          <a:r>
            <a:rPr lang="en-CA" dirty="0" smtClean="0"/>
            <a:t>Assurance Company</a:t>
          </a:r>
        </a:p>
        <a:p>
          <a:r>
            <a:rPr lang="en-CA" dirty="0" smtClean="0"/>
            <a:t>Brazil</a:t>
          </a:r>
          <a:endParaRPr lang="en-CA" dirty="0"/>
        </a:p>
      </dgm:t>
    </dgm:pt>
    <dgm:pt modelId="{E07D1A50-CA24-496D-9645-DF5A05FD6C44}" type="parTrans" cxnId="{7CF2619F-9EC1-4AF3-8333-82048447C5E1}">
      <dgm:prSet/>
      <dgm:spPr/>
      <dgm:t>
        <a:bodyPr/>
        <a:lstStyle/>
        <a:p>
          <a:endParaRPr lang="en-CA"/>
        </a:p>
      </dgm:t>
    </dgm:pt>
    <dgm:pt modelId="{2564E64C-AC2F-4AB1-A31C-DB6D9145E2F3}" type="sibTrans" cxnId="{7CF2619F-9EC1-4AF3-8333-82048447C5E1}">
      <dgm:prSet/>
      <dgm:spPr/>
      <dgm:t>
        <a:bodyPr/>
        <a:lstStyle/>
        <a:p>
          <a:endParaRPr lang="en-CA"/>
        </a:p>
      </dgm:t>
    </dgm:pt>
    <dgm:pt modelId="{3C9FB4EA-E5DB-432A-AA22-5A3FF336E13F}">
      <dgm:prSet/>
      <dgm:spPr/>
      <dgm:t>
        <a:bodyPr/>
        <a:lstStyle/>
        <a:p>
          <a:r>
            <a:rPr lang="en-CA" dirty="0" smtClean="0"/>
            <a:t>Assurance Company</a:t>
          </a:r>
        </a:p>
        <a:p>
          <a:r>
            <a:rPr lang="en-CA" dirty="0" smtClean="0"/>
            <a:t>UK</a:t>
          </a:r>
          <a:endParaRPr lang="en-CA" dirty="0"/>
        </a:p>
      </dgm:t>
    </dgm:pt>
    <dgm:pt modelId="{9EB2DB8F-C120-4C8D-9712-56DD4C9FAAE1}" type="parTrans" cxnId="{46264452-B8E8-4D31-8B0A-2215795C478B}">
      <dgm:prSet/>
      <dgm:spPr/>
      <dgm:t>
        <a:bodyPr/>
        <a:lstStyle/>
        <a:p>
          <a:endParaRPr lang="en-CA"/>
        </a:p>
      </dgm:t>
    </dgm:pt>
    <dgm:pt modelId="{49D3E0F1-3805-4A73-8B77-BDC49DEF21EF}" type="sibTrans" cxnId="{46264452-B8E8-4D31-8B0A-2215795C478B}">
      <dgm:prSet/>
      <dgm:spPr/>
      <dgm:t>
        <a:bodyPr/>
        <a:lstStyle/>
        <a:p>
          <a:endParaRPr lang="en-CA"/>
        </a:p>
      </dgm:t>
    </dgm:pt>
    <dgm:pt modelId="{18CC8EF9-70DD-4E0B-A5B8-57AD90C3EF13}">
      <dgm:prSet phldrT="[Text]"/>
      <dgm:spPr/>
      <dgm:t>
        <a:bodyPr/>
        <a:lstStyle/>
        <a:p>
          <a:endParaRPr lang="en-CA" dirty="0" smtClean="0"/>
        </a:p>
        <a:p>
          <a:r>
            <a:rPr lang="en-CA" dirty="0" smtClean="0"/>
            <a:t>Life Co 2</a:t>
          </a:r>
        </a:p>
        <a:p>
          <a:r>
            <a:rPr lang="en-CA" dirty="0" smtClean="0"/>
            <a:t>United States</a:t>
          </a:r>
          <a:endParaRPr lang="en-CA" dirty="0"/>
        </a:p>
      </dgm:t>
    </dgm:pt>
    <dgm:pt modelId="{7536BE40-7F83-4389-BECD-DF84230B75A4}" type="sibTrans" cxnId="{8A9A6BEB-0001-4113-AF46-D8A1061342A4}">
      <dgm:prSet/>
      <dgm:spPr/>
      <dgm:t>
        <a:bodyPr/>
        <a:lstStyle/>
        <a:p>
          <a:endParaRPr lang="en-CA"/>
        </a:p>
      </dgm:t>
    </dgm:pt>
    <dgm:pt modelId="{BAA96E93-9CA4-44DA-92DC-24F823A4AB31}" type="parTrans" cxnId="{8A9A6BEB-0001-4113-AF46-D8A1061342A4}">
      <dgm:prSet/>
      <dgm:spPr/>
      <dgm:t>
        <a:bodyPr/>
        <a:lstStyle/>
        <a:p>
          <a:endParaRPr lang="en-CA"/>
        </a:p>
      </dgm:t>
    </dgm:pt>
    <dgm:pt modelId="{BFF9D6A7-32EC-46E0-AC09-A5C9748D0189}" type="pres">
      <dgm:prSet presAssocID="{05C27575-E5B9-4C2B-8123-C543BFB0EF26}" presName="hierChild1" presStyleCnt="0">
        <dgm:presLayoutVars>
          <dgm:chPref val="1"/>
          <dgm:dir/>
          <dgm:animOne val="branch"/>
          <dgm:animLvl val="lvl"/>
          <dgm:resizeHandles/>
        </dgm:presLayoutVars>
      </dgm:prSet>
      <dgm:spPr/>
      <dgm:t>
        <a:bodyPr/>
        <a:lstStyle/>
        <a:p>
          <a:endParaRPr lang="en-CA"/>
        </a:p>
      </dgm:t>
    </dgm:pt>
    <dgm:pt modelId="{F9EC8632-DE8B-4933-93B6-8380FB14ED92}" type="pres">
      <dgm:prSet presAssocID="{7E4A079C-6B83-4BCA-8A05-36FDBE719A74}" presName="hierRoot1" presStyleCnt="0"/>
      <dgm:spPr/>
    </dgm:pt>
    <dgm:pt modelId="{B5F057BA-E79F-482A-9E2B-A1B543079AF0}" type="pres">
      <dgm:prSet presAssocID="{7E4A079C-6B83-4BCA-8A05-36FDBE719A74}" presName="composite" presStyleCnt="0"/>
      <dgm:spPr/>
    </dgm:pt>
    <dgm:pt modelId="{AE100D78-5758-40FB-B5D0-9C4052C87C79}" type="pres">
      <dgm:prSet presAssocID="{7E4A079C-6B83-4BCA-8A05-36FDBE719A74}" presName="background" presStyleLbl="node0" presStyleIdx="0" presStyleCnt="1"/>
      <dgm:spPr/>
    </dgm:pt>
    <dgm:pt modelId="{48813C29-0AAB-4367-AFF4-C22758674DA4}" type="pres">
      <dgm:prSet presAssocID="{7E4A079C-6B83-4BCA-8A05-36FDBE719A74}" presName="text" presStyleLbl="fgAcc0" presStyleIdx="0" presStyleCnt="1">
        <dgm:presLayoutVars>
          <dgm:chPref val="3"/>
        </dgm:presLayoutVars>
      </dgm:prSet>
      <dgm:spPr/>
      <dgm:t>
        <a:bodyPr/>
        <a:lstStyle/>
        <a:p>
          <a:endParaRPr lang="en-CA"/>
        </a:p>
      </dgm:t>
    </dgm:pt>
    <dgm:pt modelId="{4128C12F-306D-41BB-9D3C-7C57197E386A}" type="pres">
      <dgm:prSet presAssocID="{7E4A079C-6B83-4BCA-8A05-36FDBE719A74}" presName="hierChild2" presStyleCnt="0"/>
      <dgm:spPr/>
    </dgm:pt>
    <dgm:pt modelId="{168CCAC4-2B0B-4D6C-8ADE-A29A87AB40B6}" type="pres">
      <dgm:prSet presAssocID="{31B10077-362F-4987-9E14-AF4757C8B015}" presName="Name10" presStyleLbl="parChTrans1D2" presStyleIdx="0" presStyleCnt="2"/>
      <dgm:spPr/>
      <dgm:t>
        <a:bodyPr/>
        <a:lstStyle/>
        <a:p>
          <a:endParaRPr lang="en-CA"/>
        </a:p>
      </dgm:t>
    </dgm:pt>
    <dgm:pt modelId="{18961354-2364-4CF8-B815-A7121182B483}" type="pres">
      <dgm:prSet presAssocID="{0202B026-D030-4F30-9990-6CF8F612D3EC}" presName="hierRoot2" presStyleCnt="0"/>
      <dgm:spPr/>
    </dgm:pt>
    <dgm:pt modelId="{F4A2D29D-0DA8-4205-9FB0-F7FF243767D0}" type="pres">
      <dgm:prSet presAssocID="{0202B026-D030-4F30-9990-6CF8F612D3EC}" presName="composite2" presStyleCnt="0"/>
      <dgm:spPr/>
    </dgm:pt>
    <dgm:pt modelId="{F6CAE307-2B59-4387-A13F-0C60D9C59A10}" type="pres">
      <dgm:prSet presAssocID="{0202B026-D030-4F30-9990-6CF8F612D3EC}" presName="background2" presStyleLbl="node2" presStyleIdx="0" presStyleCnt="2"/>
      <dgm:spPr/>
    </dgm:pt>
    <dgm:pt modelId="{3A3BD385-6D06-423C-B9A9-E6CE41C64022}" type="pres">
      <dgm:prSet presAssocID="{0202B026-D030-4F30-9990-6CF8F612D3EC}" presName="text2" presStyleLbl="fgAcc2" presStyleIdx="0" presStyleCnt="2">
        <dgm:presLayoutVars>
          <dgm:chPref val="3"/>
        </dgm:presLayoutVars>
      </dgm:prSet>
      <dgm:spPr/>
      <dgm:t>
        <a:bodyPr/>
        <a:lstStyle/>
        <a:p>
          <a:endParaRPr lang="en-CA"/>
        </a:p>
      </dgm:t>
    </dgm:pt>
    <dgm:pt modelId="{28340878-B89F-453F-9FCF-C7BADF408254}" type="pres">
      <dgm:prSet presAssocID="{0202B026-D030-4F30-9990-6CF8F612D3EC}" presName="hierChild3" presStyleCnt="0"/>
      <dgm:spPr/>
    </dgm:pt>
    <dgm:pt modelId="{EA1221F5-C6FD-4CEA-9BB0-EC06AEF5508B}" type="pres">
      <dgm:prSet presAssocID="{7BE69CB7-668D-49AC-9BDC-6A1F65BB802E}" presName="Name17" presStyleLbl="parChTrans1D3" presStyleIdx="0" presStyleCnt="4"/>
      <dgm:spPr/>
      <dgm:t>
        <a:bodyPr/>
        <a:lstStyle/>
        <a:p>
          <a:endParaRPr lang="en-CA"/>
        </a:p>
      </dgm:t>
    </dgm:pt>
    <dgm:pt modelId="{2D5F3932-24F3-40F0-B334-08D5FD8BC619}" type="pres">
      <dgm:prSet presAssocID="{58ACBB26-4604-4FA9-B0A1-7BC63312B5B9}" presName="hierRoot3" presStyleCnt="0"/>
      <dgm:spPr/>
    </dgm:pt>
    <dgm:pt modelId="{7912B7C1-FB5B-41F0-83DB-1A90881A728D}" type="pres">
      <dgm:prSet presAssocID="{58ACBB26-4604-4FA9-B0A1-7BC63312B5B9}" presName="composite3" presStyleCnt="0"/>
      <dgm:spPr/>
    </dgm:pt>
    <dgm:pt modelId="{E5DC5086-BC82-4224-8463-BE7076B4E824}" type="pres">
      <dgm:prSet presAssocID="{58ACBB26-4604-4FA9-B0A1-7BC63312B5B9}" presName="background3" presStyleLbl="node3" presStyleIdx="0" presStyleCnt="4"/>
      <dgm:spPr/>
    </dgm:pt>
    <dgm:pt modelId="{E626FC39-F6BC-4D73-8AA6-104D159F747E}" type="pres">
      <dgm:prSet presAssocID="{58ACBB26-4604-4FA9-B0A1-7BC63312B5B9}" presName="text3" presStyleLbl="fgAcc3" presStyleIdx="0" presStyleCnt="4" custLinFactNeighborX="1603" custLinFactNeighborY="6171">
        <dgm:presLayoutVars>
          <dgm:chPref val="3"/>
        </dgm:presLayoutVars>
      </dgm:prSet>
      <dgm:spPr/>
      <dgm:t>
        <a:bodyPr/>
        <a:lstStyle/>
        <a:p>
          <a:endParaRPr lang="en-CA"/>
        </a:p>
      </dgm:t>
    </dgm:pt>
    <dgm:pt modelId="{7C00013A-2255-4060-BB5D-7CB2DFF3576E}" type="pres">
      <dgm:prSet presAssocID="{58ACBB26-4604-4FA9-B0A1-7BC63312B5B9}" presName="hierChild4" presStyleCnt="0"/>
      <dgm:spPr/>
    </dgm:pt>
    <dgm:pt modelId="{7FD4028C-6BAC-4741-B5F0-5EC2EDFB2D17}" type="pres">
      <dgm:prSet presAssocID="{304C7381-5450-4ACC-9392-B1159228AABD}" presName="Name23" presStyleLbl="parChTrans1D4" presStyleIdx="0" presStyleCnt="5"/>
      <dgm:spPr/>
      <dgm:t>
        <a:bodyPr/>
        <a:lstStyle/>
        <a:p>
          <a:endParaRPr lang="en-CA"/>
        </a:p>
      </dgm:t>
    </dgm:pt>
    <dgm:pt modelId="{713BE15D-C920-4AA1-9C33-76ABEAF34C90}" type="pres">
      <dgm:prSet presAssocID="{ED3D4A93-2988-440B-BBC2-48CB01FDA604}" presName="hierRoot4" presStyleCnt="0"/>
      <dgm:spPr/>
    </dgm:pt>
    <dgm:pt modelId="{C782E73A-E688-45A1-BA11-535C3375A1C1}" type="pres">
      <dgm:prSet presAssocID="{ED3D4A93-2988-440B-BBC2-48CB01FDA604}" presName="composite4" presStyleCnt="0"/>
      <dgm:spPr/>
    </dgm:pt>
    <dgm:pt modelId="{FBFE4FBB-332C-464C-8BC4-5E0CEEA9052C}" type="pres">
      <dgm:prSet presAssocID="{ED3D4A93-2988-440B-BBC2-48CB01FDA604}" presName="background4" presStyleLbl="node4" presStyleIdx="0" presStyleCnt="5"/>
      <dgm:spPr/>
    </dgm:pt>
    <dgm:pt modelId="{E5FCF8EE-6CBE-4BE0-9533-F9B987D3A9AE}" type="pres">
      <dgm:prSet presAssocID="{ED3D4A93-2988-440B-BBC2-48CB01FDA604}" presName="text4" presStyleLbl="fgAcc4" presStyleIdx="0" presStyleCnt="5">
        <dgm:presLayoutVars>
          <dgm:chPref val="3"/>
        </dgm:presLayoutVars>
      </dgm:prSet>
      <dgm:spPr/>
      <dgm:t>
        <a:bodyPr/>
        <a:lstStyle/>
        <a:p>
          <a:endParaRPr lang="en-CA"/>
        </a:p>
      </dgm:t>
    </dgm:pt>
    <dgm:pt modelId="{3D9B7222-BCBA-4134-9393-48BEB66C37B2}" type="pres">
      <dgm:prSet presAssocID="{ED3D4A93-2988-440B-BBC2-48CB01FDA604}" presName="hierChild5" presStyleCnt="0"/>
      <dgm:spPr/>
    </dgm:pt>
    <dgm:pt modelId="{6289A417-6D6F-4348-B850-ACB7773AB23D}" type="pres">
      <dgm:prSet presAssocID="{E07D1A50-CA24-496D-9645-DF5A05FD6C44}" presName="Name23" presStyleLbl="parChTrans1D4" presStyleIdx="1" presStyleCnt="5"/>
      <dgm:spPr/>
      <dgm:t>
        <a:bodyPr/>
        <a:lstStyle/>
        <a:p>
          <a:endParaRPr lang="en-CA"/>
        </a:p>
      </dgm:t>
    </dgm:pt>
    <dgm:pt modelId="{CFAAC0C4-1F15-4F63-9970-C5BF15319FE3}" type="pres">
      <dgm:prSet presAssocID="{F2CA69A6-7C21-4208-8140-BF64E5731515}" presName="hierRoot4" presStyleCnt="0"/>
      <dgm:spPr/>
    </dgm:pt>
    <dgm:pt modelId="{4303D2D2-ABA7-4C4D-AA24-8DB7C83BE7DD}" type="pres">
      <dgm:prSet presAssocID="{F2CA69A6-7C21-4208-8140-BF64E5731515}" presName="composite4" presStyleCnt="0"/>
      <dgm:spPr/>
    </dgm:pt>
    <dgm:pt modelId="{1E255C00-7005-4019-B6F3-21C3C60C9423}" type="pres">
      <dgm:prSet presAssocID="{F2CA69A6-7C21-4208-8140-BF64E5731515}" presName="background4" presStyleLbl="node4" presStyleIdx="1" presStyleCnt="5"/>
      <dgm:spPr/>
    </dgm:pt>
    <dgm:pt modelId="{19DF5387-2BCD-41B1-A957-158E7182445E}" type="pres">
      <dgm:prSet presAssocID="{F2CA69A6-7C21-4208-8140-BF64E5731515}" presName="text4" presStyleLbl="fgAcc4" presStyleIdx="1" presStyleCnt="5">
        <dgm:presLayoutVars>
          <dgm:chPref val="3"/>
        </dgm:presLayoutVars>
      </dgm:prSet>
      <dgm:spPr/>
      <dgm:t>
        <a:bodyPr/>
        <a:lstStyle/>
        <a:p>
          <a:endParaRPr lang="en-CA"/>
        </a:p>
      </dgm:t>
    </dgm:pt>
    <dgm:pt modelId="{ECA33874-B568-4883-9231-EBC561ABA531}" type="pres">
      <dgm:prSet presAssocID="{F2CA69A6-7C21-4208-8140-BF64E5731515}" presName="hierChild5" presStyleCnt="0"/>
      <dgm:spPr/>
    </dgm:pt>
    <dgm:pt modelId="{C5B4B4F9-42CA-408B-B142-68DE69346D11}" type="pres">
      <dgm:prSet presAssocID="{9EB2DB8F-C120-4C8D-9712-56DD4C9FAAE1}" presName="Name23" presStyleLbl="parChTrans1D4" presStyleIdx="2" presStyleCnt="5"/>
      <dgm:spPr/>
      <dgm:t>
        <a:bodyPr/>
        <a:lstStyle/>
        <a:p>
          <a:endParaRPr lang="en-CA"/>
        </a:p>
      </dgm:t>
    </dgm:pt>
    <dgm:pt modelId="{AEDEEA1C-A108-4E13-BDC9-729B724D29F9}" type="pres">
      <dgm:prSet presAssocID="{3C9FB4EA-E5DB-432A-AA22-5A3FF336E13F}" presName="hierRoot4" presStyleCnt="0"/>
      <dgm:spPr/>
    </dgm:pt>
    <dgm:pt modelId="{ED3BFEC8-82BC-4470-80E6-981BA911C8A2}" type="pres">
      <dgm:prSet presAssocID="{3C9FB4EA-E5DB-432A-AA22-5A3FF336E13F}" presName="composite4" presStyleCnt="0"/>
      <dgm:spPr/>
    </dgm:pt>
    <dgm:pt modelId="{9AF951B5-C097-44CF-819C-A7ABC465F35A}" type="pres">
      <dgm:prSet presAssocID="{3C9FB4EA-E5DB-432A-AA22-5A3FF336E13F}" presName="background4" presStyleLbl="node4" presStyleIdx="2" presStyleCnt="5"/>
      <dgm:spPr/>
    </dgm:pt>
    <dgm:pt modelId="{1ABD71D0-8CF7-4D1D-A7B4-2E9F47C15B67}" type="pres">
      <dgm:prSet presAssocID="{3C9FB4EA-E5DB-432A-AA22-5A3FF336E13F}" presName="text4" presStyleLbl="fgAcc4" presStyleIdx="2" presStyleCnt="5">
        <dgm:presLayoutVars>
          <dgm:chPref val="3"/>
        </dgm:presLayoutVars>
      </dgm:prSet>
      <dgm:spPr/>
      <dgm:t>
        <a:bodyPr/>
        <a:lstStyle/>
        <a:p>
          <a:endParaRPr lang="en-CA"/>
        </a:p>
      </dgm:t>
    </dgm:pt>
    <dgm:pt modelId="{1195CD02-B6DE-4B91-A12B-D01D52D5FA8A}" type="pres">
      <dgm:prSet presAssocID="{3C9FB4EA-E5DB-432A-AA22-5A3FF336E13F}" presName="hierChild5" presStyleCnt="0"/>
      <dgm:spPr/>
    </dgm:pt>
    <dgm:pt modelId="{D5112F9C-4CC8-45BD-BF8F-5A5A5E7556F7}" type="pres">
      <dgm:prSet presAssocID="{ED5B83F7-C015-4AAF-A1CB-B411B13F1A7D}" presName="Name17" presStyleLbl="parChTrans1D3" presStyleIdx="1" presStyleCnt="4"/>
      <dgm:spPr/>
      <dgm:t>
        <a:bodyPr/>
        <a:lstStyle/>
        <a:p>
          <a:endParaRPr lang="en-CA"/>
        </a:p>
      </dgm:t>
    </dgm:pt>
    <dgm:pt modelId="{73C3166E-2057-4DD8-A1D6-315DF79DDAEB}" type="pres">
      <dgm:prSet presAssocID="{407143B6-7CB5-49F8-AEDB-D72B86DA0BA4}" presName="hierRoot3" presStyleCnt="0"/>
      <dgm:spPr/>
    </dgm:pt>
    <dgm:pt modelId="{EA7E2528-FB51-4B5F-84D8-B099604E3AD4}" type="pres">
      <dgm:prSet presAssocID="{407143B6-7CB5-49F8-AEDB-D72B86DA0BA4}" presName="composite3" presStyleCnt="0"/>
      <dgm:spPr/>
    </dgm:pt>
    <dgm:pt modelId="{117445AD-6BED-4141-B391-A886042F1705}" type="pres">
      <dgm:prSet presAssocID="{407143B6-7CB5-49F8-AEDB-D72B86DA0BA4}" presName="background3" presStyleLbl="node3" presStyleIdx="1" presStyleCnt="4"/>
      <dgm:spPr/>
    </dgm:pt>
    <dgm:pt modelId="{290D8BB8-8DC4-468B-B0EC-1686E7C51F69}" type="pres">
      <dgm:prSet presAssocID="{407143B6-7CB5-49F8-AEDB-D72B86DA0BA4}" presName="text3" presStyleLbl="fgAcc3" presStyleIdx="1" presStyleCnt="4">
        <dgm:presLayoutVars>
          <dgm:chPref val="3"/>
        </dgm:presLayoutVars>
      </dgm:prSet>
      <dgm:spPr/>
      <dgm:t>
        <a:bodyPr/>
        <a:lstStyle/>
        <a:p>
          <a:endParaRPr lang="en-CA"/>
        </a:p>
      </dgm:t>
    </dgm:pt>
    <dgm:pt modelId="{0650DA30-F57E-4FC2-8388-E01B27EA4272}" type="pres">
      <dgm:prSet presAssocID="{407143B6-7CB5-49F8-AEDB-D72B86DA0BA4}" presName="hierChild4" presStyleCnt="0"/>
      <dgm:spPr/>
    </dgm:pt>
    <dgm:pt modelId="{08B73395-85A1-4218-A42F-61F10DF4C750}" type="pres">
      <dgm:prSet presAssocID="{AA975FB6-BDF2-4C6E-9F2F-49610064C7A8}" presName="Name23" presStyleLbl="parChTrans1D4" presStyleIdx="3" presStyleCnt="5"/>
      <dgm:spPr/>
      <dgm:t>
        <a:bodyPr/>
        <a:lstStyle/>
        <a:p>
          <a:endParaRPr lang="en-CA"/>
        </a:p>
      </dgm:t>
    </dgm:pt>
    <dgm:pt modelId="{637EBEE8-798A-4872-AE16-06AD386F7F94}" type="pres">
      <dgm:prSet presAssocID="{0BB8FCF8-4E6E-4C03-865E-BDCB7086D560}" presName="hierRoot4" presStyleCnt="0"/>
      <dgm:spPr/>
    </dgm:pt>
    <dgm:pt modelId="{E3F7C403-36FC-4AB2-838C-8CF63179F268}" type="pres">
      <dgm:prSet presAssocID="{0BB8FCF8-4E6E-4C03-865E-BDCB7086D560}" presName="composite4" presStyleCnt="0"/>
      <dgm:spPr/>
    </dgm:pt>
    <dgm:pt modelId="{DA6B2AC3-E16D-4C2A-AF3B-AA1DCBE091A2}" type="pres">
      <dgm:prSet presAssocID="{0BB8FCF8-4E6E-4C03-865E-BDCB7086D560}" presName="background4" presStyleLbl="node4" presStyleIdx="3" presStyleCnt="5"/>
      <dgm:spPr/>
    </dgm:pt>
    <dgm:pt modelId="{66E2A0EB-E812-4043-A211-1B87E2BBD27E}" type="pres">
      <dgm:prSet presAssocID="{0BB8FCF8-4E6E-4C03-865E-BDCB7086D560}" presName="text4" presStyleLbl="fgAcc4" presStyleIdx="3" presStyleCnt="5">
        <dgm:presLayoutVars>
          <dgm:chPref val="3"/>
        </dgm:presLayoutVars>
      </dgm:prSet>
      <dgm:spPr/>
      <dgm:t>
        <a:bodyPr/>
        <a:lstStyle/>
        <a:p>
          <a:endParaRPr lang="en-CA"/>
        </a:p>
      </dgm:t>
    </dgm:pt>
    <dgm:pt modelId="{C3492014-E58D-420A-922F-B27A208100F9}" type="pres">
      <dgm:prSet presAssocID="{0BB8FCF8-4E6E-4C03-865E-BDCB7086D560}" presName="hierChild5" presStyleCnt="0"/>
      <dgm:spPr/>
    </dgm:pt>
    <dgm:pt modelId="{17284B0A-FC12-4BE0-9AB7-BD3BB21E7C48}" type="pres">
      <dgm:prSet presAssocID="{A8C71B9C-149F-4F4B-8B73-EA69C5F78613}" presName="Name23" presStyleLbl="parChTrans1D4" presStyleIdx="4" presStyleCnt="5"/>
      <dgm:spPr/>
      <dgm:t>
        <a:bodyPr/>
        <a:lstStyle/>
        <a:p>
          <a:endParaRPr lang="en-CA"/>
        </a:p>
      </dgm:t>
    </dgm:pt>
    <dgm:pt modelId="{0C41557C-5FC1-4007-833F-A9D2396B010E}" type="pres">
      <dgm:prSet presAssocID="{43DE4BD1-7A9E-4013-9905-83C241EC0BE4}" presName="hierRoot4" presStyleCnt="0"/>
      <dgm:spPr/>
    </dgm:pt>
    <dgm:pt modelId="{2427E177-2770-4892-AF9F-FCC1C974C9AF}" type="pres">
      <dgm:prSet presAssocID="{43DE4BD1-7A9E-4013-9905-83C241EC0BE4}" presName="composite4" presStyleCnt="0"/>
      <dgm:spPr/>
    </dgm:pt>
    <dgm:pt modelId="{ED3AA18E-23B5-4B8E-85DE-38C9E9E7F6C3}" type="pres">
      <dgm:prSet presAssocID="{43DE4BD1-7A9E-4013-9905-83C241EC0BE4}" presName="background4" presStyleLbl="node4" presStyleIdx="4" presStyleCnt="5"/>
      <dgm:spPr/>
    </dgm:pt>
    <dgm:pt modelId="{CF20A726-84ED-45B7-903B-EB11C53EDD1C}" type="pres">
      <dgm:prSet presAssocID="{43DE4BD1-7A9E-4013-9905-83C241EC0BE4}" presName="text4" presStyleLbl="fgAcc4" presStyleIdx="4" presStyleCnt="5">
        <dgm:presLayoutVars>
          <dgm:chPref val="3"/>
        </dgm:presLayoutVars>
      </dgm:prSet>
      <dgm:spPr/>
      <dgm:t>
        <a:bodyPr/>
        <a:lstStyle/>
        <a:p>
          <a:endParaRPr lang="en-CA"/>
        </a:p>
      </dgm:t>
    </dgm:pt>
    <dgm:pt modelId="{36221AE7-BEC2-4EB3-A56D-94C7F1A36957}" type="pres">
      <dgm:prSet presAssocID="{43DE4BD1-7A9E-4013-9905-83C241EC0BE4}" presName="hierChild5" presStyleCnt="0"/>
      <dgm:spPr/>
    </dgm:pt>
    <dgm:pt modelId="{9FEF5C54-0FC5-4E1A-9F15-AAB3142D2747}" type="pres">
      <dgm:prSet presAssocID="{BAA96E93-9CA4-44DA-92DC-24F823A4AB31}" presName="Name10" presStyleLbl="parChTrans1D2" presStyleIdx="1" presStyleCnt="2"/>
      <dgm:spPr/>
      <dgm:t>
        <a:bodyPr/>
        <a:lstStyle/>
        <a:p>
          <a:endParaRPr lang="en-CA"/>
        </a:p>
      </dgm:t>
    </dgm:pt>
    <dgm:pt modelId="{56DE3287-7515-487A-BD3F-1F2D0E126821}" type="pres">
      <dgm:prSet presAssocID="{18CC8EF9-70DD-4E0B-A5B8-57AD90C3EF13}" presName="hierRoot2" presStyleCnt="0"/>
      <dgm:spPr/>
    </dgm:pt>
    <dgm:pt modelId="{6AFA0651-A89D-4B8E-A066-98CA97DB4294}" type="pres">
      <dgm:prSet presAssocID="{18CC8EF9-70DD-4E0B-A5B8-57AD90C3EF13}" presName="composite2" presStyleCnt="0"/>
      <dgm:spPr/>
    </dgm:pt>
    <dgm:pt modelId="{B54BA1C6-427C-426F-8DC9-D9CC675E36AC}" type="pres">
      <dgm:prSet presAssocID="{18CC8EF9-70DD-4E0B-A5B8-57AD90C3EF13}" presName="background2" presStyleLbl="node2" presStyleIdx="1" presStyleCnt="2"/>
      <dgm:spPr/>
    </dgm:pt>
    <dgm:pt modelId="{2CC9F09A-9EF6-48CD-B79D-C76AD342614A}" type="pres">
      <dgm:prSet presAssocID="{18CC8EF9-70DD-4E0B-A5B8-57AD90C3EF13}" presName="text2" presStyleLbl="fgAcc2" presStyleIdx="1" presStyleCnt="2">
        <dgm:presLayoutVars>
          <dgm:chPref val="3"/>
        </dgm:presLayoutVars>
      </dgm:prSet>
      <dgm:spPr/>
      <dgm:t>
        <a:bodyPr/>
        <a:lstStyle/>
        <a:p>
          <a:endParaRPr lang="en-CA"/>
        </a:p>
      </dgm:t>
    </dgm:pt>
    <dgm:pt modelId="{F2273C3D-E274-46C6-B0E2-3F6D8AC43A5B}" type="pres">
      <dgm:prSet presAssocID="{18CC8EF9-70DD-4E0B-A5B8-57AD90C3EF13}" presName="hierChild3" presStyleCnt="0"/>
      <dgm:spPr/>
    </dgm:pt>
    <dgm:pt modelId="{BA3C29BA-8C70-4205-BC27-E6407F519582}" type="pres">
      <dgm:prSet presAssocID="{4F36C834-1CE2-409C-BADA-DD9A75CDD97A}" presName="Name17" presStyleLbl="parChTrans1D3" presStyleIdx="2" presStyleCnt="4"/>
      <dgm:spPr/>
      <dgm:t>
        <a:bodyPr/>
        <a:lstStyle/>
        <a:p>
          <a:endParaRPr lang="en-CA"/>
        </a:p>
      </dgm:t>
    </dgm:pt>
    <dgm:pt modelId="{633913EF-BC78-49EB-9E11-209A2D07E06F}" type="pres">
      <dgm:prSet presAssocID="{0286ABAF-35C2-4B6C-8EB9-0329BB93105A}" presName="hierRoot3" presStyleCnt="0"/>
      <dgm:spPr/>
    </dgm:pt>
    <dgm:pt modelId="{B74CF004-2ECE-4018-9536-701A3C0BB632}" type="pres">
      <dgm:prSet presAssocID="{0286ABAF-35C2-4B6C-8EB9-0329BB93105A}" presName="composite3" presStyleCnt="0"/>
      <dgm:spPr/>
    </dgm:pt>
    <dgm:pt modelId="{BA32AB9A-1783-4484-949A-781E4BD40018}" type="pres">
      <dgm:prSet presAssocID="{0286ABAF-35C2-4B6C-8EB9-0329BB93105A}" presName="background3" presStyleLbl="node3" presStyleIdx="2" presStyleCnt="4"/>
      <dgm:spPr/>
    </dgm:pt>
    <dgm:pt modelId="{E5EF6BFA-1B8C-4C66-8871-6AF411B82EBA}" type="pres">
      <dgm:prSet presAssocID="{0286ABAF-35C2-4B6C-8EB9-0329BB93105A}" presName="text3" presStyleLbl="fgAcc3" presStyleIdx="2" presStyleCnt="4">
        <dgm:presLayoutVars>
          <dgm:chPref val="3"/>
        </dgm:presLayoutVars>
      </dgm:prSet>
      <dgm:spPr/>
      <dgm:t>
        <a:bodyPr/>
        <a:lstStyle/>
        <a:p>
          <a:endParaRPr lang="en-CA"/>
        </a:p>
      </dgm:t>
    </dgm:pt>
    <dgm:pt modelId="{C1EF5598-33EE-4160-BF86-00D0C51DF57E}" type="pres">
      <dgm:prSet presAssocID="{0286ABAF-35C2-4B6C-8EB9-0329BB93105A}" presName="hierChild4" presStyleCnt="0"/>
      <dgm:spPr/>
    </dgm:pt>
    <dgm:pt modelId="{0E020D78-DF78-49CE-8B19-1ADC37A903E7}" type="pres">
      <dgm:prSet presAssocID="{E5243118-A1FC-41D3-8191-D1775F9F199E}" presName="Name17" presStyleLbl="parChTrans1D3" presStyleIdx="3" presStyleCnt="4"/>
      <dgm:spPr/>
      <dgm:t>
        <a:bodyPr/>
        <a:lstStyle/>
        <a:p>
          <a:endParaRPr lang="en-CA"/>
        </a:p>
      </dgm:t>
    </dgm:pt>
    <dgm:pt modelId="{E2214A38-D205-4523-AD7A-9951E1FF5451}" type="pres">
      <dgm:prSet presAssocID="{7B4D0989-F87B-465F-8556-AD1D5AD4DB2A}" presName="hierRoot3" presStyleCnt="0"/>
      <dgm:spPr/>
    </dgm:pt>
    <dgm:pt modelId="{42FA76A1-0B45-4E2B-9BDD-5ED0285F393A}" type="pres">
      <dgm:prSet presAssocID="{7B4D0989-F87B-465F-8556-AD1D5AD4DB2A}" presName="composite3" presStyleCnt="0"/>
      <dgm:spPr/>
    </dgm:pt>
    <dgm:pt modelId="{A38CC419-9A53-4621-8617-063390A998CA}" type="pres">
      <dgm:prSet presAssocID="{7B4D0989-F87B-465F-8556-AD1D5AD4DB2A}" presName="background3" presStyleLbl="node3" presStyleIdx="3" presStyleCnt="4"/>
      <dgm:spPr/>
    </dgm:pt>
    <dgm:pt modelId="{67E84609-CAB7-4373-8243-BD9A5AA529AA}" type="pres">
      <dgm:prSet presAssocID="{7B4D0989-F87B-465F-8556-AD1D5AD4DB2A}" presName="text3" presStyleLbl="fgAcc3" presStyleIdx="3" presStyleCnt="4">
        <dgm:presLayoutVars>
          <dgm:chPref val="3"/>
        </dgm:presLayoutVars>
      </dgm:prSet>
      <dgm:spPr/>
      <dgm:t>
        <a:bodyPr/>
        <a:lstStyle/>
        <a:p>
          <a:endParaRPr lang="en-CA"/>
        </a:p>
      </dgm:t>
    </dgm:pt>
    <dgm:pt modelId="{9431E8DF-92C1-4104-9C93-E61BB6B1AD1B}" type="pres">
      <dgm:prSet presAssocID="{7B4D0989-F87B-465F-8556-AD1D5AD4DB2A}" presName="hierChild4" presStyleCnt="0"/>
      <dgm:spPr/>
    </dgm:pt>
  </dgm:ptLst>
  <dgm:cxnLst>
    <dgm:cxn modelId="{C7746092-7F55-4C21-B9C4-A43E1DFE564A}" type="presOf" srcId="{F2CA69A6-7C21-4208-8140-BF64E5731515}" destId="{19DF5387-2BCD-41B1-A957-158E7182445E}" srcOrd="0" destOrd="0" presId="urn:microsoft.com/office/officeart/2005/8/layout/hierarchy1"/>
    <dgm:cxn modelId="{869ABF7F-325F-4FF0-8C54-9B6C77B596DE}" type="presOf" srcId="{E07D1A50-CA24-496D-9645-DF5A05FD6C44}" destId="{6289A417-6D6F-4348-B850-ACB7773AB23D}" srcOrd="0" destOrd="0" presId="urn:microsoft.com/office/officeart/2005/8/layout/hierarchy1"/>
    <dgm:cxn modelId="{5EEAD9CC-7C88-435D-9919-0BC80BE3DBE0}" type="presOf" srcId="{ED3D4A93-2988-440B-BBC2-48CB01FDA604}" destId="{E5FCF8EE-6CBE-4BE0-9533-F9B987D3A9AE}" srcOrd="0" destOrd="0" presId="urn:microsoft.com/office/officeart/2005/8/layout/hierarchy1"/>
    <dgm:cxn modelId="{E79DF666-CCC4-4907-98B3-92D29151F860}" type="presOf" srcId="{43DE4BD1-7A9E-4013-9905-83C241EC0BE4}" destId="{CF20A726-84ED-45B7-903B-EB11C53EDD1C}" srcOrd="0" destOrd="0" presId="urn:microsoft.com/office/officeart/2005/8/layout/hierarchy1"/>
    <dgm:cxn modelId="{7CF2619F-9EC1-4AF3-8333-82048447C5E1}" srcId="{58ACBB26-4604-4FA9-B0A1-7BC63312B5B9}" destId="{F2CA69A6-7C21-4208-8140-BF64E5731515}" srcOrd="1" destOrd="0" parTransId="{E07D1A50-CA24-496D-9645-DF5A05FD6C44}" sibTransId="{2564E64C-AC2F-4AB1-A31C-DB6D9145E2F3}"/>
    <dgm:cxn modelId="{100EF408-1725-4C1F-A5EB-1B5164B89D34}" srcId="{407143B6-7CB5-49F8-AEDB-D72B86DA0BA4}" destId="{0BB8FCF8-4E6E-4C03-865E-BDCB7086D560}" srcOrd="0" destOrd="0" parTransId="{AA975FB6-BDF2-4C6E-9F2F-49610064C7A8}" sibTransId="{8B3A0CAB-6650-436C-893C-F9832EB1B636}"/>
    <dgm:cxn modelId="{67D453D3-1C92-40CD-B9C3-4817A4B8810E}" type="presOf" srcId="{4F36C834-1CE2-409C-BADA-DD9A75CDD97A}" destId="{BA3C29BA-8C70-4205-BC27-E6407F519582}" srcOrd="0" destOrd="0" presId="urn:microsoft.com/office/officeart/2005/8/layout/hierarchy1"/>
    <dgm:cxn modelId="{EAE0A17C-15B6-4BA4-BA5B-02328F4325E1}" type="presOf" srcId="{E5243118-A1FC-41D3-8191-D1775F9F199E}" destId="{0E020D78-DF78-49CE-8B19-1ADC37A903E7}" srcOrd="0" destOrd="0" presId="urn:microsoft.com/office/officeart/2005/8/layout/hierarchy1"/>
    <dgm:cxn modelId="{9BEFCEBA-A374-4C2A-880F-34FE2D180844}" type="presOf" srcId="{18CC8EF9-70DD-4E0B-A5B8-57AD90C3EF13}" destId="{2CC9F09A-9EF6-48CD-B79D-C76AD342614A}" srcOrd="0" destOrd="0" presId="urn:microsoft.com/office/officeart/2005/8/layout/hierarchy1"/>
    <dgm:cxn modelId="{F73BC6BA-7976-4B5C-AFD7-CAB45A55868C}" type="presOf" srcId="{3C9FB4EA-E5DB-432A-AA22-5A3FF336E13F}" destId="{1ABD71D0-8CF7-4D1D-A7B4-2E9F47C15B67}" srcOrd="0" destOrd="0" presId="urn:microsoft.com/office/officeart/2005/8/layout/hierarchy1"/>
    <dgm:cxn modelId="{A1AACC22-690D-403A-A060-8E362AF04B09}" type="presOf" srcId="{0286ABAF-35C2-4B6C-8EB9-0329BB93105A}" destId="{E5EF6BFA-1B8C-4C66-8871-6AF411B82EBA}" srcOrd="0" destOrd="0" presId="urn:microsoft.com/office/officeart/2005/8/layout/hierarchy1"/>
    <dgm:cxn modelId="{8B9DB62F-6CFD-42C1-941B-B4004F025F18}" type="presOf" srcId="{407143B6-7CB5-49F8-AEDB-D72B86DA0BA4}" destId="{290D8BB8-8DC4-468B-B0EC-1686E7C51F69}" srcOrd="0" destOrd="0" presId="urn:microsoft.com/office/officeart/2005/8/layout/hierarchy1"/>
    <dgm:cxn modelId="{293BEA70-5070-4ED3-B373-1C50D85CCEA2}" type="presOf" srcId="{304C7381-5450-4ACC-9392-B1159228AABD}" destId="{7FD4028C-6BAC-4741-B5F0-5EC2EDFB2D17}" srcOrd="0" destOrd="0" presId="urn:microsoft.com/office/officeart/2005/8/layout/hierarchy1"/>
    <dgm:cxn modelId="{F28947EC-0A63-4917-8BA4-F6AC52C7AE03}" srcId="{05C27575-E5B9-4C2B-8123-C543BFB0EF26}" destId="{7E4A079C-6B83-4BCA-8A05-36FDBE719A74}" srcOrd="0" destOrd="0" parTransId="{0720A604-DEC4-4323-B21C-2E1D50DD0495}" sibTransId="{6056147B-E860-425D-AC94-5233C61DB505}"/>
    <dgm:cxn modelId="{AAA715A3-D1D8-4B65-847A-18738B029F39}" type="presOf" srcId="{7E4A079C-6B83-4BCA-8A05-36FDBE719A74}" destId="{48813C29-0AAB-4367-AFF4-C22758674DA4}" srcOrd="0" destOrd="0" presId="urn:microsoft.com/office/officeart/2005/8/layout/hierarchy1"/>
    <dgm:cxn modelId="{5F999D03-54A3-4319-9C66-F0346A0203BE}" srcId="{0202B026-D030-4F30-9990-6CF8F612D3EC}" destId="{407143B6-7CB5-49F8-AEDB-D72B86DA0BA4}" srcOrd="1" destOrd="0" parTransId="{ED5B83F7-C015-4AAF-A1CB-B411B13F1A7D}" sibTransId="{CE97E9D5-D6DE-4E40-B623-19984002D0A3}"/>
    <dgm:cxn modelId="{3A030939-3308-466A-A424-7FCD6963B9B0}" type="presOf" srcId="{58ACBB26-4604-4FA9-B0A1-7BC63312B5B9}" destId="{E626FC39-F6BC-4D73-8AA6-104D159F747E}" srcOrd="0" destOrd="0" presId="urn:microsoft.com/office/officeart/2005/8/layout/hierarchy1"/>
    <dgm:cxn modelId="{5F1857DA-630B-4823-B7FF-A8F97EFC27D8}" srcId="{18CC8EF9-70DD-4E0B-A5B8-57AD90C3EF13}" destId="{7B4D0989-F87B-465F-8556-AD1D5AD4DB2A}" srcOrd="1" destOrd="0" parTransId="{E5243118-A1FC-41D3-8191-D1775F9F199E}" sibTransId="{28632F95-6070-4657-A0CD-399DA63C0037}"/>
    <dgm:cxn modelId="{FE364964-F118-4385-8EE1-A0A320E2C3CC}" type="presOf" srcId="{31B10077-362F-4987-9E14-AF4757C8B015}" destId="{168CCAC4-2B0B-4D6C-8ADE-A29A87AB40B6}" srcOrd="0" destOrd="0" presId="urn:microsoft.com/office/officeart/2005/8/layout/hierarchy1"/>
    <dgm:cxn modelId="{2829F582-8D05-45FB-B8A2-B982462E660B}" type="presOf" srcId="{0BB8FCF8-4E6E-4C03-865E-BDCB7086D560}" destId="{66E2A0EB-E812-4043-A211-1B87E2BBD27E}" srcOrd="0" destOrd="0" presId="urn:microsoft.com/office/officeart/2005/8/layout/hierarchy1"/>
    <dgm:cxn modelId="{0BC5681D-DF62-4004-B7A4-74080A175DD5}" type="presOf" srcId="{ED5B83F7-C015-4AAF-A1CB-B411B13F1A7D}" destId="{D5112F9C-4CC8-45BD-BF8F-5A5A5E7556F7}" srcOrd="0" destOrd="0" presId="urn:microsoft.com/office/officeart/2005/8/layout/hierarchy1"/>
    <dgm:cxn modelId="{F3D32F00-0479-4BF6-88A6-E1F0B944FE3D}" srcId="{58ACBB26-4604-4FA9-B0A1-7BC63312B5B9}" destId="{ED3D4A93-2988-440B-BBC2-48CB01FDA604}" srcOrd="0" destOrd="0" parTransId="{304C7381-5450-4ACC-9392-B1159228AABD}" sibTransId="{BE9881D8-253F-4706-8EF8-C80CBD54F01A}"/>
    <dgm:cxn modelId="{8287ED9E-4482-4D8A-9527-D4579E1D25D5}" type="presOf" srcId="{AA975FB6-BDF2-4C6E-9F2F-49610064C7A8}" destId="{08B73395-85A1-4218-A42F-61F10DF4C750}" srcOrd="0" destOrd="0" presId="urn:microsoft.com/office/officeart/2005/8/layout/hierarchy1"/>
    <dgm:cxn modelId="{75F89E60-33EF-4AA3-BF3E-E29412CFF323}" type="presOf" srcId="{9EB2DB8F-C120-4C8D-9712-56DD4C9FAAE1}" destId="{C5B4B4F9-42CA-408B-B142-68DE69346D11}" srcOrd="0" destOrd="0" presId="urn:microsoft.com/office/officeart/2005/8/layout/hierarchy1"/>
    <dgm:cxn modelId="{3D2CA6FA-4FEB-4334-B1DC-65A1CE0B1DBB}" srcId="{0202B026-D030-4F30-9990-6CF8F612D3EC}" destId="{58ACBB26-4604-4FA9-B0A1-7BC63312B5B9}" srcOrd="0" destOrd="0" parTransId="{7BE69CB7-668D-49AC-9BDC-6A1F65BB802E}" sibTransId="{CC75FA90-EC83-4EBB-880B-BDD4610B44AF}"/>
    <dgm:cxn modelId="{4F8B2053-D1DC-402A-9130-D4606D87E886}" srcId="{0BB8FCF8-4E6E-4C03-865E-BDCB7086D560}" destId="{43DE4BD1-7A9E-4013-9905-83C241EC0BE4}" srcOrd="0" destOrd="0" parTransId="{A8C71B9C-149F-4F4B-8B73-EA69C5F78613}" sibTransId="{BDCEE7CE-F652-41F8-9A55-07C64ED5EAC4}"/>
    <dgm:cxn modelId="{F3AE6AEC-E790-45E8-B185-8E1814E472CD}" type="presOf" srcId="{7B4D0989-F87B-465F-8556-AD1D5AD4DB2A}" destId="{67E84609-CAB7-4373-8243-BD9A5AA529AA}" srcOrd="0" destOrd="0" presId="urn:microsoft.com/office/officeart/2005/8/layout/hierarchy1"/>
    <dgm:cxn modelId="{79499BE5-29C6-4775-A98B-CF4B5C28AC83}" type="presOf" srcId="{A8C71B9C-149F-4F4B-8B73-EA69C5F78613}" destId="{17284B0A-FC12-4BE0-9AB7-BD3BB21E7C48}" srcOrd="0" destOrd="0" presId="urn:microsoft.com/office/officeart/2005/8/layout/hierarchy1"/>
    <dgm:cxn modelId="{46264452-B8E8-4D31-8B0A-2215795C478B}" srcId="{58ACBB26-4604-4FA9-B0A1-7BC63312B5B9}" destId="{3C9FB4EA-E5DB-432A-AA22-5A3FF336E13F}" srcOrd="2" destOrd="0" parTransId="{9EB2DB8F-C120-4C8D-9712-56DD4C9FAAE1}" sibTransId="{49D3E0F1-3805-4A73-8B77-BDC49DEF21EF}"/>
    <dgm:cxn modelId="{3C8DEAFC-F082-42AA-8C28-039006BAA593}" type="presOf" srcId="{0202B026-D030-4F30-9990-6CF8F612D3EC}" destId="{3A3BD385-6D06-423C-B9A9-E6CE41C64022}" srcOrd="0" destOrd="0" presId="urn:microsoft.com/office/officeart/2005/8/layout/hierarchy1"/>
    <dgm:cxn modelId="{0B128C80-8183-4CBE-BA7C-C098ACD4DEBD}" srcId="{7E4A079C-6B83-4BCA-8A05-36FDBE719A74}" destId="{0202B026-D030-4F30-9990-6CF8F612D3EC}" srcOrd="0" destOrd="0" parTransId="{31B10077-362F-4987-9E14-AF4757C8B015}" sibTransId="{9E1210F4-7044-4871-9E90-08373A0F0C3A}"/>
    <dgm:cxn modelId="{E0F28A9E-666C-4D2C-9458-4CAC70DE3252}" type="presOf" srcId="{05C27575-E5B9-4C2B-8123-C543BFB0EF26}" destId="{BFF9D6A7-32EC-46E0-AC09-A5C9748D0189}" srcOrd="0" destOrd="0" presId="urn:microsoft.com/office/officeart/2005/8/layout/hierarchy1"/>
    <dgm:cxn modelId="{2FFFF1DA-13DC-4A84-9A21-E671C71A8F6D}" srcId="{18CC8EF9-70DD-4E0B-A5B8-57AD90C3EF13}" destId="{0286ABAF-35C2-4B6C-8EB9-0329BB93105A}" srcOrd="0" destOrd="0" parTransId="{4F36C834-1CE2-409C-BADA-DD9A75CDD97A}" sibTransId="{996B9CC3-795E-4733-A219-B621C3823E80}"/>
    <dgm:cxn modelId="{DEC31F90-3450-42E7-91A0-9E8AAB8FA0D3}" type="presOf" srcId="{7BE69CB7-668D-49AC-9BDC-6A1F65BB802E}" destId="{EA1221F5-C6FD-4CEA-9BB0-EC06AEF5508B}" srcOrd="0" destOrd="0" presId="urn:microsoft.com/office/officeart/2005/8/layout/hierarchy1"/>
    <dgm:cxn modelId="{77E5914F-4D77-4D81-A76B-59C21E8E228B}" type="presOf" srcId="{BAA96E93-9CA4-44DA-92DC-24F823A4AB31}" destId="{9FEF5C54-0FC5-4E1A-9F15-AAB3142D2747}" srcOrd="0" destOrd="0" presId="urn:microsoft.com/office/officeart/2005/8/layout/hierarchy1"/>
    <dgm:cxn modelId="{8A9A6BEB-0001-4113-AF46-D8A1061342A4}" srcId="{7E4A079C-6B83-4BCA-8A05-36FDBE719A74}" destId="{18CC8EF9-70DD-4E0B-A5B8-57AD90C3EF13}" srcOrd="1" destOrd="0" parTransId="{BAA96E93-9CA4-44DA-92DC-24F823A4AB31}" sibTransId="{7536BE40-7F83-4389-BECD-DF84230B75A4}"/>
    <dgm:cxn modelId="{348B75F7-427C-489F-A2BC-FC3A0B679561}" type="presParOf" srcId="{BFF9D6A7-32EC-46E0-AC09-A5C9748D0189}" destId="{F9EC8632-DE8B-4933-93B6-8380FB14ED92}" srcOrd="0" destOrd="0" presId="urn:microsoft.com/office/officeart/2005/8/layout/hierarchy1"/>
    <dgm:cxn modelId="{B2A37379-94EE-49A3-976F-A8C9D1A86A3C}" type="presParOf" srcId="{F9EC8632-DE8B-4933-93B6-8380FB14ED92}" destId="{B5F057BA-E79F-482A-9E2B-A1B543079AF0}" srcOrd="0" destOrd="0" presId="urn:microsoft.com/office/officeart/2005/8/layout/hierarchy1"/>
    <dgm:cxn modelId="{5EE8E840-040C-4AD3-BBA0-78A1E542D9FD}" type="presParOf" srcId="{B5F057BA-E79F-482A-9E2B-A1B543079AF0}" destId="{AE100D78-5758-40FB-B5D0-9C4052C87C79}" srcOrd="0" destOrd="0" presId="urn:microsoft.com/office/officeart/2005/8/layout/hierarchy1"/>
    <dgm:cxn modelId="{BC785BCB-C9F3-4FDF-8E82-7D85058B6F83}" type="presParOf" srcId="{B5F057BA-E79F-482A-9E2B-A1B543079AF0}" destId="{48813C29-0AAB-4367-AFF4-C22758674DA4}" srcOrd="1" destOrd="0" presId="urn:microsoft.com/office/officeart/2005/8/layout/hierarchy1"/>
    <dgm:cxn modelId="{F8009F75-42CC-4462-9A98-9BEA591601DA}" type="presParOf" srcId="{F9EC8632-DE8B-4933-93B6-8380FB14ED92}" destId="{4128C12F-306D-41BB-9D3C-7C57197E386A}" srcOrd="1" destOrd="0" presId="urn:microsoft.com/office/officeart/2005/8/layout/hierarchy1"/>
    <dgm:cxn modelId="{EC1C9DC4-175E-43C2-BF3E-86B8C3F448FE}" type="presParOf" srcId="{4128C12F-306D-41BB-9D3C-7C57197E386A}" destId="{168CCAC4-2B0B-4D6C-8ADE-A29A87AB40B6}" srcOrd="0" destOrd="0" presId="urn:microsoft.com/office/officeart/2005/8/layout/hierarchy1"/>
    <dgm:cxn modelId="{0D4C982D-B953-4D1B-A68E-63DF379F3EAF}" type="presParOf" srcId="{4128C12F-306D-41BB-9D3C-7C57197E386A}" destId="{18961354-2364-4CF8-B815-A7121182B483}" srcOrd="1" destOrd="0" presId="urn:microsoft.com/office/officeart/2005/8/layout/hierarchy1"/>
    <dgm:cxn modelId="{63FC1330-BF85-4D8D-8599-47E22B2E1BD6}" type="presParOf" srcId="{18961354-2364-4CF8-B815-A7121182B483}" destId="{F4A2D29D-0DA8-4205-9FB0-F7FF243767D0}" srcOrd="0" destOrd="0" presId="urn:microsoft.com/office/officeart/2005/8/layout/hierarchy1"/>
    <dgm:cxn modelId="{BDC2F183-67BC-4819-886F-7ACD7DBBC285}" type="presParOf" srcId="{F4A2D29D-0DA8-4205-9FB0-F7FF243767D0}" destId="{F6CAE307-2B59-4387-A13F-0C60D9C59A10}" srcOrd="0" destOrd="0" presId="urn:microsoft.com/office/officeart/2005/8/layout/hierarchy1"/>
    <dgm:cxn modelId="{E37B47A7-5390-431C-B1CC-3CB0FDE01244}" type="presParOf" srcId="{F4A2D29D-0DA8-4205-9FB0-F7FF243767D0}" destId="{3A3BD385-6D06-423C-B9A9-E6CE41C64022}" srcOrd="1" destOrd="0" presId="urn:microsoft.com/office/officeart/2005/8/layout/hierarchy1"/>
    <dgm:cxn modelId="{39E6A662-38B3-4A18-BA6A-3C2460C01583}" type="presParOf" srcId="{18961354-2364-4CF8-B815-A7121182B483}" destId="{28340878-B89F-453F-9FCF-C7BADF408254}" srcOrd="1" destOrd="0" presId="urn:microsoft.com/office/officeart/2005/8/layout/hierarchy1"/>
    <dgm:cxn modelId="{8A378E87-8CD9-4F19-B5C7-9AA1B0EF5F34}" type="presParOf" srcId="{28340878-B89F-453F-9FCF-C7BADF408254}" destId="{EA1221F5-C6FD-4CEA-9BB0-EC06AEF5508B}" srcOrd="0" destOrd="0" presId="urn:microsoft.com/office/officeart/2005/8/layout/hierarchy1"/>
    <dgm:cxn modelId="{E32F7863-4959-41CA-97F7-A55D91959C47}" type="presParOf" srcId="{28340878-B89F-453F-9FCF-C7BADF408254}" destId="{2D5F3932-24F3-40F0-B334-08D5FD8BC619}" srcOrd="1" destOrd="0" presId="urn:microsoft.com/office/officeart/2005/8/layout/hierarchy1"/>
    <dgm:cxn modelId="{C18EA1CD-8D38-48AA-A6AF-490634C38D63}" type="presParOf" srcId="{2D5F3932-24F3-40F0-B334-08D5FD8BC619}" destId="{7912B7C1-FB5B-41F0-83DB-1A90881A728D}" srcOrd="0" destOrd="0" presId="urn:microsoft.com/office/officeart/2005/8/layout/hierarchy1"/>
    <dgm:cxn modelId="{0EF52612-4AE6-4F54-91C6-2A424D1CBC29}" type="presParOf" srcId="{7912B7C1-FB5B-41F0-83DB-1A90881A728D}" destId="{E5DC5086-BC82-4224-8463-BE7076B4E824}" srcOrd="0" destOrd="0" presId="urn:microsoft.com/office/officeart/2005/8/layout/hierarchy1"/>
    <dgm:cxn modelId="{D42A9073-C7CE-4352-89F9-98ADD41DF9A0}" type="presParOf" srcId="{7912B7C1-FB5B-41F0-83DB-1A90881A728D}" destId="{E626FC39-F6BC-4D73-8AA6-104D159F747E}" srcOrd="1" destOrd="0" presId="urn:microsoft.com/office/officeart/2005/8/layout/hierarchy1"/>
    <dgm:cxn modelId="{A651A870-D383-476C-B10D-80DAE004AAF0}" type="presParOf" srcId="{2D5F3932-24F3-40F0-B334-08D5FD8BC619}" destId="{7C00013A-2255-4060-BB5D-7CB2DFF3576E}" srcOrd="1" destOrd="0" presId="urn:microsoft.com/office/officeart/2005/8/layout/hierarchy1"/>
    <dgm:cxn modelId="{E3712973-4EA2-4BF8-985A-7E5B14872B02}" type="presParOf" srcId="{7C00013A-2255-4060-BB5D-7CB2DFF3576E}" destId="{7FD4028C-6BAC-4741-B5F0-5EC2EDFB2D17}" srcOrd="0" destOrd="0" presId="urn:microsoft.com/office/officeart/2005/8/layout/hierarchy1"/>
    <dgm:cxn modelId="{A5311FE0-930C-4133-A075-3266152C2C5F}" type="presParOf" srcId="{7C00013A-2255-4060-BB5D-7CB2DFF3576E}" destId="{713BE15D-C920-4AA1-9C33-76ABEAF34C90}" srcOrd="1" destOrd="0" presId="urn:microsoft.com/office/officeart/2005/8/layout/hierarchy1"/>
    <dgm:cxn modelId="{92E36FFD-105F-48BF-88BA-40DFB7C54318}" type="presParOf" srcId="{713BE15D-C920-4AA1-9C33-76ABEAF34C90}" destId="{C782E73A-E688-45A1-BA11-535C3375A1C1}" srcOrd="0" destOrd="0" presId="urn:microsoft.com/office/officeart/2005/8/layout/hierarchy1"/>
    <dgm:cxn modelId="{66386792-CDEC-49F9-90A4-C9DC3C30894A}" type="presParOf" srcId="{C782E73A-E688-45A1-BA11-535C3375A1C1}" destId="{FBFE4FBB-332C-464C-8BC4-5E0CEEA9052C}" srcOrd="0" destOrd="0" presId="urn:microsoft.com/office/officeart/2005/8/layout/hierarchy1"/>
    <dgm:cxn modelId="{74F8411E-18B7-47A9-A7D6-699C6977D7D6}" type="presParOf" srcId="{C782E73A-E688-45A1-BA11-535C3375A1C1}" destId="{E5FCF8EE-6CBE-4BE0-9533-F9B987D3A9AE}" srcOrd="1" destOrd="0" presId="urn:microsoft.com/office/officeart/2005/8/layout/hierarchy1"/>
    <dgm:cxn modelId="{9308EF7B-3B07-49A6-9FFD-D8A376CA0866}" type="presParOf" srcId="{713BE15D-C920-4AA1-9C33-76ABEAF34C90}" destId="{3D9B7222-BCBA-4134-9393-48BEB66C37B2}" srcOrd="1" destOrd="0" presId="urn:microsoft.com/office/officeart/2005/8/layout/hierarchy1"/>
    <dgm:cxn modelId="{DF420E17-6601-4544-AA20-F71DB41E22A3}" type="presParOf" srcId="{7C00013A-2255-4060-BB5D-7CB2DFF3576E}" destId="{6289A417-6D6F-4348-B850-ACB7773AB23D}" srcOrd="2" destOrd="0" presId="urn:microsoft.com/office/officeart/2005/8/layout/hierarchy1"/>
    <dgm:cxn modelId="{21C835D5-F30B-42ED-BDFB-F60A2BD167A0}" type="presParOf" srcId="{7C00013A-2255-4060-BB5D-7CB2DFF3576E}" destId="{CFAAC0C4-1F15-4F63-9970-C5BF15319FE3}" srcOrd="3" destOrd="0" presId="urn:microsoft.com/office/officeart/2005/8/layout/hierarchy1"/>
    <dgm:cxn modelId="{0D041A3A-C6B0-4909-A236-84814322A2A8}" type="presParOf" srcId="{CFAAC0C4-1F15-4F63-9970-C5BF15319FE3}" destId="{4303D2D2-ABA7-4C4D-AA24-8DB7C83BE7DD}" srcOrd="0" destOrd="0" presId="urn:microsoft.com/office/officeart/2005/8/layout/hierarchy1"/>
    <dgm:cxn modelId="{70C212F2-8077-4622-97EC-C9FBF05B0139}" type="presParOf" srcId="{4303D2D2-ABA7-4C4D-AA24-8DB7C83BE7DD}" destId="{1E255C00-7005-4019-B6F3-21C3C60C9423}" srcOrd="0" destOrd="0" presId="urn:microsoft.com/office/officeart/2005/8/layout/hierarchy1"/>
    <dgm:cxn modelId="{90AD3125-CFF5-4A48-A0F6-87F0FDAA8227}" type="presParOf" srcId="{4303D2D2-ABA7-4C4D-AA24-8DB7C83BE7DD}" destId="{19DF5387-2BCD-41B1-A957-158E7182445E}" srcOrd="1" destOrd="0" presId="urn:microsoft.com/office/officeart/2005/8/layout/hierarchy1"/>
    <dgm:cxn modelId="{1335EC1D-4982-4538-807B-EC8B4BEC6C9B}" type="presParOf" srcId="{CFAAC0C4-1F15-4F63-9970-C5BF15319FE3}" destId="{ECA33874-B568-4883-9231-EBC561ABA531}" srcOrd="1" destOrd="0" presId="urn:microsoft.com/office/officeart/2005/8/layout/hierarchy1"/>
    <dgm:cxn modelId="{7BB3510F-D1BF-4E1F-BFC3-B4E37F75E7E2}" type="presParOf" srcId="{7C00013A-2255-4060-BB5D-7CB2DFF3576E}" destId="{C5B4B4F9-42CA-408B-B142-68DE69346D11}" srcOrd="4" destOrd="0" presId="urn:microsoft.com/office/officeart/2005/8/layout/hierarchy1"/>
    <dgm:cxn modelId="{1A8C909A-3599-4CA7-8477-8AFE1B988DF4}" type="presParOf" srcId="{7C00013A-2255-4060-BB5D-7CB2DFF3576E}" destId="{AEDEEA1C-A108-4E13-BDC9-729B724D29F9}" srcOrd="5" destOrd="0" presId="urn:microsoft.com/office/officeart/2005/8/layout/hierarchy1"/>
    <dgm:cxn modelId="{79D6248F-FA4C-4BA9-8B6B-7BDEE46F1F2A}" type="presParOf" srcId="{AEDEEA1C-A108-4E13-BDC9-729B724D29F9}" destId="{ED3BFEC8-82BC-4470-80E6-981BA911C8A2}" srcOrd="0" destOrd="0" presId="urn:microsoft.com/office/officeart/2005/8/layout/hierarchy1"/>
    <dgm:cxn modelId="{409BA5AF-18E2-4373-A2BE-3C71D778ABA3}" type="presParOf" srcId="{ED3BFEC8-82BC-4470-80E6-981BA911C8A2}" destId="{9AF951B5-C097-44CF-819C-A7ABC465F35A}" srcOrd="0" destOrd="0" presId="urn:microsoft.com/office/officeart/2005/8/layout/hierarchy1"/>
    <dgm:cxn modelId="{0924A0A2-5150-4C80-99FE-6656BC57305E}" type="presParOf" srcId="{ED3BFEC8-82BC-4470-80E6-981BA911C8A2}" destId="{1ABD71D0-8CF7-4D1D-A7B4-2E9F47C15B67}" srcOrd="1" destOrd="0" presId="urn:microsoft.com/office/officeart/2005/8/layout/hierarchy1"/>
    <dgm:cxn modelId="{6EBEF735-D2A7-479F-BEB7-F1B7A5EFF715}" type="presParOf" srcId="{AEDEEA1C-A108-4E13-BDC9-729B724D29F9}" destId="{1195CD02-B6DE-4B91-A12B-D01D52D5FA8A}" srcOrd="1" destOrd="0" presId="urn:microsoft.com/office/officeart/2005/8/layout/hierarchy1"/>
    <dgm:cxn modelId="{72126838-5D7E-4939-827E-085330451F09}" type="presParOf" srcId="{28340878-B89F-453F-9FCF-C7BADF408254}" destId="{D5112F9C-4CC8-45BD-BF8F-5A5A5E7556F7}" srcOrd="2" destOrd="0" presId="urn:microsoft.com/office/officeart/2005/8/layout/hierarchy1"/>
    <dgm:cxn modelId="{DD4C3D28-3D98-44FE-A43A-F8CB3F628359}" type="presParOf" srcId="{28340878-B89F-453F-9FCF-C7BADF408254}" destId="{73C3166E-2057-4DD8-A1D6-315DF79DDAEB}" srcOrd="3" destOrd="0" presId="urn:microsoft.com/office/officeart/2005/8/layout/hierarchy1"/>
    <dgm:cxn modelId="{9A53D268-2783-4E6B-B4BB-16B9A9E8BAAD}" type="presParOf" srcId="{73C3166E-2057-4DD8-A1D6-315DF79DDAEB}" destId="{EA7E2528-FB51-4B5F-84D8-B099604E3AD4}" srcOrd="0" destOrd="0" presId="urn:microsoft.com/office/officeart/2005/8/layout/hierarchy1"/>
    <dgm:cxn modelId="{7AF804D0-E4C5-496C-B8E2-22773621A3AA}" type="presParOf" srcId="{EA7E2528-FB51-4B5F-84D8-B099604E3AD4}" destId="{117445AD-6BED-4141-B391-A886042F1705}" srcOrd="0" destOrd="0" presId="urn:microsoft.com/office/officeart/2005/8/layout/hierarchy1"/>
    <dgm:cxn modelId="{AC800695-4F9D-4B49-AD6E-A223658CC561}" type="presParOf" srcId="{EA7E2528-FB51-4B5F-84D8-B099604E3AD4}" destId="{290D8BB8-8DC4-468B-B0EC-1686E7C51F69}" srcOrd="1" destOrd="0" presId="urn:microsoft.com/office/officeart/2005/8/layout/hierarchy1"/>
    <dgm:cxn modelId="{2BF51B66-D557-45A2-9155-17928AB53FDE}" type="presParOf" srcId="{73C3166E-2057-4DD8-A1D6-315DF79DDAEB}" destId="{0650DA30-F57E-4FC2-8388-E01B27EA4272}" srcOrd="1" destOrd="0" presId="urn:microsoft.com/office/officeart/2005/8/layout/hierarchy1"/>
    <dgm:cxn modelId="{AD17971D-C759-4184-93E0-D13D3DE42117}" type="presParOf" srcId="{0650DA30-F57E-4FC2-8388-E01B27EA4272}" destId="{08B73395-85A1-4218-A42F-61F10DF4C750}" srcOrd="0" destOrd="0" presId="urn:microsoft.com/office/officeart/2005/8/layout/hierarchy1"/>
    <dgm:cxn modelId="{26B806A1-F53F-460F-A12D-83EAA54E6366}" type="presParOf" srcId="{0650DA30-F57E-4FC2-8388-E01B27EA4272}" destId="{637EBEE8-798A-4872-AE16-06AD386F7F94}" srcOrd="1" destOrd="0" presId="urn:microsoft.com/office/officeart/2005/8/layout/hierarchy1"/>
    <dgm:cxn modelId="{81F25099-A344-4B52-8FD4-C0736CBEEA2C}" type="presParOf" srcId="{637EBEE8-798A-4872-AE16-06AD386F7F94}" destId="{E3F7C403-36FC-4AB2-838C-8CF63179F268}" srcOrd="0" destOrd="0" presId="urn:microsoft.com/office/officeart/2005/8/layout/hierarchy1"/>
    <dgm:cxn modelId="{E42F3B97-E4E3-4376-A3C5-8A7D999F523F}" type="presParOf" srcId="{E3F7C403-36FC-4AB2-838C-8CF63179F268}" destId="{DA6B2AC3-E16D-4C2A-AF3B-AA1DCBE091A2}" srcOrd="0" destOrd="0" presId="urn:microsoft.com/office/officeart/2005/8/layout/hierarchy1"/>
    <dgm:cxn modelId="{12C39C1D-7071-4240-B34F-F65118C54C19}" type="presParOf" srcId="{E3F7C403-36FC-4AB2-838C-8CF63179F268}" destId="{66E2A0EB-E812-4043-A211-1B87E2BBD27E}" srcOrd="1" destOrd="0" presId="urn:microsoft.com/office/officeart/2005/8/layout/hierarchy1"/>
    <dgm:cxn modelId="{96E1C5F1-9333-47CE-B98E-6001D9C4AD1F}" type="presParOf" srcId="{637EBEE8-798A-4872-AE16-06AD386F7F94}" destId="{C3492014-E58D-420A-922F-B27A208100F9}" srcOrd="1" destOrd="0" presId="urn:microsoft.com/office/officeart/2005/8/layout/hierarchy1"/>
    <dgm:cxn modelId="{1034D869-9654-4D57-A79D-1CBC6263B6FB}" type="presParOf" srcId="{C3492014-E58D-420A-922F-B27A208100F9}" destId="{17284B0A-FC12-4BE0-9AB7-BD3BB21E7C48}" srcOrd="0" destOrd="0" presId="urn:microsoft.com/office/officeart/2005/8/layout/hierarchy1"/>
    <dgm:cxn modelId="{6438EA95-0E7A-4E3D-AF56-5BD4FD9C62C2}" type="presParOf" srcId="{C3492014-E58D-420A-922F-B27A208100F9}" destId="{0C41557C-5FC1-4007-833F-A9D2396B010E}" srcOrd="1" destOrd="0" presId="urn:microsoft.com/office/officeart/2005/8/layout/hierarchy1"/>
    <dgm:cxn modelId="{AD605EEE-AAD6-472F-A6B1-9017827D0BEC}" type="presParOf" srcId="{0C41557C-5FC1-4007-833F-A9D2396B010E}" destId="{2427E177-2770-4892-AF9F-FCC1C974C9AF}" srcOrd="0" destOrd="0" presId="urn:microsoft.com/office/officeart/2005/8/layout/hierarchy1"/>
    <dgm:cxn modelId="{84AF3552-410C-438B-9CF0-78CB55A7A107}" type="presParOf" srcId="{2427E177-2770-4892-AF9F-FCC1C974C9AF}" destId="{ED3AA18E-23B5-4B8E-85DE-38C9E9E7F6C3}" srcOrd="0" destOrd="0" presId="urn:microsoft.com/office/officeart/2005/8/layout/hierarchy1"/>
    <dgm:cxn modelId="{5044CF30-C86E-4315-97E2-EDC99220A924}" type="presParOf" srcId="{2427E177-2770-4892-AF9F-FCC1C974C9AF}" destId="{CF20A726-84ED-45B7-903B-EB11C53EDD1C}" srcOrd="1" destOrd="0" presId="urn:microsoft.com/office/officeart/2005/8/layout/hierarchy1"/>
    <dgm:cxn modelId="{500CA38A-7F2F-4896-AA28-F6B548A74466}" type="presParOf" srcId="{0C41557C-5FC1-4007-833F-A9D2396B010E}" destId="{36221AE7-BEC2-4EB3-A56D-94C7F1A36957}" srcOrd="1" destOrd="0" presId="urn:microsoft.com/office/officeart/2005/8/layout/hierarchy1"/>
    <dgm:cxn modelId="{1C432E97-1A3C-46BF-BF48-D53BCA33F5A7}" type="presParOf" srcId="{4128C12F-306D-41BB-9D3C-7C57197E386A}" destId="{9FEF5C54-0FC5-4E1A-9F15-AAB3142D2747}" srcOrd="2" destOrd="0" presId="urn:microsoft.com/office/officeart/2005/8/layout/hierarchy1"/>
    <dgm:cxn modelId="{55A7D598-FB49-43B1-B13C-21F958231040}" type="presParOf" srcId="{4128C12F-306D-41BB-9D3C-7C57197E386A}" destId="{56DE3287-7515-487A-BD3F-1F2D0E126821}" srcOrd="3" destOrd="0" presId="urn:microsoft.com/office/officeart/2005/8/layout/hierarchy1"/>
    <dgm:cxn modelId="{CA9469DD-C7C8-4505-9A65-EDB7371D2300}" type="presParOf" srcId="{56DE3287-7515-487A-BD3F-1F2D0E126821}" destId="{6AFA0651-A89D-4B8E-A066-98CA97DB4294}" srcOrd="0" destOrd="0" presId="urn:microsoft.com/office/officeart/2005/8/layout/hierarchy1"/>
    <dgm:cxn modelId="{FA1CFE7F-21FF-4595-A471-A390DA717B21}" type="presParOf" srcId="{6AFA0651-A89D-4B8E-A066-98CA97DB4294}" destId="{B54BA1C6-427C-426F-8DC9-D9CC675E36AC}" srcOrd="0" destOrd="0" presId="urn:microsoft.com/office/officeart/2005/8/layout/hierarchy1"/>
    <dgm:cxn modelId="{0FC5995B-E2D7-4667-9322-4CCBC4CCCA0A}" type="presParOf" srcId="{6AFA0651-A89D-4B8E-A066-98CA97DB4294}" destId="{2CC9F09A-9EF6-48CD-B79D-C76AD342614A}" srcOrd="1" destOrd="0" presId="urn:microsoft.com/office/officeart/2005/8/layout/hierarchy1"/>
    <dgm:cxn modelId="{7191954C-7442-41F4-93A6-F4E6282DA249}" type="presParOf" srcId="{56DE3287-7515-487A-BD3F-1F2D0E126821}" destId="{F2273C3D-E274-46C6-B0E2-3F6D8AC43A5B}" srcOrd="1" destOrd="0" presId="urn:microsoft.com/office/officeart/2005/8/layout/hierarchy1"/>
    <dgm:cxn modelId="{C46C116C-EBEB-4E93-8AE5-D51A5719F2B2}" type="presParOf" srcId="{F2273C3D-E274-46C6-B0E2-3F6D8AC43A5B}" destId="{BA3C29BA-8C70-4205-BC27-E6407F519582}" srcOrd="0" destOrd="0" presId="urn:microsoft.com/office/officeart/2005/8/layout/hierarchy1"/>
    <dgm:cxn modelId="{0DB83391-FC3D-430B-9E05-B0ADEDDCD583}" type="presParOf" srcId="{F2273C3D-E274-46C6-B0E2-3F6D8AC43A5B}" destId="{633913EF-BC78-49EB-9E11-209A2D07E06F}" srcOrd="1" destOrd="0" presId="urn:microsoft.com/office/officeart/2005/8/layout/hierarchy1"/>
    <dgm:cxn modelId="{173FB479-B057-4F0B-9A59-837072FA1279}" type="presParOf" srcId="{633913EF-BC78-49EB-9E11-209A2D07E06F}" destId="{B74CF004-2ECE-4018-9536-701A3C0BB632}" srcOrd="0" destOrd="0" presId="urn:microsoft.com/office/officeart/2005/8/layout/hierarchy1"/>
    <dgm:cxn modelId="{CAEDBEA0-2A15-4722-8C66-FB63134AC08D}" type="presParOf" srcId="{B74CF004-2ECE-4018-9536-701A3C0BB632}" destId="{BA32AB9A-1783-4484-949A-781E4BD40018}" srcOrd="0" destOrd="0" presId="urn:microsoft.com/office/officeart/2005/8/layout/hierarchy1"/>
    <dgm:cxn modelId="{507453B6-EFFD-4190-8689-E2128ECCAABD}" type="presParOf" srcId="{B74CF004-2ECE-4018-9536-701A3C0BB632}" destId="{E5EF6BFA-1B8C-4C66-8871-6AF411B82EBA}" srcOrd="1" destOrd="0" presId="urn:microsoft.com/office/officeart/2005/8/layout/hierarchy1"/>
    <dgm:cxn modelId="{A8E72FCB-D8A8-4FD7-AB8D-B5FAF2CA7805}" type="presParOf" srcId="{633913EF-BC78-49EB-9E11-209A2D07E06F}" destId="{C1EF5598-33EE-4160-BF86-00D0C51DF57E}" srcOrd="1" destOrd="0" presId="urn:microsoft.com/office/officeart/2005/8/layout/hierarchy1"/>
    <dgm:cxn modelId="{1406F1C4-F148-40CD-AF31-95BDE32AA707}" type="presParOf" srcId="{F2273C3D-E274-46C6-B0E2-3F6D8AC43A5B}" destId="{0E020D78-DF78-49CE-8B19-1ADC37A903E7}" srcOrd="2" destOrd="0" presId="urn:microsoft.com/office/officeart/2005/8/layout/hierarchy1"/>
    <dgm:cxn modelId="{DE64AE95-76B6-497D-9C98-103EEEAFC251}" type="presParOf" srcId="{F2273C3D-E274-46C6-B0E2-3F6D8AC43A5B}" destId="{E2214A38-D205-4523-AD7A-9951E1FF5451}" srcOrd="3" destOrd="0" presId="urn:microsoft.com/office/officeart/2005/8/layout/hierarchy1"/>
    <dgm:cxn modelId="{0B129009-686F-4CC0-8549-CDBF6506C371}" type="presParOf" srcId="{E2214A38-D205-4523-AD7A-9951E1FF5451}" destId="{42FA76A1-0B45-4E2B-9BDD-5ED0285F393A}" srcOrd="0" destOrd="0" presId="urn:microsoft.com/office/officeart/2005/8/layout/hierarchy1"/>
    <dgm:cxn modelId="{101E4785-A1BF-4CC4-B7A9-24588E0B2D1E}" type="presParOf" srcId="{42FA76A1-0B45-4E2B-9BDD-5ED0285F393A}" destId="{A38CC419-9A53-4621-8617-063390A998CA}" srcOrd="0" destOrd="0" presId="urn:microsoft.com/office/officeart/2005/8/layout/hierarchy1"/>
    <dgm:cxn modelId="{67727EEB-ABC9-4EAD-AE11-4F5A6DC6BBD4}" type="presParOf" srcId="{42FA76A1-0B45-4E2B-9BDD-5ED0285F393A}" destId="{67E84609-CAB7-4373-8243-BD9A5AA529AA}" srcOrd="1" destOrd="0" presId="urn:microsoft.com/office/officeart/2005/8/layout/hierarchy1"/>
    <dgm:cxn modelId="{5DDF2C9D-B299-40B3-A4AE-823949F3EEC5}" type="presParOf" srcId="{E2214A38-D205-4523-AD7A-9951E1FF5451}" destId="{9431E8DF-92C1-4104-9C93-E61BB6B1AD1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20D78-DF78-49CE-8B19-1ADC37A903E7}">
      <dsp:nvSpPr>
        <dsp:cNvPr id="0" name=""/>
        <dsp:cNvSpPr/>
      </dsp:nvSpPr>
      <dsp:spPr>
        <a:xfrm>
          <a:off x="6546811" y="1589936"/>
          <a:ext cx="622142" cy="296083"/>
        </a:xfrm>
        <a:custGeom>
          <a:avLst/>
          <a:gdLst/>
          <a:ahLst/>
          <a:cxnLst/>
          <a:rect l="0" t="0" r="0" b="0"/>
          <a:pathLst>
            <a:path>
              <a:moveTo>
                <a:pt x="0" y="0"/>
              </a:moveTo>
              <a:lnTo>
                <a:pt x="0" y="201772"/>
              </a:lnTo>
              <a:lnTo>
                <a:pt x="622142" y="201772"/>
              </a:lnTo>
              <a:lnTo>
                <a:pt x="622142"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3C29BA-8C70-4205-BC27-E6407F519582}">
      <dsp:nvSpPr>
        <dsp:cNvPr id="0" name=""/>
        <dsp:cNvSpPr/>
      </dsp:nvSpPr>
      <dsp:spPr>
        <a:xfrm>
          <a:off x="5924669" y="1589936"/>
          <a:ext cx="622142" cy="296083"/>
        </a:xfrm>
        <a:custGeom>
          <a:avLst/>
          <a:gdLst/>
          <a:ahLst/>
          <a:cxnLst/>
          <a:rect l="0" t="0" r="0" b="0"/>
          <a:pathLst>
            <a:path>
              <a:moveTo>
                <a:pt x="622142" y="0"/>
              </a:moveTo>
              <a:lnTo>
                <a:pt x="622142" y="201772"/>
              </a:lnTo>
              <a:lnTo>
                <a:pt x="0" y="201772"/>
              </a:lnTo>
              <a:lnTo>
                <a:pt x="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F5C54-0FC5-4E1A-9F15-AAB3142D2747}">
      <dsp:nvSpPr>
        <dsp:cNvPr id="0" name=""/>
        <dsp:cNvSpPr/>
      </dsp:nvSpPr>
      <dsp:spPr>
        <a:xfrm>
          <a:off x="4991455" y="647390"/>
          <a:ext cx="1555356" cy="296083"/>
        </a:xfrm>
        <a:custGeom>
          <a:avLst/>
          <a:gdLst/>
          <a:ahLst/>
          <a:cxnLst/>
          <a:rect l="0" t="0" r="0" b="0"/>
          <a:pathLst>
            <a:path>
              <a:moveTo>
                <a:pt x="0" y="0"/>
              </a:moveTo>
              <a:lnTo>
                <a:pt x="0" y="201772"/>
              </a:lnTo>
              <a:lnTo>
                <a:pt x="1555356" y="201772"/>
              </a:lnTo>
              <a:lnTo>
                <a:pt x="1555356" y="2960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284B0A-FC12-4BE0-9AB7-BD3BB21E7C48}">
      <dsp:nvSpPr>
        <dsp:cNvPr id="0" name=""/>
        <dsp:cNvSpPr/>
      </dsp:nvSpPr>
      <dsp:spPr>
        <a:xfrm>
          <a:off x="4634664" y="3475028"/>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B73395-85A1-4218-A42F-61F10DF4C750}">
      <dsp:nvSpPr>
        <dsp:cNvPr id="0" name=""/>
        <dsp:cNvSpPr/>
      </dsp:nvSpPr>
      <dsp:spPr>
        <a:xfrm>
          <a:off x="4634664" y="2532482"/>
          <a:ext cx="91440" cy="296083"/>
        </a:xfrm>
        <a:custGeom>
          <a:avLst/>
          <a:gdLst/>
          <a:ahLst/>
          <a:cxnLst/>
          <a:rect l="0" t="0" r="0" b="0"/>
          <a:pathLst>
            <a:path>
              <a:moveTo>
                <a:pt x="45720" y="0"/>
              </a:moveTo>
              <a:lnTo>
                <a:pt x="45720"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112F9C-4CC8-45BD-BF8F-5A5A5E7556F7}">
      <dsp:nvSpPr>
        <dsp:cNvPr id="0" name=""/>
        <dsp:cNvSpPr/>
      </dsp:nvSpPr>
      <dsp:spPr>
        <a:xfrm>
          <a:off x="3436099" y="1589936"/>
          <a:ext cx="1244284" cy="296083"/>
        </a:xfrm>
        <a:custGeom>
          <a:avLst/>
          <a:gdLst/>
          <a:ahLst/>
          <a:cxnLst/>
          <a:rect l="0" t="0" r="0" b="0"/>
          <a:pathLst>
            <a:path>
              <a:moveTo>
                <a:pt x="0" y="0"/>
              </a:moveTo>
              <a:lnTo>
                <a:pt x="0" y="201772"/>
              </a:lnTo>
              <a:lnTo>
                <a:pt x="1244284" y="201772"/>
              </a:lnTo>
              <a:lnTo>
                <a:pt x="1244284" y="2960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4B4F9-42CA-408B-B142-68DE69346D11}">
      <dsp:nvSpPr>
        <dsp:cNvPr id="0" name=""/>
        <dsp:cNvSpPr/>
      </dsp:nvSpPr>
      <dsp:spPr>
        <a:xfrm>
          <a:off x="2208133" y="2572375"/>
          <a:ext cx="1227965" cy="256190"/>
        </a:xfrm>
        <a:custGeom>
          <a:avLst/>
          <a:gdLst/>
          <a:ahLst/>
          <a:cxnLst/>
          <a:rect l="0" t="0" r="0" b="0"/>
          <a:pathLst>
            <a:path>
              <a:moveTo>
                <a:pt x="0" y="0"/>
              </a:moveTo>
              <a:lnTo>
                <a:pt x="0" y="161878"/>
              </a:lnTo>
              <a:lnTo>
                <a:pt x="1227965" y="161878"/>
              </a:lnTo>
              <a:lnTo>
                <a:pt x="1227965" y="2561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89A417-6D6F-4348-B850-ACB7773AB23D}">
      <dsp:nvSpPr>
        <dsp:cNvPr id="0" name=""/>
        <dsp:cNvSpPr/>
      </dsp:nvSpPr>
      <dsp:spPr>
        <a:xfrm>
          <a:off x="2146094" y="2572375"/>
          <a:ext cx="91440" cy="256190"/>
        </a:xfrm>
        <a:custGeom>
          <a:avLst/>
          <a:gdLst/>
          <a:ahLst/>
          <a:cxnLst/>
          <a:rect l="0" t="0" r="0" b="0"/>
          <a:pathLst>
            <a:path>
              <a:moveTo>
                <a:pt x="62039" y="0"/>
              </a:moveTo>
              <a:lnTo>
                <a:pt x="62039" y="161878"/>
              </a:lnTo>
              <a:lnTo>
                <a:pt x="45720" y="161878"/>
              </a:lnTo>
              <a:lnTo>
                <a:pt x="45720" y="2561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D4028C-6BAC-4741-B5F0-5EC2EDFB2D17}">
      <dsp:nvSpPr>
        <dsp:cNvPr id="0" name=""/>
        <dsp:cNvSpPr/>
      </dsp:nvSpPr>
      <dsp:spPr>
        <a:xfrm>
          <a:off x="947529" y="2572375"/>
          <a:ext cx="1260604" cy="256190"/>
        </a:xfrm>
        <a:custGeom>
          <a:avLst/>
          <a:gdLst/>
          <a:ahLst/>
          <a:cxnLst/>
          <a:rect l="0" t="0" r="0" b="0"/>
          <a:pathLst>
            <a:path>
              <a:moveTo>
                <a:pt x="1260604" y="0"/>
              </a:moveTo>
              <a:lnTo>
                <a:pt x="1260604" y="161878"/>
              </a:lnTo>
              <a:lnTo>
                <a:pt x="0" y="161878"/>
              </a:lnTo>
              <a:lnTo>
                <a:pt x="0" y="2561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221F5-C6FD-4CEA-9BB0-EC06AEF5508B}">
      <dsp:nvSpPr>
        <dsp:cNvPr id="0" name=""/>
        <dsp:cNvSpPr/>
      </dsp:nvSpPr>
      <dsp:spPr>
        <a:xfrm>
          <a:off x="2208133" y="1589936"/>
          <a:ext cx="1227965" cy="335976"/>
        </a:xfrm>
        <a:custGeom>
          <a:avLst/>
          <a:gdLst/>
          <a:ahLst/>
          <a:cxnLst/>
          <a:rect l="0" t="0" r="0" b="0"/>
          <a:pathLst>
            <a:path>
              <a:moveTo>
                <a:pt x="1227965" y="0"/>
              </a:moveTo>
              <a:lnTo>
                <a:pt x="1227965" y="241665"/>
              </a:lnTo>
              <a:lnTo>
                <a:pt x="0" y="241665"/>
              </a:lnTo>
              <a:lnTo>
                <a:pt x="0" y="3359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8CCAC4-2B0B-4D6C-8ADE-A29A87AB40B6}">
      <dsp:nvSpPr>
        <dsp:cNvPr id="0" name=""/>
        <dsp:cNvSpPr/>
      </dsp:nvSpPr>
      <dsp:spPr>
        <a:xfrm>
          <a:off x="3436099" y="647390"/>
          <a:ext cx="1555356" cy="296083"/>
        </a:xfrm>
        <a:custGeom>
          <a:avLst/>
          <a:gdLst/>
          <a:ahLst/>
          <a:cxnLst/>
          <a:rect l="0" t="0" r="0" b="0"/>
          <a:pathLst>
            <a:path>
              <a:moveTo>
                <a:pt x="1555356" y="0"/>
              </a:moveTo>
              <a:lnTo>
                <a:pt x="1555356" y="201772"/>
              </a:lnTo>
              <a:lnTo>
                <a:pt x="0" y="201772"/>
              </a:lnTo>
              <a:lnTo>
                <a:pt x="0" y="2960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100D78-5758-40FB-B5D0-9C4052C87C79}">
      <dsp:nvSpPr>
        <dsp:cNvPr id="0" name=""/>
        <dsp:cNvSpPr/>
      </dsp:nvSpPr>
      <dsp:spPr>
        <a:xfrm>
          <a:off x="4482429" y="927"/>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13C29-0AAB-4367-AFF4-C22758674DA4}">
      <dsp:nvSpPr>
        <dsp:cNvPr id="0" name=""/>
        <dsp:cNvSpPr/>
      </dsp:nvSpPr>
      <dsp:spPr>
        <a:xfrm>
          <a:off x="4595546" y="108388"/>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Holdco</a:t>
          </a:r>
        </a:p>
        <a:p>
          <a:pPr lvl="0" algn="ctr" defTabSz="444500">
            <a:lnSpc>
              <a:spcPct val="90000"/>
            </a:lnSpc>
            <a:spcBef>
              <a:spcPct val="0"/>
            </a:spcBef>
            <a:spcAft>
              <a:spcPct val="35000"/>
            </a:spcAft>
          </a:pPr>
          <a:r>
            <a:rPr lang="en-CA" sz="1000" kern="1200" dirty="0" smtClean="0"/>
            <a:t>Chile</a:t>
          </a:r>
        </a:p>
        <a:p>
          <a:pPr lvl="0" algn="ctr" defTabSz="444500">
            <a:lnSpc>
              <a:spcPct val="90000"/>
            </a:lnSpc>
            <a:spcBef>
              <a:spcPct val="0"/>
            </a:spcBef>
            <a:spcAft>
              <a:spcPct val="35000"/>
            </a:spcAft>
          </a:pPr>
          <a:endParaRPr lang="en-CA" sz="1000" kern="1200" dirty="0"/>
        </a:p>
      </dsp:txBody>
      <dsp:txXfrm>
        <a:off x="4614480" y="127322"/>
        <a:ext cx="980183" cy="608594"/>
      </dsp:txXfrm>
    </dsp:sp>
    <dsp:sp modelId="{F6CAE307-2B59-4387-A13F-0C60D9C59A10}">
      <dsp:nvSpPr>
        <dsp:cNvPr id="0" name=""/>
        <dsp:cNvSpPr/>
      </dsp:nvSpPr>
      <dsp:spPr>
        <a:xfrm>
          <a:off x="2927073" y="943473"/>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3BD385-6D06-423C-B9A9-E6CE41C64022}">
      <dsp:nvSpPr>
        <dsp:cNvPr id="0" name=""/>
        <dsp:cNvSpPr/>
      </dsp:nvSpPr>
      <dsp:spPr>
        <a:xfrm>
          <a:off x="3040190" y="1050934"/>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Life Co 1</a:t>
          </a:r>
        </a:p>
        <a:p>
          <a:pPr lvl="0" algn="ctr" defTabSz="444500">
            <a:lnSpc>
              <a:spcPct val="90000"/>
            </a:lnSpc>
            <a:spcBef>
              <a:spcPct val="0"/>
            </a:spcBef>
            <a:spcAft>
              <a:spcPct val="35000"/>
            </a:spcAft>
          </a:pPr>
          <a:r>
            <a:rPr lang="en-CA" sz="1000" kern="1200" dirty="0" smtClean="0"/>
            <a:t>Chile</a:t>
          </a:r>
          <a:endParaRPr lang="en-CA" sz="1000" kern="1200" dirty="0"/>
        </a:p>
      </dsp:txBody>
      <dsp:txXfrm>
        <a:off x="3059124" y="1069868"/>
        <a:ext cx="980183" cy="608594"/>
      </dsp:txXfrm>
    </dsp:sp>
    <dsp:sp modelId="{E5DC5086-BC82-4224-8463-BE7076B4E824}">
      <dsp:nvSpPr>
        <dsp:cNvPr id="0" name=""/>
        <dsp:cNvSpPr/>
      </dsp:nvSpPr>
      <dsp:spPr>
        <a:xfrm>
          <a:off x="1699107" y="1925912"/>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6FC39-F6BC-4D73-8AA6-104D159F747E}">
      <dsp:nvSpPr>
        <dsp:cNvPr id="0" name=""/>
        <dsp:cNvSpPr/>
      </dsp:nvSpPr>
      <dsp:spPr>
        <a:xfrm>
          <a:off x="1812224" y="2033373"/>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Chilean Life Co</a:t>
          </a:r>
          <a:endParaRPr lang="en-CA" sz="1000" kern="1200" dirty="0"/>
        </a:p>
      </dsp:txBody>
      <dsp:txXfrm>
        <a:off x="1831158" y="2052307"/>
        <a:ext cx="980183" cy="608594"/>
      </dsp:txXfrm>
    </dsp:sp>
    <dsp:sp modelId="{FBFE4FBB-332C-464C-8BC4-5E0CEEA9052C}">
      <dsp:nvSpPr>
        <dsp:cNvPr id="0" name=""/>
        <dsp:cNvSpPr/>
      </dsp:nvSpPr>
      <dsp:spPr>
        <a:xfrm>
          <a:off x="438503"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FCF8EE-6CBE-4BE0-9533-F9B987D3A9AE}">
      <dsp:nvSpPr>
        <dsp:cNvPr id="0" name=""/>
        <dsp:cNvSpPr/>
      </dsp:nvSpPr>
      <dsp:spPr>
        <a:xfrm>
          <a:off x="551620"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Chilean P&amp;C Co</a:t>
          </a:r>
          <a:endParaRPr lang="en-CA" sz="1000" kern="1200" dirty="0"/>
        </a:p>
      </dsp:txBody>
      <dsp:txXfrm>
        <a:off x="570554" y="2954960"/>
        <a:ext cx="980183" cy="608594"/>
      </dsp:txXfrm>
    </dsp:sp>
    <dsp:sp modelId="{1E255C00-7005-4019-B6F3-21C3C60C9423}">
      <dsp:nvSpPr>
        <dsp:cNvPr id="0" name=""/>
        <dsp:cNvSpPr/>
      </dsp:nvSpPr>
      <dsp:spPr>
        <a:xfrm>
          <a:off x="1682788"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DF5387-2BCD-41B1-A957-158E7182445E}">
      <dsp:nvSpPr>
        <dsp:cNvPr id="0" name=""/>
        <dsp:cNvSpPr/>
      </dsp:nvSpPr>
      <dsp:spPr>
        <a:xfrm>
          <a:off x="1795905"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Assurance Company</a:t>
          </a:r>
        </a:p>
        <a:p>
          <a:pPr lvl="0" algn="ctr" defTabSz="444500">
            <a:lnSpc>
              <a:spcPct val="90000"/>
            </a:lnSpc>
            <a:spcBef>
              <a:spcPct val="0"/>
            </a:spcBef>
            <a:spcAft>
              <a:spcPct val="35000"/>
            </a:spcAft>
          </a:pPr>
          <a:r>
            <a:rPr lang="en-CA" sz="1000" kern="1200" dirty="0" smtClean="0"/>
            <a:t>Brazil</a:t>
          </a:r>
          <a:endParaRPr lang="en-CA" sz="1000" kern="1200" dirty="0"/>
        </a:p>
      </dsp:txBody>
      <dsp:txXfrm>
        <a:off x="1814839" y="2954960"/>
        <a:ext cx="980183" cy="608594"/>
      </dsp:txXfrm>
    </dsp:sp>
    <dsp:sp modelId="{9AF951B5-C097-44CF-819C-A7ABC465F35A}">
      <dsp:nvSpPr>
        <dsp:cNvPr id="0" name=""/>
        <dsp:cNvSpPr/>
      </dsp:nvSpPr>
      <dsp:spPr>
        <a:xfrm>
          <a:off x="2927073"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BD71D0-8CF7-4D1D-A7B4-2E9F47C15B67}">
      <dsp:nvSpPr>
        <dsp:cNvPr id="0" name=""/>
        <dsp:cNvSpPr/>
      </dsp:nvSpPr>
      <dsp:spPr>
        <a:xfrm>
          <a:off x="3040190"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Assurance Company</a:t>
          </a:r>
        </a:p>
        <a:p>
          <a:pPr lvl="0" algn="ctr" defTabSz="444500">
            <a:lnSpc>
              <a:spcPct val="90000"/>
            </a:lnSpc>
            <a:spcBef>
              <a:spcPct val="0"/>
            </a:spcBef>
            <a:spcAft>
              <a:spcPct val="35000"/>
            </a:spcAft>
          </a:pPr>
          <a:r>
            <a:rPr lang="en-CA" sz="1000" kern="1200" dirty="0" smtClean="0"/>
            <a:t>UK</a:t>
          </a:r>
          <a:endParaRPr lang="en-CA" sz="1000" kern="1200" dirty="0"/>
        </a:p>
      </dsp:txBody>
      <dsp:txXfrm>
        <a:off x="3059124" y="2954960"/>
        <a:ext cx="980183" cy="608594"/>
      </dsp:txXfrm>
    </dsp:sp>
    <dsp:sp modelId="{117445AD-6BED-4141-B391-A886042F1705}">
      <dsp:nvSpPr>
        <dsp:cNvPr id="0" name=""/>
        <dsp:cNvSpPr/>
      </dsp:nvSpPr>
      <dsp:spPr>
        <a:xfrm>
          <a:off x="4171358"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D8BB8-8DC4-468B-B0EC-1686E7C51F69}">
      <dsp:nvSpPr>
        <dsp:cNvPr id="0" name=""/>
        <dsp:cNvSpPr/>
      </dsp:nvSpPr>
      <dsp:spPr>
        <a:xfrm>
          <a:off x="4284475"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 Chilean  Invest Co</a:t>
          </a:r>
          <a:endParaRPr lang="en-CA" sz="1000" kern="1200" dirty="0"/>
        </a:p>
      </dsp:txBody>
      <dsp:txXfrm>
        <a:off x="4303409" y="2012414"/>
        <a:ext cx="980183" cy="608594"/>
      </dsp:txXfrm>
    </dsp:sp>
    <dsp:sp modelId="{DA6B2AC3-E16D-4C2A-AF3B-AA1DCBE091A2}">
      <dsp:nvSpPr>
        <dsp:cNvPr id="0" name=""/>
        <dsp:cNvSpPr/>
      </dsp:nvSpPr>
      <dsp:spPr>
        <a:xfrm>
          <a:off x="4171358" y="2828565"/>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E2A0EB-E812-4043-A211-1B87E2BBD27E}">
      <dsp:nvSpPr>
        <dsp:cNvPr id="0" name=""/>
        <dsp:cNvSpPr/>
      </dsp:nvSpPr>
      <dsp:spPr>
        <a:xfrm>
          <a:off x="4284475" y="2936026"/>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Capital  Management Co </a:t>
          </a:r>
          <a:endParaRPr lang="en-CA" sz="1000" kern="1200" dirty="0"/>
        </a:p>
      </dsp:txBody>
      <dsp:txXfrm>
        <a:off x="4303409" y="2954960"/>
        <a:ext cx="980183" cy="608594"/>
      </dsp:txXfrm>
    </dsp:sp>
    <dsp:sp modelId="{ED3AA18E-23B5-4B8E-85DE-38C9E9E7F6C3}">
      <dsp:nvSpPr>
        <dsp:cNvPr id="0" name=""/>
        <dsp:cNvSpPr/>
      </dsp:nvSpPr>
      <dsp:spPr>
        <a:xfrm>
          <a:off x="4171358" y="3771111"/>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20A726-84ED-45B7-903B-EB11C53EDD1C}">
      <dsp:nvSpPr>
        <dsp:cNvPr id="0" name=""/>
        <dsp:cNvSpPr/>
      </dsp:nvSpPr>
      <dsp:spPr>
        <a:xfrm>
          <a:off x="4284475" y="3878572"/>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Reinsurance Co</a:t>
          </a:r>
        </a:p>
        <a:p>
          <a:pPr lvl="0" algn="ctr" defTabSz="444500">
            <a:lnSpc>
              <a:spcPct val="90000"/>
            </a:lnSpc>
            <a:spcBef>
              <a:spcPct val="0"/>
            </a:spcBef>
            <a:spcAft>
              <a:spcPct val="35000"/>
            </a:spcAft>
          </a:pPr>
          <a:r>
            <a:rPr lang="en-CA" sz="1000" kern="1200" dirty="0" smtClean="0"/>
            <a:t>Barbados</a:t>
          </a:r>
          <a:endParaRPr lang="en-CA" sz="1000" kern="1200" dirty="0"/>
        </a:p>
      </dsp:txBody>
      <dsp:txXfrm>
        <a:off x="4303409" y="3897506"/>
        <a:ext cx="980183" cy="608594"/>
      </dsp:txXfrm>
    </dsp:sp>
    <dsp:sp modelId="{B54BA1C6-427C-426F-8DC9-D9CC675E36AC}">
      <dsp:nvSpPr>
        <dsp:cNvPr id="0" name=""/>
        <dsp:cNvSpPr/>
      </dsp:nvSpPr>
      <dsp:spPr>
        <a:xfrm>
          <a:off x="6037785" y="943473"/>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C9F09A-9EF6-48CD-B79D-C76AD342614A}">
      <dsp:nvSpPr>
        <dsp:cNvPr id="0" name=""/>
        <dsp:cNvSpPr/>
      </dsp:nvSpPr>
      <dsp:spPr>
        <a:xfrm>
          <a:off x="6150902" y="1050934"/>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CA" sz="1000" kern="1200" dirty="0" smtClean="0"/>
        </a:p>
        <a:p>
          <a:pPr lvl="0" algn="ctr" defTabSz="444500">
            <a:lnSpc>
              <a:spcPct val="90000"/>
            </a:lnSpc>
            <a:spcBef>
              <a:spcPct val="0"/>
            </a:spcBef>
            <a:spcAft>
              <a:spcPct val="35000"/>
            </a:spcAft>
          </a:pPr>
          <a:r>
            <a:rPr lang="en-CA" sz="1000" kern="1200" dirty="0" smtClean="0"/>
            <a:t>Life Co 2</a:t>
          </a:r>
        </a:p>
        <a:p>
          <a:pPr lvl="0" algn="ctr" defTabSz="444500">
            <a:lnSpc>
              <a:spcPct val="90000"/>
            </a:lnSpc>
            <a:spcBef>
              <a:spcPct val="0"/>
            </a:spcBef>
            <a:spcAft>
              <a:spcPct val="35000"/>
            </a:spcAft>
          </a:pPr>
          <a:r>
            <a:rPr lang="en-CA" sz="1000" kern="1200" dirty="0" smtClean="0"/>
            <a:t>United States</a:t>
          </a:r>
          <a:endParaRPr lang="en-CA" sz="1000" kern="1200" dirty="0"/>
        </a:p>
      </dsp:txBody>
      <dsp:txXfrm>
        <a:off x="6169836" y="1069868"/>
        <a:ext cx="980183" cy="608594"/>
      </dsp:txXfrm>
    </dsp:sp>
    <dsp:sp modelId="{BA32AB9A-1783-4484-949A-781E4BD40018}">
      <dsp:nvSpPr>
        <dsp:cNvPr id="0" name=""/>
        <dsp:cNvSpPr/>
      </dsp:nvSpPr>
      <dsp:spPr>
        <a:xfrm>
          <a:off x="5415643"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EF6BFA-1B8C-4C66-8871-6AF411B82EBA}">
      <dsp:nvSpPr>
        <dsp:cNvPr id="0" name=""/>
        <dsp:cNvSpPr/>
      </dsp:nvSpPr>
      <dsp:spPr>
        <a:xfrm>
          <a:off x="5528760"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US Life Co</a:t>
          </a:r>
          <a:endParaRPr lang="en-CA" sz="1000" kern="1200" dirty="0"/>
        </a:p>
      </dsp:txBody>
      <dsp:txXfrm>
        <a:off x="5547694" y="2012414"/>
        <a:ext cx="980183" cy="608594"/>
      </dsp:txXfrm>
    </dsp:sp>
    <dsp:sp modelId="{A38CC419-9A53-4621-8617-063390A998CA}">
      <dsp:nvSpPr>
        <dsp:cNvPr id="0" name=""/>
        <dsp:cNvSpPr/>
      </dsp:nvSpPr>
      <dsp:spPr>
        <a:xfrm>
          <a:off x="6659928" y="1886019"/>
          <a:ext cx="1018051" cy="6464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E84609-CAB7-4373-8243-BD9A5AA529AA}">
      <dsp:nvSpPr>
        <dsp:cNvPr id="0" name=""/>
        <dsp:cNvSpPr/>
      </dsp:nvSpPr>
      <dsp:spPr>
        <a:xfrm>
          <a:off x="6773045" y="1993480"/>
          <a:ext cx="1018051" cy="6464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CA" sz="1000" kern="1200" dirty="0" smtClean="0"/>
            <a:t>US Invest Co</a:t>
          </a:r>
        </a:p>
        <a:p>
          <a:pPr lvl="0" algn="ctr" defTabSz="444500">
            <a:lnSpc>
              <a:spcPct val="90000"/>
            </a:lnSpc>
            <a:spcBef>
              <a:spcPct val="0"/>
            </a:spcBef>
            <a:spcAft>
              <a:spcPct val="35000"/>
            </a:spcAft>
          </a:pPr>
          <a:endParaRPr lang="en-CA" sz="1000" kern="1200" dirty="0"/>
        </a:p>
      </dsp:txBody>
      <dsp:txXfrm>
        <a:off x="6791979" y="2012414"/>
        <a:ext cx="980183" cy="6085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B22DF4D-8CCB-4717-A8BB-437BF0235909}" type="datetimeFigureOut">
              <a:rPr lang="en-CA" smtClean="0"/>
              <a:t>28/10/2013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DB79FE7-9477-4809-B2F8-49042A75B560}" type="slidenum">
              <a:rPr lang="en-CA" smtClean="0"/>
              <a:t>‹#›</a:t>
            </a:fld>
            <a:endParaRPr lang="en-CA"/>
          </a:p>
        </p:txBody>
      </p:sp>
    </p:spTree>
    <p:extLst>
      <p:ext uri="{BB962C8B-B14F-4D97-AF65-F5344CB8AC3E}">
        <p14:creationId xmlns:p14="http://schemas.microsoft.com/office/powerpoint/2010/main" val="337384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96926B8-F4CF-43CE-99FB-AAFC56095523}" type="datetime1">
              <a:rPr lang="en-CA" smtClean="0"/>
              <a:t>28/10/2013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409330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57248B-D51B-43CA-AC7C-C2ACA5E06F25}" type="datetime1">
              <a:rPr lang="en-CA" smtClean="0"/>
              <a:t>28/10/2013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388919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A022FC-94C7-4CD9-A4FA-887E17A8D522}" type="datetime1">
              <a:rPr lang="en-CA" smtClean="0"/>
              <a:t>28/10/2013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93305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DDA916-B2C7-4EA9-878D-44FF705B5CE6}" type="datetime1">
              <a:rPr lang="en-CA" smtClean="0"/>
              <a:t>28/10/2013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52566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FC740-D844-49D7-AA80-521C6A07084C}" type="datetime1">
              <a:rPr lang="en-CA" smtClean="0"/>
              <a:t>28/10/2013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309824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623D418-4521-4A51-AE1D-18A9FD95321C}" type="datetime1">
              <a:rPr lang="en-CA" smtClean="0"/>
              <a:t>28/10/2013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293855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F24043B-C413-4386-92E3-457919373B8F}" type="datetime1">
              <a:rPr lang="en-CA" smtClean="0"/>
              <a:t>28/10/2013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288696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B342BC9-905F-4539-AED7-3DF17BC37535}" type="datetime1">
              <a:rPr lang="en-CA" smtClean="0"/>
              <a:t>28/10/2013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271673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B8B61-B395-415B-A1C7-773FCBFFCADE}" type="datetime1">
              <a:rPr lang="en-CA" smtClean="0"/>
              <a:t>28/10/2013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189712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05D6D-D267-435E-AE70-262193205D0D}" type="datetime1">
              <a:rPr lang="en-CA" smtClean="0"/>
              <a:t>28/10/2013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53874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8E8AB-C4E2-4863-B4C6-6AAA76AE88DA}" type="datetime1">
              <a:rPr lang="en-CA" smtClean="0"/>
              <a:t>28/10/2013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83F6B0-4933-481C-A284-01AC6FCEAE51}" type="slidenum">
              <a:rPr lang="en-CA" smtClean="0"/>
              <a:t>‹#›</a:t>
            </a:fld>
            <a:endParaRPr lang="en-CA"/>
          </a:p>
        </p:txBody>
      </p:sp>
    </p:spTree>
    <p:extLst>
      <p:ext uri="{BB962C8B-B14F-4D97-AF65-F5344CB8AC3E}">
        <p14:creationId xmlns:p14="http://schemas.microsoft.com/office/powerpoint/2010/main" val="384082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159DF-0DF6-4495-B6CA-FBA72A2AE4BD}" type="datetime1">
              <a:rPr lang="en-CA" smtClean="0"/>
              <a:t>28/10/2013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3F6B0-4933-481C-A284-01AC6FCEAE51}" type="slidenum">
              <a:rPr lang="en-CA" smtClean="0"/>
              <a:t>‹#›</a:t>
            </a:fld>
            <a:endParaRPr lang="en-CA"/>
          </a:p>
        </p:txBody>
      </p:sp>
    </p:spTree>
    <p:extLst>
      <p:ext uri="{BB962C8B-B14F-4D97-AF65-F5344CB8AC3E}">
        <p14:creationId xmlns:p14="http://schemas.microsoft.com/office/powerpoint/2010/main" val="2191659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772400" cy="1470025"/>
          </a:xfrm>
        </p:spPr>
        <p:txBody>
          <a:bodyPr/>
          <a:lstStyle/>
          <a:p>
            <a:r>
              <a:rPr lang="en-CA" dirty="0" smtClean="0"/>
              <a:t>Case Study on Group-wide Supervision</a:t>
            </a:r>
            <a:endParaRPr lang="en-CA" dirty="0"/>
          </a:p>
        </p:txBody>
      </p:sp>
      <p:sp>
        <p:nvSpPr>
          <p:cNvPr id="3" name="Subtitle 2"/>
          <p:cNvSpPr>
            <a:spLocks noGrp="1"/>
          </p:cNvSpPr>
          <p:nvPr>
            <p:ph type="subTitle" idx="1"/>
          </p:nvPr>
        </p:nvSpPr>
        <p:spPr>
          <a:xfrm>
            <a:off x="1259632" y="2708920"/>
            <a:ext cx="6400800" cy="1415008"/>
          </a:xfrm>
        </p:spPr>
        <p:txBody>
          <a:bodyPr>
            <a:normAutofit/>
          </a:bodyPr>
          <a:lstStyle/>
          <a:p>
            <a:pPr algn="l"/>
            <a:r>
              <a:rPr lang="en-CA" sz="1800" dirty="0" smtClean="0"/>
              <a:t>Financial Stability Institute</a:t>
            </a:r>
          </a:p>
          <a:p>
            <a:pPr algn="l"/>
            <a:r>
              <a:rPr lang="en-CA" sz="1800" dirty="0" smtClean="0"/>
              <a:t>Regional Seminar for Insurance Supervisors in Latin America</a:t>
            </a:r>
          </a:p>
          <a:p>
            <a:pPr algn="l"/>
            <a:r>
              <a:rPr lang="en-CA" sz="1800" dirty="0" smtClean="0"/>
              <a:t>Santiago, Chile</a:t>
            </a:r>
          </a:p>
          <a:p>
            <a:pPr algn="l"/>
            <a:r>
              <a:rPr lang="en-CA" sz="1800" dirty="0" smtClean="0"/>
              <a:t>November 19-21, 2013</a:t>
            </a:r>
            <a:endParaRPr lang="en-CA" sz="1800" dirty="0"/>
          </a:p>
        </p:txBody>
      </p:sp>
      <p:sp>
        <p:nvSpPr>
          <p:cNvPr id="5" name="TextBox 4"/>
          <p:cNvSpPr txBox="1"/>
          <p:nvPr/>
        </p:nvSpPr>
        <p:spPr>
          <a:xfrm>
            <a:off x="1331640" y="4775795"/>
            <a:ext cx="6048672" cy="646331"/>
          </a:xfrm>
          <a:prstGeom prst="rect">
            <a:avLst/>
          </a:prstGeom>
          <a:noFill/>
        </p:spPr>
        <p:txBody>
          <a:bodyPr wrap="square" rtlCol="0">
            <a:spAutoFit/>
          </a:bodyPr>
          <a:lstStyle/>
          <a:p>
            <a:r>
              <a:rPr lang="en-CA" dirty="0" smtClean="0"/>
              <a:t>Neville Henderson</a:t>
            </a:r>
          </a:p>
          <a:p>
            <a:r>
              <a:rPr lang="en-CA" dirty="0" smtClean="0"/>
              <a:t>Managing Director, Life Insurance Conglomerates</a:t>
            </a:r>
            <a:endParaRPr lang="en-CA" dirty="0"/>
          </a:p>
        </p:txBody>
      </p:sp>
      <p:sp>
        <p:nvSpPr>
          <p:cNvPr id="6" name="Slide Number Placeholder 5"/>
          <p:cNvSpPr>
            <a:spLocks noGrp="1"/>
          </p:cNvSpPr>
          <p:nvPr>
            <p:ph type="sldNum" sz="quarter" idx="12"/>
          </p:nvPr>
        </p:nvSpPr>
        <p:spPr/>
        <p:txBody>
          <a:bodyPr/>
          <a:lstStyle/>
          <a:p>
            <a:fld id="{4D83F6B0-4933-481C-A284-01AC6FCEAE51}" type="slidenum">
              <a:rPr lang="en-CA" smtClean="0"/>
              <a:t>1</a:t>
            </a:fld>
            <a:endParaRPr lang="en-CA"/>
          </a:p>
        </p:txBody>
      </p:sp>
    </p:spTree>
    <p:extLst>
      <p:ext uri="{BB962C8B-B14F-4D97-AF65-F5344CB8AC3E}">
        <p14:creationId xmlns:p14="http://schemas.microsoft.com/office/powerpoint/2010/main" val="321026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CA" dirty="0" smtClean="0"/>
              <a:t>The UK company is in run-off.</a:t>
            </a:r>
          </a:p>
          <a:p>
            <a:r>
              <a:rPr lang="en-CA" dirty="0" smtClean="0"/>
              <a:t>It has a large block of business it acquired from another company that had convinced policyholders with employer sponsored defined benefit plans to switch to their product and had provided illustrations showing much better benefits.</a:t>
            </a:r>
          </a:p>
          <a:p>
            <a:r>
              <a:rPr lang="en-CA" dirty="0" smtClean="0"/>
              <a:t>The block is subject to a class action suit for having mislead the policyholders who are finding they would have been better off to have kept their old policies.</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10</a:t>
            </a:fld>
            <a:endParaRPr lang="en-CA"/>
          </a:p>
        </p:txBody>
      </p:sp>
      <p:sp>
        <p:nvSpPr>
          <p:cNvPr id="5" name="Title 1"/>
          <p:cNvSpPr>
            <a:spLocks noGrp="1"/>
          </p:cNvSpPr>
          <p:nvPr>
            <p:ph type="title"/>
          </p:nvPr>
        </p:nvSpPr>
        <p:spPr/>
        <p:txBody>
          <a:bodyPr/>
          <a:lstStyle/>
          <a:p>
            <a:r>
              <a:rPr lang="en-CA" dirty="0" smtClean="0"/>
              <a:t>Desk review results for Life Co 1</a:t>
            </a:r>
            <a:endParaRPr lang="en-CA" dirty="0"/>
          </a:p>
        </p:txBody>
      </p:sp>
    </p:spTree>
    <p:extLst>
      <p:ext uri="{BB962C8B-B14F-4D97-AF65-F5344CB8AC3E}">
        <p14:creationId xmlns:p14="http://schemas.microsoft.com/office/powerpoint/2010/main" val="3824275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Desk review results for company 2</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Life Co 2 is not subject to Chilean insurance laws and regulations but there is an undertaking in place giving certain privileges to the supervisors.</a:t>
            </a:r>
          </a:p>
          <a:p>
            <a:r>
              <a:rPr lang="en-CA" dirty="0" smtClean="0"/>
              <a:t>Life Co 2 is a holding company for US Life Co and US Invest Co.</a:t>
            </a:r>
          </a:p>
          <a:p>
            <a:r>
              <a:rPr lang="en-CA" dirty="0" smtClean="0"/>
              <a:t>US Life Co has a large block of universal life policy with interest rate guarantees. The product offers an equity fund as an investment option and has guaranteed the policy will not lapse if the equity value declines below a certain level. Many policies are now operative under the guarantee.</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11</a:t>
            </a:fld>
            <a:endParaRPr lang="en-CA"/>
          </a:p>
        </p:txBody>
      </p:sp>
    </p:spTree>
    <p:extLst>
      <p:ext uri="{BB962C8B-B14F-4D97-AF65-F5344CB8AC3E}">
        <p14:creationId xmlns:p14="http://schemas.microsoft.com/office/powerpoint/2010/main" val="2469432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Desk review results for company 2</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US Invest Co is a mutual fund investment company and is among the top 10 in the US.</a:t>
            </a:r>
          </a:p>
          <a:p>
            <a:r>
              <a:rPr lang="en-CA" dirty="0" smtClean="0"/>
              <a:t>Though products are priced well, an expense gap has developed due to poor equity markets. The gap is expected decline as markets improve and business growth resumes.</a:t>
            </a:r>
          </a:p>
          <a:p>
            <a:r>
              <a:rPr lang="en-CA" dirty="0" smtClean="0"/>
              <a:t>The company wants to become one of the top 5 in the US and is on an acquisition trail but little information is available about their plans and strategy. The company has had a mixed history in selecting candidates for acquisition.</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12</a:t>
            </a:fld>
            <a:endParaRPr lang="en-CA"/>
          </a:p>
        </p:txBody>
      </p:sp>
    </p:spTree>
    <p:extLst>
      <p:ext uri="{BB962C8B-B14F-4D97-AF65-F5344CB8AC3E}">
        <p14:creationId xmlns:p14="http://schemas.microsoft.com/office/powerpoint/2010/main" val="105133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Objective/Process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To encourage participants to think about the issues and how they would deal with them from a supervisory perspective.</a:t>
            </a:r>
          </a:p>
          <a:p>
            <a:r>
              <a:rPr lang="en-CA" dirty="0" smtClean="0"/>
              <a:t>Each team will be asked to have a speaker to talk to the findings of the team. </a:t>
            </a:r>
          </a:p>
          <a:p>
            <a:r>
              <a:rPr lang="en-CA" dirty="0" smtClean="0"/>
              <a:t>Sample questions are attached. One team will be asked to speak to a question and other teams will be asked to provide further thoughts on the issues.</a:t>
            </a:r>
          </a:p>
          <a:p>
            <a:r>
              <a:rPr lang="en-CA" dirty="0" smtClean="0"/>
              <a:t>The 1</a:t>
            </a:r>
            <a:r>
              <a:rPr lang="en-CA" baseline="30000" dirty="0" smtClean="0"/>
              <a:t>st</a:t>
            </a:r>
            <a:r>
              <a:rPr lang="en-CA" dirty="0" smtClean="0"/>
              <a:t> responders will be rotated so each team has a an opportunity to lead the discussion on a question.</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13</a:t>
            </a:fld>
            <a:endParaRPr lang="en-CA"/>
          </a:p>
        </p:txBody>
      </p:sp>
    </p:spTree>
    <p:extLst>
      <p:ext uri="{BB962C8B-B14F-4D97-AF65-F5344CB8AC3E}">
        <p14:creationId xmlns:p14="http://schemas.microsoft.com/office/powerpoint/2010/main" val="22430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 discussion</a:t>
            </a:r>
            <a:endParaRPr lang="en-CA"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CA" dirty="0" smtClean="0"/>
              <a:t>What are the key issues associated with the structure of the group?</a:t>
            </a:r>
          </a:p>
          <a:p>
            <a:pPr marL="514350" indent="-514350">
              <a:buFont typeface="+mj-lt"/>
              <a:buAutoNum type="arabicPeriod"/>
            </a:pPr>
            <a:r>
              <a:rPr lang="en-CA" dirty="0" smtClean="0"/>
              <a:t>What are the main supervisory issues in the company subject to Chilean insurance laws and regulations? </a:t>
            </a:r>
          </a:p>
          <a:p>
            <a:pPr marL="514350" indent="-514350">
              <a:buFont typeface="+mj-lt"/>
              <a:buAutoNum type="arabicPeriod"/>
            </a:pPr>
            <a:r>
              <a:rPr lang="en-CA" dirty="0" smtClean="0"/>
              <a:t>What are the main supervisory issues associated with the company not subject to Chilean insurance laws and regulations?</a:t>
            </a:r>
          </a:p>
          <a:p>
            <a:pPr marL="514350" indent="-514350">
              <a:buFont typeface="+mj-lt"/>
              <a:buAutoNum type="arabicPeriod"/>
            </a:pPr>
            <a:r>
              <a:rPr lang="en-CA" dirty="0" smtClean="0"/>
              <a:t>What supervisors would you contact and what describe the issue you would raise and information you would seek?</a:t>
            </a:r>
          </a:p>
          <a:p>
            <a:pPr marL="514350" indent="-514350">
              <a:buFont typeface="+mj-lt"/>
              <a:buAutoNum type="arabicPeriod"/>
            </a:pPr>
            <a:r>
              <a:rPr lang="en-CA" dirty="0" smtClean="0"/>
              <a:t>Describe how you would structure a College for this Group.</a:t>
            </a:r>
          </a:p>
          <a:p>
            <a:pPr marL="514350" indent="-514350">
              <a:buFont typeface="+mj-lt"/>
              <a:buAutoNum type="arabicPeriod"/>
            </a:pPr>
            <a:r>
              <a:rPr lang="en-CA" dirty="0" smtClean="0"/>
              <a:t>Describe what you would ask company management to present.</a:t>
            </a:r>
          </a:p>
          <a:p>
            <a:pPr marL="514350" indent="-514350">
              <a:buFont typeface="+mj-lt"/>
              <a:buAutoNum type="arabicPeriod"/>
            </a:pPr>
            <a:r>
              <a:rPr lang="en-CA" dirty="0" smtClean="0"/>
              <a:t>Describe how you would conduct the supervisors meeting to share information.</a:t>
            </a:r>
          </a:p>
          <a:p>
            <a:pPr marL="514350" indent="-514350">
              <a:buFont typeface="+mj-lt"/>
              <a:buAutoNum type="arabicPeriod"/>
            </a:pPr>
            <a:endParaRPr lang="en-CA" dirty="0" smtClean="0"/>
          </a:p>
          <a:p>
            <a:pPr marL="514350" indent="-514350">
              <a:buFont typeface="+mj-lt"/>
              <a:buAutoNum type="arabicPeriod"/>
            </a:pPr>
            <a:endParaRPr lang="en-CA" dirty="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Font typeface="+mj-lt"/>
              <a:buAutoNum type="arabicPeriod"/>
            </a:pP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14</a:t>
            </a:fld>
            <a:endParaRPr lang="en-CA"/>
          </a:p>
        </p:txBody>
      </p:sp>
    </p:spTree>
    <p:extLst>
      <p:ext uri="{BB962C8B-B14F-4D97-AF65-F5344CB8AC3E}">
        <p14:creationId xmlns:p14="http://schemas.microsoft.com/office/powerpoint/2010/main" val="59523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Legal Structure of Group</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09922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4D83F6B0-4933-481C-A284-01AC6FCEAE51}" type="slidenum">
              <a:rPr lang="en-CA" smtClean="0"/>
              <a:t>2</a:t>
            </a:fld>
            <a:endParaRPr lang="en-CA"/>
          </a:p>
        </p:txBody>
      </p:sp>
    </p:spTree>
    <p:extLst>
      <p:ext uri="{BB962C8B-B14F-4D97-AF65-F5344CB8AC3E}">
        <p14:creationId xmlns:p14="http://schemas.microsoft.com/office/powerpoint/2010/main" val="675847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Holdco</a:t>
            </a:r>
            <a:endParaRPr lang="en-CA" dirty="0"/>
          </a:p>
        </p:txBody>
      </p:sp>
      <p:sp>
        <p:nvSpPr>
          <p:cNvPr id="7" name="Content Placeholder 6"/>
          <p:cNvSpPr>
            <a:spLocks noGrp="1"/>
          </p:cNvSpPr>
          <p:nvPr>
            <p:ph idx="1"/>
          </p:nvPr>
        </p:nvSpPr>
        <p:spPr/>
        <p:txBody>
          <a:bodyPr/>
          <a:lstStyle/>
          <a:p>
            <a:r>
              <a:rPr lang="en-CA" dirty="0" smtClean="0"/>
              <a:t>Located in Chile.</a:t>
            </a:r>
          </a:p>
          <a:p>
            <a:r>
              <a:rPr lang="en-CA" dirty="0" smtClean="0"/>
              <a:t>Life Co 1 is subject to Chilean laws and regulations.</a:t>
            </a:r>
          </a:p>
          <a:p>
            <a:r>
              <a:rPr lang="en-CA" dirty="0" smtClean="0"/>
              <a:t>Life Co 2 is not subject to Chilean insurance laws and regulations but is subject to US insurance laws and regulations.</a:t>
            </a:r>
          </a:p>
          <a:p>
            <a:endParaRPr lang="en-CA" dirty="0" smtClean="0"/>
          </a:p>
          <a:p>
            <a:endParaRPr lang="en-CA" dirty="0" smtClean="0"/>
          </a:p>
          <a:p>
            <a:endParaRPr lang="en-CA" dirty="0"/>
          </a:p>
        </p:txBody>
      </p:sp>
      <p:sp>
        <p:nvSpPr>
          <p:cNvPr id="8" name="Slide Number Placeholder 7"/>
          <p:cNvSpPr>
            <a:spLocks noGrp="1"/>
          </p:cNvSpPr>
          <p:nvPr>
            <p:ph type="sldNum" sz="quarter" idx="12"/>
          </p:nvPr>
        </p:nvSpPr>
        <p:spPr/>
        <p:txBody>
          <a:bodyPr/>
          <a:lstStyle/>
          <a:p>
            <a:fld id="{4D83F6B0-4933-481C-A284-01AC6FCEAE51}" type="slidenum">
              <a:rPr lang="en-CA" smtClean="0"/>
              <a:t>3</a:t>
            </a:fld>
            <a:endParaRPr lang="en-CA"/>
          </a:p>
        </p:txBody>
      </p:sp>
    </p:spTree>
    <p:extLst>
      <p:ext uri="{BB962C8B-B14F-4D97-AF65-F5344CB8AC3E}">
        <p14:creationId xmlns:p14="http://schemas.microsoft.com/office/powerpoint/2010/main" val="604069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Life Co 1 has the following subsidiaries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A Chilean Life Co which in turn has:</a:t>
            </a:r>
          </a:p>
          <a:p>
            <a:pPr lvl="1"/>
            <a:r>
              <a:rPr lang="en-CA" dirty="0" smtClean="0"/>
              <a:t> A P&amp;C subsidiary</a:t>
            </a:r>
          </a:p>
          <a:p>
            <a:pPr lvl="1"/>
            <a:r>
              <a:rPr lang="en-CA" dirty="0" smtClean="0"/>
              <a:t>A subsidiary in Brazil that market life insurance and P&amp;C insurance</a:t>
            </a:r>
          </a:p>
          <a:p>
            <a:pPr lvl="1"/>
            <a:r>
              <a:rPr lang="en-CA" dirty="0" smtClean="0"/>
              <a:t>A subsidiary in the UK that sells life insurance and pension business.</a:t>
            </a:r>
          </a:p>
          <a:p>
            <a:r>
              <a:rPr lang="en-CA" dirty="0" smtClean="0"/>
              <a:t>A Chilean  investment Co which in turn has:</a:t>
            </a:r>
          </a:p>
          <a:p>
            <a:pPr lvl="1"/>
            <a:r>
              <a:rPr lang="en-CA" dirty="0" smtClean="0"/>
              <a:t>A capital management company that markets mutual funds</a:t>
            </a:r>
          </a:p>
          <a:p>
            <a:pPr lvl="1"/>
            <a:r>
              <a:rPr lang="en-CA" dirty="0" smtClean="0"/>
              <a:t>A Reinsurance subsidiary that is located in Barbados.</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4</a:t>
            </a:fld>
            <a:endParaRPr lang="en-CA"/>
          </a:p>
        </p:txBody>
      </p:sp>
    </p:spTree>
    <p:extLst>
      <p:ext uri="{BB962C8B-B14F-4D97-AF65-F5344CB8AC3E}">
        <p14:creationId xmlns:p14="http://schemas.microsoft.com/office/powerpoint/2010/main" val="3696263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 Co 2 has the following:</a:t>
            </a:r>
            <a:endParaRPr lang="en-CA" dirty="0"/>
          </a:p>
        </p:txBody>
      </p:sp>
      <p:sp>
        <p:nvSpPr>
          <p:cNvPr id="3" name="Content Placeholder 2"/>
          <p:cNvSpPr>
            <a:spLocks noGrp="1"/>
          </p:cNvSpPr>
          <p:nvPr>
            <p:ph idx="1"/>
          </p:nvPr>
        </p:nvSpPr>
        <p:spPr/>
        <p:txBody>
          <a:bodyPr/>
          <a:lstStyle/>
          <a:p>
            <a:r>
              <a:rPr lang="en-CA" dirty="0" smtClean="0"/>
              <a:t>A US life insurance subsidiary; and,</a:t>
            </a:r>
          </a:p>
          <a:p>
            <a:r>
              <a:rPr lang="en-CA" dirty="0" smtClean="0"/>
              <a:t>A US investment company.</a:t>
            </a:r>
          </a:p>
          <a:p>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5</a:t>
            </a:fld>
            <a:endParaRPr lang="en-CA"/>
          </a:p>
        </p:txBody>
      </p:sp>
    </p:spTree>
    <p:extLst>
      <p:ext uri="{BB962C8B-B14F-4D97-AF65-F5344CB8AC3E}">
        <p14:creationId xmlns:p14="http://schemas.microsoft.com/office/powerpoint/2010/main" val="4060635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desk review was conducted on the Holdco and revealed the following:</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Both Life Co 1 and Life Co 2 have aggressive mandates to grow their business and improve profitability.</a:t>
            </a:r>
          </a:p>
          <a:p>
            <a:r>
              <a:rPr lang="en-CA" dirty="0" smtClean="0"/>
              <a:t>Business from both companies is reinsured in the Barbados subsidiary. The company makes extensive use of reinsurance for both companies but reinsures an immaterial amount outside of the group. </a:t>
            </a:r>
          </a:p>
          <a:p>
            <a:r>
              <a:rPr lang="en-CA" dirty="0" smtClean="0"/>
              <a:t>The reinsurance arrangements are constantly changing. A recent treaty change made a capital deficiency in a large block of business disappear.</a:t>
            </a:r>
            <a:endParaRPr lang="en-CA" dirty="0"/>
          </a:p>
          <a:p>
            <a:pPr marL="0" indent="0">
              <a:buNone/>
            </a:pPr>
            <a:endParaRPr lang="en-CA" dirty="0" smtClean="0"/>
          </a:p>
        </p:txBody>
      </p:sp>
      <p:sp>
        <p:nvSpPr>
          <p:cNvPr id="4" name="Slide Number Placeholder 3"/>
          <p:cNvSpPr>
            <a:spLocks noGrp="1"/>
          </p:cNvSpPr>
          <p:nvPr>
            <p:ph type="sldNum" sz="quarter" idx="12"/>
          </p:nvPr>
        </p:nvSpPr>
        <p:spPr/>
        <p:txBody>
          <a:bodyPr/>
          <a:lstStyle/>
          <a:p>
            <a:fld id="{4D83F6B0-4933-481C-A284-01AC6FCEAE51}" type="slidenum">
              <a:rPr lang="en-CA" smtClean="0"/>
              <a:t>6</a:t>
            </a:fld>
            <a:endParaRPr lang="en-CA"/>
          </a:p>
        </p:txBody>
      </p:sp>
    </p:spTree>
    <p:extLst>
      <p:ext uri="{BB962C8B-B14F-4D97-AF65-F5344CB8AC3E}">
        <p14:creationId xmlns:p14="http://schemas.microsoft.com/office/powerpoint/2010/main" val="1452984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Desk review results for Life Co 1</a:t>
            </a:r>
            <a:endParaRPr lang="en-CA" dirty="0"/>
          </a:p>
        </p:txBody>
      </p:sp>
      <p:sp>
        <p:nvSpPr>
          <p:cNvPr id="3" name="Content Placeholder 2"/>
          <p:cNvSpPr>
            <a:spLocks noGrp="1"/>
          </p:cNvSpPr>
          <p:nvPr>
            <p:ph idx="1"/>
          </p:nvPr>
        </p:nvSpPr>
        <p:spPr/>
        <p:txBody>
          <a:bodyPr/>
          <a:lstStyle/>
          <a:p>
            <a:r>
              <a:rPr lang="en-CA" dirty="0" smtClean="0"/>
              <a:t>The Chilean Life Co has large blocks of term and permanent life insurance .</a:t>
            </a:r>
          </a:p>
          <a:p>
            <a:r>
              <a:rPr lang="en-CA" dirty="0" smtClean="0"/>
              <a:t>Interest rates have been declining and the company has used a high long term interest rate in valuing its liabilities. </a:t>
            </a:r>
          </a:p>
          <a:p>
            <a:r>
              <a:rPr lang="en-CA" dirty="0" smtClean="0"/>
              <a:t>The permanent life insurance has a minimum interest rate guarantee that is now very close to its earned rate.</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7</a:t>
            </a:fld>
            <a:endParaRPr lang="en-CA"/>
          </a:p>
        </p:txBody>
      </p:sp>
    </p:spTree>
    <p:extLst>
      <p:ext uri="{BB962C8B-B14F-4D97-AF65-F5344CB8AC3E}">
        <p14:creationId xmlns:p14="http://schemas.microsoft.com/office/powerpoint/2010/main" val="2743332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The Chilean P&amp;C company is the largest automobile insurer in the country.</a:t>
            </a:r>
          </a:p>
          <a:p>
            <a:r>
              <a:rPr lang="en-CA" dirty="0" smtClean="0"/>
              <a:t>Overall it has been profitable but the government is contemplating establishing maximum premium rates that are 15% below the company’s current rates.</a:t>
            </a:r>
          </a:p>
          <a:p>
            <a:r>
              <a:rPr lang="en-CA" dirty="0" smtClean="0"/>
              <a:t>It also has a substantial block of home insurance which experience shows is well priced but the company has not done any earthquake stress testing.</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8</a:t>
            </a:fld>
            <a:endParaRPr lang="en-CA"/>
          </a:p>
        </p:txBody>
      </p:sp>
      <p:sp>
        <p:nvSpPr>
          <p:cNvPr id="5" name="Title 1"/>
          <p:cNvSpPr>
            <a:spLocks noGrp="1"/>
          </p:cNvSpPr>
          <p:nvPr>
            <p:ph type="title"/>
          </p:nvPr>
        </p:nvSpPr>
        <p:spPr/>
        <p:txBody>
          <a:bodyPr/>
          <a:lstStyle/>
          <a:p>
            <a:r>
              <a:rPr lang="en-CA" dirty="0" smtClean="0"/>
              <a:t>Desk review results for Life Co 1</a:t>
            </a:r>
            <a:endParaRPr lang="en-CA" dirty="0"/>
          </a:p>
        </p:txBody>
      </p:sp>
    </p:spTree>
    <p:extLst>
      <p:ext uri="{BB962C8B-B14F-4D97-AF65-F5344CB8AC3E}">
        <p14:creationId xmlns:p14="http://schemas.microsoft.com/office/powerpoint/2010/main" val="3878982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CA" dirty="0" smtClean="0"/>
              <a:t>The Brazilian Assurance company has a large block of long term life insurance and pension business.</a:t>
            </a:r>
          </a:p>
          <a:p>
            <a:r>
              <a:rPr lang="en-CA" dirty="0" smtClean="0"/>
              <a:t>It has completed a mortality study and noted that the mortality of people receiving an annuity under their pension business is improving faster than priced for. </a:t>
            </a:r>
          </a:p>
          <a:p>
            <a:r>
              <a:rPr lang="en-CA" dirty="0" smtClean="0"/>
              <a:t>The Brazilian regulator has mentioned the possibility of requiring the Chilean Life Co to assign additional locked-in capital to back the pension business.</a:t>
            </a:r>
            <a:endParaRPr lang="en-CA" dirty="0"/>
          </a:p>
        </p:txBody>
      </p:sp>
      <p:sp>
        <p:nvSpPr>
          <p:cNvPr id="4" name="Slide Number Placeholder 3"/>
          <p:cNvSpPr>
            <a:spLocks noGrp="1"/>
          </p:cNvSpPr>
          <p:nvPr>
            <p:ph type="sldNum" sz="quarter" idx="12"/>
          </p:nvPr>
        </p:nvSpPr>
        <p:spPr/>
        <p:txBody>
          <a:bodyPr/>
          <a:lstStyle/>
          <a:p>
            <a:fld id="{4D83F6B0-4933-481C-A284-01AC6FCEAE51}" type="slidenum">
              <a:rPr lang="en-CA" smtClean="0"/>
              <a:t>9</a:t>
            </a:fld>
            <a:endParaRPr lang="en-CA"/>
          </a:p>
        </p:txBody>
      </p:sp>
      <p:sp>
        <p:nvSpPr>
          <p:cNvPr id="5" name="Title 1"/>
          <p:cNvSpPr>
            <a:spLocks noGrp="1"/>
          </p:cNvSpPr>
          <p:nvPr>
            <p:ph type="title"/>
          </p:nvPr>
        </p:nvSpPr>
        <p:spPr/>
        <p:txBody>
          <a:bodyPr/>
          <a:lstStyle/>
          <a:p>
            <a:r>
              <a:rPr lang="en-CA" dirty="0" smtClean="0"/>
              <a:t>Desk review results for Life Co 1</a:t>
            </a:r>
            <a:endParaRPr lang="en-CA" dirty="0"/>
          </a:p>
        </p:txBody>
      </p:sp>
    </p:spTree>
    <p:extLst>
      <p:ext uri="{BB962C8B-B14F-4D97-AF65-F5344CB8AC3E}">
        <p14:creationId xmlns:p14="http://schemas.microsoft.com/office/powerpoint/2010/main" val="3237633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980</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Case Study on Group-wide Supervision</vt:lpstr>
      <vt:lpstr>Legal Structure of Group</vt:lpstr>
      <vt:lpstr>Holdco</vt:lpstr>
      <vt:lpstr>Life Co 1 has the following subsidiaries</vt:lpstr>
      <vt:lpstr>Life Co 2 has the following:</vt:lpstr>
      <vt:lpstr>A desk review was conducted on the Holdco and revealed the following:</vt:lpstr>
      <vt:lpstr>Desk review results for Life Co 1</vt:lpstr>
      <vt:lpstr>Desk review results for Life Co 1</vt:lpstr>
      <vt:lpstr>Desk review results for Life Co 1</vt:lpstr>
      <vt:lpstr>Desk review results for Life Co 1</vt:lpstr>
      <vt:lpstr>Desk review results for company 2</vt:lpstr>
      <vt:lpstr>Desk review results for company 2</vt:lpstr>
      <vt:lpstr>Objective/Process</vt:lpstr>
      <vt:lpstr>For discussion</vt:lpstr>
    </vt:vector>
  </TitlesOfParts>
  <Company>OSFI-BSIF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on Group-wide Supervision</dc:title>
  <dc:creator>Henderson, Neville</dc:creator>
  <cp:lastModifiedBy>Lofvendahl, Gunilla</cp:lastModifiedBy>
  <cp:revision>26</cp:revision>
  <cp:lastPrinted>2013-10-28T12:18:01Z</cp:lastPrinted>
  <dcterms:created xsi:type="dcterms:W3CDTF">2013-10-25T11:57:33Z</dcterms:created>
  <dcterms:modified xsi:type="dcterms:W3CDTF">2013-10-28T14:03:41Z</dcterms:modified>
</cp:coreProperties>
</file>