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733" r:id="rId4"/>
    <p:sldMasterId id="2147483745" r:id="rId5"/>
    <p:sldMasterId id="2147483758" r:id="rId6"/>
    <p:sldMasterId id="2147483770" r:id="rId7"/>
    <p:sldMasterId id="2147483782" r:id="rId8"/>
    <p:sldMasterId id="2147483785" r:id="rId9"/>
  </p:sldMasterIdLst>
  <p:notesMasterIdLst>
    <p:notesMasterId r:id="rId25"/>
  </p:notesMasterIdLst>
  <p:handoutMasterIdLst>
    <p:handoutMasterId r:id="rId26"/>
  </p:handoutMasterIdLst>
  <p:sldIdLst>
    <p:sldId id="422" r:id="rId10"/>
    <p:sldId id="465" r:id="rId11"/>
    <p:sldId id="466" r:id="rId12"/>
    <p:sldId id="477" r:id="rId13"/>
    <p:sldId id="468" r:id="rId14"/>
    <p:sldId id="464" r:id="rId15"/>
    <p:sldId id="469" r:id="rId16"/>
    <p:sldId id="470" r:id="rId17"/>
    <p:sldId id="471" r:id="rId18"/>
    <p:sldId id="472" r:id="rId19"/>
    <p:sldId id="474" r:id="rId20"/>
    <p:sldId id="475" r:id="rId21"/>
    <p:sldId id="478" r:id="rId22"/>
    <p:sldId id="476" r:id="rId23"/>
    <p:sldId id="394" r:id="rId24"/>
  </p:sldIdLst>
  <p:sldSz cx="12801600" cy="9601200" type="A3"/>
  <p:notesSz cx="6794500" cy="9906000"/>
  <p:defaultTextStyle>
    <a:defPPr>
      <a:defRPr lang="en-US"/>
    </a:defPPr>
    <a:lvl1pPr algn="l" defTabSz="1278449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39225" indent="-182412" algn="l" defTabSz="1278449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78449" indent="-364818" algn="l" defTabSz="1278449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917672" indent="-547228" algn="l" defTabSz="1278449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556900" indent="-729638" algn="l" defTabSz="1278449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4079" algn="l" defTabSz="913632" rtl="0" eaLnBrk="1" latinLnBrk="0" hangingPunct="1"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0896" algn="l" defTabSz="913632" rtl="0" eaLnBrk="1" latinLnBrk="0" hangingPunct="1"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197711" algn="l" defTabSz="913632" rtl="0" eaLnBrk="1" latinLnBrk="0" hangingPunct="1"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4528" algn="l" defTabSz="913632" rtl="0" eaLnBrk="1" latinLnBrk="0" hangingPunct="1"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2767" autoAdjust="0"/>
  </p:normalViewPr>
  <p:slideViewPr>
    <p:cSldViewPr>
      <p:cViewPr>
        <p:scale>
          <a:sx n="66" d="100"/>
          <a:sy n="66" d="100"/>
        </p:scale>
        <p:origin x="-1160" y="-8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-30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 defTabSz="127793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 defTabSz="127793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4E2530-31DC-4EEB-8A85-65451CFAFA0D}" type="datetimeFigureOut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 defTabSz="127793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 defTabSz="127793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22604C-8785-4CAD-831C-E04066CE1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0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 defTabSz="127793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 defTabSz="127793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EEB0D5-7242-4CA4-AA1C-3A64BA2B91A5}" type="datetimeFigureOut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303" tIns="45651" rIns="91303" bIns="4565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 defTabSz="127793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 defTabSz="127793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2DEC85-7CDA-4C48-9EFF-977D88A60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09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047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231" algn="l" defTabSz="912047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047" algn="l" defTabSz="912047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8861" algn="l" defTabSz="912047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678" algn="l" defTabSz="912047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532" algn="l" defTabSz="913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238" algn="l" defTabSz="913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6943" algn="l" defTabSz="913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3651" algn="l" defTabSz="913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914" indent="-227914">
              <a:buFont typeface="+mj-lt"/>
              <a:buAutoNum type="arabicPeriod"/>
            </a:pPr>
            <a:r>
              <a:rPr lang="en-GB" sz="1200" b="1" dirty="0"/>
              <a:t>Note: Institutional type </a:t>
            </a:r>
          </a:p>
          <a:p>
            <a:r>
              <a:rPr lang="en-GB" sz="1200" dirty="0"/>
              <a:t>In some </a:t>
            </a:r>
            <a:r>
              <a:rPr lang="en-US" sz="1200" dirty="0"/>
              <a:t>countries, like Germany and the Netherlands, there is a dual-board structure. In Germany, there is a supervisory board which is responsible for selecting and monitoring the management board, which in turn is responsible for all strategic </a:t>
            </a:r>
            <a:r>
              <a:rPr lang="en-GB" sz="1200" dirty="0"/>
              <a:t>decisions.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C51E5-CE84-4827-B0BB-4B98F53B20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19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9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4.png"/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4.png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3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Guillemetgrey20cm15p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38" y="1878013"/>
            <a:ext cx="22113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Bannerlogoleft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-38099"/>
            <a:ext cx="12827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9502" y="1878020"/>
            <a:ext cx="7054215" cy="205803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7278" y="4093845"/>
            <a:ext cx="6094095" cy="2453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3AE66F-DB6A-4C85-A9E9-CBC39B4EFBB0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163" y="8743951"/>
            <a:ext cx="2987676" cy="666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75F059-363E-4D52-9939-1B1D975DC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B9AEC-D935-4E50-8104-4856D600F627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7387-A1FE-4CD4-94DB-0B996A29F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507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507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4FAB-EC13-4106-9E7C-D7BB5529DBF0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B57D4-D3B0-4907-BBF6-7806F3ED4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OECD_TEXT_10c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292100"/>
            <a:ext cx="27574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3617" y="2449799"/>
            <a:ext cx="6851968" cy="205803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1395" y="4665618"/>
            <a:ext cx="6900862" cy="245364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2425" y="8743951"/>
            <a:ext cx="5659438" cy="6667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4F9DD6-50C6-40DE-A7AB-316EA6BA2DEC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163" y="8743951"/>
            <a:ext cx="2987676" cy="6667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AA9FA1-8711-4C24-B854-9C64E6384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34C0-5D28-48D3-9A76-D2DA2DCAD548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0159E-BA34-437D-B2FF-6C7E8787C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73"/>
            <a:ext cx="10881360" cy="1906905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9387" indent="0">
              <a:buNone/>
              <a:defRPr sz="2500"/>
            </a:lvl2pPr>
            <a:lvl3pPr marL="1278774" indent="0">
              <a:buNone/>
              <a:defRPr sz="2200"/>
            </a:lvl3pPr>
            <a:lvl4pPr marL="1918162" indent="0">
              <a:buNone/>
              <a:defRPr sz="2000"/>
            </a:lvl4pPr>
            <a:lvl5pPr marL="2557549" indent="0">
              <a:buNone/>
              <a:defRPr sz="2000"/>
            </a:lvl5pPr>
            <a:lvl6pPr marL="3196943" indent="0">
              <a:buNone/>
              <a:defRPr sz="2000"/>
            </a:lvl6pPr>
            <a:lvl7pPr marL="3836335" indent="0">
              <a:buNone/>
              <a:defRPr sz="2000"/>
            </a:lvl7pPr>
            <a:lvl8pPr marL="4475722" indent="0">
              <a:buNone/>
              <a:defRPr sz="2000"/>
            </a:lvl8pPr>
            <a:lvl9pPr marL="511511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1FEDB-38FB-4675-9D2D-CA5337F117D1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0170C-C191-4420-B2D7-8C277D136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240282"/>
            <a:ext cx="564515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4150" y="2240282"/>
            <a:ext cx="5647372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95A38-8675-48A3-8E10-FDAE16930070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B162E-200A-45CD-AE1E-E0E9E8BCC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387" indent="0">
              <a:buNone/>
              <a:defRPr sz="2800" b="1"/>
            </a:lvl2pPr>
            <a:lvl3pPr marL="1278774" indent="0">
              <a:buNone/>
              <a:defRPr sz="2500" b="1"/>
            </a:lvl3pPr>
            <a:lvl4pPr marL="1918162" indent="0">
              <a:buNone/>
              <a:defRPr sz="2200" b="1"/>
            </a:lvl4pPr>
            <a:lvl5pPr marL="2557549" indent="0">
              <a:buNone/>
              <a:defRPr sz="2200" b="1"/>
            </a:lvl5pPr>
            <a:lvl6pPr marL="3196943" indent="0">
              <a:buNone/>
              <a:defRPr sz="2200" b="1"/>
            </a:lvl6pPr>
            <a:lvl7pPr marL="3836335" indent="0">
              <a:buNone/>
              <a:defRPr sz="2200" b="1"/>
            </a:lvl7pPr>
            <a:lvl8pPr marL="4475722" indent="0">
              <a:buNone/>
              <a:defRPr sz="2200" b="1"/>
            </a:lvl8pPr>
            <a:lvl9pPr marL="511511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48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387" indent="0">
              <a:buNone/>
              <a:defRPr sz="2800" b="1"/>
            </a:lvl2pPr>
            <a:lvl3pPr marL="1278774" indent="0">
              <a:buNone/>
              <a:defRPr sz="2500" b="1"/>
            </a:lvl3pPr>
            <a:lvl4pPr marL="1918162" indent="0">
              <a:buNone/>
              <a:defRPr sz="2200" b="1"/>
            </a:lvl4pPr>
            <a:lvl5pPr marL="2557549" indent="0">
              <a:buNone/>
              <a:defRPr sz="2200" b="1"/>
            </a:lvl5pPr>
            <a:lvl6pPr marL="3196943" indent="0">
              <a:buNone/>
              <a:defRPr sz="2200" b="1"/>
            </a:lvl6pPr>
            <a:lvl7pPr marL="3836335" indent="0">
              <a:buNone/>
              <a:defRPr sz="2200" b="1"/>
            </a:lvl7pPr>
            <a:lvl8pPr marL="4475722" indent="0">
              <a:buNone/>
              <a:defRPr sz="2200" b="1"/>
            </a:lvl8pPr>
            <a:lvl9pPr marL="511511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48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D173A-15A1-4D1D-A723-949283702CFB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7BA48-6EAE-41C3-B667-95F2B1C0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EC3B3-77E9-49AB-B465-41D7CD03AA23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00F37-995D-46E3-9A2E-2FA854984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FC3D3-F365-40A4-813C-AA738DDBAB9C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3A195-859E-4004-B6F2-766715FA6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387" indent="0">
              <a:buNone/>
              <a:defRPr sz="1700"/>
            </a:lvl2pPr>
            <a:lvl3pPr marL="1278774" indent="0">
              <a:buNone/>
              <a:defRPr sz="1400"/>
            </a:lvl3pPr>
            <a:lvl4pPr marL="1918162" indent="0">
              <a:buNone/>
              <a:defRPr sz="1300"/>
            </a:lvl4pPr>
            <a:lvl5pPr marL="2557549" indent="0">
              <a:buNone/>
              <a:defRPr sz="1300"/>
            </a:lvl5pPr>
            <a:lvl6pPr marL="3196943" indent="0">
              <a:buNone/>
              <a:defRPr sz="1300"/>
            </a:lvl6pPr>
            <a:lvl7pPr marL="3836335" indent="0">
              <a:buNone/>
              <a:defRPr sz="1300"/>
            </a:lvl7pPr>
            <a:lvl8pPr marL="4475722" indent="0">
              <a:buNone/>
              <a:defRPr sz="1300"/>
            </a:lvl8pPr>
            <a:lvl9pPr marL="511511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593DB-16C3-449A-A5FB-7D67CDB0453E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ABE3-0487-4122-8CAB-A28958F6E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7AD7F-7692-44F5-BE08-69B697024145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1426A-6539-4FA2-AAC1-B80B690D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387" indent="0">
              <a:buNone/>
              <a:defRPr sz="3900"/>
            </a:lvl2pPr>
            <a:lvl3pPr marL="1278774" indent="0">
              <a:buNone/>
              <a:defRPr sz="3400"/>
            </a:lvl3pPr>
            <a:lvl4pPr marL="1918162" indent="0">
              <a:buNone/>
              <a:defRPr sz="2800"/>
            </a:lvl4pPr>
            <a:lvl5pPr marL="2557549" indent="0">
              <a:buNone/>
              <a:defRPr sz="2800"/>
            </a:lvl5pPr>
            <a:lvl6pPr marL="3196943" indent="0">
              <a:buNone/>
              <a:defRPr sz="2800"/>
            </a:lvl6pPr>
            <a:lvl7pPr marL="3836335" indent="0">
              <a:buNone/>
              <a:defRPr sz="2800"/>
            </a:lvl7pPr>
            <a:lvl8pPr marL="4475722" indent="0">
              <a:buNone/>
              <a:defRPr sz="2800"/>
            </a:lvl8pPr>
            <a:lvl9pPr marL="5115113" indent="0">
              <a:buNone/>
              <a:defRPr sz="2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387" indent="0">
              <a:buNone/>
              <a:defRPr sz="1700"/>
            </a:lvl2pPr>
            <a:lvl3pPr marL="1278774" indent="0">
              <a:buNone/>
              <a:defRPr sz="1400"/>
            </a:lvl3pPr>
            <a:lvl4pPr marL="1918162" indent="0">
              <a:buNone/>
              <a:defRPr sz="1300"/>
            </a:lvl4pPr>
            <a:lvl5pPr marL="2557549" indent="0">
              <a:buNone/>
              <a:defRPr sz="1300"/>
            </a:lvl5pPr>
            <a:lvl6pPr marL="3196943" indent="0">
              <a:buNone/>
              <a:defRPr sz="1300"/>
            </a:lvl6pPr>
            <a:lvl7pPr marL="3836335" indent="0">
              <a:buNone/>
              <a:defRPr sz="1300"/>
            </a:lvl7pPr>
            <a:lvl8pPr marL="4475722" indent="0">
              <a:buNone/>
              <a:defRPr sz="1300"/>
            </a:lvl8pPr>
            <a:lvl9pPr marL="511511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C44F8-CF79-4913-82A9-C82E85B6C7A4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B9DB7-BE3F-40E0-B00F-09CA7FFAE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F0729-5FD4-4E8E-987F-0CA6ACE3F3C8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05720-8BD0-4428-9EFC-7B593E931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507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507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C283B-308D-4F0D-998F-A04AC5FE695A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6CE56-7AE8-4052-B949-25239D28C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ogo_E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" y="2"/>
            <a:ext cx="5267325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3617" y="2449799"/>
            <a:ext cx="6851968" cy="205803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1395" y="4665618"/>
            <a:ext cx="6900862" cy="245364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2425" y="8743951"/>
            <a:ext cx="5659438" cy="666750"/>
          </a:xfrm>
        </p:spPr>
        <p:txBody>
          <a:bodyPr/>
          <a:lstStyle>
            <a:lvl1pPr>
              <a:defRPr smtClean="0"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fld id="{C8042CBC-4AD2-4849-94B1-8C4B00AD7F59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163" y="8743951"/>
            <a:ext cx="2987676" cy="6667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98E379-13C9-4AB9-B0E7-857041E51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C573D-864D-4190-B948-5D1C6937BABC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9CE68-5566-479F-9012-0E34AA4DA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73"/>
            <a:ext cx="10881360" cy="1906905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9387" indent="0">
              <a:buNone/>
              <a:defRPr sz="2500"/>
            </a:lvl2pPr>
            <a:lvl3pPr marL="1278774" indent="0">
              <a:buNone/>
              <a:defRPr sz="2200"/>
            </a:lvl3pPr>
            <a:lvl4pPr marL="1918162" indent="0">
              <a:buNone/>
              <a:defRPr sz="2000"/>
            </a:lvl4pPr>
            <a:lvl5pPr marL="2557549" indent="0">
              <a:buNone/>
              <a:defRPr sz="2000"/>
            </a:lvl5pPr>
            <a:lvl6pPr marL="3196943" indent="0">
              <a:buNone/>
              <a:defRPr sz="2000"/>
            </a:lvl6pPr>
            <a:lvl7pPr marL="3836335" indent="0">
              <a:buNone/>
              <a:defRPr sz="2000"/>
            </a:lvl7pPr>
            <a:lvl8pPr marL="4475722" indent="0">
              <a:buNone/>
              <a:defRPr sz="2000"/>
            </a:lvl8pPr>
            <a:lvl9pPr marL="511511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3E26-EBCF-4800-AE52-425A772A6947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A7A1A-192C-4E2A-84F9-01EA38E4E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240282"/>
            <a:ext cx="564515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4150" y="2240282"/>
            <a:ext cx="5647372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35B38-E63C-4D12-82C9-EAA674DC45E6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22D9A-ECBB-4937-A1AA-4BDE23C26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387" indent="0">
              <a:buNone/>
              <a:defRPr sz="2800" b="1"/>
            </a:lvl2pPr>
            <a:lvl3pPr marL="1278774" indent="0">
              <a:buNone/>
              <a:defRPr sz="2500" b="1"/>
            </a:lvl3pPr>
            <a:lvl4pPr marL="1918162" indent="0">
              <a:buNone/>
              <a:defRPr sz="2200" b="1"/>
            </a:lvl4pPr>
            <a:lvl5pPr marL="2557549" indent="0">
              <a:buNone/>
              <a:defRPr sz="2200" b="1"/>
            </a:lvl5pPr>
            <a:lvl6pPr marL="3196943" indent="0">
              <a:buNone/>
              <a:defRPr sz="2200" b="1"/>
            </a:lvl6pPr>
            <a:lvl7pPr marL="3836335" indent="0">
              <a:buNone/>
              <a:defRPr sz="2200" b="1"/>
            </a:lvl7pPr>
            <a:lvl8pPr marL="4475722" indent="0">
              <a:buNone/>
              <a:defRPr sz="2200" b="1"/>
            </a:lvl8pPr>
            <a:lvl9pPr marL="511511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48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387" indent="0">
              <a:buNone/>
              <a:defRPr sz="2800" b="1"/>
            </a:lvl2pPr>
            <a:lvl3pPr marL="1278774" indent="0">
              <a:buNone/>
              <a:defRPr sz="2500" b="1"/>
            </a:lvl3pPr>
            <a:lvl4pPr marL="1918162" indent="0">
              <a:buNone/>
              <a:defRPr sz="2200" b="1"/>
            </a:lvl4pPr>
            <a:lvl5pPr marL="2557549" indent="0">
              <a:buNone/>
              <a:defRPr sz="2200" b="1"/>
            </a:lvl5pPr>
            <a:lvl6pPr marL="3196943" indent="0">
              <a:buNone/>
              <a:defRPr sz="2200" b="1"/>
            </a:lvl6pPr>
            <a:lvl7pPr marL="3836335" indent="0">
              <a:buNone/>
              <a:defRPr sz="2200" b="1"/>
            </a:lvl7pPr>
            <a:lvl8pPr marL="4475722" indent="0">
              <a:buNone/>
              <a:defRPr sz="2200" b="1"/>
            </a:lvl8pPr>
            <a:lvl9pPr marL="511511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48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1DE78-0823-447C-AFFF-D8ADF12E0A87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4547A-6B03-443A-B86B-E02592E53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17EC-24CF-4A67-8AFE-B35C7D2A16E3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B52DA-4BD4-4C15-B35B-8C859245F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51DA7-A240-476C-A1BB-550C53EA441C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0486B-BEA3-49C0-A9E1-2E01B62CD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73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9387" indent="0">
              <a:buNone/>
              <a:defRPr sz="2500"/>
            </a:lvl2pPr>
            <a:lvl3pPr marL="1278774" indent="0">
              <a:buNone/>
              <a:defRPr sz="2200"/>
            </a:lvl3pPr>
            <a:lvl4pPr marL="1918162" indent="0">
              <a:buNone/>
              <a:defRPr sz="2000"/>
            </a:lvl4pPr>
            <a:lvl5pPr marL="2557549" indent="0">
              <a:buNone/>
              <a:defRPr sz="2000"/>
            </a:lvl5pPr>
            <a:lvl6pPr marL="3196943" indent="0">
              <a:buNone/>
              <a:defRPr sz="2000"/>
            </a:lvl6pPr>
            <a:lvl7pPr marL="3836335" indent="0">
              <a:buNone/>
              <a:defRPr sz="2000"/>
            </a:lvl7pPr>
            <a:lvl8pPr marL="4475722" indent="0">
              <a:buNone/>
              <a:defRPr sz="2000"/>
            </a:lvl8pPr>
            <a:lvl9pPr marL="511511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BC9BD-0744-4B7C-BDCB-C049BE7328D4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CD832-8C1C-4935-A899-909B4305C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387" indent="0">
              <a:buNone/>
              <a:defRPr sz="1700"/>
            </a:lvl2pPr>
            <a:lvl3pPr marL="1278774" indent="0">
              <a:buNone/>
              <a:defRPr sz="1400"/>
            </a:lvl3pPr>
            <a:lvl4pPr marL="1918162" indent="0">
              <a:buNone/>
              <a:defRPr sz="1300"/>
            </a:lvl4pPr>
            <a:lvl5pPr marL="2557549" indent="0">
              <a:buNone/>
              <a:defRPr sz="1300"/>
            </a:lvl5pPr>
            <a:lvl6pPr marL="3196943" indent="0">
              <a:buNone/>
              <a:defRPr sz="1300"/>
            </a:lvl6pPr>
            <a:lvl7pPr marL="3836335" indent="0">
              <a:buNone/>
              <a:defRPr sz="1300"/>
            </a:lvl7pPr>
            <a:lvl8pPr marL="4475722" indent="0">
              <a:buNone/>
              <a:defRPr sz="1300"/>
            </a:lvl8pPr>
            <a:lvl9pPr marL="511511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8C51-5691-4911-AF4B-C51BE6DE6038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763C-184D-49FC-9917-FB06E2DC5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387" indent="0">
              <a:buNone/>
              <a:defRPr sz="3900"/>
            </a:lvl2pPr>
            <a:lvl3pPr marL="1278774" indent="0">
              <a:buNone/>
              <a:defRPr sz="3400"/>
            </a:lvl3pPr>
            <a:lvl4pPr marL="1918162" indent="0">
              <a:buNone/>
              <a:defRPr sz="2800"/>
            </a:lvl4pPr>
            <a:lvl5pPr marL="2557549" indent="0">
              <a:buNone/>
              <a:defRPr sz="2800"/>
            </a:lvl5pPr>
            <a:lvl6pPr marL="3196943" indent="0">
              <a:buNone/>
              <a:defRPr sz="2800"/>
            </a:lvl6pPr>
            <a:lvl7pPr marL="3836335" indent="0">
              <a:buNone/>
              <a:defRPr sz="2800"/>
            </a:lvl7pPr>
            <a:lvl8pPr marL="4475722" indent="0">
              <a:buNone/>
              <a:defRPr sz="2800"/>
            </a:lvl8pPr>
            <a:lvl9pPr marL="5115113" indent="0">
              <a:buNone/>
              <a:defRPr sz="2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387" indent="0">
              <a:buNone/>
              <a:defRPr sz="1700"/>
            </a:lvl2pPr>
            <a:lvl3pPr marL="1278774" indent="0">
              <a:buNone/>
              <a:defRPr sz="1400"/>
            </a:lvl3pPr>
            <a:lvl4pPr marL="1918162" indent="0">
              <a:buNone/>
              <a:defRPr sz="1300"/>
            </a:lvl4pPr>
            <a:lvl5pPr marL="2557549" indent="0">
              <a:buNone/>
              <a:defRPr sz="1300"/>
            </a:lvl5pPr>
            <a:lvl6pPr marL="3196943" indent="0">
              <a:buNone/>
              <a:defRPr sz="1300"/>
            </a:lvl6pPr>
            <a:lvl7pPr marL="3836335" indent="0">
              <a:buNone/>
              <a:defRPr sz="1300"/>
            </a:lvl7pPr>
            <a:lvl8pPr marL="4475722" indent="0">
              <a:buNone/>
              <a:defRPr sz="1300"/>
            </a:lvl8pPr>
            <a:lvl9pPr marL="511511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FBD85-BABF-44D1-AB8A-C52ECCBAF0A8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75784-2151-4BDA-93E0-DD20422FF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69862-7000-43D7-A4F2-1143BA48529C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F03E2-7ABD-43EB-8B33-6AD142510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507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507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54A44-A598-4386-A516-0558F424E1D5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788E9-3AE0-4FE2-ACB5-5A64E3A6C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fondcouv_32couleu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3617" y="1878020"/>
            <a:ext cx="6851968" cy="205803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1395" y="4093845"/>
            <a:ext cx="6900862" cy="245364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004B7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2128" y="8743315"/>
            <a:ext cx="5659909" cy="666750"/>
          </a:xfrm>
        </p:spPr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fld id="{9E4F9DD6-50C6-40DE-A7AB-316EA6BA2DEC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74480" y="8743315"/>
            <a:ext cx="2987040" cy="666750"/>
          </a:xfrm>
        </p:spPr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fld id="{C2AA9FA1-8711-4C24-B854-9C64E63842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OECD_TEXT_10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128" y="291764"/>
            <a:ext cx="2758650" cy="146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34C0-5D28-48D3-9A76-D2DA2DCAD548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0159E-BA34-437D-B2FF-6C7E8787C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8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9695" indent="0">
              <a:buNone/>
              <a:defRPr sz="2500"/>
            </a:lvl2pPr>
            <a:lvl3pPr marL="1279390" indent="0">
              <a:buNone/>
              <a:defRPr sz="2200"/>
            </a:lvl3pPr>
            <a:lvl4pPr marL="1919085" indent="0">
              <a:buNone/>
              <a:defRPr sz="2000"/>
            </a:lvl4pPr>
            <a:lvl5pPr marL="2558781" indent="0">
              <a:buNone/>
              <a:defRPr sz="2000"/>
            </a:lvl5pPr>
            <a:lvl6pPr marL="3198478" indent="0">
              <a:buNone/>
              <a:defRPr sz="2000"/>
            </a:lvl6pPr>
            <a:lvl7pPr marL="3838177" indent="0">
              <a:buNone/>
              <a:defRPr sz="2000"/>
            </a:lvl7pPr>
            <a:lvl8pPr marL="4477872" indent="0">
              <a:buNone/>
              <a:defRPr sz="2000"/>
            </a:lvl8pPr>
            <a:lvl9pPr marL="5117568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FEDB-38FB-4675-9D2D-CA5337F117D1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170C-C191-4420-B2D7-8C277D136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240282"/>
            <a:ext cx="564515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4150" y="2240282"/>
            <a:ext cx="5647372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5A38-8675-48A3-8E10-FDAE16930070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162E-200A-45CD-AE1E-E0E9E8BCC8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695" indent="0">
              <a:buNone/>
              <a:defRPr sz="2800" b="1"/>
            </a:lvl2pPr>
            <a:lvl3pPr marL="1279390" indent="0">
              <a:buNone/>
              <a:defRPr sz="2500" b="1"/>
            </a:lvl3pPr>
            <a:lvl4pPr marL="1919085" indent="0">
              <a:buNone/>
              <a:defRPr sz="2200" b="1"/>
            </a:lvl4pPr>
            <a:lvl5pPr marL="2558781" indent="0">
              <a:buNone/>
              <a:defRPr sz="2200" b="1"/>
            </a:lvl5pPr>
            <a:lvl6pPr marL="3198478" indent="0">
              <a:buNone/>
              <a:defRPr sz="2200" b="1"/>
            </a:lvl6pPr>
            <a:lvl7pPr marL="3838177" indent="0">
              <a:buNone/>
              <a:defRPr sz="2200" b="1"/>
            </a:lvl7pPr>
            <a:lvl8pPr marL="4477872" indent="0">
              <a:buNone/>
              <a:defRPr sz="2200" b="1"/>
            </a:lvl8pPr>
            <a:lvl9pPr marL="5117568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43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695" indent="0">
              <a:buNone/>
              <a:defRPr sz="2800" b="1"/>
            </a:lvl2pPr>
            <a:lvl3pPr marL="1279390" indent="0">
              <a:buNone/>
              <a:defRPr sz="2500" b="1"/>
            </a:lvl3pPr>
            <a:lvl4pPr marL="1919085" indent="0">
              <a:buNone/>
              <a:defRPr sz="2200" b="1"/>
            </a:lvl4pPr>
            <a:lvl5pPr marL="2558781" indent="0">
              <a:buNone/>
              <a:defRPr sz="2200" b="1"/>
            </a:lvl5pPr>
            <a:lvl6pPr marL="3198478" indent="0">
              <a:buNone/>
              <a:defRPr sz="2200" b="1"/>
            </a:lvl6pPr>
            <a:lvl7pPr marL="3838177" indent="0">
              <a:buNone/>
              <a:defRPr sz="2200" b="1"/>
            </a:lvl7pPr>
            <a:lvl8pPr marL="4477872" indent="0">
              <a:buNone/>
              <a:defRPr sz="2200" b="1"/>
            </a:lvl8pPr>
            <a:lvl9pPr marL="5117568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43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173A-15A1-4D1D-A723-949283702CFB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BA48-6EAE-41C3-B667-95F2B1C0D7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C3B3-77E9-49AB-B465-41D7CD03AA23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00F37-995D-46E3-9A2E-2FA8549843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240282"/>
            <a:ext cx="564515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4150" y="2240282"/>
            <a:ext cx="5647372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8F85E-8668-4DC0-9119-C629F20009DF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59D04-BA26-4E09-819B-CE721F081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C3D3-F365-40A4-813C-AA738DDBAB9C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A195-859E-4004-B6F2-766715FA63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695" indent="0">
              <a:buNone/>
              <a:defRPr sz="1700"/>
            </a:lvl2pPr>
            <a:lvl3pPr marL="1279390" indent="0">
              <a:buNone/>
              <a:defRPr sz="1400"/>
            </a:lvl3pPr>
            <a:lvl4pPr marL="1919085" indent="0">
              <a:buNone/>
              <a:defRPr sz="1300"/>
            </a:lvl4pPr>
            <a:lvl5pPr marL="2558781" indent="0">
              <a:buNone/>
              <a:defRPr sz="1300"/>
            </a:lvl5pPr>
            <a:lvl6pPr marL="3198478" indent="0">
              <a:buNone/>
              <a:defRPr sz="1300"/>
            </a:lvl6pPr>
            <a:lvl7pPr marL="3838177" indent="0">
              <a:buNone/>
              <a:defRPr sz="1300"/>
            </a:lvl7pPr>
            <a:lvl8pPr marL="4477872" indent="0">
              <a:buNone/>
              <a:defRPr sz="1300"/>
            </a:lvl8pPr>
            <a:lvl9pPr marL="511756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93DB-16C3-449A-A5FB-7D67CDB0453E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ABE3-0487-4122-8CAB-A28958F6E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695" indent="0">
              <a:buNone/>
              <a:defRPr sz="3900"/>
            </a:lvl2pPr>
            <a:lvl3pPr marL="1279390" indent="0">
              <a:buNone/>
              <a:defRPr sz="3400"/>
            </a:lvl3pPr>
            <a:lvl4pPr marL="1919085" indent="0">
              <a:buNone/>
              <a:defRPr sz="2800"/>
            </a:lvl4pPr>
            <a:lvl5pPr marL="2558781" indent="0">
              <a:buNone/>
              <a:defRPr sz="2800"/>
            </a:lvl5pPr>
            <a:lvl6pPr marL="3198478" indent="0">
              <a:buNone/>
              <a:defRPr sz="2800"/>
            </a:lvl6pPr>
            <a:lvl7pPr marL="3838177" indent="0">
              <a:buNone/>
              <a:defRPr sz="2800"/>
            </a:lvl7pPr>
            <a:lvl8pPr marL="4477872" indent="0">
              <a:buNone/>
              <a:defRPr sz="2800"/>
            </a:lvl8pPr>
            <a:lvl9pPr marL="5117568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695" indent="0">
              <a:buNone/>
              <a:defRPr sz="1700"/>
            </a:lvl2pPr>
            <a:lvl3pPr marL="1279390" indent="0">
              <a:buNone/>
              <a:defRPr sz="1400"/>
            </a:lvl3pPr>
            <a:lvl4pPr marL="1919085" indent="0">
              <a:buNone/>
              <a:defRPr sz="1300"/>
            </a:lvl4pPr>
            <a:lvl5pPr marL="2558781" indent="0">
              <a:buNone/>
              <a:defRPr sz="1300"/>
            </a:lvl5pPr>
            <a:lvl6pPr marL="3198478" indent="0">
              <a:buNone/>
              <a:defRPr sz="1300"/>
            </a:lvl6pPr>
            <a:lvl7pPr marL="3838177" indent="0">
              <a:buNone/>
              <a:defRPr sz="1300"/>
            </a:lvl7pPr>
            <a:lvl8pPr marL="4477872" indent="0">
              <a:buNone/>
              <a:defRPr sz="1300"/>
            </a:lvl8pPr>
            <a:lvl9pPr marL="511756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44F8-CF79-4913-82A9-C82E85B6C7A4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9DB7-BE3F-40E0-B00F-09CA7FFAE7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F0729-5FD4-4E8E-987F-0CA6ACE3F3C8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5720-8BD0-4428-9EFC-7B593E931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501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501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283B-308D-4F0D-998F-A04AC5FE695A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CE56-7AE8-4052-B949-25239D28C0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PT_fondcou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3617" y="1878020"/>
            <a:ext cx="6851968" cy="205803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1395" y="4093845"/>
            <a:ext cx="6900862" cy="245364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2128" y="8743315"/>
            <a:ext cx="5659909" cy="6667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9E4F9DD6-50C6-40DE-A7AB-316EA6BA2DEC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74480" y="8743315"/>
            <a:ext cx="2987040" cy="666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AA9FA1-8711-4C24-B854-9C64E63842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OECD_TEXT_10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403" y="291764"/>
            <a:ext cx="2758102" cy="146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34C0-5D28-48D3-9A76-D2DA2DCAD548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0159E-BA34-437D-B2FF-6C7E8787C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8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9695" indent="0">
              <a:buNone/>
              <a:defRPr sz="2500"/>
            </a:lvl2pPr>
            <a:lvl3pPr marL="1279390" indent="0">
              <a:buNone/>
              <a:defRPr sz="2200"/>
            </a:lvl3pPr>
            <a:lvl4pPr marL="1919085" indent="0">
              <a:buNone/>
              <a:defRPr sz="2000"/>
            </a:lvl4pPr>
            <a:lvl5pPr marL="2558781" indent="0">
              <a:buNone/>
              <a:defRPr sz="2000"/>
            </a:lvl5pPr>
            <a:lvl6pPr marL="3198478" indent="0">
              <a:buNone/>
              <a:defRPr sz="2000"/>
            </a:lvl6pPr>
            <a:lvl7pPr marL="3838177" indent="0">
              <a:buNone/>
              <a:defRPr sz="2000"/>
            </a:lvl7pPr>
            <a:lvl8pPr marL="4477872" indent="0">
              <a:buNone/>
              <a:defRPr sz="2000"/>
            </a:lvl8pPr>
            <a:lvl9pPr marL="5117568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FEDB-38FB-4675-9D2D-CA5337F117D1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170C-C191-4420-B2D7-8C277D136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240282"/>
            <a:ext cx="564515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4150" y="2240282"/>
            <a:ext cx="5647372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5A38-8675-48A3-8E10-FDAE16930070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162E-200A-45CD-AE1E-E0E9E8BCC8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695" indent="0">
              <a:buNone/>
              <a:defRPr sz="2800" b="1"/>
            </a:lvl2pPr>
            <a:lvl3pPr marL="1279390" indent="0">
              <a:buNone/>
              <a:defRPr sz="2500" b="1"/>
            </a:lvl3pPr>
            <a:lvl4pPr marL="1919085" indent="0">
              <a:buNone/>
              <a:defRPr sz="2200" b="1"/>
            </a:lvl4pPr>
            <a:lvl5pPr marL="2558781" indent="0">
              <a:buNone/>
              <a:defRPr sz="2200" b="1"/>
            </a:lvl5pPr>
            <a:lvl6pPr marL="3198478" indent="0">
              <a:buNone/>
              <a:defRPr sz="2200" b="1"/>
            </a:lvl6pPr>
            <a:lvl7pPr marL="3838177" indent="0">
              <a:buNone/>
              <a:defRPr sz="2200" b="1"/>
            </a:lvl7pPr>
            <a:lvl8pPr marL="4477872" indent="0">
              <a:buNone/>
              <a:defRPr sz="2200" b="1"/>
            </a:lvl8pPr>
            <a:lvl9pPr marL="5117568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43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695" indent="0">
              <a:buNone/>
              <a:defRPr sz="2800" b="1"/>
            </a:lvl2pPr>
            <a:lvl3pPr marL="1279390" indent="0">
              <a:buNone/>
              <a:defRPr sz="2500" b="1"/>
            </a:lvl3pPr>
            <a:lvl4pPr marL="1919085" indent="0">
              <a:buNone/>
              <a:defRPr sz="2200" b="1"/>
            </a:lvl4pPr>
            <a:lvl5pPr marL="2558781" indent="0">
              <a:buNone/>
              <a:defRPr sz="2200" b="1"/>
            </a:lvl5pPr>
            <a:lvl6pPr marL="3198478" indent="0">
              <a:buNone/>
              <a:defRPr sz="2200" b="1"/>
            </a:lvl6pPr>
            <a:lvl7pPr marL="3838177" indent="0">
              <a:buNone/>
              <a:defRPr sz="2200" b="1"/>
            </a:lvl7pPr>
            <a:lvl8pPr marL="4477872" indent="0">
              <a:buNone/>
              <a:defRPr sz="2200" b="1"/>
            </a:lvl8pPr>
            <a:lvl9pPr marL="5117568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43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173A-15A1-4D1D-A723-949283702CFB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BA48-6EAE-41C3-B667-95F2B1C0D7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387" indent="0">
              <a:buNone/>
              <a:defRPr sz="2800" b="1"/>
            </a:lvl2pPr>
            <a:lvl3pPr marL="1278774" indent="0">
              <a:buNone/>
              <a:defRPr sz="2500" b="1"/>
            </a:lvl3pPr>
            <a:lvl4pPr marL="1918162" indent="0">
              <a:buNone/>
              <a:defRPr sz="2200" b="1"/>
            </a:lvl4pPr>
            <a:lvl5pPr marL="2557549" indent="0">
              <a:buNone/>
              <a:defRPr sz="2200" b="1"/>
            </a:lvl5pPr>
            <a:lvl6pPr marL="3196943" indent="0">
              <a:buNone/>
              <a:defRPr sz="2200" b="1"/>
            </a:lvl6pPr>
            <a:lvl7pPr marL="3836335" indent="0">
              <a:buNone/>
              <a:defRPr sz="2200" b="1"/>
            </a:lvl7pPr>
            <a:lvl8pPr marL="4475722" indent="0">
              <a:buNone/>
              <a:defRPr sz="2200" b="1"/>
            </a:lvl8pPr>
            <a:lvl9pPr marL="511511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48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387" indent="0">
              <a:buNone/>
              <a:defRPr sz="2800" b="1"/>
            </a:lvl2pPr>
            <a:lvl3pPr marL="1278774" indent="0">
              <a:buNone/>
              <a:defRPr sz="2500" b="1"/>
            </a:lvl3pPr>
            <a:lvl4pPr marL="1918162" indent="0">
              <a:buNone/>
              <a:defRPr sz="2200" b="1"/>
            </a:lvl4pPr>
            <a:lvl5pPr marL="2557549" indent="0">
              <a:buNone/>
              <a:defRPr sz="2200" b="1"/>
            </a:lvl5pPr>
            <a:lvl6pPr marL="3196943" indent="0">
              <a:buNone/>
              <a:defRPr sz="2200" b="1"/>
            </a:lvl6pPr>
            <a:lvl7pPr marL="3836335" indent="0">
              <a:buNone/>
              <a:defRPr sz="2200" b="1"/>
            </a:lvl7pPr>
            <a:lvl8pPr marL="4475722" indent="0">
              <a:buNone/>
              <a:defRPr sz="2200" b="1"/>
            </a:lvl8pPr>
            <a:lvl9pPr marL="511511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48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B378E-7BA1-4F8E-8355-EECBF24F9004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AEC9D-67DB-48A8-B297-E5847C6FF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C3B3-77E9-49AB-B465-41D7CD03AA23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00F37-995D-46E3-9A2E-2FA8549843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C3D3-F365-40A4-813C-AA738DDBAB9C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A195-859E-4004-B6F2-766715FA63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695" indent="0">
              <a:buNone/>
              <a:defRPr sz="1700"/>
            </a:lvl2pPr>
            <a:lvl3pPr marL="1279390" indent="0">
              <a:buNone/>
              <a:defRPr sz="1400"/>
            </a:lvl3pPr>
            <a:lvl4pPr marL="1919085" indent="0">
              <a:buNone/>
              <a:defRPr sz="1300"/>
            </a:lvl4pPr>
            <a:lvl5pPr marL="2558781" indent="0">
              <a:buNone/>
              <a:defRPr sz="1300"/>
            </a:lvl5pPr>
            <a:lvl6pPr marL="3198478" indent="0">
              <a:buNone/>
              <a:defRPr sz="1300"/>
            </a:lvl6pPr>
            <a:lvl7pPr marL="3838177" indent="0">
              <a:buNone/>
              <a:defRPr sz="1300"/>
            </a:lvl7pPr>
            <a:lvl8pPr marL="4477872" indent="0">
              <a:buNone/>
              <a:defRPr sz="1300"/>
            </a:lvl8pPr>
            <a:lvl9pPr marL="511756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93DB-16C3-449A-A5FB-7D67CDB0453E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ABE3-0487-4122-8CAB-A28958F6E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695" indent="0">
              <a:buNone/>
              <a:defRPr sz="3900"/>
            </a:lvl2pPr>
            <a:lvl3pPr marL="1279390" indent="0">
              <a:buNone/>
              <a:defRPr sz="3400"/>
            </a:lvl3pPr>
            <a:lvl4pPr marL="1919085" indent="0">
              <a:buNone/>
              <a:defRPr sz="2800"/>
            </a:lvl4pPr>
            <a:lvl5pPr marL="2558781" indent="0">
              <a:buNone/>
              <a:defRPr sz="2800"/>
            </a:lvl5pPr>
            <a:lvl6pPr marL="3198478" indent="0">
              <a:buNone/>
              <a:defRPr sz="2800"/>
            </a:lvl6pPr>
            <a:lvl7pPr marL="3838177" indent="0">
              <a:buNone/>
              <a:defRPr sz="2800"/>
            </a:lvl7pPr>
            <a:lvl8pPr marL="4477872" indent="0">
              <a:buNone/>
              <a:defRPr sz="2800"/>
            </a:lvl8pPr>
            <a:lvl9pPr marL="5117568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695" indent="0">
              <a:buNone/>
              <a:defRPr sz="1700"/>
            </a:lvl2pPr>
            <a:lvl3pPr marL="1279390" indent="0">
              <a:buNone/>
              <a:defRPr sz="1400"/>
            </a:lvl3pPr>
            <a:lvl4pPr marL="1919085" indent="0">
              <a:buNone/>
              <a:defRPr sz="1300"/>
            </a:lvl4pPr>
            <a:lvl5pPr marL="2558781" indent="0">
              <a:buNone/>
              <a:defRPr sz="1300"/>
            </a:lvl5pPr>
            <a:lvl6pPr marL="3198478" indent="0">
              <a:buNone/>
              <a:defRPr sz="1300"/>
            </a:lvl6pPr>
            <a:lvl7pPr marL="3838177" indent="0">
              <a:buNone/>
              <a:defRPr sz="1300"/>
            </a:lvl7pPr>
            <a:lvl8pPr marL="4477872" indent="0">
              <a:buNone/>
              <a:defRPr sz="1300"/>
            </a:lvl8pPr>
            <a:lvl9pPr marL="511756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44F8-CF79-4913-82A9-C82E85B6C7A4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9DB7-BE3F-40E0-B00F-09CA7FFAE7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F0729-5FD4-4E8E-987F-0CA6ACE3F3C8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5720-8BD0-4428-9EFC-7B593E931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501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501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283B-308D-4F0D-998F-A04AC5FE695A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CE56-7AE8-4052-B949-25239D28C0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5638" y="162243"/>
            <a:ext cx="1152144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755650" y="1978034"/>
            <a:ext cx="11390313" cy="655637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1EA4-3C2B-4263-992D-133B1E799EF0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E48EB-EDAB-4FCD-9E26-2582F46409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fondcouv_32couleu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3617" y="1878034"/>
            <a:ext cx="6851968" cy="205803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1395" y="4093845"/>
            <a:ext cx="6900862" cy="245364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004B7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2128" y="8743315"/>
            <a:ext cx="5659909" cy="666750"/>
          </a:xfrm>
        </p:spPr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fld id="{9E4F9DD6-50C6-40DE-A7AB-316EA6BA2DEC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74480" y="8743315"/>
            <a:ext cx="2987040" cy="666750"/>
          </a:xfrm>
        </p:spPr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fld id="{C2AA9FA1-8711-4C24-B854-9C64E63842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 descr="I:\OECD logotype text\OECD_TEXT_2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121" y="192109"/>
            <a:ext cx="5256584" cy="162240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34C0-5D28-48D3-9A76-D2DA2DCAD548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0159E-BA34-437D-B2FF-6C7E8787C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83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8848" indent="0">
              <a:buNone/>
              <a:defRPr sz="2500"/>
            </a:lvl2pPr>
            <a:lvl3pPr marL="1277696" indent="0">
              <a:buNone/>
              <a:defRPr sz="2200"/>
            </a:lvl3pPr>
            <a:lvl4pPr marL="1916545" indent="0">
              <a:buNone/>
              <a:defRPr sz="2000"/>
            </a:lvl4pPr>
            <a:lvl5pPr marL="2555402" indent="0">
              <a:buNone/>
              <a:defRPr sz="2000"/>
            </a:lvl5pPr>
            <a:lvl6pPr marL="3194258" indent="0">
              <a:buNone/>
              <a:defRPr sz="2000"/>
            </a:lvl6pPr>
            <a:lvl7pPr marL="3833112" indent="0">
              <a:buNone/>
              <a:defRPr sz="2000"/>
            </a:lvl7pPr>
            <a:lvl8pPr marL="4471965" indent="0">
              <a:buNone/>
              <a:defRPr sz="2000"/>
            </a:lvl8pPr>
            <a:lvl9pPr marL="511081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FEDB-38FB-4675-9D2D-CA5337F117D1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170C-C191-4420-B2D7-8C277D136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B1BD-904E-4DC9-A85A-1D83D8AAEDDF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69D55-2330-45F7-8632-0D064425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240282"/>
            <a:ext cx="564515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4150" y="2240282"/>
            <a:ext cx="5647372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5A38-8675-48A3-8E10-FDAE16930070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162E-200A-45CD-AE1E-E0E9E8BCC8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8848" indent="0">
              <a:buNone/>
              <a:defRPr sz="2800" b="1"/>
            </a:lvl2pPr>
            <a:lvl3pPr marL="1277696" indent="0">
              <a:buNone/>
              <a:defRPr sz="2500" b="1"/>
            </a:lvl3pPr>
            <a:lvl4pPr marL="1916545" indent="0">
              <a:buNone/>
              <a:defRPr sz="2200" b="1"/>
            </a:lvl4pPr>
            <a:lvl5pPr marL="2555402" indent="0">
              <a:buNone/>
              <a:defRPr sz="2200" b="1"/>
            </a:lvl5pPr>
            <a:lvl6pPr marL="3194258" indent="0">
              <a:buNone/>
              <a:defRPr sz="2200" b="1"/>
            </a:lvl6pPr>
            <a:lvl7pPr marL="3833112" indent="0">
              <a:buNone/>
              <a:defRPr sz="2200" b="1"/>
            </a:lvl7pPr>
            <a:lvl8pPr marL="4471965" indent="0">
              <a:buNone/>
              <a:defRPr sz="2200" b="1"/>
            </a:lvl8pPr>
            <a:lvl9pPr marL="5110819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58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8848" indent="0">
              <a:buNone/>
              <a:defRPr sz="2800" b="1"/>
            </a:lvl2pPr>
            <a:lvl3pPr marL="1277696" indent="0">
              <a:buNone/>
              <a:defRPr sz="2500" b="1"/>
            </a:lvl3pPr>
            <a:lvl4pPr marL="1916545" indent="0">
              <a:buNone/>
              <a:defRPr sz="2200" b="1"/>
            </a:lvl4pPr>
            <a:lvl5pPr marL="2555402" indent="0">
              <a:buNone/>
              <a:defRPr sz="2200" b="1"/>
            </a:lvl5pPr>
            <a:lvl6pPr marL="3194258" indent="0">
              <a:buNone/>
              <a:defRPr sz="2200" b="1"/>
            </a:lvl6pPr>
            <a:lvl7pPr marL="3833112" indent="0">
              <a:buNone/>
              <a:defRPr sz="2200" b="1"/>
            </a:lvl7pPr>
            <a:lvl8pPr marL="4471965" indent="0">
              <a:buNone/>
              <a:defRPr sz="2200" b="1"/>
            </a:lvl8pPr>
            <a:lvl9pPr marL="5110819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58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173A-15A1-4D1D-A723-949283702CFB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BA48-6EAE-41C3-B667-95F2B1C0D7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C3B3-77E9-49AB-B465-41D7CD03AA23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00F37-995D-46E3-9A2E-2FA8549843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C3D3-F365-40A4-813C-AA738DDBAB9C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A195-859E-4004-B6F2-766715FA63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8848" indent="0">
              <a:buNone/>
              <a:defRPr sz="1700"/>
            </a:lvl2pPr>
            <a:lvl3pPr marL="1277696" indent="0">
              <a:buNone/>
              <a:defRPr sz="1400"/>
            </a:lvl3pPr>
            <a:lvl4pPr marL="1916545" indent="0">
              <a:buNone/>
              <a:defRPr sz="1300"/>
            </a:lvl4pPr>
            <a:lvl5pPr marL="2555402" indent="0">
              <a:buNone/>
              <a:defRPr sz="1300"/>
            </a:lvl5pPr>
            <a:lvl6pPr marL="3194258" indent="0">
              <a:buNone/>
              <a:defRPr sz="1300"/>
            </a:lvl6pPr>
            <a:lvl7pPr marL="3833112" indent="0">
              <a:buNone/>
              <a:defRPr sz="1300"/>
            </a:lvl7pPr>
            <a:lvl8pPr marL="4471965" indent="0">
              <a:buNone/>
              <a:defRPr sz="1300"/>
            </a:lvl8pPr>
            <a:lvl9pPr marL="511081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93DB-16C3-449A-A5FB-7D67CDB0453E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ABE3-0487-4122-8CAB-A28958F6E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8848" indent="0">
              <a:buNone/>
              <a:defRPr sz="3900"/>
            </a:lvl2pPr>
            <a:lvl3pPr marL="1277696" indent="0">
              <a:buNone/>
              <a:defRPr sz="3400"/>
            </a:lvl3pPr>
            <a:lvl4pPr marL="1916545" indent="0">
              <a:buNone/>
              <a:defRPr sz="2800"/>
            </a:lvl4pPr>
            <a:lvl5pPr marL="2555402" indent="0">
              <a:buNone/>
              <a:defRPr sz="2800"/>
            </a:lvl5pPr>
            <a:lvl6pPr marL="3194258" indent="0">
              <a:buNone/>
              <a:defRPr sz="2800"/>
            </a:lvl6pPr>
            <a:lvl7pPr marL="3833112" indent="0">
              <a:buNone/>
              <a:defRPr sz="2800"/>
            </a:lvl7pPr>
            <a:lvl8pPr marL="4471965" indent="0">
              <a:buNone/>
              <a:defRPr sz="2800"/>
            </a:lvl8pPr>
            <a:lvl9pPr marL="5110819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8848" indent="0">
              <a:buNone/>
              <a:defRPr sz="1700"/>
            </a:lvl2pPr>
            <a:lvl3pPr marL="1277696" indent="0">
              <a:buNone/>
              <a:defRPr sz="1400"/>
            </a:lvl3pPr>
            <a:lvl4pPr marL="1916545" indent="0">
              <a:buNone/>
              <a:defRPr sz="1300"/>
            </a:lvl4pPr>
            <a:lvl5pPr marL="2555402" indent="0">
              <a:buNone/>
              <a:defRPr sz="1300"/>
            </a:lvl5pPr>
            <a:lvl6pPr marL="3194258" indent="0">
              <a:buNone/>
              <a:defRPr sz="1300"/>
            </a:lvl6pPr>
            <a:lvl7pPr marL="3833112" indent="0">
              <a:buNone/>
              <a:defRPr sz="1300"/>
            </a:lvl7pPr>
            <a:lvl8pPr marL="4471965" indent="0">
              <a:buNone/>
              <a:defRPr sz="1300"/>
            </a:lvl8pPr>
            <a:lvl9pPr marL="511081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44F8-CF79-4913-82A9-C82E85B6C7A4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9DB7-BE3F-40E0-B00F-09CA7FFAE7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F0729-5FD4-4E8E-987F-0CA6ACE3F3C8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5720-8BD0-4428-9EFC-7B593E931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516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516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283B-308D-4F0D-998F-A04AC5FE695A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CE56-7AE8-4052-B949-25239D28C0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fondcouv_32couleu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3617" y="1878027"/>
            <a:ext cx="6851968" cy="205803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1395" y="4093845"/>
            <a:ext cx="6900862" cy="245364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004B7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2128" y="8743315"/>
            <a:ext cx="5659909" cy="666750"/>
          </a:xfrm>
        </p:spPr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fld id="{9E4F9DD6-50C6-40DE-A7AB-316EA6BA2DEC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74480" y="8743315"/>
            <a:ext cx="2987040" cy="666750"/>
          </a:xfrm>
        </p:spPr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fld id="{C2AA9FA1-8711-4C24-B854-9C64E63842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 descr="I:\OECD logotype text\OECD_TEXT_2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121" y="192100"/>
            <a:ext cx="5256584" cy="162240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34C0-5D28-48D3-9A76-D2DA2DCAD548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0159E-BA34-437D-B2FF-6C7E8787C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75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9310" indent="0">
              <a:buNone/>
              <a:defRPr sz="2500"/>
            </a:lvl2pPr>
            <a:lvl3pPr marL="1278620" indent="0">
              <a:buNone/>
              <a:defRPr sz="2200"/>
            </a:lvl3pPr>
            <a:lvl4pPr marL="1917931" indent="0">
              <a:buNone/>
              <a:defRPr sz="2000"/>
            </a:lvl4pPr>
            <a:lvl5pPr marL="2557241" indent="0">
              <a:buNone/>
              <a:defRPr sz="2000"/>
            </a:lvl5pPr>
            <a:lvl6pPr marL="3196560" indent="0">
              <a:buNone/>
              <a:defRPr sz="2000"/>
            </a:lvl6pPr>
            <a:lvl7pPr marL="3835874" indent="0">
              <a:buNone/>
              <a:defRPr sz="2000"/>
            </a:lvl7pPr>
            <a:lvl8pPr marL="4475185" indent="0">
              <a:buNone/>
              <a:defRPr sz="2000"/>
            </a:lvl8pPr>
            <a:lvl9pPr marL="51145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FEDB-38FB-4675-9D2D-CA5337F117D1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170C-C191-4420-B2D7-8C277D136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240282"/>
            <a:ext cx="564515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4150" y="2240282"/>
            <a:ext cx="5647372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5A38-8675-48A3-8E10-FDAE16930070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162E-200A-45CD-AE1E-E0E9E8BCC8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310" indent="0">
              <a:buNone/>
              <a:defRPr sz="2800" b="1"/>
            </a:lvl2pPr>
            <a:lvl3pPr marL="1278620" indent="0">
              <a:buNone/>
              <a:defRPr sz="2500" b="1"/>
            </a:lvl3pPr>
            <a:lvl4pPr marL="1917931" indent="0">
              <a:buNone/>
              <a:defRPr sz="2200" b="1"/>
            </a:lvl4pPr>
            <a:lvl5pPr marL="2557241" indent="0">
              <a:buNone/>
              <a:defRPr sz="2200" b="1"/>
            </a:lvl5pPr>
            <a:lvl6pPr marL="3196560" indent="0">
              <a:buNone/>
              <a:defRPr sz="2200" b="1"/>
            </a:lvl6pPr>
            <a:lvl7pPr marL="3835874" indent="0">
              <a:buNone/>
              <a:defRPr sz="2200" b="1"/>
            </a:lvl7pPr>
            <a:lvl8pPr marL="4475185" indent="0">
              <a:buNone/>
              <a:defRPr sz="2200" b="1"/>
            </a:lvl8pPr>
            <a:lvl9pPr marL="511450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50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310" indent="0">
              <a:buNone/>
              <a:defRPr sz="2800" b="1"/>
            </a:lvl2pPr>
            <a:lvl3pPr marL="1278620" indent="0">
              <a:buNone/>
              <a:defRPr sz="2500" b="1"/>
            </a:lvl3pPr>
            <a:lvl4pPr marL="1917931" indent="0">
              <a:buNone/>
              <a:defRPr sz="2200" b="1"/>
            </a:lvl4pPr>
            <a:lvl5pPr marL="2557241" indent="0">
              <a:buNone/>
              <a:defRPr sz="2200" b="1"/>
            </a:lvl5pPr>
            <a:lvl6pPr marL="3196560" indent="0">
              <a:buNone/>
              <a:defRPr sz="2200" b="1"/>
            </a:lvl6pPr>
            <a:lvl7pPr marL="3835874" indent="0">
              <a:buNone/>
              <a:defRPr sz="2200" b="1"/>
            </a:lvl7pPr>
            <a:lvl8pPr marL="4475185" indent="0">
              <a:buNone/>
              <a:defRPr sz="2200" b="1"/>
            </a:lvl8pPr>
            <a:lvl9pPr marL="511450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50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173A-15A1-4D1D-A723-949283702CFB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BA48-6EAE-41C3-B667-95F2B1C0D7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C3B3-77E9-49AB-B465-41D7CD03AA23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00F37-995D-46E3-9A2E-2FA8549843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C3D3-F365-40A4-813C-AA738DDBAB9C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A195-859E-4004-B6F2-766715FA63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310" indent="0">
              <a:buNone/>
              <a:defRPr sz="1700"/>
            </a:lvl2pPr>
            <a:lvl3pPr marL="1278620" indent="0">
              <a:buNone/>
              <a:defRPr sz="1400"/>
            </a:lvl3pPr>
            <a:lvl4pPr marL="1917931" indent="0">
              <a:buNone/>
              <a:defRPr sz="1300"/>
            </a:lvl4pPr>
            <a:lvl5pPr marL="2557241" indent="0">
              <a:buNone/>
              <a:defRPr sz="1300"/>
            </a:lvl5pPr>
            <a:lvl6pPr marL="3196560" indent="0">
              <a:buNone/>
              <a:defRPr sz="1300"/>
            </a:lvl6pPr>
            <a:lvl7pPr marL="3835874" indent="0">
              <a:buNone/>
              <a:defRPr sz="1300"/>
            </a:lvl7pPr>
            <a:lvl8pPr marL="4475185" indent="0">
              <a:buNone/>
              <a:defRPr sz="1300"/>
            </a:lvl8pPr>
            <a:lvl9pPr marL="511450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93DB-16C3-449A-A5FB-7D67CDB0453E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ABE3-0487-4122-8CAB-A28958F6E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310" indent="0">
              <a:buNone/>
              <a:defRPr sz="3900"/>
            </a:lvl2pPr>
            <a:lvl3pPr marL="1278620" indent="0">
              <a:buNone/>
              <a:defRPr sz="3400"/>
            </a:lvl3pPr>
            <a:lvl4pPr marL="1917931" indent="0">
              <a:buNone/>
              <a:defRPr sz="2800"/>
            </a:lvl4pPr>
            <a:lvl5pPr marL="2557241" indent="0">
              <a:buNone/>
              <a:defRPr sz="2800"/>
            </a:lvl5pPr>
            <a:lvl6pPr marL="3196560" indent="0">
              <a:buNone/>
              <a:defRPr sz="2800"/>
            </a:lvl6pPr>
            <a:lvl7pPr marL="3835874" indent="0">
              <a:buNone/>
              <a:defRPr sz="2800"/>
            </a:lvl7pPr>
            <a:lvl8pPr marL="4475185" indent="0">
              <a:buNone/>
              <a:defRPr sz="2800"/>
            </a:lvl8pPr>
            <a:lvl9pPr marL="511450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310" indent="0">
              <a:buNone/>
              <a:defRPr sz="1700"/>
            </a:lvl2pPr>
            <a:lvl3pPr marL="1278620" indent="0">
              <a:buNone/>
              <a:defRPr sz="1400"/>
            </a:lvl3pPr>
            <a:lvl4pPr marL="1917931" indent="0">
              <a:buNone/>
              <a:defRPr sz="1300"/>
            </a:lvl4pPr>
            <a:lvl5pPr marL="2557241" indent="0">
              <a:buNone/>
              <a:defRPr sz="1300"/>
            </a:lvl5pPr>
            <a:lvl6pPr marL="3196560" indent="0">
              <a:buNone/>
              <a:defRPr sz="1300"/>
            </a:lvl6pPr>
            <a:lvl7pPr marL="3835874" indent="0">
              <a:buNone/>
              <a:defRPr sz="1300"/>
            </a:lvl7pPr>
            <a:lvl8pPr marL="4475185" indent="0">
              <a:buNone/>
              <a:defRPr sz="1300"/>
            </a:lvl8pPr>
            <a:lvl9pPr marL="511450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44F8-CF79-4913-82A9-C82E85B6C7A4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9DB7-BE3F-40E0-B00F-09CA7FFAE7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F0729-5FD4-4E8E-987F-0CA6ACE3F3C8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5720-8BD0-4428-9EFC-7B593E931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508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508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283B-308D-4F0D-998F-A04AC5FE695A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CE56-7AE8-4052-B949-25239D28C0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00" y="3679915"/>
            <a:ext cx="3679200" cy="5921483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15"/>
            <a:ext cx="3679200" cy="592148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915200" y="3472560"/>
            <a:ext cx="8820000" cy="1774080"/>
          </a:xfrm>
          <a:prstGeom prst="rect">
            <a:avLst/>
          </a:prstGeom>
        </p:spPr>
        <p:txBody>
          <a:bodyPr lIns="125969" rIns="125969" anchor="b">
            <a:spAutoFit/>
          </a:bodyPr>
          <a:lstStyle>
            <a:lvl1pPr>
              <a:lnSpc>
                <a:spcPts val="6299"/>
              </a:lnSpc>
              <a:defRPr sz="63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915200" y="5327280"/>
            <a:ext cx="8820000" cy="493920"/>
          </a:xfrm>
        </p:spPr>
        <p:txBody>
          <a:bodyPr lIns="125969" rIns="125969">
            <a:sp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+mj-lt"/>
              </a:defRPr>
            </a:lvl1pPr>
            <a:lvl2pPr marL="639926" indent="0" algn="ctr">
              <a:buNone/>
            </a:lvl2pPr>
            <a:lvl3pPr marL="1279852" indent="0" algn="ctr">
              <a:buNone/>
            </a:lvl3pPr>
            <a:lvl4pPr marL="1919778" indent="0" algn="ctr">
              <a:buNone/>
            </a:lvl4pPr>
            <a:lvl5pPr marL="2559705" indent="0" algn="ctr">
              <a:buNone/>
            </a:lvl5pPr>
            <a:lvl6pPr marL="3199631" indent="0" algn="ctr">
              <a:buNone/>
            </a:lvl6pPr>
            <a:lvl7pPr marL="3839559" indent="0" algn="ctr">
              <a:buNone/>
            </a:lvl7pPr>
            <a:lvl8pPr marL="4479485" indent="0" algn="ctr">
              <a:buNone/>
            </a:lvl8pPr>
            <a:lvl9pPr marL="5119411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683" y="604800"/>
            <a:ext cx="969230" cy="2016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64480" y="8976240"/>
            <a:ext cx="1260000" cy="342720"/>
          </a:xfrm>
          <a:prstGeom prst="rect">
            <a:avLst/>
          </a:prstGeom>
        </p:spPr>
        <p:txBody>
          <a:bodyPr vert="horz" lIns="127985" tIns="63994" rIns="127985" bIns="63994" rtlCol="0" anchor="t" anchorCtr="0"/>
          <a:lstStyle>
            <a:lvl1pPr algn="l">
              <a:defRPr sz="14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9E4F9DD6-50C6-40DE-A7AB-316EA6BA2DEC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5200" y="8976240"/>
            <a:ext cx="6552000" cy="342720"/>
          </a:xfrm>
          <a:prstGeom prst="rect">
            <a:avLst/>
          </a:prstGeom>
        </p:spPr>
        <p:txBody>
          <a:bodyPr vert="horz" lIns="127985" tIns="63994" rIns="127985" bIns="63994" rtlCol="0" anchor="t" anchorCtr="0"/>
          <a:lstStyle>
            <a:lvl1pPr algn="l">
              <a:defRPr sz="14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00" y="8477284"/>
            <a:ext cx="2439360" cy="810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387" indent="0">
              <a:buNone/>
              <a:defRPr sz="1700"/>
            </a:lvl2pPr>
            <a:lvl3pPr marL="1278774" indent="0">
              <a:buNone/>
              <a:defRPr sz="1400"/>
            </a:lvl3pPr>
            <a:lvl4pPr marL="1918162" indent="0">
              <a:buNone/>
              <a:defRPr sz="1300"/>
            </a:lvl4pPr>
            <a:lvl5pPr marL="2557549" indent="0">
              <a:buNone/>
              <a:defRPr sz="1300"/>
            </a:lvl5pPr>
            <a:lvl6pPr marL="3196943" indent="0">
              <a:buNone/>
              <a:defRPr sz="1300"/>
            </a:lvl6pPr>
            <a:lvl7pPr marL="3836335" indent="0">
              <a:buNone/>
              <a:defRPr sz="1300"/>
            </a:lvl7pPr>
            <a:lvl8pPr marL="4475722" indent="0">
              <a:buNone/>
              <a:defRPr sz="1300"/>
            </a:lvl8pPr>
            <a:lvl9pPr marL="511511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97396-1BE8-4F08-9389-D8BB7023C9F2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9A48-66EA-44B3-88D9-634E7C364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64480" y="8976240"/>
            <a:ext cx="1260000" cy="342720"/>
          </a:xfrm>
          <a:prstGeom prst="rect">
            <a:avLst/>
          </a:prstGeom>
        </p:spPr>
        <p:txBody>
          <a:bodyPr vert="horz" lIns="127985" tIns="63994" rIns="127985" bIns="63994" rtlCol="0" anchor="t" anchorCtr="0"/>
          <a:lstStyle>
            <a:lvl1pPr algn="l">
              <a:defRPr sz="14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11A034C0-5D28-48D3-9A76-D2DA2DCAD548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5200" y="8976240"/>
            <a:ext cx="6552000" cy="342720"/>
          </a:xfrm>
          <a:prstGeom prst="rect">
            <a:avLst/>
          </a:prstGeom>
        </p:spPr>
        <p:txBody>
          <a:bodyPr vert="horz" lIns="127985" tIns="63994" rIns="127985" bIns="63994" rtlCol="0" anchor="t" anchorCtr="0"/>
          <a:lstStyle>
            <a:lvl1pPr algn="l">
              <a:defRPr sz="14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96000" y="8976240"/>
            <a:ext cx="478800" cy="342720"/>
          </a:xfrm>
          <a:prstGeom prst="rect">
            <a:avLst/>
          </a:prstGeom>
        </p:spPr>
        <p:txBody>
          <a:bodyPr vert="horz" wrap="none" lIns="127985" tIns="63994" rIns="127985" bIns="63994" rtlCol="0" anchor="t" anchorCtr="0"/>
          <a:lstStyle>
            <a:lvl1pPr algn="r">
              <a:defRPr sz="14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0470159E-BA34-437D-B2FF-6C7E8787C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12000" y="332640"/>
            <a:ext cx="10382400" cy="1431360"/>
          </a:xfrm>
          <a:prstGeom prst="rect">
            <a:avLst/>
          </a:prstGeom>
        </p:spPr>
        <p:txBody>
          <a:bodyPr vert="horz" lIns="127985" tIns="63994" rIns="127985" bIns="63994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00" y="3679915"/>
            <a:ext cx="3679200" cy="5921483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15"/>
            <a:ext cx="3679200" cy="592148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915200" y="3472560"/>
            <a:ext cx="8820000" cy="1774080"/>
          </a:xfrm>
          <a:prstGeom prst="rect">
            <a:avLst/>
          </a:prstGeom>
        </p:spPr>
        <p:txBody>
          <a:bodyPr lIns="125969" rIns="125969" anchor="b">
            <a:spAutoFit/>
          </a:bodyPr>
          <a:lstStyle>
            <a:lvl1pPr>
              <a:lnSpc>
                <a:spcPts val="6299"/>
              </a:lnSpc>
              <a:defRPr sz="63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915200" y="5327280"/>
            <a:ext cx="8820000" cy="493920"/>
          </a:xfrm>
        </p:spPr>
        <p:txBody>
          <a:bodyPr lIns="125969" rIns="125969">
            <a:sp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+mj-lt"/>
              </a:defRPr>
            </a:lvl1pPr>
            <a:lvl2pPr marL="639926" indent="0" algn="ctr">
              <a:buNone/>
            </a:lvl2pPr>
            <a:lvl3pPr marL="1279852" indent="0" algn="ctr">
              <a:buNone/>
            </a:lvl3pPr>
            <a:lvl4pPr marL="1919778" indent="0" algn="ctr">
              <a:buNone/>
            </a:lvl4pPr>
            <a:lvl5pPr marL="2559705" indent="0" algn="ctr">
              <a:buNone/>
            </a:lvl5pPr>
            <a:lvl6pPr marL="3199631" indent="0" algn="ctr">
              <a:buNone/>
            </a:lvl6pPr>
            <a:lvl7pPr marL="3839559" indent="0" algn="ctr">
              <a:buNone/>
            </a:lvl7pPr>
            <a:lvl8pPr marL="4479485" indent="0" algn="ctr">
              <a:buNone/>
            </a:lvl8pPr>
            <a:lvl9pPr marL="5119411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683" y="604800"/>
            <a:ext cx="969230" cy="2016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64480" y="8976240"/>
            <a:ext cx="1260000" cy="342720"/>
          </a:xfrm>
          <a:prstGeom prst="rect">
            <a:avLst/>
          </a:prstGeom>
        </p:spPr>
        <p:txBody>
          <a:bodyPr vert="horz" lIns="127985" tIns="63994" rIns="127985" bIns="63994" rtlCol="0" anchor="t" anchorCtr="0"/>
          <a:lstStyle>
            <a:lvl1pPr algn="l">
              <a:defRPr sz="14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9E4F9DD6-50C6-40DE-A7AB-316EA6BA2DEC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5200" y="8976240"/>
            <a:ext cx="6552000" cy="342720"/>
          </a:xfrm>
          <a:prstGeom prst="rect">
            <a:avLst/>
          </a:prstGeom>
        </p:spPr>
        <p:txBody>
          <a:bodyPr vert="horz" lIns="127985" tIns="63994" rIns="127985" bIns="63994" rtlCol="0" anchor="t" anchorCtr="0"/>
          <a:lstStyle>
            <a:lvl1pPr algn="l">
              <a:defRPr sz="14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00" y="8477284"/>
            <a:ext cx="2439360" cy="8103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64480" y="8976240"/>
            <a:ext cx="1260000" cy="342720"/>
          </a:xfrm>
          <a:prstGeom prst="rect">
            <a:avLst/>
          </a:prstGeom>
        </p:spPr>
        <p:txBody>
          <a:bodyPr vert="horz" lIns="127985" tIns="63994" rIns="127985" bIns="63994" rtlCol="0" anchor="t" anchorCtr="0"/>
          <a:lstStyle>
            <a:lvl1pPr algn="l">
              <a:defRPr sz="14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11A034C0-5D28-48D3-9A76-D2DA2DCAD548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5200" y="8976240"/>
            <a:ext cx="6552000" cy="342720"/>
          </a:xfrm>
          <a:prstGeom prst="rect">
            <a:avLst/>
          </a:prstGeom>
        </p:spPr>
        <p:txBody>
          <a:bodyPr vert="horz" lIns="127985" tIns="63994" rIns="127985" bIns="63994" rtlCol="0" anchor="t" anchorCtr="0"/>
          <a:lstStyle>
            <a:lvl1pPr algn="l">
              <a:defRPr sz="14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96000" y="8976240"/>
            <a:ext cx="478800" cy="342720"/>
          </a:xfrm>
          <a:prstGeom prst="rect">
            <a:avLst/>
          </a:prstGeom>
        </p:spPr>
        <p:txBody>
          <a:bodyPr vert="horz" wrap="none" lIns="127985" tIns="63994" rIns="127985" bIns="63994" rtlCol="0" anchor="t" anchorCtr="0"/>
          <a:lstStyle>
            <a:lvl1pPr algn="r">
              <a:defRPr sz="14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0470159E-BA34-437D-B2FF-6C7E8787C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12000" y="332640"/>
            <a:ext cx="10382400" cy="1431360"/>
          </a:xfrm>
          <a:prstGeom prst="rect">
            <a:avLst/>
          </a:prstGeom>
        </p:spPr>
        <p:txBody>
          <a:bodyPr vert="horz" lIns="127985" tIns="63994" rIns="127985" bIns="63994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71043" y="7459200"/>
            <a:ext cx="1330570" cy="214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440" y="655200"/>
            <a:ext cx="969231" cy="2016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64000" y="4088346"/>
            <a:ext cx="9273600" cy="1479950"/>
          </a:xfrm>
        </p:spPr>
        <p:txBody>
          <a:bodyPr anchor="ctr" anchorCtr="0">
            <a:spAutoFit/>
          </a:bodyPr>
          <a:lstStyle>
            <a:lvl1pPr algn="ctr">
              <a:lnSpc>
                <a:spcPts val="5180"/>
              </a:lnSpc>
              <a:defRPr sz="52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64480" y="8976240"/>
            <a:ext cx="1260000" cy="342720"/>
          </a:xfrm>
          <a:prstGeom prst="rect">
            <a:avLst/>
          </a:prstGeom>
        </p:spPr>
        <p:txBody>
          <a:bodyPr vert="horz" lIns="127985" tIns="63994" rIns="127985" bIns="63994" rtlCol="0" anchor="t" anchorCtr="0"/>
          <a:lstStyle>
            <a:lvl1pPr algn="l">
              <a:defRPr sz="14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73F58B05-C8F5-4548-A55F-D7803D52972D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5200" y="8976240"/>
            <a:ext cx="6552000" cy="342720"/>
          </a:xfrm>
          <a:prstGeom prst="rect">
            <a:avLst/>
          </a:prstGeom>
        </p:spPr>
        <p:txBody>
          <a:bodyPr vert="horz" lIns="127985" tIns="63994" rIns="127985" bIns="63994" rtlCol="0" anchor="t" anchorCtr="0"/>
          <a:lstStyle>
            <a:lvl1pPr algn="l">
              <a:defRPr sz="14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96000" y="8976240"/>
            <a:ext cx="478800" cy="342720"/>
          </a:xfrm>
          <a:prstGeom prst="rect">
            <a:avLst/>
          </a:prstGeom>
        </p:spPr>
        <p:txBody>
          <a:bodyPr vert="horz" wrap="none" lIns="127985" tIns="63994" rIns="127985" bIns="63994" rtlCol="0" anchor="t" anchorCtr="0"/>
          <a:lstStyle>
            <a:lvl1pPr algn="r">
              <a:defRPr sz="1400" baseline="0">
                <a:solidFill>
                  <a:schemeClr val="tx2"/>
                </a:solidFill>
                <a:latin typeface="Arial"/>
              </a:defRPr>
            </a:lvl1pPr>
          </a:lstStyle>
          <a:p>
            <a:pPr>
              <a:defRPr/>
            </a:pPr>
            <a:fld id="{72BC0BF9-C2D9-488C-8040-4A9C45E96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387" indent="0">
              <a:buNone/>
              <a:defRPr sz="3900"/>
            </a:lvl2pPr>
            <a:lvl3pPr marL="1278774" indent="0">
              <a:buNone/>
              <a:defRPr sz="3400"/>
            </a:lvl3pPr>
            <a:lvl4pPr marL="1918162" indent="0">
              <a:buNone/>
              <a:defRPr sz="2800"/>
            </a:lvl4pPr>
            <a:lvl5pPr marL="2557549" indent="0">
              <a:buNone/>
              <a:defRPr sz="2800"/>
            </a:lvl5pPr>
            <a:lvl6pPr marL="3196943" indent="0">
              <a:buNone/>
              <a:defRPr sz="2800"/>
            </a:lvl6pPr>
            <a:lvl7pPr marL="3836335" indent="0">
              <a:buNone/>
              <a:defRPr sz="2800"/>
            </a:lvl7pPr>
            <a:lvl8pPr marL="4475722" indent="0">
              <a:buNone/>
              <a:defRPr sz="2800"/>
            </a:lvl8pPr>
            <a:lvl9pPr marL="5115113" indent="0">
              <a:buNone/>
              <a:defRPr sz="2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387" indent="0">
              <a:buNone/>
              <a:defRPr sz="1700"/>
            </a:lvl2pPr>
            <a:lvl3pPr marL="1278774" indent="0">
              <a:buNone/>
              <a:defRPr sz="1400"/>
            </a:lvl3pPr>
            <a:lvl4pPr marL="1918162" indent="0">
              <a:buNone/>
              <a:defRPr sz="1300"/>
            </a:lvl4pPr>
            <a:lvl5pPr marL="2557549" indent="0">
              <a:buNone/>
              <a:defRPr sz="1300"/>
            </a:lvl5pPr>
            <a:lvl6pPr marL="3196943" indent="0">
              <a:buNone/>
              <a:defRPr sz="1300"/>
            </a:lvl6pPr>
            <a:lvl7pPr marL="3836335" indent="0">
              <a:buNone/>
              <a:defRPr sz="1300"/>
            </a:lvl7pPr>
            <a:lvl8pPr marL="4475722" indent="0">
              <a:buNone/>
              <a:defRPr sz="1300"/>
            </a:lvl8pPr>
            <a:lvl9pPr marL="511511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B8A21-AFF5-491A-A4B9-9C765954885F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C208-FB75-4B9D-BFA9-A9F942F52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3" Type="http://schemas.openxmlformats.org/officeDocument/2006/relationships/image" Target="../media/image11.png"/><Relationship Id="rId14" Type="http://schemas.openxmlformats.org/officeDocument/2006/relationships/image" Target="../media/image18.jpe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3" Type="http://schemas.openxmlformats.org/officeDocument/2006/relationships/image" Target="../media/image11.png"/><Relationship Id="rId14" Type="http://schemas.openxmlformats.org/officeDocument/2006/relationships/image" Target="../media/image18.jpe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4" Type="http://schemas.openxmlformats.org/officeDocument/2006/relationships/image" Target="../media/image21.png"/><Relationship Id="rId5" Type="http://schemas.openxmlformats.org/officeDocument/2006/relationships/image" Target="../media/image22.emf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4" Type="http://schemas.openxmlformats.org/officeDocument/2006/relationships/theme" Target="../theme/theme9.xml"/><Relationship Id="rId5" Type="http://schemas.openxmlformats.org/officeDocument/2006/relationships/image" Target="../media/image21.png"/><Relationship Id="rId6" Type="http://schemas.openxmlformats.org/officeDocument/2006/relationships/image" Target="../media/image22.emf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77" tIns="63945" rIns="127877" bIns="639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239964"/>
            <a:ext cx="115062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1"/>
            <a:ext cx="2987676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>
            <a:lvl1pPr algn="l" defTabSz="1278774" fontAlgn="auto">
              <a:spcBef>
                <a:spcPts val="0"/>
              </a:spcBef>
              <a:spcAft>
                <a:spcPts val="0"/>
              </a:spcAft>
              <a:defRPr sz="20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F58B05-C8F5-4548-A55F-D7803D52972D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1"/>
            <a:ext cx="4054476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>
            <a:lvl1pPr defTabSz="1278774" fontAlgn="auto">
              <a:spcBef>
                <a:spcPts val="0"/>
              </a:spcBef>
              <a:spcAft>
                <a:spcPts val="0"/>
              </a:spcAft>
              <a:defRPr sz="2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8552" y="8732837"/>
            <a:ext cx="1514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>
            <a:lvl1pPr algn="r" defTabSz="1278774" fontAlgn="auto">
              <a:spcBef>
                <a:spcPts val="0"/>
              </a:spcBef>
              <a:spcAft>
                <a:spcPts val="0"/>
              </a:spcAft>
              <a:defRPr sz="20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BC0BF9-C2D9-488C-8040-4A9C45E9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30" r:id="rId7"/>
    <p:sldLayoutId id="2147483705" r:id="rId8"/>
    <p:sldLayoutId id="2147483706" r:id="rId9"/>
    <p:sldLayoutId id="2147483707" r:id="rId10"/>
    <p:sldLayoutId id="2147483708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bg1"/>
          </a:solidFill>
          <a:latin typeface="Helvetica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bg1"/>
          </a:solidFill>
          <a:latin typeface="Helvetica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bg1"/>
          </a:solidFill>
          <a:latin typeface="Helvetica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bg1"/>
          </a:solidFill>
          <a:latin typeface="Helvetica" pitchFamily="34" charset="0"/>
          <a:cs typeface="Arial" pitchFamily="34" charset="0"/>
        </a:defRPr>
      </a:lvl5pPr>
      <a:lvl6pPr marL="639387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1"/>
          </a:solidFill>
          <a:latin typeface="Helvetica" pitchFamily="34" charset="0"/>
          <a:cs typeface="Arial" pitchFamily="34" charset="0"/>
        </a:defRPr>
      </a:lvl6pPr>
      <a:lvl7pPr marL="1278774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1"/>
          </a:solidFill>
          <a:latin typeface="Helvetica" pitchFamily="34" charset="0"/>
          <a:cs typeface="Arial" pitchFamily="34" charset="0"/>
        </a:defRPr>
      </a:lvl7pPr>
      <a:lvl8pPr marL="1918162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1"/>
          </a:solidFill>
          <a:latin typeface="Helvetica" pitchFamily="34" charset="0"/>
          <a:cs typeface="Arial" pitchFamily="34" charset="0"/>
        </a:defRPr>
      </a:lvl8pPr>
      <a:lvl9pPr marL="2557549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1"/>
          </a:solidFill>
          <a:latin typeface="Helvetica" pitchFamily="34" charset="0"/>
          <a:cs typeface="Arial" pitchFamily="34" charset="0"/>
        </a:defRPr>
      </a:lvl9pPr>
    </p:titleStyle>
    <p:bodyStyle>
      <a:lvl1pPr marL="479023" indent="-479023" algn="l" rtl="0" fontAlgn="base">
        <a:spcBef>
          <a:spcPct val="20000"/>
        </a:spcBef>
        <a:spcAft>
          <a:spcPct val="0"/>
        </a:spcAft>
        <a:buChar char="•"/>
        <a:defRPr sz="4500">
          <a:solidFill>
            <a:srgbClr val="C5E5FF"/>
          </a:solidFill>
          <a:latin typeface="+mn-lt"/>
          <a:ea typeface="+mn-ea"/>
          <a:cs typeface="+mn-cs"/>
        </a:defRPr>
      </a:lvl1pPr>
      <a:lvl2pPr marL="1038940" indent="-398129" algn="l" rtl="0" fontAlgn="base">
        <a:spcBef>
          <a:spcPct val="20000"/>
        </a:spcBef>
        <a:spcAft>
          <a:spcPct val="0"/>
        </a:spcAft>
        <a:buChar char="–"/>
        <a:defRPr sz="3900">
          <a:solidFill>
            <a:srgbClr val="C5E5FF"/>
          </a:solidFill>
          <a:latin typeface="+mn-lt"/>
          <a:cs typeface="+mn-cs"/>
        </a:defRPr>
      </a:lvl2pPr>
      <a:lvl3pPr marL="1597270" indent="-318819" algn="l" rtl="0" fontAlgn="base">
        <a:spcBef>
          <a:spcPct val="20000"/>
        </a:spcBef>
        <a:spcAft>
          <a:spcPct val="0"/>
        </a:spcAft>
        <a:buChar char="•"/>
        <a:defRPr sz="3400">
          <a:solidFill>
            <a:srgbClr val="C5E5FF"/>
          </a:solidFill>
          <a:latin typeface="+mn-lt"/>
          <a:cs typeface="+mn-cs"/>
        </a:defRPr>
      </a:lvl3pPr>
      <a:lvl4pPr marL="2236494" indent="-318819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C5E5FF"/>
          </a:solidFill>
          <a:latin typeface="+mn-lt"/>
          <a:cs typeface="+mn-cs"/>
        </a:defRPr>
      </a:lvl4pPr>
      <a:lvl5pPr marL="2875720" indent="-318819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C5E5FF"/>
          </a:solidFill>
          <a:latin typeface="+mn-lt"/>
          <a:cs typeface="+mn-cs"/>
        </a:defRPr>
      </a:lvl5pPr>
      <a:lvl6pPr marL="3516638" indent="-319694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C5E5FF"/>
          </a:solidFill>
          <a:latin typeface="+mn-lt"/>
          <a:cs typeface="+mn-cs"/>
        </a:defRPr>
      </a:lvl6pPr>
      <a:lvl7pPr marL="4156027" indent="-319694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C5E5FF"/>
          </a:solidFill>
          <a:latin typeface="+mn-lt"/>
          <a:cs typeface="+mn-cs"/>
        </a:defRPr>
      </a:lvl7pPr>
      <a:lvl8pPr marL="4795419" indent="-319694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C5E5FF"/>
          </a:solidFill>
          <a:latin typeface="+mn-lt"/>
          <a:cs typeface="+mn-cs"/>
        </a:defRPr>
      </a:lvl8pPr>
      <a:lvl9pPr marL="5434808" indent="-319694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C5E5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387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774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162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549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6943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6335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722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5113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4058" y="-3175"/>
            <a:ext cx="11507789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239964"/>
            <a:ext cx="115062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05063" y="8732837"/>
            <a:ext cx="2987676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>
            <a:lvl1pPr algn="r" defTabSz="1278774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C61EA4-3C2B-4263-992D-133B1E799EF0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80172" y="8743951"/>
            <a:ext cx="40528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>
            <a:lvl1pPr defTabSz="1278774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34673" y="8743951"/>
            <a:ext cx="1560511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>
            <a:lvl1pPr algn="r" defTabSz="1278774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5E48EB-EDAB-4FCD-9E26-2582F4640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11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638" y="8640763"/>
            <a:ext cx="16954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Helvetica" pitchFamily="34" charset="0"/>
          <a:cs typeface="Arial" charset="0"/>
        </a:defRPr>
      </a:lvl5pPr>
      <a:lvl6pPr marL="639387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6pPr>
      <a:lvl7pPr marL="1278774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7pPr>
      <a:lvl8pPr marL="1918162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8pPr>
      <a:lvl9pPr marL="2557549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479023" indent="-479023" algn="l" rtl="0" fontAlgn="base">
        <a:spcBef>
          <a:spcPct val="20000"/>
        </a:spcBef>
        <a:spcAft>
          <a:spcPct val="0"/>
        </a:spcAft>
        <a:buChar char="•"/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1038940" indent="-398129" algn="l" rtl="0" fontAlgn="base">
        <a:spcBef>
          <a:spcPct val="20000"/>
        </a:spcBef>
        <a:spcAft>
          <a:spcPct val="0"/>
        </a:spcAft>
        <a:buChar char="–"/>
        <a:defRPr sz="3900">
          <a:solidFill>
            <a:schemeClr val="bg1"/>
          </a:solidFill>
          <a:latin typeface="+mn-lt"/>
          <a:cs typeface="+mn-cs"/>
        </a:defRPr>
      </a:lvl2pPr>
      <a:lvl3pPr marL="1597270" indent="-318819" algn="l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bg1"/>
          </a:solidFill>
          <a:latin typeface="+mn-lt"/>
          <a:cs typeface="+mn-cs"/>
        </a:defRPr>
      </a:lvl3pPr>
      <a:lvl4pPr marL="2236494" indent="-318819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4pPr>
      <a:lvl5pPr marL="2875720" indent="-318819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cs typeface="+mn-cs"/>
        </a:defRPr>
      </a:lvl5pPr>
      <a:lvl6pPr marL="3516638" indent="-319694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6pPr>
      <a:lvl7pPr marL="4156027" indent="-319694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7pPr>
      <a:lvl8pPr marL="4795419" indent="-319694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8pPr>
      <a:lvl9pPr marL="5434808" indent="-319694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387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774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162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549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6943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6335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722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5113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4058" y="-3175"/>
            <a:ext cx="11507789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239964"/>
            <a:ext cx="115062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05063" y="8732837"/>
            <a:ext cx="2987676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>
            <a:lvl1pPr algn="r" defTabSz="1278774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6DD885-8229-4EB0-9116-784A12FE5C87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80172" y="8743951"/>
            <a:ext cx="40528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>
            <a:lvl1pPr defTabSz="1278774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34673" y="8743951"/>
            <a:ext cx="1560511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77" tIns="63945" rIns="127877" bIns="63945" numCol="1" anchor="t" anchorCtr="0" compatLnSpc="1">
            <a:prstTxWarp prst="textNoShape">
              <a:avLst/>
            </a:prstTxWarp>
          </a:bodyPr>
          <a:lstStyle>
            <a:lvl1pPr algn="r" defTabSz="1278774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3816A1-945C-4098-BEC2-635616187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0" name="Picture 11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647" y="8640763"/>
            <a:ext cx="8143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Helvetica" pitchFamily="34" charset="0"/>
          <a:cs typeface="Arial" charset="0"/>
        </a:defRPr>
      </a:lvl5pPr>
      <a:lvl6pPr marL="639387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6pPr>
      <a:lvl7pPr marL="1278774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7pPr>
      <a:lvl8pPr marL="1918162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8pPr>
      <a:lvl9pPr marL="2557549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479023" indent="-479023" algn="l" rtl="0" fontAlgn="base">
        <a:spcBef>
          <a:spcPct val="20000"/>
        </a:spcBef>
        <a:spcAft>
          <a:spcPct val="0"/>
        </a:spcAft>
        <a:buChar char="•"/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1038940" indent="-398129" algn="l" rtl="0" fontAlgn="base">
        <a:spcBef>
          <a:spcPct val="20000"/>
        </a:spcBef>
        <a:spcAft>
          <a:spcPct val="0"/>
        </a:spcAft>
        <a:buChar char="–"/>
        <a:defRPr sz="3900">
          <a:solidFill>
            <a:schemeClr val="bg1"/>
          </a:solidFill>
          <a:latin typeface="+mn-lt"/>
          <a:cs typeface="+mn-cs"/>
        </a:defRPr>
      </a:lvl2pPr>
      <a:lvl3pPr marL="1597270" indent="-318819" algn="l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bg1"/>
          </a:solidFill>
          <a:latin typeface="+mn-lt"/>
          <a:cs typeface="+mn-cs"/>
        </a:defRPr>
      </a:lvl3pPr>
      <a:lvl4pPr marL="2236494" indent="-318819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4pPr>
      <a:lvl5pPr marL="2875720" indent="-318819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cs typeface="+mn-cs"/>
        </a:defRPr>
      </a:lvl5pPr>
      <a:lvl6pPr marL="3516638" indent="-319694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6pPr>
      <a:lvl7pPr marL="4156027" indent="-319694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7pPr>
      <a:lvl8pPr marL="4795419" indent="-319694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8pPr>
      <a:lvl9pPr marL="5434808" indent="-319694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387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774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162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549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6943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6335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722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5113" algn="l" defTabSz="127877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_fondslide_32couleur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24990" y="-853"/>
            <a:ext cx="12801600" cy="9601200"/>
          </a:xfrm>
          <a:prstGeom prst="rect">
            <a:avLst/>
          </a:prstGeom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4562" y="-2844"/>
            <a:ext cx="11506958" cy="90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39" tIns="63973" rIns="127939" bIns="63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40" y="2240282"/>
            <a:ext cx="11505882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39" tIns="63973" rIns="127939" bIns="63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05648" y="8732237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39" tIns="63973" rIns="127939" bIns="63973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73F58B05-C8F5-4548-A55F-D7803D52972D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9408" y="8743315"/>
            <a:ext cx="40538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39" tIns="63973" rIns="127939" bIns="63973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34878" y="8743315"/>
            <a:ext cx="156019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39" tIns="63973" rIns="127939" bIns="63973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72BC0BF9-C2D9-488C-8040-4A9C45E96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OECD_10c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4562" y="8640446"/>
            <a:ext cx="1697564" cy="786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5pPr>
      <a:lvl6pPr marL="639695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6pPr>
      <a:lvl7pPr marL="1279390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7pPr>
      <a:lvl8pPr marL="1919085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8pPr>
      <a:lvl9pPr marL="2558781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479773" indent="-479773" algn="l" rtl="0" eaLnBrk="1" fontAlgn="base" hangingPunct="1">
        <a:spcBef>
          <a:spcPct val="20000"/>
        </a:spcBef>
        <a:spcAft>
          <a:spcPct val="0"/>
        </a:spcAft>
        <a:buChar char="•"/>
        <a:defRPr sz="4500">
          <a:solidFill>
            <a:srgbClr val="004B78"/>
          </a:solidFill>
          <a:latin typeface="+mn-lt"/>
          <a:ea typeface="+mn-ea"/>
          <a:cs typeface="+mn-cs"/>
        </a:defRPr>
      </a:lvl1pPr>
      <a:lvl2pPr marL="1039507" indent="-399806" algn="l" rtl="0" eaLnBrk="1" fontAlgn="base" hangingPunct="1">
        <a:spcBef>
          <a:spcPct val="20000"/>
        </a:spcBef>
        <a:spcAft>
          <a:spcPct val="0"/>
        </a:spcAft>
        <a:buChar char="–"/>
        <a:defRPr sz="3900">
          <a:solidFill>
            <a:srgbClr val="004B78"/>
          </a:solidFill>
          <a:latin typeface="+mn-lt"/>
          <a:cs typeface="+mn-cs"/>
        </a:defRPr>
      </a:lvl2pPr>
      <a:lvl3pPr marL="1599241" indent="-319848" algn="l" rtl="0" eaLnBrk="1" fontAlgn="base" hangingPunct="1">
        <a:spcBef>
          <a:spcPct val="20000"/>
        </a:spcBef>
        <a:spcAft>
          <a:spcPct val="0"/>
        </a:spcAft>
        <a:buChar char="•"/>
        <a:defRPr sz="3400">
          <a:solidFill>
            <a:srgbClr val="004B78"/>
          </a:solidFill>
          <a:latin typeface="+mn-lt"/>
          <a:cs typeface="+mn-cs"/>
        </a:defRPr>
      </a:lvl3pPr>
      <a:lvl4pPr marL="2238936" indent="-319848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4pPr>
      <a:lvl5pPr marL="2878631" indent="-319848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4B78"/>
          </a:solidFill>
          <a:latin typeface="+mn-lt"/>
          <a:cs typeface="+mn-cs"/>
        </a:defRPr>
      </a:lvl5pPr>
      <a:lvl6pPr marL="3518327" indent="-319848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6pPr>
      <a:lvl7pPr marL="4158022" indent="-319848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7pPr>
      <a:lvl8pPr marL="4797720" indent="-319848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8pPr>
      <a:lvl9pPr marL="5437418" indent="-319848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95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390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085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781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8478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8177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7872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7568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_fondslid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4562" y="-2844"/>
            <a:ext cx="11506958" cy="90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39" tIns="63973" rIns="127939" bIns="63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40" y="2240282"/>
            <a:ext cx="11505882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39" tIns="63973" rIns="127939" bIns="63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05648" y="8732237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39" tIns="63973" rIns="127939" bIns="63973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73F58B05-C8F5-4548-A55F-D7803D52972D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9408" y="8743315"/>
            <a:ext cx="40538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39" tIns="63973" rIns="127939" bIns="63973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34878" y="8743315"/>
            <a:ext cx="156019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39" tIns="63973" rIns="127939" bIns="63973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72BC0BF9-C2D9-488C-8040-4A9C45E96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OECD_10cm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7541" y="8640446"/>
            <a:ext cx="1691606" cy="786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5pPr>
      <a:lvl6pPr marL="639695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6pPr>
      <a:lvl7pPr marL="1279390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7pPr>
      <a:lvl8pPr marL="1919085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8pPr>
      <a:lvl9pPr marL="2558781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479773" indent="-479773" algn="l" rtl="0" eaLnBrk="1" fontAlgn="base" hangingPunct="1">
        <a:spcBef>
          <a:spcPct val="20000"/>
        </a:spcBef>
        <a:spcAft>
          <a:spcPct val="0"/>
        </a:spcAft>
        <a:buChar char="•"/>
        <a:defRPr sz="4500">
          <a:solidFill>
            <a:srgbClr val="004B78"/>
          </a:solidFill>
          <a:latin typeface="+mn-lt"/>
          <a:ea typeface="+mn-ea"/>
          <a:cs typeface="+mn-cs"/>
        </a:defRPr>
      </a:lvl1pPr>
      <a:lvl2pPr marL="1039507" indent="-399806" algn="l" rtl="0" eaLnBrk="1" fontAlgn="base" hangingPunct="1">
        <a:spcBef>
          <a:spcPct val="20000"/>
        </a:spcBef>
        <a:spcAft>
          <a:spcPct val="0"/>
        </a:spcAft>
        <a:buChar char="–"/>
        <a:defRPr sz="3900">
          <a:solidFill>
            <a:srgbClr val="004B78"/>
          </a:solidFill>
          <a:latin typeface="+mn-lt"/>
          <a:cs typeface="+mn-cs"/>
        </a:defRPr>
      </a:lvl2pPr>
      <a:lvl3pPr marL="1599241" indent="-319848" algn="l" rtl="0" eaLnBrk="1" fontAlgn="base" hangingPunct="1">
        <a:spcBef>
          <a:spcPct val="20000"/>
        </a:spcBef>
        <a:spcAft>
          <a:spcPct val="0"/>
        </a:spcAft>
        <a:buChar char="•"/>
        <a:defRPr sz="3400">
          <a:solidFill>
            <a:srgbClr val="004B78"/>
          </a:solidFill>
          <a:latin typeface="+mn-lt"/>
          <a:cs typeface="+mn-cs"/>
        </a:defRPr>
      </a:lvl3pPr>
      <a:lvl4pPr marL="2238936" indent="-319848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4pPr>
      <a:lvl5pPr marL="2878631" indent="-319848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4B78"/>
          </a:solidFill>
          <a:latin typeface="+mn-lt"/>
          <a:cs typeface="+mn-cs"/>
        </a:defRPr>
      </a:lvl5pPr>
      <a:lvl6pPr marL="3518327" indent="-319848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6pPr>
      <a:lvl7pPr marL="4158022" indent="-319848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7pPr>
      <a:lvl8pPr marL="4797720" indent="-319848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8pPr>
      <a:lvl9pPr marL="5437418" indent="-319848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95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390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085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781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8478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8177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7872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7568" algn="l" defTabSz="127939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_fondslide_32couleur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24990" y="-853"/>
            <a:ext cx="12801600" cy="9601200"/>
          </a:xfrm>
          <a:prstGeom prst="rect">
            <a:avLst/>
          </a:prstGeom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4562" y="-2844"/>
            <a:ext cx="11506958" cy="90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770" tIns="63896" rIns="127770" bIns="638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40" y="2240282"/>
            <a:ext cx="11505882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770" tIns="63896" rIns="127770" bIns="638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05648" y="8732237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770" tIns="63896" rIns="127770" bIns="63896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73F58B05-C8F5-4548-A55F-D7803D52972D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9408" y="8743315"/>
            <a:ext cx="40538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770" tIns="63896" rIns="127770" bIns="63896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34894" y="8743315"/>
            <a:ext cx="156019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770" tIns="63896" rIns="127770" bIns="63896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72BC0BF9-C2D9-488C-8040-4A9C45E96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0" name="Picture 2" descr="I:\OECD logotype no text\OECD\OECD_20cm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4137" y="8689032"/>
            <a:ext cx="3024336" cy="7200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5pPr>
      <a:lvl6pPr marL="638848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6pPr>
      <a:lvl7pPr marL="1277696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7pPr>
      <a:lvl8pPr marL="1916545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8pPr>
      <a:lvl9pPr marL="2555402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479142" indent="-479142" algn="l" rtl="0" eaLnBrk="1" fontAlgn="base" hangingPunct="1">
        <a:spcBef>
          <a:spcPct val="20000"/>
        </a:spcBef>
        <a:spcAft>
          <a:spcPct val="0"/>
        </a:spcAft>
        <a:buChar char="•"/>
        <a:defRPr sz="4500">
          <a:solidFill>
            <a:srgbClr val="004B78"/>
          </a:solidFill>
          <a:latin typeface="+mn-lt"/>
          <a:ea typeface="+mn-ea"/>
          <a:cs typeface="+mn-cs"/>
        </a:defRPr>
      </a:lvl1pPr>
      <a:lvl2pPr marL="1038136" indent="-399267" algn="l" rtl="0" eaLnBrk="1" fontAlgn="base" hangingPunct="1">
        <a:spcBef>
          <a:spcPct val="20000"/>
        </a:spcBef>
        <a:spcAft>
          <a:spcPct val="0"/>
        </a:spcAft>
        <a:buChar char="–"/>
        <a:defRPr sz="3900">
          <a:solidFill>
            <a:srgbClr val="004B78"/>
          </a:solidFill>
          <a:latin typeface="+mn-lt"/>
          <a:cs typeface="+mn-cs"/>
        </a:defRPr>
      </a:lvl2pPr>
      <a:lvl3pPr marL="1597131" indent="-319424" algn="l" rtl="0" eaLnBrk="1" fontAlgn="base" hangingPunct="1">
        <a:spcBef>
          <a:spcPct val="20000"/>
        </a:spcBef>
        <a:spcAft>
          <a:spcPct val="0"/>
        </a:spcAft>
        <a:buChar char="•"/>
        <a:defRPr sz="3400">
          <a:solidFill>
            <a:srgbClr val="004B78"/>
          </a:solidFill>
          <a:latin typeface="+mn-lt"/>
          <a:cs typeface="+mn-cs"/>
        </a:defRPr>
      </a:lvl3pPr>
      <a:lvl4pPr marL="2235981" indent="-31942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4pPr>
      <a:lvl5pPr marL="2874831" indent="-319424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4B78"/>
          </a:solidFill>
          <a:latin typeface="+mn-lt"/>
          <a:cs typeface="+mn-cs"/>
        </a:defRPr>
      </a:lvl5pPr>
      <a:lvl6pPr marL="3513685" indent="-319424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6pPr>
      <a:lvl7pPr marL="4152537" indent="-319424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7pPr>
      <a:lvl8pPr marL="4791391" indent="-319424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8pPr>
      <a:lvl9pPr marL="5430249" indent="-319424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7769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8848" algn="l" defTabSz="127769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696" algn="l" defTabSz="127769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6545" algn="l" defTabSz="127769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5402" algn="l" defTabSz="127769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4258" algn="l" defTabSz="127769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3112" algn="l" defTabSz="127769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1965" algn="l" defTabSz="127769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0819" algn="l" defTabSz="127769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_fondslide_32couleur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24990" y="-853"/>
            <a:ext cx="12801600" cy="9601200"/>
          </a:xfrm>
          <a:prstGeom prst="rect">
            <a:avLst/>
          </a:prstGeom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4562" y="-2844"/>
            <a:ext cx="11506958" cy="90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62" tIns="63938" rIns="127862" bIns="63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40" y="2240282"/>
            <a:ext cx="11505882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62" tIns="63938" rIns="127862" bIns="63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05648" y="8732237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62" tIns="63938" rIns="127862" bIns="63938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73F58B05-C8F5-4548-A55F-D7803D52972D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9408" y="8743315"/>
            <a:ext cx="40538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62" tIns="63938" rIns="127862" bIns="63938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34885" y="8743315"/>
            <a:ext cx="156019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62" tIns="63938" rIns="127862" bIns="63938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72BC0BF9-C2D9-488C-8040-4A9C45E96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0" name="Picture 2" descr="I:\OECD logotype no text\OECD\OECD_20cm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4137" y="8689032"/>
            <a:ext cx="3024336" cy="7200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5pPr>
      <a:lvl6pPr marL="639310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6pPr>
      <a:lvl7pPr marL="1278620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7pPr>
      <a:lvl8pPr marL="1917931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8pPr>
      <a:lvl9pPr marL="2557241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479486" indent="-479486" algn="l" rtl="0" eaLnBrk="1" fontAlgn="base" hangingPunct="1">
        <a:spcBef>
          <a:spcPct val="20000"/>
        </a:spcBef>
        <a:spcAft>
          <a:spcPct val="0"/>
        </a:spcAft>
        <a:buChar char="•"/>
        <a:defRPr sz="4500">
          <a:solidFill>
            <a:srgbClr val="004B78"/>
          </a:solidFill>
          <a:latin typeface="+mn-lt"/>
          <a:ea typeface="+mn-ea"/>
          <a:cs typeface="+mn-cs"/>
        </a:defRPr>
      </a:lvl1pPr>
      <a:lvl2pPr marL="1038884" indent="-399561" algn="l" rtl="0" eaLnBrk="1" fontAlgn="base" hangingPunct="1">
        <a:spcBef>
          <a:spcPct val="20000"/>
        </a:spcBef>
        <a:spcAft>
          <a:spcPct val="0"/>
        </a:spcAft>
        <a:buChar char="–"/>
        <a:defRPr sz="3900">
          <a:solidFill>
            <a:srgbClr val="004B78"/>
          </a:solidFill>
          <a:latin typeface="+mn-lt"/>
          <a:cs typeface="+mn-cs"/>
        </a:defRPr>
      </a:lvl2pPr>
      <a:lvl3pPr marL="1598282" indent="-319655" algn="l" rtl="0" eaLnBrk="1" fontAlgn="base" hangingPunct="1">
        <a:spcBef>
          <a:spcPct val="20000"/>
        </a:spcBef>
        <a:spcAft>
          <a:spcPct val="0"/>
        </a:spcAft>
        <a:buChar char="•"/>
        <a:defRPr sz="3400">
          <a:solidFill>
            <a:srgbClr val="004B78"/>
          </a:solidFill>
          <a:latin typeface="+mn-lt"/>
          <a:cs typeface="+mn-cs"/>
        </a:defRPr>
      </a:lvl3pPr>
      <a:lvl4pPr marL="2237592" indent="-31965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4pPr>
      <a:lvl5pPr marL="2876903" indent="-319655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4B78"/>
          </a:solidFill>
          <a:latin typeface="+mn-lt"/>
          <a:cs typeface="+mn-cs"/>
        </a:defRPr>
      </a:lvl5pPr>
      <a:lvl6pPr marL="3516216" indent="-319655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6pPr>
      <a:lvl7pPr marL="4155528" indent="-319655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7pPr>
      <a:lvl8pPr marL="4794843" indent="-319655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8pPr>
      <a:lvl9pPr marL="5434156" indent="-319655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7862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310" algn="l" defTabSz="127862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620" algn="l" defTabSz="127862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931" algn="l" defTabSz="127862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241" algn="l" defTabSz="127862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6560" algn="l" defTabSz="127862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5874" algn="l" defTabSz="127862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185" algn="l" defTabSz="127862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4500" algn="l" defTabSz="127862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043" y="7459461"/>
            <a:ext cx="1330570" cy="214148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705600" y="1829520"/>
            <a:ext cx="114156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985" tIns="63994" rIns="127985" bIns="639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8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562" y="403200"/>
            <a:ext cx="642114" cy="13356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55200" y="2242800"/>
            <a:ext cx="11506320" cy="6335280"/>
          </a:xfrm>
          <a:prstGeom prst="rect">
            <a:avLst/>
          </a:prstGeom>
        </p:spPr>
        <p:txBody>
          <a:bodyPr vert="horz" lIns="127985" tIns="63994" rIns="127985" bIns="6399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512000" y="332640"/>
            <a:ext cx="10382400" cy="1431360"/>
          </a:xfrm>
          <a:prstGeom prst="rect">
            <a:avLst/>
          </a:prstGeom>
        </p:spPr>
        <p:txBody>
          <a:bodyPr vert="horz" lIns="127985" tIns="63994" rIns="127985" bIns="63994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64480" y="8976240"/>
            <a:ext cx="1260000" cy="342720"/>
          </a:xfrm>
          <a:prstGeom prst="rect">
            <a:avLst/>
          </a:prstGeom>
        </p:spPr>
        <p:txBody>
          <a:bodyPr vert="horz" lIns="127985" tIns="63994" rIns="127985" bIns="63994" rtlCol="0" anchor="t" anchorCtr="0"/>
          <a:lstStyle>
            <a:lvl1pPr algn="l">
              <a:defRPr sz="14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73F58B05-C8F5-4548-A55F-D7803D52972D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5200" y="8976240"/>
            <a:ext cx="6552000" cy="342720"/>
          </a:xfrm>
          <a:prstGeom prst="rect">
            <a:avLst/>
          </a:prstGeom>
        </p:spPr>
        <p:txBody>
          <a:bodyPr vert="horz" lIns="127985" tIns="63994" rIns="127985" bIns="63994" rtlCol="0" anchor="t" anchorCtr="0"/>
          <a:lstStyle>
            <a:lvl1pPr algn="l">
              <a:defRPr sz="14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96000" y="8976240"/>
            <a:ext cx="478800" cy="342720"/>
          </a:xfrm>
          <a:prstGeom prst="rect">
            <a:avLst/>
          </a:prstGeom>
        </p:spPr>
        <p:txBody>
          <a:bodyPr vert="horz" wrap="none" lIns="127985" tIns="63994" rIns="127985" bIns="63994" rtlCol="0" anchor="t" anchorCtr="0"/>
          <a:lstStyle>
            <a:lvl1pPr algn="r">
              <a:defRPr sz="14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72BC0BF9-C2D9-488C-8040-4A9C45E96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2" descr="I:\OECD logotype no text\OECD\OECD_20c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137" y="8689032"/>
            <a:ext cx="3024336" cy="7200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8685" indent="-478685" algn="l" rtl="0" eaLnBrk="1" latinLnBrk="0" hangingPunct="1">
        <a:spcBef>
          <a:spcPts val="1075"/>
        </a:spcBef>
        <a:buClr>
          <a:schemeClr val="tx1"/>
        </a:buClr>
        <a:buFont typeface="Arial" pitchFamily="34" charset="0"/>
        <a:buChar char="•"/>
        <a:defRPr kumimoji="0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7991" indent="-398065" algn="l" rtl="0" eaLnBrk="1" latinLnBrk="0" hangingPunct="1">
        <a:spcBef>
          <a:spcPts val="941"/>
        </a:spcBef>
        <a:buClr>
          <a:schemeClr val="tx1"/>
        </a:buClr>
        <a:buFont typeface="Arial" pitchFamily="34" charset="0"/>
        <a:buChar char="–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2335" indent="-322482" algn="l" rtl="0" eaLnBrk="1" latinLnBrk="0" hangingPunct="1">
        <a:spcBef>
          <a:spcPts val="806"/>
        </a:spcBef>
        <a:buClr>
          <a:schemeClr val="tx1"/>
        </a:buClr>
        <a:buFont typeface="Arial" pitchFamily="34" charset="0"/>
        <a:buChar char="•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2262" indent="-322482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2188" indent="-322482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»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2541" indent="-255970" algn="l" rtl="0" eaLnBrk="1" latinLnBrk="0" hangingPunct="1">
        <a:spcBef>
          <a:spcPts val="420"/>
        </a:spcBef>
        <a:buClr>
          <a:schemeClr val="accent3"/>
        </a:buClr>
        <a:buFont typeface="Georgia"/>
        <a:buChar char="▫"/>
        <a:defRPr kumimoji="0" sz="25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559705" indent="-255970" algn="l" rtl="0" eaLnBrk="1" latinLnBrk="0" hangingPunct="1">
        <a:spcBef>
          <a:spcPts val="420"/>
        </a:spcBef>
        <a:buClr>
          <a:schemeClr val="accent3"/>
        </a:buClr>
        <a:buFont typeface="Georgia"/>
        <a:buChar char="▫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841273" indent="-255970" algn="l" rtl="0" eaLnBrk="1" latinLnBrk="0" hangingPunct="1">
        <a:spcBef>
          <a:spcPts val="420"/>
        </a:spcBef>
        <a:buClr>
          <a:schemeClr val="accent3"/>
        </a:buClr>
        <a:buFont typeface="Georgia"/>
        <a:buChar char="◦"/>
        <a:defRPr kumimoji="0" sz="21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3135639" indent="-255970" algn="l" rtl="0" eaLnBrk="1" latinLnBrk="0" hangingPunct="1">
        <a:spcBef>
          <a:spcPts val="420"/>
        </a:spcBef>
        <a:buClr>
          <a:schemeClr val="accent3"/>
        </a:buClr>
        <a:buFont typeface="Georgia"/>
        <a:buChar char="◦"/>
        <a:defRPr kumimoji="0" sz="20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39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197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597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199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39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794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194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043" y="7459461"/>
            <a:ext cx="1330570" cy="214148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705600" y="1829520"/>
            <a:ext cx="114156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985" tIns="63994" rIns="127985" bIns="639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8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562" y="403200"/>
            <a:ext cx="642114" cy="13356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55200" y="2242800"/>
            <a:ext cx="11506320" cy="6335280"/>
          </a:xfrm>
          <a:prstGeom prst="rect">
            <a:avLst/>
          </a:prstGeom>
        </p:spPr>
        <p:txBody>
          <a:bodyPr vert="horz" lIns="127985" tIns="63994" rIns="127985" bIns="6399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512000" y="332640"/>
            <a:ext cx="10382400" cy="1431360"/>
          </a:xfrm>
          <a:prstGeom prst="rect">
            <a:avLst/>
          </a:prstGeom>
        </p:spPr>
        <p:txBody>
          <a:bodyPr vert="horz" lIns="127985" tIns="63994" rIns="127985" bIns="63994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64480" y="8976240"/>
            <a:ext cx="1260000" cy="342720"/>
          </a:xfrm>
          <a:prstGeom prst="rect">
            <a:avLst/>
          </a:prstGeom>
        </p:spPr>
        <p:txBody>
          <a:bodyPr vert="horz" lIns="127985" tIns="63994" rIns="127985" bIns="63994" rtlCol="0" anchor="t" anchorCtr="0"/>
          <a:lstStyle>
            <a:lvl1pPr algn="l">
              <a:defRPr sz="14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73F58B05-C8F5-4548-A55F-D7803D52972D}" type="datetime1">
              <a:rPr lang="en-US" smtClean="0"/>
              <a:pPr>
                <a:defRPr/>
              </a:pPr>
              <a:t>4/14/15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5200" y="8976240"/>
            <a:ext cx="6552000" cy="342720"/>
          </a:xfrm>
          <a:prstGeom prst="rect">
            <a:avLst/>
          </a:prstGeom>
        </p:spPr>
        <p:txBody>
          <a:bodyPr vert="horz" lIns="127985" tIns="63994" rIns="127985" bIns="63994" rtlCol="0" anchor="t" anchorCtr="0"/>
          <a:lstStyle>
            <a:lvl1pPr algn="l">
              <a:defRPr sz="14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96000" y="8976240"/>
            <a:ext cx="478800" cy="342720"/>
          </a:xfrm>
          <a:prstGeom prst="rect">
            <a:avLst/>
          </a:prstGeom>
        </p:spPr>
        <p:txBody>
          <a:bodyPr vert="horz" wrap="none" lIns="127985" tIns="63994" rIns="127985" bIns="63994" rtlCol="0" anchor="t" anchorCtr="0"/>
          <a:lstStyle>
            <a:lvl1pPr algn="r">
              <a:defRPr sz="14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72BC0BF9-C2D9-488C-8040-4A9C45E96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2" descr="I:\OECD logotype no text\OECD\OECD_20c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137" y="8689032"/>
            <a:ext cx="3024336" cy="7200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8685" indent="-478685" algn="l" rtl="0" eaLnBrk="1" latinLnBrk="0" hangingPunct="1">
        <a:spcBef>
          <a:spcPts val="1075"/>
        </a:spcBef>
        <a:buClr>
          <a:schemeClr val="tx1"/>
        </a:buClr>
        <a:buFont typeface="Arial" pitchFamily="34" charset="0"/>
        <a:buChar char="•"/>
        <a:defRPr kumimoji="0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7991" indent="-398065" algn="l" rtl="0" eaLnBrk="1" latinLnBrk="0" hangingPunct="1">
        <a:spcBef>
          <a:spcPts val="941"/>
        </a:spcBef>
        <a:buClr>
          <a:schemeClr val="tx1"/>
        </a:buClr>
        <a:buFont typeface="Arial" pitchFamily="34" charset="0"/>
        <a:buChar char="–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2335" indent="-322482" algn="l" rtl="0" eaLnBrk="1" latinLnBrk="0" hangingPunct="1">
        <a:spcBef>
          <a:spcPts val="806"/>
        </a:spcBef>
        <a:buClr>
          <a:schemeClr val="tx1"/>
        </a:buClr>
        <a:buFont typeface="Arial" pitchFamily="34" charset="0"/>
        <a:buChar char="•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2262" indent="-322482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2188" indent="-322482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»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2541" indent="-255970" algn="l" rtl="0" eaLnBrk="1" latinLnBrk="0" hangingPunct="1">
        <a:spcBef>
          <a:spcPts val="420"/>
        </a:spcBef>
        <a:buClr>
          <a:schemeClr val="accent3"/>
        </a:buClr>
        <a:buFont typeface="Georgia"/>
        <a:buChar char="▫"/>
        <a:defRPr kumimoji="0" sz="25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559705" indent="-255970" algn="l" rtl="0" eaLnBrk="1" latinLnBrk="0" hangingPunct="1">
        <a:spcBef>
          <a:spcPts val="420"/>
        </a:spcBef>
        <a:buClr>
          <a:schemeClr val="accent3"/>
        </a:buClr>
        <a:buFont typeface="Georgia"/>
        <a:buChar char="▫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841273" indent="-255970" algn="l" rtl="0" eaLnBrk="1" latinLnBrk="0" hangingPunct="1">
        <a:spcBef>
          <a:spcPts val="420"/>
        </a:spcBef>
        <a:buClr>
          <a:schemeClr val="accent3"/>
        </a:buClr>
        <a:buFont typeface="Georgia"/>
        <a:buChar char="◦"/>
        <a:defRPr kumimoji="0" sz="21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3135639" indent="-255970" algn="l" rtl="0" eaLnBrk="1" latinLnBrk="0" hangingPunct="1">
        <a:spcBef>
          <a:spcPts val="420"/>
        </a:spcBef>
        <a:buClr>
          <a:schemeClr val="accent3"/>
        </a:buClr>
        <a:buFont typeface="Georgia"/>
        <a:buChar char="◦"/>
        <a:defRPr kumimoji="0" sz="20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39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197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597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199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39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794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194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hyperlink" Target="http://www.oecd.org/insurance/private-pension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ctrTitle"/>
          </p:nvPr>
        </p:nvSpPr>
        <p:spPr>
          <a:xfrm>
            <a:off x="1792289" y="3144417"/>
            <a:ext cx="10009112" cy="206824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7100" dirty="0"/>
              <a:t>Governance:</a:t>
            </a:r>
            <a:br>
              <a:rPr lang="en-US" sz="7100" dirty="0"/>
            </a:br>
            <a:r>
              <a:rPr lang="en-US" sz="5500" dirty="0"/>
              <a:t>Pension Funds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174480" y="8743315"/>
            <a:ext cx="2987040" cy="666750"/>
          </a:xfrm>
          <a:prstGeom prst="rect">
            <a:avLst/>
          </a:prstGeom>
          <a:noFill/>
        </p:spPr>
        <p:txBody>
          <a:bodyPr/>
          <a:lstStyle/>
          <a:p>
            <a:fld id="{C6B35800-7C6F-4445-8385-263028C8A8E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37" y="7608913"/>
            <a:ext cx="10072772" cy="1788224"/>
          </a:xfrm>
        </p:spPr>
        <p:txBody>
          <a:bodyPr tIns="32649" bIns="32649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3600" dirty="0"/>
              <a:t>Pablo </a:t>
            </a:r>
            <a:r>
              <a:rPr lang="en-GB" sz="3600" dirty="0" err="1"/>
              <a:t>Antolin</a:t>
            </a:r>
            <a:endParaRPr lang="en-GB" sz="3600" dirty="0"/>
          </a:p>
          <a:p>
            <a:pPr>
              <a:lnSpc>
                <a:spcPct val="100000"/>
              </a:lnSpc>
              <a:defRPr/>
            </a:pPr>
            <a:r>
              <a:rPr lang="en-GB" sz="3600" dirty="0"/>
              <a:t>Principal Economist, Head Private Pension Unit, OECD Financial Affairs Division </a:t>
            </a:r>
          </a:p>
        </p:txBody>
      </p:sp>
    </p:spTree>
    <p:extLst>
      <p:ext uri="{BB962C8B-B14F-4D97-AF65-F5344CB8AC3E}">
        <p14:creationId xmlns:p14="http://schemas.microsoft.com/office/powerpoint/2010/main" val="37334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144" y="1877075"/>
            <a:ext cx="11809312" cy="6955973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Challenges:</a:t>
            </a:r>
            <a:endParaRPr lang="en-US" sz="11200" dirty="0"/>
          </a:p>
          <a:p>
            <a:pPr lvl="1"/>
            <a:r>
              <a:rPr lang="en-US" sz="9600" dirty="0"/>
              <a:t>Fiduciary duty and accountability of the board are not always  effectively identified leading to principle agent problem</a:t>
            </a:r>
          </a:p>
          <a:p>
            <a:pPr lvl="1"/>
            <a:r>
              <a:rPr lang="en-US" sz="9600" dirty="0" smtClean="0"/>
              <a:t>Conflicts </a:t>
            </a:r>
            <a:r>
              <a:rPr lang="en-US" sz="9600" dirty="0"/>
              <a:t>of interest occur in both for profit and non-profit funds and in many countries a code of conduct is not required </a:t>
            </a:r>
          </a:p>
          <a:p>
            <a:pPr lvl="1"/>
            <a:r>
              <a:rPr lang="en-US" sz="9600" dirty="0" smtClean="0"/>
              <a:t>Members </a:t>
            </a:r>
            <a:r>
              <a:rPr lang="en-US" sz="9600" dirty="0"/>
              <a:t>often have less knowledge and information which can instigate immoral behavior </a:t>
            </a:r>
          </a:p>
          <a:p>
            <a:r>
              <a:rPr lang="en-US" sz="11200" dirty="0" smtClean="0"/>
              <a:t>Solutions:</a:t>
            </a:r>
            <a:endParaRPr lang="en-US" sz="11200" dirty="0"/>
          </a:p>
          <a:p>
            <a:pPr marL="1118612" lvl="3" indent="-478685">
              <a:spcBef>
                <a:spcPts val="1075"/>
              </a:spcBef>
            </a:pPr>
            <a:r>
              <a:rPr lang="en-US" sz="9600" dirty="0"/>
              <a:t>Clear and transparent code of conduct for the governing body to act in the best interest of members</a:t>
            </a:r>
          </a:p>
          <a:p>
            <a:pPr marL="1118612" lvl="3" indent="-478685">
              <a:spcBef>
                <a:spcPts val="1075"/>
              </a:spcBef>
            </a:pPr>
            <a:r>
              <a:rPr lang="en-US" sz="9600" dirty="0"/>
              <a:t>Self-assessments and independent reviews of the </a:t>
            </a:r>
            <a:r>
              <a:rPr lang="en-US" sz="9600" dirty="0" smtClean="0"/>
              <a:t>governing </a:t>
            </a:r>
            <a:r>
              <a:rPr lang="en-US" sz="9600" dirty="0"/>
              <a:t>board should include issues related to conflicts of interest</a:t>
            </a:r>
          </a:p>
          <a:p>
            <a:pPr marL="1118612" lvl="3" indent="-478685">
              <a:spcBef>
                <a:spcPts val="1075"/>
              </a:spcBef>
            </a:pPr>
            <a:r>
              <a:rPr lang="en-US" sz="9600" dirty="0"/>
              <a:t>Members should have clear, cost efficient procedures for complaints handling and and redress and should be provided with ample information and education</a:t>
            </a:r>
          </a:p>
          <a:p>
            <a:pPr marL="1118612" lvl="3" indent="-478685">
              <a:spcBef>
                <a:spcPts val="1075"/>
              </a:spcBef>
            </a:pPr>
            <a:r>
              <a:rPr lang="en-US" sz="9600" dirty="0"/>
              <a:t>Strong accountability structures with transparent reporting and decisions processes, and member representation in governing body</a:t>
            </a:r>
          </a:p>
          <a:p>
            <a:pPr marL="1118612" lvl="3" indent="-478685">
              <a:spcBef>
                <a:spcPts val="1075"/>
              </a:spcBef>
            </a:pPr>
            <a:r>
              <a:rPr lang="en-US" sz="9600" dirty="0"/>
              <a:t>Impose supervision and legal requirements to avert conflicts of interest.(</a:t>
            </a:r>
            <a:r>
              <a:rPr lang="en-US" sz="9600" dirty="0" smtClean="0"/>
              <a:t>i.e</a:t>
            </a:r>
            <a:r>
              <a:rPr lang="en-US" sz="9600" dirty="0"/>
              <a:t>. a</a:t>
            </a:r>
            <a:r>
              <a:rPr lang="en-US" sz="9600" dirty="0" smtClean="0"/>
              <a:t>void </a:t>
            </a:r>
            <a:r>
              <a:rPr lang="en-US" sz="9600" dirty="0"/>
              <a:t>self dealing, fit and proper criteria for members</a:t>
            </a:r>
            <a:r>
              <a:rPr lang="sv-SE" sz="9600" dirty="0" smtClean="0"/>
              <a:t>)</a:t>
            </a:r>
            <a:endParaRPr lang="en-GB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0240" y="163285"/>
            <a:ext cx="11441360" cy="1600715"/>
          </a:xfrm>
        </p:spPr>
        <p:txBody>
          <a:bodyPr/>
          <a:lstStyle/>
          <a:p>
            <a:pPr lvl="1"/>
            <a:r>
              <a:rPr lang="en-US" sz="4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Conflicts of interest arise when personal or other interests take precedence</a:t>
            </a:r>
            <a:endParaRPr lang="en-GB" sz="4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10634870" y="8833048"/>
            <a:ext cx="1915413" cy="7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pPr algn="r" defTabSz="1790907">
              <a:defRPr/>
            </a:pPr>
            <a:fld id="{F8E1088E-424C-4731-BAF3-397E8881930C}" type="slidenum">
              <a:rPr lang="en-US" sz="2000">
                <a:solidFill>
                  <a:schemeClr val="bg1"/>
                </a:solidFill>
                <a:latin typeface="Arial" charset="0"/>
                <a:cs typeface="Arial" charset="0"/>
              </a:rPr>
              <a:pPr algn="r" defTabSz="1790907">
                <a:defRPr/>
              </a:pPr>
              <a:t>10</a:t>
            </a:fld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5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0160" y="1848272"/>
            <a:ext cx="11506320" cy="7128792"/>
          </a:xfrm>
        </p:spPr>
        <p:txBody>
          <a:bodyPr>
            <a:normAutofit fontScale="55000" lnSpcReduction="20000"/>
          </a:bodyPr>
          <a:lstStyle/>
          <a:p>
            <a:r>
              <a:rPr lang="en-US" sz="5900" dirty="0"/>
              <a:t>DB plans are usually employer </a:t>
            </a:r>
            <a:r>
              <a:rPr lang="en-US" sz="5900" dirty="0" smtClean="0"/>
              <a:t>sponsored, plan sponsors bear the risk of any shortfall in the promise</a:t>
            </a:r>
            <a:endParaRPr lang="en-US" sz="5900" dirty="0"/>
          </a:p>
          <a:p>
            <a:r>
              <a:rPr lang="en-US" sz="5900" dirty="0" smtClean="0"/>
              <a:t>DC </a:t>
            </a:r>
            <a:r>
              <a:rPr lang="en-US" sz="5900" dirty="0"/>
              <a:t>plans are growing in </a:t>
            </a:r>
            <a:r>
              <a:rPr lang="en-US" sz="5900" dirty="0" smtClean="0"/>
              <a:t>importance. In DC plans risks </a:t>
            </a:r>
            <a:r>
              <a:rPr lang="en-US" sz="5900" dirty="0"/>
              <a:t>are shifted onto the individual</a:t>
            </a:r>
          </a:p>
          <a:p>
            <a:r>
              <a:rPr lang="en-US" sz="5900" dirty="0"/>
              <a:t>A</a:t>
            </a:r>
            <a:r>
              <a:rPr lang="en-US" sz="5900" dirty="0" smtClean="0"/>
              <a:t>s the </a:t>
            </a:r>
            <a:r>
              <a:rPr lang="en-US" sz="5900" dirty="0"/>
              <a:t>individual bears more </a:t>
            </a:r>
            <a:r>
              <a:rPr lang="en-US" sz="5900" dirty="0" smtClean="0"/>
              <a:t>risks, it augments </a:t>
            </a:r>
            <a:r>
              <a:rPr lang="en-US" sz="5900" dirty="0"/>
              <a:t>the </a:t>
            </a:r>
            <a:r>
              <a:rPr lang="en-GB" sz="5900" dirty="0"/>
              <a:t>the principal agent problem in fund </a:t>
            </a:r>
            <a:r>
              <a:rPr lang="en-GB" sz="5900" dirty="0" smtClean="0"/>
              <a:t>governance</a:t>
            </a:r>
            <a:endParaRPr lang="en-US" sz="5900" dirty="0"/>
          </a:p>
          <a:p>
            <a:pPr marL="1135844" lvl="2" indent="-571500">
              <a:spcBef>
                <a:spcPts val="1075"/>
              </a:spcBef>
              <a:buFont typeface="Lucida Grande"/>
              <a:buChar char="-"/>
            </a:pPr>
            <a:r>
              <a:rPr lang="en-US" sz="5800" dirty="0"/>
              <a:t>Demographic, </a:t>
            </a:r>
            <a:r>
              <a:rPr lang="en-US" sz="5800" dirty="0" err="1"/>
              <a:t>l</a:t>
            </a:r>
            <a:r>
              <a:rPr lang="en-US" sz="5800" dirty="0" err="1" smtClean="0"/>
              <a:t>abour</a:t>
            </a:r>
            <a:r>
              <a:rPr lang="en-US" sz="5800" dirty="0" smtClean="0"/>
              <a:t> </a:t>
            </a:r>
            <a:r>
              <a:rPr lang="en-US" sz="5800" dirty="0"/>
              <a:t>market,  </a:t>
            </a:r>
            <a:r>
              <a:rPr lang="en-US" sz="5800" dirty="0" smtClean="0"/>
              <a:t>investment</a:t>
            </a:r>
            <a:endParaRPr lang="en-US" sz="5800" dirty="0"/>
          </a:p>
          <a:p>
            <a:r>
              <a:rPr lang="en-US" sz="5900" dirty="0"/>
              <a:t>Additional governance challenges in DC Plans</a:t>
            </a:r>
          </a:p>
          <a:p>
            <a:pPr marL="1135844" lvl="2" indent="-571500">
              <a:spcBef>
                <a:spcPts val="1075"/>
              </a:spcBef>
              <a:buFont typeface="Lucida Grande"/>
              <a:buChar char="-"/>
            </a:pPr>
            <a:r>
              <a:rPr lang="en-US" sz="5800" dirty="0"/>
              <a:t>Members involved in key decisions (</a:t>
            </a:r>
            <a:r>
              <a:rPr lang="en-US" sz="5800" dirty="0" smtClean="0"/>
              <a:t>i.e. </a:t>
            </a:r>
            <a:r>
              <a:rPr lang="en-US" sz="5800" dirty="0"/>
              <a:t>investment, contributions) – more focus on closing information gaps</a:t>
            </a:r>
          </a:p>
          <a:p>
            <a:pPr marL="1135844" lvl="2" indent="-571500">
              <a:spcBef>
                <a:spcPts val="1075"/>
              </a:spcBef>
              <a:buFont typeface="Lucida Grande"/>
              <a:buChar char="-"/>
            </a:pPr>
            <a:r>
              <a:rPr lang="en-US" sz="5800" dirty="0"/>
              <a:t>High fees seen as a direct conflict of interest between the plan and the Member</a:t>
            </a:r>
          </a:p>
          <a:p>
            <a:pPr marL="1135844" lvl="2" indent="-571500">
              <a:spcBef>
                <a:spcPts val="1075"/>
              </a:spcBef>
              <a:buFont typeface="Lucida Grande"/>
              <a:buChar char="-"/>
            </a:pPr>
            <a:r>
              <a:rPr lang="en-US" sz="5800" dirty="0"/>
              <a:t>More focus on investments and performance </a:t>
            </a:r>
            <a:endParaRPr lang="en-US" sz="5800" dirty="0" smtClean="0"/>
          </a:p>
          <a:p>
            <a:pPr marL="478685" lvl="1" indent="-478685">
              <a:spcBef>
                <a:spcPts val="1075"/>
              </a:spcBef>
              <a:buFont typeface="Arial" pitchFamily="34" charset="0"/>
              <a:buChar char="•"/>
            </a:pPr>
            <a:r>
              <a:rPr lang="en-US" sz="5900" dirty="0"/>
              <a:t>Financial advisors (e.g. annuities</a:t>
            </a:r>
            <a:r>
              <a:rPr lang="en-US" sz="5900" dirty="0" smtClean="0"/>
              <a:t>) and </a:t>
            </a:r>
            <a:r>
              <a:rPr lang="en-US" sz="5900" dirty="0"/>
              <a:t>conflict of </a:t>
            </a:r>
            <a:r>
              <a:rPr lang="en-US" sz="5900" dirty="0" smtClean="0"/>
              <a:t>interest: remuneration issues (</a:t>
            </a:r>
            <a:r>
              <a:rPr lang="en-US" sz="5900" dirty="0" smtClean="0"/>
              <a:t>fees</a:t>
            </a:r>
            <a:r>
              <a:rPr lang="en-US" sz="5900" smtClean="0"/>
              <a:t>, bonuses, </a:t>
            </a:r>
            <a:r>
              <a:rPr lang="en-US" sz="5900" dirty="0" smtClean="0"/>
              <a:t>long-term, wages)</a:t>
            </a:r>
            <a:endParaRPr lang="en-US" sz="5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2000" y="332640"/>
            <a:ext cx="11038283" cy="1431360"/>
          </a:xfrm>
        </p:spPr>
        <p:txBody>
          <a:bodyPr/>
          <a:lstStyle/>
          <a:p>
            <a:r>
              <a:rPr lang="en-US" b="1" dirty="0"/>
              <a:t>DB vs </a:t>
            </a:r>
            <a:r>
              <a:rPr lang="en-US" b="1" dirty="0" smtClean="0"/>
              <a:t>DC: Different approaches to pension fund governance are required</a:t>
            </a:r>
            <a:endParaRPr lang="en-US" b="1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10634870" y="8833048"/>
            <a:ext cx="1915413" cy="7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pPr algn="r" defTabSz="1790907">
              <a:defRPr/>
            </a:pPr>
            <a:fld id="{F8E1088E-424C-4731-BAF3-397E8881930C}" type="slidenum">
              <a:rPr lang="en-US" sz="2000">
                <a:solidFill>
                  <a:schemeClr val="bg1"/>
                </a:solidFill>
                <a:latin typeface="Arial" charset="0"/>
                <a:cs typeface="Arial" charset="0"/>
              </a:rPr>
              <a:pPr algn="r" defTabSz="1790907">
                <a:defRPr/>
              </a:pPr>
              <a:t>11</a:t>
            </a:fld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1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0160" y="1877075"/>
            <a:ext cx="11449272" cy="7027981"/>
          </a:xfrm>
        </p:spPr>
        <p:txBody>
          <a:bodyPr>
            <a:noAutofit/>
          </a:bodyPr>
          <a:lstStyle/>
          <a:p>
            <a:pPr marL="478685" lvl="1" indent="-478685">
              <a:lnSpc>
                <a:spcPct val="80000"/>
              </a:lnSpc>
              <a:spcBef>
                <a:spcPts val="1075"/>
              </a:spcBef>
              <a:buFont typeface="Arial" pitchFamily="34" charset="0"/>
              <a:buChar char="•"/>
            </a:pPr>
            <a:r>
              <a:rPr lang="en-US" sz="4000" dirty="0"/>
              <a:t>Enhance transparency and  information to mitigate information asymmetry between members and plan managers</a:t>
            </a:r>
          </a:p>
          <a:p>
            <a:pPr marL="1135844" lvl="2" indent="-571500">
              <a:lnSpc>
                <a:spcPct val="80000"/>
              </a:lnSpc>
              <a:spcBef>
                <a:spcPts val="1075"/>
              </a:spcBef>
              <a:buFont typeface="Lucida Grande"/>
              <a:buChar char="-"/>
            </a:pPr>
            <a:r>
              <a:rPr lang="en-US" sz="3600" dirty="0"/>
              <a:t>This is especially important for contract-based DC plans where the governing body may not cater only to the interest of members</a:t>
            </a:r>
          </a:p>
          <a:p>
            <a:pPr marL="478685" lvl="1" indent="-478685">
              <a:lnSpc>
                <a:spcPct val="80000"/>
              </a:lnSpc>
              <a:spcBef>
                <a:spcPts val="1075"/>
              </a:spcBef>
              <a:buFont typeface="Arial" pitchFamily="34" charset="0"/>
              <a:buChar char="•"/>
            </a:pPr>
            <a:r>
              <a:rPr lang="en-US" sz="4000" dirty="0"/>
              <a:t>Regulations can strengthen the </a:t>
            </a:r>
            <a:r>
              <a:rPr lang="en-US" sz="4000" b="1" dirty="0"/>
              <a:t>fiduciary duty of sponsors and providers</a:t>
            </a:r>
            <a:r>
              <a:rPr lang="en-US" sz="4000" dirty="0"/>
              <a:t>, through suitable regulation (e.g. conflicts of interest, self dealing, investment regulations) and well designed </a:t>
            </a:r>
            <a:r>
              <a:rPr lang="en-US" sz="4000" b="1" dirty="0"/>
              <a:t>safe-</a:t>
            </a:r>
            <a:r>
              <a:rPr lang="en-US" sz="4000" b="1" dirty="0" err="1"/>
              <a:t>habor</a:t>
            </a:r>
            <a:r>
              <a:rPr lang="en-US" sz="4000" b="1" dirty="0"/>
              <a:t> rules </a:t>
            </a:r>
            <a:r>
              <a:rPr lang="en-US" sz="4000" dirty="0"/>
              <a:t>(</a:t>
            </a:r>
            <a:r>
              <a:rPr lang="en-US" sz="4000" dirty="0" err="1"/>
              <a:t>i.e</a:t>
            </a:r>
            <a:r>
              <a:rPr lang="en-US" sz="4000" dirty="0"/>
              <a:t> in US safe </a:t>
            </a:r>
            <a:r>
              <a:rPr lang="en-US" sz="4000" dirty="0" err="1"/>
              <a:t>habor</a:t>
            </a:r>
            <a:r>
              <a:rPr lang="en-US" sz="4000" dirty="0"/>
              <a:t> rules are waved only of there is sufficient investment choice and appropriate defaults)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Meeting governance challenges in DC plans</a:t>
            </a:r>
            <a:endParaRPr lang="en-US" b="1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10634870" y="8833048"/>
            <a:ext cx="1915413" cy="7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pPr algn="r" defTabSz="1790907">
              <a:defRPr/>
            </a:pPr>
            <a:fld id="{F8E1088E-424C-4731-BAF3-397E8881930C}" type="slidenum">
              <a:rPr lang="en-US" sz="2000">
                <a:solidFill>
                  <a:schemeClr val="bg1"/>
                </a:solidFill>
                <a:latin typeface="Arial" charset="0"/>
                <a:cs typeface="Arial" charset="0"/>
              </a:rPr>
              <a:pPr algn="r" defTabSz="1790907">
                <a:defRPr/>
              </a:pPr>
              <a:t>12</a:t>
            </a:fld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9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0160" y="1992288"/>
            <a:ext cx="11665296" cy="6480720"/>
          </a:xfrm>
        </p:spPr>
        <p:txBody>
          <a:bodyPr>
            <a:noAutofit/>
          </a:bodyPr>
          <a:lstStyle/>
          <a:p>
            <a:pPr marL="478685" lvl="1" indent="-478685">
              <a:lnSpc>
                <a:spcPct val="80000"/>
              </a:lnSpc>
              <a:spcBef>
                <a:spcPts val="1075"/>
              </a:spcBef>
              <a:buFont typeface="Arial" pitchFamily="34" charset="0"/>
              <a:buChar char="•"/>
            </a:pPr>
            <a:r>
              <a:rPr lang="en-US" sz="4100" dirty="0"/>
              <a:t>Clearly specify investment objectives and strategies</a:t>
            </a:r>
          </a:p>
          <a:p>
            <a:pPr marL="1135844" lvl="2" indent="-571500">
              <a:lnSpc>
                <a:spcPct val="80000"/>
              </a:lnSpc>
              <a:spcBef>
                <a:spcPts val="1075"/>
              </a:spcBef>
              <a:buFont typeface="Lucida Grande"/>
              <a:buChar char="-"/>
            </a:pPr>
            <a:r>
              <a:rPr lang="en-US" sz="3600" dirty="0"/>
              <a:t>Investment strategy should balance risks and costs with returns</a:t>
            </a:r>
          </a:p>
          <a:p>
            <a:pPr marL="1135844" lvl="2" indent="-571500">
              <a:lnSpc>
                <a:spcPct val="80000"/>
              </a:lnSpc>
              <a:spcBef>
                <a:spcPts val="1075"/>
              </a:spcBef>
              <a:buFont typeface="Lucida Grande"/>
              <a:buChar char="-"/>
            </a:pPr>
            <a:r>
              <a:rPr lang="en-US" sz="3600" dirty="0"/>
              <a:t>Clear and measurable targets can guide the investment and choice</a:t>
            </a:r>
          </a:p>
          <a:p>
            <a:pPr marL="478685" lvl="1" indent="-478685">
              <a:lnSpc>
                <a:spcPct val="80000"/>
              </a:lnSpc>
              <a:spcBef>
                <a:spcPts val="1075"/>
              </a:spcBef>
              <a:buFont typeface="Arial" pitchFamily="34" charset="0"/>
              <a:buChar char="•"/>
            </a:pPr>
            <a:r>
              <a:rPr lang="en-US" sz="4100" dirty="0"/>
              <a:t>Appropriate oversight of DC fund investment should </a:t>
            </a:r>
            <a:r>
              <a:rPr lang="en-US" sz="4100" dirty="0" smtClean="0"/>
              <a:t>be </a:t>
            </a:r>
            <a:r>
              <a:rPr lang="en-US" sz="4100" dirty="0"/>
              <a:t>ensured through independent oversight committees (DC management committees) or strengthened supervision.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Meeting governance challenges in DC plans</a:t>
            </a:r>
            <a:endParaRPr lang="en-US" b="1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10634870" y="8833048"/>
            <a:ext cx="1915413" cy="7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pPr algn="r" defTabSz="1790907">
              <a:defRPr/>
            </a:pPr>
            <a:fld id="{F8E1088E-424C-4731-BAF3-397E8881930C}" type="slidenum">
              <a:rPr lang="en-US" sz="2000">
                <a:solidFill>
                  <a:schemeClr val="bg1"/>
                </a:solidFill>
                <a:latin typeface="Arial" charset="0"/>
                <a:cs typeface="Arial" charset="0"/>
              </a:rPr>
              <a:pPr algn="r" defTabSz="1790907">
                <a:defRPr/>
              </a:pPr>
              <a:t>13</a:t>
            </a:fld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7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OECD recommendations</a:t>
            </a:r>
            <a:endParaRPr lang="en-US" b="1" dirty="0"/>
          </a:p>
        </p:txBody>
      </p:sp>
      <p:pic>
        <p:nvPicPr>
          <p:cNvPr id="4" name="Picture 6" descr="http://asset.keepeek-cache.com/medias/domain21/_pdf/media834/135670-g16iud2utm/large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8" y="2012440"/>
            <a:ext cx="5847050" cy="75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22" y="1897100"/>
            <a:ext cx="5847050" cy="772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0634870" y="8833048"/>
            <a:ext cx="1915413" cy="7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pPr algn="r" defTabSz="1790907">
              <a:defRPr/>
            </a:pPr>
            <a:fld id="{F8E1088E-424C-4731-BAF3-397E8881930C}" type="slidenum">
              <a:rPr lang="en-US" sz="2000">
                <a:solidFill>
                  <a:schemeClr val="bg1"/>
                </a:solidFill>
                <a:latin typeface="Arial" charset="0"/>
                <a:cs typeface="Arial" charset="0"/>
              </a:rPr>
              <a:pPr algn="r" defTabSz="1790907">
                <a:defRPr/>
              </a:pPr>
              <a:t>14</a:t>
            </a:fld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1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813926" y="8743951"/>
            <a:ext cx="2987676" cy="666750"/>
          </a:xfrm>
          <a:noFill/>
        </p:spPr>
        <p:txBody>
          <a:bodyPr/>
          <a:lstStyle/>
          <a:p>
            <a:fld id="{F8E1088E-424C-4731-BAF3-397E8881930C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2823375" y="3144417"/>
            <a:ext cx="6851650" cy="2591464"/>
          </a:xfrm>
          <a:prstGeom prst="rect">
            <a:avLst/>
          </a:prstGeom>
        </p:spPr>
        <p:txBody>
          <a:bodyPr vert="horz" lIns="125969" tIns="63994" rIns="125969" bIns="63994" rtlCol="0" anchor="b">
            <a:spAutoFit/>
          </a:bodyPr>
          <a:lstStyle>
            <a:lvl1pPr algn="l" rtl="0" eaLnBrk="1" latinLnBrk="0" hangingPunct="1">
              <a:lnSpc>
                <a:spcPts val="6299"/>
              </a:lnSpc>
              <a:spcBef>
                <a:spcPct val="0"/>
              </a:spcBef>
              <a:buNone/>
              <a:defRPr kumimoji="0" sz="63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8000" dirty="0"/>
              <a:t>Thank you very much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6104" y="8545017"/>
            <a:ext cx="8136904" cy="86409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GB" sz="3200" dirty="0">
                <a:hlinkClick r:id="rId2"/>
              </a:rPr>
              <a:t>www.oecd.org/insurance/private-pensions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681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8152" y="1848273"/>
            <a:ext cx="11737304" cy="7200799"/>
          </a:xfrm>
        </p:spPr>
        <p:txBody>
          <a:bodyPr>
            <a:noAutofit/>
          </a:bodyPr>
          <a:lstStyle/>
          <a:p>
            <a:r>
              <a:rPr lang="en-US" sz="4100" dirty="0"/>
              <a:t>The governance of private pension plans and funds involves their managerial control</a:t>
            </a:r>
          </a:p>
          <a:p>
            <a:pPr marL="1135844" lvl="2" indent="-571500">
              <a:spcBef>
                <a:spcPts val="1075"/>
              </a:spcBef>
              <a:buFont typeface="Lucida Grande"/>
              <a:buChar char="-"/>
            </a:pPr>
            <a:r>
              <a:rPr lang="en-US" sz="3600" dirty="0"/>
              <a:t>Including the accountability of management to regulator, supervisors and </a:t>
            </a:r>
            <a:r>
              <a:rPr lang="en-US" sz="3600" dirty="0" smtClean="0"/>
              <a:t>members</a:t>
            </a:r>
            <a:endParaRPr lang="en-US" sz="3400" b="1" dirty="0">
              <a:latin typeface="+mj-lt"/>
            </a:endParaRPr>
          </a:p>
          <a:p>
            <a:r>
              <a:rPr lang="en-US" sz="4100" dirty="0"/>
              <a:t>The basic goal of pension fund governance regulation is to:</a:t>
            </a:r>
          </a:p>
          <a:p>
            <a:pPr marL="1135844" lvl="2" indent="-571500">
              <a:spcBef>
                <a:spcPts val="1075"/>
              </a:spcBef>
              <a:buFont typeface="Lucida Grande"/>
              <a:buChar char="-"/>
            </a:pPr>
            <a:r>
              <a:rPr lang="en-US" sz="3600" dirty="0"/>
              <a:t>Minimize potential agency problems </a:t>
            </a:r>
          </a:p>
          <a:p>
            <a:pPr marL="1135844" lvl="2" indent="-571500">
              <a:spcBef>
                <a:spcPts val="1075"/>
              </a:spcBef>
              <a:buFont typeface="Lucida Grande"/>
              <a:buChar char="-"/>
            </a:pPr>
            <a:r>
              <a:rPr lang="en-US" sz="3600" dirty="0"/>
              <a:t>Avoid conflicts of interest between fund members and those responsible for the fund‘s management</a:t>
            </a:r>
          </a:p>
          <a:p>
            <a:pPr marL="1135844" lvl="2" indent="-571500">
              <a:spcBef>
                <a:spcPts val="1075"/>
              </a:spcBef>
              <a:buFont typeface="Lucida Grande"/>
              <a:buChar char="-"/>
            </a:pPr>
            <a:r>
              <a:rPr lang="en-US" sz="3600" dirty="0"/>
              <a:t>Maximize the security of pension savings and promises</a:t>
            </a:r>
            <a:endParaRPr lang="en-GB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2000" y="332640"/>
            <a:ext cx="10735850" cy="1431360"/>
          </a:xfrm>
        </p:spPr>
        <p:txBody>
          <a:bodyPr/>
          <a:lstStyle/>
          <a:p>
            <a:r>
              <a:rPr lang="en-US" b="1" dirty="0" smtClean="0"/>
              <a:t>What is pension fund governance?</a:t>
            </a:r>
            <a:endParaRPr lang="en-US" b="1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10634870" y="8833048"/>
            <a:ext cx="1915413" cy="7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pPr algn="r" defTabSz="1790907">
              <a:defRPr/>
            </a:pPr>
            <a:fld id="{F8E1088E-424C-4731-BAF3-397E8881930C}" type="slidenum">
              <a:rPr lang="en-US" sz="2000">
                <a:solidFill>
                  <a:schemeClr val="bg1"/>
                </a:solidFill>
                <a:latin typeface="Arial" charset="0"/>
                <a:cs typeface="Arial" charset="0"/>
              </a:rPr>
              <a:pPr algn="r" defTabSz="1790907">
                <a:defRPr/>
              </a:pPr>
              <a:t>2</a:t>
            </a:fld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3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0160" y="1848273"/>
            <a:ext cx="11665296" cy="6912767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Good governance can help to ensure higher average rates of return, and lower volatility in returns over the long‐term </a:t>
            </a:r>
            <a:endParaRPr lang="en-US" sz="4400" dirty="0" smtClean="0"/>
          </a:p>
          <a:p>
            <a:r>
              <a:rPr lang="en-US" sz="4400" dirty="0" smtClean="0"/>
              <a:t>It is essential a robust </a:t>
            </a:r>
            <a:r>
              <a:rPr lang="en-US" sz="4400" dirty="0"/>
              <a:t>governance framework that addresses and monitors all key risks (</a:t>
            </a:r>
            <a:r>
              <a:rPr lang="en-US" sz="4400" dirty="0" err="1"/>
              <a:t>labour</a:t>
            </a:r>
            <a:r>
              <a:rPr lang="en-US" sz="4400" dirty="0"/>
              <a:t>, financial and </a:t>
            </a:r>
            <a:r>
              <a:rPr lang="en-US" sz="4400" dirty="0" smtClean="0"/>
              <a:t>demographic, e.g. longevity risk) </a:t>
            </a:r>
            <a:r>
              <a:rPr lang="en-US" sz="4400" dirty="0"/>
              <a:t>and the uncertainty inherent in saving for retirement</a:t>
            </a:r>
          </a:p>
          <a:p>
            <a:r>
              <a:rPr lang="en-US" sz="4400" dirty="0"/>
              <a:t>A lower risk of having to call upon plan sponsors and </a:t>
            </a:r>
            <a:r>
              <a:rPr lang="en-GB" sz="4400" dirty="0"/>
              <a:t>stakeholders for additional contributions (DB schemes</a:t>
            </a:r>
            <a:r>
              <a:rPr lang="en-GB" sz="4400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is good governance important?</a:t>
            </a:r>
            <a:endParaRPr lang="en-US" b="1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10634870" y="8833048"/>
            <a:ext cx="1915413" cy="7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pPr algn="r" defTabSz="1790907">
              <a:defRPr/>
            </a:pPr>
            <a:fld id="{F8E1088E-424C-4731-BAF3-397E8881930C}" type="slidenum">
              <a:rPr lang="en-US" sz="2000">
                <a:solidFill>
                  <a:schemeClr val="bg1"/>
                </a:solidFill>
                <a:latin typeface="Arial" charset="0"/>
                <a:cs typeface="Arial" charset="0"/>
              </a:rPr>
              <a:pPr algn="r" defTabSz="1790907">
                <a:defRPr/>
              </a:pPr>
              <a:t>3</a:t>
            </a:fld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8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0160" y="1977887"/>
            <a:ext cx="11521280" cy="7157595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/>
              <a:t>A keener internal awareness of the costs, benefits and risks, but also of market opportunities and innovation</a:t>
            </a:r>
          </a:p>
          <a:p>
            <a:r>
              <a:rPr lang="en-US" sz="4400" dirty="0" smtClean="0"/>
              <a:t>Good </a:t>
            </a:r>
            <a:r>
              <a:rPr lang="en-US" sz="4400" dirty="0"/>
              <a:t>Governance can reduce the need for prescriptive regulation and detailed supervision</a:t>
            </a:r>
          </a:p>
          <a:p>
            <a:r>
              <a:rPr lang="en-GB" sz="4400" dirty="0"/>
              <a:t>An efficient and transparent governance structure and supervision of pension funds can help regain public </a:t>
            </a:r>
            <a:r>
              <a:rPr lang="en-GB" sz="4400" dirty="0" smtClean="0"/>
              <a:t>trust (crisis)</a:t>
            </a:r>
            <a:endParaRPr lang="en-GB" sz="4400" dirty="0"/>
          </a:p>
          <a:p>
            <a:pPr marL="1135844" lvl="2" indent="-571500">
              <a:spcBef>
                <a:spcPts val="1075"/>
              </a:spcBef>
              <a:buFont typeface="Lucida Grande"/>
              <a:buChar char="-"/>
            </a:pPr>
            <a:r>
              <a:rPr lang="en-GB" sz="4600" dirty="0"/>
              <a:t>Strengthen public confidence to increase coverage and participation in private pension </a:t>
            </a:r>
            <a:r>
              <a:rPr lang="en-GB" sz="4600" dirty="0" smtClean="0"/>
              <a:t>schemes</a:t>
            </a:r>
            <a:endParaRPr lang="en-GB" sz="4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is good governance important?</a:t>
            </a:r>
            <a:endParaRPr lang="en-US" b="1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10634870" y="8833048"/>
            <a:ext cx="1915413" cy="7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pPr algn="r" defTabSz="1790907">
              <a:defRPr/>
            </a:pPr>
            <a:fld id="{F8E1088E-424C-4731-BAF3-397E8881930C}" type="slidenum">
              <a:rPr lang="en-US" sz="2000">
                <a:solidFill>
                  <a:schemeClr val="bg1"/>
                </a:solidFill>
                <a:latin typeface="Arial" charset="0"/>
                <a:cs typeface="Arial" charset="0"/>
              </a:rPr>
              <a:pPr algn="r" defTabSz="1790907">
                <a:defRPr/>
              </a:pPr>
              <a:t>4</a:t>
            </a:fld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7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8152" y="1977887"/>
            <a:ext cx="11809312" cy="6999177"/>
          </a:xfrm>
        </p:spPr>
        <p:txBody>
          <a:bodyPr>
            <a:normAutofit fontScale="92500"/>
          </a:bodyPr>
          <a:lstStyle/>
          <a:p>
            <a:r>
              <a:rPr lang="en-GB" sz="4100" dirty="0"/>
              <a:t>Good </a:t>
            </a:r>
            <a:r>
              <a:rPr lang="en-US" sz="4100" dirty="0"/>
              <a:t>governance aims at delivering high pension fund performance while keeping costs low for all stakeholders </a:t>
            </a:r>
          </a:p>
          <a:p>
            <a:r>
              <a:rPr lang="en-US" sz="4100" dirty="0"/>
              <a:t>Good governance needs to be holistic covering all aspects of pension fund management</a:t>
            </a:r>
          </a:p>
          <a:p>
            <a:r>
              <a:rPr lang="en-US" sz="4100" dirty="0"/>
              <a:t>Good governance needs to be risk-based </a:t>
            </a:r>
          </a:p>
          <a:p>
            <a:pPr marL="1135844" lvl="2" indent="-571500">
              <a:spcBef>
                <a:spcPts val="1075"/>
              </a:spcBef>
              <a:buFont typeface="Lucida Grande"/>
              <a:buChar char="-"/>
            </a:pPr>
            <a:r>
              <a:rPr lang="en-US" sz="3600" dirty="0" smtClean="0"/>
              <a:t>the </a:t>
            </a:r>
            <a:r>
              <a:rPr lang="en-US" sz="3600" dirty="0"/>
              <a:t>more sophisticated the investment strategy the pension fund adopts, the stricter the governance oversight required</a:t>
            </a:r>
          </a:p>
          <a:p>
            <a:pPr marL="1135844" lvl="2" indent="-571500">
              <a:spcBef>
                <a:spcPts val="1075"/>
              </a:spcBef>
              <a:buFont typeface="Lucida Grande"/>
              <a:buChar char="-"/>
            </a:pPr>
            <a:r>
              <a:rPr lang="en-US" sz="3600" dirty="0" smtClean="0"/>
              <a:t>the </a:t>
            </a:r>
            <a:r>
              <a:rPr lang="en-US" sz="3600" dirty="0"/>
              <a:t>more complex the administrative arrangements of the plan, the tighter operational oversight needs to be.</a:t>
            </a:r>
            <a:endParaRPr lang="en-GB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2248" y="332640"/>
            <a:ext cx="10945216" cy="1431360"/>
          </a:xfrm>
        </p:spPr>
        <p:txBody>
          <a:bodyPr/>
          <a:lstStyle/>
          <a:p>
            <a:r>
              <a:rPr lang="en-US" b="1" dirty="0"/>
              <a:t>The general approach to good governance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10634870" y="8833048"/>
            <a:ext cx="1915413" cy="7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pPr algn="r" defTabSz="1790907">
              <a:defRPr/>
            </a:pPr>
            <a:fld id="{F8E1088E-424C-4731-BAF3-397E8881930C}" type="slidenum">
              <a:rPr lang="en-US" sz="2000">
                <a:solidFill>
                  <a:schemeClr val="bg1"/>
                </a:solidFill>
                <a:latin typeface="Arial" charset="0"/>
                <a:cs typeface="Arial" charset="0"/>
              </a:rPr>
              <a:pPr algn="r" defTabSz="1790907">
                <a:defRPr/>
              </a:pPr>
              <a:t>5</a:t>
            </a:fld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8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0159" y="1877075"/>
            <a:ext cx="11665297" cy="6955973"/>
          </a:xfrm>
        </p:spPr>
        <p:txBody>
          <a:bodyPr>
            <a:normAutofit fontScale="62500" lnSpcReduction="20000"/>
          </a:bodyPr>
          <a:lstStyle/>
          <a:p>
            <a:pPr marL="478800" lvl="1" indent="-478800">
              <a:spcBef>
                <a:spcPts val="1075"/>
              </a:spcBef>
              <a:buFont typeface="Arial" pitchFamily="34" charset="0"/>
              <a:buChar char="•"/>
            </a:pPr>
            <a:r>
              <a:rPr lang="en-GB" sz="4500" dirty="0"/>
              <a:t>Institutional type (DNK, FIN, HUN, ITA, NOR, NLD, JPN)</a:t>
            </a:r>
          </a:p>
          <a:p>
            <a:pPr marL="1135844" lvl="2" indent="-571500">
              <a:spcBef>
                <a:spcPts val="1075"/>
              </a:spcBef>
              <a:buFont typeface="Lucida Grande"/>
              <a:buChar char="-"/>
            </a:pPr>
            <a:r>
              <a:rPr lang="en-US" sz="4300" dirty="0"/>
              <a:t>The pension fund is an independent legal entity </a:t>
            </a:r>
          </a:p>
          <a:p>
            <a:pPr marL="1135844" lvl="2" indent="-571500">
              <a:spcBef>
                <a:spcPts val="1075"/>
              </a:spcBef>
              <a:buFont typeface="Lucida Grande"/>
              <a:buChar char="-"/>
            </a:pPr>
            <a:r>
              <a:rPr lang="en-US" sz="4300" dirty="0"/>
              <a:t>Typically has its own </a:t>
            </a:r>
            <a:r>
              <a:rPr lang="en-GB" sz="4300" dirty="0"/>
              <a:t>single governing board </a:t>
            </a:r>
            <a:r>
              <a:rPr lang="en-US" sz="4300" dirty="0"/>
              <a:t>chosen by sponsoring employers, employees or members</a:t>
            </a:r>
          </a:p>
          <a:p>
            <a:pPr marL="478800" lvl="1" indent="-478800">
              <a:spcBef>
                <a:spcPts val="1075"/>
              </a:spcBef>
              <a:buFont typeface="Arial" pitchFamily="34" charset="0"/>
              <a:buChar char="•"/>
            </a:pPr>
            <a:r>
              <a:rPr lang="en-GB" sz="4500" dirty="0"/>
              <a:t>Contractual type (CZE, MEX, PRT, SVK, TUR)</a:t>
            </a:r>
          </a:p>
          <a:p>
            <a:pPr marL="1135844" lvl="2" indent="-571500">
              <a:spcBef>
                <a:spcPts val="1075"/>
              </a:spcBef>
              <a:buFont typeface="Lucida Grande"/>
              <a:buChar char="-"/>
            </a:pPr>
            <a:r>
              <a:rPr lang="en-US" sz="4300" dirty="0"/>
              <a:t>The fund is without legal personality and is governed by a separate entity (bank, insurance or management company)</a:t>
            </a:r>
          </a:p>
          <a:p>
            <a:pPr marL="1135844" lvl="2" indent="-571500">
              <a:spcBef>
                <a:spcPts val="1075"/>
              </a:spcBef>
              <a:buFont typeface="Lucida Grande"/>
              <a:buChar char="-"/>
            </a:pPr>
            <a:r>
              <a:rPr lang="en-US" sz="4300" dirty="0"/>
              <a:t>Governing body </a:t>
            </a:r>
            <a:r>
              <a:rPr lang="en-GB" sz="4300" dirty="0"/>
              <a:t>is usually the </a:t>
            </a:r>
            <a:r>
              <a:rPr lang="en-US" sz="4300" dirty="0"/>
              <a:t>board of directors of the management entity</a:t>
            </a:r>
          </a:p>
          <a:p>
            <a:pPr marL="1135844" lvl="2" indent="-571500">
              <a:spcBef>
                <a:spcPts val="1075"/>
              </a:spcBef>
              <a:buFont typeface="Lucida Grande"/>
              <a:buChar char="-"/>
            </a:pPr>
            <a:r>
              <a:rPr lang="en-US" sz="4300" dirty="0"/>
              <a:t>Some responsibilities may be shared with </a:t>
            </a:r>
            <a:r>
              <a:rPr lang="en-GB" sz="4300" dirty="0"/>
              <a:t>some key responsibilities </a:t>
            </a:r>
            <a:r>
              <a:rPr lang="en-US" sz="4300" dirty="0"/>
              <a:t>a separate oversight committee</a:t>
            </a:r>
          </a:p>
          <a:p>
            <a:pPr marL="478800" lvl="1" indent="-478800">
              <a:spcBef>
                <a:spcPts val="1075"/>
              </a:spcBef>
              <a:buFont typeface="Arial" pitchFamily="34" charset="0"/>
              <a:buChar char="•"/>
            </a:pPr>
            <a:r>
              <a:rPr lang="en-GB" sz="4500" dirty="0"/>
              <a:t>Trusteeship (</a:t>
            </a:r>
            <a:r>
              <a:rPr lang="en-GB" sz="4500" dirty="0" err="1"/>
              <a:t>Anglo-</a:t>
            </a:r>
            <a:r>
              <a:rPr lang="en-GB" sz="4500" dirty="0" err="1" smtClean="0"/>
              <a:t>saxon</a:t>
            </a:r>
            <a:r>
              <a:rPr lang="en-GB" sz="4500" dirty="0"/>
              <a:t>)</a:t>
            </a:r>
          </a:p>
          <a:p>
            <a:pPr marL="1135844" lvl="2" indent="-571500">
              <a:spcBef>
                <a:spcPts val="1075"/>
              </a:spcBef>
              <a:buFont typeface="Lucida Grande"/>
              <a:buChar char="-"/>
            </a:pPr>
            <a:r>
              <a:rPr lang="en-US" sz="4300" dirty="0"/>
              <a:t>The trustees are typically an individual or institution separate from the plan sponsor or members.</a:t>
            </a:r>
          </a:p>
          <a:p>
            <a:pPr marL="1135844" lvl="2" indent="-571500">
              <a:spcBef>
                <a:spcPts val="1075"/>
              </a:spcBef>
              <a:buFont typeface="Lucida Grande"/>
              <a:buChar char="-"/>
            </a:pPr>
            <a:r>
              <a:rPr lang="en-US" sz="4300" dirty="0"/>
              <a:t>They legally own the assets and must administer these</a:t>
            </a:r>
            <a:br>
              <a:rPr lang="en-US" sz="4300" dirty="0"/>
            </a:br>
            <a:r>
              <a:rPr lang="en-US" sz="4300" dirty="0"/>
              <a:t> in the sole interest of the plan members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legal form </a:t>
            </a:r>
            <a:r>
              <a:rPr lang="en-US" b="1" dirty="0" smtClean="0"/>
              <a:t>can </a:t>
            </a:r>
            <a:r>
              <a:rPr lang="en-US" b="1" dirty="0"/>
              <a:t>determine the structure of the governing body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10634870" y="8833048"/>
            <a:ext cx="1915413" cy="7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pPr algn="r" defTabSz="1790907">
              <a:defRPr/>
            </a:pPr>
            <a:fld id="{F8E1088E-424C-4731-BAF3-397E8881930C}" type="slidenum">
              <a:rPr lang="en-US" sz="2000">
                <a:solidFill>
                  <a:schemeClr val="bg1"/>
                </a:solidFill>
                <a:latin typeface="Arial" charset="0"/>
                <a:cs typeface="Arial" charset="0"/>
              </a:rPr>
              <a:pPr algn="r" defTabSz="1790907">
                <a:defRPr/>
              </a:pPr>
              <a:t>6</a:t>
            </a:fld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2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8152" y="1776264"/>
            <a:ext cx="11593288" cy="7344815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Challenges: (1)</a:t>
            </a:r>
            <a:r>
              <a:rPr lang="en-US" sz="3200" dirty="0"/>
              <a:t> l</a:t>
            </a:r>
            <a:r>
              <a:rPr lang="en-US" sz="3200" dirty="0" smtClean="0"/>
              <a:t>eads </a:t>
            </a:r>
            <a:r>
              <a:rPr lang="en-US" sz="3200" dirty="0"/>
              <a:t>to weak </a:t>
            </a:r>
            <a:r>
              <a:rPr lang="en-US" sz="3200" dirty="0" smtClean="0"/>
              <a:t>governance; (2) The </a:t>
            </a:r>
            <a:r>
              <a:rPr lang="en-US" sz="3200" dirty="0"/>
              <a:t>governing body may engage operational duties which should be separated from oversight duties and left to internal management staff. </a:t>
            </a:r>
          </a:p>
          <a:p>
            <a:r>
              <a:rPr lang="en-US" sz="3200" dirty="0" smtClean="0"/>
              <a:t>Solutions:</a:t>
            </a:r>
            <a:endParaRPr lang="en-US" sz="3200" dirty="0"/>
          </a:p>
          <a:p>
            <a:pPr lvl="1"/>
            <a:r>
              <a:rPr lang="en-US" sz="2800" dirty="0"/>
              <a:t>The governing body and other operating functions should have a clear mission statement and objectives</a:t>
            </a:r>
          </a:p>
          <a:p>
            <a:pPr lvl="1"/>
            <a:r>
              <a:rPr lang="en-US" sz="2800" dirty="0"/>
              <a:t>There should be a way of assessing how objectives are met in the best interests of the members</a:t>
            </a:r>
          </a:p>
          <a:p>
            <a:pPr lvl="1"/>
            <a:r>
              <a:rPr lang="en-US" sz="2800" dirty="0"/>
              <a:t>Duties of the governing body should include:</a:t>
            </a:r>
          </a:p>
          <a:p>
            <a:pPr lvl="2"/>
            <a:r>
              <a:rPr lang="en-US" sz="2400" dirty="0"/>
              <a:t>manage, monitor and have oversight of the duties of operational and executive managers, or external service providers</a:t>
            </a:r>
          </a:p>
          <a:p>
            <a:pPr lvl="2"/>
            <a:r>
              <a:rPr lang="en-US" sz="2400" dirty="0"/>
              <a:t>Ensure compliance with the law </a:t>
            </a:r>
          </a:p>
          <a:p>
            <a:pPr lvl="2"/>
            <a:r>
              <a:rPr lang="en-US" sz="2400" dirty="0"/>
              <a:t>Report necessary information about the operation to </a:t>
            </a:r>
            <a:br>
              <a:rPr lang="en-US" sz="2400" dirty="0"/>
            </a:br>
            <a:r>
              <a:rPr lang="en-US" sz="2400" dirty="0"/>
              <a:t>authorities in compliance with the regulation</a:t>
            </a:r>
          </a:p>
          <a:p>
            <a:pPr lvl="1"/>
            <a:endParaRPr lang="en-US" sz="3400" b="1" dirty="0">
              <a:latin typeface="+mj-lt"/>
            </a:endParaRPr>
          </a:p>
          <a:p>
            <a:pPr lvl="1"/>
            <a:endParaRPr lang="en-US" sz="3400" b="1" dirty="0">
              <a:latin typeface="+mj-lt"/>
            </a:endParaRPr>
          </a:p>
          <a:p>
            <a:pPr lvl="1"/>
            <a:endParaRPr lang="en-US" sz="3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2000" y="332640"/>
            <a:ext cx="10937472" cy="1431360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/>
              <a:t>duties of the governing board are not always clearly </a:t>
            </a:r>
            <a:r>
              <a:rPr lang="en-US" b="1" dirty="0" smtClean="0"/>
              <a:t>defined</a:t>
            </a:r>
            <a:endParaRPr lang="en-GB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10634870" y="8833048"/>
            <a:ext cx="1915413" cy="7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pPr algn="r" defTabSz="1790907">
              <a:defRPr/>
            </a:pPr>
            <a:fld id="{F8E1088E-424C-4731-BAF3-397E8881930C}" type="slidenum">
              <a:rPr lang="en-US" sz="2000">
                <a:solidFill>
                  <a:schemeClr val="bg1"/>
                </a:solidFill>
                <a:latin typeface="Arial" charset="0"/>
                <a:cs typeface="Arial" charset="0"/>
              </a:rPr>
              <a:pPr algn="r" defTabSz="1790907">
                <a:defRPr/>
              </a:pPr>
              <a:t>7</a:t>
            </a:fld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5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128" y="1877075"/>
            <a:ext cx="11953328" cy="7316013"/>
          </a:xfrm>
        </p:spPr>
        <p:txBody>
          <a:bodyPr>
            <a:noAutofit/>
          </a:bodyPr>
          <a:lstStyle/>
          <a:p>
            <a:r>
              <a:rPr lang="en-US" sz="3200" dirty="0"/>
              <a:t>Challenge:</a:t>
            </a:r>
          </a:p>
          <a:p>
            <a:pPr lvl="1"/>
            <a:r>
              <a:rPr lang="en-US" sz="2600" dirty="0"/>
              <a:t>Good governance demands significant resources</a:t>
            </a:r>
          </a:p>
          <a:p>
            <a:pPr lvl="1"/>
            <a:r>
              <a:rPr lang="en-US" sz="2600" dirty="0"/>
              <a:t>Knowledge of the board on pension issues can be weak. </a:t>
            </a:r>
          </a:p>
          <a:p>
            <a:pPr lvl="1"/>
            <a:r>
              <a:rPr lang="en-US" sz="2600" dirty="0"/>
              <a:t>Board members are selected on the basis of their status in a trade union or employer, rather than their specific knowledge or experience</a:t>
            </a:r>
          </a:p>
          <a:p>
            <a:r>
              <a:rPr lang="en-US" sz="3200" dirty="0"/>
              <a:t>Solution:</a:t>
            </a:r>
          </a:p>
          <a:p>
            <a:pPr lvl="1"/>
            <a:r>
              <a:rPr lang="en-US" sz="2600" dirty="0"/>
              <a:t>The licensing/registration procedure should require minimum suitability requirements for members of the governing body, fiduciaries, and senior management</a:t>
            </a:r>
          </a:p>
          <a:p>
            <a:pPr lvl="1"/>
            <a:r>
              <a:rPr lang="en-US" sz="2600" dirty="0"/>
              <a:t>Transparent selection and succession processes should be identified</a:t>
            </a:r>
          </a:p>
          <a:p>
            <a:pPr lvl="1"/>
            <a:r>
              <a:rPr lang="en-US" sz="2600" dirty="0"/>
              <a:t>Skills and knowledge should be collectively reviewed to ensure that all functions performed by a pension fund can be overseen by the governing body</a:t>
            </a:r>
          </a:p>
          <a:p>
            <a:pPr lvl="1"/>
            <a:r>
              <a:rPr lang="en-US" sz="2600" dirty="0"/>
              <a:t>Training needs should be assessed</a:t>
            </a:r>
          </a:p>
          <a:p>
            <a:pPr marL="478685" lvl="2" indent="-478685">
              <a:spcBef>
                <a:spcPts val="1075"/>
              </a:spcBef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Governing bodies do not always have sufficient resources</a:t>
            </a:r>
            <a:endParaRPr lang="en-US" b="1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10634870" y="8833048"/>
            <a:ext cx="1915413" cy="7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pPr algn="r" defTabSz="1790907">
              <a:defRPr/>
            </a:pPr>
            <a:fld id="{F8E1088E-424C-4731-BAF3-397E8881930C}" type="slidenum">
              <a:rPr lang="en-US" sz="2000">
                <a:solidFill>
                  <a:schemeClr val="bg1"/>
                </a:solidFill>
                <a:latin typeface="Arial" charset="0"/>
                <a:cs typeface="Arial" charset="0"/>
              </a:rPr>
              <a:pPr algn="r" defTabSz="1790907">
                <a:defRPr/>
              </a:pPr>
              <a:t>8</a:t>
            </a:fld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5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0160" y="1877075"/>
            <a:ext cx="11665296" cy="7099989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 smtClean="0"/>
              <a:t>Challenges:</a:t>
            </a:r>
            <a:endParaRPr lang="en-US" sz="3500" dirty="0"/>
          </a:p>
          <a:p>
            <a:pPr lvl="1"/>
            <a:r>
              <a:rPr lang="en-US" sz="2900" dirty="0"/>
              <a:t>Smaller funds have insufficient scale to establish developed governance structures </a:t>
            </a:r>
          </a:p>
          <a:p>
            <a:pPr lvl="1"/>
            <a:r>
              <a:rPr lang="en-US" sz="2900" dirty="0"/>
              <a:t>Example: Small funds sponsored by small employers can </a:t>
            </a:r>
            <a:r>
              <a:rPr lang="en-GB" sz="2900" dirty="0"/>
              <a:t>lack workers </a:t>
            </a:r>
            <a:r>
              <a:rPr lang="en-US" sz="2900" dirty="0"/>
              <a:t>with relevant skills/experience to govern</a:t>
            </a:r>
          </a:p>
          <a:p>
            <a:pPr lvl="1"/>
            <a:r>
              <a:rPr lang="en-US" sz="2900" dirty="0"/>
              <a:t>Small pension funds may have less economies of scale and thus have higher relative costs  </a:t>
            </a:r>
          </a:p>
          <a:p>
            <a:pPr lvl="1"/>
            <a:r>
              <a:rPr lang="en-US" sz="2900" dirty="0"/>
              <a:t>They have less access to good fiduciaries and less incentives to offer them </a:t>
            </a:r>
          </a:p>
          <a:p>
            <a:pPr lvl="1"/>
            <a:r>
              <a:rPr lang="en-GB" sz="2900" dirty="0"/>
              <a:t>Yet small funds are more reliant on external advisors who may </a:t>
            </a:r>
            <a:r>
              <a:rPr lang="en-US" sz="2900" dirty="0"/>
              <a:t>make risky choices that the governing body may not understand </a:t>
            </a:r>
          </a:p>
          <a:p>
            <a:pPr marL="1682956" lvl="3" indent="-478685">
              <a:spcBef>
                <a:spcPts val="1075"/>
              </a:spcBef>
            </a:pPr>
            <a:r>
              <a:rPr lang="en-US" sz="2400" dirty="0"/>
              <a:t>They are thus more exposed to conflicts of interest</a:t>
            </a:r>
          </a:p>
          <a:p>
            <a:r>
              <a:rPr lang="en-US" sz="3500" dirty="0"/>
              <a:t>Solution:</a:t>
            </a:r>
          </a:p>
          <a:p>
            <a:pPr lvl="1"/>
            <a:r>
              <a:rPr lang="en-US" sz="2900" dirty="0"/>
              <a:t>Ensure sufficient size and consolidation of pension funds without hampering competition and market entry</a:t>
            </a:r>
          </a:p>
          <a:p>
            <a:pPr lvl="1"/>
            <a:r>
              <a:rPr lang="en-US" sz="2900" dirty="0"/>
              <a:t>Focus supervision on smaller funds with limited resources</a:t>
            </a:r>
          </a:p>
          <a:p>
            <a:pPr lvl="1"/>
            <a:r>
              <a:rPr lang="en-US" sz="2900" dirty="0"/>
              <a:t>Use “Master Trusts” to manage the fund (AUS, DNK, GBR, SWE, NLD) but conflicts of interest need to be supervised closely</a:t>
            </a:r>
          </a:p>
          <a:p>
            <a:pPr>
              <a:spcBef>
                <a:spcPts val="0"/>
              </a:spcBef>
            </a:pPr>
            <a:endParaRPr lang="en-US" sz="3400" b="1" dirty="0"/>
          </a:p>
          <a:p>
            <a:pPr>
              <a:spcBef>
                <a:spcPts val="0"/>
              </a:spcBef>
            </a:pPr>
            <a:endParaRPr lang="en-US" sz="3400" b="1" dirty="0"/>
          </a:p>
          <a:p>
            <a:pPr marL="478800" lvl="1" indent="-478800">
              <a:spcBef>
                <a:spcPts val="1075"/>
              </a:spcBef>
              <a:buFont typeface="Arial" pitchFamily="34" charset="0"/>
              <a:buChar char="•"/>
            </a:pPr>
            <a:endParaRPr lang="en-US" sz="31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Size matters: Governance limitations are enhanced in smaller funds</a:t>
            </a:r>
            <a:endParaRPr lang="en-US" b="1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10634870" y="8833048"/>
            <a:ext cx="1915413" cy="7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pPr algn="r" defTabSz="1790907">
              <a:defRPr/>
            </a:pPr>
            <a:fld id="{F8E1088E-424C-4731-BAF3-397E8881930C}" type="slidenum">
              <a:rPr lang="en-US" sz="2000">
                <a:solidFill>
                  <a:schemeClr val="bg1"/>
                </a:solidFill>
                <a:latin typeface="Arial" charset="0"/>
                <a:cs typeface="Arial" charset="0"/>
              </a:rPr>
              <a:pPr algn="r" defTabSz="1790907">
                <a:defRPr/>
              </a:pPr>
              <a:t>9</a:t>
            </a:fld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1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OECD_Blue_EN">
  <a:themeElements>
    <a:clrScheme name="OECD_Blue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ECD_Blue_EN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ECD_Blu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Blu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Blu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Blu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Blu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Blu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Blu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Blu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Blu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Blu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Blu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Blu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ecd_50A_Eng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ecd_50A_Eng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ecd_50A_Eng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OECD_Blue_EN</Template>
  <TotalTime>4267</TotalTime>
  <Words>1369</Words>
  <Application>Microsoft Macintosh PowerPoint</Application>
  <PresentationFormat>A3 Paper (297x420 mm)</PresentationFormat>
  <Paragraphs>121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OECD_Blue_EN</vt:lpstr>
      <vt:lpstr>oecd_50A_Eng_BD</vt:lpstr>
      <vt:lpstr>oecd_Eng_BD</vt:lpstr>
      <vt:lpstr>oecd_50A_Eng</vt:lpstr>
      <vt:lpstr>2_oecd_50A_Eng_BD</vt:lpstr>
      <vt:lpstr>2_oecd_50A_Eng</vt:lpstr>
      <vt:lpstr>4_oecd_50A_Eng</vt:lpstr>
      <vt:lpstr>OECD_English_white</vt:lpstr>
      <vt:lpstr>1_OECD_English_white</vt:lpstr>
      <vt:lpstr>Governance: Pension Funds</vt:lpstr>
      <vt:lpstr>What is pension fund governance?</vt:lpstr>
      <vt:lpstr>Why is good governance important?</vt:lpstr>
      <vt:lpstr>Why is good governance important?</vt:lpstr>
      <vt:lpstr>The general approach to good governance</vt:lpstr>
      <vt:lpstr>The legal form can determine the structure of the governing body</vt:lpstr>
      <vt:lpstr>The duties of the governing board are not always clearly defined</vt:lpstr>
      <vt:lpstr>Governing bodies do not always have sufficient resources</vt:lpstr>
      <vt:lpstr>Size matters: Governance limitations are enhanced in smaller funds</vt:lpstr>
      <vt:lpstr>Conflicts of interest arise when personal or other interests take precedence</vt:lpstr>
      <vt:lpstr>DB vs DC: Different approaches to pension fund governance are required</vt:lpstr>
      <vt:lpstr>Meeting governance challenges in DC plans</vt:lpstr>
      <vt:lpstr>Meeting governance challenges in DC plans</vt:lpstr>
      <vt:lpstr>Key OECD recommendations</vt:lpstr>
      <vt:lpstr>PowerPoint Presentation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OECD Roadmap Good Design DC Plans</dc:title>
  <dc:creator>Pablo Antolin-Nicolas</dc:creator>
  <cp:lastModifiedBy>Pablo Antolin-Nicolas</cp:lastModifiedBy>
  <cp:revision>267</cp:revision>
  <cp:lastPrinted>2013-10-17T13:11:08Z</cp:lastPrinted>
  <dcterms:created xsi:type="dcterms:W3CDTF">2011-01-28T13:48:10Z</dcterms:created>
  <dcterms:modified xsi:type="dcterms:W3CDTF">2015-04-14T16:00:20Z</dcterms:modified>
</cp:coreProperties>
</file>