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5" r:id="rId3"/>
    <p:sldId id="261" r:id="rId4"/>
    <p:sldId id="267" r:id="rId5"/>
    <p:sldId id="266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32" autoAdjust="0"/>
  </p:normalViewPr>
  <p:slideViewPr>
    <p:cSldViewPr>
      <p:cViewPr varScale="1">
        <p:scale>
          <a:sx n="67" d="100"/>
          <a:sy n="67" d="100"/>
        </p:scale>
        <p:origin x="-12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6536A-A3E6-466B-BDDD-5968A72E3E03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1A93CE8-E2F7-4EFD-BA5B-52BEDB626915}">
      <dgm:prSet/>
      <dgm:spPr/>
      <dgm:t>
        <a:bodyPr/>
        <a:lstStyle/>
        <a:p>
          <a:pPr algn="ctr"/>
          <a:r>
            <a:rPr lang="en-US" b="1" dirty="0" smtClean="0"/>
            <a:t>ICP 18</a:t>
          </a:r>
          <a:r>
            <a:rPr lang="en-US" dirty="0" smtClean="0"/>
            <a:t> </a:t>
          </a:r>
        </a:p>
        <a:p>
          <a:pPr algn="just"/>
          <a:r>
            <a:rPr lang="en-US" dirty="0" smtClean="0"/>
            <a:t>The supervisor sets and enforces requirements for the conduct of insurance intermediaries, to ensure that they conduct business in a professional and transparent manner.</a:t>
          </a:r>
        </a:p>
      </dgm:t>
    </dgm:pt>
    <dgm:pt modelId="{F7975550-1080-4BCD-BD8E-62B2D958D9BA}" type="parTrans" cxnId="{D2FB2AB8-6877-4100-85ED-33AA6068A904}">
      <dgm:prSet/>
      <dgm:spPr/>
      <dgm:t>
        <a:bodyPr/>
        <a:lstStyle/>
        <a:p>
          <a:endParaRPr lang="en-US"/>
        </a:p>
      </dgm:t>
    </dgm:pt>
    <dgm:pt modelId="{2617485D-0AD1-4BF0-BD6D-86D82FE67C43}" type="sibTrans" cxnId="{D2FB2AB8-6877-4100-85ED-33AA6068A904}">
      <dgm:prSet/>
      <dgm:spPr/>
      <dgm:t>
        <a:bodyPr/>
        <a:lstStyle/>
        <a:p>
          <a:endParaRPr lang="en-US"/>
        </a:p>
      </dgm:t>
    </dgm:pt>
    <dgm:pt modelId="{45233469-9811-422F-8260-1232008D6CBA}">
      <dgm:prSet/>
      <dgm:spPr/>
      <dgm:t>
        <a:bodyPr/>
        <a:lstStyle/>
        <a:p>
          <a:pPr algn="ctr"/>
          <a:r>
            <a:rPr lang="en-US" b="1" dirty="0" smtClean="0"/>
            <a:t>ICP 19</a:t>
          </a:r>
        </a:p>
        <a:p>
          <a:pPr algn="just"/>
          <a:r>
            <a:rPr lang="en-US" dirty="0" smtClean="0"/>
            <a:t>The supervisor sets requirements for the conduct of the business of insurance to ensure customers are treated fairly, both before a contract is entered into and through to the point at which all obligations under a contract have been satisfied.</a:t>
          </a:r>
          <a:endParaRPr lang="en-US" dirty="0"/>
        </a:p>
      </dgm:t>
    </dgm:pt>
    <dgm:pt modelId="{880FD0EC-4CFD-4079-B84D-67917EDE310E}" type="parTrans" cxnId="{FA65E9EB-AEC5-4621-B434-F7249CFE7130}">
      <dgm:prSet/>
      <dgm:spPr/>
      <dgm:t>
        <a:bodyPr/>
        <a:lstStyle/>
        <a:p>
          <a:endParaRPr lang="en-US"/>
        </a:p>
      </dgm:t>
    </dgm:pt>
    <dgm:pt modelId="{6AA37E1A-81CC-400D-8139-848F71DCAA02}" type="sibTrans" cxnId="{FA65E9EB-AEC5-4621-B434-F7249CFE7130}">
      <dgm:prSet/>
      <dgm:spPr/>
      <dgm:t>
        <a:bodyPr/>
        <a:lstStyle/>
        <a:p>
          <a:endParaRPr lang="en-US"/>
        </a:p>
      </dgm:t>
    </dgm:pt>
    <dgm:pt modelId="{83C6FF20-7449-4BD8-9BA2-4D46A694709F}" type="pres">
      <dgm:prSet presAssocID="{D196536A-A3E6-466B-BDDD-5968A72E3E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D4FB84-720D-497A-B6CA-E741247B5A2E}" type="pres">
      <dgm:prSet presAssocID="{01A93CE8-E2F7-4EFD-BA5B-52BEDB626915}" presName="parentText" presStyleLbl="node1" presStyleIdx="0" presStyleCnt="2" custScaleY="61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ED526-BBF5-4625-9472-8FA97DBF3EB2}" type="pres">
      <dgm:prSet presAssocID="{2617485D-0AD1-4BF0-BD6D-86D82FE67C43}" presName="spacer" presStyleCnt="0"/>
      <dgm:spPr/>
    </dgm:pt>
    <dgm:pt modelId="{39C3848C-FC2B-46CA-8652-0C7C62BDE87C}" type="pres">
      <dgm:prSet presAssocID="{45233469-9811-422F-8260-1232008D6CBA}" presName="parentText" presStyleLbl="node1" presStyleIdx="1" presStyleCnt="2" custLinFactY="37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31F9D2-D020-42CC-B499-0D7316D33F87}" type="presOf" srcId="{D196536A-A3E6-466B-BDDD-5968A72E3E03}" destId="{83C6FF20-7449-4BD8-9BA2-4D46A694709F}" srcOrd="0" destOrd="0" presId="urn:microsoft.com/office/officeart/2005/8/layout/vList2"/>
    <dgm:cxn modelId="{D2FB2AB8-6877-4100-85ED-33AA6068A904}" srcId="{D196536A-A3E6-466B-BDDD-5968A72E3E03}" destId="{01A93CE8-E2F7-4EFD-BA5B-52BEDB626915}" srcOrd="0" destOrd="0" parTransId="{F7975550-1080-4BCD-BD8E-62B2D958D9BA}" sibTransId="{2617485D-0AD1-4BF0-BD6D-86D82FE67C43}"/>
    <dgm:cxn modelId="{52343BD8-2778-42F0-BCFC-2EF2D5A8EBCA}" type="presOf" srcId="{01A93CE8-E2F7-4EFD-BA5B-52BEDB626915}" destId="{FBD4FB84-720D-497A-B6CA-E741247B5A2E}" srcOrd="0" destOrd="0" presId="urn:microsoft.com/office/officeart/2005/8/layout/vList2"/>
    <dgm:cxn modelId="{FA65E9EB-AEC5-4621-B434-F7249CFE7130}" srcId="{D196536A-A3E6-466B-BDDD-5968A72E3E03}" destId="{45233469-9811-422F-8260-1232008D6CBA}" srcOrd="1" destOrd="0" parTransId="{880FD0EC-4CFD-4079-B84D-67917EDE310E}" sibTransId="{6AA37E1A-81CC-400D-8139-848F71DCAA02}"/>
    <dgm:cxn modelId="{617C858D-798F-43B0-83B6-866497AE529B}" type="presOf" srcId="{45233469-9811-422F-8260-1232008D6CBA}" destId="{39C3848C-FC2B-46CA-8652-0C7C62BDE87C}" srcOrd="0" destOrd="0" presId="urn:microsoft.com/office/officeart/2005/8/layout/vList2"/>
    <dgm:cxn modelId="{DD5CDD35-5901-453B-91F2-44FE9AE0B0AC}" type="presParOf" srcId="{83C6FF20-7449-4BD8-9BA2-4D46A694709F}" destId="{FBD4FB84-720D-497A-B6CA-E741247B5A2E}" srcOrd="0" destOrd="0" presId="urn:microsoft.com/office/officeart/2005/8/layout/vList2"/>
    <dgm:cxn modelId="{1D281089-4338-4F0A-B3A6-B86523BFA5E6}" type="presParOf" srcId="{83C6FF20-7449-4BD8-9BA2-4D46A694709F}" destId="{B14ED526-BBF5-4625-9472-8FA97DBF3EB2}" srcOrd="1" destOrd="0" presId="urn:microsoft.com/office/officeart/2005/8/layout/vList2"/>
    <dgm:cxn modelId="{98FB836A-BE62-4876-BF75-E69566AFA762}" type="presParOf" srcId="{83C6FF20-7449-4BD8-9BA2-4D46A694709F}" destId="{39C3848C-FC2B-46CA-8652-0C7C62BDE8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3592F-FB5D-4F6D-BE06-D69F11BF31D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017A9D5-5DD1-457F-8645-CFCC775F10B4}">
      <dgm:prSet phldrT="[Text]"/>
      <dgm:spPr/>
      <dgm:t>
        <a:bodyPr/>
        <a:lstStyle/>
        <a:p>
          <a:r>
            <a:rPr lang="en-US" dirty="0" smtClean="0"/>
            <a:t>Application and Background Check</a:t>
          </a:r>
          <a:endParaRPr lang="en-US" dirty="0"/>
        </a:p>
      </dgm:t>
    </dgm:pt>
    <dgm:pt modelId="{E9983CBB-88F3-412E-A14F-6E4FC5ED8479}" type="parTrans" cxnId="{2E2DE83C-538C-4F83-94AF-2DE59B022916}">
      <dgm:prSet/>
      <dgm:spPr/>
      <dgm:t>
        <a:bodyPr/>
        <a:lstStyle/>
        <a:p>
          <a:endParaRPr lang="en-US"/>
        </a:p>
      </dgm:t>
    </dgm:pt>
    <dgm:pt modelId="{30F8E9A8-DB8E-461B-8022-CE660F70351F}" type="sibTrans" cxnId="{2E2DE83C-538C-4F83-94AF-2DE59B022916}">
      <dgm:prSet/>
      <dgm:spPr/>
      <dgm:t>
        <a:bodyPr/>
        <a:lstStyle/>
        <a:p>
          <a:endParaRPr lang="en-US"/>
        </a:p>
      </dgm:t>
    </dgm:pt>
    <dgm:pt modelId="{9DE0415C-0E07-46C1-AC9F-2138B7AB5492}">
      <dgm:prSet phldrT="[Text]"/>
      <dgm:spPr/>
      <dgm:t>
        <a:bodyPr/>
        <a:lstStyle/>
        <a:p>
          <a:r>
            <a:rPr lang="en-US" dirty="0" smtClean="0"/>
            <a:t>Examination</a:t>
          </a:r>
          <a:endParaRPr lang="en-US" dirty="0"/>
        </a:p>
      </dgm:t>
    </dgm:pt>
    <dgm:pt modelId="{301BA224-B1EA-48F6-B9CA-685A6CF07FC7}" type="parTrans" cxnId="{7BB49C6C-4455-4D03-8EDC-049B45E07832}">
      <dgm:prSet/>
      <dgm:spPr/>
      <dgm:t>
        <a:bodyPr/>
        <a:lstStyle/>
        <a:p>
          <a:endParaRPr lang="en-US"/>
        </a:p>
      </dgm:t>
    </dgm:pt>
    <dgm:pt modelId="{473A0E11-3239-41BA-B5A7-C8D2DA916B54}" type="sibTrans" cxnId="{7BB49C6C-4455-4D03-8EDC-049B45E07832}">
      <dgm:prSet/>
      <dgm:spPr/>
      <dgm:t>
        <a:bodyPr/>
        <a:lstStyle/>
        <a:p>
          <a:endParaRPr lang="en-US"/>
        </a:p>
      </dgm:t>
    </dgm:pt>
    <dgm:pt modelId="{E14F3C69-2A47-4465-83A5-BCC4C1048676}">
      <dgm:prSet phldrT="[Text]"/>
      <dgm:spPr/>
      <dgm:t>
        <a:bodyPr/>
        <a:lstStyle/>
        <a:p>
          <a:r>
            <a:rPr lang="en-US" dirty="0" smtClean="0"/>
            <a:t>Continuing Education</a:t>
          </a:r>
          <a:endParaRPr lang="en-US" dirty="0"/>
        </a:p>
      </dgm:t>
    </dgm:pt>
    <dgm:pt modelId="{607C1C4D-200D-4DF4-9DF7-D2DF8AB3C144}" type="parTrans" cxnId="{AA76D654-2A57-4442-BF2F-FDB56348B749}">
      <dgm:prSet/>
      <dgm:spPr/>
      <dgm:t>
        <a:bodyPr/>
        <a:lstStyle/>
        <a:p>
          <a:endParaRPr lang="en-US"/>
        </a:p>
      </dgm:t>
    </dgm:pt>
    <dgm:pt modelId="{70753F30-E552-4C63-90B6-2453FCDB16D6}" type="sibTrans" cxnId="{AA76D654-2A57-4442-BF2F-FDB56348B749}">
      <dgm:prSet/>
      <dgm:spPr/>
      <dgm:t>
        <a:bodyPr/>
        <a:lstStyle/>
        <a:p>
          <a:endParaRPr lang="en-US"/>
        </a:p>
      </dgm:t>
    </dgm:pt>
    <dgm:pt modelId="{4177CDC2-C20C-439D-BDFC-027918E0B128}">
      <dgm:prSet phldrT="[Text]"/>
      <dgm:spPr/>
      <dgm:t>
        <a:bodyPr/>
        <a:lstStyle/>
        <a:p>
          <a:r>
            <a:rPr lang="en-US" dirty="0" smtClean="0"/>
            <a:t>Broad Enforcement Authority</a:t>
          </a:r>
          <a:endParaRPr lang="en-US" dirty="0"/>
        </a:p>
      </dgm:t>
    </dgm:pt>
    <dgm:pt modelId="{E218D7EE-5544-44F1-BA6E-84CE87F2866F}" type="parTrans" cxnId="{B661213B-7630-4CA3-B6DC-04B234ADB8E6}">
      <dgm:prSet/>
      <dgm:spPr/>
      <dgm:t>
        <a:bodyPr/>
        <a:lstStyle/>
        <a:p>
          <a:endParaRPr lang="en-US"/>
        </a:p>
      </dgm:t>
    </dgm:pt>
    <dgm:pt modelId="{15882BC3-117C-4923-B0B8-4CFE0AFFB122}" type="sibTrans" cxnId="{B661213B-7630-4CA3-B6DC-04B234ADB8E6}">
      <dgm:prSet/>
      <dgm:spPr/>
      <dgm:t>
        <a:bodyPr/>
        <a:lstStyle/>
        <a:p>
          <a:endParaRPr lang="en-US"/>
        </a:p>
      </dgm:t>
    </dgm:pt>
    <dgm:pt modelId="{03D84EBB-AD17-4E9A-86D1-4F67F148BC28}">
      <dgm:prSet phldrT="[Text]"/>
      <dgm:spPr/>
      <dgm:t>
        <a:bodyPr/>
        <a:lstStyle/>
        <a:p>
          <a:r>
            <a:rPr lang="en-US" dirty="0" smtClean="0"/>
            <a:t>Licensing Renewal</a:t>
          </a:r>
          <a:endParaRPr lang="en-US" dirty="0"/>
        </a:p>
      </dgm:t>
    </dgm:pt>
    <dgm:pt modelId="{8A1C58E4-3440-4F38-9C1C-535BFE7555B6}" type="parTrans" cxnId="{67DFF97E-E72D-4366-A059-479B598F5DAC}">
      <dgm:prSet/>
      <dgm:spPr/>
      <dgm:t>
        <a:bodyPr/>
        <a:lstStyle/>
        <a:p>
          <a:endParaRPr lang="en-US"/>
        </a:p>
      </dgm:t>
    </dgm:pt>
    <dgm:pt modelId="{3E56024F-6D6F-4EA9-8570-0263EC0A8701}" type="sibTrans" cxnId="{67DFF97E-E72D-4366-A059-479B598F5DAC}">
      <dgm:prSet/>
      <dgm:spPr/>
      <dgm:t>
        <a:bodyPr/>
        <a:lstStyle/>
        <a:p>
          <a:endParaRPr lang="en-US"/>
        </a:p>
      </dgm:t>
    </dgm:pt>
    <dgm:pt modelId="{AE0E7ADE-A75E-4D67-84C3-C9EF1C8ABBBE}">
      <dgm:prSet/>
      <dgm:spPr/>
      <dgm:t>
        <a:bodyPr/>
        <a:lstStyle/>
        <a:p>
          <a:r>
            <a:rPr lang="en-US" dirty="0" smtClean="0"/>
            <a:t>Company</a:t>
          </a:r>
        </a:p>
        <a:p>
          <a:r>
            <a:rPr lang="en-US" dirty="0" smtClean="0"/>
            <a:t>Appointments</a:t>
          </a:r>
          <a:endParaRPr lang="en-US" dirty="0"/>
        </a:p>
      </dgm:t>
    </dgm:pt>
    <dgm:pt modelId="{7FE87EDA-C9FC-4825-B875-E880840352CB}" type="parTrans" cxnId="{3D84BCC5-2A59-4756-A6BC-87D2D997C212}">
      <dgm:prSet/>
      <dgm:spPr/>
      <dgm:t>
        <a:bodyPr/>
        <a:lstStyle/>
        <a:p>
          <a:endParaRPr lang="en-US"/>
        </a:p>
      </dgm:t>
    </dgm:pt>
    <dgm:pt modelId="{31F66CFF-2657-4D8F-B7A0-67145CF764B5}" type="sibTrans" cxnId="{3D84BCC5-2A59-4756-A6BC-87D2D997C212}">
      <dgm:prSet/>
      <dgm:spPr/>
      <dgm:t>
        <a:bodyPr/>
        <a:lstStyle/>
        <a:p>
          <a:endParaRPr lang="en-US"/>
        </a:p>
      </dgm:t>
    </dgm:pt>
    <dgm:pt modelId="{FCFF8C6D-4E35-4161-B8E6-2E05CA6178CB}" type="pres">
      <dgm:prSet presAssocID="{B583592F-FB5D-4F6D-BE06-D69F11BF31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CA96D5-CA0D-4C76-B38A-6F62CAFEEFE0}" type="pres">
      <dgm:prSet presAssocID="{2017A9D5-5DD1-457F-8645-CFCC775F10B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199E-3041-442F-BA42-B97D6F5CA165}" type="pres">
      <dgm:prSet presAssocID="{30F8E9A8-DB8E-461B-8022-CE660F70351F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BD5FCE9-7145-4271-A0DD-647529692604}" type="pres">
      <dgm:prSet presAssocID="{30F8E9A8-DB8E-461B-8022-CE660F70351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9E4DC586-8FD2-481D-8CB5-1F75BAF4B648}" type="pres">
      <dgm:prSet presAssocID="{9DE0415C-0E07-46C1-AC9F-2138B7AB54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AEBC7-BE0D-4FA0-B1D8-3A0F638FE758}" type="pres">
      <dgm:prSet presAssocID="{473A0E11-3239-41BA-B5A7-C8D2DA916B5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179CCA8-EAA7-4B2A-B64A-EAB5B5397600}" type="pres">
      <dgm:prSet presAssocID="{473A0E11-3239-41BA-B5A7-C8D2DA916B5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E76DE3C-1C1E-4411-A1D0-9D9C47E537FA}" type="pres">
      <dgm:prSet presAssocID="{AE0E7ADE-A75E-4D67-84C3-C9EF1C8ABBB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40D43-EAB9-4A61-BD01-C3E79BAA621E}" type="pres">
      <dgm:prSet presAssocID="{31F66CFF-2657-4D8F-B7A0-67145CF764B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15C13021-9E36-4140-9067-029F5EC0372A}" type="pres">
      <dgm:prSet presAssocID="{31F66CFF-2657-4D8F-B7A0-67145CF764B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C487F3E-2992-4D15-8F6A-CED2DDBA9C6B}" type="pres">
      <dgm:prSet presAssocID="{E14F3C69-2A47-4465-83A5-BCC4C10486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F773-9C23-4F08-95CA-2C45468F78CE}" type="pres">
      <dgm:prSet presAssocID="{70753F30-E552-4C63-90B6-2453FCDB16D6}" presName="sibTrans" presStyleLbl="sibTrans2D1" presStyleIdx="3" presStyleCnt="6"/>
      <dgm:spPr/>
      <dgm:t>
        <a:bodyPr/>
        <a:lstStyle/>
        <a:p>
          <a:endParaRPr lang="en-US"/>
        </a:p>
      </dgm:t>
    </dgm:pt>
    <dgm:pt modelId="{EDD8B749-1D92-45B4-A544-0D05DB57964C}" type="pres">
      <dgm:prSet presAssocID="{70753F30-E552-4C63-90B6-2453FCDB16D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3EED3FE-BC2C-4607-8788-824DBAC7D1D9}" type="pres">
      <dgm:prSet presAssocID="{4177CDC2-C20C-439D-BDFC-027918E0B12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55B9D-4F9B-47F3-9A68-A5B8D8B383D5}" type="pres">
      <dgm:prSet presAssocID="{15882BC3-117C-4923-B0B8-4CFE0AFFB12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FA8867B-0C65-4C77-8777-CDCB5C85A8BB}" type="pres">
      <dgm:prSet presAssocID="{15882BC3-117C-4923-B0B8-4CFE0AFFB12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C34D7661-0581-4716-8DB2-0FB49AFABBFA}" type="pres">
      <dgm:prSet presAssocID="{03D84EBB-AD17-4E9A-86D1-4F67F148BC2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B73FD-C761-4D16-B33E-498591487E64}" type="pres">
      <dgm:prSet presAssocID="{3E56024F-6D6F-4EA9-8570-0263EC0A870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BC15F14-04BE-4840-A4C5-62718E790043}" type="pres">
      <dgm:prSet presAssocID="{3E56024F-6D6F-4EA9-8570-0263EC0A8701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661213B-7630-4CA3-B6DC-04B234ADB8E6}" srcId="{B583592F-FB5D-4F6D-BE06-D69F11BF31D8}" destId="{4177CDC2-C20C-439D-BDFC-027918E0B128}" srcOrd="4" destOrd="0" parTransId="{E218D7EE-5544-44F1-BA6E-84CE87F2866F}" sibTransId="{15882BC3-117C-4923-B0B8-4CFE0AFFB122}"/>
    <dgm:cxn modelId="{802A7D20-0F19-4BDD-AC55-B7E2F0788EA0}" type="presOf" srcId="{15882BC3-117C-4923-B0B8-4CFE0AFFB122}" destId="{F8B55B9D-4F9B-47F3-9A68-A5B8D8B383D5}" srcOrd="0" destOrd="0" presId="urn:microsoft.com/office/officeart/2005/8/layout/cycle2"/>
    <dgm:cxn modelId="{94F64D36-A382-4ADB-9ED7-729A22FCE65B}" type="presOf" srcId="{30F8E9A8-DB8E-461B-8022-CE660F70351F}" destId="{9BD5FCE9-7145-4271-A0DD-647529692604}" srcOrd="1" destOrd="0" presId="urn:microsoft.com/office/officeart/2005/8/layout/cycle2"/>
    <dgm:cxn modelId="{3180ED61-838E-4B61-BD24-5C8DB462094C}" type="presOf" srcId="{AE0E7ADE-A75E-4D67-84C3-C9EF1C8ABBBE}" destId="{DE76DE3C-1C1E-4411-A1D0-9D9C47E537FA}" srcOrd="0" destOrd="0" presId="urn:microsoft.com/office/officeart/2005/8/layout/cycle2"/>
    <dgm:cxn modelId="{90B7D9AA-D27D-4F87-8E52-30A53F85DF98}" type="presOf" srcId="{03D84EBB-AD17-4E9A-86D1-4F67F148BC28}" destId="{C34D7661-0581-4716-8DB2-0FB49AFABBFA}" srcOrd="0" destOrd="0" presId="urn:microsoft.com/office/officeart/2005/8/layout/cycle2"/>
    <dgm:cxn modelId="{02FC4AEC-D433-4693-94B0-285FE00D0B4E}" type="presOf" srcId="{9DE0415C-0E07-46C1-AC9F-2138B7AB5492}" destId="{9E4DC586-8FD2-481D-8CB5-1F75BAF4B648}" srcOrd="0" destOrd="0" presId="urn:microsoft.com/office/officeart/2005/8/layout/cycle2"/>
    <dgm:cxn modelId="{7BB49C6C-4455-4D03-8EDC-049B45E07832}" srcId="{B583592F-FB5D-4F6D-BE06-D69F11BF31D8}" destId="{9DE0415C-0E07-46C1-AC9F-2138B7AB5492}" srcOrd="1" destOrd="0" parTransId="{301BA224-B1EA-48F6-B9CA-685A6CF07FC7}" sibTransId="{473A0E11-3239-41BA-B5A7-C8D2DA916B54}"/>
    <dgm:cxn modelId="{A5939CBE-0A4C-4D8B-9D9D-F485E45B7584}" type="presOf" srcId="{473A0E11-3239-41BA-B5A7-C8D2DA916B54}" destId="{A3FAEBC7-BE0D-4FA0-B1D8-3A0F638FE758}" srcOrd="0" destOrd="0" presId="urn:microsoft.com/office/officeart/2005/8/layout/cycle2"/>
    <dgm:cxn modelId="{D7563AFE-6CF6-49FC-97CA-DD1C67D3D470}" type="presOf" srcId="{4177CDC2-C20C-439D-BDFC-027918E0B128}" destId="{D3EED3FE-BC2C-4607-8788-824DBAC7D1D9}" srcOrd="0" destOrd="0" presId="urn:microsoft.com/office/officeart/2005/8/layout/cycle2"/>
    <dgm:cxn modelId="{BBE91F4D-94F4-4016-994A-35D175258C43}" type="presOf" srcId="{3E56024F-6D6F-4EA9-8570-0263EC0A8701}" destId="{84DB73FD-C761-4D16-B33E-498591487E64}" srcOrd="0" destOrd="0" presId="urn:microsoft.com/office/officeart/2005/8/layout/cycle2"/>
    <dgm:cxn modelId="{BE70E44C-4834-40DE-8D3C-85D02733C14E}" type="presOf" srcId="{E14F3C69-2A47-4465-83A5-BCC4C1048676}" destId="{5C487F3E-2992-4D15-8F6A-CED2DDBA9C6B}" srcOrd="0" destOrd="0" presId="urn:microsoft.com/office/officeart/2005/8/layout/cycle2"/>
    <dgm:cxn modelId="{2E2DE83C-538C-4F83-94AF-2DE59B022916}" srcId="{B583592F-FB5D-4F6D-BE06-D69F11BF31D8}" destId="{2017A9D5-5DD1-457F-8645-CFCC775F10B4}" srcOrd="0" destOrd="0" parTransId="{E9983CBB-88F3-412E-A14F-6E4FC5ED8479}" sibTransId="{30F8E9A8-DB8E-461B-8022-CE660F70351F}"/>
    <dgm:cxn modelId="{3931CFD5-8B55-4E9E-A2A3-962D6FB4E176}" type="presOf" srcId="{473A0E11-3239-41BA-B5A7-C8D2DA916B54}" destId="{A179CCA8-EAA7-4B2A-B64A-EAB5B5397600}" srcOrd="1" destOrd="0" presId="urn:microsoft.com/office/officeart/2005/8/layout/cycle2"/>
    <dgm:cxn modelId="{AA76D654-2A57-4442-BF2F-FDB56348B749}" srcId="{B583592F-FB5D-4F6D-BE06-D69F11BF31D8}" destId="{E14F3C69-2A47-4465-83A5-BCC4C1048676}" srcOrd="3" destOrd="0" parTransId="{607C1C4D-200D-4DF4-9DF7-D2DF8AB3C144}" sibTransId="{70753F30-E552-4C63-90B6-2453FCDB16D6}"/>
    <dgm:cxn modelId="{17C6BE0A-7637-47E8-ABFB-73A20422F943}" type="presOf" srcId="{31F66CFF-2657-4D8F-B7A0-67145CF764B5}" destId="{15C13021-9E36-4140-9067-029F5EC0372A}" srcOrd="1" destOrd="0" presId="urn:microsoft.com/office/officeart/2005/8/layout/cycle2"/>
    <dgm:cxn modelId="{E9B26909-45E1-4DDB-B62B-F864643D1755}" type="presOf" srcId="{3E56024F-6D6F-4EA9-8570-0263EC0A8701}" destId="{5BC15F14-04BE-4840-A4C5-62718E790043}" srcOrd="1" destOrd="0" presId="urn:microsoft.com/office/officeart/2005/8/layout/cycle2"/>
    <dgm:cxn modelId="{B7D5D06D-9D69-488D-B0B6-B96620960ABD}" type="presOf" srcId="{2017A9D5-5DD1-457F-8645-CFCC775F10B4}" destId="{6ACA96D5-CA0D-4C76-B38A-6F62CAFEEFE0}" srcOrd="0" destOrd="0" presId="urn:microsoft.com/office/officeart/2005/8/layout/cycle2"/>
    <dgm:cxn modelId="{D80B4F6B-428F-43DA-AE23-A7613BB23720}" type="presOf" srcId="{70753F30-E552-4C63-90B6-2453FCDB16D6}" destId="{5D5EF773-9C23-4F08-95CA-2C45468F78CE}" srcOrd="0" destOrd="0" presId="urn:microsoft.com/office/officeart/2005/8/layout/cycle2"/>
    <dgm:cxn modelId="{82E411EB-C8FC-4E63-B743-CED4E0BAA254}" type="presOf" srcId="{31F66CFF-2657-4D8F-B7A0-67145CF764B5}" destId="{7A540D43-EAB9-4A61-BD01-C3E79BAA621E}" srcOrd="0" destOrd="0" presId="urn:microsoft.com/office/officeart/2005/8/layout/cycle2"/>
    <dgm:cxn modelId="{EF7AA8F3-8622-4E6B-BA61-BE12684DE874}" type="presOf" srcId="{30F8E9A8-DB8E-461B-8022-CE660F70351F}" destId="{E643199E-3041-442F-BA42-B97D6F5CA165}" srcOrd="0" destOrd="0" presId="urn:microsoft.com/office/officeart/2005/8/layout/cycle2"/>
    <dgm:cxn modelId="{89BA1883-35FB-42C2-ADBD-D32246E38EAC}" type="presOf" srcId="{B583592F-FB5D-4F6D-BE06-D69F11BF31D8}" destId="{FCFF8C6D-4E35-4161-B8E6-2E05CA6178CB}" srcOrd="0" destOrd="0" presId="urn:microsoft.com/office/officeart/2005/8/layout/cycle2"/>
    <dgm:cxn modelId="{3D84BCC5-2A59-4756-A6BC-87D2D997C212}" srcId="{B583592F-FB5D-4F6D-BE06-D69F11BF31D8}" destId="{AE0E7ADE-A75E-4D67-84C3-C9EF1C8ABBBE}" srcOrd="2" destOrd="0" parTransId="{7FE87EDA-C9FC-4825-B875-E880840352CB}" sibTransId="{31F66CFF-2657-4D8F-B7A0-67145CF764B5}"/>
    <dgm:cxn modelId="{C083C978-F2A7-4A0F-9687-0FF8FE8759DE}" type="presOf" srcId="{70753F30-E552-4C63-90B6-2453FCDB16D6}" destId="{EDD8B749-1D92-45B4-A544-0D05DB57964C}" srcOrd="1" destOrd="0" presId="urn:microsoft.com/office/officeart/2005/8/layout/cycle2"/>
    <dgm:cxn modelId="{67DFF97E-E72D-4366-A059-479B598F5DAC}" srcId="{B583592F-FB5D-4F6D-BE06-D69F11BF31D8}" destId="{03D84EBB-AD17-4E9A-86D1-4F67F148BC28}" srcOrd="5" destOrd="0" parTransId="{8A1C58E4-3440-4F38-9C1C-535BFE7555B6}" sibTransId="{3E56024F-6D6F-4EA9-8570-0263EC0A8701}"/>
    <dgm:cxn modelId="{DA562BEC-FBF3-486A-BD6E-5492935F2FCA}" type="presOf" srcId="{15882BC3-117C-4923-B0B8-4CFE0AFFB122}" destId="{6FA8867B-0C65-4C77-8777-CDCB5C85A8BB}" srcOrd="1" destOrd="0" presId="urn:microsoft.com/office/officeart/2005/8/layout/cycle2"/>
    <dgm:cxn modelId="{62AEFF88-280B-4D80-BF83-C1DE1F3D060C}" type="presParOf" srcId="{FCFF8C6D-4E35-4161-B8E6-2E05CA6178CB}" destId="{6ACA96D5-CA0D-4C76-B38A-6F62CAFEEFE0}" srcOrd="0" destOrd="0" presId="urn:microsoft.com/office/officeart/2005/8/layout/cycle2"/>
    <dgm:cxn modelId="{CFD4232F-430A-4242-A14C-40386E70CAE1}" type="presParOf" srcId="{FCFF8C6D-4E35-4161-B8E6-2E05CA6178CB}" destId="{E643199E-3041-442F-BA42-B97D6F5CA165}" srcOrd="1" destOrd="0" presId="urn:microsoft.com/office/officeart/2005/8/layout/cycle2"/>
    <dgm:cxn modelId="{4D7A9B41-4FA4-4121-B971-4FD905FC6085}" type="presParOf" srcId="{E643199E-3041-442F-BA42-B97D6F5CA165}" destId="{9BD5FCE9-7145-4271-A0DD-647529692604}" srcOrd="0" destOrd="0" presId="urn:microsoft.com/office/officeart/2005/8/layout/cycle2"/>
    <dgm:cxn modelId="{99905576-4F82-4480-B802-8424859EE372}" type="presParOf" srcId="{FCFF8C6D-4E35-4161-B8E6-2E05CA6178CB}" destId="{9E4DC586-8FD2-481D-8CB5-1F75BAF4B648}" srcOrd="2" destOrd="0" presId="urn:microsoft.com/office/officeart/2005/8/layout/cycle2"/>
    <dgm:cxn modelId="{986AED80-6712-4386-A7DC-43C714AE215C}" type="presParOf" srcId="{FCFF8C6D-4E35-4161-B8E6-2E05CA6178CB}" destId="{A3FAEBC7-BE0D-4FA0-B1D8-3A0F638FE758}" srcOrd="3" destOrd="0" presId="urn:microsoft.com/office/officeart/2005/8/layout/cycle2"/>
    <dgm:cxn modelId="{6E1FA25C-3D94-44AF-A537-AA66298B60CA}" type="presParOf" srcId="{A3FAEBC7-BE0D-4FA0-B1D8-3A0F638FE758}" destId="{A179CCA8-EAA7-4B2A-B64A-EAB5B5397600}" srcOrd="0" destOrd="0" presId="urn:microsoft.com/office/officeart/2005/8/layout/cycle2"/>
    <dgm:cxn modelId="{A6B4BA01-158D-4810-B981-2CA1429FE3E7}" type="presParOf" srcId="{FCFF8C6D-4E35-4161-B8E6-2E05CA6178CB}" destId="{DE76DE3C-1C1E-4411-A1D0-9D9C47E537FA}" srcOrd="4" destOrd="0" presId="urn:microsoft.com/office/officeart/2005/8/layout/cycle2"/>
    <dgm:cxn modelId="{9218338A-466C-40F0-B0AB-DF0CED871E16}" type="presParOf" srcId="{FCFF8C6D-4E35-4161-B8E6-2E05CA6178CB}" destId="{7A540D43-EAB9-4A61-BD01-C3E79BAA621E}" srcOrd="5" destOrd="0" presId="urn:microsoft.com/office/officeart/2005/8/layout/cycle2"/>
    <dgm:cxn modelId="{D78EABA6-966C-477A-A78D-DFBCE2DBF412}" type="presParOf" srcId="{7A540D43-EAB9-4A61-BD01-C3E79BAA621E}" destId="{15C13021-9E36-4140-9067-029F5EC0372A}" srcOrd="0" destOrd="0" presId="urn:microsoft.com/office/officeart/2005/8/layout/cycle2"/>
    <dgm:cxn modelId="{EAED69FB-D086-4B4B-8394-28362E6DE717}" type="presParOf" srcId="{FCFF8C6D-4E35-4161-B8E6-2E05CA6178CB}" destId="{5C487F3E-2992-4D15-8F6A-CED2DDBA9C6B}" srcOrd="6" destOrd="0" presId="urn:microsoft.com/office/officeart/2005/8/layout/cycle2"/>
    <dgm:cxn modelId="{96E2BCE1-0498-43C9-8E6C-DBF3E4A56B55}" type="presParOf" srcId="{FCFF8C6D-4E35-4161-B8E6-2E05CA6178CB}" destId="{5D5EF773-9C23-4F08-95CA-2C45468F78CE}" srcOrd="7" destOrd="0" presId="urn:microsoft.com/office/officeart/2005/8/layout/cycle2"/>
    <dgm:cxn modelId="{21C2F69C-B20E-421F-8D0C-08243FF8FFEF}" type="presParOf" srcId="{5D5EF773-9C23-4F08-95CA-2C45468F78CE}" destId="{EDD8B749-1D92-45B4-A544-0D05DB57964C}" srcOrd="0" destOrd="0" presId="urn:microsoft.com/office/officeart/2005/8/layout/cycle2"/>
    <dgm:cxn modelId="{531507F5-E644-416D-8911-93CC8E1FA6CA}" type="presParOf" srcId="{FCFF8C6D-4E35-4161-B8E6-2E05CA6178CB}" destId="{D3EED3FE-BC2C-4607-8788-824DBAC7D1D9}" srcOrd="8" destOrd="0" presId="urn:microsoft.com/office/officeart/2005/8/layout/cycle2"/>
    <dgm:cxn modelId="{ABB98444-C65A-44EF-BF46-64BF5CA32389}" type="presParOf" srcId="{FCFF8C6D-4E35-4161-B8E6-2E05CA6178CB}" destId="{F8B55B9D-4F9B-47F3-9A68-A5B8D8B383D5}" srcOrd="9" destOrd="0" presId="urn:microsoft.com/office/officeart/2005/8/layout/cycle2"/>
    <dgm:cxn modelId="{3B5ECB1B-94B3-4162-A418-CD21FC018269}" type="presParOf" srcId="{F8B55B9D-4F9B-47F3-9A68-A5B8D8B383D5}" destId="{6FA8867B-0C65-4C77-8777-CDCB5C85A8BB}" srcOrd="0" destOrd="0" presId="urn:microsoft.com/office/officeart/2005/8/layout/cycle2"/>
    <dgm:cxn modelId="{BE35216B-BDB2-449F-B363-A726B1E29E71}" type="presParOf" srcId="{FCFF8C6D-4E35-4161-B8E6-2E05CA6178CB}" destId="{C34D7661-0581-4716-8DB2-0FB49AFABBFA}" srcOrd="10" destOrd="0" presId="urn:microsoft.com/office/officeart/2005/8/layout/cycle2"/>
    <dgm:cxn modelId="{D9DFAEA8-3222-4661-B757-A0D880E25B58}" type="presParOf" srcId="{FCFF8C6D-4E35-4161-B8E6-2E05CA6178CB}" destId="{84DB73FD-C761-4D16-B33E-498591487E64}" srcOrd="11" destOrd="0" presId="urn:microsoft.com/office/officeart/2005/8/layout/cycle2"/>
    <dgm:cxn modelId="{B7D48D28-6EEB-4512-94ED-499609B36AF0}" type="presParOf" srcId="{84DB73FD-C761-4D16-B33E-498591487E64}" destId="{5BC15F14-04BE-4840-A4C5-62718E7900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720102-2076-4A8F-8C3A-3E56F2156DC0}" type="doc">
      <dgm:prSet loTypeId="urn:microsoft.com/office/officeart/2005/8/layout/lProcess3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69B91D8-3D22-42C3-AC5F-0A930F1CA224}">
      <dgm:prSet phldrT="[Text]"/>
      <dgm:spPr/>
      <dgm:t>
        <a:bodyPr/>
        <a:lstStyle/>
        <a:p>
          <a:r>
            <a:rPr lang="en-US" dirty="0" smtClean="0"/>
            <a:t>Unfair Trade Practices Act</a:t>
          </a:r>
          <a:endParaRPr lang="en-US" dirty="0"/>
        </a:p>
      </dgm:t>
    </dgm:pt>
    <dgm:pt modelId="{F3963EA7-7A2E-4256-9EF7-F44709008921}" type="parTrans" cxnId="{87535E96-8ADF-4D5C-BC1E-E4393058CDF4}">
      <dgm:prSet/>
      <dgm:spPr/>
      <dgm:t>
        <a:bodyPr/>
        <a:lstStyle/>
        <a:p>
          <a:endParaRPr lang="en-US"/>
        </a:p>
      </dgm:t>
    </dgm:pt>
    <dgm:pt modelId="{6E8EB06E-C445-485A-93D7-13F0B7CD554E}" type="sibTrans" cxnId="{87535E96-8ADF-4D5C-BC1E-E4393058CDF4}">
      <dgm:prSet/>
      <dgm:spPr/>
      <dgm:t>
        <a:bodyPr/>
        <a:lstStyle/>
        <a:p>
          <a:endParaRPr lang="en-US"/>
        </a:p>
      </dgm:t>
    </dgm:pt>
    <dgm:pt modelId="{6FF582D1-0500-4B18-843D-D00F0BB95623}">
      <dgm:prSet phldrT="[Text]"/>
      <dgm:spPr/>
      <dgm:t>
        <a:bodyPr/>
        <a:lstStyle/>
        <a:p>
          <a:r>
            <a:rPr lang="en-US" dirty="0" smtClean="0"/>
            <a:t>Prohibits Misrepresentations</a:t>
          </a:r>
          <a:endParaRPr lang="en-US" dirty="0"/>
        </a:p>
      </dgm:t>
    </dgm:pt>
    <dgm:pt modelId="{8468AD79-6692-4215-A286-122CB079D3AA}" type="parTrans" cxnId="{821B3DB4-12A5-43F5-A7B0-088D6409F176}">
      <dgm:prSet/>
      <dgm:spPr/>
      <dgm:t>
        <a:bodyPr/>
        <a:lstStyle/>
        <a:p>
          <a:endParaRPr lang="en-US"/>
        </a:p>
      </dgm:t>
    </dgm:pt>
    <dgm:pt modelId="{5F77EC61-6D12-48CC-A9F9-52A4F780E8A9}" type="sibTrans" cxnId="{821B3DB4-12A5-43F5-A7B0-088D6409F176}">
      <dgm:prSet/>
      <dgm:spPr/>
      <dgm:t>
        <a:bodyPr/>
        <a:lstStyle/>
        <a:p>
          <a:endParaRPr lang="en-US"/>
        </a:p>
      </dgm:t>
    </dgm:pt>
    <dgm:pt modelId="{7043B31F-0DB6-44CA-B70D-B12E6E65C1EA}">
      <dgm:prSet phldrT="[Text]"/>
      <dgm:spPr/>
      <dgm:t>
        <a:bodyPr/>
        <a:lstStyle/>
        <a:p>
          <a:r>
            <a:rPr lang="en-US" dirty="0" smtClean="0"/>
            <a:t>Prohibits Unfair Discrimination</a:t>
          </a:r>
          <a:endParaRPr lang="en-US" dirty="0"/>
        </a:p>
      </dgm:t>
    </dgm:pt>
    <dgm:pt modelId="{D72E42C7-1842-428D-9B08-26D9963EB252}" type="parTrans" cxnId="{E9A90B9D-CDB5-4E48-AA51-B83BDF05D48C}">
      <dgm:prSet/>
      <dgm:spPr/>
      <dgm:t>
        <a:bodyPr/>
        <a:lstStyle/>
        <a:p>
          <a:endParaRPr lang="en-US"/>
        </a:p>
      </dgm:t>
    </dgm:pt>
    <dgm:pt modelId="{36A23E15-6EA8-415E-B1C4-9076EE36B00C}" type="sibTrans" cxnId="{E9A90B9D-CDB5-4E48-AA51-B83BDF05D48C}">
      <dgm:prSet/>
      <dgm:spPr/>
      <dgm:t>
        <a:bodyPr/>
        <a:lstStyle/>
        <a:p>
          <a:endParaRPr lang="en-US"/>
        </a:p>
      </dgm:t>
    </dgm:pt>
    <dgm:pt modelId="{464BF9C0-C6CB-41E2-B880-87227A3BC4A3}">
      <dgm:prSet phldrT="[Text]"/>
      <dgm:spPr/>
      <dgm:t>
        <a:bodyPr/>
        <a:lstStyle/>
        <a:p>
          <a:r>
            <a:rPr lang="en-US" dirty="0" smtClean="0"/>
            <a:t>Unfair Claims Settlement Practices Act</a:t>
          </a:r>
          <a:endParaRPr lang="en-US" dirty="0"/>
        </a:p>
      </dgm:t>
    </dgm:pt>
    <dgm:pt modelId="{3B35A9C4-AFFB-4389-A5DE-C5575EBEB4EC}" type="parTrans" cxnId="{ECA305DC-0F3F-4334-B2D6-0DC3BEDF1247}">
      <dgm:prSet/>
      <dgm:spPr/>
      <dgm:t>
        <a:bodyPr/>
        <a:lstStyle/>
        <a:p>
          <a:endParaRPr lang="en-US"/>
        </a:p>
      </dgm:t>
    </dgm:pt>
    <dgm:pt modelId="{2B0F5FE5-3BB7-4FC9-999C-AF7931ACE153}" type="sibTrans" cxnId="{ECA305DC-0F3F-4334-B2D6-0DC3BEDF1247}">
      <dgm:prSet/>
      <dgm:spPr/>
      <dgm:t>
        <a:bodyPr/>
        <a:lstStyle/>
        <a:p>
          <a:endParaRPr lang="en-US"/>
        </a:p>
      </dgm:t>
    </dgm:pt>
    <dgm:pt modelId="{9FF87A4D-419A-416C-9DE2-F206602B3018}">
      <dgm:prSet phldrT="[Text]"/>
      <dgm:spPr/>
      <dgm:t>
        <a:bodyPr/>
        <a:lstStyle/>
        <a:p>
          <a:r>
            <a:rPr lang="en-US" dirty="0" smtClean="0"/>
            <a:t>Requires Good </a:t>
          </a:r>
        </a:p>
        <a:p>
          <a:r>
            <a:rPr lang="en-US" dirty="0" smtClean="0"/>
            <a:t>Faith Settlement</a:t>
          </a:r>
          <a:endParaRPr lang="en-US" dirty="0"/>
        </a:p>
      </dgm:t>
    </dgm:pt>
    <dgm:pt modelId="{62F2952E-C27F-4A9C-A8D5-D9D23E155A33}" type="parTrans" cxnId="{BC359302-F62E-41B8-AE7A-6326A20F9900}">
      <dgm:prSet/>
      <dgm:spPr/>
      <dgm:t>
        <a:bodyPr/>
        <a:lstStyle/>
        <a:p>
          <a:endParaRPr lang="en-US"/>
        </a:p>
      </dgm:t>
    </dgm:pt>
    <dgm:pt modelId="{D77A0BB6-69AF-42AB-9137-A2FEA9595974}" type="sibTrans" cxnId="{BC359302-F62E-41B8-AE7A-6326A20F9900}">
      <dgm:prSet/>
      <dgm:spPr/>
      <dgm:t>
        <a:bodyPr/>
        <a:lstStyle/>
        <a:p>
          <a:endParaRPr lang="en-US"/>
        </a:p>
      </dgm:t>
    </dgm:pt>
    <dgm:pt modelId="{9564A7D4-8B40-4F5B-82BD-20AF9587DF9F}">
      <dgm:prSet phldrT="[Text]"/>
      <dgm:spPr/>
      <dgm:t>
        <a:bodyPr/>
        <a:lstStyle/>
        <a:p>
          <a:r>
            <a:rPr lang="en-US" dirty="0" smtClean="0"/>
            <a:t>Requires Prompt Settlement</a:t>
          </a:r>
          <a:endParaRPr lang="en-US" dirty="0"/>
        </a:p>
      </dgm:t>
    </dgm:pt>
    <dgm:pt modelId="{E1CA68C8-7363-4F47-9066-0D069A7BA6C6}" type="parTrans" cxnId="{0A35700C-D78D-4E0F-8859-BA8FF3D60C71}">
      <dgm:prSet/>
      <dgm:spPr/>
      <dgm:t>
        <a:bodyPr/>
        <a:lstStyle/>
        <a:p>
          <a:endParaRPr lang="en-US"/>
        </a:p>
      </dgm:t>
    </dgm:pt>
    <dgm:pt modelId="{FEB2AD3E-7919-4593-9FFC-3D1448A2596D}" type="sibTrans" cxnId="{0A35700C-D78D-4E0F-8859-BA8FF3D60C71}">
      <dgm:prSet/>
      <dgm:spPr/>
      <dgm:t>
        <a:bodyPr/>
        <a:lstStyle/>
        <a:p>
          <a:endParaRPr lang="en-US"/>
        </a:p>
      </dgm:t>
    </dgm:pt>
    <dgm:pt modelId="{D13F2828-A1FB-40A0-8CA9-D4DEBAD5F784}">
      <dgm:prSet phldrT="[Text]"/>
      <dgm:spPr/>
      <dgm:t>
        <a:bodyPr/>
        <a:lstStyle/>
        <a:p>
          <a:r>
            <a:rPr lang="en-US" dirty="0" smtClean="0"/>
            <a:t>Improper Terminations Act</a:t>
          </a:r>
          <a:endParaRPr lang="en-US" dirty="0"/>
        </a:p>
      </dgm:t>
    </dgm:pt>
    <dgm:pt modelId="{6B6CF2D9-3AD1-4594-B50A-9827F0A15C26}" type="parTrans" cxnId="{B52663F2-6721-44F7-9F61-9F31D4818751}">
      <dgm:prSet/>
      <dgm:spPr/>
      <dgm:t>
        <a:bodyPr/>
        <a:lstStyle/>
        <a:p>
          <a:endParaRPr lang="en-US"/>
        </a:p>
      </dgm:t>
    </dgm:pt>
    <dgm:pt modelId="{46678FE8-A7C0-4FD7-BC85-1A66B5D19D2D}" type="sibTrans" cxnId="{B52663F2-6721-44F7-9F61-9F31D4818751}">
      <dgm:prSet/>
      <dgm:spPr/>
      <dgm:t>
        <a:bodyPr/>
        <a:lstStyle/>
        <a:p>
          <a:endParaRPr lang="en-US"/>
        </a:p>
      </dgm:t>
    </dgm:pt>
    <dgm:pt modelId="{0F033460-0A4E-481E-A54B-BA228DF79BC3}">
      <dgm:prSet phldrT="[Text]"/>
      <dgm:spPr/>
      <dgm:t>
        <a:bodyPr/>
        <a:lstStyle/>
        <a:p>
          <a:r>
            <a:rPr lang="en-US" dirty="0" smtClean="0"/>
            <a:t> Specific Notice Requirements</a:t>
          </a:r>
          <a:endParaRPr lang="en-US" dirty="0"/>
        </a:p>
      </dgm:t>
    </dgm:pt>
    <dgm:pt modelId="{F8EAB0D5-2097-4172-A9DD-CE0F279B50B4}" type="parTrans" cxnId="{819D0113-1A9C-442E-8EFB-850077C88528}">
      <dgm:prSet/>
      <dgm:spPr/>
      <dgm:t>
        <a:bodyPr/>
        <a:lstStyle/>
        <a:p>
          <a:endParaRPr lang="en-US"/>
        </a:p>
      </dgm:t>
    </dgm:pt>
    <dgm:pt modelId="{A44BC179-F59B-4DB9-B703-7393563BA9D6}" type="sibTrans" cxnId="{819D0113-1A9C-442E-8EFB-850077C88528}">
      <dgm:prSet/>
      <dgm:spPr/>
      <dgm:t>
        <a:bodyPr/>
        <a:lstStyle/>
        <a:p>
          <a:endParaRPr lang="en-US"/>
        </a:p>
      </dgm:t>
    </dgm:pt>
    <dgm:pt modelId="{BC9823A2-D774-42BB-859C-27737EAC4216}">
      <dgm:prSet phldrT="[Text]"/>
      <dgm:spPr/>
      <dgm:t>
        <a:bodyPr/>
        <a:lstStyle/>
        <a:p>
          <a:r>
            <a:rPr lang="en-US" dirty="0" smtClean="0"/>
            <a:t>Premium Refund Requirement</a:t>
          </a:r>
          <a:endParaRPr lang="en-US" dirty="0"/>
        </a:p>
      </dgm:t>
    </dgm:pt>
    <dgm:pt modelId="{2E5380D3-E9EA-4F8F-BE4E-BA46A3370651}" type="parTrans" cxnId="{B8759CDD-CACF-41AA-8DCF-94B0723B3B57}">
      <dgm:prSet/>
      <dgm:spPr/>
      <dgm:t>
        <a:bodyPr/>
        <a:lstStyle/>
        <a:p>
          <a:endParaRPr lang="en-US"/>
        </a:p>
      </dgm:t>
    </dgm:pt>
    <dgm:pt modelId="{B8502A56-630F-46F2-93DC-6854628B6352}" type="sibTrans" cxnId="{B8759CDD-CACF-41AA-8DCF-94B0723B3B57}">
      <dgm:prSet/>
      <dgm:spPr/>
      <dgm:t>
        <a:bodyPr/>
        <a:lstStyle/>
        <a:p>
          <a:endParaRPr lang="en-US"/>
        </a:p>
      </dgm:t>
    </dgm:pt>
    <dgm:pt modelId="{FA34455A-D3EE-4CE6-80A7-A5DA20A0B888}" type="pres">
      <dgm:prSet presAssocID="{84720102-2076-4A8F-8C3A-3E56F2156D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B0D31A-BE84-49D0-9053-51111DA5D11A}" type="pres">
      <dgm:prSet presAssocID="{369B91D8-3D22-42C3-AC5F-0A930F1CA224}" presName="horFlow" presStyleCnt="0"/>
      <dgm:spPr/>
    </dgm:pt>
    <dgm:pt modelId="{9F9E4602-FBD2-45C1-83A7-1A9D819ABDEA}" type="pres">
      <dgm:prSet presAssocID="{369B91D8-3D22-42C3-AC5F-0A930F1CA224}" presName="bigChev" presStyleLbl="node1" presStyleIdx="0" presStyleCnt="3"/>
      <dgm:spPr/>
      <dgm:t>
        <a:bodyPr/>
        <a:lstStyle/>
        <a:p>
          <a:endParaRPr lang="en-US"/>
        </a:p>
      </dgm:t>
    </dgm:pt>
    <dgm:pt modelId="{666445BF-F9D0-477B-8DEA-D582CB931211}" type="pres">
      <dgm:prSet presAssocID="{8468AD79-6692-4215-A286-122CB079D3AA}" presName="parTrans" presStyleCnt="0"/>
      <dgm:spPr/>
    </dgm:pt>
    <dgm:pt modelId="{4E09CAC7-16B5-49B5-B4F6-7CCD9EC6FF54}" type="pres">
      <dgm:prSet presAssocID="{6FF582D1-0500-4B18-843D-D00F0BB95623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03B49-AD89-450B-98DB-7F3469F8DDAE}" type="pres">
      <dgm:prSet presAssocID="{5F77EC61-6D12-48CC-A9F9-52A4F780E8A9}" presName="sibTrans" presStyleCnt="0"/>
      <dgm:spPr/>
    </dgm:pt>
    <dgm:pt modelId="{41ECE0D0-1275-4A48-87BB-6631FF7B1B5C}" type="pres">
      <dgm:prSet presAssocID="{7043B31F-0DB6-44CA-B70D-B12E6E65C1EA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018BA-D699-4B89-87C1-AD154B2502C0}" type="pres">
      <dgm:prSet presAssocID="{369B91D8-3D22-42C3-AC5F-0A930F1CA224}" presName="vSp" presStyleCnt="0"/>
      <dgm:spPr/>
    </dgm:pt>
    <dgm:pt modelId="{019CF55E-2919-4271-B69D-FF9346FB3669}" type="pres">
      <dgm:prSet presAssocID="{464BF9C0-C6CB-41E2-B880-87227A3BC4A3}" presName="horFlow" presStyleCnt="0"/>
      <dgm:spPr/>
    </dgm:pt>
    <dgm:pt modelId="{FC5EF452-09F3-4393-AB98-7F351DDB7D2F}" type="pres">
      <dgm:prSet presAssocID="{464BF9C0-C6CB-41E2-B880-87227A3BC4A3}" presName="bigChev" presStyleLbl="node1" presStyleIdx="1" presStyleCnt="3"/>
      <dgm:spPr/>
      <dgm:t>
        <a:bodyPr/>
        <a:lstStyle/>
        <a:p>
          <a:endParaRPr lang="en-US"/>
        </a:p>
      </dgm:t>
    </dgm:pt>
    <dgm:pt modelId="{45656FBA-A2F0-4A1D-9B2E-099276664CD8}" type="pres">
      <dgm:prSet presAssocID="{62F2952E-C27F-4A9C-A8D5-D9D23E155A33}" presName="parTrans" presStyleCnt="0"/>
      <dgm:spPr/>
    </dgm:pt>
    <dgm:pt modelId="{1AA7CBF5-2719-454C-AE02-15823EBE3DE8}" type="pres">
      <dgm:prSet presAssocID="{9FF87A4D-419A-416C-9DE2-F206602B3018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B1CA2-8829-42B3-9DD0-944F6B8A3316}" type="pres">
      <dgm:prSet presAssocID="{D77A0BB6-69AF-42AB-9137-A2FEA9595974}" presName="sibTrans" presStyleCnt="0"/>
      <dgm:spPr/>
    </dgm:pt>
    <dgm:pt modelId="{CA13E057-5478-4D48-9744-8B6B70E98C85}" type="pres">
      <dgm:prSet presAssocID="{9564A7D4-8B40-4F5B-82BD-20AF9587DF9F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E2B12-231C-41A9-8B64-FFFA1653EAFA}" type="pres">
      <dgm:prSet presAssocID="{464BF9C0-C6CB-41E2-B880-87227A3BC4A3}" presName="vSp" presStyleCnt="0"/>
      <dgm:spPr/>
    </dgm:pt>
    <dgm:pt modelId="{63CA15DE-C2F0-4ED6-8AA8-2712D8ABCC1E}" type="pres">
      <dgm:prSet presAssocID="{D13F2828-A1FB-40A0-8CA9-D4DEBAD5F784}" presName="horFlow" presStyleCnt="0"/>
      <dgm:spPr/>
    </dgm:pt>
    <dgm:pt modelId="{2F8BA6B7-D113-4AE5-9CDD-8D549C558C14}" type="pres">
      <dgm:prSet presAssocID="{D13F2828-A1FB-40A0-8CA9-D4DEBAD5F784}" presName="bigChev" presStyleLbl="node1" presStyleIdx="2" presStyleCnt="3"/>
      <dgm:spPr/>
      <dgm:t>
        <a:bodyPr/>
        <a:lstStyle/>
        <a:p>
          <a:endParaRPr lang="en-US"/>
        </a:p>
      </dgm:t>
    </dgm:pt>
    <dgm:pt modelId="{EF785D87-E2D3-424B-B500-8D298AE821CA}" type="pres">
      <dgm:prSet presAssocID="{F8EAB0D5-2097-4172-A9DD-CE0F279B50B4}" presName="parTrans" presStyleCnt="0"/>
      <dgm:spPr/>
    </dgm:pt>
    <dgm:pt modelId="{D5CEC0FC-91E9-4F5C-B8C1-58B7723831F6}" type="pres">
      <dgm:prSet presAssocID="{0F033460-0A4E-481E-A54B-BA228DF79BC3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9914B-27A7-4299-84FD-90B503CE055E}" type="pres">
      <dgm:prSet presAssocID="{A44BC179-F59B-4DB9-B703-7393563BA9D6}" presName="sibTrans" presStyleCnt="0"/>
      <dgm:spPr/>
    </dgm:pt>
    <dgm:pt modelId="{03AB0F5A-1BE3-4456-B694-F296712E8CBE}" type="pres">
      <dgm:prSet presAssocID="{BC9823A2-D774-42BB-859C-27737EAC4216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A305DC-0F3F-4334-B2D6-0DC3BEDF1247}" srcId="{84720102-2076-4A8F-8C3A-3E56F2156DC0}" destId="{464BF9C0-C6CB-41E2-B880-87227A3BC4A3}" srcOrd="1" destOrd="0" parTransId="{3B35A9C4-AFFB-4389-A5DE-C5575EBEB4EC}" sibTransId="{2B0F5FE5-3BB7-4FC9-999C-AF7931ACE153}"/>
    <dgm:cxn modelId="{819D0113-1A9C-442E-8EFB-850077C88528}" srcId="{D13F2828-A1FB-40A0-8CA9-D4DEBAD5F784}" destId="{0F033460-0A4E-481E-A54B-BA228DF79BC3}" srcOrd="0" destOrd="0" parTransId="{F8EAB0D5-2097-4172-A9DD-CE0F279B50B4}" sibTransId="{A44BC179-F59B-4DB9-B703-7393563BA9D6}"/>
    <dgm:cxn modelId="{BC359302-F62E-41B8-AE7A-6326A20F9900}" srcId="{464BF9C0-C6CB-41E2-B880-87227A3BC4A3}" destId="{9FF87A4D-419A-416C-9DE2-F206602B3018}" srcOrd="0" destOrd="0" parTransId="{62F2952E-C27F-4A9C-A8D5-D9D23E155A33}" sibTransId="{D77A0BB6-69AF-42AB-9137-A2FEA9595974}"/>
    <dgm:cxn modelId="{821B3DB4-12A5-43F5-A7B0-088D6409F176}" srcId="{369B91D8-3D22-42C3-AC5F-0A930F1CA224}" destId="{6FF582D1-0500-4B18-843D-D00F0BB95623}" srcOrd="0" destOrd="0" parTransId="{8468AD79-6692-4215-A286-122CB079D3AA}" sibTransId="{5F77EC61-6D12-48CC-A9F9-52A4F780E8A9}"/>
    <dgm:cxn modelId="{442A8FA3-A99F-4F7C-81E3-CB9EAA396D6A}" type="presOf" srcId="{9FF87A4D-419A-416C-9DE2-F206602B3018}" destId="{1AA7CBF5-2719-454C-AE02-15823EBE3DE8}" srcOrd="0" destOrd="0" presId="urn:microsoft.com/office/officeart/2005/8/layout/lProcess3"/>
    <dgm:cxn modelId="{45E7B1BF-8463-40BA-ACD8-C7BCEE504F56}" type="presOf" srcId="{9564A7D4-8B40-4F5B-82BD-20AF9587DF9F}" destId="{CA13E057-5478-4D48-9744-8B6B70E98C85}" srcOrd="0" destOrd="0" presId="urn:microsoft.com/office/officeart/2005/8/layout/lProcess3"/>
    <dgm:cxn modelId="{B8759CDD-CACF-41AA-8DCF-94B0723B3B57}" srcId="{D13F2828-A1FB-40A0-8CA9-D4DEBAD5F784}" destId="{BC9823A2-D774-42BB-859C-27737EAC4216}" srcOrd="1" destOrd="0" parTransId="{2E5380D3-E9EA-4F8F-BE4E-BA46A3370651}" sibTransId="{B8502A56-630F-46F2-93DC-6854628B6352}"/>
    <dgm:cxn modelId="{84CB11A5-F095-4554-88EF-A94C19AD0518}" type="presOf" srcId="{84720102-2076-4A8F-8C3A-3E56F2156DC0}" destId="{FA34455A-D3EE-4CE6-80A7-A5DA20A0B888}" srcOrd="0" destOrd="0" presId="urn:microsoft.com/office/officeart/2005/8/layout/lProcess3"/>
    <dgm:cxn modelId="{B52663F2-6721-44F7-9F61-9F31D4818751}" srcId="{84720102-2076-4A8F-8C3A-3E56F2156DC0}" destId="{D13F2828-A1FB-40A0-8CA9-D4DEBAD5F784}" srcOrd="2" destOrd="0" parTransId="{6B6CF2D9-3AD1-4594-B50A-9827F0A15C26}" sibTransId="{46678FE8-A7C0-4FD7-BC85-1A66B5D19D2D}"/>
    <dgm:cxn modelId="{B85CE5CE-F9DA-413E-B411-0E4E74E09A07}" type="presOf" srcId="{369B91D8-3D22-42C3-AC5F-0A930F1CA224}" destId="{9F9E4602-FBD2-45C1-83A7-1A9D819ABDEA}" srcOrd="0" destOrd="0" presId="urn:microsoft.com/office/officeart/2005/8/layout/lProcess3"/>
    <dgm:cxn modelId="{0A35700C-D78D-4E0F-8859-BA8FF3D60C71}" srcId="{464BF9C0-C6CB-41E2-B880-87227A3BC4A3}" destId="{9564A7D4-8B40-4F5B-82BD-20AF9587DF9F}" srcOrd="1" destOrd="0" parTransId="{E1CA68C8-7363-4F47-9066-0D069A7BA6C6}" sibTransId="{FEB2AD3E-7919-4593-9FFC-3D1448A2596D}"/>
    <dgm:cxn modelId="{E9A90B9D-CDB5-4E48-AA51-B83BDF05D48C}" srcId="{369B91D8-3D22-42C3-AC5F-0A930F1CA224}" destId="{7043B31F-0DB6-44CA-B70D-B12E6E65C1EA}" srcOrd="1" destOrd="0" parTransId="{D72E42C7-1842-428D-9B08-26D9963EB252}" sibTransId="{36A23E15-6EA8-415E-B1C4-9076EE36B00C}"/>
    <dgm:cxn modelId="{E0983CB9-707A-4194-8E0D-C1C0B51AD1D5}" type="presOf" srcId="{0F033460-0A4E-481E-A54B-BA228DF79BC3}" destId="{D5CEC0FC-91E9-4F5C-B8C1-58B7723831F6}" srcOrd="0" destOrd="0" presId="urn:microsoft.com/office/officeart/2005/8/layout/lProcess3"/>
    <dgm:cxn modelId="{A4E82D8B-930D-4835-8626-5CAFF26FD52E}" type="presOf" srcId="{7043B31F-0DB6-44CA-B70D-B12E6E65C1EA}" destId="{41ECE0D0-1275-4A48-87BB-6631FF7B1B5C}" srcOrd="0" destOrd="0" presId="urn:microsoft.com/office/officeart/2005/8/layout/lProcess3"/>
    <dgm:cxn modelId="{C9E186E6-69F4-437D-8517-BF2DA306B45F}" type="presOf" srcId="{BC9823A2-D774-42BB-859C-27737EAC4216}" destId="{03AB0F5A-1BE3-4456-B694-F296712E8CBE}" srcOrd="0" destOrd="0" presId="urn:microsoft.com/office/officeart/2005/8/layout/lProcess3"/>
    <dgm:cxn modelId="{6DAD18D7-85D4-4238-8A5B-2ACF01CA60B5}" type="presOf" srcId="{464BF9C0-C6CB-41E2-B880-87227A3BC4A3}" destId="{FC5EF452-09F3-4393-AB98-7F351DDB7D2F}" srcOrd="0" destOrd="0" presId="urn:microsoft.com/office/officeart/2005/8/layout/lProcess3"/>
    <dgm:cxn modelId="{1E89FB34-6D8C-4EAC-A207-F966DAA6B4AB}" type="presOf" srcId="{6FF582D1-0500-4B18-843D-D00F0BB95623}" destId="{4E09CAC7-16B5-49B5-B4F6-7CCD9EC6FF54}" srcOrd="0" destOrd="0" presId="urn:microsoft.com/office/officeart/2005/8/layout/lProcess3"/>
    <dgm:cxn modelId="{2670E671-CA12-4EDD-9F31-72A342EB7AC5}" type="presOf" srcId="{D13F2828-A1FB-40A0-8CA9-D4DEBAD5F784}" destId="{2F8BA6B7-D113-4AE5-9CDD-8D549C558C14}" srcOrd="0" destOrd="0" presId="urn:microsoft.com/office/officeart/2005/8/layout/lProcess3"/>
    <dgm:cxn modelId="{87535E96-8ADF-4D5C-BC1E-E4393058CDF4}" srcId="{84720102-2076-4A8F-8C3A-3E56F2156DC0}" destId="{369B91D8-3D22-42C3-AC5F-0A930F1CA224}" srcOrd="0" destOrd="0" parTransId="{F3963EA7-7A2E-4256-9EF7-F44709008921}" sibTransId="{6E8EB06E-C445-485A-93D7-13F0B7CD554E}"/>
    <dgm:cxn modelId="{4C700B2B-D6AF-4B0B-9F5E-44E136DCAC9C}" type="presParOf" srcId="{FA34455A-D3EE-4CE6-80A7-A5DA20A0B888}" destId="{9BB0D31A-BE84-49D0-9053-51111DA5D11A}" srcOrd="0" destOrd="0" presId="urn:microsoft.com/office/officeart/2005/8/layout/lProcess3"/>
    <dgm:cxn modelId="{2DCA7B78-C790-4125-B681-CCB79B4907E5}" type="presParOf" srcId="{9BB0D31A-BE84-49D0-9053-51111DA5D11A}" destId="{9F9E4602-FBD2-45C1-83A7-1A9D819ABDEA}" srcOrd="0" destOrd="0" presId="urn:microsoft.com/office/officeart/2005/8/layout/lProcess3"/>
    <dgm:cxn modelId="{134B85F1-3C58-4B49-8DA0-12AF26EDC0B7}" type="presParOf" srcId="{9BB0D31A-BE84-49D0-9053-51111DA5D11A}" destId="{666445BF-F9D0-477B-8DEA-D582CB931211}" srcOrd="1" destOrd="0" presId="urn:microsoft.com/office/officeart/2005/8/layout/lProcess3"/>
    <dgm:cxn modelId="{6B68C176-A486-4F21-8A00-90FF79D75D2F}" type="presParOf" srcId="{9BB0D31A-BE84-49D0-9053-51111DA5D11A}" destId="{4E09CAC7-16B5-49B5-B4F6-7CCD9EC6FF54}" srcOrd="2" destOrd="0" presId="urn:microsoft.com/office/officeart/2005/8/layout/lProcess3"/>
    <dgm:cxn modelId="{732B13F0-85B8-47F0-8A16-431C2A163C09}" type="presParOf" srcId="{9BB0D31A-BE84-49D0-9053-51111DA5D11A}" destId="{78E03B49-AD89-450B-98DB-7F3469F8DDAE}" srcOrd="3" destOrd="0" presId="urn:microsoft.com/office/officeart/2005/8/layout/lProcess3"/>
    <dgm:cxn modelId="{DE284D54-51E5-4843-91B0-CA909441F51F}" type="presParOf" srcId="{9BB0D31A-BE84-49D0-9053-51111DA5D11A}" destId="{41ECE0D0-1275-4A48-87BB-6631FF7B1B5C}" srcOrd="4" destOrd="0" presId="urn:microsoft.com/office/officeart/2005/8/layout/lProcess3"/>
    <dgm:cxn modelId="{9F099555-1677-4D6A-9B1D-3FC99F2BCF48}" type="presParOf" srcId="{FA34455A-D3EE-4CE6-80A7-A5DA20A0B888}" destId="{C4E018BA-D699-4B89-87C1-AD154B2502C0}" srcOrd="1" destOrd="0" presId="urn:microsoft.com/office/officeart/2005/8/layout/lProcess3"/>
    <dgm:cxn modelId="{8E325706-6835-48D7-B09A-C5A7CF585348}" type="presParOf" srcId="{FA34455A-D3EE-4CE6-80A7-A5DA20A0B888}" destId="{019CF55E-2919-4271-B69D-FF9346FB3669}" srcOrd="2" destOrd="0" presId="urn:microsoft.com/office/officeart/2005/8/layout/lProcess3"/>
    <dgm:cxn modelId="{44A13F27-6960-432C-BBB5-5B91E936A402}" type="presParOf" srcId="{019CF55E-2919-4271-B69D-FF9346FB3669}" destId="{FC5EF452-09F3-4393-AB98-7F351DDB7D2F}" srcOrd="0" destOrd="0" presId="urn:microsoft.com/office/officeart/2005/8/layout/lProcess3"/>
    <dgm:cxn modelId="{A1C7441C-09EB-4CE0-967B-A5334DDD4C7A}" type="presParOf" srcId="{019CF55E-2919-4271-B69D-FF9346FB3669}" destId="{45656FBA-A2F0-4A1D-9B2E-099276664CD8}" srcOrd="1" destOrd="0" presId="urn:microsoft.com/office/officeart/2005/8/layout/lProcess3"/>
    <dgm:cxn modelId="{852348C1-5F40-4E4C-BB4D-79BA64050252}" type="presParOf" srcId="{019CF55E-2919-4271-B69D-FF9346FB3669}" destId="{1AA7CBF5-2719-454C-AE02-15823EBE3DE8}" srcOrd="2" destOrd="0" presId="urn:microsoft.com/office/officeart/2005/8/layout/lProcess3"/>
    <dgm:cxn modelId="{5168B5A5-AF98-4387-A800-E7C946CD4643}" type="presParOf" srcId="{019CF55E-2919-4271-B69D-FF9346FB3669}" destId="{5D9B1CA2-8829-42B3-9DD0-944F6B8A3316}" srcOrd="3" destOrd="0" presId="urn:microsoft.com/office/officeart/2005/8/layout/lProcess3"/>
    <dgm:cxn modelId="{81D7CBC3-647C-4774-9D1E-0AAC56070C41}" type="presParOf" srcId="{019CF55E-2919-4271-B69D-FF9346FB3669}" destId="{CA13E057-5478-4D48-9744-8B6B70E98C85}" srcOrd="4" destOrd="0" presId="urn:microsoft.com/office/officeart/2005/8/layout/lProcess3"/>
    <dgm:cxn modelId="{B1643C72-22B0-4A33-A239-0A572F49DC2C}" type="presParOf" srcId="{FA34455A-D3EE-4CE6-80A7-A5DA20A0B888}" destId="{80DE2B12-231C-41A9-8B64-FFFA1653EAFA}" srcOrd="3" destOrd="0" presId="urn:microsoft.com/office/officeart/2005/8/layout/lProcess3"/>
    <dgm:cxn modelId="{46BA6A29-E06F-4370-BBAF-BF30219BCAD0}" type="presParOf" srcId="{FA34455A-D3EE-4CE6-80A7-A5DA20A0B888}" destId="{63CA15DE-C2F0-4ED6-8AA8-2712D8ABCC1E}" srcOrd="4" destOrd="0" presId="urn:microsoft.com/office/officeart/2005/8/layout/lProcess3"/>
    <dgm:cxn modelId="{97FC5252-AEDD-4358-B7EF-F48CB21393F3}" type="presParOf" srcId="{63CA15DE-C2F0-4ED6-8AA8-2712D8ABCC1E}" destId="{2F8BA6B7-D113-4AE5-9CDD-8D549C558C14}" srcOrd="0" destOrd="0" presId="urn:microsoft.com/office/officeart/2005/8/layout/lProcess3"/>
    <dgm:cxn modelId="{61F286E1-AA36-4A47-A680-D7B14FD441CF}" type="presParOf" srcId="{63CA15DE-C2F0-4ED6-8AA8-2712D8ABCC1E}" destId="{EF785D87-E2D3-424B-B500-8D298AE821CA}" srcOrd="1" destOrd="0" presId="urn:microsoft.com/office/officeart/2005/8/layout/lProcess3"/>
    <dgm:cxn modelId="{BCA12BD9-8BC2-4A41-A4F0-D5B4BCDB50BE}" type="presParOf" srcId="{63CA15DE-C2F0-4ED6-8AA8-2712D8ABCC1E}" destId="{D5CEC0FC-91E9-4F5C-B8C1-58B7723831F6}" srcOrd="2" destOrd="0" presId="urn:microsoft.com/office/officeart/2005/8/layout/lProcess3"/>
    <dgm:cxn modelId="{1E53CE2F-F86C-4D13-8FA3-C456BC81D3AF}" type="presParOf" srcId="{63CA15DE-C2F0-4ED6-8AA8-2712D8ABCC1E}" destId="{C329914B-27A7-4299-84FD-90B503CE055E}" srcOrd="3" destOrd="0" presId="urn:microsoft.com/office/officeart/2005/8/layout/lProcess3"/>
    <dgm:cxn modelId="{2C4A5388-1E46-4E6C-BB58-91BEA4FC4E43}" type="presParOf" srcId="{63CA15DE-C2F0-4ED6-8AA8-2712D8ABCC1E}" destId="{03AB0F5A-1BE3-4456-B694-F296712E8CB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28A71D-32D0-4E16-B6E2-6AD52C069B58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2FEA2C-74C2-4AD1-A9F4-291D3042C60C}">
      <dgm:prSet phldrT="[Text]"/>
      <dgm:spPr/>
      <dgm:t>
        <a:bodyPr/>
        <a:lstStyle/>
        <a:p>
          <a:r>
            <a:rPr lang="en-US" dirty="0" smtClean="0"/>
            <a:t>Consumer Complaints</a:t>
          </a:r>
          <a:endParaRPr lang="en-US" dirty="0"/>
        </a:p>
      </dgm:t>
    </dgm:pt>
    <dgm:pt modelId="{39B27E4D-D88D-4EBE-B79E-D79B5174B577}" type="parTrans" cxnId="{C2618D9B-A72B-46D0-808E-BB23F4F5904C}">
      <dgm:prSet/>
      <dgm:spPr/>
      <dgm:t>
        <a:bodyPr/>
        <a:lstStyle/>
        <a:p>
          <a:endParaRPr lang="en-US"/>
        </a:p>
      </dgm:t>
    </dgm:pt>
    <dgm:pt modelId="{84A62266-29C4-47B1-9927-F2D8BB52B350}" type="sibTrans" cxnId="{C2618D9B-A72B-46D0-808E-BB23F4F5904C}">
      <dgm:prSet/>
      <dgm:spPr/>
      <dgm:t>
        <a:bodyPr/>
        <a:lstStyle/>
        <a:p>
          <a:endParaRPr lang="en-US"/>
        </a:p>
      </dgm:t>
    </dgm:pt>
    <dgm:pt modelId="{BD9B6777-754A-4ACC-9705-6AC997FEC798}">
      <dgm:prSet phldrT="[Text]"/>
      <dgm:spPr/>
      <dgm:t>
        <a:bodyPr/>
        <a:lstStyle/>
        <a:p>
          <a:r>
            <a:rPr lang="en-US" dirty="0" smtClean="0"/>
            <a:t>Market Analysis</a:t>
          </a:r>
          <a:endParaRPr lang="en-US" dirty="0"/>
        </a:p>
      </dgm:t>
    </dgm:pt>
    <dgm:pt modelId="{AA7920AB-8409-44F6-BD9E-5663BE2E1322}" type="parTrans" cxnId="{19E05F55-82D2-437A-B52B-0BBA21DD191E}">
      <dgm:prSet/>
      <dgm:spPr/>
      <dgm:t>
        <a:bodyPr/>
        <a:lstStyle/>
        <a:p>
          <a:endParaRPr lang="en-US"/>
        </a:p>
      </dgm:t>
    </dgm:pt>
    <dgm:pt modelId="{C76B3640-A6A2-465D-B55D-9905CAE8B0CB}" type="sibTrans" cxnId="{19E05F55-82D2-437A-B52B-0BBA21DD191E}">
      <dgm:prSet/>
      <dgm:spPr/>
      <dgm:t>
        <a:bodyPr/>
        <a:lstStyle/>
        <a:p>
          <a:endParaRPr lang="en-US"/>
        </a:p>
      </dgm:t>
    </dgm:pt>
    <dgm:pt modelId="{0FF46EFF-0F5F-4C4D-8833-C1ACB89FB28B}">
      <dgm:prSet phldrT="[Text]"/>
      <dgm:spPr/>
      <dgm:t>
        <a:bodyPr/>
        <a:lstStyle/>
        <a:p>
          <a:r>
            <a:rPr lang="en-US" dirty="0" smtClean="0"/>
            <a:t>Investigations</a:t>
          </a:r>
          <a:endParaRPr lang="en-US" dirty="0"/>
        </a:p>
      </dgm:t>
    </dgm:pt>
    <dgm:pt modelId="{A11D821D-4E2F-4E9D-87FC-732370DA6324}" type="parTrans" cxnId="{F9CB6E29-7010-4693-97A5-26EC3C7FF791}">
      <dgm:prSet/>
      <dgm:spPr/>
      <dgm:t>
        <a:bodyPr/>
        <a:lstStyle/>
        <a:p>
          <a:endParaRPr lang="en-US"/>
        </a:p>
      </dgm:t>
    </dgm:pt>
    <dgm:pt modelId="{E0B61DF2-EBCE-434A-B7D6-4A4937EFD989}" type="sibTrans" cxnId="{F9CB6E29-7010-4693-97A5-26EC3C7FF791}">
      <dgm:prSet/>
      <dgm:spPr/>
      <dgm:t>
        <a:bodyPr/>
        <a:lstStyle/>
        <a:p>
          <a:endParaRPr lang="en-US"/>
        </a:p>
      </dgm:t>
    </dgm:pt>
    <dgm:pt modelId="{08B51677-CB9C-4BA6-B20D-4DF954084926}">
      <dgm:prSet phldrT="[Text]"/>
      <dgm:spPr/>
      <dgm:t>
        <a:bodyPr/>
        <a:lstStyle/>
        <a:p>
          <a:r>
            <a:rPr lang="en-US" dirty="0" smtClean="0"/>
            <a:t>Market Conduct Examinations</a:t>
          </a:r>
          <a:endParaRPr lang="en-US" dirty="0"/>
        </a:p>
      </dgm:t>
    </dgm:pt>
    <dgm:pt modelId="{F61EA287-D004-4C49-94BD-9EE602E42166}" type="parTrans" cxnId="{74EE9543-AF38-4EE2-9F92-D88AB689625D}">
      <dgm:prSet/>
      <dgm:spPr/>
      <dgm:t>
        <a:bodyPr/>
        <a:lstStyle/>
        <a:p>
          <a:endParaRPr lang="en-US"/>
        </a:p>
      </dgm:t>
    </dgm:pt>
    <dgm:pt modelId="{809849EB-333D-4A18-8996-27F1BDEF31E6}" type="sibTrans" cxnId="{74EE9543-AF38-4EE2-9F92-D88AB689625D}">
      <dgm:prSet/>
      <dgm:spPr/>
      <dgm:t>
        <a:bodyPr/>
        <a:lstStyle/>
        <a:p>
          <a:endParaRPr lang="en-US"/>
        </a:p>
      </dgm:t>
    </dgm:pt>
    <dgm:pt modelId="{82D5995E-0885-4E52-BF48-23C4E18A7901}" type="pres">
      <dgm:prSet presAssocID="{B728A71D-32D0-4E16-B6E2-6AD52C069B5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84099-3369-4D2A-A679-D3D5C9E259C9}" type="pres">
      <dgm:prSet presAssocID="{B728A71D-32D0-4E16-B6E2-6AD52C069B58}" presName="axisShape" presStyleLbl="bgShp" presStyleIdx="0" presStyleCnt="1"/>
      <dgm:spPr/>
    </dgm:pt>
    <dgm:pt modelId="{F928D229-66FE-4853-8059-763DE3C476E2}" type="pres">
      <dgm:prSet presAssocID="{B728A71D-32D0-4E16-B6E2-6AD52C069B5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93729-6520-4C38-8EDF-5B3043C780C8}" type="pres">
      <dgm:prSet presAssocID="{B728A71D-32D0-4E16-B6E2-6AD52C069B5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806C0-BA3F-4A09-99EC-2EAE8AABB9A0}" type="pres">
      <dgm:prSet presAssocID="{B728A71D-32D0-4E16-B6E2-6AD52C069B5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DA81E-A042-4338-9E32-6BE608944582}" type="pres">
      <dgm:prSet presAssocID="{B728A71D-32D0-4E16-B6E2-6AD52C069B5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E8BC98-C5F9-4C24-B796-E37EAEB5432C}" type="presOf" srcId="{BD9B6777-754A-4ACC-9705-6AC997FEC798}" destId="{F3193729-6520-4C38-8EDF-5B3043C780C8}" srcOrd="0" destOrd="0" presId="urn:microsoft.com/office/officeart/2005/8/layout/matrix2"/>
    <dgm:cxn modelId="{F9CB6E29-7010-4693-97A5-26EC3C7FF791}" srcId="{B728A71D-32D0-4E16-B6E2-6AD52C069B58}" destId="{0FF46EFF-0F5F-4C4D-8833-C1ACB89FB28B}" srcOrd="2" destOrd="0" parTransId="{A11D821D-4E2F-4E9D-87FC-732370DA6324}" sibTransId="{E0B61DF2-EBCE-434A-B7D6-4A4937EFD989}"/>
    <dgm:cxn modelId="{AEF5A086-1571-4A47-B509-099F28F3C0F6}" type="presOf" srcId="{0FF46EFF-0F5F-4C4D-8833-C1ACB89FB28B}" destId="{0EE806C0-BA3F-4A09-99EC-2EAE8AABB9A0}" srcOrd="0" destOrd="0" presId="urn:microsoft.com/office/officeart/2005/8/layout/matrix2"/>
    <dgm:cxn modelId="{C2618D9B-A72B-46D0-808E-BB23F4F5904C}" srcId="{B728A71D-32D0-4E16-B6E2-6AD52C069B58}" destId="{5B2FEA2C-74C2-4AD1-A9F4-291D3042C60C}" srcOrd="0" destOrd="0" parTransId="{39B27E4D-D88D-4EBE-B79E-D79B5174B577}" sibTransId="{84A62266-29C4-47B1-9927-F2D8BB52B350}"/>
    <dgm:cxn modelId="{5601F85A-DFE8-41F2-8BB3-D27BC35BA380}" type="presOf" srcId="{08B51677-CB9C-4BA6-B20D-4DF954084926}" destId="{ED4DA81E-A042-4338-9E32-6BE608944582}" srcOrd="0" destOrd="0" presId="urn:microsoft.com/office/officeart/2005/8/layout/matrix2"/>
    <dgm:cxn modelId="{19735C95-5849-4EEC-A46D-2C78AC5CF7A7}" type="presOf" srcId="{5B2FEA2C-74C2-4AD1-A9F4-291D3042C60C}" destId="{F928D229-66FE-4853-8059-763DE3C476E2}" srcOrd="0" destOrd="0" presId="urn:microsoft.com/office/officeart/2005/8/layout/matrix2"/>
    <dgm:cxn modelId="{74EE9543-AF38-4EE2-9F92-D88AB689625D}" srcId="{B728A71D-32D0-4E16-B6E2-6AD52C069B58}" destId="{08B51677-CB9C-4BA6-B20D-4DF954084926}" srcOrd="3" destOrd="0" parTransId="{F61EA287-D004-4C49-94BD-9EE602E42166}" sibTransId="{809849EB-333D-4A18-8996-27F1BDEF31E6}"/>
    <dgm:cxn modelId="{F30B37B6-9240-4496-9180-73A340234973}" type="presOf" srcId="{B728A71D-32D0-4E16-B6E2-6AD52C069B58}" destId="{82D5995E-0885-4E52-BF48-23C4E18A7901}" srcOrd="0" destOrd="0" presId="urn:microsoft.com/office/officeart/2005/8/layout/matrix2"/>
    <dgm:cxn modelId="{19E05F55-82D2-437A-B52B-0BBA21DD191E}" srcId="{B728A71D-32D0-4E16-B6E2-6AD52C069B58}" destId="{BD9B6777-754A-4ACC-9705-6AC997FEC798}" srcOrd="1" destOrd="0" parTransId="{AA7920AB-8409-44F6-BD9E-5663BE2E1322}" sibTransId="{C76B3640-A6A2-465D-B55D-9905CAE8B0CB}"/>
    <dgm:cxn modelId="{9728FC7F-5A5A-4561-96B7-04D8794536DA}" type="presParOf" srcId="{82D5995E-0885-4E52-BF48-23C4E18A7901}" destId="{A1684099-3369-4D2A-A679-D3D5C9E259C9}" srcOrd="0" destOrd="0" presId="urn:microsoft.com/office/officeart/2005/8/layout/matrix2"/>
    <dgm:cxn modelId="{FC115E32-03DE-4740-BADA-745782398047}" type="presParOf" srcId="{82D5995E-0885-4E52-BF48-23C4E18A7901}" destId="{F928D229-66FE-4853-8059-763DE3C476E2}" srcOrd="1" destOrd="0" presId="urn:microsoft.com/office/officeart/2005/8/layout/matrix2"/>
    <dgm:cxn modelId="{7E4E0C42-26BD-4058-B905-28DFF4342FD1}" type="presParOf" srcId="{82D5995E-0885-4E52-BF48-23C4E18A7901}" destId="{F3193729-6520-4C38-8EDF-5B3043C780C8}" srcOrd="2" destOrd="0" presId="urn:microsoft.com/office/officeart/2005/8/layout/matrix2"/>
    <dgm:cxn modelId="{621F2AF0-1A7E-47DB-BEC3-BE7D17A99134}" type="presParOf" srcId="{82D5995E-0885-4E52-BF48-23C4E18A7901}" destId="{0EE806C0-BA3F-4A09-99EC-2EAE8AABB9A0}" srcOrd="3" destOrd="0" presId="urn:microsoft.com/office/officeart/2005/8/layout/matrix2"/>
    <dgm:cxn modelId="{FE684D25-6D8D-455A-9DE6-6528FDA7A135}" type="presParOf" srcId="{82D5995E-0885-4E52-BF48-23C4E18A7901}" destId="{ED4DA81E-A042-4338-9E32-6BE60894458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4FB84-720D-497A-B6CA-E741247B5A2E}">
      <dsp:nvSpPr>
        <dsp:cNvPr id="0" name=""/>
        <dsp:cNvSpPr/>
      </dsp:nvSpPr>
      <dsp:spPr>
        <a:xfrm>
          <a:off x="0" y="54598"/>
          <a:ext cx="7543800" cy="16385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ICP 18</a:t>
          </a:r>
          <a:r>
            <a:rPr lang="en-US" sz="2200" kern="1200" dirty="0" smtClean="0"/>
            <a:t> 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supervisor sets and enforces requirements for the conduct of insurance intermediaries, to ensure that they conduct business in a professional and transparent manner.</a:t>
          </a:r>
        </a:p>
      </dsp:txBody>
      <dsp:txXfrm>
        <a:off x="79988" y="134586"/>
        <a:ext cx="7383824" cy="1478589"/>
      </dsp:txXfrm>
    </dsp:sp>
    <dsp:sp modelId="{39C3848C-FC2B-46CA-8652-0C7C62BDE87C}">
      <dsp:nvSpPr>
        <dsp:cNvPr id="0" name=""/>
        <dsp:cNvSpPr/>
      </dsp:nvSpPr>
      <dsp:spPr>
        <a:xfrm>
          <a:off x="0" y="1822642"/>
          <a:ext cx="7543800" cy="26731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ICP 19</a:t>
          </a:r>
        </a:p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supervisor sets requirements for the conduct of the business of insurance to ensure customers are treated fairly, both before a contract is entered into and through to the point at which all obligations under a contract have been satisfied.</a:t>
          </a:r>
          <a:endParaRPr lang="en-US" sz="2200" kern="1200" dirty="0"/>
        </a:p>
      </dsp:txBody>
      <dsp:txXfrm>
        <a:off x="130493" y="1953135"/>
        <a:ext cx="7282814" cy="2412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A96D5-CA0D-4C76-B38A-6F62CAFEEFE0}">
      <dsp:nvSpPr>
        <dsp:cNvPr id="0" name=""/>
        <dsp:cNvSpPr/>
      </dsp:nvSpPr>
      <dsp:spPr>
        <a:xfrm>
          <a:off x="3144012" y="1954"/>
          <a:ext cx="1179574" cy="11795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Application and Background Check</a:t>
          </a:r>
          <a:endParaRPr lang="en-US" sz="1000" kern="1200" dirty="0"/>
        </a:p>
      </dsp:txBody>
      <dsp:txXfrm>
        <a:off x="3316757" y="174699"/>
        <a:ext cx="834084" cy="834084"/>
      </dsp:txXfrm>
    </dsp:sp>
    <dsp:sp modelId="{E643199E-3041-442F-BA42-B97D6F5CA165}">
      <dsp:nvSpPr>
        <dsp:cNvPr id="0" name=""/>
        <dsp:cNvSpPr/>
      </dsp:nvSpPr>
      <dsp:spPr>
        <a:xfrm rot="1800000">
          <a:off x="4336170" y="830871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342463" y="887005"/>
        <a:ext cx="219218" cy="238864"/>
      </dsp:txXfrm>
    </dsp:sp>
    <dsp:sp modelId="{9E4DC586-8FD2-481D-8CB5-1F75BAF4B648}">
      <dsp:nvSpPr>
        <dsp:cNvPr id="0" name=""/>
        <dsp:cNvSpPr/>
      </dsp:nvSpPr>
      <dsp:spPr>
        <a:xfrm>
          <a:off x="4677274" y="887183"/>
          <a:ext cx="1179574" cy="11795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Examination</a:t>
          </a:r>
          <a:endParaRPr lang="en-US" sz="1000" kern="1200" dirty="0"/>
        </a:p>
      </dsp:txBody>
      <dsp:txXfrm>
        <a:off x="4850019" y="1059928"/>
        <a:ext cx="834084" cy="834084"/>
      </dsp:txXfrm>
    </dsp:sp>
    <dsp:sp modelId="{A3FAEBC7-BE0D-4FA0-B1D8-3A0F638FE758}">
      <dsp:nvSpPr>
        <dsp:cNvPr id="0" name=""/>
        <dsp:cNvSpPr/>
      </dsp:nvSpPr>
      <dsp:spPr>
        <a:xfrm rot="5400000">
          <a:off x="5110477" y="2154283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5157452" y="2186929"/>
        <a:ext cx="219218" cy="238864"/>
      </dsp:txXfrm>
    </dsp:sp>
    <dsp:sp modelId="{DE76DE3C-1C1E-4411-A1D0-9D9C47E537FA}">
      <dsp:nvSpPr>
        <dsp:cNvPr id="0" name=""/>
        <dsp:cNvSpPr/>
      </dsp:nvSpPr>
      <dsp:spPr>
        <a:xfrm>
          <a:off x="4677274" y="2657641"/>
          <a:ext cx="1179574" cy="11795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Company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Appointments</a:t>
          </a:r>
          <a:endParaRPr lang="en-US" sz="1000" kern="1200" dirty="0"/>
        </a:p>
      </dsp:txBody>
      <dsp:txXfrm>
        <a:off x="4850019" y="2830386"/>
        <a:ext cx="834084" cy="834084"/>
      </dsp:txXfrm>
    </dsp:sp>
    <dsp:sp modelId="{7A540D43-EAB9-4A61-BD01-C3E79BAA621E}">
      <dsp:nvSpPr>
        <dsp:cNvPr id="0" name=""/>
        <dsp:cNvSpPr/>
      </dsp:nvSpPr>
      <dsp:spPr>
        <a:xfrm rot="9000000">
          <a:off x="4351522" y="3486558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4439179" y="3542692"/>
        <a:ext cx="219218" cy="238864"/>
      </dsp:txXfrm>
    </dsp:sp>
    <dsp:sp modelId="{5C487F3E-2992-4D15-8F6A-CED2DDBA9C6B}">
      <dsp:nvSpPr>
        <dsp:cNvPr id="0" name=""/>
        <dsp:cNvSpPr/>
      </dsp:nvSpPr>
      <dsp:spPr>
        <a:xfrm>
          <a:off x="3144012" y="3542870"/>
          <a:ext cx="1179574" cy="11795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Continuing Education</a:t>
          </a:r>
          <a:endParaRPr lang="en-US" sz="1000" kern="1200" dirty="0"/>
        </a:p>
      </dsp:txBody>
      <dsp:txXfrm>
        <a:off x="3316757" y="3715615"/>
        <a:ext cx="834084" cy="834084"/>
      </dsp:txXfrm>
    </dsp:sp>
    <dsp:sp modelId="{5D5EF773-9C23-4F08-95CA-2C45468F78CE}">
      <dsp:nvSpPr>
        <dsp:cNvPr id="0" name=""/>
        <dsp:cNvSpPr/>
      </dsp:nvSpPr>
      <dsp:spPr>
        <a:xfrm rot="12600000">
          <a:off x="2818260" y="3495421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905917" y="3598530"/>
        <a:ext cx="219218" cy="238864"/>
      </dsp:txXfrm>
    </dsp:sp>
    <dsp:sp modelId="{D3EED3FE-BC2C-4607-8788-824DBAC7D1D9}">
      <dsp:nvSpPr>
        <dsp:cNvPr id="0" name=""/>
        <dsp:cNvSpPr/>
      </dsp:nvSpPr>
      <dsp:spPr>
        <a:xfrm>
          <a:off x="1610751" y="2657641"/>
          <a:ext cx="1179574" cy="11795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Broad Enforcement Authority</a:t>
          </a:r>
          <a:endParaRPr lang="en-US" sz="1000" kern="1200" dirty="0"/>
        </a:p>
      </dsp:txBody>
      <dsp:txXfrm>
        <a:off x="1783496" y="2830386"/>
        <a:ext cx="834084" cy="834084"/>
      </dsp:txXfrm>
    </dsp:sp>
    <dsp:sp modelId="{F8B55B9D-4F9B-47F3-9A68-A5B8D8B383D5}">
      <dsp:nvSpPr>
        <dsp:cNvPr id="0" name=""/>
        <dsp:cNvSpPr/>
      </dsp:nvSpPr>
      <dsp:spPr>
        <a:xfrm rot="16200000">
          <a:off x="2043954" y="2172010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090929" y="2298606"/>
        <a:ext cx="219218" cy="238864"/>
      </dsp:txXfrm>
    </dsp:sp>
    <dsp:sp modelId="{C34D7661-0581-4716-8DB2-0FB49AFABBFA}">
      <dsp:nvSpPr>
        <dsp:cNvPr id="0" name=""/>
        <dsp:cNvSpPr/>
      </dsp:nvSpPr>
      <dsp:spPr>
        <a:xfrm>
          <a:off x="1610751" y="887183"/>
          <a:ext cx="1179574" cy="11795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Licensing Renewal</a:t>
          </a:r>
          <a:endParaRPr lang="en-US" sz="1000" kern="1200" dirty="0"/>
        </a:p>
      </dsp:txBody>
      <dsp:txXfrm>
        <a:off x="1783496" y="1059928"/>
        <a:ext cx="834084" cy="834084"/>
      </dsp:txXfrm>
    </dsp:sp>
    <dsp:sp modelId="{84DB73FD-C761-4D16-B33E-498591487E64}">
      <dsp:nvSpPr>
        <dsp:cNvPr id="0" name=""/>
        <dsp:cNvSpPr/>
      </dsp:nvSpPr>
      <dsp:spPr>
        <a:xfrm rot="19800000">
          <a:off x="2802909" y="839735"/>
          <a:ext cx="313168" cy="398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809202" y="942844"/>
        <a:ext cx="219218" cy="238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E4602-FBD2-45C1-83A7-1A9D819ABDEA}">
      <dsp:nvSpPr>
        <dsp:cNvPr id="0" name=""/>
        <dsp:cNvSpPr/>
      </dsp:nvSpPr>
      <dsp:spPr>
        <a:xfrm>
          <a:off x="2001" y="371913"/>
          <a:ext cx="3092053" cy="123682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Unfair Trade Practices Act</a:t>
          </a:r>
          <a:endParaRPr lang="en-US" sz="2500" kern="1200" dirty="0"/>
        </a:p>
      </dsp:txBody>
      <dsp:txXfrm>
        <a:off x="620412" y="371913"/>
        <a:ext cx="1855232" cy="1236821"/>
      </dsp:txXfrm>
    </dsp:sp>
    <dsp:sp modelId="{4E09CAC7-16B5-49B5-B4F6-7CCD9EC6FF54}">
      <dsp:nvSpPr>
        <dsp:cNvPr id="0" name=""/>
        <dsp:cNvSpPr/>
      </dsp:nvSpPr>
      <dsp:spPr>
        <a:xfrm>
          <a:off x="2692087" y="477042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Prohibits Misrepresentations</a:t>
          </a:r>
          <a:endParaRPr lang="en-US" sz="1400" kern="1200" dirty="0"/>
        </a:p>
      </dsp:txBody>
      <dsp:txXfrm>
        <a:off x="3205368" y="477042"/>
        <a:ext cx="1539843" cy="1026561"/>
      </dsp:txXfrm>
    </dsp:sp>
    <dsp:sp modelId="{41ECE0D0-1275-4A48-87BB-6631FF7B1B5C}">
      <dsp:nvSpPr>
        <dsp:cNvPr id="0" name=""/>
        <dsp:cNvSpPr/>
      </dsp:nvSpPr>
      <dsp:spPr>
        <a:xfrm>
          <a:off x="4899194" y="477042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Prohibits Unfair Discrimination</a:t>
          </a:r>
          <a:endParaRPr lang="en-US" sz="1400" kern="1200" dirty="0"/>
        </a:p>
      </dsp:txBody>
      <dsp:txXfrm>
        <a:off x="5412475" y="477042"/>
        <a:ext cx="1539843" cy="1026561"/>
      </dsp:txXfrm>
    </dsp:sp>
    <dsp:sp modelId="{FC5EF452-09F3-4393-AB98-7F351DDB7D2F}">
      <dsp:nvSpPr>
        <dsp:cNvPr id="0" name=""/>
        <dsp:cNvSpPr/>
      </dsp:nvSpPr>
      <dsp:spPr>
        <a:xfrm>
          <a:off x="2001" y="1781889"/>
          <a:ext cx="3092053" cy="123682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Unfair Claims Settlement Practices Act</a:t>
          </a:r>
          <a:endParaRPr lang="en-US" sz="2500" kern="1200" dirty="0"/>
        </a:p>
      </dsp:txBody>
      <dsp:txXfrm>
        <a:off x="620412" y="1781889"/>
        <a:ext cx="1855232" cy="1236821"/>
      </dsp:txXfrm>
    </dsp:sp>
    <dsp:sp modelId="{1AA7CBF5-2719-454C-AE02-15823EBE3DE8}">
      <dsp:nvSpPr>
        <dsp:cNvPr id="0" name=""/>
        <dsp:cNvSpPr/>
      </dsp:nvSpPr>
      <dsp:spPr>
        <a:xfrm>
          <a:off x="2692087" y="1887019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Requires Good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Faith Settlement</a:t>
          </a:r>
          <a:endParaRPr lang="en-US" sz="1400" kern="1200" dirty="0"/>
        </a:p>
      </dsp:txBody>
      <dsp:txXfrm>
        <a:off x="3205368" y="1887019"/>
        <a:ext cx="1539843" cy="1026561"/>
      </dsp:txXfrm>
    </dsp:sp>
    <dsp:sp modelId="{CA13E057-5478-4D48-9744-8B6B70E98C85}">
      <dsp:nvSpPr>
        <dsp:cNvPr id="0" name=""/>
        <dsp:cNvSpPr/>
      </dsp:nvSpPr>
      <dsp:spPr>
        <a:xfrm>
          <a:off x="4899194" y="1887019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Requires Prompt Settlement</a:t>
          </a:r>
          <a:endParaRPr lang="en-US" sz="1400" kern="1200" dirty="0"/>
        </a:p>
      </dsp:txBody>
      <dsp:txXfrm>
        <a:off x="5412475" y="1887019"/>
        <a:ext cx="1539843" cy="1026561"/>
      </dsp:txXfrm>
    </dsp:sp>
    <dsp:sp modelId="{2F8BA6B7-D113-4AE5-9CDD-8D549C558C14}">
      <dsp:nvSpPr>
        <dsp:cNvPr id="0" name=""/>
        <dsp:cNvSpPr/>
      </dsp:nvSpPr>
      <dsp:spPr>
        <a:xfrm>
          <a:off x="2001" y="3191865"/>
          <a:ext cx="3092053" cy="123682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Improper Terminations Act</a:t>
          </a:r>
          <a:endParaRPr lang="en-US" sz="2500" kern="1200" dirty="0"/>
        </a:p>
      </dsp:txBody>
      <dsp:txXfrm>
        <a:off x="620412" y="3191865"/>
        <a:ext cx="1855232" cy="1236821"/>
      </dsp:txXfrm>
    </dsp:sp>
    <dsp:sp modelId="{D5CEC0FC-91E9-4F5C-B8C1-58B7723831F6}">
      <dsp:nvSpPr>
        <dsp:cNvPr id="0" name=""/>
        <dsp:cNvSpPr/>
      </dsp:nvSpPr>
      <dsp:spPr>
        <a:xfrm>
          <a:off x="2692087" y="3296995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Specific Notice Requirements</a:t>
          </a:r>
          <a:endParaRPr lang="en-US" sz="1400" kern="1200" dirty="0"/>
        </a:p>
      </dsp:txBody>
      <dsp:txXfrm>
        <a:off x="3205368" y="3296995"/>
        <a:ext cx="1539843" cy="1026561"/>
      </dsp:txXfrm>
    </dsp:sp>
    <dsp:sp modelId="{03AB0F5A-1BE3-4456-B694-F296712E8CBE}">
      <dsp:nvSpPr>
        <dsp:cNvPr id="0" name=""/>
        <dsp:cNvSpPr/>
      </dsp:nvSpPr>
      <dsp:spPr>
        <a:xfrm>
          <a:off x="4899194" y="3296995"/>
          <a:ext cx="2566404" cy="1026561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Premium Refund Requirement</a:t>
          </a:r>
          <a:endParaRPr lang="en-US" sz="1400" kern="1200" dirty="0"/>
        </a:p>
      </dsp:txBody>
      <dsp:txXfrm>
        <a:off x="5412475" y="3296995"/>
        <a:ext cx="1539843" cy="1026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84099-3369-4D2A-A679-D3D5C9E259C9}">
      <dsp:nvSpPr>
        <dsp:cNvPr id="0" name=""/>
        <dsp:cNvSpPr/>
      </dsp:nvSpPr>
      <dsp:spPr>
        <a:xfrm>
          <a:off x="1371600" y="0"/>
          <a:ext cx="4724399" cy="472439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8D229-66FE-4853-8059-763DE3C476E2}">
      <dsp:nvSpPr>
        <dsp:cNvPr id="0" name=""/>
        <dsp:cNvSpPr/>
      </dsp:nvSpPr>
      <dsp:spPr>
        <a:xfrm>
          <a:off x="1678686" y="307086"/>
          <a:ext cx="1889760" cy="1889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Consumer Complaints</a:t>
          </a:r>
          <a:endParaRPr lang="en-US" sz="2000" kern="1200" dirty="0"/>
        </a:p>
      </dsp:txBody>
      <dsp:txXfrm>
        <a:off x="1770936" y="399336"/>
        <a:ext cx="1705260" cy="1705260"/>
      </dsp:txXfrm>
    </dsp:sp>
    <dsp:sp modelId="{F3193729-6520-4C38-8EDF-5B3043C780C8}">
      <dsp:nvSpPr>
        <dsp:cNvPr id="0" name=""/>
        <dsp:cNvSpPr/>
      </dsp:nvSpPr>
      <dsp:spPr>
        <a:xfrm>
          <a:off x="3899154" y="307086"/>
          <a:ext cx="1889760" cy="1889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Market Analysis</a:t>
          </a:r>
          <a:endParaRPr lang="en-US" sz="2000" kern="1200" dirty="0"/>
        </a:p>
      </dsp:txBody>
      <dsp:txXfrm>
        <a:off x="3991404" y="399336"/>
        <a:ext cx="1705260" cy="1705260"/>
      </dsp:txXfrm>
    </dsp:sp>
    <dsp:sp modelId="{0EE806C0-BA3F-4A09-99EC-2EAE8AABB9A0}">
      <dsp:nvSpPr>
        <dsp:cNvPr id="0" name=""/>
        <dsp:cNvSpPr/>
      </dsp:nvSpPr>
      <dsp:spPr>
        <a:xfrm>
          <a:off x="1678686" y="2527554"/>
          <a:ext cx="1889760" cy="1889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Investigations</a:t>
          </a:r>
          <a:endParaRPr lang="en-US" sz="2000" kern="1200" dirty="0"/>
        </a:p>
      </dsp:txBody>
      <dsp:txXfrm>
        <a:off x="1770936" y="2619804"/>
        <a:ext cx="1705260" cy="1705260"/>
      </dsp:txXfrm>
    </dsp:sp>
    <dsp:sp modelId="{ED4DA81E-A042-4338-9E32-6BE608944582}">
      <dsp:nvSpPr>
        <dsp:cNvPr id="0" name=""/>
        <dsp:cNvSpPr/>
      </dsp:nvSpPr>
      <dsp:spPr>
        <a:xfrm>
          <a:off x="3899154" y="2527554"/>
          <a:ext cx="1889760" cy="1889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Market Conduct Examinations</a:t>
          </a:r>
          <a:endParaRPr lang="en-US" sz="2000" kern="1200" dirty="0"/>
        </a:p>
      </dsp:txBody>
      <dsp:txXfrm>
        <a:off x="3991404" y="2619804"/>
        <a:ext cx="1705260" cy="170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986F0E-74E3-4490-B0B3-A275856651FD}" type="datetimeFigureOut">
              <a:rPr lang="en-US" smtClean="0"/>
              <a:t>4/7/2015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3649D1-FBDB-4A44-8052-CDE6DEC037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2F2D5-078F-4EC9-B4DE-4892F5F59323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5791200"/>
            <a:ext cx="60960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E4E3-DE99-4467-8E96-7A1E1862ADFC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A1E6-FF97-4EE2-B44B-7C3FD97C9C32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15AD-2BAF-403B-B7F4-CD1AF7F569AA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55320" cy="502920"/>
          </a:xfrm>
          <a:ln>
            <a:noFill/>
          </a:ln>
        </p:spPr>
        <p:txBody>
          <a:bodyPr/>
          <a:lstStyle>
            <a:lvl1pPr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38AF-6B26-4B0B-9038-0B5676974932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7101-B74A-45B3-AC68-F43EC9EBC0AE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D8230-1119-4865-9E10-2502918403B6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FE4-3CFF-42BA-B94F-7C08272C96C1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49315-AB10-469E-9E02-EB80875A9DCD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E21D-FF5C-46E6-8CE5-2A5CD4C07F9E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2AE5-8CF5-4865-AAD1-97D991B190CA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69BEEA-7CA8-4391-8BED-8191F2459957}" type="datetime1">
              <a:rPr lang="en-US" smtClean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8580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NUL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2015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9866" y="4297740"/>
            <a:ext cx="5350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Market Conduct 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in the United States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77000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2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conduct</a:t>
            </a:r>
            <a:br>
              <a:rPr lang="en-US" dirty="0" smtClean="0"/>
            </a:br>
            <a:r>
              <a:rPr lang="en-US" dirty="0" smtClean="0"/>
              <a:t>Insurance core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19518920"/>
              </p:ext>
            </p:extLst>
          </p:nvPr>
        </p:nvGraphicFramePr>
        <p:xfrm>
          <a:off x="838200" y="11430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2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Oversight of intermediaries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0570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22519606"/>
              </p:ext>
            </p:extLst>
          </p:nvPr>
        </p:nvGraphicFramePr>
        <p:xfrm>
          <a:off x="838200" y="15240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75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CONDUCT OF BUSINESS STANDARDS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26493695"/>
              </p:ext>
            </p:extLst>
          </p:nvPr>
        </p:nvGraphicFramePr>
        <p:xfrm>
          <a:off x="838200" y="10668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16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hammer.wav"/>
          </p:stSnd>
        </p:sndAc>
      </p:transition>
    </mc:Choice>
    <mc:Fallback xmlns="">
      <p:transition spd="med">
        <p:fade/>
        <p:sndAc>
          <p:stSnd>
            <p:snd r:embed="rId8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CONDUCT OF BUSINESS</a:t>
            </a:r>
            <a:br>
              <a:rPr lang="en-US" dirty="0" smtClean="0"/>
            </a:br>
            <a:r>
              <a:rPr lang="en-US" dirty="0" smtClean="0"/>
              <a:t>REGULATORY </a:t>
            </a:r>
            <a:r>
              <a:rPr lang="en-US" dirty="0" err="1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/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9574100"/>
              </p:ext>
            </p:extLst>
          </p:nvPr>
        </p:nvGraphicFramePr>
        <p:xfrm>
          <a:off x="838200" y="1447800"/>
          <a:ext cx="7467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1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1600200" y="1752600"/>
            <a:ext cx="6019800" cy="32766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QUESTIONS/COMMENTS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181</TotalTime>
  <Words>156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Seminar NAIC</vt:lpstr>
      <vt:lpstr>PowerPoint Presentation</vt:lpstr>
      <vt:lpstr>Market conduct Insurance core principles</vt:lpstr>
      <vt:lpstr>Oversight of intermediaries</vt:lpstr>
      <vt:lpstr>CONDUCT OF BUSINESS STANDARDS</vt:lpstr>
      <vt:lpstr>CONDUCT OF BUSINESS REGULATORY ACTIVITies</vt:lpstr>
      <vt:lpstr>PowerPoint Presentation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Perry, Darlene</cp:lastModifiedBy>
  <cp:revision>35</cp:revision>
  <cp:lastPrinted>2014-10-24T18:22:10Z</cp:lastPrinted>
  <dcterms:created xsi:type="dcterms:W3CDTF">2014-05-22T15:40:13Z</dcterms:created>
  <dcterms:modified xsi:type="dcterms:W3CDTF">2015-04-07T20:21:58Z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