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8" r:id="rId2"/>
    <p:sldId id="299" r:id="rId3"/>
    <p:sldId id="314" r:id="rId4"/>
    <p:sldId id="356" r:id="rId5"/>
    <p:sldId id="316" r:id="rId6"/>
    <p:sldId id="317" r:id="rId7"/>
    <p:sldId id="318" r:id="rId8"/>
    <p:sldId id="319" r:id="rId9"/>
    <p:sldId id="321" r:id="rId10"/>
    <p:sldId id="357" r:id="rId11"/>
    <p:sldId id="322" r:id="rId12"/>
    <p:sldId id="358" r:id="rId13"/>
    <p:sldId id="325" r:id="rId14"/>
    <p:sldId id="326" r:id="rId15"/>
    <p:sldId id="327" r:id="rId16"/>
    <p:sldId id="328" r:id="rId17"/>
    <p:sldId id="329" r:id="rId18"/>
    <p:sldId id="331" r:id="rId19"/>
    <p:sldId id="359" r:id="rId20"/>
    <p:sldId id="333" r:id="rId21"/>
    <p:sldId id="334" r:id="rId22"/>
    <p:sldId id="335" r:id="rId23"/>
    <p:sldId id="348" r:id="rId24"/>
    <p:sldId id="351" r:id="rId25"/>
    <p:sldId id="340" r:id="rId26"/>
    <p:sldId id="360" r:id="rId27"/>
    <p:sldId id="347" r:id="rId28"/>
    <p:sldId id="344" r:id="rId29"/>
    <p:sldId id="365" r:id="rId30"/>
    <p:sldId id="259" r:id="rId31"/>
    <p:sldId id="341" r:id="rId32"/>
    <p:sldId id="355" r:id="rId33"/>
    <p:sldId id="278" r:id="rId34"/>
    <p:sldId id="279" r:id="rId35"/>
    <p:sldId id="265" r:id="rId36"/>
    <p:sldId id="266" r:id="rId37"/>
    <p:sldId id="304" r:id="rId38"/>
    <p:sldId id="310" r:id="rId39"/>
    <p:sldId id="361" r:id="rId40"/>
    <p:sldId id="346" r:id="rId41"/>
    <p:sldId id="308" r:id="rId42"/>
    <p:sldId id="362" r:id="rId43"/>
    <p:sldId id="363" r:id="rId44"/>
    <p:sldId id="364" r:id="rId45"/>
    <p:sldId id="313" r:id="rId46"/>
    <p:sldId id="366" r:id="rId47"/>
    <p:sldId id="323" r:id="rId48"/>
    <p:sldId id="330" r:id="rId49"/>
    <p:sldId id="349" r:id="rId50"/>
    <p:sldId id="339" r:id="rId51"/>
    <p:sldId id="354" r:id="rId52"/>
    <p:sldId id="261" r:id="rId53"/>
    <p:sldId id="353" r:id="rId54"/>
    <p:sldId id="280" r:id="rId55"/>
    <p:sldId id="309" r:id="rId56"/>
    <p:sldId id="277" r:id="rId57"/>
  </p:sldIdLst>
  <p:sldSz cx="9144000" cy="6858000" type="screen4x3"/>
  <p:notesSz cx="6954838"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434" autoAdjust="0"/>
  </p:normalViewPr>
  <p:slideViewPr>
    <p:cSldViewPr>
      <p:cViewPr varScale="1">
        <p:scale>
          <a:sx n="73" d="100"/>
          <a:sy n="73" d="100"/>
        </p:scale>
        <p:origin x="1028" y="44"/>
      </p:cViewPr>
      <p:guideLst>
        <p:guide orient="horz" pos="2205"/>
        <p:guide pos="2880"/>
      </p:guideLst>
    </p:cSldViewPr>
  </p:slideViewPr>
  <p:outlineViewPr>
    <p:cViewPr>
      <p:scale>
        <a:sx n="33" d="100"/>
        <a:sy n="33" d="100"/>
      </p:scale>
      <p:origin x="0" y="-9936"/>
    </p:cViewPr>
  </p:outlineViewPr>
  <p:notesTextViewPr>
    <p:cViewPr>
      <p:scale>
        <a:sx n="1" d="1"/>
        <a:sy n="1" d="1"/>
      </p:scale>
      <p:origin x="0" y="0"/>
    </p:cViewPr>
  </p:notesTextViewPr>
  <p:sorterViewPr>
    <p:cViewPr>
      <p:scale>
        <a:sx n="157" d="100"/>
        <a:sy n="1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DD0F8-3ECB-41B3-93A4-0B0255E7D8ED}"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s-MX"/>
        </a:p>
      </dgm:t>
    </dgm:pt>
    <dgm:pt modelId="{403406EB-98E5-4E24-A8D7-6A960330838B}">
      <dgm:prSet custT="1"/>
      <dgm:spPr/>
      <dgm:t>
        <a:bodyPr/>
        <a:lstStyle/>
        <a:p>
          <a:pPr rtl="0"/>
          <a:r>
            <a:rPr lang="es-MX" sz="2000" b="1" dirty="0" smtClean="0">
              <a:effectLst>
                <a:outerShdw blurRad="38100" dist="38100" dir="2700000" algn="tl">
                  <a:srgbClr val="000000">
                    <a:alpha val="43137"/>
                  </a:srgbClr>
                </a:outerShdw>
              </a:effectLst>
              <a:latin typeface="Futura"/>
              <a:cs typeface="Calibri" pitchFamily="34" charset="0"/>
            </a:rPr>
            <a:t>Cultura de Riesgo</a:t>
          </a:r>
          <a:endParaRPr lang="es-ES" sz="2000" b="1" dirty="0">
            <a:effectLst>
              <a:outerShdw blurRad="38100" dist="38100" dir="2700000" algn="tl">
                <a:srgbClr val="000000">
                  <a:alpha val="43137"/>
                </a:srgbClr>
              </a:outerShdw>
            </a:effectLst>
            <a:latin typeface="Futura"/>
            <a:cs typeface="Calibri" pitchFamily="34" charset="0"/>
          </a:endParaRPr>
        </a:p>
      </dgm:t>
    </dgm:pt>
    <dgm:pt modelId="{023654DE-79C0-4498-B251-61A48DA08000}" type="parTrans" cxnId="{8EE7D40A-F699-4862-8AE3-440A9C2F51D5}">
      <dgm:prSet/>
      <dgm:spPr/>
      <dgm:t>
        <a:bodyPr/>
        <a:lstStyle/>
        <a:p>
          <a:endParaRPr lang="es-MX"/>
        </a:p>
      </dgm:t>
    </dgm:pt>
    <dgm:pt modelId="{35F67E5C-BA3F-453C-A936-E10672D1E591}" type="sibTrans" cxnId="{8EE7D40A-F699-4862-8AE3-440A9C2F51D5}">
      <dgm:prSet/>
      <dgm:spPr/>
      <dgm:t>
        <a:bodyPr/>
        <a:lstStyle/>
        <a:p>
          <a:endParaRPr lang="es-MX"/>
        </a:p>
      </dgm:t>
    </dgm:pt>
    <dgm:pt modelId="{5A73DFEE-10B3-44BA-8FB5-7E0F388CDA23}">
      <dgm:prSet custT="1"/>
      <dgm:spPr>
        <a:xfrm>
          <a:off x="549560" y="2765900"/>
          <a:ext cx="6958295" cy="790257"/>
        </a:xfrm>
      </dgm:spPr>
      <dgm:t>
        <a:bodyPr/>
        <a:lstStyle/>
        <a:p>
          <a:pPr rtl="0"/>
          <a:r>
            <a:rPr lang="es-MX" sz="2000" b="1" dirty="0" smtClean="0">
              <a:effectLst>
                <a:outerShdw blurRad="38100" dist="38100" dir="2700000" algn="tl">
                  <a:srgbClr val="000000">
                    <a:alpha val="43137"/>
                  </a:srgbClr>
                </a:outerShdw>
              </a:effectLst>
              <a:latin typeface="Futura"/>
              <a:cs typeface="Calibri" pitchFamily="34" charset="0"/>
            </a:rPr>
            <a:t>Apetito y Tolerancia al Riesgo</a:t>
          </a:r>
        </a:p>
      </dgm:t>
    </dgm:pt>
    <dgm:pt modelId="{191463FE-B8D5-4BF9-9F31-D25AF8085C5D}" type="parTrans" cxnId="{B805D4A9-A8D2-422C-9B91-9FFE1D8C9BE5}">
      <dgm:prSet/>
      <dgm:spPr/>
      <dgm:t>
        <a:bodyPr/>
        <a:lstStyle/>
        <a:p>
          <a:endParaRPr lang="es-MX"/>
        </a:p>
      </dgm:t>
    </dgm:pt>
    <dgm:pt modelId="{9502513E-0F09-4DF1-86FC-9AAEB5C7C4CC}" type="sibTrans" cxnId="{B805D4A9-A8D2-422C-9B91-9FFE1D8C9BE5}">
      <dgm:prSet/>
      <dgm:spPr/>
      <dgm:t>
        <a:bodyPr/>
        <a:lstStyle/>
        <a:p>
          <a:endParaRPr lang="es-MX"/>
        </a:p>
      </dgm:t>
    </dgm:pt>
    <dgm:pt modelId="{C25C09DE-FDED-4533-A4E5-E70688F3C896}">
      <dgm:prSet custT="1"/>
      <dgm:spPr/>
      <dgm:t>
        <a:bodyPr/>
        <a:lstStyle/>
        <a:p>
          <a:r>
            <a:rPr lang="es-MX" sz="2000" b="1" dirty="0" smtClean="0">
              <a:effectLst>
                <a:outerShdw blurRad="38100" dist="38100" dir="2700000" algn="tl">
                  <a:srgbClr val="000000">
                    <a:alpha val="43137"/>
                  </a:srgbClr>
                </a:outerShdw>
              </a:effectLst>
              <a:latin typeface="Futura"/>
            </a:rPr>
            <a:t>ERM / Administración Integral de Riesgos</a:t>
          </a:r>
        </a:p>
      </dgm:t>
    </dgm:pt>
    <dgm:pt modelId="{4ED1408B-9DF9-4811-A749-370A86FC3050}" type="parTrans" cxnId="{DB58D61A-949A-428D-AE1B-FBB9E55F691B}">
      <dgm:prSet/>
      <dgm:spPr/>
      <dgm:t>
        <a:bodyPr/>
        <a:lstStyle/>
        <a:p>
          <a:endParaRPr lang="es-MX"/>
        </a:p>
      </dgm:t>
    </dgm:pt>
    <dgm:pt modelId="{7551F799-FEBF-4C74-9A5F-E1BC146A7554}" type="sibTrans" cxnId="{DB58D61A-949A-428D-AE1B-FBB9E55F691B}">
      <dgm:prSet/>
      <dgm:spPr/>
      <dgm:t>
        <a:bodyPr/>
        <a:lstStyle/>
        <a:p>
          <a:endParaRPr lang="es-MX"/>
        </a:p>
      </dgm:t>
    </dgm:pt>
    <dgm:pt modelId="{0C95D36D-AD0F-425E-94BD-DFA792BAEDA3}">
      <dgm:prSet custT="1"/>
      <dgm:spPr/>
      <dgm:t>
        <a:bodyPr/>
        <a:lstStyle/>
        <a:p>
          <a:r>
            <a:rPr lang="es-MX" sz="2000" b="1" dirty="0" smtClean="0">
              <a:effectLst>
                <a:outerShdw blurRad="38100" dist="38100" dir="2700000" algn="tl">
                  <a:srgbClr val="000000">
                    <a:alpha val="43137"/>
                  </a:srgbClr>
                </a:outerShdw>
              </a:effectLst>
              <a:latin typeface="Futura"/>
            </a:rPr>
            <a:t>Administración Integral de Riesgos en Seguros </a:t>
          </a:r>
        </a:p>
      </dgm:t>
    </dgm:pt>
    <dgm:pt modelId="{DEB66E5C-3B6A-44C9-B064-80F78FACF63F}" type="parTrans" cxnId="{FE3F3716-F815-4F44-ABB9-30C42281A4EF}">
      <dgm:prSet/>
      <dgm:spPr/>
      <dgm:t>
        <a:bodyPr/>
        <a:lstStyle/>
        <a:p>
          <a:endParaRPr lang="es-MX"/>
        </a:p>
      </dgm:t>
    </dgm:pt>
    <dgm:pt modelId="{A07FCF1C-5405-46A0-8A74-6B5B4F85CDD0}" type="sibTrans" cxnId="{FE3F3716-F815-4F44-ABB9-30C42281A4EF}">
      <dgm:prSet/>
      <dgm:spPr/>
      <dgm:t>
        <a:bodyPr/>
        <a:lstStyle/>
        <a:p>
          <a:endParaRPr lang="es-MX"/>
        </a:p>
      </dgm:t>
    </dgm:pt>
    <dgm:pt modelId="{7A9B987C-609B-4DB8-A419-711015792051}">
      <dgm:prSet custT="1"/>
      <dgm:spPr/>
      <dgm:t>
        <a:bodyPr/>
        <a:lstStyle/>
        <a:p>
          <a:r>
            <a:rPr lang="es-MX" sz="2000" b="1" dirty="0" smtClean="0">
              <a:effectLst>
                <a:outerShdw blurRad="38100" dist="38100" dir="2700000" algn="tl">
                  <a:srgbClr val="000000">
                    <a:alpha val="43137"/>
                  </a:srgbClr>
                </a:outerShdw>
              </a:effectLst>
              <a:latin typeface="Futura"/>
            </a:rPr>
            <a:t>Reflexiones Finales</a:t>
          </a:r>
        </a:p>
      </dgm:t>
    </dgm:pt>
    <dgm:pt modelId="{AC2B7E77-9544-4A51-BB1A-EF11E7D42627}" type="parTrans" cxnId="{5FCEC0F0-85C8-4319-A0EB-DD9F412DF10F}">
      <dgm:prSet/>
      <dgm:spPr/>
      <dgm:t>
        <a:bodyPr/>
        <a:lstStyle/>
        <a:p>
          <a:endParaRPr lang="es-MX"/>
        </a:p>
      </dgm:t>
    </dgm:pt>
    <dgm:pt modelId="{2FB4FCBF-B420-4B2E-95A6-3F334D2C0CF2}" type="sibTrans" cxnId="{5FCEC0F0-85C8-4319-A0EB-DD9F412DF10F}">
      <dgm:prSet/>
      <dgm:spPr/>
      <dgm:t>
        <a:bodyPr/>
        <a:lstStyle/>
        <a:p>
          <a:endParaRPr lang="es-MX"/>
        </a:p>
      </dgm:t>
    </dgm:pt>
    <dgm:pt modelId="{C35BA51A-6034-4CB3-B669-46705CEAA330}" type="pres">
      <dgm:prSet presAssocID="{7EFDD0F8-3ECB-41B3-93A4-0B0255E7D8ED}" presName="Name0" presStyleCnt="0">
        <dgm:presLayoutVars>
          <dgm:chMax val="7"/>
          <dgm:chPref val="7"/>
          <dgm:dir/>
        </dgm:presLayoutVars>
      </dgm:prSet>
      <dgm:spPr/>
      <dgm:t>
        <a:bodyPr/>
        <a:lstStyle/>
        <a:p>
          <a:endParaRPr lang="es-MX"/>
        </a:p>
      </dgm:t>
    </dgm:pt>
    <dgm:pt modelId="{6928F901-FB94-46DA-B768-348CAC11CD08}" type="pres">
      <dgm:prSet presAssocID="{7EFDD0F8-3ECB-41B3-93A4-0B0255E7D8ED}" presName="Name1" presStyleCnt="0"/>
      <dgm:spPr/>
      <dgm:t>
        <a:bodyPr/>
        <a:lstStyle/>
        <a:p>
          <a:endParaRPr lang="es-MX"/>
        </a:p>
      </dgm:t>
    </dgm:pt>
    <dgm:pt modelId="{687DCE76-D85C-4C42-B086-4C7EFB5999CC}" type="pres">
      <dgm:prSet presAssocID="{7EFDD0F8-3ECB-41B3-93A4-0B0255E7D8ED}" presName="cycle" presStyleCnt="0"/>
      <dgm:spPr/>
      <dgm:t>
        <a:bodyPr/>
        <a:lstStyle/>
        <a:p>
          <a:endParaRPr lang="es-MX"/>
        </a:p>
      </dgm:t>
    </dgm:pt>
    <dgm:pt modelId="{5551308C-4381-488D-BA55-8FA3A344D38A}" type="pres">
      <dgm:prSet presAssocID="{7EFDD0F8-3ECB-41B3-93A4-0B0255E7D8ED}" presName="srcNode" presStyleLbl="node1" presStyleIdx="0" presStyleCnt="5"/>
      <dgm:spPr/>
      <dgm:t>
        <a:bodyPr/>
        <a:lstStyle/>
        <a:p>
          <a:endParaRPr lang="es-MX"/>
        </a:p>
      </dgm:t>
    </dgm:pt>
    <dgm:pt modelId="{72E9C34D-9507-4950-9E42-CEB8A3193EB7}" type="pres">
      <dgm:prSet presAssocID="{7EFDD0F8-3ECB-41B3-93A4-0B0255E7D8ED}" presName="conn" presStyleLbl="parChTrans1D2" presStyleIdx="0" presStyleCnt="1"/>
      <dgm:spPr/>
      <dgm:t>
        <a:bodyPr/>
        <a:lstStyle/>
        <a:p>
          <a:endParaRPr lang="es-MX"/>
        </a:p>
      </dgm:t>
    </dgm:pt>
    <dgm:pt modelId="{ED1A6BD4-85D4-4814-92AB-FAF9A30CF8A0}" type="pres">
      <dgm:prSet presAssocID="{7EFDD0F8-3ECB-41B3-93A4-0B0255E7D8ED}" presName="extraNode" presStyleLbl="node1" presStyleIdx="0" presStyleCnt="5"/>
      <dgm:spPr/>
      <dgm:t>
        <a:bodyPr/>
        <a:lstStyle/>
        <a:p>
          <a:endParaRPr lang="es-MX"/>
        </a:p>
      </dgm:t>
    </dgm:pt>
    <dgm:pt modelId="{3A373F08-B0B9-4038-B189-4FF35B4137DB}" type="pres">
      <dgm:prSet presAssocID="{7EFDD0F8-3ECB-41B3-93A4-0B0255E7D8ED}" presName="dstNode" presStyleLbl="node1" presStyleIdx="0" presStyleCnt="5"/>
      <dgm:spPr/>
      <dgm:t>
        <a:bodyPr/>
        <a:lstStyle/>
        <a:p>
          <a:endParaRPr lang="es-MX"/>
        </a:p>
      </dgm:t>
    </dgm:pt>
    <dgm:pt modelId="{743172AE-8F60-4288-AA82-586FFE81927B}" type="pres">
      <dgm:prSet presAssocID="{403406EB-98E5-4E24-A8D7-6A960330838B}" presName="text_1" presStyleLbl="node1" presStyleIdx="0" presStyleCnt="5">
        <dgm:presLayoutVars>
          <dgm:bulletEnabled val="1"/>
        </dgm:presLayoutVars>
      </dgm:prSet>
      <dgm:spPr/>
      <dgm:t>
        <a:bodyPr/>
        <a:lstStyle/>
        <a:p>
          <a:endParaRPr lang="es-MX"/>
        </a:p>
      </dgm:t>
    </dgm:pt>
    <dgm:pt modelId="{F76B344C-9BAB-4E22-B055-4F5BB6DB62C1}" type="pres">
      <dgm:prSet presAssocID="{403406EB-98E5-4E24-A8D7-6A960330838B}" presName="accent_1" presStyleCnt="0"/>
      <dgm:spPr/>
    </dgm:pt>
    <dgm:pt modelId="{BBCD06D0-E6DB-4470-AEF2-CD05317D9112}" type="pres">
      <dgm:prSet presAssocID="{403406EB-98E5-4E24-A8D7-6A960330838B}" presName="accentRepeatNode" presStyleLbl="solidFgAcc1" presStyleIdx="0" presStyleCnt="5"/>
      <dgm:spPr/>
    </dgm:pt>
    <dgm:pt modelId="{9DA0929B-A4DC-4418-9A7C-5BBFB5C48303}" type="pres">
      <dgm:prSet presAssocID="{5A73DFEE-10B3-44BA-8FB5-7E0F388CDA23}" presName="text_2" presStyleLbl="node1" presStyleIdx="1" presStyleCnt="5">
        <dgm:presLayoutVars>
          <dgm:bulletEnabled val="1"/>
        </dgm:presLayoutVars>
      </dgm:prSet>
      <dgm:spPr/>
      <dgm:t>
        <a:bodyPr/>
        <a:lstStyle/>
        <a:p>
          <a:endParaRPr lang="es-MX"/>
        </a:p>
      </dgm:t>
    </dgm:pt>
    <dgm:pt modelId="{7E63B6A3-6DBF-42A2-9AEA-CD2121267847}" type="pres">
      <dgm:prSet presAssocID="{5A73DFEE-10B3-44BA-8FB5-7E0F388CDA23}" presName="accent_2" presStyleCnt="0"/>
      <dgm:spPr/>
    </dgm:pt>
    <dgm:pt modelId="{0ECD0EA4-26DC-4BD5-B0D4-238CDC6F60AC}" type="pres">
      <dgm:prSet presAssocID="{5A73DFEE-10B3-44BA-8FB5-7E0F388CDA23}" presName="accentRepeatNode" presStyleLbl="solidFgAcc1" presStyleIdx="1" presStyleCnt="5"/>
      <dgm:spPr/>
    </dgm:pt>
    <dgm:pt modelId="{F274BFB3-FC7D-4C7B-80E6-1C981518EC84}" type="pres">
      <dgm:prSet presAssocID="{C25C09DE-FDED-4533-A4E5-E70688F3C896}" presName="text_3" presStyleLbl="node1" presStyleIdx="2" presStyleCnt="5">
        <dgm:presLayoutVars>
          <dgm:bulletEnabled val="1"/>
        </dgm:presLayoutVars>
      </dgm:prSet>
      <dgm:spPr/>
      <dgm:t>
        <a:bodyPr/>
        <a:lstStyle/>
        <a:p>
          <a:endParaRPr lang="es-MX"/>
        </a:p>
      </dgm:t>
    </dgm:pt>
    <dgm:pt modelId="{C691A252-A0F7-4A7D-98FB-987ED34DC4B7}" type="pres">
      <dgm:prSet presAssocID="{C25C09DE-FDED-4533-A4E5-E70688F3C896}" presName="accent_3" presStyleCnt="0"/>
      <dgm:spPr/>
    </dgm:pt>
    <dgm:pt modelId="{7B0B7AA0-74AA-4D19-AE74-E5CE75B5F9CE}" type="pres">
      <dgm:prSet presAssocID="{C25C09DE-FDED-4533-A4E5-E70688F3C896}" presName="accentRepeatNode" presStyleLbl="solidFgAcc1" presStyleIdx="2" presStyleCnt="5"/>
      <dgm:spPr/>
    </dgm:pt>
    <dgm:pt modelId="{49BF7FBF-FE19-4831-881A-80364A9C7076}" type="pres">
      <dgm:prSet presAssocID="{0C95D36D-AD0F-425E-94BD-DFA792BAEDA3}" presName="text_4" presStyleLbl="node1" presStyleIdx="3" presStyleCnt="5">
        <dgm:presLayoutVars>
          <dgm:bulletEnabled val="1"/>
        </dgm:presLayoutVars>
      </dgm:prSet>
      <dgm:spPr/>
      <dgm:t>
        <a:bodyPr/>
        <a:lstStyle/>
        <a:p>
          <a:endParaRPr lang="es-MX"/>
        </a:p>
      </dgm:t>
    </dgm:pt>
    <dgm:pt modelId="{DC5FE916-AA25-4FD2-89DA-30D6DF5E4F11}" type="pres">
      <dgm:prSet presAssocID="{0C95D36D-AD0F-425E-94BD-DFA792BAEDA3}" presName="accent_4" presStyleCnt="0"/>
      <dgm:spPr/>
    </dgm:pt>
    <dgm:pt modelId="{7574E316-9A99-434C-B81D-1FE40010D921}" type="pres">
      <dgm:prSet presAssocID="{0C95D36D-AD0F-425E-94BD-DFA792BAEDA3}" presName="accentRepeatNode" presStyleLbl="solidFgAcc1" presStyleIdx="3" presStyleCnt="5"/>
      <dgm:spPr/>
    </dgm:pt>
    <dgm:pt modelId="{674F74B3-325F-4D9D-A4C0-A7471F614F7C}" type="pres">
      <dgm:prSet presAssocID="{7A9B987C-609B-4DB8-A419-711015792051}" presName="text_5" presStyleLbl="node1" presStyleIdx="4" presStyleCnt="5">
        <dgm:presLayoutVars>
          <dgm:bulletEnabled val="1"/>
        </dgm:presLayoutVars>
      </dgm:prSet>
      <dgm:spPr/>
      <dgm:t>
        <a:bodyPr/>
        <a:lstStyle/>
        <a:p>
          <a:endParaRPr lang="es-MX"/>
        </a:p>
      </dgm:t>
    </dgm:pt>
    <dgm:pt modelId="{B15F03E9-92FF-4AF0-AA08-D037F94CAFE0}" type="pres">
      <dgm:prSet presAssocID="{7A9B987C-609B-4DB8-A419-711015792051}" presName="accent_5" presStyleCnt="0"/>
      <dgm:spPr/>
    </dgm:pt>
    <dgm:pt modelId="{F7A8F116-B7AA-4C13-963D-B0A8B0C69954}" type="pres">
      <dgm:prSet presAssocID="{7A9B987C-609B-4DB8-A419-711015792051}" presName="accentRepeatNode" presStyleLbl="solidFgAcc1" presStyleIdx="4" presStyleCnt="5"/>
      <dgm:spPr/>
    </dgm:pt>
  </dgm:ptLst>
  <dgm:cxnLst>
    <dgm:cxn modelId="{C97E8527-2F52-4C66-B00F-C9CA3F908D00}" type="presOf" srcId="{35F67E5C-BA3F-453C-A936-E10672D1E591}" destId="{72E9C34D-9507-4950-9E42-CEB8A3193EB7}" srcOrd="0" destOrd="0" presId="urn:microsoft.com/office/officeart/2008/layout/VerticalCurvedList"/>
    <dgm:cxn modelId="{15800D73-476C-477B-A8B4-D898B6365C7F}" type="presOf" srcId="{C25C09DE-FDED-4533-A4E5-E70688F3C896}" destId="{F274BFB3-FC7D-4C7B-80E6-1C981518EC84}" srcOrd="0" destOrd="0" presId="urn:microsoft.com/office/officeart/2008/layout/VerticalCurvedList"/>
    <dgm:cxn modelId="{DB58D61A-949A-428D-AE1B-FBB9E55F691B}" srcId="{7EFDD0F8-3ECB-41B3-93A4-0B0255E7D8ED}" destId="{C25C09DE-FDED-4533-A4E5-E70688F3C896}" srcOrd="2" destOrd="0" parTransId="{4ED1408B-9DF9-4811-A749-370A86FC3050}" sibTransId="{7551F799-FEBF-4C74-9A5F-E1BC146A7554}"/>
    <dgm:cxn modelId="{5FCEC0F0-85C8-4319-A0EB-DD9F412DF10F}" srcId="{7EFDD0F8-3ECB-41B3-93A4-0B0255E7D8ED}" destId="{7A9B987C-609B-4DB8-A419-711015792051}" srcOrd="4" destOrd="0" parTransId="{AC2B7E77-9544-4A51-BB1A-EF11E7D42627}" sibTransId="{2FB4FCBF-B420-4B2E-95A6-3F334D2C0CF2}"/>
    <dgm:cxn modelId="{D125159E-E565-447D-98A7-5A45D1E9B0C0}" type="presOf" srcId="{7A9B987C-609B-4DB8-A419-711015792051}" destId="{674F74B3-325F-4D9D-A4C0-A7471F614F7C}" srcOrd="0" destOrd="0" presId="urn:microsoft.com/office/officeart/2008/layout/VerticalCurvedList"/>
    <dgm:cxn modelId="{B805D4A9-A8D2-422C-9B91-9FFE1D8C9BE5}" srcId="{7EFDD0F8-3ECB-41B3-93A4-0B0255E7D8ED}" destId="{5A73DFEE-10B3-44BA-8FB5-7E0F388CDA23}" srcOrd="1" destOrd="0" parTransId="{191463FE-B8D5-4BF9-9F31-D25AF8085C5D}" sibTransId="{9502513E-0F09-4DF1-86FC-9AAEB5C7C4CC}"/>
    <dgm:cxn modelId="{8EE7D40A-F699-4862-8AE3-440A9C2F51D5}" srcId="{7EFDD0F8-3ECB-41B3-93A4-0B0255E7D8ED}" destId="{403406EB-98E5-4E24-A8D7-6A960330838B}" srcOrd="0" destOrd="0" parTransId="{023654DE-79C0-4498-B251-61A48DA08000}" sibTransId="{35F67E5C-BA3F-453C-A936-E10672D1E591}"/>
    <dgm:cxn modelId="{AB7EB227-1675-4840-B0E8-A78372E6A5F5}" type="presOf" srcId="{5A73DFEE-10B3-44BA-8FB5-7E0F388CDA23}" destId="{9DA0929B-A4DC-4418-9A7C-5BBFB5C48303}" srcOrd="0" destOrd="0" presId="urn:microsoft.com/office/officeart/2008/layout/VerticalCurvedList"/>
    <dgm:cxn modelId="{FE3F3716-F815-4F44-ABB9-30C42281A4EF}" srcId="{7EFDD0F8-3ECB-41B3-93A4-0B0255E7D8ED}" destId="{0C95D36D-AD0F-425E-94BD-DFA792BAEDA3}" srcOrd="3" destOrd="0" parTransId="{DEB66E5C-3B6A-44C9-B064-80F78FACF63F}" sibTransId="{A07FCF1C-5405-46A0-8A74-6B5B4F85CDD0}"/>
    <dgm:cxn modelId="{783B530F-14DB-4B8D-8FF6-4433056AB17F}" type="presOf" srcId="{7EFDD0F8-3ECB-41B3-93A4-0B0255E7D8ED}" destId="{C35BA51A-6034-4CB3-B669-46705CEAA330}" srcOrd="0" destOrd="0" presId="urn:microsoft.com/office/officeart/2008/layout/VerticalCurvedList"/>
    <dgm:cxn modelId="{E39B4243-706E-4E4D-A9E3-E2632F5FD48D}" type="presOf" srcId="{0C95D36D-AD0F-425E-94BD-DFA792BAEDA3}" destId="{49BF7FBF-FE19-4831-881A-80364A9C7076}" srcOrd="0" destOrd="0" presId="urn:microsoft.com/office/officeart/2008/layout/VerticalCurvedList"/>
    <dgm:cxn modelId="{B06513D5-E191-4D84-BB36-8DA91F4E9F42}" type="presOf" srcId="{403406EB-98E5-4E24-A8D7-6A960330838B}" destId="{743172AE-8F60-4288-AA82-586FFE81927B}" srcOrd="0" destOrd="0" presId="urn:microsoft.com/office/officeart/2008/layout/VerticalCurvedList"/>
    <dgm:cxn modelId="{9A650399-FC63-4C31-9141-E18A688B3957}" type="presParOf" srcId="{C35BA51A-6034-4CB3-B669-46705CEAA330}" destId="{6928F901-FB94-46DA-B768-348CAC11CD08}" srcOrd="0" destOrd="0" presId="urn:microsoft.com/office/officeart/2008/layout/VerticalCurvedList"/>
    <dgm:cxn modelId="{C469572B-C954-4E74-9EC2-6ABE78F05FBA}" type="presParOf" srcId="{6928F901-FB94-46DA-B768-348CAC11CD08}" destId="{687DCE76-D85C-4C42-B086-4C7EFB5999CC}" srcOrd="0" destOrd="0" presId="urn:microsoft.com/office/officeart/2008/layout/VerticalCurvedList"/>
    <dgm:cxn modelId="{DA067579-6582-4FA3-9850-D483D2F6FAF9}" type="presParOf" srcId="{687DCE76-D85C-4C42-B086-4C7EFB5999CC}" destId="{5551308C-4381-488D-BA55-8FA3A344D38A}" srcOrd="0" destOrd="0" presId="urn:microsoft.com/office/officeart/2008/layout/VerticalCurvedList"/>
    <dgm:cxn modelId="{3BEF40A2-0AB7-444D-B178-CE4C8464D362}" type="presParOf" srcId="{687DCE76-D85C-4C42-B086-4C7EFB5999CC}" destId="{72E9C34D-9507-4950-9E42-CEB8A3193EB7}" srcOrd="1" destOrd="0" presId="urn:microsoft.com/office/officeart/2008/layout/VerticalCurvedList"/>
    <dgm:cxn modelId="{A631CE69-1277-45A4-B542-102AE33A4D3E}" type="presParOf" srcId="{687DCE76-D85C-4C42-B086-4C7EFB5999CC}" destId="{ED1A6BD4-85D4-4814-92AB-FAF9A30CF8A0}" srcOrd="2" destOrd="0" presId="urn:microsoft.com/office/officeart/2008/layout/VerticalCurvedList"/>
    <dgm:cxn modelId="{BB31A572-11B8-4208-8326-AB7FBA212A06}" type="presParOf" srcId="{687DCE76-D85C-4C42-B086-4C7EFB5999CC}" destId="{3A373F08-B0B9-4038-B189-4FF35B4137DB}" srcOrd="3" destOrd="0" presId="urn:microsoft.com/office/officeart/2008/layout/VerticalCurvedList"/>
    <dgm:cxn modelId="{0E986B22-F15E-4969-BE56-30B58A335E75}" type="presParOf" srcId="{6928F901-FB94-46DA-B768-348CAC11CD08}" destId="{743172AE-8F60-4288-AA82-586FFE81927B}" srcOrd="1" destOrd="0" presId="urn:microsoft.com/office/officeart/2008/layout/VerticalCurvedList"/>
    <dgm:cxn modelId="{06505B81-2ACA-4EF0-B446-F97033751FEF}" type="presParOf" srcId="{6928F901-FB94-46DA-B768-348CAC11CD08}" destId="{F76B344C-9BAB-4E22-B055-4F5BB6DB62C1}" srcOrd="2" destOrd="0" presId="urn:microsoft.com/office/officeart/2008/layout/VerticalCurvedList"/>
    <dgm:cxn modelId="{EF263242-08CF-43FB-896A-DAAA89E3B0C6}" type="presParOf" srcId="{F76B344C-9BAB-4E22-B055-4F5BB6DB62C1}" destId="{BBCD06D0-E6DB-4470-AEF2-CD05317D9112}" srcOrd="0" destOrd="0" presId="urn:microsoft.com/office/officeart/2008/layout/VerticalCurvedList"/>
    <dgm:cxn modelId="{FFF1C416-4198-4D71-96F4-15E999D53F92}" type="presParOf" srcId="{6928F901-FB94-46DA-B768-348CAC11CD08}" destId="{9DA0929B-A4DC-4418-9A7C-5BBFB5C48303}" srcOrd="3" destOrd="0" presId="urn:microsoft.com/office/officeart/2008/layout/VerticalCurvedList"/>
    <dgm:cxn modelId="{5984AF9E-C1C0-4526-B548-F1E3AE31BACF}" type="presParOf" srcId="{6928F901-FB94-46DA-B768-348CAC11CD08}" destId="{7E63B6A3-6DBF-42A2-9AEA-CD2121267847}" srcOrd="4" destOrd="0" presId="urn:microsoft.com/office/officeart/2008/layout/VerticalCurvedList"/>
    <dgm:cxn modelId="{839C76E1-B7D7-4B73-95A6-6D8B4CD7AEF7}" type="presParOf" srcId="{7E63B6A3-6DBF-42A2-9AEA-CD2121267847}" destId="{0ECD0EA4-26DC-4BD5-B0D4-238CDC6F60AC}" srcOrd="0" destOrd="0" presId="urn:microsoft.com/office/officeart/2008/layout/VerticalCurvedList"/>
    <dgm:cxn modelId="{1381EAB0-3E98-4BF9-BBC4-FAB783CC231C}" type="presParOf" srcId="{6928F901-FB94-46DA-B768-348CAC11CD08}" destId="{F274BFB3-FC7D-4C7B-80E6-1C981518EC84}" srcOrd="5" destOrd="0" presId="urn:microsoft.com/office/officeart/2008/layout/VerticalCurvedList"/>
    <dgm:cxn modelId="{2A8916DF-526C-4062-AC57-6CA9A41AF5C3}" type="presParOf" srcId="{6928F901-FB94-46DA-B768-348CAC11CD08}" destId="{C691A252-A0F7-4A7D-98FB-987ED34DC4B7}" srcOrd="6" destOrd="0" presId="urn:microsoft.com/office/officeart/2008/layout/VerticalCurvedList"/>
    <dgm:cxn modelId="{50C7432C-8D8C-488F-9DE1-E31B326255B2}" type="presParOf" srcId="{C691A252-A0F7-4A7D-98FB-987ED34DC4B7}" destId="{7B0B7AA0-74AA-4D19-AE74-E5CE75B5F9CE}" srcOrd="0" destOrd="0" presId="urn:microsoft.com/office/officeart/2008/layout/VerticalCurvedList"/>
    <dgm:cxn modelId="{98013025-C407-40DC-BF54-E7A7B3B2E9C2}" type="presParOf" srcId="{6928F901-FB94-46DA-B768-348CAC11CD08}" destId="{49BF7FBF-FE19-4831-881A-80364A9C7076}" srcOrd="7" destOrd="0" presId="urn:microsoft.com/office/officeart/2008/layout/VerticalCurvedList"/>
    <dgm:cxn modelId="{8F6A7D65-047B-4499-A594-42AA9A9177D9}" type="presParOf" srcId="{6928F901-FB94-46DA-B768-348CAC11CD08}" destId="{DC5FE916-AA25-4FD2-89DA-30D6DF5E4F11}" srcOrd="8" destOrd="0" presId="urn:microsoft.com/office/officeart/2008/layout/VerticalCurvedList"/>
    <dgm:cxn modelId="{E5A5816A-0894-448B-A7C7-EF41036D60CC}" type="presParOf" srcId="{DC5FE916-AA25-4FD2-89DA-30D6DF5E4F11}" destId="{7574E316-9A99-434C-B81D-1FE40010D921}" srcOrd="0" destOrd="0" presId="urn:microsoft.com/office/officeart/2008/layout/VerticalCurvedList"/>
    <dgm:cxn modelId="{3CD7657D-D2F5-4817-B09A-6A17FADFA344}" type="presParOf" srcId="{6928F901-FB94-46DA-B768-348CAC11CD08}" destId="{674F74B3-325F-4D9D-A4C0-A7471F614F7C}" srcOrd="9" destOrd="0" presId="urn:microsoft.com/office/officeart/2008/layout/VerticalCurvedList"/>
    <dgm:cxn modelId="{D3303E5A-2296-4B22-A2D3-EBB195CDBED1}" type="presParOf" srcId="{6928F901-FB94-46DA-B768-348CAC11CD08}" destId="{B15F03E9-92FF-4AF0-AA08-D037F94CAFE0}" srcOrd="10" destOrd="0" presId="urn:microsoft.com/office/officeart/2008/layout/VerticalCurvedList"/>
    <dgm:cxn modelId="{D0BBE24E-F5FE-4689-9F4D-415501415401}" type="presParOf" srcId="{B15F03E9-92FF-4AF0-AA08-D037F94CAFE0}" destId="{F7A8F116-B7AA-4C13-963D-B0A8B0C699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1AE5F7-091B-4846-BFCA-E3FDBFE0ADDC}"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MX"/>
        </a:p>
      </dgm:t>
    </dgm:pt>
    <dgm:pt modelId="{E04793E8-83C8-413E-A1DA-B9EB98A27D34}">
      <dgm:prSet custT="1"/>
      <dgm:spPr/>
      <dgm:t>
        <a:bodyPr/>
        <a:lstStyle/>
        <a:p>
          <a:pPr rtl="0"/>
          <a:r>
            <a:rPr lang="es-MX" sz="3200" dirty="0" smtClean="0">
              <a:latin typeface="Arial" panose="020B0604020202020204" pitchFamily="34" charset="0"/>
              <a:cs typeface="Arial" panose="020B0604020202020204" pitchFamily="34" charset="0"/>
            </a:rPr>
            <a:t>El regulador deberá:</a:t>
          </a:r>
          <a:endParaRPr lang="es-MX" sz="3200" dirty="0">
            <a:latin typeface="Arial" panose="020B0604020202020204" pitchFamily="34" charset="0"/>
            <a:cs typeface="Arial" panose="020B0604020202020204" pitchFamily="34" charset="0"/>
          </a:endParaRPr>
        </a:p>
      </dgm:t>
    </dgm:pt>
    <dgm:pt modelId="{523B8987-C1B2-479F-85A5-1B5A3E39DDA4}" type="parTrans" cxnId="{057F683F-3605-43DE-9509-6D0BE6CB10E9}">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C714DB80-8FAE-42EA-B612-45165D4C7D1A}" type="sibTrans" cxnId="{057F683F-3605-43DE-9509-6D0BE6CB10E9}">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FB3D0AB1-09E4-4183-9BD5-03D7D8E5341A}">
      <dgm:prSet custT="1"/>
      <dgm:spPr/>
      <dgm:t>
        <a:bodyPr/>
        <a:lstStyle/>
        <a:p>
          <a:pPr rtl="0"/>
          <a:r>
            <a:rPr lang="es-MX" sz="1800" b="1" dirty="0" smtClean="0">
              <a:latin typeface="Arial" panose="020B0604020202020204" pitchFamily="34" charset="0"/>
              <a:cs typeface="Arial" panose="020B0604020202020204" pitchFamily="34" charset="0"/>
            </a:rPr>
            <a:t>Supervisar</a:t>
          </a:r>
          <a:r>
            <a:rPr lang="es-MX" sz="1800" dirty="0" smtClean="0">
              <a:latin typeface="Arial" panose="020B0604020202020204" pitchFamily="34" charset="0"/>
              <a:cs typeface="Arial" panose="020B0604020202020204" pitchFamily="34" charset="0"/>
            </a:rPr>
            <a:t> a las compañías de seguros y reaseguros.</a:t>
          </a:r>
          <a:endParaRPr lang="es-MX" sz="1800" dirty="0">
            <a:latin typeface="Arial" panose="020B0604020202020204" pitchFamily="34" charset="0"/>
            <a:cs typeface="Arial" panose="020B0604020202020204" pitchFamily="34" charset="0"/>
          </a:endParaRPr>
        </a:p>
      </dgm:t>
    </dgm:pt>
    <dgm:pt modelId="{6B7B5CB0-E504-421D-930C-4E9B5CBE041E}" type="parTrans" cxnId="{91A01BFC-FB62-4852-8037-FCC7AB53B4A9}">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5144ECB0-95E2-4F7A-8FD0-B55A30C2EA00}" type="sibTrans" cxnId="{91A01BFC-FB62-4852-8037-FCC7AB53B4A9}">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0AC16628-96E7-45AD-B2FE-34C9ADAE1969}">
      <dgm:prSet custT="1"/>
      <dgm:spPr/>
      <dgm:t>
        <a:bodyPr/>
        <a:lstStyle/>
        <a:p>
          <a:pPr rtl="0"/>
          <a:r>
            <a:rPr lang="es-MX" sz="1800" b="1" dirty="0" smtClean="0">
              <a:latin typeface="Arial" panose="020B0604020202020204" pitchFamily="34" charset="0"/>
              <a:cs typeface="Arial" panose="020B0604020202020204" pitchFamily="34" charset="0"/>
            </a:rPr>
            <a:t>Garantizar el cumplimiento </a:t>
          </a:r>
          <a:r>
            <a:rPr lang="es-MX" sz="1800" dirty="0" smtClean="0">
              <a:latin typeface="Arial" panose="020B0604020202020204" pitchFamily="34" charset="0"/>
              <a:cs typeface="Arial" panose="020B0604020202020204" pitchFamily="34" charset="0"/>
            </a:rPr>
            <a:t>de los requerimientos de la LISF.</a:t>
          </a:r>
          <a:endParaRPr lang="es-MX" sz="1800" dirty="0">
            <a:latin typeface="Arial" panose="020B0604020202020204" pitchFamily="34" charset="0"/>
            <a:cs typeface="Arial" panose="020B0604020202020204" pitchFamily="34" charset="0"/>
          </a:endParaRPr>
        </a:p>
      </dgm:t>
    </dgm:pt>
    <dgm:pt modelId="{E09F62C3-3847-4E8E-A719-1673E0849EB8}" type="parTrans" cxnId="{4409DB7B-D0E4-471D-9035-A0D319CD1D47}">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B126B1CD-6312-4CE1-868F-CAAEF252367E}" type="sibTrans" cxnId="{4409DB7B-D0E4-471D-9035-A0D319CD1D47}">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CE271468-2926-472B-B3D5-201F6B5685C1}">
      <dgm:prSet/>
      <dgm:spPr/>
      <dgm:t>
        <a:bodyPr/>
        <a:lstStyle/>
        <a:p>
          <a:pPr rtl="0"/>
          <a:r>
            <a:rPr lang="es-MX" dirty="0" smtClean="0">
              <a:latin typeface="Arial" panose="020B0604020202020204" pitchFamily="34" charset="0"/>
              <a:cs typeface="Arial" panose="020B0604020202020204" pitchFamily="34" charset="0"/>
            </a:rPr>
            <a:t>Identificar aquellas compañías con debilidades financieras y/u organizativas susceptibles de generar mayores riesgos.</a:t>
          </a:r>
          <a:endParaRPr lang="es-MX" dirty="0">
            <a:latin typeface="Arial" panose="020B0604020202020204" pitchFamily="34" charset="0"/>
            <a:cs typeface="Arial" panose="020B0604020202020204" pitchFamily="34" charset="0"/>
          </a:endParaRPr>
        </a:p>
      </dgm:t>
    </dgm:pt>
    <dgm:pt modelId="{7A2E7690-FFC6-4C91-97C3-2BDE8EEE2EB4}" type="parTrans" cxnId="{13280D9A-5088-4AC2-811A-1B80EF2CA580}">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A9C15200-1E0D-43EB-9113-B75F6E75984B}" type="sibTrans" cxnId="{13280D9A-5088-4AC2-811A-1B80EF2CA580}">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177043F0-9103-431D-AF22-7E657E927F96}">
      <dgm:prSet custT="1"/>
      <dgm:spPr/>
      <dgm:t>
        <a:bodyPr/>
        <a:lstStyle/>
        <a:p>
          <a:pPr rtl="0"/>
          <a:r>
            <a:rPr lang="es-MX" sz="3200" dirty="0" smtClean="0">
              <a:latin typeface="Arial" panose="020B0604020202020204" pitchFamily="34" charset="0"/>
              <a:cs typeface="Arial" panose="020B0604020202020204" pitchFamily="34" charset="0"/>
            </a:rPr>
            <a:t>Las entidades deberán:</a:t>
          </a:r>
          <a:endParaRPr lang="es-MX" sz="3200" dirty="0">
            <a:latin typeface="Arial" panose="020B0604020202020204" pitchFamily="34" charset="0"/>
            <a:cs typeface="Arial" panose="020B0604020202020204" pitchFamily="34" charset="0"/>
          </a:endParaRPr>
        </a:p>
      </dgm:t>
    </dgm:pt>
    <dgm:pt modelId="{225CC419-C45B-4BD7-B779-80D431855096}" type="parTrans" cxnId="{C31EFF0B-64F1-4B8F-BCD5-58B551AC2A0A}">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96693524-766A-4286-A0D2-8F84AFC508B0}" type="sibTrans" cxnId="{C31EFF0B-64F1-4B8F-BCD5-58B551AC2A0A}">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58A599BB-838B-4F80-A1DD-142B2ABF0C1C}">
      <dgm:prSet custT="1"/>
      <dgm:spPr/>
      <dgm:t>
        <a:bodyPr/>
        <a:lstStyle/>
        <a:p>
          <a:pPr rtl="0"/>
          <a:r>
            <a:rPr lang="es-MX" sz="2200" dirty="0" smtClean="0">
              <a:latin typeface="Arial" panose="020B0604020202020204" pitchFamily="34" charset="0"/>
              <a:cs typeface="Arial" panose="020B0604020202020204" pitchFamily="34" charset="0"/>
            </a:rPr>
            <a:t>Llevar a cabo una </a:t>
          </a:r>
          <a:r>
            <a:rPr lang="es-MX" sz="2200" b="1" dirty="0" smtClean="0">
              <a:latin typeface="Arial" panose="020B0604020202020204" pitchFamily="34" charset="0"/>
              <a:cs typeface="Arial" panose="020B0604020202020204" pitchFamily="34" charset="0"/>
            </a:rPr>
            <a:t>gestión efectiva de los riesgos</a:t>
          </a:r>
          <a:r>
            <a:rPr lang="es-MX" sz="2200" dirty="0" smtClean="0">
              <a:latin typeface="Arial" panose="020B0604020202020204" pitchFamily="34" charset="0"/>
              <a:cs typeface="Arial" panose="020B0604020202020204" pitchFamily="34" charset="0"/>
            </a:rPr>
            <a:t>.</a:t>
          </a:r>
          <a:endParaRPr lang="es-MX" sz="2200" dirty="0">
            <a:latin typeface="Arial" panose="020B0604020202020204" pitchFamily="34" charset="0"/>
            <a:cs typeface="Arial" panose="020B0604020202020204" pitchFamily="34" charset="0"/>
          </a:endParaRPr>
        </a:p>
      </dgm:t>
    </dgm:pt>
    <dgm:pt modelId="{4D8A770B-22AD-4F3D-913D-F3DED89D27BE}" type="parTrans" cxnId="{0693EC84-83FC-46C5-895E-20954A3FC11F}">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46A35231-CD2F-4DF1-9975-321D02E4E295}" type="sibTrans" cxnId="{0693EC84-83FC-46C5-895E-20954A3FC11F}">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ABDE7903-DA15-4754-9E1A-85205A6ABD9E}">
      <dgm:prSet custT="1"/>
      <dgm:spPr/>
      <dgm:t>
        <a:bodyPr/>
        <a:lstStyle/>
        <a:p>
          <a:pPr rtl="0"/>
          <a:r>
            <a:rPr lang="es-MX" sz="1800" dirty="0" smtClean="0">
              <a:latin typeface="Arial" panose="020B0604020202020204" pitchFamily="34" charset="0"/>
              <a:cs typeface="Arial" panose="020B0604020202020204" pitchFamily="34" charset="0"/>
            </a:rPr>
            <a:t>Elaborar un </a:t>
          </a:r>
          <a:r>
            <a:rPr lang="es-MX" sz="1800" b="1" dirty="0" smtClean="0">
              <a:latin typeface="Arial" panose="020B0604020202020204" pitchFamily="34" charset="0"/>
              <a:cs typeface="Arial" panose="020B0604020202020204" pitchFamily="34" charset="0"/>
            </a:rPr>
            <a:t>análisis prospectivo </a:t>
          </a:r>
          <a:r>
            <a:rPr lang="es-MX" sz="1800" dirty="0" smtClean="0">
              <a:latin typeface="Arial" panose="020B0604020202020204" pitchFamily="34" charset="0"/>
              <a:cs typeface="Arial" panose="020B0604020202020204" pitchFamily="34" charset="0"/>
            </a:rPr>
            <a:t>a través de una evaluación interna de los riesgos y de la solvencia </a:t>
          </a:r>
          <a:r>
            <a:rPr lang="es-MX" sz="1800" b="1" dirty="0" smtClean="0">
              <a:latin typeface="Arial" panose="020B0604020202020204" pitchFamily="34" charset="0"/>
              <a:cs typeface="Arial" panose="020B0604020202020204" pitchFamily="34" charset="0"/>
            </a:rPr>
            <a:t>(ARSI).</a:t>
          </a:r>
          <a:endParaRPr lang="es-MX" sz="1800" b="1" dirty="0">
            <a:latin typeface="Arial" panose="020B0604020202020204" pitchFamily="34" charset="0"/>
            <a:cs typeface="Arial" panose="020B0604020202020204" pitchFamily="34" charset="0"/>
          </a:endParaRPr>
        </a:p>
      </dgm:t>
    </dgm:pt>
    <dgm:pt modelId="{1500FD76-4BA4-4851-81E6-DC3B80F3B23E}" type="parTrans" cxnId="{BC70B32F-E5FA-44BC-8C79-EAB24B0E9322}">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48868405-F267-4BE1-8145-2B3A20727B44}" type="sibTrans" cxnId="{BC70B32F-E5FA-44BC-8C79-EAB24B0E9322}">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AE636DC7-D90B-449C-BB34-E9B91004B79B}" type="pres">
      <dgm:prSet presAssocID="{2C1AE5F7-091B-4846-BFCA-E3FDBFE0ADDC}" presName="theList" presStyleCnt="0">
        <dgm:presLayoutVars>
          <dgm:dir/>
          <dgm:animLvl val="lvl"/>
          <dgm:resizeHandles val="exact"/>
        </dgm:presLayoutVars>
      </dgm:prSet>
      <dgm:spPr/>
      <dgm:t>
        <a:bodyPr/>
        <a:lstStyle/>
        <a:p>
          <a:endParaRPr lang="es-MX"/>
        </a:p>
      </dgm:t>
    </dgm:pt>
    <dgm:pt modelId="{B04BE18F-A7FC-4169-9C92-D3C00095C202}" type="pres">
      <dgm:prSet presAssocID="{E04793E8-83C8-413E-A1DA-B9EB98A27D34}" presName="compNode" presStyleCnt="0"/>
      <dgm:spPr/>
      <dgm:t>
        <a:bodyPr/>
        <a:lstStyle/>
        <a:p>
          <a:endParaRPr lang="es-MX"/>
        </a:p>
      </dgm:t>
    </dgm:pt>
    <dgm:pt modelId="{EE83B5D7-2C0E-465C-A88D-D15662E69509}" type="pres">
      <dgm:prSet presAssocID="{E04793E8-83C8-413E-A1DA-B9EB98A27D34}" presName="aNode" presStyleLbl="bgShp" presStyleIdx="0" presStyleCnt="2"/>
      <dgm:spPr/>
      <dgm:t>
        <a:bodyPr/>
        <a:lstStyle/>
        <a:p>
          <a:endParaRPr lang="es-MX"/>
        </a:p>
      </dgm:t>
    </dgm:pt>
    <dgm:pt modelId="{A78034A0-2E53-4812-A4D8-51CDF10C4973}" type="pres">
      <dgm:prSet presAssocID="{E04793E8-83C8-413E-A1DA-B9EB98A27D34}" presName="textNode" presStyleLbl="bgShp" presStyleIdx="0" presStyleCnt="2"/>
      <dgm:spPr/>
      <dgm:t>
        <a:bodyPr/>
        <a:lstStyle/>
        <a:p>
          <a:endParaRPr lang="es-MX"/>
        </a:p>
      </dgm:t>
    </dgm:pt>
    <dgm:pt modelId="{ADFD2FF0-DFD2-4572-8D5E-E35169BEFF6D}" type="pres">
      <dgm:prSet presAssocID="{E04793E8-83C8-413E-A1DA-B9EB98A27D34}" presName="compChildNode" presStyleCnt="0"/>
      <dgm:spPr/>
      <dgm:t>
        <a:bodyPr/>
        <a:lstStyle/>
        <a:p>
          <a:endParaRPr lang="es-MX"/>
        </a:p>
      </dgm:t>
    </dgm:pt>
    <dgm:pt modelId="{C0217485-9ACC-4F5A-8703-219D5D7CD061}" type="pres">
      <dgm:prSet presAssocID="{E04793E8-83C8-413E-A1DA-B9EB98A27D34}" presName="theInnerList" presStyleCnt="0"/>
      <dgm:spPr/>
      <dgm:t>
        <a:bodyPr/>
        <a:lstStyle/>
        <a:p>
          <a:endParaRPr lang="es-MX"/>
        </a:p>
      </dgm:t>
    </dgm:pt>
    <dgm:pt modelId="{31138D22-C7B9-450E-85E4-C7A669AB7CA0}" type="pres">
      <dgm:prSet presAssocID="{FB3D0AB1-09E4-4183-9BD5-03D7D8E5341A}" presName="childNode" presStyleLbl="node1" presStyleIdx="0" presStyleCnt="5">
        <dgm:presLayoutVars>
          <dgm:bulletEnabled val="1"/>
        </dgm:presLayoutVars>
      </dgm:prSet>
      <dgm:spPr/>
      <dgm:t>
        <a:bodyPr/>
        <a:lstStyle/>
        <a:p>
          <a:endParaRPr lang="es-MX"/>
        </a:p>
      </dgm:t>
    </dgm:pt>
    <dgm:pt modelId="{86E0020B-BD5C-4823-99AA-44AC834F433C}" type="pres">
      <dgm:prSet presAssocID="{FB3D0AB1-09E4-4183-9BD5-03D7D8E5341A}" presName="aSpace2" presStyleCnt="0"/>
      <dgm:spPr/>
      <dgm:t>
        <a:bodyPr/>
        <a:lstStyle/>
        <a:p>
          <a:endParaRPr lang="es-MX"/>
        </a:p>
      </dgm:t>
    </dgm:pt>
    <dgm:pt modelId="{79562D6E-6EB9-45E7-BB83-0B21265B7E51}" type="pres">
      <dgm:prSet presAssocID="{0AC16628-96E7-45AD-B2FE-34C9ADAE1969}" presName="childNode" presStyleLbl="node1" presStyleIdx="1" presStyleCnt="5">
        <dgm:presLayoutVars>
          <dgm:bulletEnabled val="1"/>
        </dgm:presLayoutVars>
      </dgm:prSet>
      <dgm:spPr/>
      <dgm:t>
        <a:bodyPr/>
        <a:lstStyle/>
        <a:p>
          <a:endParaRPr lang="es-MX"/>
        </a:p>
      </dgm:t>
    </dgm:pt>
    <dgm:pt modelId="{3DE7F4FB-42E5-430B-B3A2-E2D5406C132B}" type="pres">
      <dgm:prSet presAssocID="{0AC16628-96E7-45AD-B2FE-34C9ADAE1969}" presName="aSpace2" presStyleCnt="0"/>
      <dgm:spPr/>
      <dgm:t>
        <a:bodyPr/>
        <a:lstStyle/>
        <a:p>
          <a:endParaRPr lang="es-MX"/>
        </a:p>
      </dgm:t>
    </dgm:pt>
    <dgm:pt modelId="{C9338DEB-A0CF-48E9-9313-9D0DAB240B14}" type="pres">
      <dgm:prSet presAssocID="{CE271468-2926-472B-B3D5-201F6B5685C1}" presName="childNode" presStyleLbl="node1" presStyleIdx="2" presStyleCnt="5" custScaleX="101500" custScaleY="155437">
        <dgm:presLayoutVars>
          <dgm:bulletEnabled val="1"/>
        </dgm:presLayoutVars>
      </dgm:prSet>
      <dgm:spPr/>
      <dgm:t>
        <a:bodyPr/>
        <a:lstStyle/>
        <a:p>
          <a:endParaRPr lang="es-MX"/>
        </a:p>
      </dgm:t>
    </dgm:pt>
    <dgm:pt modelId="{A7B956A5-EBAC-48A8-81AA-F4848C85390F}" type="pres">
      <dgm:prSet presAssocID="{E04793E8-83C8-413E-A1DA-B9EB98A27D34}" presName="aSpace" presStyleCnt="0"/>
      <dgm:spPr/>
      <dgm:t>
        <a:bodyPr/>
        <a:lstStyle/>
        <a:p>
          <a:endParaRPr lang="es-MX"/>
        </a:p>
      </dgm:t>
    </dgm:pt>
    <dgm:pt modelId="{D7F5FB53-BB98-4095-BA32-F85E6E4F6229}" type="pres">
      <dgm:prSet presAssocID="{177043F0-9103-431D-AF22-7E657E927F96}" presName="compNode" presStyleCnt="0"/>
      <dgm:spPr/>
      <dgm:t>
        <a:bodyPr/>
        <a:lstStyle/>
        <a:p>
          <a:endParaRPr lang="es-MX"/>
        </a:p>
      </dgm:t>
    </dgm:pt>
    <dgm:pt modelId="{4DBCB79A-8976-49C9-A8B5-8749A587292E}" type="pres">
      <dgm:prSet presAssocID="{177043F0-9103-431D-AF22-7E657E927F96}" presName="aNode" presStyleLbl="bgShp" presStyleIdx="1" presStyleCnt="2"/>
      <dgm:spPr/>
      <dgm:t>
        <a:bodyPr/>
        <a:lstStyle/>
        <a:p>
          <a:endParaRPr lang="es-MX"/>
        </a:p>
      </dgm:t>
    </dgm:pt>
    <dgm:pt modelId="{4C02FF3C-6365-4413-90DF-FED11608B435}" type="pres">
      <dgm:prSet presAssocID="{177043F0-9103-431D-AF22-7E657E927F96}" presName="textNode" presStyleLbl="bgShp" presStyleIdx="1" presStyleCnt="2"/>
      <dgm:spPr/>
      <dgm:t>
        <a:bodyPr/>
        <a:lstStyle/>
        <a:p>
          <a:endParaRPr lang="es-MX"/>
        </a:p>
      </dgm:t>
    </dgm:pt>
    <dgm:pt modelId="{5CBB1E17-C64F-496C-8EC9-797C4FE30657}" type="pres">
      <dgm:prSet presAssocID="{177043F0-9103-431D-AF22-7E657E927F96}" presName="compChildNode" presStyleCnt="0"/>
      <dgm:spPr/>
      <dgm:t>
        <a:bodyPr/>
        <a:lstStyle/>
        <a:p>
          <a:endParaRPr lang="es-MX"/>
        </a:p>
      </dgm:t>
    </dgm:pt>
    <dgm:pt modelId="{412FC5FA-627B-49F8-8F8E-E8CDF4EBE123}" type="pres">
      <dgm:prSet presAssocID="{177043F0-9103-431D-AF22-7E657E927F96}" presName="theInnerList" presStyleCnt="0"/>
      <dgm:spPr/>
      <dgm:t>
        <a:bodyPr/>
        <a:lstStyle/>
        <a:p>
          <a:endParaRPr lang="es-MX"/>
        </a:p>
      </dgm:t>
    </dgm:pt>
    <dgm:pt modelId="{0218DE1B-7F24-4B6D-97C6-FB423CCA0315}" type="pres">
      <dgm:prSet presAssocID="{58A599BB-838B-4F80-A1DD-142B2ABF0C1C}" presName="childNode" presStyleLbl="node1" presStyleIdx="3" presStyleCnt="5">
        <dgm:presLayoutVars>
          <dgm:bulletEnabled val="1"/>
        </dgm:presLayoutVars>
      </dgm:prSet>
      <dgm:spPr/>
      <dgm:t>
        <a:bodyPr/>
        <a:lstStyle/>
        <a:p>
          <a:endParaRPr lang="es-MX"/>
        </a:p>
      </dgm:t>
    </dgm:pt>
    <dgm:pt modelId="{D0BF2B58-3BCD-4CB8-99D8-7D1027B88EB6}" type="pres">
      <dgm:prSet presAssocID="{58A599BB-838B-4F80-A1DD-142B2ABF0C1C}" presName="aSpace2" presStyleCnt="0"/>
      <dgm:spPr/>
      <dgm:t>
        <a:bodyPr/>
        <a:lstStyle/>
        <a:p>
          <a:endParaRPr lang="es-MX"/>
        </a:p>
      </dgm:t>
    </dgm:pt>
    <dgm:pt modelId="{F307DF22-69C6-4FCE-B040-8199B5FD9842}" type="pres">
      <dgm:prSet presAssocID="{ABDE7903-DA15-4754-9E1A-85205A6ABD9E}" presName="childNode" presStyleLbl="node1" presStyleIdx="4" presStyleCnt="5">
        <dgm:presLayoutVars>
          <dgm:bulletEnabled val="1"/>
        </dgm:presLayoutVars>
      </dgm:prSet>
      <dgm:spPr/>
      <dgm:t>
        <a:bodyPr/>
        <a:lstStyle/>
        <a:p>
          <a:endParaRPr lang="es-MX"/>
        </a:p>
      </dgm:t>
    </dgm:pt>
  </dgm:ptLst>
  <dgm:cxnLst>
    <dgm:cxn modelId="{FA7CE9D5-B2A2-4683-B2E1-BC82C19B3B61}" type="presOf" srcId="{E04793E8-83C8-413E-A1DA-B9EB98A27D34}" destId="{EE83B5D7-2C0E-465C-A88D-D15662E69509}" srcOrd="0" destOrd="0" presId="urn:microsoft.com/office/officeart/2005/8/layout/lProcess2"/>
    <dgm:cxn modelId="{13280D9A-5088-4AC2-811A-1B80EF2CA580}" srcId="{E04793E8-83C8-413E-A1DA-B9EB98A27D34}" destId="{CE271468-2926-472B-B3D5-201F6B5685C1}" srcOrd="2" destOrd="0" parTransId="{7A2E7690-FFC6-4C91-97C3-2BDE8EEE2EB4}" sibTransId="{A9C15200-1E0D-43EB-9113-B75F6E75984B}"/>
    <dgm:cxn modelId="{17FC3E7C-C127-4E34-81E3-38DC308C9DA1}" type="presOf" srcId="{CE271468-2926-472B-B3D5-201F6B5685C1}" destId="{C9338DEB-A0CF-48E9-9313-9D0DAB240B14}" srcOrd="0" destOrd="0" presId="urn:microsoft.com/office/officeart/2005/8/layout/lProcess2"/>
    <dgm:cxn modelId="{BC70B32F-E5FA-44BC-8C79-EAB24B0E9322}" srcId="{177043F0-9103-431D-AF22-7E657E927F96}" destId="{ABDE7903-DA15-4754-9E1A-85205A6ABD9E}" srcOrd="1" destOrd="0" parTransId="{1500FD76-4BA4-4851-81E6-DC3B80F3B23E}" sibTransId="{48868405-F267-4BE1-8145-2B3A20727B44}"/>
    <dgm:cxn modelId="{20887B62-8D2A-4A9B-ACA9-FDE09C5E9B4F}" type="presOf" srcId="{ABDE7903-DA15-4754-9E1A-85205A6ABD9E}" destId="{F307DF22-69C6-4FCE-B040-8199B5FD9842}" srcOrd="0" destOrd="0" presId="urn:microsoft.com/office/officeart/2005/8/layout/lProcess2"/>
    <dgm:cxn modelId="{88B61443-6D64-4668-926A-67552C80F65E}" type="presOf" srcId="{177043F0-9103-431D-AF22-7E657E927F96}" destId="{4DBCB79A-8976-49C9-A8B5-8749A587292E}" srcOrd="0" destOrd="0" presId="urn:microsoft.com/office/officeart/2005/8/layout/lProcess2"/>
    <dgm:cxn modelId="{C1D0F387-27E4-4C6E-911D-83FA42AEAE0B}" type="presOf" srcId="{2C1AE5F7-091B-4846-BFCA-E3FDBFE0ADDC}" destId="{AE636DC7-D90B-449C-BB34-E9B91004B79B}" srcOrd="0" destOrd="0" presId="urn:microsoft.com/office/officeart/2005/8/layout/lProcess2"/>
    <dgm:cxn modelId="{91A01BFC-FB62-4852-8037-FCC7AB53B4A9}" srcId="{E04793E8-83C8-413E-A1DA-B9EB98A27D34}" destId="{FB3D0AB1-09E4-4183-9BD5-03D7D8E5341A}" srcOrd="0" destOrd="0" parTransId="{6B7B5CB0-E504-421D-930C-4E9B5CBE041E}" sibTransId="{5144ECB0-95E2-4F7A-8FD0-B55A30C2EA00}"/>
    <dgm:cxn modelId="{057F683F-3605-43DE-9509-6D0BE6CB10E9}" srcId="{2C1AE5F7-091B-4846-BFCA-E3FDBFE0ADDC}" destId="{E04793E8-83C8-413E-A1DA-B9EB98A27D34}" srcOrd="0" destOrd="0" parTransId="{523B8987-C1B2-479F-85A5-1B5A3E39DDA4}" sibTransId="{C714DB80-8FAE-42EA-B612-45165D4C7D1A}"/>
    <dgm:cxn modelId="{25C011E6-4C0A-4B61-89EC-B7B69E4490D5}" type="presOf" srcId="{58A599BB-838B-4F80-A1DD-142B2ABF0C1C}" destId="{0218DE1B-7F24-4B6D-97C6-FB423CCA0315}" srcOrd="0" destOrd="0" presId="urn:microsoft.com/office/officeart/2005/8/layout/lProcess2"/>
    <dgm:cxn modelId="{0693EC84-83FC-46C5-895E-20954A3FC11F}" srcId="{177043F0-9103-431D-AF22-7E657E927F96}" destId="{58A599BB-838B-4F80-A1DD-142B2ABF0C1C}" srcOrd="0" destOrd="0" parTransId="{4D8A770B-22AD-4F3D-913D-F3DED89D27BE}" sibTransId="{46A35231-CD2F-4DF1-9975-321D02E4E295}"/>
    <dgm:cxn modelId="{53EC545C-0797-4BFF-8009-81CBF48E94CA}" type="presOf" srcId="{177043F0-9103-431D-AF22-7E657E927F96}" destId="{4C02FF3C-6365-4413-90DF-FED11608B435}" srcOrd="1" destOrd="0" presId="urn:microsoft.com/office/officeart/2005/8/layout/lProcess2"/>
    <dgm:cxn modelId="{4E1A95CE-AF0B-4F18-8AB4-C30895A77CE3}" type="presOf" srcId="{E04793E8-83C8-413E-A1DA-B9EB98A27D34}" destId="{A78034A0-2E53-4812-A4D8-51CDF10C4973}" srcOrd="1" destOrd="0" presId="urn:microsoft.com/office/officeart/2005/8/layout/lProcess2"/>
    <dgm:cxn modelId="{4409DB7B-D0E4-471D-9035-A0D319CD1D47}" srcId="{E04793E8-83C8-413E-A1DA-B9EB98A27D34}" destId="{0AC16628-96E7-45AD-B2FE-34C9ADAE1969}" srcOrd="1" destOrd="0" parTransId="{E09F62C3-3847-4E8E-A719-1673E0849EB8}" sibTransId="{B126B1CD-6312-4CE1-868F-CAAEF252367E}"/>
    <dgm:cxn modelId="{C8133BAE-412C-4DD8-91BF-B6018632009C}" type="presOf" srcId="{0AC16628-96E7-45AD-B2FE-34C9ADAE1969}" destId="{79562D6E-6EB9-45E7-BB83-0B21265B7E51}" srcOrd="0" destOrd="0" presId="urn:microsoft.com/office/officeart/2005/8/layout/lProcess2"/>
    <dgm:cxn modelId="{C31EFF0B-64F1-4B8F-BCD5-58B551AC2A0A}" srcId="{2C1AE5F7-091B-4846-BFCA-E3FDBFE0ADDC}" destId="{177043F0-9103-431D-AF22-7E657E927F96}" srcOrd="1" destOrd="0" parTransId="{225CC419-C45B-4BD7-B779-80D431855096}" sibTransId="{96693524-766A-4286-A0D2-8F84AFC508B0}"/>
    <dgm:cxn modelId="{A3F46ECA-43C4-414F-B4EA-E13B846582E1}" type="presOf" srcId="{FB3D0AB1-09E4-4183-9BD5-03D7D8E5341A}" destId="{31138D22-C7B9-450E-85E4-C7A669AB7CA0}" srcOrd="0" destOrd="0" presId="urn:microsoft.com/office/officeart/2005/8/layout/lProcess2"/>
    <dgm:cxn modelId="{A3DBB629-7D6C-47E3-9333-BF7596636568}" type="presParOf" srcId="{AE636DC7-D90B-449C-BB34-E9B91004B79B}" destId="{B04BE18F-A7FC-4169-9C92-D3C00095C202}" srcOrd="0" destOrd="0" presId="urn:microsoft.com/office/officeart/2005/8/layout/lProcess2"/>
    <dgm:cxn modelId="{9C0E7EB9-2E84-4A7C-8681-F74C45D8010B}" type="presParOf" srcId="{B04BE18F-A7FC-4169-9C92-D3C00095C202}" destId="{EE83B5D7-2C0E-465C-A88D-D15662E69509}" srcOrd="0" destOrd="0" presId="urn:microsoft.com/office/officeart/2005/8/layout/lProcess2"/>
    <dgm:cxn modelId="{3EDA154C-F945-4C4F-84F0-742498D68C4E}" type="presParOf" srcId="{B04BE18F-A7FC-4169-9C92-D3C00095C202}" destId="{A78034A0-2E53-4812-A4D8-51CDF10C4973}" srcOrd="1" destOrd="0" presId="urn:microsoft.com/office/officeart/2005/8/layout/lProcess2"/>
    <dgm:cxn modelId="{46CDC598-985D-4A4A-AB10-49DFEBE0977C}" type="presParOf" srcId="{B04BE18F-A7FC-4169-9C92-D3C00095C202}" destId="{ADFD2FF0-DFD2-4572-8D5E-E35169BEFF6D}" srcOrd="2" destOrd="0" presId="urn:microsoft.com/office/officeart/2005/8/layout/lProcess2"/>
    <dgm:cxn modelId="{DEAC8C03-DD19-4131-8DD4-0E6853421660}" type="presParOf" srcId="{ADFD2FF0-DFD2-4572-8D5E-E35169BEFF6D}" destId="{C0217485-9ACC-4F5A-8703-219D5D7CD061}" srcOrd="0" destOrd="0" presId="urn:microsoft.com/office/officeart/2005/8/layout/lProcess2"/>
    <dgm:cxn modelId="{DFCA40E4-4FAC-4CA2-A5DA-3E4998FFEA41}" type="presParOf" srcId="{C0217485-9ACC-4F5A-8703-219D5D7CD061}" destId="{31138D22-C7B9-450E-85E4-C7A669AB7CA0}" srcOrd="0" destOrd="0" presId="urn:microsoft.com/office/officeart/2005/8/layout/lProcess2"/>
    <dgm:cxn modelId="{C161EA93-8588-4497-8469-26868AE875AC}" type="presParOf" srcId="{C0217485-9ACC-4F5A-8703-219D5D7CD061}" destId="{86E0020B-BD5C-4823-99AA-44AC834F433C}" srcOrd="1" destOrd="0" presId="urn:microsoft.com/office/officeart/2005/8/layout/lProcess2"/>
    <dgm:cxn modelId="{7FEF67B1-475B-4ACF-94D3-B03F1C890072}" type="presParOf" srcId="{C0217485-9ACC-4F5A-8703-219D5D7CD061}" destId="{79562D6E-6EB9-45E7-BB83-0B21265B7E51}" srcOrd="2" destOrd="0" presId="urn:microsoft.com/office/officeart/2005/8/layout/lProcess2"/>
    <dgm:cxn modelId="{936E9297-A042-4856-8C98-F0A8924002F1}" type="presParOf" srcId="{C0217485-9ACC-4F5A-8703-219D5D7CD061}" destId="{3DE7F4FB-42E5-430B-B3A2-E2D5406C132B}" srcOrd="3" destOrd="0" presId="urn:microsoft.com/office/officeart/2005/8/layout/lProcess2"/>
    <dgm:cxn modelId="{A284C03D-C956-42CA-BE71-5E09C762659A}" type="presParOf" srcId="{C0217485-9ACC-4F5A-8703-219D5D7CD061}" destId="{C9338DEB-A0CF-48E9-9313-9D0DAB240B14}" srcOrd="4" destOrd="0" presId="urn:microsoft.com/office/officeart/2005/8/layout/lProcess2"/>
    <dgm:cxn modelId="{A492ED2E-FB8F-4498-A981-81AF835008FF}" type="presParOf" srcId="{AE636DC7-D90B-449C-BB34-E9B91004B79B}" destId="{A7B956A5-EBAC-48A8-81AA-F4848C85390F}" srcOrd="1" destOrd="0" presId="urn:microsoft.com/office/officeart/2005/8/layout/lProcess2"/>
    <dgm:cxn modelId="{D8FF8C28-CA4E-4570-9D53-9907A16B489A}" type="presParOf" srcId="{AE636DC7-D90B-449C-BB34-E9B91004B79B}" destId="{D7F5FB53-BB98-4095-BA32-F85E6E4F6229}" srcOrd="2" destOrd="0" presId="urn:microsoft.com/office/officeart/2005/8/layout/lProcess2"/>
    <dgm:cxn modelId="{679A53A3-6885-4F49-828C-C15858D687E7}" type="presParOf" srcId="{D7F5FB53-BB98-4095-BA32-F85E6E4F6229}" destId="{4DBCB79A-8976-49C9-A8B5-8749A587292E}" srcOrd="0" destOrd="0" presId="urn:microsoft.com/office/officeart/2005/8/layout/lProcess2"/>
    <dgm:cxn modelId="{C3BCB48E-0558-4A07-8721-352A4AEAA1E2}" type="presParOf" srcId="{D7F5FB53-BB98-4095-BA32-F85E6E4F6229}" destId="{4C02FF3C-6365-4413-90DF-FED11608B435}" srcOrd="1" destOrd="0" presId="urn:microsoft.com/office/officeart/2005/8/layout/lProcess2"/>
    <dgm:cxn modelId="{11F5C94B-9788-465E-B370-F156D06239BC}" type="presParOf" srcId="{D7F5FB53-BB98-4095-BA32-F85E6E4F6229}" destId="{5CBB1E17-C64F-496C-8EC9-797C4FE30657}" srcOrd="2" destOrd="0" presId="urn:microsoft.com/office/officeart/2005/8/layout/lProcess2"/>
    <dgm:cxn modelId="{A29848AB-6F59-4930-B616-35CF9627C8CC}" type="presParOf" srcId="{5CBB1E17-C64F-496C-8EC9-797C4FE30657}" destId="{412FC5FA-627B-49F8-8F8E-E8CDF4EBE123}" srcOrd="0" destOrd="0" presId="urn:microsoft.com/office/officeart/2005/8/layout/lProcess2"/>
    <dgm:cxn modelId="{C780FF75-7A13-4798-9BE1-89B826276721}" type="presParOf" srcId="{412FC5FA-627B-49F8-8F8E-E8CDF4EBE123}" destId="{0218DE1B-7F24-4B6D-97C6-FB423CCA0315}" srcOrd="0" destOrd="0" presId="urn:microsoft.com/office/officeart/2005/8/layout/lProcess2"/>
    <dgm:cxn modelId="{98F1F992-1AD3-4DFF-B9D5-0E36D31A80E6}" type="presParOf" srcId="{412FC5FA-627B-49F8-8F8E-E8CDF4EBE123}" destId="{D0BF2B58-3BCD-4CB8-99D8-7D1027B88EB6}" srcOrd="1" destOrd="0" presId="urn:microsoft.com/office/officeart/2005/8/layout/lProcess2"/>
    <dgm:cxn modelId="{2EBBD201-2D24-4C91-B0C7-E67C783FD663}" type="presParOf" srcId="{412FC5FA-627B-49F8-8F8E-E8CDF4EBE123}" destId="{F307DF22-69C6-4FCE-B040-8199B5FD984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60762-4022-4A6E-A0B1-AC5C9BDFD8B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s-MX"/>
        </a:p>
      </dgm:t>
    </dgm:pt>
    <dgm:pt modelId="{7C58A611-D702-4AF5-A636-33E897B26936}">
      <dgm:prSet custT="1"/>
      <dgm:spPr/>
      <dgm:t>
        <a:bodyPr/>
        <a:lstStyle/>
        <a:p>
          <a:pPr rtl="0"/>
          <a:r>
            <a:rPr lang="es-ES_tradnl" sz="1800" dirty="0" smtClean="0">
              <a:latin typeface="+mj-lt"/>
            </a:rPr>
            <a:t>CONSEJO DE ADMINISTRACIÓN</a:t>
          </a:r>
          <a:endParaRPr lang="es-MX" sz="1800" dirty="0">
            <a:latin typeface="+mj-lt"/>
          </a:endParaRPr>
        </a:p>
      </dgm:t>
    </dgm:pt>
    <dgm:pt modelId="{7281FA09-87DE-4A81-98D4-F7E6B2D955F6}" type="parTrans" cxnId="{2E115C11-37AC-41EA-A9BB-CC40CB23FE6E}">
      <dgm:prSet/>
      <dgm:spPr/>
      <dgm:t>
        <a:bodyPr/>
        <a:lstStyle/>
        <a:p>
          <a:endParaRPr lang="es-MX" sz="1800">
            <a:solidFill>
              <a:schemeClr val="tx1"/>
            </a:solidFill>
          </a:endParaRPr>
        </a:p>
      </dgm:t>
    </dgm:pt>
    <dgm:pt modelId="{0B99FD13-69CB-42DC-9A04-16C93FBC7346}" type="sibTrans" cxnId="{2E115C11-37AC-41EA-A9BB-CC40CB23FE6E}">
      <dgm:prSet/>
      <dgm:spPr/>
      <dgm:t>
        <a:bodyPr/>
        <a:lstStyle/>
        <a:p>
          <a:endParaRPr lang="es-MX" sz="1800">
            <a:solidFill>
              <a:schemeClr val="tx1"/>
            </a:solidFill>
          </a:endParaRPr>
        </a:p>
      </dgm:t>
    </dgm:pt>
    <dgm:pt modelId="{4D7C9515-62BE-4BC2-ACA5-82BDD11B2F2A}">
      <dgm:prSet custT="1"/>
      <dgm:spPr/>
      <dgm:t>
        <a:bodyPr/>
        <a:lstStyle/>
        <a:p>
          <a:pPr rtl="0"/>
          <a:r>
            <a:rPr lang="es-ES_tradnl" sz="1800" dirty="0" smtClean="0">
              <a:latin typeface="+mj-lt"/>
            </a:rPr>
            <a:t>DIRECTIVOS</a:t>
          </a:r>
          <a:endParaRPr lang="es-MX" sz="1800" dirty="0">
            <a:latin typeface="+mj-lt"/>
          </a:endParaRPr>
        </a:p>
      </dgm:t>
    </dgm:pt>
    <dgm:pt modelId="{04709FF5-1B72-4D10-A7C2-794E784EF836}" type="parTrans" cxnId="{E9283D04-4584-4979-BEF2-260A5DBB2688}">
      <dgm:prSet/>
      <dgm:spPr/>
      <dgm:t>
        <a:bodyPr/>
        <a:lstStyle/>
        <a:p>
          <a:endParaRPr lang="es-MX" sz="1800">
            <a:solidFill>
              <a:schemeClr val="tx1"/>
            </a:solidFill>
          </a:endParaRPr>
        </a:p>
      </dgm:t>
    </dgm:pt>
    <dgm:pt modelId="{41B8BC27-FBB4-4D77-909B-6A4309F19162}" type="sibTrans" cxnId="{E9283D04-4584-4979-BEF2-260A5DBB2688}">
      <dgm:prSet/>
      <dgm:spPr/>
      <dgm:t>
        <a:bodyPr/>
        <a:lstStyle/>
        <a:p>
          <a:endParaRPr lang="es-MX" sz="1800">
            <a:solidFill>
              <a:schemeClr val="tx1"/>
            </a:solidFill>
          </a:endParaRPr>
        </a:p>
      </dgm:t>
    </dgm:pt>
    <dgm:pt modelId="{02ABD627-C013-4C70-A520-EFAF6751DF00}">
      <dgm:prSet custT="1"/>
      <dgm:spPr/>
      <dgm:t>
        <a:bodyPr/>
        <a:lstStyle/>
        <a:p>
          <a:pPr rtl="0"/>
          <a:r>
            <a:rPr lang="es-ES_tradnl" sz="1800" dirty="0" smtClean="0">
              <a:latin typeface="+mj-lt"/>
            </a:rPr>
            <a:t>CONTROL INTERNO</a:t>
          </a:r>
          <a:endParaRPr lang="es-MX" sz="1800" dirty="0">
            <a:latin typeface="+mj-lt"/>
          </a:endParaRPr>
        </a:p>
      </dgm:t>
    </dgm:pt>
    <dgm:pt modelId="{05C88658-359D-4105-B99E-7D55F1966DB7}" type="parTrans" cxnId="{4788AA69-CA27-459F-A26C-9E727C26EB79}">
      <dgm:prSet/>
      <dgm:spPr/>
      <dgm:t>
        <a:bodyPr/>
        <a:lstStyle/>
        <a:p>
          <a:endParaRPr lang="es-MX" sz="1800">
            <a:solidFill>
              <a:schemeClr val="tx1"/>
            </a:solidFill>
          </a:endParaRPr>
        </a:p>
      </dgm:t>
    </dgm:pt>
    <dgm:pt modelId="{BAA5C8A7-BE81-499F-A30D-A88F650C9E5C}" type="sibTrans" cxnId="{4788AA69-CA27-459F-A26C-9E727C26EB79}">
      <dgm:prSet/>
      <dgm:spPr/>
      <dgm:t>
        <a:bodyPr/>
        <a:lstStyle/>
        <a:p>
          <a:endParaRPr lang="es-MX" sz="1800">
            <a:solidFill>
              <a:schemeClr val="tx1"/>
            </a:solidFill>
          </a:endParaRPr>
        </a:p>
      </dgm:t>
    </dgm:pt>
    <dgm:pt modelId="{ADF4EE4C-5569-4D79-8C5E-2EDCBD8181EA}">
      <dgm:prSet custT="1"/>
      <dgm:spPr/>
      <dgm:t>
        <a:bodyPr/>
        <a:lstStyle/>
        <a:p>
          <a:pPr rtl="0"/>
          <a:r>
            <a:rPr lang="es-ES_tradnl" sz="1800" dirty="0" smtClean="0">
              <a:latin typeface="+mj-lt"/>
            </a:rPr>
            <a:t>AUDITORES</a:t>
          </a:r>
          <a:endParaRPr lang="es-MX" sz="1800" dirty="0">
            <a:latin typeface="+mj-lt"/>
          </a:endParaRPr>
        </a:p>
      </dgm:t>
    </dgm:pt>
    <dgm:pt modelId="{42EB0E40-BE0F-40D9-BD82-367B7F15D1B7}" type="parTrans" cxnId="{522694AA-D6D8-4617-98C3-C68285DC3AE4}">
      <dgm:prSet/>
      <dgm:spPr/>
      <dgm:t>
        <a:bodyPr/>
        <a:lstStyle/>
        <a:p>
          <a:endParaRPr lang="es-MX" sz="1800">
            <a:solidFill>
              <a:schemeClr val="tx1"/>
            </a:solidFill>
          </a:endParaRPr>
        </a:p>
      </dgm:t>
    </dgm:pt>
    <dgm:pt modelId="{D257071E-162A-409D-AD50-D9D8DEEB649E}" type="sibTrans" cxnId="{522694AA-D6D8-4617-98C3-C68285DC3AE4}">
      <dgm:prSet/>
      <dgm:spPr/>
      <dgm:t>
        <a:bodyPr/>
        <a:lstStyle/>
        <a:p>
          <a:endParaRPr lang="es-MX" sz="1800">
            <a:solidFill>
              <a:schemeClr val="tx1"/>
            </a:solidFill>
          </a:endParaRPr>
        </a:p>
      </dgm:t>
    </dgm:pt>
    <dgm:pt modelId="{EF7FA1EC-DA28-4647-9AF1-C49EA3E6E9EA}">
      <dgm:prSet custT="1"/>
      <dgm:spPr/>
      <dgm:t>
        <a:bodyPr/>
        <a:lstStyle/>
        <a:p>
          <a:pPr rtl="0"/>
          <a:r>
            <a:rPr lang="es-ES_tradnl" sz="1600" dirty="0" smtClean="0">
              <a:latin typeface="+mj-lt"/>
            </a:rPr>
            <a:t>Externos</a:t>
          </a:r>
          <a:endParaRPr lang="es-MX" sz="1600" dirty="0">
            <a:latin typeface="+mj-lt"/>
          </a:endParaRPr>
        </a:p>
      </dgm:t>
    </dgm:pt>
    <dgm:pt modelId="{3B742C0B-DC4B-4A4F-86A4-06B96041847B}" type="parTrans" cxnId="{A1D26DEA-9091-421D-8A75-F0228514E80F}">
      <dgm:prSet/>
      <dgm:spPr/>
      <dgm:t>
        <a:bodyPr/>
        <a:lstStyle/>
        <a:p>
          <a:endParaRPr lang="es-MX" sz="1800">
            <a:solidFill>
              <a:schemeClr val="tx1"/>
            </a:solidFill>
          </a:endParaRPr>
        </a:p>
      </dgm:t>
    </dgm:pt>
    <dgm:pt modelId="{4A2DEF0D-8EFB-4457-ABC4-59F7C32217B6}" type="sibTrans" cxnId="{A1D26DEA-9091-421D-8A75-F0228514E80F}">
      <dgm:prSet/>
      <dgm:spPr/>
      <dgm:t>
        <a:bodyPr/>
        <a:lstStyle/>
        <a:p>
          <a:endParaRPr lang="es-MX" sz="1800">
            <a:solidFill>
              <a:schemeClr val="tx1"/>
            </a:solidFill>
          </a:endParaRPr>
        </a:p>
      </dgm:t>
    </dgm:pt>
    <dgm:pt modelId="{420ACBFE-66A6-47D3-A053-6D2A191FCAE5}">
      <dgm:prSet custT="1"/>
      <dgm:spPr/>
      <dgm:t>
        <a:bodyPr/>
        <a:lstStyle/>
        <a:p>
          <a:pPr rtl="0"/>
          <a:r>
            <a:rPr lang="es-ES_tradnl" sz="1600" dirty="0" smtClean="0">
              <a:latin typeface="+mj-lt"/>
            </a:rPr>
            <a:t>Internos</a:t>
          </a:r>
          <a:endParaRPr lang="es-ES" sz="1600" dirty="0">
            <a:latin typeface="+mj-lt"/>
          </a:endParaRPr>
        </a:p>
      </dgm:t>
    </dgm:pt>
    <dgm:pt modelId="{730CB611-3779-4423-A40F-25EFEAEB368E}" type="parTrans" cxnId="{AE25C0CF-5B9D-44E6-B2D1-2CB2DF9A8255}">
      <dgm:prSet/>
      <dgm:spPr/>
      <dgm:t>
        <a:bodyPr/>
        <a:lstStyle/>
        <a:p>
          <a:endParaRPr lang="es-MX" sz="1800">
            <a:solidFill>
              <a:schemeClr val="tx1"/>
            </a:solidFill>
          </a:endParaRPr>
        </a:p>
      </dgm:t>
    </dgm:pt>
    <dgm:pt modelId="{BC0C3059-D52A-46E5-B760-6C0E033512BB}" type="sibTrans" cxnId="{AE25C0CF-5B9D-44E6-B2D1-2CB2DF9A8255}">
      <dgm:prSet/>
      <dgm:spPr/>
      <dgm:t>
        <a:bodyPr/>
        <a:lstStyle/>
        <a:p>
          <a:endParaRPr lang="es-MX" sz="1800">
            <a:solidFill>
              <a:schemeClr val="tx1"/>
            </a:solidFill>
          </a:endParaRPr>
        </a:p>
      </dgm:t>
    </dgm:pt>
    <dgm:pt modelId="{69C15565-C3FC-44A2-9ED8-637A7D836CE3}" type="pres">
      <dgm:prSet presAssocID="{C8A60762-4022-4A6E-A0B1-AC5C9BDFD8B2}" presName="Name0" presStyleCnt="0">
        <dgm:presLayoutVars>
          <dgm:dir/>
          <dgm:animLvl val="lvl"/>
          <dgm:resizeHandles val="exact"/>
        </dgm:presLayoutVars>
      </dgm:prSet>
      <dgm:spPr/>
      <dgm:t>
        <a:bodyPr/>
        <a:lstStyle/>
        <a:p>
          <a:endParaRPr lang="es-MX"/>
        </a:p>
      </dgm:t>
    </dgm:pt>
    <dgm:pt modelId="{0DB85C71-CDD3-4FA9-B861-A86BBAF322D5}" type="pres">
      <dgm:prSet presAssocID="{7C58A611-D702-4AF5-A636-33E897B26936}" presName="linNode" presStyleCnt="0"/>
      <dgm:spPr/>
      <dgm:t>
        <a:bodyPr/>
        <a:lstStyle/>
        <a:p>
          <a:endParaRPr lang="es-MX"/>
        </a:p>
      </dgm:t>
    </dgm:pt>
    <dgm:pt modelId="{995E88DF-24BA-4298-8A96-93C8DB30C4D6}" type="pres">
      <dgm:prSet presAssocID="{7C58A611-D702-4AF5-A636-33E897B26936}" presName="parentText" presStyleLbl="node1" presStyleIdx="0" presStyleCnt="4" custScaleX="277778">
        <dgm:presLayoutVars>
          <dgm:chMax val="1"/>
          <dgm:bulletEnabled val="1"/>
        </dgm:presLayoutVars>
      </dgm:prSet>
      <dgm:spPr/>
      <dgm:t>
        <a:bodyPr/>
        <a:lstStyle/>
        <a:p>
          <a:endParaRPr lang="es-MX"/>
        </a:p>
      </dgm:t>
    </dgm:pt>
    <dgm:pt modelId="{EC73565F-F04F-492F-8BD3-1B14FABBF495}" type="pres">
      <dgm:prSet presAssocID="{0B99FD13-69CB-42DC-9A04-16C93FBC7346}" presName="sp" presStyleCnt="0"/>
      <dgm:spPr/>
      <dgm:t>
        <a:bodyPr/>
        <a:lstStyle/>
        <a:p>
          <a:endParaRPr lang="es-MX"/>
        </a:p>
      </dgm:t>
    </dgm:pt>
    <dgm:pt modelId="{C231A796-5E63-43C3-8E9C-FE6568C6A9A2}" type="pres">
      <dgm:prSet presAssocID="{4D7C9515-62BE-4BC2-ACA5-82BDD11B2F2A}" presName="linNode" presStyleCnt="0"/>
      <dgm:spPr/>
      <dgm:t>
        <a:bodyPr/>
        <a:lstStyle/>
        <a:p>
          <a:endParaRPr lang="es-MX"/>
        </a:p>
      </dgm:t>
    </dgm:pt>
    <dgm:pt modelId="{9FCBFA04-09FE-4331-9111-1B5169B803A0}" type="pres">
      <dgm:prSet presAssocID="{4D7C9515-62BE-4BC2-ACA5-82BDD11B2F2A}" presName="parentText" presStyleLbl="node1" presStyleIdx="1" presStyleCnt="4" custScaleX="277778">
        <dgm:presLayoutVars>
          <dgm:chMax val="1"/>
          <dgm:bulletEnabled val="1"/>
        </dgm:presLayoutVars>
      </dgm:prSet>
      <dgm:spPr/>
      <dgm:t>
        <a:bodyPr/>
        <a:lstStyle/>
        <a:p>
          <a:endParaRPr lang="es-MX"/>
        </a:p>
      </dgm:t>
    </dgm:pt>
    <dgm:pt modelId="{016756D1-3A62-4E6E-9A24-5FB035DC8AB9}" type="pres">
      <dgm:prSet presAssocID="{41B8BC27-FBB4-4D77-909B-6A4309F19162}" presName="sp" presStyleCnt="0"/>
      <dgm:spPr/>
      <dgm:t>
        <a:bodyPr/>
        <a:lstStyle/>
        <a:p>
          <a:endParaRPr lang="es-MX"/>
        </a:p>
      </dgm:t>
    </dgm:pt>
    <dgm:pt modelId="{FC702B61-2BE3-4C86-B84F-F9F41F8C4433}" type="pres">
      <dgm:prSet presAssocID="{02ABD627-C013-4C70-A520-EFAF6751DF00}" presName="linNode" presStyleCnt="0"/>
      <dgm:spPr/>
      <dgm:t>
        <a:bodyPr/>
        <a:lstStyle/>
        <a:p>
          <a:endParaRPr lang="es-MX"/>
        </a:p>
      </dgm:t>
    </dgm:pt>
    <dgm:pt modelId="{77902902-3AC6-4008-A678-294B0DE511BF}" type="pres">
      <dgm:prSet presAssocID="{02ABD627-C013-4C70-A520-EFAF6751DF00}" presName="parentText" presStyleLbl="node1" presStyleIdx="2" presStyleCnt="4" custScaleX="277778">
        <dgm:presLayoutVars>
          <dgm:chMax val="1"/>
          <dgm:bulletEnabled val="1"/>
        </dgm:presLayoutVars>
      </dgm:prSet>
      <dgm:spPr/>
      <dgm:t>
        <a:bodyPr/>
        <a:lstStyle/>
        <a:p>
          <a:endParaRPr lang="es-MX"/>
        </a:p>
      </dgm:t>
    </dgm:pt>
    <dgm:pt modelId="{7A2206AD-3CDF-44B6-BD10-D22BA7A7C75B}" type="pres">
      <dgm:prSet presAssocID="{BAA5C8A7-BE81-499F-A30D-A88F650C9E5C}" presName="sp" presStyleCnt="0"/>
      <dgm:spPr/>
      <dgm:t>
        <a:bodyPr/>
        <a:lstStyle/>
        <a:p>
          <a:endParaRPr lang="es-MX"/>
        </a:p>
      </dgm:t>
    </dgm:pt>
    <dgm:pt modelId="{E2FC54DC-5173-4FC3-8E86-CB3DC3752C56}" type="pres">
      <dgm:prSet presAssocID="{ADF4EE4C-5569-4D79-8C5E-2EDCBD8181EA}" presName="linNode" presStyleCnt="0"/>
      <dgm:spPr/>
      <dgm:t>
        <a:bodyPr/>
        <a:lstStyle/>
        <a:p>
          <a:endParaRPr lang="es-MX"/>
        </a:p>
      </dgm:t>
    </dgm:pt>
    <dgm:pt modelId="{86FA2D80-53CC-4DF1-A44C-52121C7960A8}" type="pres">
      <dgm:prSet presAssocID="{ADF4EE4C-5569-4D79-8C5E-2EDCBD8181EA}" presName="parentText" presStyleLbl="node1" presStyleIdx="3" presStyleCnt="4" custScaleX="159543">
        <dgm:presLayoutVars>
          <dgm:chMax val="1"/>
          <dgm:bulletEnabled val="1"/>
        </dgm:presLayoutVars>
      </dgm:prSet>
      <dgm:spPr/>
      <dgm:t>
        <a:bodyPr/>
        <a:lstStyle/>
        <a:p>
          <a:endParaRPr lang="es-MX"/>
        </a:p>
      </dgm:t>
    </dgm:pt>
    <dgm:pt modelId="{3147D78C-54F7-481C-A4C4-FDC2945EB1D6}" type="pres">
      <dgm:prSet presAssocID="{ADF4EE4C-5569-4D79-8C5E-2EDCBD8181EA}" presName="descendantText" presStyleLbl="alignAccFollowNode1" presStyleIdx="0" presStyleCnt="1" custScaleX="77550">
        <dgm:presLayoutVars>
          <dgm:bulletEnabled val="1"/>
        </dgm:presLayoutVars>
      </dgm:prSet>
      <dgm:spPr/>
      <dgm:t>
        <a:bodyPr/>
        <a:lstStyle/>
        <a:p>
          <a:endParaRPr lang="es-MX"/>
        </a:p>
      </dgm:t>
    </dgm:pt>
  </dgm:ptLst>
  <dgm:cxnLst>
    <dgm:cxn modelId="{2E115C11-37AC-41EA-A9BB-CC40CB23FE6E}" srcId="{C8A60762-4022-4A6E-A0B1-AC5C9BDFD8B2}" destId="{7C58A611-D702-4AF5-A636-33E897B26936}" srcOrd="0" destOrd="0" parTransId="{7281FA09-87DE-4A81-98D4-F7E6B2D955F6}" sibTransId="{0B99FD13-69CB-42DC-9A04-16C93FBC7346}"/>
    <dgm:cxn modelId="{8A2CAA48-4995-4F43-AC14-2C8E01364A7F}" type="presOf" srcId="{ADF4EE4C-5569-4D79-8C5E-2EDCBD8181EA}" destId="{86FA2D80-53CC-4DF1-A44C-52121C7960A8}" srcOrd="0" destOrd="0" presId="urn:microsoft.com/office/officeart/2005/8/layout/vList5"/>
    <dgm:cxn modelId="{BD54D3BB-A771-414C-8C9D-FB11DBBA0654}" type="presOf" srcId="{C8A60762-4022-4A6E-A0B1-AC5C9BDFD8B2}" destId="{69C15565-C3FC-44A2-9ED8-637A7D836CE3}" srcOrd="0" destOrd="0" presId="urn:microsoft.com/office/officeart/2005/8/layout/vList5"/>
    <dgm:cxn modelId="{3E3FED7F-D2B6-4B58-8B9A-EB717C577AF7}" type="presOf" srcId="{7C58A611-D702-4AF5-A636-33E897B26936}" destId="{995E88DF-24BA-4298-8A96-93C8DB30C4D6}" srcOrd="0" destOrd="0" presId="urn:microsoft.com/office/officeart/2005/8/layout/vList5"/>
    <dgm:cxn modelId="{522694AA-D6D8-4617-98C3-C68285DC3AE4}" srcId="{C8A60762-4022-4A6E-A0B1-AC5C9BDFD8B2}" destId="{ADF4EE4C-5569-4D79-8C5E-2EDCBD8181EA}" srcOrd="3" destOrd="0" parTransId="{42EB0E40-BE0F-40D9-BD82-367B7F15D1B7}" sibTransId="{D257071E-162A-409D-AD50-D9D8DEEB649E}"/>
    <dgm:cxn modelId="{07928B19-3A21-43DC-8BB2-16D2C415B2DF}" type="presOf" srcId="{02ABD627-C013-4C70-A520-EFAF6751DF00}" destId="{77902902-3AC6-4008-A678-294B0DE511BF}" srcOrd="0" destOrd="0" presId="urn:microsoft.com/office/officeart/2005/8/layout/vList5"/>
    <dgm:cxn modelId="{3A4D99B4-CC53-4927-9783-877F51F8CB41}" type="presOf" srcId="{4D7C9515-62BE-4BC2-ACA5-82BDD11B2F2A}" destId="{9FCBFA04-09FE-4331-9111-1B5169B803A0}" srcOrd="0" destOrd="0" presId="urn:microsoft.com/office/officeart/2005/8/layout/vList5"/>
    <dgm:cxn modelId="{1CAB16A5-1DFA-4E3E-8FD2-30CF8C29BF14}" type="presOf" srcId="{420ACBFE-66A6-47D3-A053-6D2A191FCAE5}" destId="{3147D78C-54F7-481C-A4C4-FDC2945EB1D6}" srcOrd="0" destOrd="1" presId="urn:microsoft.com/office/officeart/2005/8/layout/vList5"/>
    <dgm:cxn modelId="{E9283D04-4584-4979-BEF2-260A5DBB2688}" srcId="{C8A60762-4022-4A6E-A0B1-AC5C9BDFD8B2}" destId="{4D7C9515-62BE-4BC2-ACA5-82BDD11B2F2A}" srcOrd="1" destOrd="0" parTransId="{04709FF5-1B72-4D10-A7C2-794E784EF836}" sibTransId="{41B8BC27-FBB4-4D77-909B-6A4309F19162}"/>
    <dgm:cxn modelId="{B5E3B26F-0815-4B5C-9972-C24DE02D5CE7}" type="presOf" srcId="{EF7FA1EC-DA28-4647-9AF1-C49EA3E6E9EA}" destId="{3147D78C-54F7-481C-A4C4-FDC2945EB1D6}" srcOrd="0" destOrd="0" presId="urn:microsoft.com/office/officeart/2005/8/layout/vList5"/>
    <dgm:cxn modelId="{A1D26DEA-9091-421D-8A75-F0228514E80F}" srcId="{ADF4EE4C-5569-4D79-8C5E-2EDCBD8181EA}" destId="{EF7FA1EC-DA28-4647-9AF1-C49EA3E6E9EA}" srcOrd="0" destOrd="0" parTransId="{3B742C0B-DC4B-4A4F-86A4-06B96041847B}" sibTransId="{4A2DEF0D-8EFB-4457-ABC4-59F7C32217B6}"/>
    <dgm:cxn modelId="{AE25C0CF-5B9D-44E6-B2D1-2CB2DF9A8255}" srcId="{ADF4EE4C-5569-4D79-8C5E-2EDCBD8181EA}" destId="{420ACBFE-66A6-47D3-A053-6D2A191FCAE5}" srcOrd="1" destOrd="0" parTransId="{730CB611-3779-4423-A40F-25EFEAEB368E}" sibTransId="{BC0C3059-D52A-46E5-B760-6C0E033512BB}"/>
    <dgm:cxn modelId="{4788AA69-CA27-459F-A26C-9E727C26EB79}" srcId="{C8A60762-4022-4A6E-A0B1-AC5C9BDFD8B2}" destId="{02ABD627-C013-4C70-A520-EFAF6751DF00}" srcOrd="2" destOrd="0" parTransId="{05C88658-359D-4105-B99E-7D55F1966DB7}" sibTransId="{BAA5C8A7-BE81-499F-A30D-A88F650C9E5C}"/>
    <dgm:cxn modelId="{2C405A3A-1BAB-4D3F-B838-2408A47697C7}" type="presParOf" srcId="{69C15565-C3FC-44A2-9ED8-637A7D836CE3}" destId="{0DB85C71-CDD3-4FA9-B861-A86BBAF322D5}" srcOrd="0" destOrd="0" presId="urn:microsoft.com/office/officeart/2005/8/layout/vList5"/>
    <dgm:cxn modelId="{9AEDFF2F-34CC-4F16-AC83-2B9005B30591}" type="presParOf" srcId="{0DB85C71-CDD3-4FA9-B861-A86BBAF322D5}" destId="{995E88DF-24BA-4298-8A96-93C8DB30C4D6}" srcOrd="0" destOrd="0" presId="urn:microsoft.com/office/officeart/2005/8/layout/vList5"/>
    <dgm:cxn modelId="{AA505F23-990D-4FF1-84DF-26FA1A85E374}" type="presParOf" srcId="{69C15565-C3FC-44A2-9ED8-637A7D836CE3}" destId="{EC73565F-F04F-492F-8BD3-1B14FABBF495}" srcOrd="1" destOrd="0" presId="urn:microsoft.com/office/officeart/2005/8/layout/vList5"/>
    <dgm:cxn modelId="{FE819A09-5228-44FC-A314-1A81C23D88E7}" type="presParOf" srcId="{69C15565-C3FC-44A2-9ED8-637A7D836CE3}" destId="{C231A796-5E63-43C3-8E9C-FE6568C6A9A2}" srcOrd="2" destOrd="0" presId="urn:microsoft.com/office/officeart/2005/8/layout/vList5"/>
    <dgm:cxn modelId="{1687C62B-417D-4CB7-93F5-0F7AED7283C4}" type="presParOf" srcId="{C231A796-5E63-43C3-8E9C-FE6568C6A9A2}" destId="{9FCBFA04-09FE-4331-9111-1B5169B803A0}" srcOrd="0" destOrd="0" presId="urn:microsoft.com/office/officeart/2005/8/layout/vList5"/>
    <dgm:cxn modelId="{D33C1074-D13B-4CD5-801A-3F676C464562}" type="presParOf" srcId="{69C15565-C3FC-44A2-9ED8-637A7D836CE3}" destId="{016756D1-3A62-4E6E-9A24-5FB035DC8AB9}" srcOrd="3" destOrd="0" presId="urn:microsoft.com/office/officeart/2005/8/layout/vList5"/>
    <dgm:cxn modelId="{77E0206D-D4E9-4440-B1BC-117EC37BE438}" type="presParOf" srcId="{69C15565-C3FC-44A2-9ED8-637A7D836CE3}" destId="{FC702B61-2BE3-4C86-B84F-F9F41F8C4433}" srcOrd="4" destOrd="0" presId="urn:microsoft.com/office/officeart/2005/8/layout/vList5"/>
    <dgm:cxn modelId="{08ECD76E-9514-480A-B454-7D6521F8F1FC}" type="presParOf" srcId="{FC702B61-2BE3-4C86-B84F-F9F41F8C4433}" destId="{77902902-3AC6-4008-A678-294B0DE511BF}" srcOrd="0" destOrd="0" presId="urn:microsoft.com/office/officeart/2005/8/layout/vList5"/>
    <dgm:cxn modelId="{002F879B-11FF-45A7-8C4F-F944406216BF}" type="presParOf" srcId="{69C15565-C3FC-44A2-9ED8-637A7D836CE3}" destId="{7A2206AD-3CDF-44B6-BD10-D22BA7A7C75B}" srcOrd="5" destOrd="0" presId="urn:microsoft.com/office/officeart/2005/8/layout/vList5"/>
    <dgm:cxn modelId="{D5100E9B-1591-43C1-B382-DCF164D0E80C}" type="presParOf" srcId="{69C15565-C3FC-44A2-9ED8-637A7D836CE3}" destId="{E2FC54DC-5173-4FC3-8E86-CB3DC3752C56}" srcOrd="6" destOrd="0" presId="urn:microsoft.com/office/officeart/2005/8/layout/vList5"/>
    <dgm:cxn modelId="{EECE52EF-AB2C-4DE8-A4C6-E860975FBE87}" type="presParOf" srcId="{E2FC54DC-5173-4FC3-8E86-CB3DC3752C56}" destId="{86FA2D80-53CC-4DF1-A44C-52121C7960A8}" srcOrd="0" destOrd="0" presId="urn:microsoft.com/office/officeart/2005/8/layout/vList5"/>
    <dgm:cxn modelId="{8CF110FE-74E2-4EDC-A8CA-03542652973F}" type="presParOf" srcId="{E2FC54DC-5173-4FC3-8E86-CB3DC3752C56}" destId="{3147D78C-54F7-481C-A4C4-FDC2945EB1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6521E6-256D-4435-A41D-8CD3450D703D}" type="doc">
      <dgm:prSet loTypeId="urn:microsoft.com/office/officeart/2005/8/layout/vList3#4" loCatId="list" qsTypeId="urn:microsoft.com/office/officeart/2005/8/quickstyle/simple1#2" qsCatId="simple" csTypeId="urn:microsoft.com/office/officeart/2005/8/colors/colorful3" csCatId="colorful" phldr="1"/>
      <dgm:spPr/>
      <dgm:t>
        <a:bodyPr/>
        <a:lstStyle/>
        <a:p>
          <a:endParaRPr lang="es-MX"/>
        </a:p>
      </dgm:t>
    </dgm:pt>
    <dgm:pt modelId="{08CD3140-788E-4C51-8556-4AA56652FC65}">
      <dgm:prSet custT="1"/>
      <dgm:spPr/>
      <dgm:t>
        <a:bodyPr/>
        <a:lstStyle/>
        <a:p>
          <a:pPr rtl="0"/>
          <a:r>
            <a:rPr lang="es-MX" sz="2000" dirty="0" smtClean="0">
              <a:latin typeface="+mj-lt"/>
            </a:rPr>
            <a:t>Inversiones</a:t>
          </a:r>
          <a:endParaRPr lang="es-MX" sz="2000" dirty="0">
            <a:latin typeface="+mj-lt"/>
          </a:endParaRPr>
        </a:p>
      </dgm:t>
    </dgm:pt>
    <dgm:pt modelId="{302FCB49-5E7B-4158-B44D-6A5A2C774335}" type="parTrans" cxnId="{85E02B4F-F837-41DB-9114-3547D0BA51CA}">
      <dgm:prSet/>
      <dgm:spPr/>
      <dgm:t>
        <a:bodyPr/>
        <a:lstStyle/>
        <a:p>
          <a:endParaRPr lang="es-MX" sz="2000">
            <a:solidFill>
              <a:schemeClr val="tx1"/>
            </a:solidFill>
            <a:latin typeface="+mj-lt"/>
          </a:endParaRPr>
        </a:p>
      </dgm:t>
    </dgm:pt>
    <dgm:pt modelId="{107BF677-6AD6-4E5B-AF4F-E05C1B3816DB}" type="sibTrans" cxnId="{85E02B4F-F837-41DB-9114-3547D0BA51CA}">
      <dgm:prSet/>
      <dgm:spPr/>
      <dgm:t>
        <a:bodyPr/>
        <a:lstStyle/>
        <a:p>
          <a:endParaRPr lang="es-MX" sz="2000">
            <a:solidFill>
              <a:schemeClr val="tx1"/>
            </a:solidFill>
            <a:latin typeface="+mj-lt"/>
          </a:endParaRPr>
        </a:p>
      </dgm:t>
    </dgm:pt>
    <dgm:pt modelId="{7D0CC4C2-FEB3-449F-9FD0-7F338DE5686E}">
      <dgm:prSet custT="1"/>
      <dgm:spPr/>
      <dgm:t>
        <a:bodyPr/>
        <a:lstStyle/>
        <a:p>
          <a:pPr rtl="0"/>
          <a:r>
            <a:rPr lang="es-MX" sz="2000" dirty="0" smtClean="0">
              <a:latin typeface="+mj-lt"/>
            </a:rPr>
            <a:t>Reaseguro</a:t>
          </a:r>
          <a:endParaRPr lang="es-MX" sz="2000" dirty="0">
            <a:latin typeface="+mj-lt"/>
          </a:endParaRPr>
        </a:p>
      </dgm:t>
    </dgm:pt>
    <dgm:pt modelId="{E81E1E69-1321-49B6-8C20-6084049405B6}" type="parTrans" cxnId="{FF52E798-3D65-4A9B-9322-69EDF9ABB06F}">
      <dgm:prSet/>
      <dgm:spPr/>
      <dgm:t>
        <a:bodyPr/>
        <a:lstStyle/>
        <a:p>
          <a:endParaRPr lang="es-MX" sz="2000">
            <a:solidFill>
              <a:schemeClr val="tx1"/>
            </a:solidFill>
            <a:latin typeface="+mj-lt"/>
          </a:endParaRPr>
        </a:p>
      </dgm:t>
    </dgm:pt>
    <dgm:pt modelId="{B7B8B07C-57D0-43DD-9632-F83AE4BC3454}" type="sibTrans" cxnId="{FF52E798-3D65-4A9B-9322-69EDF9ABB06F}">
      <dgm:prSet/>
      <dgm:spPr/>
      <dgm:t>
        <a:bodyPr/>
        <a:lstStyle/>
        <a:p>
          <a:endParaRPr lang="es-MX" sz="2000">
            <a:solidFill>
              <a:schemeClr val="tx1"/>
            </a:solidFill>
            <a:latin typeface="+mj-lt"/>
          </a:endParaRPr>
        </a:p>
      </dgm:t>
    </dgm:pt>
    <dgm:pt modelId="{31735F06-BFEE-4BAB-AD75-8E697B635EC1}">
      <dgm:prSet custT="1"/>
      <dgm:spPr/>
      <dgm:t>
        <a:bodyPr/>
        <a:lstStyle/>
        <a:p>
          <a:pPr rtl="0"/>
          <a:r>
            <a:rPr lang="es-MX" sz="2000" dirty="0" smtClean="0">
              <a:latin typeface="+mj-lt"/>
            </a:rPr>
            <a:t>Retención</a:t>
          </a:r>
          <a:endParaRPr lang="es-MX" sz="2000" dirty="0">
            <a:latin typeface="+mj-lt"/>
          </a:endParaRPr>
        </a:p>
      </dgm:t>
    </dgm:pt>
    <dgm:pt modelId="{6867B075-CF5E-432D-BF20-7E48C098BAC4}" type="parTrans" cxnId="{F84A0F26-B809-4175-8904-9930509C6A10}">
      <dgm:prSet/>
      <dgm:spPr/>
      <dgm:t>
        <a:bodyPr/>
        <a:lstStyle/>
        <a:p>
          <a:endParaRPr lang="es-MX" sz="2000">
            <a:solidFill>
              <a:schemeClr val="tx1"/>
            </a:solidFill>
            <a:latin typeface="+mj-lt"/>
          </a:endParaRPr>
        </a:p>
      </dgm:t>
    </dgm:pt>
    <dgm:pt modelId="{192FB873-85D5-48C9-B09F-8B6B9571B56E}" type="sibTrans" cxnId="{F84A0F26-B809-4175-8904-9930509C6A10}">
      <dgm:prSet/>
      <dgm:spPr/>
      <dgm:t>
        <a:bodyPr/>
        <a:lstStyle/>
        <a:p>
          <a:endParaRPr lang="es-MX" sz="2000">
            <a:solidFill>
              <a:schemeClr val="tx1"/>
            </a:solidFill>
            <a:latin typeface="+mj-lt"/>
          </a:endParaRPr>
        </a:p>
      </dgm:t>
    </dgm:pt>
    <dgm:pt modelId="{5A1279EF-F3BC-47FC-9BB1-69E0427C97BD}">
      <dgm:prSet custT="1"/>
      <dgm:spPr/>
      <dgm:t>
        <a:bodyPr/>
        <a:lstStyle/>
        <a:p>
          <a:pPr rtl="0"/>
          <a:r>
            <a:rPr lang="es-MX" sz="2000" dirty="0" smtClean="0">
              <a:latin typeface="+mj-lt"/>
            </a:rPr>
            <a:t>Reservas</a:t>
          </a:r>
          <a:endParaRPr lang="es-MX" sz="2000" dirty="0">
            <a:latin typeface="+mj-lt"/>
          </a:endParaRPr>
        </a:p>
      </dgm:t>
    </dgm:pt>
    <dgm:pt modelId="{D42AFEF7-AE37-4115-8167-F8D6EFBE973E}" type="parTrans" cxnId="{2A7FFB98-3424-4868-B1B6-D200F918D7BB}">
      <dgm:prSet/>
      <dgm:spPr/>
      <dgm:t>
        <a:bodyPr/>
        <a:lstStyle/>
        <a:p>
          <a:endParaRPr lang="es-MX" sz="2000">
            <a:solidFill>
              <a:schemeClr val="tx1"/>
            </a:solidFill>
            <a:latin typeface="+mj-lt"/>
          </a:endParaRPr>
        </a:p>
      </dgm:t>
    </dgm:pt>
    <dgm:pt modelId="{7F3D3839-1C3A-4D04-825A-03B9AE3C4F1B}" type="sibTrans" cxnId="{2A7FFB98-3424-4868-B1B6-D200F918D7BB}">
      <dgm:prSet/>
      <dgm:spPr/>
      <dgm:t>
        <a:bodyPr/>
        <a:lstStyle/>
        <a:p>
          <a:endParaRPr lang="es-MX" sz="2000">
            <a:solidFill>
              <a:schemeClr val="tx1"/>
            </a:solidFill>
            <a:latin typeface="+mj-lt"/>
          </a:endParaRPr>
        </a:p>
      </dgm:t>
    </dgm:pt>
    <dgm:pt modelId="{BDF1D339-CA5B-4B79-A931-FBC3C0936488}">
      <dgm:prSet custT="1"/>
      <dgm:spPr/>
      <dgm:t>
        <a:bodyPr/>
        <a:lstStyle/>
        <a:p>
          <a:pPr rtl="0"/>
          <a:r>
            <a:rPr lang="es-MX" sz="2000" dirty="0" smtClean="0">
              <a:latin typeface="+mj-lt"/>
            </a:rPr>
            <a:t>Modelos</a:t>
          </a:r>
          <a:endParaRPr lang="es-MX" sz="2000" dirty="0">
            <a:latin typeface="+mj-lt"/>
          </a:endParaRPr>
        </a:p>
      </dgm:t>
    </dgm:pt>
    <dgm:pt modelId="{CD4A6E22-72F8-4B5D-9200-2B59701808DB}" type="parTrans" cxnId="{7B34877B-BA5B-4B8B-B573-90C68A119A89}">
      <dgm:prSet/>
      <dgm:spPr/>
      <dgm:t>
        <a:bodyPr/>
        <a:lstStyle/>
        <a:p>
          <a:endParaRPr lang="es-MX" sz="2000">
            <a:solidFill>
              <a:schemeClr val="tx1"/>
            </a:solidFill>
            <a:latin typeface="+mj-lt"/>
          </a:endParaRPr>
        </a:p>
      </dgm:t>
    </dgm:pt>
    <dgm:pt modelId="{1DB0A18C-0D14-4CEF-B987-686056B6F4E0}" type="sibTrans" cxnId="{7B34877B-BA5B-4B8B-B573-90C68A119A89}">
      <dgm:prSet/>
      <dgm:spPr/>
      <dgm:t>
        <a:bodyPr/>
        <a:lstStyle/>
        <a:p>
          <a:endParaRPr lang="es-MX" sz="2000">
            <a:solidFill>
              <a:schemeClr val="tx1"/>
            </a:solidFill>
            <a:latin typeface="+mj-lt"/>
          </a:endParaRPr>
        </a:p>
      </dgm:t>
    </dgm:pt>
    <dgm:pt modelId="{75A1F0F6-46C3-44EE-BCEF-4B833622B530}">
      <dgm:prSet custT="1"/>
      <dgm:spPr/>
      <dgm:t>
        <a:bodyPr/>
        <a:lstStyle/>
        <a:p>
          <a:pPr rtl="0"/>
          <a:r>
            <a:rPr lang="es-MX" sz="2000" dirty="0" smtClean="0">
              <a:latin typeface="+mj-lt"/>
            </a:rPr>
            <a:t>Stress Testing</a:t>
          </a:r>
          <a:endParaRPr lang="es-MX" sz="2000" dirty="0">
            <a:latin typeface="+mj-lt"/>
          </a:endParaRPr>
        </a:p>
      </dgm:t>
    </dgm:pt>
    <dgm:pt modelId="{94EE972A-5D81-499B-94A2-0E003E17C9BC}" type="parTrans" cxnId="{486A1344-7027-4128-91CA-826169E6B12C}">
      <dgm:prSet/>
      <dgm:spPr/>
      <dgm:t>
        <a:bodyPr/>
        <a:lstStyle/>
        <a:p>
          <a:endParaRPr lang="es-MX" sz="2000">
            <a:solidFill>
              <a:schemeClr val="tx1"/>
            </a:solidFill>
            <a:latin typeface="+mj-lt"/>
          </a:endParaRPr>
        </a:p>
      </dgm:t>
    </dgm:pt>
    <dgm:pt modelId="{F8A2B150-B67D-4394-9B77-228E129D4843}" type="sibTrans" cxnId="{486A1344-7027-4128-91CA-826169E6B12C}">
      <dgm:prSet/>
      <dgm:spPr/>
      <dgm:t>
        <a:bodyPr/>
        <a:lstStyle/>
        <a:p>
          <a:endParaRPr lang="es-MX" sz="2000">
            <a:solidFill>
              <a:schemeClr val="tx1"/>
            </a:solidFill>
            <a:latin typeface="+mj-lt"/>
          </a:endParaRPr>
        </a:p>
      </dgm:t>
    </dgm:pt>
    <dgm:pt modelId="{757EF67E-605C-4B01-8F59-4BF453CD860D}">
      <dgm:prSet custT="1"/>
      <dgm:spPr/>
      <dgm:t>
        <a:bodyPr/>
        <a:lstStyle/>
        <a:p>
          <a:pPr rtl="0"/>
          <a:r>
            <a:rPr lang="es-MX" sz="2000" dirty="0" smtClean="0">
              <a:latin typeface="+mj-lt"/>
            </a:rPr>
            <a:t>Auditoría</a:t>
          </a:r>
          <a:endParaRPr lang="es-MX" sz="2000" dirty="0">
            <a:latin typeface="+mj-lt"/>
          </a:endParaRPr>
        </a:p>
      </dgm:t>
    </dgm:pt>
    <dgm:pt modelId="{6344E624-E7EA-475A-8F30-2E7DBACE1906}" type="parTrans" cxnId="{D83EA5A5-9F7C-48B2-B83C-1838116BEFDB}">
      <dgm:prSet/>
      <dgm:spPr/>
      <dgm:t>
        <a:bodyPr/>
        <a:lstStyle/>
        <a:p>
          <a:endParaRPr lang="es-MX" sz="2000">
            <a:solidFill>
              <a:schemeClr val="tx1"/>
            </a:solidFill>
            <a:latin typeface="+mj-lt"/>
          </a:endParaRPr>
        </a:p>
      </dgm:t>
    </dgm:pt>
    <dgm:pt modelId="{DD04F0B7-7FBC-4E25-869E-D4760C60C70B}" type="sibTrans" cxnId="{D83EA5A5-9F7C-48B2-B83C-1838116BEFDB}">
      <dgm:prSet/>
      <dgm:spPr/>
      <dgm:t>
        <a:bodyPr/>
        <a:lstStyle/>
        <a:p>
          <a:endParaRPr lang="es-MX" sz="2000">
            <a:solidFill>
              <a:schemeClr val="tx1"/>
            </a:solidFill>
            <a:latin typeface="+mj-lt"/>
          </a:endParaRPr>
        </a:p>
      </dgm:t>
    </dgm:pt>
    <dgm:pt modelId="{B6B3A65D-C1DF-43C3-A0F4-0F767BB1797A}">
      <dgm:prSet custT="1"/>
      <dgm:spPr/>
      <dgm:t>
        <a:bodyPr/>
        <a:lstStyle/>
        <a:p>
          <a:pPr rtl="0"/>
          <a:r>
            <a:rPr lang="es-MX" sz="2000" dirty="0" smtClean="0">
              <a:latin typeface="+mj-lt"/>
            </a:rPr>
            <a:t>Contraloría</a:t>
          </a:r>
          <a:endParaRPr lang="es-MX" sz="2000" dirty="0">
            <a:latin typeface="+mj-lt"/>
          </a:endParaRPr>
        </a:p>
      </dgm:t>
    </dgm:pt>
    <dgm:pt modelId="{A88F8113-7F73-49B7-A9E9-868B377A170E}" type="parTrans" cxnId="{267358CE-F85E-4E24-9FA8-AFE63856822F}">
      <dgm:prSet/>
      <dgm:spPr/>
      <dgm:t>
        <a:bodyPr/>
        <a:lstStyle/>
        <a:p>
          <a:endParaRPr lang="es-MX" sz="2000">
            <a:solidFill>
              <a:schemeClr val="tx1"/>
            </a:solidFill>
            <a:latin typeface="+mj-lt"/>
          </a:endParaRPr>
        </a:p>
      </dgm:t>
    </dgm:pt>
    <dgm:pt modelId="{4B93559F-EEC1-4CA3-975A-F77571D9E31E}" type="sibTrans" cxnId="{267358CE-F85E-4E24-9FA8-AFE63856822F}">
      <dgm:prSet/>
      <dgm:spPr/>
      <dgm:t>
        <a:bodyPr/>
        <a:lstStyle/>
        <a:p>
          <a:endParaRPr lang="es-MX" sz="2000">
            <a:solidFill>
              <a:schemeClr val="tx1"/>
            </a:solidFill>
            <a:latin typeface="+mj-lt"/>
          </a:endParaRPr>
        </a:p>
      </dgm:t>
    </dgm:pt>
    <dgm:pt modelId="{B2A486BF-45E4-469C-BB48-114FFBBA6F83}" type="pres">
      <dgm:prSet presAssocID="{D46521E6-256D-4435-A41D-8CD3450D703D}" presName="linearFlow" presStyleCnt="0">
        <dgm:presLayoutVars>
          <dgm:dir/>
          <dgm:resizeHandles val="exact"/>
        </dgm:presLayoutVars>
      </dgm:prSet>
      <dgm:spPr/>
      <dgm:t>
        <a:bodyPr/>
        <a:lstStyle/>
        <a:p>
          <a:endParaRPr lang="es-MX"/>
        </a:p>
      </dgm:t>
    </dgm:pt>
    <dgm:pt modelId="{15924262-4930-4206-8D14-9937695EAB05}" type="pres">
      <dgm:prSet presAssocID="{08CD3140-788E-4C51-8556-4AA56652FC65}" presName="composite" presStyleCnt="0"/>
      <dgm:spPr/>
      <dgm:t>
        <a:bodyPr/>
        <a:lstStyle/>
        <a:p>
          <a:endParaRPr lang="es-MX"/>
        </a:p>
      </dgm:t>
    </dgm:pt>
    <dgm:pt modelId="{4787725A-328A-4043-A657-5196C67E9703}" type="pres">
      <dgm:prSet presAssocID="{08CD3140-788E-4C51-8556-4AA56652FC65}" presName="imgShp" presStyleLbl="fgImgPlace1" presStyleIdx="0" presStyleCnt="8"/>
      <dgm:spPr>
        <a:blipFill rotWithShape="0">
          <a:blip xmlns:r="http://schemas.openxmlformats.org/officeDocument/2006/relationships" r:embed="rId1"/>
          <a:stretch>
            <a:fillRect/>
          </a:stretch>
        </a:blipFill>
      </dgm:spPr>
      <dgm:t>
        <a:bodyPr/>
        <a:lstStyle/>
        <a:p>
          <a:endParaRPr lang="es-MX"/>
        </a:p>
      </dgm:t>
    </dgm:pt>
    <dgm:pt modelId="{EAC96EB3-1729-47DF-BA18-CB90C86B1E0A}" type="pres">
      <dgm:prSet presAssocID="{08CD3140-788E-4C51-8556-4AA56652FC65}" presName="txShp" presStyleLbl="node1" presStyleIdx="0" presStyleCnt="8" custScaleX="150376">
        <dgm:presLayoutVars>
          <dgm:bulletEnabled val="1"/>
        </dgm:presLayoutVars>
      </dgm:prSet>
      <dgm:spPr/>
      <dgm:t>
        <a:bodyPr/>
        <a:lstStyle/>
        <a:p>
          <a:endParaRPr lang="es-MX"/>
        </a:p>
      </dgm:t>
    </dgm:pt>
    <dgm:pt modelId="{05394068-E82D-4008-94C9-6FA3EE41D2DA}" type="pres">
      <dgm:prSet presAssocID="{107BF677-6AD6-4E5B-AF4F-E05C1B3816DB}" presName="spacing" presStyleCnt="0"/>
      <dgm:spPr/>
      <dgm:t>
        <a:bodyPr/>
        <a:lstStyle/>
        <a:p>
          <a:endParaRPr lang="es-MX"/>
        </a:p>
      </dgm:t>
    </dgm:pt>
    <dgm:pt modelId="{571B7976-D532-4642-81AE-8BDE400DF007}" type="pres">
      <dgm:prSet presAssocID="{7D0CC4C2-FEB3-449F-9FD0-7F338DE5686E}" presName="composite" presStyleCnt="0"/>
      <dgm:spPr/>
      <dgm:t>
        <a:bodyPr/>
        <a:lstStyle/>
        <a:p>
          <a:endParaRPr lang="es-MX"/>
        </a:p>
      </dgm:t>
    </dgm:pt>
    <dgm:pt modelId="{E65424B3-E61E-4574-A1ED-7C1ADE251AB0}" type="pres">
      <dgm:prSet presAssocID="{7D0CC4C2-FEB3-449F-9FD0-7F338DE5686E}" presName="imgShp" presStyleLbl="fgImgPlace1" presStyleIdx="1" presStyleCnt="8"/>
      <dgm:spPr>
        <a:blipFill rotWithShape="0">
          <a:blip xmlns:r="http://schemas.openxmlformats.org/officeDocument/2006/relationships" r:embed="rId2"/>
          <a:stretch>
            <a:fillRect/>
          </a:stretch>
        </a:blipFill>
      </dgm:spPr>
      <dgm:t>
        <a:bodyPr/>
        <a:lstStyle/>
        <a:p>
          <a:endParaRPr lang="es-MX"/>
        </a:p>
      </dgm:t>
    </dgm:pt>
    <dgm:pt modelId="{5E91CAE5-4544-4E6D-898E-F02575A90C66}" type="pres">
      <dgm:prSet presAssocID="{7D0CC4C2-FEB3-449F-9FD0-7F338DE5686E}" presName="txShp" presStyleLbl="node1" presStyleIdx="1" presStyleCnt="8" custScaleX="150376">
        <dgm:presLayoutVars>
          <dgm:bulletEnabled val="1"/>
        </dgm:presLayoutVars>
      </dgm:prSet>
      <dgm:spPr/>
      <dgm:t>
        <a:bodyPr/>
        <a:lstStyle/>
        <a:p>
          <a:endParaRPr lang="es-MX"/>
        </a:p>
      </dgm:t>
    </dgm:pt>
    <dgm:pt modelId="{959231B4-FF55-4432-A34E-9EEE7297CA2B}" type="pres">
      <dgm:prSet presAssocID="{B7B8B07C-57D0-43DD-9632-F83AE4BC3454}" presName="spacing" presStyleCnt="0"/>
      <dgm:spPr/>
      <dgm:t>
        <a:bodyPr/>
        <a:lstStyle/>
        <a:p>
          <a:endParaRPr lang="es-MX"/>
        </a:p>
      </dgm:t>
    </dgm:pt>
    <dgm:pt modelId="{99F5220C-10C3-43EE-849A-F20FC2B27DB8}" type="pres">
      <dgm:prSet presAssocID="{31735F06-BFEE-4BAB-AD75-8E697B635EC1}" presName="composite" presStyleCnt="0"/>
      <dgm:spPr/>
      <dgm:t>
        <a:bodyPr/>
        <a:lstStyle/>
        <a:p>
          <a:endParaRPr lang="es-MX"/>
        </a:p>
      </dgm:t>
    </dgm:pt>
    <dgm:pt modelId="{60B2B72D-3BAC-4EAC-9146-F3B5081C9B47}" type="pres">
      <dgm:prSet presAssocID="{31735F06-BFEE-4BAB-AD75-8E697B635EC1}" presName="imgShp" presStyleLbl="fgImgPlace1" presStyleIdx="2" presStyleCnt="8"/>
      <dgm:spPr>
        <a:blipFill rotWithShape="0">
          <a:blip xmlns:r="http://schemas.openxmlformats.org/officeDocument/2006/relationships" r:embed="rId3"/>
          <a:stretch>
            <a:fillRect/>
          </a:stretch>
        </a:blipFill>
      </dgm:spPr>
      <dgm:t>
        <a:bodyPr/>
        <a:lstStyle/>
        <a:p>
          <a:endParaRPr lang="es-MX"/>
        </a:p>
      </dgm:t>
    </dgm:pt>
    <dgm:pt modelId="{FE81B474-BF02-407A-A1BD-058E0D0C3631}" type="pres">
      <dgm:prSet presAssocID="{31735F06-BFEE-4BAB-AD75-8E697B635EC1}" presName="txShp" presStyleLbl="node1" presStyleIdx="2" presStyleCnt="8" custScaleX="150376">
        <dgm:presLayoutVars>
          <dgm:bulletEnabled val="1"/>
        </dgm:presLayoutVars>
      </dgm:prSet>
      <dgm:spPr/>
      <dgm:t>
        <a:bodyPr/>
        <a:lstStyle/>
        <a:p>
          <a:endParaRPr lang="es-MX"/>
        </a:p>
      </dgm:t>
    </dgm:pt>
    <dgm:pt modelId="{ADCD6640-7A84-4D37-98F6-0FF71DCF638F}" type="pres">
      <dgm:prSet presAssocID="{192FB873-85D5-48C9-B09F-8B6B9571B56E}" presName="spacing" presStyleCnt="0"/>
      <dgm:spPr/>
      <dgm:t>
        <a:bodyPr/>
        <a:lstStyle/>
        <a:p>
          <a:endParaRPr lang="es-MX"/>
        </a:p>
      </dgm:t>
    </dgm:pt>
    <dgm:pt modelId="{1BC71F5A-F6F5-4173-8E35-62748D3BB356}" type="pres">
      <dgm:prSet presAssocID="{5A1279EF-F3BC-47FC-9BB1-69E0427C97BD}" presName="composite" presStyleCnt="0"/>
      <dgm:spPr/>
      <dgm:t>
        <a:bodyPr/>
        <a:lstStyle/>
        <a:p>
          <a:endParaRPr lang="es-MX"/>
        </a:p>
      </dgm:t>
    </dgm:pt>
    <dgm:pt modelId="{2712B594-CAFD-4850-9EEF-DC5463BBD440}" type="pres">
      <dgm:prSet presAssocID="{5A1279EF-F3BC-47FC-9BB1-69E0427C97BD}" presName="imgShp" presStyleLbl="fgImgPlace1" presStyleIdx="3" presStyleCnt="8"/>
      <dgm:spPr>
        <a:blipFill rotWithShape="0">
          <a:blip xmlns:r="http://schemas.openxmlformats.org/officeDocument/2006/relationships" r:embed="rId4"/>
          <a:stretch>
            <a:fillRect/>
          </a:stretch>
        </a:blipFill>
      </dgm:spPr>
      <dgm:t>
        <a:bodyPr/>
        <a:lstStyle/>
        <a:p>
          <a:endParaRPr lang="es-MX"/>
        </a:p>
      </dgm:t>
    </dgm:pt>
    <dgm:pt modelId="{A09C1F5A-1512-4448-A093-856DE0345980}" type="pres">
      <dgm:prSet presAssocID="{5A1279EF-F3BC-47FC-9BB1-69E0427C97BD}" presName="txShp" presStyleLbl="node1" presStyleIdx="3" presStyleCnt="8" custScaleX="150376">
        <dgm:presLayoutVars>
          <dgm:bulletEnabled val="1"/>
        </dgm:presLayoutVars>
      </dgm:prSet>
      <dgm:spPr/>
      <dgm:t>
        <a:bodyPr/>
        <a:lstStyle/>
        <a:p>
          <a:endParaRPr lang="es-MX"/>
        </a:p>
      </dgm:t>
    </dgm:pt>
    <dgm:pt modelId="{F3EBA518-579A-4510-82F7-B17B9E4C7728}" type="pres">
      <dgm:prSet presAssocID="{7F3D3839-1C3A-4D04-825A-03B9AE3C4F1B}" presName="spacing" presStyleCnt="0"/>
      <dgm:spPr/>
      <dgm:t>
        <a:bodyPr/>
        <a:lstStyle/>
        <a:p>
          <a:endParaRPr lang="es-MX"/>
        </a:p>
      </dgm:t>
    </dgm:pt>
    <dgm:pt modelId="{47DF8C10-9555-46A9-B615-5748FA1CFF27}" type="pres">
      <dgm:prSet presAssocID="{BDF1D339-CA5B-4B79-A931-FBC3C0936488}" presName="composite" presStyleCnt="0"/>
      <dgm:spPr/>
      <dgm:t>
        <a:bodyPr/>
        <a:lstStyle/>
        <a:p>
          <a:endParaRPr lang="es-MX"/>
        </a:p>
      </dgm:t>
    </dgm:pt>
    <dgm:pt modelId="{710D2E59-F0BD-4669-A054-FD2D307D0F5F}" type="pres">
      <dgm:prSet presAssocID="{BDF1D339-CA5B-4B79-A931-FBC3C0936488}" presName="imgShp" presStyleLbl="fgImgPlace1" presStyleIdx="4" presStyleCnt="8"/>
      <dgm:spPr>
        <a:blipFill rotWithShape="0">
          <a:blip xmlns:r="http://schemas.openxmlformats.org/officeDocument/2006/relationships" r:embed="rId5"/>
          <a:stretch>
            <a:fillRect/>
          </a:stretch>
        </a:blipFill>
      </dgm:spPr>
      <dgm:t>
        <a:bodyPr/>
        <a:lstStyle/>
        <a:p>
          <a:endParaRPr lang="es-MX"/>
        </a:p>
      </dgm:t>
    </dgm:pt>
    <dgm:pt modelId="{BDAB93EC-BC6B-4552-B377-B06412A8F851}" type="pres">
      <dgm:prSet presAssocID="{BDF1D339-CA5B-4B79-A931-FBC3C0936488}" presName="txShp" presStyleLbl="node1" presStyleIdx="4" presStyleCnt="8" custScaleX="150376">
        <dgm:presLayoutVars>
          <dgm:bulletEnabled val="1"/>
        </dgm:presLayoutVars>
      </dgm:prSet>
      <dgm:spPr/>
      <dgm:t>
        <a:bodyPr/>
        <a:lstStyle/>
        <a:p>
          <a:endParaRPr lang="es-MX"/>
        </a:p>
      </dgm:t>
    </dgm:pt>
    <dgm:pt modelId="{14ABC952-632A-4C03-940D-ABDEC32635CC}" type="pres">
      <dgm:prSet presAssocID="{1DB0A18C-0D14-4CEF-B987-686056B6F4E0}" presName="spacing" presStyleCnt="0"/>
      <dgm:spPr/>
      <dgm:t>
        <a:bodyPr/>
        <a:lstStyle/>
        <a:p>
          <a:endParaRPr lang="es-MX"/>
        </a:p>
      </dgm:t>
    </dgm:pt>
    <dgm:pt modelId="{20C01CBB-BA98-47D8-AA50-B83115B2EACF}" type="pres">
      <dgm:prSet presAssocID="{75A1F0F6-46C3-44EE-BCEF-4B833622B530}" presName="composite" presStyleCnt="0"/>
      <dgm:spPr/>
      <dgm:t>
        <a:bodyPr/>
        <a:lstStyle/>
        <a:p>
          <a:endParaRPr lang="es-MX"/>
        </a:p>
      </dgm:t>
    </dgm:pt>
    <dgm:pt modelId="{F1E646A5-0B79-4EB1-9B7E-DA138D4ECF9C}" type="pres">
      <dgm:prSet presAssocID="{75A1F0F6-46C3-44EE-BCEF-4B833622B530}" presName="imgShp" presStyleLbl="fgImgPlace1" presStyleIdx="5" presStyleCnt="8"/>
      <dgm:spPr>
        <a:blipFill rotWithShape="0">
          <a:blip xmlns:r="http://schemas.openxmlformats.org/officeDocument/2006/relationships" r:embed="rId6"/>
          <a:stretch>
            <a:fillRect/>
          </a:stretch>
        </a:blipFill>
      </dgm:spPr>
      <dgm:t>
        <a:bodyPr/>
        <a:lstStyle/>
        <a:p>
          <a:endParaRPr lang="es-MX"/>
        </a:p>
      </dgm:t>
    </dgm:pt>
    <dgm:pt modelId="{D527B1D6-92E3-4F02-97DC-C4DE10158D9D}" type="pres">
      <dgm:prSet presAssocID="{75A1F0F6-46C3-44EE-BCEF-4B833622B530}" presName="txShp" presStyleLbl="node1" presStyleIdx="5" presStyleCnt="8" custScaleX="150376">
        <dgm:presLayoutVars>
          <dgm:bulletEnabled val="1"/>
        </dgm:presLayoutVars>
      </dgm:prSet>
      <dgm:spPr/>
      <dgm:t>
        <a:bodyPr/>
        <a:lstStyle/>
        <a:p>
          <a:endParaRPr lang="es-MX"/>
        </a:p>
      </dgm:t>
    </dgm:pt>
    <dgm:pt modelId="{B2A2369D-DA9F-47F8-BF1D-8E6B2F944843}" type="pres">
      <dgm:prSet presAssocID="{F8A2B150-B67D-4394-9B77-228E129D4843}" presName="spacing" presStyleCnt="0"/>
      <dgm:spPr/>
      <dgm:t>
        <a:bodyPr/>
        <a:lstStyle/>
        <a:p>
          <a:endParaRPr lang="es-MX"/>
        </a:p>
      </dgm:t>
    </dgm:pt>
    <dgm:pt modelId="{40A2E6FA-5F77-4FDC-A78C-BC74E85B9E04}" type="pres">
      <dgm:prSet presAssocID="{757EF67E-605C-4B01-8F59-4BF453CD860D}" presName="composite" presStyleCnt="0"/>
      <dgm:spPr/>
      <dgm:t>
        <a:bodyPr/>
        <a:lstStyle/>
        <a:p>
          <a:endParaRPr lang="es-MX"/>
        </a:p>
      </dgm:t>
    </dgm:pt>
    <dgm:pt modelId="{EFC516BD-DF06-4EBC-87F6-1C1685BBC42F}" type="pres">
      <dgm:prSet presAssocID="{757EF67E-605C-4B01-8F59-4BF453CD860D}" presName="imgShp" presStyleLbl="fgImgPlace1" presStyleIdx="6" presStyleCnt="8"/>
      <dgm:spPr>
        <a:blipFill rotWithShape="0">
          <a:blip xmlns:r="http://schemas.openxmlformats.org/officeDocument/2006/relationships" r:embed="rId7"/>
          <a:stretch>
            <a:fillRect/>
          </a:stretch>
        </a:blipFill>
      </dgm:spPr>
      <dgm:t>
        <a:bodyPr/>
        <a:lstStyle/>
        <a:p>
          <a:endParaRPr lang="es-MX"/>
        </a:p>
      </dgm:t>
    </dgm:pt>
    <dgm:pt modelId="{0367664E-FDDF-4CBA-AD31-E0532D180575}" type="pres">
      <dgm:prSet presAssocID="{757EF67E-605C-4B01-8F59-4BF453CD860D}" presName="txShp" presStyleLbl="node1" presStyleIdx="6" presStyleCnt="8" custScaleX="147898">
        <dgm:presLayoutVars>
          <dgm:bulletEnabled val="1"/>
        </dgm:presLayoutVars>
      </dgm:prSet>
      <dgm:spPr/>
      <dgm:t>
        <a:bodyPr/>
        <a:lstStyle/>
        <a:p>
          <a:endParaRPr lang="es-MX"/>
        </a:p>
      </dgm:t>
    </dgm:pt>
    <dgm:pt modelId="{6C5895D0-31D5-496C-B69E-D309896F3272}" type="pres">
      <dgm:prSet presAssocID="{DD04F0B7-7FBC-4E25-869E-D4760C60C70B}" presName="spacing" presStyleCnt="0"/>
      <dgm:spPr/>
      <dgm:t>
        <a:bodyPr/>
        <a:lstStyle/>
        <a:p>
          <a:endParaRPr lang="es-MX"/>
        </a:p>
      </dgm:t>
    </dgm:pt>
    <dgm:pt modelId="{10F47ABD-D8B6-422C-AE34-5D8AEC7047A8}" type="pres">
      <dgm:prSet presAssocID="{B6B3A65D-C1DF-43C3-A0F4-0F767BB1797A}" presName="composite" presStyleCnt="0"/>
      <dgm:spPr/>
      <dgm:t>
        <a:bodyPr/>
        <a:lstStyle/>
        <a:p>
          <a:endParaRPr lang="es-MX"/>
        </a:p>
      </dgm:t>
    </dgm:pt>
    <dgm:pt modelId="{CFDDF8C4-36AB-4923-B621-0443CF2E5C49}" type="pres">
      <dgm:prSet presAssocID="{B6B3A65D-C1DF-43C3-A0F4-0F767BB1797A}" presName="imgShp" presStyleLbl="fgImgPlace1" presStyleIdx="7" presStyleCnt="8"/>
      <dgm:spPr>
        <a:blipFill rotWithShape="0">
          <a:blip xmlns:r="http://schemas.openxmlformats.org/officeDocument/2006/relationships" r:embed="rId8"/>
          <a:stretch>
            <a:fillRect/>
          </a:stretch>
        </a:blipFill>
      </dgm:spPr>
      <dgm:t>
        <a:bodyPr/>
        <a:lstStyle/>
        <a:p>
          <a:endParaRPr lang="es-MX"/>
        </a:p>
      </dgm:t>
    </dgm:pt>
    <dgm:pt modelId="{0454D4CD-A07B-4D9B-ABF7-67E17943B0FC}" type="pres">
      <dgm:prSet presAssocID="{B6B3A65D-C1DF-43C3-A0F4-0F767BB1797A}" presName="txShp" presStyleLbl="node1" presStyleIdx="7" presStyleCnt="8" custScaleX="150376">
        <dgm:presLayoutVars>
          <dgm:bulletEnabled val="1"/>
        </dgm:presLayoutVars>
      </dgm:prSet>
      <dgm:spPr/>
      <dgm:t>
        <a:bodyPr/>
        <a:lstStyle/>
        <a:p>
          <a:endParaRPr lang="es-MX"/>
        </a:p>
      </dgm:t>
    </dgm:pt>
  </dgm:ptLst>
  <dgm:cxnLst>
    <dgm:cxn modelId="{EFD2780F-D5D5-4705-BE92-B400B52D5535}" type="presOf" srcId="{5A1279EF-F3BC-47FC-9BB1-69E0427C97BD}" destId="{A09C1F5A-1512-4448-A093-856DE0345980}" srcOrd="0" destOrd="0" presId="urn:microsoft.com/office/officeart/2005/8/layout/vList3#4"/>
    <dgm:cxn modelId="{797ECD79-66A4-4A60-A0DB-6AD2A282B13B}" type="presOf" srcId="{B6B3A65D-C1DF-43C3-A0F4-0F767BB1797A}" destId="{0454D4CD-A07B-4D9B-ABF7-67E17943B0FC}" srcOrd="0" destOrd="0" presId="urn:microsoft.com/office/officeart/2005/8/layout/vList3#4"/>
    <dgm:cxn modelId="{325B5042-A2E4-4E6F-BA99-50B5C8BC71D3}" type="presOf" srcId="{D46521E6-256D-4435-A41D-8CD3450D703D}" destId="{B2A486BF-45E4-469C-BB48-114FFBBA6F83}" srcOrd="0" destOrd="0" presId="urn:microsoft.com/office/officeart/2005/8/layout/vList3#4"/>
    <dgm:cxn modelId="{27060589-A874-48A3-A492-6389A69F7BDA}" type="presOf" srcId="{BDF1D339-CA5B-4B79-A931-FBC3C0936488}" destId="{BDAB93EC-BC6B-4552-B377-B06412A8F851}" srcOrd="0" destOrd="0" presId="urn:microsoft.com/office/officeart/2005/8/layout/vList3#4"/>
    <dgm:cxn modelId="{267358CE-F85E-4E24-9FA8-AFE63856822F}" srcId="{D46521E6-256D-4435-A41D-8CD3450D703D}" destId="{B6B3A65D-C1DF-43C3-A0F4-0F767BB1797A}" srcOrd="7" destOrd="0" parTransId="{A88F8113-7F73-49B7-A9E9-868B377A170E}" sibTransId="{4B93559F-EEC1-4CA3-975A-F77571D9E31E}"/>
    <dgm:cxn modelId="{7B34877B-BA5B-4B8B-B573-90C68A119A89}" srcId="{D46521E6-256D-4435-A41D-8CD3450D703D}" destId="{BDF1D339-CA5B-4B79-A931-FBC3C0936488}" srcOrd="4" destOrd="0" parTransId="{CD4A6E22-72F8-4B5D-9200-2B59701808DB}" sibTransId="{1DB0A18C-0D14-4CEF-B987-686056B6F4E0}"/>
    <dgm:cxn modelId="{85E02B4F-F837-41DB-9114-3547D0BA51CA}" srcId="{D46521E6-256D-4435-A41D-8CD3450D703D}" destId="{08CD3140-788E-4C51-8556-4AA56652FC65}" srcOrd="0" destOrd="0" parTransId="{302FCB49-5E7B-4158-B44D-6A5A2C774335}" sibTransId="{107BF677-6AD6-4E5B-AF4F-E05C1B3816DB}"/>
    <dgm:cxn modelId="{D83EA5A5-9F7C-48B2-B83C-1838116BEFDB}" srcId="{D46521E6-256D-4435-A41D-8CD3450D703D}" destId="{757EF67E-605C-4B01-8F59-4BF453CD860D}" srcOrd="6" destOrd="0" parTransId="{6344E624-E7EA-475A-8F30-2E7DBACE1906}" sibTransId="{DD04F0B7-7FBC-4E25-869E-D4760C60C70B}"/>
    <dgm:cxn modelId="{F84A0F26-B809-4175-8904-9930509C6A10}" srcId="{D46521E6-256D-4435-A41D-8CD3450D703D}" destId="{31735F06-BFEE-4BAB-AD75-8E697B635EC1}" srcOrd="2" destOrd="0" parTransId="{6867B075-CF5E-432D-BF20-7E48C098BAC4}" sibTransId="{192FB873-85D5-48C9-B09F-8B6B9571B56E}"/>
    <dgm:cxn modelId="{2B6E07ED-10A8-4203-8170-DE2C61105C4C}" type="presOf" srcId="{08CD3140-788E-4C51-8556-4AA56652FC65}" destId="{EAC96EB3-1729-47DF-BA18-CB90C86B1E0A}" srcOrd="0" destOrd="0" presId="urn:microsoft.com/office/officeart/2005/8/layout/vList3#4"/>
    <dgm:cxn modelId="{65F2E04A-7FC5-4211-BCA0-429424D26DA3}" type="presOf" srcId="{757EF67E-605C-4B01-8F59-4BF453CD860D}" destId="{0367664E-FDDF-4CBA-AD31-E0532D180575}" srcOrd="0" destOrd="0" presId="urn:microsoft.com/office/officeart/2005/8/layout/vList3#4"/>
    <dgm:cxn modelId="{4CCACBD9-9E91-4660-A144-764680A87CEE}" type="presOf" srcId="{75A1F0F6-46C3-44EE-BCEF-4B833622B530}" destId="{D527B1D6-92E3-4F02-97DC-C4DE10158D9D}" srcOrd="0" destOrd="0" presId="urn:microsoft.com/office/officeart/2005/8/layout/vList3#4"/>
    <dgm:cxn modelId="{2FBD73BD-FB77-43E6-88C3-736D80C965B4}" type="presOf" srcId="{31735F06-BFEE-4BAB-AD75-8E697B635EC1}" destId="{FE81B474-BF02-407A-A1BD-058E0D0C3631}" srcOrd="0" destOrd="0" presId="urn:microsoft.com/office/officeart/2005/8/layout/vList3#4"/>
    <dgm:cxn modelId="{486A1344-7027-4128-91CA-826169E6B12C}" srcId="{D46521E6-256D-4435-A41D-8CD3450D703D}" destId="{75A1F0F6-46C3-44EE-BCEF-4B833622B530}" srcOrd="5" destOrd="0" parTransId="{94EE972A-5D81-499B-94A2-0E003E17C9BC}" sibTransId="{F8A2B150-B67D-4394-9B77-228E129D4843}"/>
    <dgm:cxn modelId="{FF52E798-3D65-4A9B-9322-69EDF9ABB06F}" srcId="{D46521E6-256D-4435-A41D-8CD3450D703D}" destId="{7D0CC4C2-FEB3-449F-9FD0-7F338DE5686E}" srcOrd="1" destOrd="0" parTransId="{E81E1E69-1321-49B6-8C20-6084049405B6}" sibTransId="{B7B8B07C-57D0-43DD-9632-F83AE4BC3454}"/>
    <dgm:cxn modelId="{2A7FFB98-3424-4868-B1B6-D200F918D7BB}" srcId="{D46521E6-256D-4435-A41D-8CD3450D703D}" destId="{5A1279EF-F3BC-47FC-9BB1-69E0427C97BD}" srcOrd="3" destOrd="0" parTransId="{D42AFEF7-AE37-4115-8167-F8D6EFBE973E}" sibTransId="{7F3D3839-1C3A-4D04-825A-03B9AE3C4F1B}"/>
    <dgm:cxn modelId="{7708B721-A31B-424D-B109-ECD20EDB5F27}" type="presOf" srcId="{7D0CC4C2-FEB3-449F-9FD0-7F338DE5686E}" destId="{5E91CAE5-4544-4E6D-898E-F02575A90C66}" srcOrd="0" destOrd="0" presId="urn:microsoft.com/office/officeart/2005/8/layout/vList3#4"/>
    <dgm:cxn modelId="{009B306C-A1D3-4C60-A466-C5D9F37C0D8B}" type="presParOf" srcId="{B2A486BF-45E4-469C-BB48-114FFBBA6F83}" destId="{15924262-4930-4206-8D14-9937695EAB05}" srcOrd="0" destOrd="0" presId="urn:microsoft.com/office/officeart/2005/8/layout/vList3#4"/>
    <dgm:cxn modelId="{DE258431-4C92-4F06-9556-9F40AFF30979}" type="presParOf" srcId="{15924262-4930-4206-8D14-9937695EAB05}" destId="{4787725A-328A-4043-A657-5196C67E9703}" srcOrd="0" destOrd="0" presId="urn:microsoft.com/office/officeart/2005/8/layout/vList3#4"/>
    <dgm:cxn modelId="{1B3D0E5D-CADA-4570-AE54-1F466DC01B97}" type="presParOf" srcId="{15924262-4930-4206-8D14-9937695EAB05}" destId="{EAC96EB3-1729-47DF-BA18-CB90C86B1E0A}" srcOrd="1" destOrd="0" presId="urn:microsoft.com/office/officeart/2005/8/layout/vList3#4"/>
    <dgm:cxn modelId="{786D48C6-4BDB-4830-ABC6-26DBFB999073}" type="presParOf" srcId="{B2A486BF-45E4-469C-BB48-114FFBBA6F83}" destId="{05394068-E82D-4008-94C9-6FA3EE41D2DA}" srcOrd="1" destOrd="0" presId="urn:microsoft.com/office/officeart/2005/8/layout/vList3#4"/>
    <dgm:cxn modelId="{FCE73ADA-563B-4C49-BAD2-B53715F8025D}" type="presParOf" srcId="{B2A486BF-45E4-469C-BB48-114FFBBA6F83}" destId="{571B7976-D532-4642-81AE-8BDE400DF007}" srcOrd="2" destOrd="0" presId="urn:microsoft.com/office/officeart/2005/8/layout/vList3#4"/>
    <dgm:cxn modelId="{876DB44F-B81E-481C-9A62-21DB33201DCB}" type="presParOf" srcId="{571B7976-D532-4642-81AE-8BDE400DF007}" destId="{E65424B3-E61E-4574-A1ED-7C1ADE251AB0}" srcOrd="0" destOrd="0" presId="urn:microsoft.com/office/officeart/2005/8/layout/vList3#4"/>
    <dgm:cxn modelId="{D941CDDC-630E-4408-814C-8A6C777CC983}" type="presParOf" srcId="{571B7976-D532-4642-81AE-8BDE400DF007}" destId="{5E91CAE5-4544-4E6D-898E-F02575A90C66}" srcOrd="1" destOrd="0" presId="urn:microsoft.com/office/officeart/2005/8/layout/vList3#4"/>
    <dgm:cxn modelId="{829FB3B9-3C93-41A4-8D4B-9BD21D24A4CA}" type="presParOf" srcId="{B2A486BF-45E4-469C-BB48-114FFBBA6F83}" destId="{959231B4-FF55-4432-A34E-9EEE7297CA2B}" srcOrd="3" destOrd="0" presId="urn:microsoft.com/office/officeart/2005/8/layout/vList3#4"/>
    <dgm:cxn modelId="{2EE66534-1173-4103-9D56-B60011215590}" type="presParOf" srcId="{B2A486BF-45E4-469C-BB48-114FFBBA6F83}" destId="{99F5220C-10C3-43EE-849A-F20FC2B27DB8}" srcOrd="4" destOrd="0" presId="urn:microsoft.com/office/officeart/2005/8/layout/vList3#4"/>
    <dgm:cxn modelId="{B3A4304A-EED0-4AB4-A1EF-6E71D22F2ADF}" type="presParOf" srcId="{99F5220C-10C3-43EE-849A-F20FC2B27DB8}" destId="{60B2B72D-3BAC-4EAC-9146-F3B5081C9B47}" srcOrd="0" destOrd="0" presId="urn:microsoft.com/office/officeart/2005/8/layout/vList3#4"/>
    <dgm:cxn modelId="{A4B08646-90B1-4FAD-AC53-025C95F7C298}" type="presParOf" srcId="{99F5220C-10C3-43EE-849A-F20FC2B27DB8}" destId="{FE81B474-BF02-407A-A1BD-058E0D0C3631}" srcOrd="1" destOrd="0" presId="urn:microsoft.com/office/officeart/2005/8/layout/vList3#4"/>
    <dgm:cxn modelId="{2127789E-8F20-4426-BEDE-2BF256D94856}" type="presParOf" srcId="{B2A486BF-45E4-469C-BB48-114FFBBA6F83}" destId="{ADCD6640-7A84-4D37-98F6-0FF71DCF638F}" srcOrd="5" destOrd="0" presId="urn:microsoft.com/office/officeart/2005/8/layout/vList3#4"/>
    <dgm:cxn modelId="{123FE76C-8088-4A21-9EC8-0FC9A2E3BDA4}" type="presParOf" srcId="{B2A486BF-45E4-469C-BB48-114FFBBA6F83}" destId="{1BC71F5A-F6F5-4173-8E35-62748D3BB356}" srcOrd="6" destOrd="0" presId="urn:microsoft.com/office/officeart/2005/8/layout/vList3#4"/>
    <dgm:cxn modelId="{E9C050BF-A980-4B46-ADAF-742E4FA17FEB}" type="presParOf" srcId="{1BC71F5A-F6F5-4173-8E35-62748D3BB356}" destId="{2712B594-CAFD-4850-9EEF-DC5463BBD440}" srcOrd="0" destOrd="0" presId="urn:microsoft.com/office/officeart/2005/8/layout/vList3#4"/>
    <dgm:cxn modelId="{508707D9-849B-4020-9C24-D19EB36B3CA7}" type="presParOf" srcId="{1BC71F5A-F6F5-4173-8E35-62748D3BB356}" destId="{A09C1F5A-1512-4448-A093-856DE0345980}" srcOrd="1" destOrd="0" presId="urn:microsoft.com/office/officeart/2005/8/layout/vList3#4"/>
    <dgm:cxn modelId="{EC336D3C-0669-48EB-BC1D-75960E9DDBAE}" type="presParOf" srcId="{B2A486BF-45E4-469C-BB48-114FFBBA6F83}" destId="{F3EBA518-579A-4510-82F7-B17B9E4C7728}" srcOrd="7" destOrd="0" presId="urn:microsoft.com/office/officeart/2005/8/layout/vList3#4"/>
    <dgm:cxn modelId="{0FBF07C3-7D67-45B8-8F48-6EFFA095B664}" type="presParOf" srcId="{B2A486BF-45E4-469C-BB48-114FFBBA6F83}" destId="{47DF8C10-9555-46A9-B615-5748FA1CFF27}" srcOrd="8" destOrd="0" presId="urn:microsoft.com/office/officeart/2005/8/layout/vList3#4"/>
    <dgm:cxn modelId="{4925FA35-AB06-4C38-B05A-A3BABC35C9F3}" type="presParOf" srcId="{47DF8C10-9555-46A9-B615-5748FA1CFF27}" destId="{710D2E59-F0BD-4669-A054-FD2D307D0F5F}" srcOrd="0" destOrd="0" presId="urn:microsoft.com/office/officeart/2005/8/layout/vList3#4"/>
    <dgm:cxn modelId="{1120003B-8427-4473-9DEA-69FF288BD105}" type="presParOf" srcId="{47DF8C10-9555-46A9-B615-5748FA1CFF27}" destId="{BDAB93EC-BC6B-4552-B377-B06412A8F851}" srcOrd="1" destOrd="0" presId="urn:microsoft.com/office/officeart/2005/8/layout/vList3#4"/>
    <dgm:cxn modelId="{4225050B-D9D9-4366-805A-4CA532D3991D}" type="presParOf" srcId="{B2A486BF-45E4-469C-BB48-114FFBBA6F83}" destId="{14ABC952-632A-4C03-940D-ABDEC32635CC}" srcOrd="9" destOrd="0" presId="urn:microsoft.com/office/officeart/2005/8/layout/vList3#4"/>
    <dgm:cxn modelId="{47A1112E-9973-4D8E-AC00-5FC7196A0694}" type="presParOf" srcId="{B2A486BF-45E4-469C-BB48-114FFBBA6F83}" destId="{20C01CBB-BA98-47D8-AA50-B83115B2EACF}" srcOrd="10" destOrd="0" presId="urn:microsoft.com/office/officeart/2005/8/layout/vList3#4"/>
    <dgm:cxn modelId="{EDD77E60-3D06-49F8-8A6C-B1D5BB9C86EE}" type="presParOf" srcId="{20C01CBB-BA98-47D8-AA50-B83115B2EACF}" destId="{F1E646A5-0B79-4EB1-9B7E-DA138D4ECF9C}" srcOrd="0" destOrd="0" presId="urn:microsoft.com/office/officeart/2005/8/layout/vList3#4"/>
    <dgm:cxn modelId="{CF6DABE1-2A93-4057-A17D-D4C25A85B8B0}" type="presParOf" srcId="{20C01CBB-BA98-47D8-AA50-B83115B2EACF}" destId="{D527B1D6-92E3-4F02-97DC-C4DE10158D9D}" srcOrd="1" destOrd="0" presId="urn:microsoft.com/office/officeart/2005/8/layout/vList3#4"/>
    <dgm:cxn modelId="{87753A99-18BC-4827-8D4E-FE9CC191D014}" type="presParOf" srcId="{B2A486BF-45E4-469C-BB48-114FFBBA6F83}" destId="{B2A2369D-DA9F-47F8-BF1D-8E6B2F944843}" srcOrd="11" destOrd="0" presId="urn:microsoft.com/office/officeart/2005/8/layout/vList3#4"/>
    <dgm:cxn modelId="{8B9DDC92-651B-4CCF-A695-66D13C7EAF8A}" type="presParOf" srcId="{B2A486BF-45E4-469C-BB48-114FFBBA6F83}" destId="{40A2E6FA-5F77-4FDC-A78C-BC74E85B9E04}" srcOrd="12" destOrd="0" presId="urn:microsoft.com/office/officeart/2005/8/layout/vList3#4"/>
    <dgm:cxn modelId="{4A290911-E8CC-424A-9EE4-4BDE037A4F2D}" type="presParOf" srcId="{40A2E6FA-5F77-4FDC-A78C-BC74E85B9E04}" destId="{EFC516BD-DF06-4EBC-87F6-1C1685BBC42F}" srcOrd="0" destOrd="0" presId="urn:microsoft.com/office/officeart/2005/8/layout/vList3#4"/>
    <dgm:cxn modelId="{9362E05C-2B51-4FE4-A2AC-5290F13C965A}" type="presParOf" srcId="{40A2E6FA-5F77-4FDC-A78C-BC74E85B9E04}" destId="{0367664E-FDDF-4CBA-AD31-E0532D180575}" srcOrd="1" destOrd="0" presId="urn:microsoft.com/office/officeart/2005/8/layout/vList3#4"/>
    <dgm:cxn modelId="{9B470C36-6DF4-445A-85EC-ACAF2D89CF78}" type="presParOf" srcId="{B2A486BF-45E4-469C-BB48-114FFBBA6F83}" destId="{6C5895D0-31D5-496C-B69E-D309896F3272}" srcOrd="13" destOrd="0" presId="urn:microsoft.com/office/officeart/2005/8/layout/vList3#4"/>
    <dgm:cxn modelId="{05029234-AAF2-4AA9-8A38-D362BB95B389}" type="presParOf" srcId="{B2A486BF-45E4-469C-BB48-114FFBBA6F83}" destId="{10F47ABD-D8B6-422C-AE34-5D8AEC7047A8}" srcOrd="14" destOrd="0" presId="urn:microsoft.com/office/officeart/2005/8/layout/vList3#4"/>
    <dgm:cxn modelId="{03995A61-BC6E-4107-B34B-7F5523C953BD}" type="presParOf" srcId="{10F47ABD-D8B6-422C-AE34-5D8AEC7047A8}" destId="{CFDDF8C4-36AB-4923-B621-0443CF2E5C49}" srcOrd="0" destOrd="0" presId="urn:microsoft.com/office/officeart/2005/8/layout/vList3#4"/>
    <dgm:cxn modelId="{486BB9B3-7252-4900-ACBE-19A12688B70B}" type="presParOf" srcId="{10F47ABD-D8B6-422C-AE34-5D8AEC7047A8}" destId="{0454D4CD-A07B-4D9B-ABF7-67E17943B0FC}" srcOrd="1" destOrd="0" presId="urn:microsoft.com/office/officeart/2005/8/layout/vList3#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AED12-9629-4133-8632-ACA3BB80AC36}" type="doc">
      <dgm:prSet loTypeId="urn:microsoft.com/office/officeart/2005/8/layout/hierarchy4" loCatId="list" qsTypeId="urn:microsoft.com/office/officeart/2005/8/quickstyle/simple5" qsCatId="simple" csTypeId="urn:microsoft.com/office/officeart/2005/8/colors/accent1_2" csCatId="accent1" phldr="1"/>
      <dgm:spPr/>
      <dgm:t>
        <a:bodyPr/>
        <a:lstStyle/>
        <a:p>
          <a:endParaRPr lang="es-MX"/>
        </a:p>
      </dgm:t>
    </dgm:pt>
    <dgm:pt modelId="{0D7FB015-A57B-4A5B-BAF0-60C372B7F00F}">
      <dgm:prSet phldrT="[Texto]" custT="1"/>
      <dgm:spPr/>
      <dgm:t>
        <a:bodyPr/>
        <a:lstStyle/>
        <a:p>
          <a:pPr algn="ctr"/>
          <a:r>
            <a:rPr lang="es-MX" sz="1400" b="1" dirty="0" smtClean="0">
              <a:latin typeface="Arial" panose="020B0604020202020204" pitchFamily="34" charset="0"/>
              <a:cs typeface="Arial" panose="020B0604020202020204" pitchFamily="34" charset="0"/>
            </a:rPr>
            <a:t>Tres líneas de defensa como marco de trabajo: </a:t>
          </a:r>
          <a:r>
            <a:rPr lang="es-MX" sz="1400" dirty="0" smtClean="0">
              <a:latin typeface="Arial" panose="020B0604020202020204" pitchFamily="34" charset="0"/>
              <a:cs typeface="Arial" panose="020B0604020202020204" pitchFamily="34" charset="0"/>
            </a:rPr>
            <a:t>Las tres líneas de defensa del modelo han sido utilizadas para ilustrar  el impacto en las funciones típicas del seguro, como por ejemplo, proveer los principios para el marco de trabajo de la gestión del riesgo.</a:t>
          </a:r>
          <a:endParaRPr lang="es-MX" sz="1400" dirty="0"/>
        </a:p>
      </dgm:t>
    </dgm:pt>
    <dgm:pt modelId="{D1778DDF-8B8F-43D6-93D6-B0ABDCDE6D83}" type="parTrans" cxnId="{FB1D263D-AEA3-42B8-A083-B63CA9B2B14D}">
      <dgm:prSet/>
      <dgm:spPr/>
      <dgm:t>
        <a:bodyPr/>
        <a:lstStyle/>
        <a:p>
          <a:pPr algn="ctr"/>
          <a:endParaRPr lang="es-MX" sz="1400"/>
        </a:p>
      </dgm:t>
    </dgm:pt>
    <dgm:pt modelId="{2F3A977B-D8F4-41E0-A1F2-FD24106031A9}" type="sibTrans" cxnId="{FB1D263D-AEA3-42B8-A083-B63CA9B2B14D}">
      <dgm:prSet/>
      <dgm:spPr/>
      <dgm:t>
        <a:bodyPr/>
        <a:lstStyle/>
        <a:p>
          <a:pPr algn="ctr"/>
          <a:endParaRPr lang="es-MX" sz="1400"/>
        </a:p>
      </dgm:t>
    </dgm:pt>
    <dgm:pt modelId="{30E37C81-9239-445B-8ED5-306DC427FAF4}" type="pres">
      <dgm:prSet presAssocID="{DA5AED12-9629-4133-8632-ACA3BB80AC36}" presName="Name0" presStyleCnt="0">
        <dgm:presLayoutVars>
          <dgm:chPref val="1"/>
          <dgm:dir/>
          <dgm:animOne val="branch"/>
          <dgm:animLvl val="lvl"/>
          <dgm:resizeHandles/>
        </dgm:presLayoutVars>
      </dgm:prSet>
      <dgm:spPr/>
      <dgm:t>
        <a:bodyPr/>
        <a:lstStyle/>
        <a:p>
          <a:endParaRPr lang="es-MX"/>
        </a:p>
      </dgm:t>
    </dgm:pt>
    <dgm:pt modelId="{6E037E6D-1F13-4474-9ACF-7F59FE38C6B1}" type="pres">
      <dgm:prSet presAssocID="{0D7FB015-A57B-4A5B-BAF0-60C372B7F00F}" presName="vertOne" presStyleCnt="0"/>
      <dgm:spPr/>
    </dgm:pt>
    <dgm:pt modelId="{4C7784D6-5FCD-4F35-ADCD-A417647DDAC6}" type="pres">
      <dgm:prSet presAssocID="{0D7FB015-A57B-4A5B-BAF0-60C372B7F00F}" presName="txOne" presStyleLbl="node0" presStyleIdx="0" presStyleCnt="1" custLinFactNeighborX="-5276" custLinFactNeighborY="93971">
        <dgm:presLayoutVars>
          <dgm:chPref val="3"/>
        </dgm:presLayoutVars>
      </dgm:prSet>
      <dgm:spPr/>
      <dgm:t>
        <a:bodyPr/>
        <a:lstStyle/>
        <a:p>
          <a:endParaRPr lang="es-MX"/>
        </a:p>
      </dgm:t>
    </dgm:pt>
    <dgm:pt modelId="{C3813FB6-AB24-442E-82E5-553EE4E0824F}" type="pres">
      <dgm:prSet presAssocID="{0D7FB015-A57B-4A5B-BAF0-60C372B7F00F}" presName="horzOne" presStyleCnt="0"/>
      <dgm:spPr/>
    </dgm:pt>
  </dgm:ptLst>
  <dgm:cxnLst>
    <dgm:cxn modelId="{898C7D2D-68B6-4517-9AF3-2BDAD2EB82A9}" type="presOf" srcId="{0D7FB015-A57B-4A5B-BAF0-60C372B7F00F}" destId="{4C7784D6-5FCD-4F35-ADCD-A417647DDAC6}" srcOrd="0" destOrd="0" presId="urn:microsoft.com/office/officeart/2005/8/layout/hierarchy4"/>
    <dgm:cxn modelId="{13A4B1EC-FAEF-4D2F-9957-EF0772490FFF}" type="presOf" srcId="{DA5AED12-9629-4133-8632-ACA3BB80AC36}" destId="{30E37C81-9239-445B-8ED5-306DC427FAF4}" srcOrd="0" destOrd="0" presId="urn:microsoft.com/office/officeart/2005/8/layout/hierarchy4"/>
    <dgm:cxn modelId="{FB1D263D-AEA3-42B8-A083-B63CA9B2B14D}" srcId="{DA5AED12-9629-4133-8632-ACA3BB80AC36}" destId="{0D7FB015-A57B-4A5B-BAF0-60C372B7F00F}" srcOrd="0" destOrd="0" parTransId="{D1778DDF-8B8F-43D6-93D6-B0ABDCDE6D83}" sibTransId="{2F3A977B-D8F4-41E0-A1F2-FD24106031A9}"/>
    <dgm:cxn modelId="{6A3EAC44-7E80-4EEB-92A1-EF8B5A2F1FE8}" type="presParOf" srcId="{30E37C81-9239-445B-8ED5-306DC427FAF4}" destId="{6E037E6D-1F13-4474-9ACF-7F59FE38C6B1}" srcOrd="0" destOrd="0" presId="urn:microsoft.com/office/officeart/2005/8/layout/hierarchy4"/>
    <dgm:cxn modelId="{456705A1-4D6A-4B4E-8F12-3F731D4EE9BC}" type="presParOf" srcId="{6E037E6D-1F13-4474-9ACF-7F59FE38C6B1}" destId="{4C7784D6-5FCD-4F35-ADCD-A417647DDAC6}" srcOrd="0" destOrd="0" presId="urn:microsoft.com/office/officeart/2005/8/layout/hierarchy4"/>
    <dgm:cxn modelId="{392A4140-6694-4A70-8580-0F2B23165152}" type="presParOf" srcId="{6E037E6D-1F13-4474-9ACF-7F59FE38C6B1}" destId="{C3813FB6-AB24-442E-82E5-553EE4E0824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1E8F48-9C58-474A-BA29-835F44EA1241}" type="doc">
      <dgm:prSet loTypeId="urn:microsoft.com/office/officeart/2005/8/layout/hProcess7" loCatId="list" qsTypeId="urn:microsoft.com/office/officeart/2005/8/quickstyle/simple5" qsCatId="simple" csTypeId="urn:microsoft.com/office/officeart/2005/8/colors/colorful2" csCatId="colorful" phldr="1"/>
      <dgm:spPr/>
      <dgm:t>
        <a:bodyPr/>
        <a:lstStyle/>
        <a:p>
          <a:endParaRPr lang="es-MX"/>
        </a:p>
      </dgm:t>
    </dgm:pt>
    <dgm:pt modelId="{6A43D5E5-8577-4461-AA74-8CB6435FD94A}">
      <dgm:prSet phldrT="[Texto]" custT="1"/>
      <dgm:spPr/>
      <dgm:t>
        <a:bodyPr anchor="ctr"/>
        <a:lstStyle/>
        <a:p>
          <a:endParaRPr lang="es-MX" sz="1500" dirty="0"/>
        </a:p>
      </dgm:t>
    </dgm:pt>
    <dgm:pt modelId="{93B18938-76F8-452B-A147-6C2DDD50F4BA}" type="parTrans" cxnId="{5AA04635-CBBA-46C8-B069-E34989466D6C}">
      <dgm:prSet/>
      <dgm:spPr/>
      <dgm:t>
        <a:bodyPr/>
        <a:lstStyle/>
        <a:p>
          <a:endParaRPr lang="es-MX" sz="1500"/>
        </a:p>
      </dgm:t>
    </dgm:pt>
    <dgm:pt modelId="{DA3A3CDB-9BC6-4BB0-9884-85EC48AFD3FF}" type="sibTrans" cxnId="{5AA04635-CBBA-46C8-B069-E34989466D6C}">
      <dgm:prSet/>
      <dgm:spPr/>
      <dgm:t>
        <a:bodyPr/>
        <a:lstStyle/>
        <a:p>
          <a:endParaRPr lang="es-MX" sz="1500"/>
        </a:p>
      </dgm:t>
    </dgm:pt>
    <dgm:pt modelId="{7EFA6FED-A8F7-4A2D-911C-6584AFF7E5FA}">
      <dgm:prSet phldrT="[Texto]" custT="1"/>
      <dgm:spPr/>
      <dgm:t>
        <a:bodyPr anchor="ctr"/>
        <a:lstStyle/>
        <a:p>
          <a:r>
            <a:rPr lang="es-MX" sz="1500" b="1" dirty="0" smtClean="0">
              <a:latin typeface="Arial" pitchFamily="34" charset="0"/>
              <a:cs typeface="Arial" pitchFamily="34" charset="0"/>
            </a:rPr>
            <a:t>Asegurar que la información utilizada en los modelos y sistemas de medición de riesgos sea precisa, integra y oportuna.</a:t>
          </a:r>
          <a:endParaRPr lang="es-MX" sz="1500" b="1" dirty="0"/>
        </a:p>
      </dgm:t>
    </dgm:pt>
    <dgm:pt modelId="{B15006DA-B88A-4F14-A6A1-277F5CFD11D8}" type="parTrans" cxnId="{B29D474B-BEB6-4F98-82CF-32BD63A692C2}">
      <dgm:prSet/>
      <dgm:spPr/>
      <dgm:t>
        <a:bodyPr/>
        <a:lstStyle/>
        <a:p>
          <a:endParaRPr lang="es-MX" sz="1500"/>
        </a:p>
      </dgm:t>
    </dgm:pt>
    <dgm:pt modelId="{95089110-535A-4E0F-8148-5B8F2458F971}" type="sibTrans" cxnId="{B29D474B-BEB6-4F98-82CF-32BD63A692C2}">
      <dgm:prSet/>
      <dgm:spPr/>
      <dgm:t>
        <a:bodyPr/>
        <a:lstStyle/>
        <a:p>
          <a:endParaRPr lang="es-MX" sz="1500"/>
        </a:p>
      </dgm:t>
    </dgm:pt>
    <dgm:pt modelId="{F2A07E59-4678-4796-9BBB-4DD8AC768791}">
      <dgm:prSet phldrT="[Texto]" custT="1"/>
      <dgm:spPr/>
      <dgm:t>
        <a:bodyPr anchor="ctr"/>
        <a:lstStyle/>
        <a:p>
          <a:endParaRPr lang="es-MX" sz="1500" b="1" dirty="0"/>
        </a:p>
      </dgm:t>
    </dgm:pt>
    <dgm:pt modelId="{BFB3F77A-BF13-4817-A787-B25075DE9040}" type="parTrans" cxnId="{84C35407-18D2-4237-B11D-8ADA1C45F968}">
      <dgm:prSet/>
      <dgm:spPr/>
      <dgm:t>
        <a:bodyPr/>
        <a:lstStyle/>
        <a:p>
          <a:endParaRPr lang="es-MX" sz="1500"/>
        </a:p>
      </dgm:t>
    </dgm:pt>
    <dgm:pt modelId="{F52157D6-B8E7-4FE3-B958-97015A6C9A3C}" type="sibTrans" cxnId="{84C35407-18D2-4237-B11D-8ADA1C45F968}">
      <dgm:prSet/>
      <dgm:spPr/>
      <dgm:t>
        <a:bodyPr/>
        <a:lstStyle/>
        <a:p>
          <a:endParaRPr lang="es-MX" sz="1500"/>
        </a:p>
      </dgm:t>
    </dgm:pt>
    <dgm:pt modelId="{D0ECBFFF-3F0B-4722-A51C-252E971F784A}">
      <dgm:prSet phldrT="[Texto]" custT="1"/>
      <dgm:spPr/>
      <dgm:t>
        <a:bodyPr anchor="ctr"/>
        <a:lstStyle/>
        <a:p>
          <a:r>
            <a:rPr lang="es-MX" sz="1500" b="1" dirty="0" smtClean="0">
              <a:latin typeface="Arial" pitchFamily="34" charset="0"/>
              <a:cs typeface="Arial" pitchFamily="34" charset="0"/>
            </a:rPr>
            <a:t>Efectuar revisiones periódicas a los supuestos contenidos en los modelos.</a:t>
          </a:r>
          <a:endParaRPr lang="es-MX" sz="1500" b="1" dirty="0"/>
        </a:p>
      </dgm:t>
    </dgm:pt>
    <dgm:pt modelId="{C1DBEBB9-26C1-4BEB-A7BE-8A38C087502F}" type="parTrans" cxnId="{9652930E-D56F-4EEF-A84F-ECE49DD55809}">
      <dgm:prSet/>
      <dgm:spPr/>
      <dgm:t>
        <a:bodyPr/>
        <a:lstStyle/>
        <a:p>
          <a:endParaRPr lang="es-MX" sz="1500"/>
        </a:p>
      </dgm:t>
    </dgm:pt>
    <dgm:pt modelId="{F9716D01-EECF-4685-A8BD-4CEB2CBADFD3}" type="sibTrans" cxnId="{9652930E-D56F-4EEF-A84F-ECE49DD55809}">
      <dgm:prSet/>
      <dgm:spPr/>
      <dgm:t>
        <a:bodyPr/>
        <a:lstStyle/>
        <a:p>
          <a:endParaRPr lang="es-MX" sz="1500"/>
        </a:p>
      </dgm:t>
    </dgm:pt>
    <dgm:pt modelId="{1C7DAFD5-C8E3-4B04-A3B7-6C585BEE70B6}">
      <dgm:prSet phldrT="[Texto]" custT="1"/>
      <dgm:spPr/>
      <dgm:t>
        <a:bodyPr/>
        <a:lstStyle/>
        <a:p>
          <a:endParaRPr lang="es-MX" sz="1500" b="1" dirty="0"/>
        </a:p>
      </dgm:t>
    </dgm:pt>
    <dgm:pt modelId="{DF6CAC6B-62B5-4F19-99D7-3760302AFA16}" type="parTrans" cxnId="{B4A304E6-3DFD-4C7F-88AD-7CFB9E12B8A4}">
      <dgm:prSet/>
      <dgm:spPr/>
      <dgm:t>
        <a:bodyPr/>
        <a:lstStyle/>
        <a:p>
          <a:endParaRPr lang="es-MX" sz="1500"/>
        </a:p>
      </dgm:t>
    </dgm:pt>
    <dgm:pt modelId="{EBACB51A-3EC4-445B-810D-EADC245D6482}" type="sibTrans" cxnId="{B4A304E6-3DFD-4C7F-88AD-7CFB9E12B8A4}">
      <dgm:prSet/>
      <dgm:spPr/>
      <dgm:t>
        <a:bodyPr/>
        <a:lstStyle/>
        <a:p>
          <a:endParaRPr lang="es-MX" sz="1500"/>
        </a:p>
      </dgm:t>
    </dgm:pt>
    <dgm:pt modelId="{15A1E5EF-BA58-4E2E-81D4-D947993440B9}">
      <dgm:prSet phldrT="[Texto]" custT="1"/>
      <dgm:spPr/>
      <dgm:t>
        <a:bodyPr anchor="ctr"/>
        <a:lstStyle/>
        <a:p>
          <a:r>
            <a:rPr lang="es-MX" sz="1400" b="1" dirty="0" smtClean="0">
              <a:latin typeface="Arial" pitchFamily="34" charset="0"/>
              <a:cs typeface="Arial" pitchFamily="34" charset="0"/>
            </a:rPr>
            <a:t>Incluir en la medición de riesgos la realización de pruebas de </a:t>
          </a:r>
          <a:r>
            <a:rPr lang="es-MX" sz="1400" b="1" dirty="0" smtClean="0">
              <a:latin typeface="Arial" pitchFamily="34" charset="0"/>
              <a:cs typeface="Arial" pitchFamily="34" charset="0"/>
            </a:rPr>
            <a:t>estrés. </a:t>
          </a:r>
        </a:p>
        <a:p>
          <a:r>
            <a:rPr lang="es-MX" sz="1400" b="1" dirty="0" smtClean="0">
              <a:latin typeface="Arial" pitchFamily="34" charset="0"/>
              <a:cs typeface="Arial" pitchFamily="34" charset="0"/>
            </a:rPr>
            <a:t>En </a:t>
          </a:r>
          <a:r>
            <a:rPr lang="es-MX" sz="1400" b="1" dirty="0" smtClean="0">
              <a:latin typeface="Arial" pitchFamily="34" charset="0"/>
              <a:cs typeface="Arial" pitchFamily="34" charset="0"/>
            </a:rPr>
            <a:t>la realización deberán considerarse las características y la naturaleza de los riesgos.</a:t>
          </a:r>
          <a:endParaRPr lang="es-MX" sz="1400" b="1" dirty="0"/>
        </a:p>
      </dgm:t>
    </dgm:pt>
    <dgm:pt modelId="{A9C844D3-96FB-4331-8EDE-A2043D424F4A}" type="parTrans" cxnId="{898C7EEF-FAE7-4592-AB86-BBC20522C50B}">
      <dgm:prSet/>
      <dgm:spPr/>
      <dgm:t>
        <a:bodyPr/>
        <a:lstStyle/>
        <a:p>
          <a:endParaRPr lang="es-MX" sz="1500"/>
        </a:p>
      </dgm:t>
    </dgm:pt>
    <dgm:pt modelId="{96E14CE0-688F-4457-990E-3A3C1BF736BE}" type="sibTrans" cxnId="{898C7EEF-FAE7-4592-AB86-BBC20522C50B}">
      <dgm:prSet/>
      <dgm:spPr/>
      <dgm:t>
        <a:bodyPr/>
        <a:lstStyle/>
        <a:p>
          <a:endParaRPr lang="es-MX" sz="1500"/>
        </a:p>
      </dgm:t>
    </dgm:pt>
    <dgm:pt modelId="{F613DD10-826C-447A-BE84-3BC83DDFAE6E}" type="pres">
      <dgm:prSet presAssocID="{401E8F48-9C58-474A-BA29-835F44EA1241}" presName="Name0" presStyleCnt="0">
        <dgm:presLayoutVars>
          <dgm:dir/>
          <dgm:animLvl val="lvl"/>
          <dgm:resizeHandles val="exact"/>
        </dgm:presLayoutVars>
      </dgm:prSet>
      <dgm:spPr/>
      <dgm:t>
        <a:bodyPr/>
        <a:lstStyle/>
        <a:p>
          <a:endParaRPr lang="es-MX"/>
        </a:p>
      </dgm:t>
    </dgm:pt>
    <dgm:pt modelId="{8D209D6B-DD53-4ABB-8B3C-46F7586B6F9D}" type="pres">
      <dgm:prSet presAssocID="{6A43D5E5-8577-4461-AA74-8CB6435FD94A}" presName="compositeNode" presStyleCnt="0">
        <dgm:presLayoutVars>
          <dgm:bulletEnabled val="1"/>
        </dgm:presLayoutVars>
      </dgm:prSet>
      <dgm:spPr/>
    </dgm:pt>
    <dgm:pt modelId="{30A0450F-D9B4-4CF8-98B0-0430BAF355F7}" type="pres">
      <dgm:prSet presAssocID="{6A43D5E5-8577-4461-AA74-8CB6435FD94A}" presName="bgRect" presStyleLbl="node1" presStyleIdx="0" presStyleCnt="3"/>
      <dgm:spPr/>
      <dgm:t>
        <a:bodyPr/>
        <a:lstStyle/>
        <a:p>
          <a:endParaRPr lang="es-MX"/>
        </a:p>
      </dgm:t>
    </dgm:pt>
    <dgm:pt modelId="{72E558E6-958A-435E-8697-0FFDD58926EB}" type="pres">
      <dgm:prSet presAssocID="{6A43D5E5-8577-4461-AA74-8CB6435FD94A}" presName="parentNode" presStyleLbl="node1" presStyleIdx="0" presStyleCnt="3">
        <dgm:presLayoutVars>
          <dgm:chMax val="0"/>
          <dgm:bulletEnabled val="1"/>
        </dgm:presLayoutVars>
      </dgm:prSet>
      <dgm:spPr/>
      <dgm:t>
        <a:bodyPr/>
        <a:lstStyle/>
        <a:p>
          <a:endParaRPr lang="es-MX"/>
        </a:p>
      </dgm:t>
    </dgm:pt>
    <dgm:pt modelId="{6582CCEA-6F64-4849-BCC3-528A24067930}" type="pres">
      <dgm:prSet presAssocID="{6A43D5E5-8577-4461-AA74-8CB6435FD94A}" presName="childNode" presStyleLbl="node1" presStyleIdx="0" presStyleCnt="3">
        <dgm:presLayoutVars>
          <dgm:bulletEnabled val="1"/>
        </dgm:presLayoutVars>
      </dgm:prSet>
      <dgm:spPr/>
      <dgm:t>
        <a:bodyPr/>
        <a:lstStyle/>
        <a:p>
          <a:endParaRPr lang="es-MX"/>
        </a:p>
      </dgm:t>
    </dgm:pt>
    <dgm:pt modelId="{F8551FCD-EB7E-4C35-9DD4-4C225327DC57}" type="pres">
      <dgm:prSet presAssocID="{DA3A3CDB-9BC6-4BB0-9884-85EC48AFD3FF}" presName="hSp" presStyleCnt="0"/>
      <dgm:spPr/>
    </dgm:pt>
    <dgm:pt modelId="{ED4ADF64-4469-4196-92E9-0107941759C0}" type="pres">
      <dgm:prSet presAssocID="{DA3A3CDB-9BC6-4BB0-9884-85EC48AFD3FF}" presName="vProcSp" presStyleCnt="0"/>
      <dgm:spPr/>
    </dgm:pt>
    <dgm:pt modelId="{4214C1B0-9AE0-43F9-8E6C-1AED0AFB8372}" type="pres">
      <dgm:prSet presAssocID="{DA3A3CDB-9BC6-4BB0-9884-85EC48AFD3FF}" presName="vSp1" presStyleCnt="0"/>
      <dgm:spPr/>
    </dgm:pt>
    <dgm:pt modelId="{010747E1-4ABF-454D-BF42-AE6BAB37763B}" type="pres">
      <dgm:prSet presAssocID="{DA3A3CDB-9BC6-4BB0-9884-85EC48AFD3FF}" presName="simulatedConn" presStyleLbl="solidFgAcc1" presStyleIdx="0" presStyleCnt="2"/>
      <dgm:spPr/>
    </dgm:pt>
    <dgm:pt modelId="{1F1450EC-8A87-4400-9E3D-502C37986727}" type="pres">
      <dgm:prSet presAssocID="{DA3A3CDB-9BC6-4BB0-9884-85EC48AFD3FF}" presName="vSp2" presStyleCnt="0"/>
      <dgm:spPr/>
    </dgm:pt>
    <dgm:pt modelId="{27D23C0B-899E-4F4D-92C7-31FBB3C54188}" type="pres">
      <dgm:prSet presAssocID="{DA3A3CDB-9BC6-4BB0-9884-85EC48AFD3FF}" presName="sibTrans" presStyleCnt="0"/>
      <dgm:spPr/>
    </dgm:pt>
    <dgm:pt modelId="{67D21D31-2E5C-43D2-A04C-0F925A37D039}" type="pres">
      <dgm:prSet presAssocID="{F2A07E59-4678-4796-9BBB-4DD8AC768791}" presName="compositeNode" presStyleCnt="0">
        <dgm:presLayoutVars>
          <dgm:bulletEnabled val="1"/>
        </dgm:presLayoutVars>
      </dgm:prSet>
      <dgm:spPr/>
    </dgm:pt>
    <dgm:pt modelId="{D3E85CB5-CCFC-4A3C-9A93-7C242027D394}" type="pres">
      <dgm:prSet presAssocID="{F2A07E59-4678-4796-9BBB-4DD8AC768791}" presName="bgRect" presStyleLbl="node1" presStyleIdx="1" presStyleCnt="3"/>
      <dgm:spPr/>
      <dgm:t>
        <a:bodyPr/>
        <a:lstStyle/>
        <a:p>
          <a:endParaRPr lang="es-MX"/>
        </a:p>
      </dgm:t>
    </dgm:pt>
    <dgm:pt modelId="{416C09CA-D87F-4BF2-B7E7-5C8ADAB54D22}" type="pres">
      <dgm:prSet presAssocID="{F2A07E59-4678-4796-9BBB-4DD8AC768791}" presName="parentNode" presStyleLbl="node1" presStyleIdx="1" presStyleCnt="3">
        <dgm:presLayoutVars>
          <dgm:chMax val="0"/>
          <dgm:bulletEnabled val="1"/>
        </dgm:presLayoutVars>
      </dgm:prSet>
      <dgm:spPr/>
      <dgm:t>
        <a:bodyPr/>
        <a:lstStyle/>
        <a:p>
          <a:endParaRPr lang="es-MX"/>
        </a:p>
      </dgm:t>
    </dgm:pt>
    <dgm:pt modelId="{F38A9F94-FF01-4779-A8D8-E28147D1D833}" type="pres">
      <dgm:prSet presAssocID="{F2A07E59-4678-4796-9BBB-4DD8AC768791}" presName="childNode" presStyleLbl="node1" presStyleIdx="1" presStyleCnt="3">
        <dgm:presLayoutVars>
          <dgm:bulletEnabled val="1"/>
        </dgm:presLayoutVars>
      </dgm:prSet>
      <dgm:spPr/>
      <dgm:t>
        <a:bodyPr/>
        <a:lstStyle/>
        <a:p>
          <a:endParaRPr lang="es-MX"/>
        </a:p>
      </dgm:t>
    </dgm:pt>
    <dgm:pt modelId="{9F55F902-DDA3-4E4A-91BA-22BBF90FC01E}" type="pres">
      <dgm:prSet presAssocID="{F52157D6-B8E7-4FE3-B958-97015A6C9A3C}" presName="hSp" presStyleCnt="0"/>
      <dgm:spPr/>
    </dgm:pt>
    <dgm:pt modelId="{40649A90-5612-4E79-99A4-C173DBB6A207}" type="pres">
      <dgm:prSet presAssocID="{F52157D6-B8E7-4FE3-B958-97015A6C9A3C}" presName="vProcSp" presStyleCnt="0"/>
      <dgm:spPr/>
    </dgm:pt>
    <dgm:pt modelId="{266375FA-63E0-4E62-8C6F-846814EF24C9}" type="pres">
      <dgm:prSet presAssocID="{F52157D6-B8E7-4FE3-B958-97015A6C9A3C}" presName="vSp1" presStyleCnt="0"/>
      <dgm:spPr/>
    </dgm:pt>
    <dgm:pt modelId="{83E218D4-CDF9-4839-9F03-7B925B7993B7}" type="pres">
      <dgm:prSet presAssocID="{F52157D6-B8E7-4FE3-B958-97015A6C9A3C}" presName="simulatedConn" presStyleLbl="solidFgAcc1" presStyleIdx="1" presStyleCnt="2"/>
      <dgm:spPr/>
    </dgm:pt>
    <dgm:pt modelId="{02EF8F40-C1E3-4F31-9959-5E64093CBE00}" type="pres">
      <dgm:prSet presAssocID="{F52157D6-B8E7-4FE3-B958-97015A6C9A3C}" presName="vSp2" presStyleCnt="0"/>
      <dgm:spPr/>
    </dgm:pt>
    <dgm:pt modelId="{B62656C3-1B78-4393-BE25-A0A53B1F707A}" type="pres">
      <dgm:prSet presAssocID="{F52157D6-B8E7-4FE3-B958-97015A6C9A3C}" presName="sibTrans" presStyleCnt="0"/>
      <dgm:spPr/>
    </dgm:pt>
    <dgm:pt modelId="{4544E198-AE73-4D8E-9D32-E65D7B1662BC}" type="pres">
      <dgm:prSet presAssocID="{1C7DAFD5-C8E3-4B04-A3B7-6C585BEE70B6}" presName="compositeNode" presStyleCnt="0">
        <dgm:presLayoutVars>
          <dgm:bulletEnabled val="1"/>
        </dgm:presLayoutVars>
      </dgm:prSet>
      <dgm:spPr/>
    </dgm:pt>
    <dgm:pt modelId="{ABF97F22-6CA2-4AF1-B67F-7C91C7757E07}" type="pres">
      <dgm:prSet presAssocID="{1C7DAFD5-C8E3-4B04-A3B7-6C585BEE70B6}" presName="bgRect" presStyleLbl="node1" presStyleIdx="2" presStyleCnt="3" custScaleX="120818"/>
      <dgm:spPr/>
      <dgm:t>
        <a:bodyPr/>
        <a:lstStyle/>
        <a:p>
          <a:endParaRPr lang="es-MX"/>
        </a:p>
      </dgm:t>
    </dgm:pt>
    <dgm:pt modelId="{AC718F47-7C4F-4F1D-A093-6217AE8E926A}" type="pres">
      <dgm:prSet presAssocID="{1C7DAFD5-C8E3-4B04-A3B7-6C585BEE70B6}" presName="parentNode" presStyleLbl="node1" presStyleIdx="2" presStyleCnt="3">
        <dgm:presLayoutVars>
          <dgm:chMax val="0"/>
          <dgm:bulletEnabled val="1"/>
        </dgm:presLayoutVars>
      </dgm:prSet>
      <dgm:spPr/>
      <dgm:t>
        <a:bodyPr/>
        <a:lstStyle/>
        <a:p>
          <a:endParaRPr lang="es-MX"/>
        </a:p>
      </dgm:t>
    </dgm:pt>
    <dgm:pt modelId="{315B2CFD-7D0A-4121-89B3-49DEE32E34B2}" type="pres">
      <dgm:prSet presAssocID="{1C7DAFD5-C8E3-4B04-A3B7-6C585BEE70B6}" presName="childNode" presStyleLbl="node1" presStyleIdx="2" presStyleCnt="3">
        <dgm:presLayoutVars>
          <dgm:bulletEnabled val="1"/>
        </dgm:presLayoutVars>
      </dgm:prSet>
      <dgm:spPr/>
      <dgm:t>
        <a:bodyPr/>
        <a:lstStyle/>
        <a:p>
          <a:endParaRPr lang="es-MX"/>
        </a:p>
      </dgm:t>
    </dgm:pt>
  </dgm:ptLst>
  <dgm:cxnLst>
    <dgm:cxn modelId="{D1CBE4C7-EB44-4D7F-B10D-A5736235ECEE}" type="presOf" srcId="{F2A07E59-4678-4796-9BBB-4DD8AC768791}" destId="{D3E85CB5-CCFC-4A3C-9A93-7C242027D394}" srcOrd="0" destOrd="0" presId="urn:microsoft.com/office/officeart/2005/8/layout/hProcess7"/>
    <dgm:cxn modelId="{D8F81963-0381-4810-87B6-EB26EDAF74A5}" type="presOf" srcId="{1C7DAFD5-C8E3-4B04-A3B7-6C585BEE70B6}" destId="{AC718F47-7C4F-4F1D-A093-6217AE8E926A}" srcOrd="1" destOrd="0" presId="urn:microsoft.com/office/officeart/2005/8/layout/hProcess7"/>
    <dgm:cxn modelId="{E3517A94-7CDB-4EEF-AA4C-74F2E594F1DD}" type="presOf" srcId="{6A43D5E5-8577-4461-AA74-8CB6435FD94A}" destId="{72E558E6-958A-435E-8697-0FFDD58926EB}" srcOrd="1" destOrd="0" presId="urn:microsoft.com/office/officeart/2005/8/layout/hProcess7"/>
    <dgm:cxn modelId="{5AA04635-CBBA-46C8-B069-E34989466D6C}" srcId="{401E8F48-9C58-474A-BA29-835F44EA1241}" destId="{6A43D5E5-8577-4461-AA74-8CB6435FD94A}" srcOrd="0" destOrd="0" parTransId="{93B18938-76F8-452B-A147-6C2DDD50F4BA}" sibTransId="{DA3A3CDB-9BC6-4BB0-9884-85EC48AFD3FF}"/>
    <dgm:cxn modelId="{9652930E-D56F-4EEF-A84F-ECE49DD55809}" srcId="{F2A07E59-4678-4796-9BBB-4DD8AC768791}" destId="{D0ECBFFF-3F0B-4722-A51C-252E971F784A}" srcOrd="0" destOrd="0" parTransId="{C1DBEBB9-26C1-4BEB-A7BE-8A38C087502F}" sibTransId="{F9716D01-EECF-4685-A8BD-4CEB2CBADFD3}"/>
    <dgm:cxn modelId="{898C7EEF-FAE7-4592-AB86-BBC20522C50B}" srcId="{1C7DAFD5-C8E3-4B04-A3B7-6C585BEE70B6}" destId="{15A1E5EF-BA58-4E2E-81D4-D947993440B9}" srcOrd="0" destOrd="0" parTransId="{A9C844D3-96FB-4331-8EDE-A2043D424F4A}" sibTransId="{96E14CE0-688F-4457-990E-3A3C1BF736BE}"/>
    <dgm:cxn modelId="{A8829D4A-FB14-4E56-AFD1-7A22235DAD35}" type="presOf" srcId="{15A1E5EF-BA58-4E2E-81D4-D947993440B9}" destId="{315B2CFD-7D0A-4121-89B3-49DEE32E34B2}" srcOrd="0" destOrd="0" presId="urn:microsoft.com/office/officeart/2005/8/layout/hProcess7"/>
    <dgm:cxn modelId="{98005746-5EA7-49E5-A4FA-3C1B33611C20}" type="presOf" srcId="{6A43D5E5-8577-4461-AA74-8CB6435FD94A}" destId="{30A0450F-D9B4-4CF8-98B0-0430BAF355F7}" srcOrd="0" destOrd="0" presId="urn:microsoft.com/office/officeart/2005/8/layout/hProcess7"/>
    <dgm:cxn modelId="{30949B4E-8A26-45DC-8F78-3B9EB9FF2335}" type="presOf" srcId="{1C7DAFD5-C8E3-4B04-A3B7-6C585BEE70B6}" destId="{ABF97F22-6CA2-4AF1-B67F-7C91C7757E07}" srcOrd="0" destOrd="0" presId="urn:microsoft.com/office/officeart/2005/8/layout/hProcess7"/>
    <dgm:cxn modelId="{F12C861C-BA18-4BD6-8506-BEF958111A6D}" type="presOf" srcId="{F2A07E59-4678-4796-9BBB-4DD8AC768791}" destId="{416C09CA-D87F-4BF2-B7E7-5C8ADAB54D22}" srcOrd="1" destOrd="0" presId="urn:microsoft.com/office/officeart/2005/8/layout/hProcess7"/>
    <dgm:cxn modelId="{0EB7A224-D49B-436A-99C0-1DABE41EB0C5}" type="presOf" srcId="{401E8F48-9C58-474A-BA29-835F44EA1241}" destId="{F613DD10-826C-447A-BE84-3BC83DDFAE6E}" srcOrd="0" destOrd="0" presId="urn:microsoft.com/office/officeart/2005/8/layout/hProcess7"/>
    <dgm:cxn modelId="{84C35407-18D2-4237-B11D-8ADA1C45F968}" srcId="{401E8F48-9C58-474A-BA29-835F44EA1241}" destId="{F2A07E59-4678-4796-9BBB-4DD8AC768791}" srcOrd="1" destOrd="0" parTransId="{BFB3F77A-BF13-4817-A787-B25075DE9040}" sibTransId="{F52157D6-B8E7-4FE3-B958-97015A6C9A3C}"/>
    <dgm:cxn modelId="{B4A304E6-3DFD-4C7F-88AD-7CFB9E12B8A4}" srcId="{401E8F48-9C58-474A-BA29-835F44EA1241}" destId="{1C7DAFD5-C8E3-4B04-A3B7-6C585BEE70B6}" srcOrd="2" destOrd="0" parTransId="{DF6CAC6B-62B5-4F19-99D7-3760302AFA16}" sibTransId="{EBACB51A-3EC4-445B-810D-EADC245D6482}"/>
    <dgm:cxn modelId="{AFDDA544-C82B-4B80-B39A-0F12726AE826}" type="presOf" srcId="{D0ECBFFF-3F0B-4722-A51C-252E971F784A}" destId="{F38A9F94-FF01-4779-A8D8-E28147D1D833}" srcOrd="0" destOrd="0" presId="urn:microsoft.com/office/officeart/2005/8/layout/hProcess7"/>
    <dgm:cxn modelId="{B29D474B-BEB6-4F98-82CF-32BD63A692C2}" srcId="{6A43D5E5-8577-4461-AA74-8CB6435FD94A}" destId="{7EFA6FED-A8F7-4A2D-911C-6584AFF7E5FA}" srcOrd="0" destOrd="0" parTransId="{B15006DA-B88A-4F14-A6A1-277F5CFD11D8}" sibTransId="{95089110-535A-4E0F-8148-5B8F2458F971}"/>
    <dgm:cxn modelId="{5CC1ECB0-18F8-45E9-93F2-6D4946ABF98D}" type="presOf" srcId="{7EFA6FED-A8F7-4A2D-911C-6584AFF7E5FA}" destId="{6582CCEA-6F64-4849-BCC3-528A24067930}" srcOrd="0" destOrd="0" presId="urn:microsoft.com/office/officeart/2005/8/layout/hProcess7"/>
    <dgm:cxn modelId="{CC9608F4-29E1-431B-A35A-6FBFEDC9C79A}" type="presParOf" srcId="{F613DD10-826C-447A-BE84-3BC83DDFAE6E}" destId="{8D209D6B-DD53-4ABB-8B3C-46F7586B6F9D}" srcOrd="0" destOrd="0" presId="urn:microsoft.com/office/officeart/2005/8/layout/hProcess7"/>
    <dgm:cxn modelId="{5C45C26B-DE36-44E3-A639-D56F8E85ECD4}" type="presParOf" srcId="{8D209D6B-DD53-4ABB-8B3C-46F7586B6F9D}" destId="{30A0450F-D9B4-4CF8-98B0-0430BAF355F7}" srcOrd="0" destOrd="0" presId="urn:microsoft.com/office/officeart/2005/8/layout/hProcess7"/>
    <dgm:cxn modelId="{4D5550F7-DA87-40C4-BB01-F3EA8E0E12C6}" type="presParOf" srcId="{8D209D6B-DD53-4ABB-8B3C-46F7586B6F9D}" destId="{72E558E6-958A-435E-8697-0FFDD58926EB}" srcOrd="1" destOrd="0" presId="urn:microsoft.com/office/officeart/2005/8/layout/hProcess7"/>
    <dgm:cxn modelId="{17CA9928-F5AC-42FF-9421-2647B9AF0ADB}" type="presParOf" srcId="{8D209D6B-DD53-4ABB-8B3C-46F7586B6F9D}" destId="{6582CCEA-6F64-4849-BCC3-528A24067930}" srcOrd="2" destOrd="0" presId="urn:microsoft.com/office/officeart/2005/8/layout/hProcess7"/>
    <dgm:cxn modelId="{78E44A1F-CF0A-404D-BD80-25D795466B0A}" type="presParOf" srcId="{F613DD10-826C-447A-BE84-3BC83DDFAE6E}" destId="{F8551FCD-EB7E-4C35-9DD4-4C225327DC57}" srcOrd="1" destOrd="0" presId="urn:microsoft.com/office/officeart/2005/8/layout/hProcess7"/>
    <dgm:cxn modelId="{D29B2DC1-B081-404A-8E18-131B01F18185}" type="presParOf" srcId="{F613DD10-826C-447A-BE84-3BC83DDFAE6E}" destId="{ED4ADF64-4469-4196-92E9-0107941759C0}" srcOrd="2" destOrd="0" presId="urn:microsoft.com/office/officeart/2005/8/layout/hProcess7"/>
    <dgm:cxn modelId="{0211368F-67B6-44B5-A1B7-0C948E9B360E}" type="presParOf" srcId="{ED4ADF64-4469-4196-92E9-0107941759C0}" destId="{4214C1B0-9AE0-43F9-8E6C-1AED0AFB8372}" srcOrd="0" destOrd="0" presId="urn:microsoft.com/office/officeart/2005/8/layout/hProcess7"/>
    <dgm:cxn modelId="{38A61A76-C36C-430E-A957-04080BFA19B3}" type="presParOf" srcId="{ED4ADF64-4469-4196-92E9-0107941759C0}" destId="{010747E1-4ABF-454D-BF42-AE6BAB37763B}" srcOrd="1" destOrd="0" presId="urn:microsoft.com/office/officeart/2005/8/layout/hProcess7"/>
    <dgm:cxn modelId="{D99B33F7-FEC6-42DE-87F6-C65A202EECA9}" type="presParOf" srcId="{ED4ADF64-4469-4196-92E9-0107941759C0}" destId="{1F1450EC-8A87-4400-9E3D-502C37986727}" srcOrd="2" destOrd="0" presId="urn:microsoft.com/office/officeart/2005/8/layout/hProcess7"/>
    <dgm:cxn modelId="{ABC1F771-E88F-4D08-B3AC-16B537983BB9}" type="presParOf" srcId="{F613DD10-826C-447A-BE84-3BC83DDFAE6E}" destId="{27D23C0B-899E-4F4D-92C7-31FBB3C54188}" srcOrd="3" destOrd="0" presId="urn:microsoft.com/office/officeart/2005/8/layout/hProcess7"/>
    <dgm:cxn modelId="{596FC188-4B57-45AA-82C0-48551A61DF7B}" type="presParOf" srcId="{F613DD10-826C-447A-BE84-3BC83DDFAE6E}" destId="{67D21D31-2E5C-43D2-A04C-0F925A37D039}" srcOrd="4" destOrd="0" presId="urn:microsoft.com/office/officeart/2005/8/layout/hProcess7"/>
    <dgm:cxn modelId="{4F41AF4E-926A-485F-8561-6324C4F6A8D1}" type="presParOf" srcId="{67D21D31-2E5C-43D2-A04C-0F925A37D039}" destId="{D3E85CB5-CCFC-4A3C-9A93-7C242027D394}" srcOrd="0" destOrd="0" presId="urn:microsoft.com/office/officeart/2005/8/layout/hProcess7"/>
    <dgm:cxn modelId="{4F4EF488-2548-4CEE-8B80-C55A4375B67E}" type="presParOf" srcId="{67D21D31-2E5C-43D2-A04C-0F925A37D039}" destId="{416C09CA-D87F-4BF2-B7E7-5C8ADAB54D22}" srcOrd="1" destOrd="0" presId="urn:microsoft.com/office/officeart/2005/8/layout/hProcess7"/>
    <dgm:cxn modelId="{718A6368-A8DB-415C-980C-34321CC08057}" type="presParOf" srcId="{67D21D31-2E5C-43D2-A04C-0F925A37D039}" destId="{F38A9F94-FF01-4779-A8D8-E28147D1D833}" srcOrd="2" destOrd="0" presId="urn:microsoft.com/office/officeart/2005/8/layout/hProcess7"/>
    <dgm:cxn modelId="{893E7E77-3D95-4AF8-9501-279A046F2DF1}" type="presParOf" srcId="{F613DD10-826C-447A-BE84-3BC83DDFAE6E}" destId="{9F55F902-DDA3-4E4A-91BA-22BBF90FC01E}" srcOrd="5" destOrd="0" presId="urn:microsoft.com/office/officeart/2005/8/layout/hProcess7"/>
    <dgm:cxn modelId="{C9F2C5AC-1D38-4B31-96E4-5BCB5AF2BE92}" type="presParOf" srcId="{F613DD10-826C-447A-BE84-3BC83DDFAE6E}" destId="{40649A90-5612-4E79-99A4-C173DBB6A207}" srcOrd="6" destOrd="0" presId="urn:microsoft.com/office/officeart/2005/8/layout/hProcess7"/>
    <dgm:cxn modelId="{2711C47E-6B7E-4297-A9D2-EFCA28759330}" type="presParOf" srcId="{40649A90-5612-4E79-99A4-C173DBB6A207}" destId="{266375FA-63E0-4E62-8C6F-846814EF24C9}" srcOrd="0" destOrd="0" presId="urn:microsoft.com/office/officeart/2005/8/layout/hProcess7"/>
    <dgm:cxn modelId="{F34631CA-6AD6-4D7E-A670-398FE1BD7B3E}" type="presParOf" srcId="{40649A90-5612-4E79-99A4-C173DBB6A207}" destId="{83E218D4-CDF9-4839-9F03-7B925B7993B7}" srcOrd="1" destOrd="0" presId="urn:microsoft.com/office/officeart/2005/8/layout/hProcess7"/>
    <dgm:cxn modelId="{2F8047B2-C76F-49B2-B0C9-75AD43DEE52F}" type="presParOf" srcId="{40649A90-5612-4E79-99A4-C173DBB6A207}" destId="{02EF8F40-C1E3-4F31-9959-5E64093CBE00}" srcOrd="2" destOrd="0" presId="urn:microsoft.com/office/officeart/2005/8/layout/hProcess7"/>
    <dgm:cxn modelId="{1EE5AF05-14CD-4604-90F2-56E9C7198B85}" type="presParOf" srcId="{F613DD10-826C-447A-BE84-3BC83DDFAE6E}" destId="{B62656C3-1B78-4393-BE25-A0A53B1F707A}" srcOrd="7" destOrd="0" presId="urn:microsoft.com/office/officeart/2005/8/layout/hProcess7"/>
    <dgm:cxn modelId="{FB9F3600-BC0E-499C-96FB-EAFFA8C23549}" type="presParOf" srcId="{F613DD10-826C-447A-BE84-3BC83DDFAE6E}" destId="{4544E198-AE73-4D8E-9D32-E65D7B1662BC}" srcOrd="8" destOrd="0" presId="urn:microsoft.com/office/officeart/2005/8/layout/hProcess7"/>
    <dgm:cxn modelId="{1AA437FC-0BB5-42BF-9A40-E19B5451A308}" type="presParOf" srcId="{4544E198-AE73-4D8E-9D32-E65D7B1662BC}" destId="{ABF97F22-6CA2-4AF1-B67F-7C91C7757E07}" srcOrd="0" destOrd="0" presId="urn:microsoft.com/office/officeart/2005/8/layout/hProcess7"/>
    <dgm:cxn modelId="{962B1B61-6CEA-4A02-BDC3-EDB01C823851}" type="presParOf" srcId="{4544E198-AE73-4D8E-9D32-E65D7B1662BC}" destId="{AC718F47-7C4F-4F1D-A093-6217AE8E926A}" srcOrd="1" destOrd="0" presId="urn:microsoft.com/office/officeart/2005/8/layout/hProcess7"/>
    <dgm:cxn modelId="{FB9CA7BA-1CD3-4721-B38D-2F57E443D44C}" type="presParOf" srcId="{4544E198-AE73-4D8E-9D32-E65D7B1662BC}" destId="{315B2CFD-7D0A-4121-89B3-49DEE32E34B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94A777-13E9-43C5-940D-14744F75435E}" type="doc">
      <dgm:prSet loTypeId="urn:microsoft.com/office/officeart/2005/8/layout/hProcess7" loCatId="process" qsTypeId="urn:microsoft.com/office/officeart/2005/8/quickstyle/simple5" qsCatId="simple" csTypeId="urn:microsoft.com/office/officeart/2005/8/colors/colorful4" csCatId="colorful" phldr="1"/>
      <dgm:spPr/>
      <dgm:t>
        <a:bodyPr/>
        <a:lstStyle/>
        <a:p>
          <a:endParaRPr lang="es-MX"/>
        </a:p>
      </dgm:t>
    </dgm:pt>
    <dgm:pt modelId="{F9DA7280-23DA-45B0-92C8-89C74E051F97}">
      <dgm:prSet phldrT="[Texto]"/>
      <dgm:spPr/>
      <dgm:t>
        <a:bodyPr/>
        <a:lstStyle/>
        <a:p>
          <a:endParaRPr lang="es-MX" dirty="0"/>
        </a:p>
      </dgm:t>
    </dgm:pt>
    <dgm:pt modelId="{572CB20A-F8B3-4C39-A408-0FE726D5DA10}" type="parTrans" cxnId="{BCCB2D61-A769-4625-8776-F7B82594BA8D}">
      <dgm:prSet/>
      <dgm:spPr/>
      <dgm:t>
        <a:bodyPr/>
        <a:lstStyle/>
        <a:p>
          <a:endParaRPr lang="es-MX"/>
        </a:p>
      </dgm:t>
    </dgm:pt>
    <dgm:pt modelId="{22355DC3-1464-419C-B577-4405E49A1F29}" type="sibTrans" cxnId="{BCCB2D61-A769-4625-8776-F7B82594BA8D}">
      <dgm:prSet/>
      <dgm:spPr/>
      <dgm:t>
        <a:bodyPr/>
        <a:lstStyle/>
        <a:p>
          <a:endParaRPr lang="es-MX"/>
        </a:p>
      </dgm:t>
    </dgm:pt>
    <dgm:pt modelId="{07AB5AB9-0C8E-45CE-BCE0-06AFD739DF63}">
      <dgm:prSet phldrT="[Texto]"/>
      <dgm:spPr/>
      <dgm:t>
        <a:bodyPr anchor="ctr"/>
        <a:lstStyle/>
        <a:p>
          <a:r>
            <a:rPr lang="es-MX" b="1" dirty="0" smtClean="0">
              <a:latin typeface="Arial" pitchFamily="34" charset="0"/>
              <a:cs typeface="Arial" pitchFamily="34" charset="0"/>
            </a:rPr>
            <a:t>Informar al Consejo de Administración y a la Dirección General la exposición al riesgo asumida por la Institución, así como sus posibles implicaciones en el cálculo del Requerimiento de Capital de Solvencia.</a:t>
          </a:r>
          <a:endParaRPr lang="es-MX" b="1" dirty="0"/>
        </a:p>
      </dgm:t>
    </dgm:pt>
    <dgm:pt modelId="{309862DD-0CFB-422C-9658-CC88AABD9564}" type="parTrans" cxnId="{66F80F40-7F86-40D7-A415-3446A4282A0B}">
      <dgm:prSet/>
      <dgm:spPr/>
      <dgm:t>
        <a:bodyPr/>
        <a:lstStyle/>
        <a:p>
          <a:endParaRPr lang="es-MX"/>
        </a:p>
      </dgm:t>
    </dgm:pt>
    <dgm:pt modelId="{0D0694B9-6CB6-47B4-A2BD-FAF173AB9F80}" type="sibTrans" cxnId="{66F80F40-7F86-40D7-A415-3446A4282A0B}">
      <dgm:prSet/>
      <dgm:spPr/>
      <dgm:t>
        <a:bodyPr/>
        <a:lstStyle/>
        <a:p>
          <a:endParaRPr lang="es-MX"/>
        </a:p>
      </dgm:t>
    </dgm:pt>
    <dgm:pt modelId="{CF2FB03E-AA07-4D01-910A-50E24E727D4A}">
      <dgm:prSet phldrT="[Texto]"/>
      <dgm:spPr/>
      <dgm:t>
        <a:bodyPr/>
        <a:lstStyle/>
        <a:p>
          <a:endParaRPr lang="es-MX" b="1" dirty="0"/>
        </a:p>
      </dgm:t>
    </dgm:pt>
    <dgm:pt modelId="{CD3EAC40-D645-4907-8D80-F90A189011D7}" type="parTrans" cxnId="{5798E641-8FB5-403B-9A66-A40B643A017C}">
      <dgm:prSet/>
      <dgm:spPr/>
      <dgm:t>
        <a:bodyPr/>
        <a:lstStyle/>
        <a:p>
          <a:endParaRPr lang="es-MX"/>
        </a:p>
      </dgm:t>
    </dgm:pt>
    <dgm:pt modelId="{CA461BC0-BC57-4D1C-B0A0-FF1BC8AF87E6}" type="sibTrans" cxnId="{5798E641-8FB5-403B-9A66-A40B643A017C}">
      <dgm:prSet/>
      <dgm:spPr/>
      <dgm:t>
        <a:bodyPr/>
        <a:lstStyle/>
        <a:p>
          <a:endParaRPr lang="es-MX"/>
        </a:p>
      </dgm:t>
    </dgm:pt>
    <dgm:pt modelId="{A4F4752D-2B7A-49A9-9793-ED29FDDA6C23}">
      <dgm:prSet phldrT="[Texto]"/>
      <dgm:spPr/>
      <dgm:t>
        <a:bodyPr anchor="ctr"/>
        <a:lstStyle/>
        <a:p>
          <a:pPr algn="l"/>
          <a:r>
            <a:rPr lang="es-MX" b="1" dirty="0" smtClean="0">
              <a:latin typeface="Arial" pitchFamily="34" charset="0"/>
              <a:cs typeface="Arial" pitchFamily="34" charset="0"/>
            </a:rPr>
            <a:t>Implementar las medidas necesarias para corregir las desviaciones que se observen respecto de los límites de exposición al riesgo.</a:t>
          </a:r>
          <a:endParaRPr lang="es-MX" b="1" dirty="0"/>
        </a:p>
      </dgm:t>
    </dgm:pt>
    <dgm:pt modelId="{8053FA67-5355-4CDC-B720-85E04914FEDB}" type="parTrans" cxnId="{EE9D51BD-69EA-49D8-9253-148D1FBB2F03}">
      <dgm:prSet/>
      <dgm:spPr/>
      <dgm:t>
        <a:bodyPr/>
        <a:lstStyle/>
        <a:p>
          <a:endParaRPr lang="es-MX"/>
        </a:p>
      </dgm:t>
    </dgm:pt>
    <dgm:pt modelId="{C2CA2DDC-F9AE-4604-B62C-0252C811EA5D}" type="sibTrans" cxnId="{EE9D51BD-69EA-49D8-9253-148D1FBB2F03}">
      <dgm:prSet/>
      <dgm:spPr/>
      <dgm:t>
        <a:bodyPr/>
        <a:lstStyle/>
        <a:p>
          <a:endParaRPr lang="es-MX"/>
        </a:p>
      </dgm:t>
    </dgm:pt>
    <dgm:pt modelId="{729EE9D8-E80D-4D01-8D3D-626FCD95EC99}" type="pres">
      <dgm:prSet presAssocID="{1994A777-13E9-43C5-940D-14744F75435E}" presName="Name0" presStyleCnt="0">
        <dgm:presLayoutVars>
          <dgm:dir/>
          <dgm:animLvl val="lvl"/>
          <dgm:resizeHandles val="exact"/>
        </dgm:presLayoutVars>
      </dgm:prSet>
      <dgm:spPr/>
      <dgm:t>
        <a:bodyPr/>
        <a:lstStyle/>
        <a:p>
          <a:endParaRPr lang="es-MX"/>
        </a:p>
      </dgm:t>
    </dgm:pt>
    <dgm:pt modelId="{F7139857-8FB9-4153-ACA8-B195290837C8}" type="pres">
      <dgm:prSet presAssocID="{F9DA7280-23DA-45B0-92C8-89C74E051F97}" presName="compositeNode" presStyleCnt="0">
        <dgm:presLayoutVars>
          <dgm:bulletEnabled val="1"/>
        </dgm:presLayoutVars>
      </dgm:prSet>
      <dgm:spPr/>
    </dgm:pt>
    <dgm:pt modelId="{597FB1E8-5411-4B83-8FF3-6ADED6447BDA}" type="pres">
      <dgm:prSet presAssocID="{F9DA7280-23DA-45B0-92C8-89C74E051F97}" presName="bgRect" presStyleLbl="node1" presStyleIdx="0" presStyleCnt="2" custLinFactNeighborX="-2683"/>
      <dgm:spPr/>
      <dgm:t>
        <a:bodyPr/>
        <a:lstStyle/>
        <a:p>
          <a:endParaRPr lang="es-MX"/>
        </a:p>
      </dgm:t>
    </dgm:pt>
    <dgm:pt modelId="{9164BD1A-E83A-4CCD-9325-98447AC82333}" type="pres">
      <dgm:prSet presAssocID="{F9DA7280-23DA-45B0-92C8-89C74E051F97}" presName="parentNode" presStyleLbl="node1" presStyleIdx="0" presStyleCnt="2">
        <dgm:presLayoutVars>
          <dgm:chMax val="0"/>
          <dgm:bulletEnabled val="1"/>
        </dgm:presLayoutVars>
      </dgm:prSet>
      <dgm:spPr/>
      <dgm:t>
        <a:bodyPr/>
        <a:lstStyle/>
        <a:p>
          <a:endParaRPr lang="es-MX"/>
        </a:p>
      </dgm:t>
    </dgm:pt>
    <dgm:pt modelId="{99CF7797-5D15-4C46-81A0-482E9782770D}" type="pres">
      <dgm:prSet presAssocID="{F9DA7280-23DA-45B0-92C8-89C74E051F97}" presName="childNode" presStyleLbl="node1" presStyleIdx="0" presStyleCnt="2">
        <dgm:presLayoutVars>
          <dgm:bulletEnabled val="1"/>
        </dgm:presLayoutVars>
      </dgm:prSet>
      <dgm:spPr/>
      <dgm:t>
        <a:bodyPr/>
        <a:lstStyle/>
        <a:p>
          <a:endParaRPr lang="es-MX"/>
        </a:p>
      </dgm:t>
    </dgm:pt>
    <dgm:pt modelId="{D9E4E353-0708-44B4-AF77-4B2C7FD75543}" type="pres">
      <dgm:prSet presAssocID="{22355DC3-1464-419C-B577-4405E49A1F29}" presName="hSp" presStyleCnt="0"/>
      <dgm:spPr/>
    </dgm:pt>
    <dgm:pt modelId="{00EA614C-B75D-4F2D-9BEF-1B1E29ABAD1C}" type="pres">
      <dgm:prSet presAssocID="{22355DC3-1464-419C-B577-4405E49A1F29}" presName="vProcSp" presStyleCnt="0"/>
      <dgm:spPr/>
    </dgm:pt>
    <dgm:pt modelId="{1AFD23C2-C119-4B5C-AC9E-F0AB303E9F06}" type="pres">
      <dgm:prSet presAssocID="{22355DC3-1464-419C-B577-4405E49A1F29}" presName="vSp1" presStyleCnt="0"/>
      <dgm:spPr/>
    </dgm:pt>
    <dgm:pt modelId="{18604D7C-12B3-4520-BF54-EBE22DEFA727}" type="pres">
      <dgm:prSet presAssocID="{22355DC3-1464-419C-B577-4405E49A1F29}" presName="simulatedConn" presStyleLbl="solidFgAcc1" presStyleIdx="0" presStyleCnt="1"/>
      <dgm:spPr/>
    </dgm:pt>
    <dgm:pt modelId="{122A701C-873A-4D9C-B2C8-7E07A7CAEED3}" type="pres">
      <dgm:prSet presAssocID="{22355DC3-1464-419C-B577-4405E49A1F29}" presName="vSp2" presStyleCnt="0"/>
      <dgm:spPr/>
    </dgm:pt>
    <dgm:pt modelId="{EFC2A91D-A6B3-4C67-86B9-1C51B3B7A2B5}" type="pres">
      <dgm:prSet presAssocID="{22355DC3-1464-419C-B577-4405E49A1F29}" presName="sibTrans" presStyleCnt="0"/>
      <dgm:spPr/>
    </dgm:pt>
    <dgm:pt modelId="{94EAACD5-7D76-4A05-9438-ADA71F069B38}" type="pres">
      <dgm:prSet presAssocID="{CF2FB03E-AA07-4D01-910A-50E24E727D4A}" presName="compositeNode" presStyleCnt="0">
        <dgm:presLayoutVars>
          <dgm:bulletEnabled val="1"/>
        </dgm:presLayoutVars>
      </dgm:prSet>
      <dgm:spPr/>
    </dgm:pt>
    <dgm:pt modelId="{F41DCFA6-F39E-4BEF-B278-9EEFC176E393}" type="pres">
      <dgm:prSet presAssocID="{CF2FB03E-AA07-4D01-910A-50E24E727D4A}" presName="bgRect" presStyleLbl="node1" presStyleIdx="1" presStyleCnt="2"/>
      <dgm:spPr/>
      <dgm:t>
        <a:bodyPr/>
        <a:lstStyle/>
        <a:p>
          <a:endParaRPr lang="es-MX"/>
        </a:p>
      </dgm:t>
    </dgm:pt>
    <dgm:pt modelId="{1F3D42BB-1F40-4F79-8F4E-363BF15CF41A}" type="pres">
      <dgm:prSet presAssocID="{CF2FB03E-AA07-4D01-910A-50E24E727D4A}" presName="parentNode" presStyleLbl="node1" presStyleIdx="1" presStyleCnt="2">
        <dgm:presLayoutVars>
          <dgm:chMax val="0"/>
          <dgm:bulletEnabled val="1"/>
        </dgm:presLayoutVars>
      </dgm:prSet>
      <dgm:spPr/>
      <dgm:t>
        <a:bodyPr/>
        <a:lstStyle/>
        <a:p>
          <a:endParaRPr lang="es-MX"/>
        </a:p>
      </dgm:t>
    </dgm:pt>
    <dgm:pt modelId="{0BBFC451-EEDC-4838-9310-8FB9ACE12FD3}" type="pres">
      <dgm:prSet presAssocID="{CF2FB03E-AA07-4D01-910A-50E24E727D4A}" presName="childNode" presStyleLbl="node1" presStyleIdx="1" presStyleCnt="2">
        <dgm:presLayoutVars>
          <dgm:bulletEnabled val="1"/>
        </dgm:presLayoutVars>
      </dgm:prSet>
      <dgm:spPr/>
      <dgm:t>
        <a:bodyPr/>
        <a:lstStyle/>
        <a:p>
          <a:endParaRPr lang="es-MX"/>
        </a:p>
      </dgm:t>
    </dgm:pt>
  </dgm:ptLst>
  <dgm:cxnLst>
    <dgm:cxn modelId="{A9D6367D-743B-4D16-980B-46D21F1ABE26}" type="presOf" srcId="{F9DA7280-23DA-45B0-92C8-89C74E051F97}" destId="{9164BD1A-E83A-4CCD-9325-98447AC82333}" srcOrd="1" destOrd="0" presId="urn:microsoft.com/office/officeart/2005/8/layout/hProcess7"/>
    <dgm:cxn modelId="{26D75FAA-870D-434C-A420-B8180DF3C85A}" type="presOf" srcId="{A4F4752D-2B7A-49A9-9793-ED29FDDA6C23}" destId="{0BBFC451-EEDC-4838-9310-8FB9ACE12FD3}" srcOrd="0" destOrd="0" presId="urn:microsoft.com/office/officeart/2005/8/layout/hProcess7"/>
    <dgm:cxn modelId="{EE9D51BD-69EA-49D8-9253-148D1FBB2F03}" srcId="{CF2FB03E-AA07-4D01-910A-50E24E727D4A}" destId="{A4F4752D-2B7A-49A9-9793-ED29FDDA6C23}" srcOrd="0" destOrd="0" parTransId="{8053FA67-5355-4CDC-B720-85E04914FEDB}" sibTransId="{C2CA2DDC-F9AE-4604-B62C-0252C811EA5D}"/>
    <dgm:cxn modelId="{92142943-0F65-41BC-B91B-8ACC6CD0BCDE}" type="presOf" srcId="{CF2FB03E-AA07-4D01-910A-50E24E727D4A}" destId="{F41DCFA6-F39E-4BEF-B278-9EEFC176E393}" srcOrd="0" destOrd="0" presId="urn:microsoft.com/office/officeart/2005/8/layout/hProcess7"/>
    <dgm:cxn modelId="{9DC841FC-9E2A-440B-8613-804F9C999660}" type="presOf" srcId="{07AB5AB9-0C8E-45CE-BCE0-06AFD739DF63}" destId="{99CF7797-5D15-4C46-81A0-482E9782770D}" srcOrd="0" destOrd="0" presId="urn:microsoft.com/office/officeart/2005/8/layout/hProcess7"/>
    <dgm:cxn modelId="{2B72582A-4E8E-440B-88C8-797052CD6B73}" type="presOf" srcId="{F9DA7280-23DA-45B0-92C8-89C74E051F97}" destId="{597FB1E8-5411-4B83-8FF3-6ADED6447BDA}" srcOrd="0" destOrd="0" presId="urn:microsoft.com/office/officeart/2005/8/layout/hProcess7"/>
    <dgm:cxn modelId="{BCCB2D61-A769-4625-8776-F7B82594BA8D}" srcId="{1994A777-13E9-43C5-940D-14744F75435E}" destId="{F9DA7280-23DA-45B0-92C8-89C74E051F97}" srcOrd="0" destOrd="0" parTransId="{572CB20A-F8B3-4C39-A408-0FE726D5DA10}" sibTransId="{22355DC3-1464-419C-B577-4405E49A1F29}"/>
    <dgm:cxn modelId="{DFF3B3E6-A221-4985-B702-B760579CBA9B}" type="presOf" srcId="{1994A777-13E9-43C5-940D-14744F75435E}" destId="{729EE9D8-E80D-4D01-8D3D-626FCD95EC99}" srcOrd="0" destOrd="0" presId="urn:microsoft.com/office/officeart/2005/8/layout/hProcess7"/>
    <dgm:cxn modelId="{5798E641-8FB5-403B-9A66-A40B643A017C}" srcId="{1994A777-13E9-43C5-940D-14744F75435E}" destId="{CF2FB03E-AA07-4D01-910A-50E24E727D4A}" srcOrd="1" destOrd="0" parTransId="{CD3EAC40-D645-4907-8D80-F90A189011D7}" sibTransId="{CA461BC0-BC57-4D1C-B0A0-FF1BC8AF87E6}"/>
    <dgm:cxn modelId="{66F80F40-7F86-40D7-A415-3446A4282A0B}" srcId="{F9DA7280-23DA-45B0-92C8-89C74E051F97}" destId="{07AB5AB9-0C8E-45CE-BCE0-06AFD739DF63}" srcOrd="0" destOrd="0" parTransId="{309862DD-0CFB-422C-9658-CC88AABD9564}" sibTransId="{0D0694B9-6CB6-47B4-A2BD-FAF173AB9F80}"/>
    <dgm:cxn modelId="{CCA7699D-DC11-4683-80B4-CED077993744}" type="presOf" srcId="{CF2FB03E-AA07-4D01-910A-50E24E727D4A}" destId="{1F3D42BB-1F40-4F79-8F4E-363BF15CF41A}" srcOrd="1" destOrd="0" presId="urn:microsoft.com/office/officeart/2005/8/layout/hProcess7"/>
    <dgm:cxn modelId="{96F70A0B-D9A7-4A5E-A829-F6E2CEE67662}" type="presParOf" srcId="{729EE9D8-E80D-4D01-8D3D-626FCD95EC99}" destId="{F7139857-8FB9-4153-ACA8-B195290837C8}" srcOrd="0" destOrd="0" presId="urn:microsoft.com/office/officeart/2005/8/layout/hProcess7"/>
    <dgm:cxn modelId="{7D7A3B91-992C-4073-93B7-6FC8F1DB89B5}" type="presParOf" srcId="{F7139857-8FB9-4153-ACA8-B195290837C8}" destId="{597FB1E8-5411-4B83-8FF3-6ADED6447BDA}" srcOrd="0" destOrd="0" presId="urn:microsoft.com/office/officeart/2005/8/layout/hProcess7"/>
    <dgm:cxn modelId="{F0A6E20C-EBB3-47E1-BE36-C559FF7E6399}" type="presParOf" srcId="{F7139857-8FB9-4153-ACA8-B195290837C8}" destId="{9164BD1A-E83A-4CCD-9325-98447AC82333}" srcOrd="1" destOrd="0" presId="urn:microsoft.com/office/officeart/2005/8/layout/hProcess7"/>
    <dgm:cxn modelId="{81E45145-3E39-4F42-8922-F034087EB1F0}" type="presParOf" srcId="{F7139857-8FB9-4153-ACA8-B195290837C8}" destId="{99CF7797-5D15-4C46-81A0-482E9782770D}" srcOrd="2" destOrd="0" presId="urn:microsoft.com/office/officeart/2005/8/layout/hProcess7"/>
    <dgm:cxn modelId="{25AEC29E-D48E-493A-8AAA-32BC389BD86F}" type="presParOf" srcId="{729EE9D8-E80D-4D01-8D3D-626FCD95EC99}" destId="{D9E4E353-0708-44B4-AF77-4B2C7FD75543}" srcOrd="1" destOrd="0" presId="urn:microsoft.com/office/officeart/2005/8/layout/hProcess7"/>
    <dgm:cxn modelId="{BE02C4C6-8348-4BB7-906A-D7564F81529C}" type="presParOf" srcId="{729EE9D8-E80D-4D01-8D3D-626FCD95EC99}" destId="{00EA614C-B75D-4F2D-9BEF-1B1E29ABAD1C}" srcOrd="2" destOrd="0" presId="urn:microsoft.com/office/officeart/2005/8/layout/hProcess7"/>
    <dgm:cxn modelId="{F8B89250-815B-49CC-8023-6CE4D38EA960}" type="presParOf" srcId="{00EA614C-B75D-4F2D-9BEF-1B1E29ABAD1C}" destId="{1AFD23C2-C119-4B5C-AC9E-F0AB303E9F06}" srcOrd="0" destOrd="0" presId="urn:microsoft.com/office/officeart/2005/8/layout/hProcess7"/>
    <dgm:cxn modelId="{E03491B2-B311-4015-B3DA-4528E42FC2AE}" type="presParOf" srcId="{00EA614C-B75D-4F2D-9BEF-1B1E29ABAD1C}" destId="{18604D7C-12B3-4520-BF54-EBE22DEFA727}" srcOrd="1" destOrd="0" presId="urn:microsoft.com/office/officeart/2005/8/layout/hProcess7"/>
    <dgm:cxn modelId="{320D067A-4420-4715-8F35-7BD31AF086F6}" type="presParOf" srcId="{00EA614C-B75D-4F2D-9BEF-1B1E29ABAD1C}" destId="{122A701C-873A-4D9C-B2C8-7E07A7CAEED3}" srcOrd="2" destOrd="0" presId="urn:microsoft.com/office/officeart/2005/8/layout/hProcess7"/>
    <dgm:cxn modelId="{1130F918-27BF-434A-B0B7-20A713EE9843}" type="presParOf" srcId="{729EE9D8-E80D-4D01-8D3D-626FCD95EC99}" destId="{EFC2A91D-A6B3-4C67-86B9-1C51B3B7A2B5}" srcOrd="3" destOrd="0" presId="urn:microsoft.com/office/officeart/2005/8/layout/hProcess7"/>
    <dgm:cxn modelId="{BBCED223-CFAF-4AEB-8898-080138B1689A}" type="presParOf" srcId="{729EE9D8-E80D-4D01-8D3D-626FCD95EC99}" destId="{94EAACD5-7D76-4A05-9438-ADA71F069B38}" srcOrd="4" destOrd="0" presId="urn:microsoft.com/office/officeart/2005/8/layout/hProcess7"/>
    <dgm:cxn modelId="{8B8893A2-3630-487C-B3F7-98F493DD5D14}" type="presParOf" srcId="{94EAACD5-7D76-4A05-9438-ADA71F069B38}" destId="{F41DCFA6-F39E-4BEF-B278-9EEFC176E393}" srcOrd="0" destOrd="0" presId="urn:microsoft.com/office/officeart/2005/8/layout/hProcess7"/>
    <dgm:cxn modelId="{788C09FC-9462-40E4-9A6C-794F20C0DFD8}" type="presParOf" srcId="{94EAACD5-7D76-4A05-9438-ADA71F069B38}" destId="{1F3D42BB-1F40-4F79-8F4E-363BF15CF41A}" srcOrd="1" destOrd="0" presId="urn:microsoft.com/office/officeart/2005/8/layout/hProcess7"/>
    <dgm:cxn modelId="{95B49661-087C-4938-9DCC-E4AF5014E9BC}" type="presParOf" srcId="{94EAACD5-7D76-4A05-9438-ADA71F069B38}" destId="{0BBFC451-EEDC-4838-9310-8FB9ACE12FD3}"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4DF4AC-D8F3-4231-B172-2BF1C6349972}"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s-MX"/>
        </a:p>
      </dgm:t>
    </dgm:pt>
    <dgm:pt modelId="{8BE17962-CDC4-4BCF-A77B-96EC8E8F6A95}">
      <dgm:prSet phldrT="[Texto]" phldr="1" custT="1"/>
      <dgm:spPr/>
      <dgm:t>
        <a:bodyPr/>
        <a:lstStyle/>
        <a:p>
          <a:endParaRPr lang="es-MX" sz="1400" dirty="0">
            <a:latin typeface="Arial" panose="020B0604020202020204" pitchFamily="34" charset="0"/>
            <a:cs typeface="Arial" panose="020B0604020202020204" pitchFamily="34" charset="0"/>
          </a:endParaRPr>
        </a:p>
      </dgm:t>
    </dgm:pt>
    <dgm:pt modelId="{1C609944-73AF-4F84-8D4C-892FDE296009}" type="parTrans" cxnId="{D3E5215A-10AB-4141-9A38-983BD7E1674A}">
      <dgm:prSet/>
      <dgm:spPr/>
      <dgm:t>
        <a:bodyPr/>
        <a:lstStyle/>
        <a:p>
          <a:endParaRPr lang="es-MX" sz="1400">
            <a:latin typeface="Arial" panose="020B0604020202020204" pitchFamily="34" charset="0"/>
            <a:cs typeface="Arial" panose="020B0604020202020204" pitchFamily="34" charset="0"/>
          </a:endParaRPr>
        </a:p>
      </dgm:t>
    </dgm:pt>
    <dgm:pt modelId="{748CB783-FC76-49DB-942D-200EA4A89167}" type="sibTrans" cxnId="{D3E5215A-10AB-4141-9A38-983BD7E1674A}">
      <dgm:prSet/>
      <dgm:spPr/>
      <dgm:t>
        <a:bodyPr/>
        <a:lstStyle/>
        <a:p>
          <a:endParaRPr lang="es-MX" sz="1400">
            <a:latin typeface="Arial" panose="020B0604020202020204" pitchFamily="34" charset="0"/>
            <a:cs typeface="Arial" panose="020B0604020202020204" pitchFamily="34" charset="0"/>
          </a:endParaRPr>
        </a:p>
      </dgm:t>
    </dgm:pt>
    <dgm:pt modelId="{E8C1E4D9-1040-4953-AA22-12A6400CF814}">
      <dgm:prSet phldrT="[Texto]" custT="1"/>
      <dgm:spPr/>
      <dgm:t>
        <a:bodyPr/>
        <a:lstStyle/>
        <a:p>
          <a:r>
            <a:rPr lang="es-MX" sz="1800" dirty="0" smtClean="0">
              <a:latin typeface="Arial" pitchFamily="34" charset="0"/>
              <a:cs typeface="Arial" pitchFamily="34" charset="0"/>
            </a:rPr>
            <a:t>A raíz de las diversas crisis y quebrantos financieros en el sector financiero, se ha originado una nueva forma de gestionar los negocios con un enfoque en los riesgos.</a:t>
          </a:r>
          <a:endParaRPr lang="es-MX" sz="1800" dirty="0">
            <a:latin typeface="Arial" panose="020B0604020202020204" pitchFamily="34" charset="0"/>
            <a:cs typeface="Arial" panose="020B0604020202020204" pitchFamily="34" charset="0"/>
          </a:endParaRPr>
        </a:p>
      </dgm:t>
    </dgm:pt>
    <dgm:pt modelId="{FC965080-BA90-4ECF-B6CA-8FAD38C147F4}" type="parTrans" cxnId="{5DD3CBC6-32F7-4E4B-AF00-5D5FC3B28985}">
      <dgm:prSet/>
      <dgm:spPr/>
      <dgm:t>
        <a:bodyPr/>
        <a:lstStyle/>
        <a:p>
          <a:endParaRPr lang="es-MX" sz="1400">
            <a:latin typeface="Arial" panose="020B0604020202020204" pitchFamily="34" charset="0"/>
            <a:cs typeface="Arial" panose="020B0604020202020204" pitchFamily="34" charset="0"/>
          </a:endParaRPr>
        </a:p>
      </dgm:t>
    </dgm:pt>
    <dgm:pt modelId="{C8A8B51E-F74E-4C8F-8006-F43EBE0F6162}" type="sibTrans" cxnId="{5DD3CBC6-32F7-4E4B-AF00-5D5FC3B28985}">
      <dgm:prSet/>
      <dgm:spPr/>
      <dgm:t>
        <a:bodyPr/>
        <a:lstStyle/>
        <a:p>
          <a:endParaRPr lang="es-MX" sz="1400">
            <a:latin typeface="Arial" panose="020B0604020202020204" pitchFamily="34" charset="0"/>
            <a:cs typeface="Arial" panose="020B0604020202020204" pitchFamily="34" charset="0"/>
          </a:endParaRPr>
        </a:p>
      </dgm:t>
    </dgm:pt>
    <dgm:pt modelId="{7869CD15-5B45-4F50-8330-AF88844CFC2A}">
      <dgm:prSet phldrT="[Texto]" phldr="1" custT="1"/>
      <dgm:spPr/>
      <dgm:t>
        <a:bodyPr/>
        <a:lstStyle/>
        <a:p>
          <a:endParaRPr lang="es-MX" sz="1600" dirty="0">
            <a:latin typeface="Arial" panose="020B0604020202020204" pitchFamily="34" charset="0"/>
            <a:cs typeface="Arial" panose="020B0604020202020204" pitchFamily="34" charset="0"/>
          </a:endParaRPr>
        </a:p>
      </dgm:t>
    </dgm:pt>
    <dgm:pt modelId="{E0FA7212-BA2B-4C46-9202-AE784C1D6B26}" type="parTrans" cxnId="{7F64426F-1FB8-4E7E-BDD9-3A8F74D88460}">
      <dgm:prSet/>
      <dgm:spPr/>
      <dgm:t>
        <a:bodyPr/>
        <a:lstStyle/>
        <a:p>
          <a:endParaRPr lang="es-MX" sz="1400">
            <a:latin typeface="Arial" panose="020B0604020202020204" pitchFamily="34" charset="0"/>
            <a:cs typeface="Arial" panose="020B0604020202020204" pitchFamily="34" charset="0"/>
          </a:endParaRPr>
        </a:p>
      </dgm:t>
    </dgm:pt>
    <dgm:pt modelId="{5DCD97FD-F100-4757-B903-A7F147BA5CA5}" type="sibTrans" cxnId="{7F64426F-1FB8-4E7E-BDD9-3A8F74D88460}">
      <dgm:prSet/>
      <dgm:spPr/>
      <dgm:t>
        <a:bodyPr/>
        <a:lstStyle/>
        <a:p>
          <a:endParaRPr lang="es-MX" sz="1400">
            <a:latin typeface="Arial" panose="020B0604020202020204" pitchFamily="34" charset="0"/>
            <a:cs typeface="Arial" panose="020B0604020202020204" pitchFamily="34" charset="0"/>
          </a:endParaRPr>
        </a:p>
      </dgm:t>
    </dgm:pt>
    <dgm:pt modelId="{3F75BDF9-122D-4F50-A152-91C8DF3419AF}">
      <dgm:prSet phldrT="[Texto]" custT="1"/>
      <dgm:spPr/>
      <dgm:t>
        <a:bodyPr/>
        <a:lstStyle/>
        <a:p>
          <a:r>
            <a:rPr lang="es-MX" sz="1800" dirty="0" smtClean="0">
              <a:latin typeface="Arial" pitchFamily="34" charset="0"/>
              <a:cs typeface="Arial" pitchFamily="34" charset="0"/>
            </a:rPr>
            <a:t>El sistema ERM es un marco adecuado  para que las compañías implementen su sistema de administración de riesgos y cumplan con los estándares de modelos de capital basados en riesgos. </a:t>
          </a:r>
          <a:endParaRPr lang="es-MX" sz="1800" dirty="0">
            <a:latin typeface="Arial" panose="020B0604020202020204" pitchFamily="34" charset="0"/>
            <a:cs typeface="Arial" panose="020B0604020202020204" pitchFamily="34" charset="0"/>
          </a:endParaRPr>
        </a:p>
      </dgm:t>
    </dgm:pt>
    <dgm:pt modelId="{66677EAA-511E-4F19-B25C-4815AACDCC7E}" type="parTrans" cxnId="{BB96CC44-CC1C-49B0-8843-559E671681FA}">
      <dgm:prSet/>
      <dgm:spPr/>
      <dgm:t>
        <a:bodyPr/>
        <a:lstStyle/>
        <a:p>
          <a:endParaRPr lang="es-MX" sz="1400">
            <a:latin typeface="Arial" panose="020B0604020202020204" pitchFamily="34" charset="0"/>
            <a:cs typeface="Arial" panose="020B0604020202020204" pitchFamily="34" charset="0"/>
          </a:endParaRPr>
        </a:p>
      </dgm:t>
    </dgm:pt>
    <dgm:pt modelId="{801AFED5-0DD4-4EA9-B940-77EAAC852EB9}" type="sibTrans" cxnId="{BB96CC44-CC1C-49B0-8843-559E671681FA}">
      <dgm:prSet/>
      <dgm:spPr/>
      <dgm:t>
        <a:bodyPr/>
        <a:lstStyle/>
        <a:p>
          <a:endParaRPr lang="es-MX" sz="1400">
            <a:latin typeface="Arial" panose="020B0604020202020204" pitchFamily="34" charset="0"/>
            <a:cs typeface="Arial" panose="020B0604020202020204" pitchFamily="34" charset="0"/>
          </a:endParaRPr>
        </a:p>
      </dgm:t>
    </dgm:pt>
    <dgm:pt modelId="{EB17E4A8-B7E1-4AD8-A00E-92C1115A6A2B}">
      <dgm:prSet phldrT="[Texto]" custT="1"/>
      <dgm:spPr/>
      <dgm:t>
        <a:bodyPr/>
        <a:lstStyle/>
        <a:p>
          <a:r>
            <a:rPr lang="es-MX" sz="1800" dirty="0" smtClean="0">
              <a:latin typeface="Arial" pitchFamily="34" charset="0"/>
              <a:cs typeface="Arial" pitchFamily="34" charset="0"/>
            </a:rPr>
            <a:t>Es de gran importancia que cada compañía diseñe, ponga en marcha, evalúe, revise y supervise constantemente el proceso por el cual identifica, analiza, controla, financia y administra los riesgos a los que está expuesta la compañía de seguros.</a:t>
          </a:r>
          <a:endParaRPr lang="es-MX" sz="1800" dirty="0">
            <a:latin typeface="Arial" panose="020B0604020202020204" pitchFamily="34" charset="0"/>
            <a:cs typeface="Arial" panose="020B0604020202020204" pitchFamily="34" charset="0"/>
          </a:endParaRPr>
        </a:p>
      </dgm:t>
    </dgm:pt>
    <dgm:pt modelId="{575660DD-CEC1-40B3-8EDB-D3C011B0F785}" type="parTrans" cxnId="{1942CB40-71C6-488C-906D-0EF16176B2C3}">
      <dgm:prSet/>
      <dgm:spPr/>
      <dgm:t>
        <a:bodyPr/>
        <a:lstStyle/>
        <a:p>
          <a:endParaRPr lang="es-MX" sz="1400">
            <a:latin typeface="Arial" panose="020B0604020202020204" pitchFamily="34" charset="0"/>
            <a:cs typeface="Arial" panose="020B0604020202020204" pitchFamily="34" charset="0"/>
          </a:endParaRPr>
        </a:p>
      </dgm:t>
    </dgm:pt>
    <dgm:pt modelId="{6C1EE72B-93C8-4D48-8F53-3CE0D19C71F6}" type="sibTrans" cxnId="{1942CB40-71C6-488C-906D-0EF16176B2C3}">
      <dgm:prSet/>
      <dgm:spPr/>
      <dgm:t>
        <a:bodyPr/>
        <a:lstStyle/>
        <a:p>
          <a:endParaRPr lang="es-MX" sz="1400">
            <a:latin typeface="Arial" panose="020B0604020202020204" pitchFamily="34" charset="0"/>
            <a:cs typeface="Arial" panose="020B0604020202020204" pitchFamily="34" charset="0"/>
          </a:endParaRPr>
        </a:p>
      </dgm:t>
    </dgm:pt>
    <dgm:pt modelId="{23342BF8-C51A-4609-9B59-25C1F9D6FD4B}">
      <dgm:prSet phldrT="[Texto]" phldr="1" custT="1"/>
      <dgm:spPr/>
      <dgm:t>
        <a:bodyPr/>
        <a:lstStyle/>
        <a:p>
          <a:endParaRPr lang="es-MX" sz="1600" dirty="0">
            <a:latin typeface="Arial" panose="020B0604020202020204" pitchFamily="34" charset="0"/>
            <a:cs typeface="Arial" panose="020B0604020202020204" pitchFamily="34" charset="0"/>
          </a:endParaRPr>
        </a:p>
      </dgm:t>
    </dgm:pt>
    <dgm:pt modelId="{6699DF99-08B0-4C6F-BF37-5E1C4961BC7A}" type="parTrans" cxnId="{CE377E56-3123-4F96-9FAE-CB77372E1E8E}">
      <dgm:prSet/>
      <dgm:spPr/>
      <dgm:t>
        <a:bodyPr/>
        <a:lstStyle/>
        <a:p>
          <a:endParaRPr lang="es-MX" sz="1400">
            <a:latin typeface="Arial" panose="020B0604020202020204" pitchFamily="34" charset="0"/>
            <a:cs typeface="Arial" panose="020B0604020202020204" pitchFamily="34" charset="0"/>
          </a:endParaRPr>
        </a:p>
      </dgm:t>
    </dgm:pt>
    <dgm:pt modelId="{4A2320B2-8E90-4A14-A5A6-E0448E29416E}" type="sibTrans" cxnId="{CE377E56-3123-4F96-9FAE-CB77372E1E8E}">
      <dgm:prSet/>
      <dgm:spPr/>
      <dgm:t>
        <a:bodyPr/>
        <a:lstStyle/>
        <a:p>
          <a:endParaRPr lang="es-MX" sz="1400">
            <a:latin typeface="Arial" panose="020B0604020202020204" pitchFamily="34" charset="0"/>
            <a:cs typeface="Arial" panose="020B0604020202020204" pitchFamily="34" charset="0"/>
          </a:endParaRPr>
        </a:p>
      </dgm:t>
    </dgm:pt>
    <dgm:pt modelId="{654E12C3-2E89-4CAF-B6AA-98BC020D269A}">
      <dgm:prSet phldrT="[Texto]" custT="1"/>
      <dgm:spPr/>
      <dgm:t>
        <a:bodyPr/>
        <a:lstStyle/>
        <a:p>
          <a:r>
            <a:rPr lang="es-MX" sz="1800" dirty="0" smtClean="0">
              <a:latin typeface="Arial" pitchFamily="34" charset="0"/>
              <a:cs typeface="Arial" pitchFamily="34" charset="0"/>
            </a:rPr>
            <a:t>El Sistema de Administración de Riesgos debe implementarse gradualmente y éste será eficaz siempre y cuando haya un cambio cultural en la organización.</a:t>
          </a:r>
          <a:endParaRPr lang="es-MX" sz="1800" dirty="0">
            <a:latin typeface="Arial" panose="020B0604020202020204" pitchFamily="34" charset="0"/>
            <a:cs typeface="Arial" panose="020B0604020202020204" pitchFamily="34" charset="0"/>
          </a:endParaRPr>
        </a:p>
      </dgm:t>
    </dgm:pt>
    <dgm:pt modelId="{A76450C4-EA83-4B8C-99C3-CE1E611621B5}" type="parTrans" cxnId="{73ADC8DE-55AE-4889-BC91-570F315DF5B8}">
      <dgm:prSet/>
      <dgm:spPr/>
      <dgm:t>
        <a:bodyPr/>
        <a:lstStyle/>
        <a:p>
          <a:endParaRPr lang="es-MX" sz="1400">
            <a:latin typeface="Arial" panose="020B0604020202020204" pitchFamily="34" charset="0"/>
            <a:cs typeface="Arial" panose="020B0604020202020204" pitchFamily="34" charset="0"/>
          </a:endParaRPr>
        </a:p>
      </dgm:t>
    </dgm:pt>
    <dgm:pt modelId="{C154CF1B-416E-412E-B61A-F37F429B7CD4}" type="sibTrans" cxnId="{73ADC8DE-55AE-4889-BC91-570F315DF5B8}">
      <dgm:prSet/>
      <dgm:spPr/>
      <dgm:t>
        <a:bodyPr/>
        <a:lstStyle/>
        <a:p>
          <a:endParaRPr lang="es-MX" sz="1400">
            <a:latin typeface="Arial" panose="020B0604020202020204" pitchFamily="34" charset="0"/>
            <a:cs typeface="Arial" panose="020B0604020202020204" pitchFamily="34" charset="0"/>
          </a:endParaRPr>
        </a:p>
      </dgm:t>
    </dgm:pt>
    <dgm:pt modelId="{B1527923-C0FF-4114-89ED-7E62DD63C71A}">
      <dgm:prSet phldrT="[Texto]" custT="1"/>
      <dgm:spPr/>
      <dgm:t>
        <a:bodyPr/>
        <a:lstStyle/>
        <a:p>
          <a:r>
            <a:rPr lang="es-MX" sz="1800" dirty="0" smtClean="0">
              <a:latin typeface="Arial" pitchFamily="34" charset="0"/>
              <a:cs typeface="Arial" pitchFamily="34" charset="0"/>
            </a:rPr>
            <a:t>Solvencia II puede verse como un caso particular de ERM.</a:t>
          </a:r>
          <a:endParaRPr lang="es-MX" sz="1800" dirty="0">
            <a:latin typeface="Arial" panose="020B0604020202020204" pitchFamily="34" charset="0"/>
            <a:cs typeface="Arial" panose="020B0604020202020204" pitchFamily="34" charset="0"/>
          </a:endParaRPr>
        </a:p>
      </dgm:t>
    </dgm:pt>
    <dgm:pt modelId="{B5803C2F-F4A2-4591-97EA-A5FB13B518A7}" type="parTrans" cxnId="{44ACE8E8-2046-441C-AEFE-404433901540}">
      <dgm:prSet/>
      <dgm:spPr/>
      <dgm:t>
        <a:bodyPr/>
        <a:lstStyle/>
        <a:p>
          <a:endParaRPr lang="es-MX" sz="1400">
            <a:latin typeface="Arial" panose="020B0604020202020204" pitchFamily="34" charset="0"/>
            <a:cs typeface="Arial" panose="020B0604020202020204" pitchFamily="34" charset="0"/>
          </a:endParaRPr>
        </a:p>
      </dgm:t>
    </dgm:pt>
    <dgm:pt modelId="{D76CBFC5-84D1-41F7-BFB7-21F485EA42CB}" type="sibTrans" cxnId="{44ACE8E8-2046-441C-AEFE-404433901540}">
      <dgm:prSet/>
      <dgm:spPr/>
      <dgm:t>
        <a:bodyPr/>
        <a:lstStyle/>
        <a:p>
          <a:endParaRPr lang="es-MX" sz="1400">
            <a:latin typeface="Arial" panose="020B0604020202020204" pitchFamily="34" charset="0"/>
            <a:cs typeface="Arial" panose="020B0604020202020204" pitchFamily="34" charset="0"/>
          </a:endParaRPr>
        </a:p>
      </dgm:t>
    </dgm:pt>
    <dgm:pt modelId="{ADA4ADD3-48A0-4C0D-B06D-69E299B682BA}" type="pres">
      <dgm:prSet presAssocID="{F54DF4AC-D8F3-4231-B172-2BF1C6349972}" presName="linearFlow" presStyleCnt="0">
        <dgm:presLayoutVars>
          <dgm:dir/>
          <dgm:animLvl val="lvl"/>
          <dgm:resizeHandles val="exact"/>
        </dgm:presLayoutVars>
      </dgm:prSet>
      <dgm:spPr/>
      <dgm:t>
        <a:bodyPr/>
        <a:lstStyle/>
        <a:p>
          <a:endParaRPr lang="es-MX"/>
        </a:p>
      </dgm:t>
    </dgm:pt>
    <dgm:pt modelId="{AF9B199D-E1E2-48E0-8D5E-38BF5C3110CF}" type="pres">
      <dgm:prSet presAssocID="{8BE17962-CDC4-4BCF-A77B-96EC8E8F6A95}" presName="composite" presStyleCnt="0"/>
      <dgm:spPr/>
    </dgm:pt>
    <dgm:pt modelId="{E5D4E8A1-8163-4AFD-BCE8-CBF27B5557B6}" type="pres">
      <dgm:prSet presAssocID="{8BE17962-CDC4-4BCF-A77B-96EC8E8F6A95}" presName="parentText" presStyleLbl="alignNode1" presStyleIdx="0" presStyleCnt="3">
        <dgm:presLayoutVars>
          <dgm:chMax val="1"/>
          <dgm:bulletEnabled val="1"/>
        </dgm:presLayoutVars>
      </dgm:prSet>
      <dgm:spPr/>
      <dgm:t>
        <a:bodyPr/>
        <a:lstStyle/>
        <a:p>
          <a:endParaRPr lang="es-MX"/>
        </a:p>
      </dgm:t>
    </dgm:pt>
    <dgm:pt modelId="{C2D954E2-DE88-4A55-B605-052F386484FE}" type="pres">
      <dgm:prSet presAssocID="{8BE17962-CDC4-4BCF-A77B-96EC8E8F6A95}" presName="descendantText" presStyleLbl="alignAcc1" presStyleIdx="0" presStyleCnt="3" custScaleX="99394" custScaleY="153932" custLinFactNeighborY="4845">
        <dgm:presLayoutVars>
          <dgm:bulletEnabled val="1"/>
        </dgm:presLayoutVars>
      </dgm:prSet>
      <dgm:spPr/>
      <dgm:t>
        <a:bodyPr/>
        <a:lstStyle/>
        <a:p>
          <a:endParaRPr lang="es-MX"/>
        </a:p>
      </dgm:t>
    </dgm:pt>
    <dgm:pt modelId="{09E4B61C-A65F-479C-B048-A1241FAB924B}" type="pres">
      <dgm:prSet presAssocID="{748CB783-FC76-49DB-942D-200EA4A89167}" presName="sp" presStyleCnt="0"/>
      <dgm:spPr/>
    </dgm:pt>
    <dgm:pt modelId="{6E25C4E5-D904-4F16-AE78-60F65FB02028}" type="pres">
      <dgm:prSet presAssocID="{7869CD15-5B45-4F50-8330-AF88844CFC2A}" presName="composite" presStyleCnt="0"/>
      <dgm:spPr/>
    </dgm:pt>
    <dgm:pt modelId="{C870D391-6149-4BA5-AA9B-D4BE385D993B}" type="pres">
      <dgm:prSet presAssocID="{7869CD15-5B45-4F50-8330-AF88844CFC2A}" presName="parentText" presStyleLbl="alignNode1" presStyleIdx="1" presStyleCnt="3">
        <dgm:presLayoutVars>
          <dgm:chMax val="1"/>
          <dgm:bulletEnabled val="1"/>
        </dgm:presLayoutVars>
      </dgm:prSet>
      <dgm:spPr/>
      <dgm:t>
        <a:bodyPr/>
        <a:lstStyle/>
        <a:p>
          <a:endParaRPr lang="es-MX"/>
        </a:p>
      </dgm:t>
    </dgm:pt>
    <dgm:pt modelId="{132843DF-1BE6-4A82-A328-E05FC56FD152}" type="pres">
      <dgm:prSet presAssocID="{7869CD15-5B45-4F50-8330-AF88844CFC2A}" presName="descendantText" presStyleLbl="alignAcc1" presStyleIdx="1" presStyleCnt="3" custScaleX="99394" custScaleY="195175">
        <dgm:presLayoutVars>
          <dgm:bulletEnabled val="1"/>
        </dgm:presLayoutVars>
      </dgm:prSet>
      <dgm:spPr/>
      <dgm:t>
        <a:bodyPr/>
        <a:lstStyle/>
        <a:p>
          <a:endParaRPr lang="es-MX"/>
        </a:p>
      </dgm:t>
    </dgm:pt>
    <dgm:pt modelId="{956A82C9-C277-46C3-8847-137293E4B906}" type="pres">
      <dgm:prSet presAssocID="{5DCD97FD-F100-4757-B903-A7F147BA5CA5}" presName="sp" presStyleCnt="0"/>
      <dgm:spPr/>
    </dgm:pt>
    <dgm:pt modelId="{2C2EAE03-B16C-4D3F-ACC6-6516486DE4D2}" type="pres">
      <dgm:prSet presAssocID="{23342BF8-C51A-4609-9B59-25C1F9D6FD4B}" presName="composite" presStyleCnt="0"/>
      <dgm:spPr/>
    </dgm:pt>
    <dgm:pt modelId="{103B289D-8254-433B-9BF4-71DFF1030465}" type="pres">
      <dgm:prSet presAssocID="{23342BF8-C51A-4609-9B59-25C1F9D6FD4B}" presName="parentText" presStyleLbl="alignNode1" presStyleIdx="2" presStyleCnt="3">
        <dgm:presLayoutVars>
          <dgm:chMax val="1"/>
          <dgm:bulletEnabled val="1"/>
        </dgm:presLayoutVars>
      </dgm:prSet>
      <dgm:spPr/>
      <dgm:t>
        <a:bodyPr/>
        <a:lstStyle/>
        <a:p>
          <a:endParaRPr lang="es-MX"/>
        </a:p>
      </dgm:t>
    </dgm:pt>
    <dgm:pt modelId="{5E199580-3C1A-43D6-8DFB-6A6644862D08}" type="pres">
      <dgm:prSet presAssocID="{23342BF8-C51A-4609-9B59-25C1F9D6FD4B}" presName="descendantText" presStyleLbl="alignAcc1" presStyleIdx="2" presStyleCnt="3" custScaleX="99394" custScaleY="153932" custLinFactNeighborY="13768">
        <dgm:presLayoutVars>
          <dgm:bulletEnabled val="1"/>
        </dgm:presLayoutVars>
      </dgm:prSet>
      <dgm:spPr/>
      <dgm:t>
        <a:bodyPr/>
        <a:lstStyle/>
        <a:p>
          <a:endParaRPr lang="es-MX"/>
        </a:p>
      </dgm:t>
    </dgm:pt>
  </dgm:ptLst>
  <dgm:cxnLst>
    <dgm:cxn modelId="{9F4D071C-951B-4EBC-9DF5-E6A084BAE6A5}" type="presOf" srcId="{654E12C3-2E89-4CAF-B6AA-98BC020D269A}" destId="{5E199580-3C1A-43D6-8DFB-6A6644862D08}" srcOrd="0" destOrd="0" presId="urn:microsoft.com/office/officeart/2005/8/layout/chevron2"/>
    <dgm:cxn modelId="{FAF7B17B-6306-4212-A1F6-1C09800BFFA7}" type="presOf" srcId="{EB17E4A8-B7E1-4AD8-A00E-92C1115A6A2B}" destId="{132843DF-1BE6-4A82-A328-E05FC56FD152}" srcOrd="0" destOrd="1" presId="urn:microsoft.com/office/officeart/2005/8/layout/chevron2"/>
    <dgm:cxn modelId="{FD2F4BD3-12E4-4A62-AF54-DB225318EEDD}" type="presOf" srcId="{E8C1E4D9-1040-4953-AA22-12A6400CF814}" destId="{C2D954E2-DE88-4A55-B605-052F386484FE}" srcOrd="0" destOrd="0" presId="urn:microsoft.com/office/officeart/2005/8/layout/chevron2"/>
    <dgm:cxn modelId="{69AB349F-DF26-4414-A89E-CA128B559A30}" type="presOf" srcId="{B1527923-C0FF-4114-89ED-7E62DD63C71A}" destId="{5E199580-3C1A-43D6-8DFB-6A6644862D08}" srcOrd="0" destOrd="1" presId="urn:microsoft.com/office/officeart/2005/8/layout/chevron2"/>
    <dgm:cxn modelId="{7C7C04A3-52C8-4EFD-9A0E-A847357C7145}" type="presOf" srcId="{7869CD15-5B45-4F50-8330-AF88844CFC2A}" destId="{C870D391-6149-4BA5-AA9B-D4BE385D993B}" srcOrd="0" destOrd="0" presId="urn:microsoft.com/office/officeart/2005/8/layout/chevron2"/>
    <dgm:cxn modelId="{17A6DA01-18AC-4B41-AFD5-DD2A429268AB}" type="presOf" srcId="{8BE17962-CDC4-4BCF-A77B-96EC8E8F6A95}" destId="{E5D4E8A1-8163-4AFD-BCE8-CBF27B5557B6}" srcOrd="0" destOrd="0" presId="urn:microsoft.com/office/officeart/2005/8/layout/chevron2"/>
    <dgm:cxn modelId="{44ACE8E8-2046-441C-AEFE-404433901540}" srcId="{23342BF8-C51A-4609-9B59-25C1F9D6FD4B}" destId="{B1527923-C0FF-4114-89ED-7E62DD63C71A}" srcOrd="1" destOrd="0" parTransId="{B5803C2F-F4A2-4591-97EA-A5FB13B518A7}" sibTransId="{D76CBFC5-84D1-41F7-BFB7-21F485EA42CB}"/>
    <dgm:cxn modelId="{5DD3CBC6-32F7-4E4B-AF00-5D5FC3B28985}" srcId="{8BE17962-CDC4-4BCF-A77B-96EC8E8F6A95}" destId="{E8C1E4D9-1040-4953-AA22-12A6400CF814}" srcOrd="0" destOrd="0" parTransId="{FC965080-BA90-4ECF-B6CA-8FAD38C147F4}" sibTransId="{C8A8B51E-F74E-4C8F-8006-F43EBE0F6162}"/>
    <dgm:cxn modelId="{0F391089-7F9B-4A6B-97FA-631F31A7BB05}" type="presOf" srcId="{F54DF4AC-D8F3-4231-B172-2BF1C6349972}" destId="{ADA4ADD3-48A0-4C0D-B06D-69E299B682BA}" srcOrd="0" destOrd="0" presId="urn:microsoft.com/office/officeart/2005/8/layout/chevron2"/>
    <dgm:cxn modelId="{DDA0C478-E48A-42AA-BB34-747124A3E0D6}" type="presOf" srcId="{23342BF8-C51A-4609-9B59-25C1F9D6FD4B}" destId="{103B289D-8254-433B-9BF4-71DFF1030465}" srcOrd="0" destOrd="0" presId="urn:microsoft.com/office/officeart/2005/8/layout/chevron2"/>
    <dgm:cxn modelId="{1942CB40-71C6-488C-906D-0EF16176B2C3}" srcId="{7869CD15-5B45-4F50-8330-AF88844CFC2A}" destId="{EB17E4A8-B7E1-4AD8-A00E-92C1115A6A2B}" srcOrd="1" destOrd="0" parTransId="{575660DD-CEC1-40B3-8EDB-D3C011B0F785}" sibTransId="{6C1EE72B-93C8-4D48-8F53-3CE0D19C71F6}"/>
    <dgm:cxn modelId="{BB96CC44-CC1C-49B0-8843-559E671681FA}" srcId="{7869CD15-5B45-4F50-8330-AF88844CFC2A}" destId="{3F75BDF9-122D-4F50-A152-91C8DF3419AF}" srcOrd="0" destOrd="0" parTransId="{66677EAA-511E-4F19-B25C-4815AACDCC7E}" sibTransId="{801AFED5-0DD4-4EA9-B940-77EAAC852EB9}"/>
    <dgm:cxn modelId="{CE377E56-3123-4F96-9FAE-CB77372E1E8E}" srcId="{F54DF4AC-D8F3-4231-B172-2BF1C6349972}" destId="{23342BF8-C51A-4609-9B59-25C1F9D6FD4B}" srcOrd="2" destOrd="0" parTransId="{6699DF99-08B0-4C6F-BF37-5E1C4961BC7A}" sibTransId="{4A2320B2-8E90-4A14-A5A6-E0448E29416E}"/>
    <dgm:cxn modelId="{D3E5215A-10AB-4141-9A38-983BD7E1674A}" srcId="{F54DF4AC-D8F3-4231-B172-2BF1C6349972}" destId="{8BE17962-CDC4-4BCF-A77B-96EC8E8F6A95}" srcOrd="0" destOrd="0" parTransId="{1C609944-73AF-4F84-8D4C-892FDE296009}" sibTransId="{748CB783-FC76-49DB-942D-200EA4A89167}"/>
    <dgm:cxn modelId="{73ADC8DE-55AE-4889-BC91-570F315DF5B8}" srcId="{23342BF8-C51A-4609-9B59-25C1F9D6FD4B}" destId="{654E12C3-2E89-4CAF-B6AA-98BC020D269A}" srcOrd="0" destOrd="0" parTransId="{A76450C4-EA83-4B8C-99C3-CE1E611621B5}" sibTransId="{C154CF1B-416E-412E-B61A-F37F429B7CD4}"/>
    <dgm:cxn modelId="{7F64426F-1FB8-4E7E-BDD9-3A8F74D88460}" srcId="{F54DF4AC-D8F3-4231-B172-2BF1C6349972}" destId="{7869CD15-5B45-4F50-8330-AF88844CFC2A}" srcOrd="1" destOrd="0" parTransId="{E0FA7212-BA2B-4C46-9202-AE784C1D6B26}" sibTransId="{5DCD97FD-F100-4757-B903-A7F147BA5CA5}"/>
    <dgm:cxn modelId="{CBBD746A-4CD1-4443-B05D-5286D9511524}" type="presOf" srcId="{3F75BDF9-122D-4F50-A152-91C8DF3419AF}" destId="{132843DF-1BE6-4A82-A328-E05FC56FD152}" srcOrd="0" destOrd="0" presId="urn:microsoft.com/office/officeart/2005/8/layout/chevron2"/>
    <dgm:cxn modelId="{DB69CD92-3C3A-4BF2-A72E-581DC491B236}" type="presParOf" srcId="{ADA4ADD3-48A0-4C0D-B06D-69E299B682BA}" destId="{AF9B199D-E1E2-48E0-8D5E-38BF5C3110CF}" srcOrd="0" destOrd="0" presId="urn:microsoft.com/office/officeart/2005/8/layout/chevron2"/>
    <dgm:cxn modelId="{219F65C4-34E0-4E51-BF03-01BB4F4E498E}" type="presParOf" srcId="{AF9B199D-E1E2-48E0-8D5E-38BF5C3110CF}" destId="{E5D4E8A1-8163-4AFD-BCE8-CBF27B5557B6}" srcOrd="0" destOrd="0" presId="urn:microsoft.com/office/officeart/2005/8/layout/chevron2"/>
    <dgm:cxn modelId="{B0DC6E29-A8E4-4CA6-ACBA-FE18409B7DDE}" type="presParOf" srcId="{AF9B199D-E1E2-48E0-8D5E-38BF5C3110CF}" destId="{C2D954E2-DE88-4A55-B605-052F386484FE}" srcOrd="1" destOrd="0" presId="urn:microsoft.com/office/officeart/2005/8/layout/chevron2"/>
    <dgm:cxn modelId="{34BD8ACC-D133-43EB-B564-20B6E515193D}" type="presParOf" srcId="{ADA4ADD3-48A0-4C0D-B06D-69E299B682BA}" destId="{09E4B61C-A65F-479C-B048-A1241FAB924B}" srcOrd="1" destOrd="0" presId="urn:microsoft.com/office/officeart/2005/8/layout/chevron2"/>
    <dgm:cxn modelId="{3C41270B-7A4B-4F3F-AB59-2937F31396E1}" type="presParOf" srcId="{ADA4ADD3-48A0-4C0D-B06D-69E299B682BA}" destId="{6E25C4E5-D904-4F16-AE78-60F65FB02028}" srcOrd="2" destOrd="0" presId="urn:microsoft.com/office/officeart/2005/8/layout/chevron2"/>
    <dgm:cxn modelId="{D7CD0BD5-A71A-4A6A-8A66-A766B9D17386}" type="presParOf" srcId="{6E25C4E5-D904-4F16-AE78-60F65FB02028}" destId="{C870D391-6149-4BA5-AA9B-D4BE385D993B}" srcOrd="0" destOrd="0" presId="urn:microsoft.com/office/officeart/2005/8/layout/chevron2"/>
    <dgm:cxn modelId="{71DE0236-AD8A-42C8-8C9E-6C2265753B46}" type="presParOf" srcId="{6E25C4E5-D904-4F16-AE78-60F65FB02028}" destId="{132843DF-1BE6-4A82-A328-E05FC56FD152}" srcOrd="1" destOrd="0" presId="urn:microsoft.com/office/officeart/2005/8/layout/chevron2"/>
    <dgm:cxn modelId="{6CCCDADD-8C3A-4E7A-9F04-77A5C573BB88}" type="presParOf" srcId="{ADA4ADD3-48A0-4C0D-B06D-69E299B682BA}" destId="{956A82C9-C277-46C3-8847-137293E4B906}" srcOrd="3" destOrd="0" presId="urn:microsoft.com/office/officeart/2005/8/layout/chevron2"/>
    <dgm:cxn modelId="{301C90B1-A133-410D-B6A6-49C4C070D597}" type="presParOf" srcId="{ADA4ADD3-48A0-4C0D-B06D-69E299B682BA}" destId="{2C2EAE03-B16C-4D3F-ACC6-6516486DE4D2}" srcOrd="4" destOrd="0" presId="urn:microsoft.com/office/officeart/2005/8/layout/chevron2"/>
    <dgm:cxn modelId="{D433BD2B-3C79-47AB-AB32-1E1CDAADBD17}" type="presParOf" srcId="{2C2EAE03-B16C-4D3F-ACC6-6516486DE4D2}" destId="{103B289D-8254-433B-9BF4-71DFF1030465}" srcOrd="0" destOrd="0" presId="urn:microsoft.com/office/officeart/2005/8/layout/chevron2"/>
    <dgm:cxn modelId="{65D36487-9015-40D5-8D79-279C4B9A564A}" type="presParOf" srcId="{2C2EAE03-B16C-4D3F-ACC6-6516486DE4D2}" destId="{5E199580-3C1A-43D6-8DFB-6A6644862D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3532DF-6CFA-4E74-9E90-FA6108117C3A}"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s-MX"/>
        </a:p>
      </dgm:t>
    </dgm:pt>
    <dgm:pt modelId="{135D55BB-C6AA-4100-9815-DAAF4D26ED08}">
      <dgm:prSet phldrT="[Texto]" phldr="1" custT="1"/>
      <dgm:spPr/>
      <dgm:t>
        <a:bodyPr/>
        <a:lstStyle/>
        <a:p>
          <a:endParaRPr lang="es-MX" sz="1400" dirty="0">
            <a:latin typeface="Arial" panose="020B0604020202020204" pitchFamily="34" charset="0"/>
            <a:cs typeface="Arial" panose="020B0604020202020204" pitchFamily="34" charset="0"/>
          </a:endParaRPr>
        </a:p>
      </dgm:t>
    </dgm:pt>
    <dgm:pt modelId="{5276A6BE-60A0-4EF7-820E-BF14C508338F}" type="parTrans" cxnId="{3F53C896-1FB4-4923-8EF9-18128D2B8021}">
      <dgm:prSet/>
      <dgm:spPr/>
      <dgm:t>
        <a:bodyPr/>
        <a:lstStyle/>
        <a:p>
          <a:endParaRPr lang="es-MX" sz="1400">
            <a:latin typeface="Arial" panose="020B0604020202020204" pitchFamily="34" charset="0"/>
            <a:cs typeface="Arial" panose="020B0604020202020204" pitchFamily="34" charset="0"/>
          </a:endParaRPr>
        </a:p>
      </dgm:t>
    </dgm:pt>
    <dgm:pt modelId="{D38E86A3-9E29-4515-8525-B057D93E4D0D}" type="sibTrans" cxnId="{3F53C896-1FB4-4923-8EF9-18128D2B8021}">
      <dgm:prSet/>
      <dgm:spPr/>
      <dgm:t>
        <a:bodyPr/>
        <a:lstStyle/>
        <a:p>
          <a:endParaRPr lang="es-MX" sz="1400">
            <a:latin typeface="Arial" panose="020B0604020202020204" pitchFamily="34" charset="0"/>
            <a:cs typeface="Arial" panose="020B0604020202020204" pitchFamily="34" charset="0"/>
          </a:endParaRPr>
        </a:p>
      </dgm:t>
    </dgm:pt>
    <dgm:pt modelId="{FAD3D21D-5EE2-452A-B29E-D9365B73E8C5}">
      <dgm:prSet phldrT="[Texto]" custT="1"/>
      <dgm:spPr/>
      <dgm:t>
        <a:bodyPr/>
        <a:lstStyle/>
        <a:p>
          <a:r>
            <a:rPr lang="es-MX" sz="1800" dirty="0" smtClean="0">
              <a:latin typeface="Arial" pitchFamily="34" charset="0"/>
              <a:cs typeface="Arial" pitchFamily="34" charset="0"/>
            </a:rPr>
            <a:t>Definir el apetito de riesgo y tolerancia al riesgo es indispensable para el diseño de la estrategia de la compañía. Carecer de </a:t>
          </a:r>
          <a:r>
            <a:rPr lang="es-MX" sz="1800" dirty="0" smtClean="0">
              <a:latin typeface="Arial" pitchFamily="34" charset="0"/>
              <a:cs typeface="Arial" pitchFamily="34" charset="0"/>
            </a:rPr>
            <a:t>ellos impide </a:t>
          </a:r>
          <a:r>
            <a:rPr lang="es-MX" sz="1800" dirty="0" smtClean="0">
              <a:latin typeface="Arial" pitchFamily="34" charset="0"/>
              <a:cs typeface="Arial" pitchFamily="34" charset="0"/>
            </a:rPr>
            <a:t>una buena administración de riesgos y limita obtener </a:t>
          </a:r>
          <a:r>
            <a:rPr lang="es-MX" sz="1800" dirty="0" smtClean="0">
              <a:latin typeface="Arial" pitchFamily="34" charset="0"/>
              <a:cs typeface="Arial" pitchFamily="34" charset="0"/>
            </a:rPr>
            <a:t>una ventaja competitiva. Si </a:t>
          </a:r>
          <a:r>
            <a:rPr lang="es-MX" sz="1800" dirty="0" smtClean="0">
              <a:latin typeface="Arial" pitchFamily="34" charset="0"/>
              <a:cs typeface="Arial" pitchFamily="34" charset="0"/>
            </a:rPr>
            <a:t>la compañía cuenta con definiciones de apetito de riesgo y tolerancia al riesgo pero la mayoría de las partes involucradas </a:t>
          </a:r>
          <a:r>
            <a:rPr lang="es-MX" sz="1800" dirty="0" smtClean="0">
              <a:latin typeface="Arial" pitchFamily="34" charset="0"/>
              <a:cs typeface="Arial" pitchFamily="34" charset="0"/>
            </a:rPr>
            <a:t>las desconoce </a:t>
          </a:r>
          <a:r>
            <a:rPr lang="es-MX" sz="1800" dirty="0" smtClean="0">
              <a:latin typeface="Arial" pitchFamily="34" charset="0"/>
              <a:cs typeface="Arial" pitchFamily="34" charset="0"/>
            </a:rPr>
            <a:t>es prácticamente imposible que se cumpla con </a:t>
          </a:r>
          <a:r>
            <a:rPr lang="es-MX" sz="1800" dirty="0" smtClean="0">
              <a:latin typeface="Arial" pitchFamily="34" charset="0"/>
              <a:cs typeface="Arial" pitchFamily="34" charset="0"/>
            </a:rPr>
            <a:t>sus objetivos.</a:t>
          </a:r>
          <a:endParaRPr lang="es-MX" sz="1800" dirty="0">
            <a:latin typeface="Arial" panose="020B0604020202020204" pitchFamily="34" charset="0"/>
            <a:cs typeface="Arial" panose="020B0604020202020204" pitchFamily="34" charset="0"/>
          </a:endParaRPr>
        </a:p>
      </dgm:t>
    </dgm:pt>
    <dgm:pt modelId="{0D82468E-3ADF-4FEF-B995-C3A8C6A8DBBF}" type="parTrans" cxnId="{DF4DB959-5994-4609-AA4C-C01C8EB2FB65}">
      <dgm:prSet/>
      <dgm:spPr/>
      <dgm:t>
        <a:bodyPr/>
        <a:lstStyle/>
        <a:p>
          <a:endParaRPr lang="es-MX" sz="1400">
            <a:latin typeface="Arial" panose="020B0604020202020204" pitchFamily="34" charset="0"/>
            <a:cs typeface="Arial" panose="020B0604020202020204" pitchFamily="34" charset="0"/>
          </a:endParaRPr>
        </a:p>
      </dgm:t>
    </dgm:pt>
    <dgm:pt modelId="{3990A378-7D9C-4861-A447-47CA075F3511}" type="sibTrans" cxnId="{DF4DB959-5994-4609-AA4C-C01C8EB2FB65}">
      <dgm:prSet/>
      <dgm:spPr/>
      <dgm:t>
        <a:bodyPr/>
        <a:lstStyle/>
        <a:p>
          <a:endParaRPr lang="es-MX" sz="1400">
            <a:latin typeface="Arial" panose="020B0604020202020204" pitchFamily="34" charset="0"/>
            <a:cs typeface="Arial" panose="020B0604020202020204" pitchFamily="34" charset="0"/>
          </a:endParaRPr>
        </a:p>
      </dgm:t>
    </dgm:pt>
    <dgm:pt modelId="{6EDF25E7-9447-4033-93E1-EBF5937F4225}">
      <dgm:prSet phldrT="[Texto]" phldr="1" custT="1"/>
      <dgm:spPr/>
      <dgm:t>
        <a:bodyPr/>
        <a:lstStyle/>
        <a:p>
          <a:endParaRPr lang="es-MX" sz="1600" dirty="0">
            <a:latin typeface="Arial" panose="020B0604020202020204" pitchFamily="34" charset="0"/>
            <a:cs typeface="Arial" panose="020B0604020202020204" pitchFamily="34" charset="0"/>
          </a:endParaRPr>
        </a:p>
      </dgm:t>
    </dgm:pt>
    <dgm:pt modelId="{77734C16-7C03-4C3D-BD92-7D7EC7741ADD}" type="parTrans" cxnId="{F222864E-4062-4361-BC77-096FC86C78A1}">
      <dgm:prSet/>
      <dgm:spPr/>
      <dgm:t>
        <a:bodyPr/>
        <a:lstStyle/>
        <a:p>
          <a:endParaRPr lang="es-MX" sz="1400">
            <a:latin typeface="Arial" panose="020B0604020202020204" pitchFamily="34" charset="0"/>
            <a:cs typeface="Arial" panose="020B0604020202020204" pitchFamily="34" charset="0"/>
          </a:endParaRPr>
        </a:p>
      </dgm:t>
    </dgm:pt>
    <dgm:pt modelId="{F11F408E-E3B2-4BAE-B588-0E6BF5A2700A}" type="sibTrans" cxnId="{F222864E-4062-4361-BC77-096FC86C78A1}">
      <dgm:prSet/>
      <dgm:spPr/>
      <dgm:t>
        <a:bodyPr/>
        <a:lstStyle/>
        <a:p>
          <a:endParaRPr lang="es-MX" sz="1400">
            <a:latin typeface="Arial" panose="020B0604020202020204" pitchFamily="34" charset="0"/>
            <a:cs typeface="Arial" panose="020B0604020202020204" pitchFamily="34" charset="0"/>
          </a:endParaRPr>
        </a:p>
      </dgm:t>
    </dgm:pt>
    <dgm:pt modelId="{0A3D4E8A-6649-4F58-B043-4FA3A0FE9CFC}">
      <dgm:prSet phldrT="[Texto]" custT="1"/>
      <dgm:spPr/>
      <dgm:t>
        <a:bodyPr/>
        <a:lstStyle/>
        <a:p>
          <a:r>
            <a:rPr lang="es-MX" sz="1800" dirty="0" smtClean="0">
              <a:latin typeface="Arial" pitchFamily="34" charset="0"/>
              <a:cs typeface="Arial" pitchFamily="34" charset="0"/>
            </a:rPr>
            <a:t>Los elementos del Pilar I son indispensables para que las compañías entiendan el comportamiento de sus riesgos, los cuales serán gestionados en el Pilar II. </a:t>
          </a:r>
          <a:endParaRPr lang="es-MX" sz="1800" dirty="0">
            <a:latin typeface="Arial" panose="020B0604020202020204" pitchFamily="34" charset="0"/>
            <a:cs typeface="Arial" panose="020B0604020202020204" pitchFamily="34" charset="0"/>
          </a:endParaRPr>
        </a:p>
      </dgm:t>
    </dgm:pt>
    <dgm:pt modelId="{DB36C75B-7CED-41D2-9011-4283D6C3CE4B}" type="parTrans" cxnId="{F398A259-C6D4-4CF9-89E8-8A3716042D18}">
      <dgm:prSet/>
      <dgm:spPr/>
      <dgm:t>
        <a:bodyPr/>
        <a:lstStyle/>
        <a:p>
          <a:endParaRPr lang="es-MX" sz="1400">
            <a:latin typeface="Arial" panose="020B0604020202020204" pitchFamily="34" charset="0"/>
            <a:cs typeface="Arial" panose="020B0604020202020204" pitchFamily="34" charset="0"/>
          </a:endParaRPr>
        </a:p>
      </dgm:t>
    </dgm:pt>
    <dgm:pt modelId="{20EAE462-1A0B-4716-ADB1-3EDA34EDACCF}" type="sibTrans" cxnId="{F398A259-C6D4-4CF9-89E8-8A3716042D18}">
      <dgm:prSet/>
      <dgm:spPr/>
      <dgm:t>
        <a:bodyPr/>
        <a:lstStyle/>
        <a:p>
          <a:endParaRPr lang="es-MX" sz="1400">
            <a:latin typeface="Arial" panose="020B0604020202020204" pitchFamily="34" charset="0"/>
            <a:cs typeface="Arial" panose="020B0604020202020204" pitchFamily="34" charset="0"/>
          </a:endParaRPr>
        </a:p>
      </dgm:t>
    </dgm:pt>
    <dgm:pt modelId="{B0EB7FF3-501A-4C54-BE64-FB5A7619E06A}">
      <dgm:prSet phldrT="[Texto]" custT="1"/>
      <dgm:spPr/>
      <dgm:t>
        <a:bodyPr/>
        <a:lstStyle/>
        <a:p>
          <a:r>
            <a:rPr lang="es-MX" sz="1800" dirty="0" smtClean="0">
              <a:latin typeface="Arial" panose="020B0604020202020204" pitchFamily="34" charset="0"/>
              <a:cs typeface="Arial" panose="020B0604020202020204" pitchFamily="34" charset="0"/>
            </a:rPr>
            <a:t>A través de los elementos del Pilar II y el Pilar III , el regulador deberá definir su nuevo papel en la supervisión de las compañías de seguros.</a:t>
          </a:r>
          <a:endParaRPr lang="es-MX" sz="1800" dirty="0">
            <a:latin typeface="Arial" panose="020B0604020202020204" pitchFamily="34" charset="0"/>
            <a:cs typeface="Arial" panose="020B0604020202020204" pitchFamily="34" charset="0"/>
          </a:endParaRPr>
        </a:p>
      </dgm:t>
    </dgm:pt>
    <dgm:pt modelId="{98DCB866-426F-44B9-89C3-5E778F64659A}" type="parTrans" cxnId="{53C1E3AE-EFFE-4466-881D-E5DC51F20225}">
      <dgm:prSet/>
      <dgm:spPr/>
      <dgm:t>
        <a:bodyPr/>
        <a:lstStyle/>
        <a:p>
          <a:endParaRPr lang="es-MX" sz="1400">
            <a:latin typeface="Arial" panose="020B0604020202020204" pitchFamily="34" charset="0"/>
            <a:cs typeface="Arial" panose="020B0604020202020204" pitchFamily="34" charset="0"/>
          </a:endParaRPr>
        </a:p>
      </dgm:t>
    </dgm:pt>
    <dgm:pt modelId="{6F2914D4-7004-4647-93C6-036A42F60A15}" type="sibTrans" cxnId="{53C1E3AE-EFFE-4466-881D-E5DC51F20225}">
      <dgm:prSet/>
      <dgm:spPr/>
      <dgm:t>
        <a:bodyPr/>
        <a:lstStyle/>
        <a:p>
          <a:endParaRPr lang="es-MX" sz="1400">
            <a:latin typeface="Arial" panose="020B0604020202020204" pitchFamily="34" charset="0"/>
            <a:cs typeface="Arial" panose="020B0604020202020204" pitchFamily="34" charset="0"/>
          </a:endParaRPr>
        </a:p>
      </dgm:t>
    </dgm:pt>
    <dgm:pt modelId="{F9DBE5E9-B893-4C32-A6D2-F4C81895F47B}">
      <dgm:prSet phldrT="[Texto]" phldr="1" custT="1"/>
      <dgm:spPr/>
      <dgm:t>
        <a:bodyPr/>
        <a:lstStyle/>
        <a:p>
          <a:endParaRPr lang="es-MX" sz="1600" dirty="0">
            <a:latin typeface="Arial" panose="020B0604020202020204" pitchFamily="34" charset="0"/>
            <a:cs typeface="Arial" panose="020B0604020202020204" pitchFamily="34" charset="0"/>
          </a:endParaRPr>
        </a:p>
      </dgm:t>
    </dgm:pt>
    <dgm:pt modelId="{8C965AA6-9E0D-4862-BE7B-49DFCF6A0AD8}" type="parTrans" cxnId="{599AE0E1-652E-44DD-BCB2-653A7A246386}">
      <dgm:prSet/>
      <dgm:spPr/>
      <dgm:t>
        <a:bodyPr/>
        <a:lstStyle/>
        <a:p>
          <a:endParaRPr lang="es-MX" sz="1400">
            <a:latin typeface="Arial" panose="020B0604020202020204" pitchFamily="34" charset="0"/>
            <a:cs typeface="Arial" panose="020B0604020202020204" pitchFamily="34" charset="0"/>
          </a:endParaRPr>
        </a:p>
      </dgm:t>
    </dgm:pt>
    <dgm:pt modelId="{A0EB9B50-394D-4632-BE01-48FB57DF6C14}" type="sibTrans" cxnId="{599AE0E1-652E-44DD-BCB2-653A7A246386}">
      <dgm:prSet/>
      <dgm:spPr/>
      <dgm:t>
        <a:bodyPr/>
        <a:lstStyle/>
        <a:p>
          <a:endParaRPr lang="es-MX" sz="1400">
            <a:latin typeface="Arial" panose="020B0604020202020204" pitchFamily="34" charset="0"/>
            <a:cs typeface="Arial" panose="020B0604020202020204" pitchFamily="34" charset="0"/>
          </a:endParaRPr>
        </a:p>
      </dgm:t>
    </dgm:pt>
    <dgm:pt modelId="{EE1594FB-DB87-4DB6-A084-2E4FC6DA7B28}">
      <dgm:prSet phldrT="[Texto]" custT="1"/>
      <dgm:spPr/>
      <dgm:t>
        <a:bodyPr/>
        <a:lstStyle/>
        <a:p>
          <a:r>
            <a:rPr lang="es-MX" sz="1800" dirty="0" smtClean="0">
              <a:latin typeface="Arial" panose="020B0604020202020204" pitchFamily="34" charset="0"/>
              <a:cs typeface="Arial" panose="020B0604020202020204" pitchFamily="34" charset="0"/>
            </a:rPr>
            <a:t>El Gobierno Corporativo juega un papel fundamental en esta nueva forma de gestionar a la empresa. </a:t>
          </a:r>
          <a:endParaRPr lang="es-MX" sz="1800" dirty="0">
            <a:latin typeface="Arial" panose="020B0604020202020204" pitchFamily="34" charset="0"/>
            <a:cs typeface="Arial" panose="020B0604020202020204" pitchFamily="34" charset="0"/>
          </a:endParaRPr>
        </a:p>
      </dgm:t>
    </dgm:pt>
    <dgm:pt modelId="{EE5CA57E-288F-405F-84F9-7BAFEE9DB3ED}" type="parTrans" cxnId="{93990001-6818-476A-9420-6CA01478585D}">
      <dgm:prSet/>
      <dgm:spPr/>
      <dgm:t>
        <a:bodyPr/>
        <a:lstStyle/>
        <a:p>
          <a:endParaRPr lang="es-MX" sz="1400">
            <a:latin typeface="Arial" panose="020B0604020202020204" pitchFamily="34" charset="0"/>
            <a:cs typeface="Arial" panose="020B0604020202020204" pitchFamily="34" charset="0"/>
          </a:endParaRPr>
        </a:p>
      </dgm:t>
    </dgm:pt>
    <dgm:pt modelId="{B415EA03-ED05-4EE0-B549-3B5FF9756E74}" type="sibTrans" cxnId="{93990001-6818-476A-9420-6CA01478585D}">
      <dgm:prSet/>
      <dgm:spPr/>
      <dgm:t>
        <a:bodyPr/>
        <a:lstStyle/>
        <a:p>
          <a:endParaRPr lang="es-MX" sz="1400">
            <a:latin typeface="Arial" panose="020B0604020202020204" pitchFamily="34" charset="0"/>
            <a:cs typeface="Arial" panose="020B0604020202020204" pitchFamily="34" charset="0"/>
          </a:endParaRPr>
        </a:p>
      </dgm:t>
    </dgm:pt>
    <dgm:pt modelId="{1F8905D8-7CF9-4306-A522-F64EEEA18B12}">
      <dgm:prSet phldrT="[Texto]" custT="1"/>
      <dgm:spPr/>
      <dgm:t>
        <a:bodyPr/>
        <a:lstStyle/>
        <a:p>
          <a:r>
            <a:rPr lang="es-MX" sz="1800" dirty="0" smtClean="0">
              <a:latin typeface="Arial" panose="020B0604020202020204" pitchFamily="34" charset="0"/>
              <a:cs typeface="Arial" panose="020B0604020202020204" pitchFamily="34" charset="0"/>
            </a:rPr>
            <a:t>Será necesario realizar cambios en la Estructura Organizacional, asignar adecuadamente responsabilidades y funciones.</a:t>
          </a:r>
          <a:endParaRPr lang="es-MX" sz="1800" dirty="0">
            <a:latin typeface="Arial" panose="020B0604020202020204" pitchFamily="34" charset="0"/>
            <a:cs typeface="Arial" panose="020B0604020202020204" pitchFamily="34" charset="0"/>
          </a:endParaRPr>
        </a:p>
      </dgm:t>
    </dgm:pt>
    <dgm:pt modelId="{68A1107E-BB32-4F42-955A-D87B60BF3A13}" type="parTrans" cxnId="{56494601-EABA-43F7-BF1A-1C81794DD811}">
      <dgm:prSet/>
      <dgm:spPr/>
      <dgm:t>
        <a:bodyPr/>
        <a:lstStyle/>
        <a:p>
          <a:endParaRPr lang="es-MX" sz="1400">
            <a:latin typeface="Arial" panose="020B0604020202020204" pitchFamily="34" charset="0"/>
            <a:cs typeface="Arial" panose="020B0604020202020204" pitchFamily="34" charset="0"/>
          </a:endParaRPr>
        </a:p>
      </dgm:t>
    </dgm:pt>
    <dgm:pt modelId="{293DBDBC-312B-4DC1-8FAD-85BCF05CFF67}" type="sibTrans" cxnId="{56494601-EABA-43F7-BF1A-1C81794DD811}">
      <dgm:prSet/>
      <dgm:spPr/>
      <dgm:t>
        <a:bodyPr/>
        <a:lstStyle/>
        <a:p>
          <a:endParaRPr lang="es-MX" sz="1400">
            <a:latin typeface="Arial" panose="020B0604020202020204" pitchFamily="34" charset="0"/>
            <a:cs typeface="Arial" panose="020B0604020202020204" pitchFamily="34" charset="0"/>
          </a:endParaRPr>
        </a:p>
      </dgm:t>
    </dgm:pt>
    <dgm:pt modelId="{CDFD27D7-04EF-4B3B-8D83-6847936F4347}" type="pres">
      <dgm:prSet presAssocID="{483532DF-6CFA-4E74-9E90-FA6108117C3A}" presName="linearFlow" presStyleCnt="0">
        <dgm:presLayoutVars>
          <dgm:dir/>
          <dgm:animLvl val="lvl"/>
          <dgm:resizeHandles val="exact"/>
        </dgm:presLayoutVars>
      </dgm:prSet>
      <dgm:spPr/>
      <dgm:t>
        <a:bodyPr/>
        <a:lstStyle/>
        <a:p>
          <a:endParaRPr lang="es-MX"/>
        </a:p>
      </dgm:t>
    </dgm:pt>
    <dgm:pt modelId="{DB304FB0-D4B4-45AE-85D1-FF802F011E78}" type="pres">
      <dgm:prSet presAssocID="{135D55BB-C6AA-4100-9815-DAAF4D26ED08}" presName="composite" presStyleCnt="0"/>
      <dgm:spPr/>
    </dgm:pt>
    <dgm:pt modelId="{54A6CD1B-1AC6-45E9-853B-B4E3B3698871}" type="pres">
      <dgm:prSet presAssocID="{135D55BB-C6AA-4100-9815-DAAF4D26ED08}" presName="parentText" presStyleLbl="alignNode1" presStyleIdx="0" presStyleCnt="3">
        <dgm:presLayoutVars>
          <dgm:chMax val="1"/>
          <dgm:bulletEnabled val="1"/>
        </dgm:presLayoutVars>
      </dgm:prSet>
      <dgm:spPr/>
      <dgm:t>
        <a:bodyPr/>
        <a:lstStyle/>
        <a:p>
          <a:endParaRPr lang="es-MX"/>
        </a:p>
      </dgm:t>
    </dgm:pt>
    <dgm:pt modelId="{EAE217FF-BA2B-4CDE-A790-61324BD07EE4}" type="pres">
      <dgm:prSet presAssocID="{135D55BB-C6AA-4100-9815-DAAF4D26ED08}" presName="descendantText" presStyleLbl="alignAcc1" presStyleIdx="0" presStyleCnt="3" custScaleX="98051" custScaleY="210379">
        <dgm:presLayoutVars>
          <dgm:bulletEnabled val="1"/>
        </dgm:presLayoutVars>
      </dgm:prSet>
      <dgm:spPr/>
      <dgm:t>
        <a:bodyPr/>
        <a:lstStyle/>
        <a:p>
          <a:endParaRPr lang="es-MX"/>
        </a:p>
      </dgm:t>
    </dgm:pt>
    <dgm:pt modelId="{A3428FF9-98F9-433D-B83E-C426090ABFCA}" type="pres">
      <dgm:prSet presAssocID="{D38E86A3-9E29-4515-8525-B057D93E4D0D}" presName="sp" presStyleCnt="0"/>
      <dgm:spPr/>
    </dgm:pt>
    <dgm:pt modelId="{216CA456-0F7E-41BF-A793-8DB70A3C4FC0}" type="pres">
      <dgm:prSet presAssocID="{6EDF25E7-9447-4033-93E1-EBF5937F4225}" presName="composite" presStyleCnt="0"/>
      <dgm:spPr/>
    </dgm:pt>
    <dgm:pt modelId="{0D4C60A0-C7E5-4E9E-ACF0-90DD45F555FE}" type="pres">
      <dgm:prSet presAssocID="{6EDF25E7-9447-4033-93E1-EBF5937F4225}" presName="parentText" presStyleLbl="alignNode1" presStyleIdx="1" presStyleCnt="3">
        <dgm:presLayoutVars>
          <dgm:chMax val="1"/>
          <dgm:bulletEnabled val="1"/>
        </dgm:presLayoutVars>
      </dgm:prSet>
      <dgm:spPr/>
      <dgm:t>
        <a:bodyPr/>
        <a:lstStyle/>
        <a:p>
          <a:endParaRPr lang="es-MX"/>
        </a:p>
      </dgm:t>
    </dgm:pt>
    <dgm:pt modelId="{0EF9F4DA-7668-4D7F-B501-31430C6A612D}" type="pres">
      <dgm:prSet presAssocID="{6EDF25E7-9447-4033-93E1-EBF5937F4225}" presName="descendantText" presStyleLbl="alignAcc1" presStyleIdx="1" presStyleCnt="3" custScaleX="98051" custScaleY="154747" custLinFactNeighborY="21886">
        <dgm:presLayoutVars>
          <dgm:bulletEnabled val="1"/>
        </dgm:presLayoutVars>
      </dgm:prSet>
      <dgm:spPr/>
      <dgm:t>
        <a:bodyPr/>
        <a:lstStyle/>
        <a:p>
          <a:endParaRPr lang="es-MX"/>
        </a:p>
      </dgm:t>
    </dgm:pt>
    <dgm:pt modelId="{A312F804-93C2-4496-ABDB-0CD10EF547C7}" type="pres">
      <dgm:prSet presAssocID="{F11F408E-E3B2-4BAE-B588-0E6BF5A2700A}" presName="sp" presStyleCnt="0"/>
      <dgm:spPr/>
    </dgm:pt>
    <dgm:pt modelId="{4BDC1497-6DC4-4020-8493-C77140A03682}" type="pres">
      <dgm:prSet presAssocID="{F9DBE5E9-B893-4C32-A6D2-F4C81895F47B}" presName="composite" presStyleCnt="0"/>
      <dgm:spPr/>
    </dgm:pt>
    <dgm:pt modelId="{EC3BDFC5-5E7F-4E1E-851B-F44F2B13BFFC}" type="pres">
      <dgm:prSet presAssocID="{F9DBE5E9-B893-4C32-A6D2-F4C81895F47B}" presName="parentText" presStyleLbl="alignNode1" presStyleIdx="2" presStyleCnt="3">
        <dgm:presLayoutVars>
          <dgm:chMax val="1"/>
          <dgm:bulletEnabled val="1"/>
        </dgm:presLayoutVars>
      </dgm:prSet>
      <dgm:spPr/>
      <dgm:t>
        <a:bodyPr/>
        <a:lstStyle/>
        <a:p>
          <a:endParaRPr lang="es-MX"/>
        </a:p>
      </dgm:t>
    </dgm:pt>
    <dgm:pt modelId="{034F5C83-71A4-4A28-9084-6EC6A483B268}" type="pres">
      <dgm:prSet presAssocID="{F9DBE5E9-B893-4C32-A6D2-F4C81895F47B}" presName="descendantText" presStyleLbl="alignAcc1" presStyleIdx="2" presStyleCnt="3" custScaleX="98051" custScaleY="154747" custLinFactNeighborY="14138">
        <dgm:presLayoutVars>
          <dgm:bulletEnabled val="1"/>
        </dgm:presLayoutVars>
      </dgm:prSet>
      <dgm:spPr/>
      <dgm:t>
        <a:bodyPr/>
        <a:lstStyle/>
        <a:p>
          <a:endParaRPr lang="es-MX"/>
        </a:p>
      </dgm:t>
    </dgm:pt>
  </dgm:ptLst>
  <dgm:cxnLst>
    <dgm:cxn modelId="{53C1E3AE-EFFE-4466-881D-E5DC51F20225}" srcId="{6EDF25E7-9447-4033-93E1-EBF5937F4225}" destId="{B0EB7FF3-501A-4C54-BE64-FB5A7619E06A}" srcOrd="1" destOrd="0" parTransId="{98DCB866-426F-44B9-89C3-5E778F64659A}" sibTransId="{6F2914D4-7004-4647-93C6-036A42F60A15}"/>
    <dgm:cxn modelId="{8D63B3BC-3614-4611-9935-E51D25B2C2DA}" type="presOf" srcId="{6EDF25E7-9447-4033-93E1-EBF5937F4225}" destId="{0D4C60A0-C7E5-4E9E-ACF0-90DD45F555FE}" srcOrd="0" destOrd="0" presId="urn:microsoft.com/office/officeart/2005/8/layout/chevron2"/>
    <dgm:cxn modelId="{101188F9-3768-4204-B806-CC3DEC7F1B84}" type="presOf" srcId="{B0EB7FF3-501A-4C54-BE64-FB5A7619E06A}" destId="{0EF9F4DA-7668-4D7F-B501-31430C6A612D}" srcOrd="0" destOrd="1" presId="urn:microsoft.com/office/officeart/2005/8/layout/chevron2"/>
    <dgm:cxn modelId="{DF4DB959-5994-4609-AA4C-C01C8EB2FB65}" srcId="{135D55BB-C6AA-4100-9815-DAAF4D26ED08}" destId="{FAD3D21D-5EE2-452A-B29E-D9365B73E8C5}" srcOrd="0" destOrd="0" parTransId="{0D82468E-3ADF-4FEF-B995-C3A8C6A8DBBF}" sibTransId="{3990A378-7D9C-4861-A447-47CA075F3511}"/>
    <dgm:cxn modelId="{3F53C896-1FB4-4923-8EF9-18128D2B8021}" srcId="{483532DF-6CFA-4E74-9E90-FA6108117C3A}" destId="{135D55BB-C6AA-4100-9815-DAAF4D26ED08}" srcOrd="0" destOrd="0" parTransId="{5276A6BE-60A0-4EF7-820E-BF14C508338F}" sibTransId="{D38E86A3-9E29-4515-8525-B057D93E4D0D}"/>
    <dgm:cxn modelId="{A405A98A-F9F0-411A-A2B3-97ED569ED4E5}" type="presOf" srcId="{FAD3D21D-5EE2-452A-B29E-D9365B73E8C5}" destId="{EAE217FF-BA2B-4CDE-A790-61324BD07EE4}" srcOrd="0" destOrd="0" presId="urn:microsoft.com/office/officeart/2005/8/layout/chevron2"/>
    <dgm:cxn modelId="{7658F5F1-CD80-48C9-8B34-0894C72BE36F}" type="presOf" srcId="{F9DBE5E9-B893-4C32-A6D2-F4C81895F47B}" destId="{EC3BDFC5-5E7F-4E1E-851B-F44F2B13BFFC}" srcOrd="0" destOrd="0" presId="urn:microsoft.com/office/officeart/2005/8/layout/chevron2"/>
    <dgm:cxn modelId="{F398A259-C6D4-4CF9-89E8-8A3716042D18}" srcId="{6EDF25E7-9447-4033-93E1-EBF5937F4225}" destId="{0A3D4E8A-6649-4F58-B043-4FA3A0FE9CFC}" srcOrd="0" destOrd="0" parTransId="{DB36C75B-7CED-41D2-9011-4283D6C3CE4B}" sibTransId="{20EAE462-1A0B-4716-ADB1-3EDA34EDACCF}"/>
    <dgm:cxn modelId="{56494601-EABA-43F7-BF1A-1C81794DD811}" srcId="{F9DBE5E9-B893-4C32-A6D2-F4C81895F47B}" destId="{1F8905D8-7CF9-4306-A522-F64EEEA18B12}" srcOrd="1" destOrd="0" parTransId="{68A1107E-BB32-4F42-955A-D87B60BF3A13}" sibTransId="{293DBDBC-312B-4DC1-8FAD-85BCF05CFF67}"/>
    <dgm:cxn modelId="{599AE0E1-652E-44DD-BCB2-653A7A246386}" srcId="{483532DF-6CFA-4E74-9E90-FA6108117C3A}" destId="{F9DBE5E9-B893-4C32-A6D2-F4C81895F47B}" srcOrd="2" destOrd="0" parTransId="{8C965AA6-9E0D-4862-BE7B-49DFCF6A0AD8}" sibTransId="{A0EB9B50-394D-4632-BE01-48FB57DF6C14}"/>
    <dgm:cxn modelId="{F222864E-4062-4361-BC77-096FC86C78A1}" srcId="{483532DF-6CFA-4E74-9E90-FA6108117C3A}" destId="{6EDF25E7-9447-4033-93E1-EBF5937F4225}" srcOrd="1" destOrd="0" parTransId="{77734C16-7C03-4C3D-BD92-7D7EC7741ADD}" sibTransId="{F11F408E-E3B2-4BAE-B588-0E6BF5A2700A}"/>
    <dgm:cxn modelId="{797FD1DE-D446-420F-AB8B-9595EEDFCEC6}" type="presOf" srcId="{0A3D4E8A-6649-4F58-B043-4FA3A0FE9CFC}" destId="{0EF9F4DA-7668-4D7F-B501-31430C6A612D}" srcOrd="0" destOrd="0" presId="urn:microsoft.com/office/officeart/2005/8/layout/chevron2"/>
    <dgm:cxn modelId="{30B3848B-339E-42AC-A985-57DA188B6359}" type="presOf" srcId="{EE1594FB-DB87-4DB6-A084-2E4FC6DA7B28}" destId="{034F5C83-71A4-4A28-9084-6EC6A483B268}" srcOrd="0" destOrd="0" presId="urn:microsoft.com/office/officeart/2005/8/layout/chevron2"/>
    <dgm:cxn modelId="{90012536-E8B7-46DF-BE4E-FB819985D0A6}" type="presOf" srcId="{1F8905D8-7CF9-4306-A522-F64EEEA18B12}" destId="{034F5C83-71A4-4A28-9084-6EC6A483B268}" srcOrd="0" destOrd="1" presId="urn:microsoft.com/office/officeart/2005/8/layout/chevron2"/>
    <dgm:cxn modelId="{B1789DFF-772E-4944-99AD-FAC47CB9B5CF}" type="presOf" srcId="{135D55BB-C6AA-4100-9815-DAAF4D26ED08}" destId="{54A6CD1B-1AC6-45E9-853B-B4E3B3698871}" srcOrd="0" destOrd="0" presId="urn:microsoft.com/office/officeart/2005/8/layout/chevron2"/>
    <dgm:cxn modelId="{8D69A1D1-B1E0-471F-AB16-2B52717B1A45}" type="presOf" srcId="{483532DF-6CFA-4E74-9E90-FA6108117C3A}" destId="{CDFD27D7-04EF-4B3B-8D83-6847936F4347}" srcOrd="0" destOrd="0" presId="urn:microsoft.com/office/officeart/2005/8/layout/chevron2"/>
    <dgm:cxn modelId="{93990001-6818-476A-9420-6CA01478585D}" srcId="{F9DBE5E9-B893-4C32-A6D2-F4C81895F47B}" destId="{EE1594FB-DB87-4DB6-A084-2E4FC6DA7B28}" srcOrd="0" destOrd="0" parTransId="{EE5CA57E-288F-405F-84F9-7BAFEE9DB3ED}" sibTransId="{B415EA03-ED05-4EE0-B549-3B5FF9756E74}"/>
    <dgm:cxn modelId="{BFC2EEE6-514E-4E82-98C3-849CEF079FA7}" type="presParOf" srcId="{CDFD27D7-04EF-4B3B-8D83-6847936F4347}" destId="{DB304FB0-D4B4-45AE-85D1-FF802F011E78}" srcOrd="0" destOrd="0" presId="urn:microsoft.com/office/officeart/2005/8/layout/chevron2"/>
    <dgm:cxn modelId="{52522C52-7931-47C9-87CE-1B11913688C5}" type="presParOf" srcId="{DB304FB0-D4B4-45AE-85D1-FF802F011E78}" destId="{54A6CD1B-1AC6-45E9-853B-B4E3B3698871}" srcOrd="0" destOrd="0" presId="urn:microsoft.com/office/officeart/2005/8/layout/chevron2"/>
    <dgm:cxn modelId="{34FCB0F7-69A8-411F-B526-CF47028B643C}" type="presParOf" srcId="{DB304FB0-D4B4-45AE-85D1-FF802F011E78}" destId="{EAE217FF-BA2B-4CDE-A790-61324BD07EE4}" srcOrd="1" destOrd="0" presId="urn:microsoft.com/office/officeart/2005/8/layout/chevron2"/>
    <dgm:cxn modelId="{2F2060BC-7F72-4969-951A-079F6564BFC7}" type="presParOf" srcId="{CDFD27D7-04EF-4B3B-8D83-6847936F4347}" destId="{A3428FF9-98F9-433D-B83E-C426090ABFCA}" srcOrd="1" destOrd="0" presId="urn:microsoft.com/office/officeart/2005/8/layout/chevron2"/>
    <dgm:cxn modelId="{B0AEFDDA-18D0-4068-842F-E1FF2027531A}" type="presParOf" srcId="{CDFD27D7-04EF-4B3B-8D83-6847936F4347}" destId="{216CA456-0F7E-41BF-A793-8DB70A3C4FC0}" srcOrd="2" destOrd="0" presId="urn:microsoft.com/office/officeart/2005/8/layout/chevron2"/>
    <dgm:cxn modelId="{7EC0DBB6-7ACB-4438-8C20-8323170657F8}" type="presParOf" srcId="{216CA456-0F7E-41BF-A793-8DB70A3C4FC0}" destId="{0D4C60A0-C7E5-4E9E-ACF0-90DD45F555FE}" srcOrd="0" destOrd="0" presId="urn:microsoft.com/office/officeart/2005/8/layout/chevron2"/>
    <dgm:cxn modelId="{AB76E2C9-4357-4DBD-B8D5-8A817121AF01}" type="presParOf" srcId="{216CA456-0F7E-41BF-A793-8DB70A3C4FC0}" destId="{0EF9F4DA-7668-4D7F-B501-31430C6A612D}" srcOrd="1" destOrd="0" presId="urn:microsoft.com/office/officeart/2005/8/layout/chevron2"/>
    <dgm:cxn modelId="{5DAC891E-642D-4F6D-846B-E036BEBB079C}" type="presParOf" srcId="{CDFD27D7-04EF-4B3B-8D83-6847936F4347}" destId="{A312F804-93C2-4496-ABDB-0CD10EF547C7}" srcOrd="3" destOrd="0" presId="urn:microsoft.com/office/officeart/2005/8/layout/chevron2"/>
    <dgm:cxn modelId="{A49682DB-4DBC-45C1-98E3-F8B9B93B6136}" type="presParOf" srcId="{CDFD27D7-04EF-4B3B-8D83-6847936F4347}" destId="{4BDC1497-6DC4-4020-8493-C77140A03682}" srcOrd="4" destOrd="0" presId="urn:microsoft.com/office/officeart/2005/8/layout/chevron2"/>
    <dgm:cxn modelId="{F2B63E85-115F-45C8-87B8-6BD444166AEA}" type="presParOf" srcId="{4BDC1497-6DC4-4020-8493-C77140A03682}" destId="{EC3BDFC5-5E7F-4E1E-851B-F44F2B13BFFC}" srcOrd="0" destOrd="0" presId="urn:microsoft.com/office/officeart/2005/8/layout/chevron2"/>
    <dgm:cxn modelId="{5D6E5595-312C-4354-844A-D6D17BFF81BF}" type="presParOf" srcId="{4BDC1497-6DC4-4020-8493-C77140A03682}" destId="{034F5C83-71A4-4A28-9084-6EC6A483B2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EC72F7-5C9A-4332-BCEE-D25A58BE3AD0}"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s-MX"/>
        </a:p>
      </dgm:t>
    </dgm:pt>
    <dgm:pt modelId="{FBA8943F-E8A9-477E-BCC2-033C44310BD0}">
      <dgm:prSet phldrT="[Texto]" phldr="1" custT="1"/>
      <dgm:spPr/>
      <dgm:t>
        <a:bodyPr/>
        <a:lstStyle/>
        <a:p>
          <a:endParaRPr lang="es-MX" sz="1400" dirty="0">
            <a:latin typeface="Arial" panose="020B0604020202020204" pitchFamily="34" charset="0"/>
            <a:cs typeface="Arial" panose="020B0604020202020204" pitchFamily="34" charset="0"/>
          </a:endParaRPr>
        </a:p>
      </dgm:t>
    </dgm:pt>
    <dgm:pt modelId="{551E6BAE-BAB5-4085-AE97-8202C1C353EF}" type="parTrans" cxnId="{98CB5890-F940-49AF-9C0D-F7D0BB79BB62}">
      <dgm:prSet/>
      <dgm:spPr/>
      <dgm:t>
        <a:bodyPr/>
        <a:lstStyle/>
        <a:p>
          <a:endParaRPr lang="es-MX" sz="1400">
            <a:latin typeface="Arial" panose="020B0604020202020204" pitchFamily="34" charset="0"/>
            <a:cs typeface="Arial" panose="020B0604020202020204" pitchFamily="34" charset="0"/>
          </a:endParaRPr>
        </a:p>
      </dgm:t>
    </dgm:pt>
    <dgm:pt modelId="{31EB5FFC-87C9-401E-B9C5-6D0DFB0EB450}" type="sibTrans" cxnId="{98CB5890-F940-49AF-9C0D-F7D0BB79BB62}">
      <dgm:prSet/>
      <dgm:spPr/>
      <dgm:t>
        <a:bodyPr/>
        <a:lstStyle/>
        <a:p>
          <a:endParaRPr lang="es-MX" sz="1400">
            <a:latin typeface="Arial" panose="020B0604020202020204" pitchFamily="34" charset="0"/>
            <a:cs typeface="Arial" panose="020B0604020202020204" pitchFamily="34" charset="0"/>
          </a:endParaRPr>
        </a:p>
      </dgm:t>
    </dgm:pt>
    <dgm:pt modelId="{BDD7F3CC-9050-4B43-9D80-1B1E49EF4363}">
      <dgm:prSet phldrT="[Texto]" custT="1"/>
      <dgm:spPr/>
      <dgm:t>
        <a:bodyPr/>
        <a:lstStyle/>
        <a:p>
          <a:r>
            <a:rPr lang="es-MX" sz="1800" dirty="0" smtClean="0">
              <a:latin typeface="Arial" panose="020B0604020202020204" pitchFamily="34" charset="0"/>
              <a:cs typeface="Arial" panose="020B0604020202020204" pitchFamily="34" charset="0"/>
            </a:rPr>
            <a:t>El Consejo de Administración y el Director General son los dueños de los procesos de ADR y de la gestión de capital de riesgos por lo que es fundamental que entiendan </a:t>
          </a:r>
          <a:r>
            <a:rPr lang="es-MX" sz="1800" dirty="0" smtClean="0">
              <a:latin typeface="Arial" panose="020B0604020202020204" pitchFamily="34" charset="0"/>
              <a:cs typeface="Arial" panose="020B0604020202020204" pitchFamily="34" charset="0"/>
            </a:rPr>
            <a:t>y se involucren en el </a:t>
          </a:r>
          <a:r>
            <a:rPr lang="es-MX" sz="1800" dirty="0" smtClean="0">
              <a:latin typeface="Arial" panose="020B0604020202020204" pitchFamily="34" charset="0"/>
              <a:cs typeface="Arial" panose="020B0604020202020204" pitchFamily="34" charset="0"/>
            </a:rPr>
            <a:t>modelo de RCS. </a:t>
          </a:r>
          <a:endParaRPr lang="es-MX" sz="1800" dirty="0">
            <a:latin typeface="Arial" panose="020B0604020202020204" pitchFamily="34" charset="0"/>
            <a:cs typeface="Arial" panose="020B0604020202020204" pitchFamily="34" charset="0"/>
          </a:endParaRPr>
        </a:p>
      </dgm:t>
    </dgm:pt>
    <dgm:pt modelId="{FFBE17E1-EA20-473C-8276-10A665E5E800}" type="parTrans" cxnId="{09335A22-1C97-4763-B6A4-E8171DFE29D5}">
      <dgm:prSet/>
      <dgm:spPr/>
      <dgm:t>
        <a:bodyPr/>
        <a:lstStyle/>
        <a:p>
          <a:endParaRPr lang="es-MX" sz="1400">
            <a:latin typeface="Arial" panose="020B0604020202020204" pitchFamily="34" charset="0"/>
            <a:cs typeface="Arial" panose="020B0604020202020204" pitchFamily="34" charset="0"/>
          </a:endParaRPr>
        </a:p>
      </dgm:t>
    </dgm:pt>
    <dgm:pt modelId="{CF769B68-B5ED-47BC-AEA1-3E50330ABB70}" type="sibTrans" cxnId="{09335A22-1C97-4763-B6A4-E8171DFE29D5}">
      <dgm:prSet/>
      <dgm:spPr/>
      <dgm:t>
        <a:bodyPr/>
        <a:lstStyle/>
        <a:p>
          <a:endParaRPr lang="es-MX" sz="1400">
            <a:latin typeface="Arial" panose="020B0604020202020204" pitchFamily="34" charset="0"/>
            <a:cs typeface="Arial" panose="020B0604020202020204" pitchFamily="34" charset="0"/>
          </a:endParaRPr>
        </a:p>
      </dgm:t>
    </dgm:pt>
    <dgm:pt modelId="{67DA3275-051E-47A3-BB10-E4E79DCEABDD}">
      <dgm:prSet phldrT="[Texto]" phldr="1" custT="1"/>
      <dgm:spPr/>
      <dgm:t>
        <a:bodyPr/>
        <a:lstStyle/>
        <a:p>
          <a:endParaRPr lang="es-MX" sz="1600" dirty="0">
            <a:latin typeface="Arial" panose="020B0604020202020204" pitchFamily="34" charset="0"/>
            <a:cs typeface="Arial" panose="020B0604020202020204" pitchFamily="34" charset="0"/>
          </a:endParaRPr>
        </a:p>
      </dgm:t>
    </dgm:pt>
    <dgm:pt modelId="{1B111852-2385-4368-A917-23995B35ED20}" type="parTrans" cxnId="{20F82016-DC36-4C93-8775-5CA8593F71AF}">
      <dgm:prSet/>
      <dgm:spPr/>
      <dgm:t>
        <a:bodyPr/>
        <a:lstStyle/>
        <a:p>
          <a:endParaRPr lang="es-MX" sz="1400">
            <a:latin typeface="Arial" panose="020B0604020202020204" pitchFamily="34" charset="0"/>
            <a:cs typeface="Arial" panose="020B0604020202020204" pitchFamily="34" charset="0"/>
          </a:endParaRPr>
        </a:p>
      </dgm:t>
    </dgm:pt>
    <dgm:pt modelId="{3C84BB03-2E11-4B72-9DA0-4D0EDE4677C3}" type="sibTrans" cxnId="{20F82016-DC36-4C93-8775-5CA8593F71AF}">
      <dgm:prSet/>
      <dgm:spPr/>
      <dgm:t>
        <a:bodyPr/>
        <a:lstStyle/>
        <a:p>
          <a:endParaRPr lang="es-MX" sz="1400">
            <a:latin typeface="Arial" panose="020B0604020202020204" pitchFamily="34" charset="0"/>
            <a:cs typeface="Arial" panose="020B0604020202020204" pitchFamily="34" charset="0"/>
          </a:endParaRPr>
        </a:p>
      </dgm:t>
    </dgm:pt>
    <dgm:pt modelId="{3EF0CF71-BA2B-4BAE-A123-97A1A96ACD6D}">
      <dgm:prSet phldrT="[Texto]" custT="1"/>
      <dgm:spPr/>
      <dgm:t>
        <a:bodyPr/>
        <a:lstStyle/>
        <a:p>
          <a:r>
            <a:rPr lang="es-MX" sz="1800" dirty="0" smtClean="0">
              <a:latin typeface="Arial" panose="020B0604020202020204" pitchFamily="34" charset="0"/>
              <a:cs typeface="Arial" panose="020B0604020202020204" pitchFamily="34" charset="0"/>
            </a:rPr>
            <a:t>De acuerdo a la naturaleza, escala y complejidad del negocio, las compañías deben evaluar y seleccionar las medidas de </a:t>
          </a:r>
          <a:r>
            <a:rPr lang="es-MX" sz="1800" dirty="0" smtClean="0">
              <a:latin typeface="Arial" panose="020B0604020202020204" pitchFamily="34" charset="0"/>
              <a:cs typeface="Arial" panose="020B0604020202020204" pitchFamily="34" charset="0"/>
            </a:rPr>
            <a:t>gestión de riesgos </a:t>
          </a:r>
          <a:r>
            <a:rPr lang="es-MX" sz="1800" dirty="0" smtClean="0">
              <a:latin typeface="Arial" panose="020B0604020202020204" pitchFamily="34" charset="0"/>
              <a:cs typeface="Arial" panose="020B0604020202020204" pitchFamily="34" charset="0"/>
            </a:rPr>
            <a:t>que mejor se adaptan a sus características, </a:t>
          </a:r>
          <a:r>
            <a:rPr lang="es-MX" sz="1800" dirty="0" smtClean="0">
              <a:latin typeface="Arial" panose="020B0604020202020204" pitchFamily="34" charset="0"/>
              <a:cs typeface="Arial" panose="020B0604020202020204" pitchFamily="34" charset="0"/>
            </a:rPr>
            <a:t>y </a:t>
          </a:r>
          <a:r>
            <a:rPr lang="es-MX" sz="1800" dirty="0" smtClean="0">
              <a:latin typeface="Arial" panose="020B0604020202020204" pitchFamily="34" charset="0"/>
              <a:cs typeface="Arial" panose="020B0604020202020204" pitchFamily="34" charset="0"/>
            </a:rPr>
            <a:t>los modelos y herramientas que </a:t>
          </a:r>
          <a:r>
            <a:rPr lang="es-MX" sz="1800" dirty="0" smtClean="0">
              <a:latin typeface="Arial" panose="020B0604020202020204" pitchFamily="34" charset="0"/>
              <a:cs typeface="Arial" panose="020B0604020202020204" pitchFamily="34" charset="0"/>
            </a:rPr>
            <a:t>implementarán.</a:t>
          </a:r>
          <a:endParaRPr lang="es-MX" sz="1800" dirty="0">
            <a:latin typeface="Arial" panose="020B0604020202020204" pitchFamily="34" charset="0"/>
            <a:cs typeface="Arial" panose="020B0604020202020204" pitchFamily="34" charset="0"/>
          </a:endParaRPr>
        </a:p>
      </dgm:t>
    </dgm:pt>
    <dgm:pt modelId="{9DAF3E75-1AE3-48F8-87EB-4E291FDFA5C5}" type="parTrans" cxnId="{BB8DEA38-FA5A-4E83-BF83-A4E90B0796D7}">
      <dgm:prSet/>
      <dgm:spPr/>
      <dgm:t>
        <a:bodyPr/>
        <a:lstStyle/>
        <a:p>
          <a:endParaRPr lang="es-MX" sz="1400">
            <a:latin typeface="Arial" panose="020B0604020202020204" pitchFamily="34" charset="0"/>
            <a:cs typeface="Arial" panose="020B0604020202020204" pitchFamily="34" charset="0"/>
          </a:endParaRPr>
        </a:p>
      </dgm:t>
    </dgm:pt>
    <dgm:pt modelId="{F2155DD0-E025-4FAC-A731-868B60A5298A}" type="sibTrans" cxnId="{BB8DEA38-FA5A-4E83-BF83-A4E90B0796D7}">
      <dgm:prSet/>
      <dgm:spPr/>
      <dgm:t>
        <a:bodyPr/>
        <a:lstStyle/>
        <a:p>
          <a:endParaRPr lang="es-MX" sz="1400">
            <a:latin typeface="Arial" panose="020B0604020202020204" pitchFamily="34" charset="0"/>
            <a:cs typeface="Arial" panose="020B0604020202020204" pitchFamily="34" charset="0"/>
          </a:endParaRPr>
        </a:p>
      </dgm:t>
    </dgm:pt>
    <dgm:pt modelId="{94870510-3D4B-4A44-84C1-A43915B7C58B}" type="pres">
      <dgm:prSet presAssocID="{42EC72F7-5C9A-4332-BCEE-D25A58BE3AD0}" presName="linearFlow" presStyleCnt="0">
        <dgm:presLayoutVars>
          <dgm:dir/>
          <dgm:animLvl val="lvl"/>
          <dgm:resizeHandles val="exact"/>
        </dgm:presLayoutVars>
      </dgm:prSet>
      <dgm:spPr/>
      <dgm:t>
        <a:bodyPr/>
        <a:lstStyle/>
        <a:p>
          <a:endParaRPr lang="es-MX"/>
        </a:p>
      </dgm:t>
    </dgm:pt>
    <dgm:pt modelId="{1D6B4C69-E522-40A6-8553-3771079FA503}" type="pres">
      <dgm:prSet presAssocID="{FBA8943F-E8A9-477E-BCC2-033C44310BD0}" presName="composite" presStyleCnt="0"/>
      <dgm:spPr/>
    </dgm:pt>
    <dgm:pt modelId="{05CD80AC-916C-49EB-8A13-7F39AAD96FAD}" type="pres">
      <dgm:prSet presAssocID="{FBA8943F-E8A9-477E-BCC2-033C44310BD0}" presName="parentText" presStyleLbl="alignNode1" presStyleIdx="0" presStyleCnt="2" custScaleX="40556" custScaleY="39200" custLinFactNeighborX="13309" custLinFactNeighborY="-3298">
        <dgm:presLayoutVars>
          <dgm:chMax val="1"/>
          <dgm:bulletEnabled val="1"/>
        </dgm:presLayoutVars>
      </dgm:prSet>
      <dgm:spPr/>
      <dgm:t>
        <a:bodyPr/>
        <a:lstStyle/>
        <a:p>
          <a:endParaRPr lang="es-MX"/>
        </a:p>
      </dgm:t>
    </dgm:pt>
    <dgm:pt modelId="{4DF1DD79-1D44-4E98-94D1-7C82674FA13F}" type="pres">
      <dgm:prSet presAssocID="{FBA8943F-E8A9-477E-BCC2-033C44310BD0}" presName="descendantText" presStyleLbl="alignAcc1" presStyleIdx="0" presStyleCnt="2" custScaleX="98073" custScaleY="53684" custLinFactNeighborX="-24046" custLinFactNeighborY="-27560">
        <dgm:presLayoutVars>
          <dgm:bulletEnabled val="1"/>
        </dgm:presLayoutVars>
      </dgm:prSet>
      <dgm:spPr/>
      <dgm:t>
        <a:bodyPr/>
        <a:lstStyle/>
        <a:p>
          <a:endParaRPr lang="es-MX"/>
        </a:p>
      </dgm:t>
    </dgm:pt>
    <dgm:pt modelId="{0ABE48E6-5F48-419A-99E8-AEFF12DADB24}" type="pres">
      <dgm:prSet presAssocID="{31EB5FFC-87C9-401E-B9C5-6D0DFB0EB450}" presName="sp" presStyleCnt="0"/>
      <dgm:spPr/>
    </dgm:pt>
    <dgm:pt modelId="{519B03D6-1043-4FB4-8296-B45D4A9D058E}" type="pres">
      <dgm:prSet presAssocID="{67DA3275-051E-47A3-BB10-E4E79DCEABDD}" presName="composite" presStyleCnt="0"/>
      <dgm:spPr/>
    </dgm:pt>
    <dgm:pt modelId="{1BB04433-E207-4E3B-87C0-55125DDB79BA}" type="pres">
      <dgm:prSet presAssocID="{67DA3275-051E-47A3-BB10-E4E79DCEABDD}" presName="parentText" presStyleLbl="alignNode1" presStyleIdx="1" presStyleCnt="2" custScaleX="40556" custScaleY="39200" custLinFactNeighborX="13309" custLinFactNeighborY="4848">
        <dgm:presLayoutVars>
          <dgm:chMax val="1"/>
          <dgm:bulletEnabled val="1"/>
        </dgm:presLayoutVars>
      </dgm:prSet>
      <dgm:spPr/>
      <dgm:t>
        <a:bodyPr/>
        <a:lstStyle/>
        <a:p>
          <a:endParaRPr lang="es-MX"/>
        </a:p>
      </dgm:t>
    </dgm:pt>
    <dgm:pt modelId="{49361D1F-9EF9-460C-9919-DA31FAB5A99B}" type="pres">
      <dgm:prSet presAssocID="{67DA3275-051E-47A3-BB10-E4E79DCEABDD}" presName="descendantText" presStyleLbl="alignAcc1" presStyleIdx="1" presStyleCnt="2" custScaleX="98073" custScaleY="53684" custLinFactNeighborX="-24046" custLinFactNeighborY="-15342">
        <dgm:presLayoutVars>
          <dgm:bulletEnabled val="1"/>
        </dgm:presLayoutVars>
      </dgm:prSet>
      <dgm:spPr/>
      <dgm:t>
        <a:bodyPr/>
        <a:lstStyle/>
        <a:p>
          <a:endParaRPr lang="es-MX"/>
        </a:p>
      </dgm:t>
    </dgm:pt>
  </dgm:ptLst>
  <dgm:cxnLst>
    <dgm:cxn modelId="{05A895D7-EB7A-40AF-A117-D1628F2316EC}" type="presOf" srcId="{BDD7F3CC-9050-4B43-9D80-1B1E49EF4363}" destId="{4DF1DD79-1D44-4E98-94D1-7C82674FA13F}" srcOrd="0" destOrd="0" presId="urn:microsoft.com/office/officeart/2005/8/layout/chevron2"/>
    <dgm:cxn modelId="{271699BF-E33E-4104-B385-8CD2B9D99A43}" type="presOf" srcId="{67DA3275-051E-47A3-BB10-E4E79DCEABDD}" destId="{1BB04433-E207-4E3B-87C0-55125DDB79BA}" srcOrd="0" destOrd="0" presId="urn:microsoft.com/office/officeart/2005/8/layout/chevron2"/>
    <dgm:cxn modelId="{F5A709C2-2FEB-4EF7-B51C-BE943DBA1B97}" type="presOf" srcId="{FBA8943F-E8A9-477E-BCC2-033C44310BD0}" destId="{05CD80AC-916C-49EB-8A13-7F39AAD96FAD}" srcOrd="0" destOrd="0" presId="urn:microsoft.com/office/officeart/2005/8/layout/chevron2"/>
    <dgm:cxn modelId="{BB8DEA38-FA5A-4E83-BF83-A4E90B0796D7}" srcId="{67DA3275-051E-47A3-BB10-E4E79DCEABDD}" destId="{3EF0CF71-BA2B-4BAE-A123-97A1A96ACD6D}" srcOrd="0" destOrd="0" parTransId="{9DAF3E75-1AE3-48F8-87EB-4E291FDFA5C5}" sibTransId="{F2155DD0-E025-4FAC-A731-868B60A5298A}"/>
    <dgm:cxn modelId="{20F82016-DC36-4C93-8775-5CA8593F71AF}" srcId="{42EC72F7-5C9A-4332-BCEE-D25A58BE3AD0}" destId="{67DA3275-051E-47A3-BB10-E4E79DCEABDD}" srcOrd="1" destOrd="0" parTransId="{1B111852-2385-4368-A917-23995B35ED20}" sibTransId="{3C84BB03-2E11-4B72-9DA0-4D0EDE4677C3}"/>
    <dgm:cxn modelId="{B6232A6C-D170-4DCD-A0E7-1F50D441A0AF}" type="presOf" srcId="{42EC72F7-5C9A-4332-BCEE-D25A58BE3AD0}" destId="{94870510-3D4B-4A44-84C1-A43915B7C58B}" srcOrd="0" destOrd="0" presId="urn:microsoft.com/office/officeart/2005/8/layout/chevron2"/>
    <dgm:cxn modelId="{E7516DE8-9D18-4787-8ADC-2C773574D0FD}" type="presOf" srcId="{3EF0CF71-BA2B-4BAE-A123-97A1A96ACD6D}" destId="{49361D1F-9EF9-460C-9919-DA31FAB5A99B}" srcOrd="0" destOrd="0" presId="urn:microsoft.com/office/officeart/2005/8/layout/chevron2"/>
    <dgm:cxn modelId="{98CB5890-F940-49AF-9C0D-F7D0BB79BB62}" srcId="{42EC72F7-5C9A-4332-BCEE-D25A58BE3AD0}" destId="{FBA8943F-E8A9-477E-BCC2-033C44310BD0}" srcOrd="0" destOrd="0" parTransId="{551E6BAE-BAB5-4085-AE97-8202C1C353EF}" sibTransId="{31EB5FFC-87C9-401E-B9C5-6D0DFB0EB450}"/>
    <dgm:cxn modelId="{09335A22-1C97-4763-B6A4-E8171DFE29D5}" srcId="{FBA8943F-E8A9-477E-BCC2-033C44310BD0}" destId="{BDD7F3CC-9050-4B43-9D80-1B1E49EF4363}" srcOrd="0" destOrd="0" parTransId="{FFBE17E1-EA20-473C-8276-10A665E5E800}" sibTransId="{CF769B68-B5ED-47BC-AEA1-3E50330ABB70}"/>
    <dgm:cxn modelId="{FDD3D17D-699A-4616-81C0-F9BD0969A582}" type="presParOf" srcId="{94870510-3D4B-4A44-84C1-A43915B7C58B}" destId="{1D6B4C69-E522-40A6-8553-3771079FA503}" srcOrd="0" destOrd="0" presId="urn:microsoft.com/office/officeart/2005/8/layout/chevron2"/>
    <dgm:cxn modelId="{A80290FC-4C72-4C4C-A5F9-D9FEBED8D305}" type="presParOf" srcId="{1D6B4C69-E522-40A6-8553-3771079FA503}" destId="{05CD80AC-916C-49EB-8A13-7F39AAD96FAD}" srcOrd="0" destOrd="0" presId="urn:microsoft.com/office/officeart/2005/8/layout/chevron2"/>
    <dgm:cxn modelId="{F25D3960-4533-47D1-8FAD-B39FCA113570}" type="presParOf" srcId="{1D6B4C69-E522-40A6-8553-3771079FA503}" destId="{4DF1DD79-1D44-4E98-94D1-7C82674FA13F}" srcOrd="1" destOrd="0" presId="urn:microsoft.com/office/officeart/2005/8/layout/chevron2"/>
    <dgm:cxn modelId="{DD40EEED-30A4-4B72-AC4D-B455F913BBFB}" type="presParOf" srcId="{94870510-3D4B-4A44-84C1-A43915B7C58B}" destId="{0ABE48E6-5F48-419A-99E8-AEFF12DADB24}" srcOrd="1" destOrd="0" presId="urn:microsoft.com/office/officeart/2005/8/layout/chevron2"/>
    <dgm:cxn modelId="{3FFBD790-5D8E-417D-A53B-440942848C5D}" type="presParOf" srcId="{94870510-3D4B-4A44-84C1-A43915B7C58B}" destId="{519B03D6-1043-4FB4-8296-B45D4A9D058E}" srcOrd="2" destOrd="0" presId="urn:microsoft.com/office/officeart/2005/8/layout/chevron2"/>
    <dgm:cxn modelId="{21DC2E32-D695-4D4A-96B7-077BF60EAE64}" type="presParOf" srcId="{519B03D6-1043-4FB4-8296-B45D4A9D058E}" destId="{1BB04433-E207-4E3B-87C0-55125DDB79BA}" srcOrd="0" destOrd="0" presId="urn:microsoft.com/office/officeart/2005/8/layout/chevron2"/>
    <dgm:cxn modelId="{FAC89EE0-0E40-4BFA-A55C-828E726C3DFB}" type="presParOf" srcId="{519B03D6-1043-4FB4-8296-B45D4A9D058E}" destId="{49361D1F-9EF9-460C-9919-DA31FAB5A9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711AC8-E84E-4B1C-86BE-4D6E6664A8A4}" type="doc">
      <dgm:prSet loTypeId="urn:microsoft.com/office/officeart/2005/8/layout/hProcess7" loCatId="list" qsTypeId="urn:microsoft.com/office/officeart/2005/8/quickstyle/simple5" qsCatId="simple" csTypeId="urn:microsoft.com/office/officeart/2005/8/colors/colorful2" csCatId="colorful" phldr="1"/>
      <dgm:spPr/>
      <dgm:t>
        <a:bodyPr/>
        <a:lstStyle/>
        <a:p>
          <a:endParaRPr lang="es-MX"/>
        </a:p>
      </dgm:t>
    </dgm:pt>
    <dgm:pt modelId="{4A6AC2A4-0D3D-4CE8-8A0F-8819A835BEEA}">
      <dgm:prSet phldrT="[Texto]" custT="1"/>
      <dgm:spPr/>
      <dgm:t>
        <a:bodyPr/>
        <a:lstStyle/>
        <a:p>
          <a:endParaRPr lang="es-MX" sz="1400" dirty="0">
            <a:latin typeface="Arial" panose="020B0604020202020204" pitchFamily="34" charset="0"/>
            <a:cs typeface="Arial" panose="020B0604020202020204" pitchFamily="34" charset="0"/>
          </a:endParaRPr>
        </a:p>
      </dgm:t>
    </dgm:pt>
    <dgm:pt modelId="{7D5C6E7E-DDBC-40D2-B77A-618E0B8C4487}" type="parTrans" cxnId="{5CF6111A-453A-46E3-AEE9-38FDB84ABC6A}">
      <dgm:prSet/>
      <dgm:spPr/>
      <dgm:t>
        <a:bodyPr/>
        <a:lstStyle/>
        <a:p>
          <a:endParaRPr lang="es-MX" sz="1400">
            <a:latin typeface="Arial" panose="020B0604020202020204" pitchFamily="34" charset="0"/>
            <a:cs typeface="Arial" panose="020B0604020202020204" pitchFamily="34" charset="0"/>
          </a:endParaRPr>
        </a:p>
      </dgm:t>
    </dgm:pt>
    <dgm:pt modelId="{DD067E89-1AFF-4D22-90F2-B4C235C6A204}" type="sibTrans" cxnId="{5CF6111A-453A-46E3-AEE9-38FDB84ABC6A}">
      <dgm:prSet/>
      <dgm:spPr/>
      <dgm:t>
        <a:bodyPr/>
        <a:lstStyle/>
        <a:p>
          <a:endParaRPr lang="es-MX" sz="1400">
            <a:latin typeface="Arial" panose="020B0604020202020204" pitchFamily="34" charset="0"/>
            <a:cs typeface="Arial" panose="020B0604020202020204" pitchFamily="34" charset="0"/>
          </a:endParaRPr>
        </a:p>
      </dgm:t>
    </dgm:pt>
    <dgm:pt modelId="{AC66D255-B722-4F81-B1D5-34A72147B501}">
      <dgm:prSet phldrT="[Texto]" custT="1"/>
      <dgm:spPr/>
      <dgm:t>
        <a:bodyPr/>
        <a:lstStyle/>
        <a:p>
          <a:r>
            <a:rPr lang="es-MX" sz="1400" b="1" dirty="0" smtClean="0">
              <a:latin typeface="Arial" pitchFamily="34" charset="0"/>
              <a:cs typeface="Arial" pitchFamily="34" charset="0"/>
            </a:rPr>
            <a:t>Proponer para aprobación del Consejo de Administración:</a:t>
          </a:r>
          <a:endParaRPr lang="es-MX" sz="1400" b="1" dirty="0">
            <a:latin typeface="Arial" panose="020B0604020202020204" pitchFamily="34" charset="0"/>
            <a:cs typeface="Arial" panose="020B0604020202020204" pitchFamily="34" charset="0"/>
          </a:endParaRPr>
        </a:p>
      </dgm:t>
    </dgm:pt>
    <dgm:pt modelId="{4B931C8A-DB8F-45C4-89C4-7D591F017F1B}" type="parTrans" cxnId="{EB756913-D0FC-47C5-B1D9-F49D5530FEC9}">
      <dgm:prSet/>
      <dgm:spPr/>
      <dgm:t>
        <a:bodyPr/>
        <a:lstStyle/>
        <a:p>
          <a:endParaRPr lang="es-MX" sz="1400">
            <a:latin typeface="Arial" panose="020B0604020202020204" pitchFamily="34" charset="0"/>
            <a:cs typeface="Arial" panose="020B0604020202020204" pitchFamily="34" charset="0"/>
          </a:endParaRPr>
        </a:p>
      </dgm:t>
    </dgm:pt>
    <dgm:pt modelId="{E05E38AE-94DD-449F-B81C-BC21E7C64846}" type="sibTrans" cxnId="{EB756913-D0FC-47C5-B1D9-F49D5530FEC9}">
      <dgm:prSet/>
      <dgm:spPr/>
      <dgm:t>
        <a:bodyPr/>
        <a:lstStyle/>
        <a:p>
          <a:endParaRPr lang="es-MX" sz="1400">
            <a:latin typeface="Arial" panose="020B0604020202020204" pitchFamily="34" charset="0"/>
            <a:cs typeface="Arial" panose="020B0604020202020204" pitchFamily="34" charset="0"/>
          </a:endParaRPr>
        </a:p>
      </dgm:t>
    </dgm:pt>
    <dgm:pt modelId="{F845FB96-4898-41B7-9971-E5B9FC049E08}">
      <dgm:prSet phldrT="[Texto]" custT="1"/>
      <dgm:spPr/>
      <dgm:t>
        <a:bodyPr/>
        <a:lstStyle/>
        <a:p>
          <a:r>
            <a:rPr lang="es-MX" sz="1500" b="1" dirty="0" smtClean="0">
              <a:latin typeface="Arial" panose="020B0604020202020204" pitchFamily="34" charset="0"/>
              <a:cs typeface="Arial" panose="020B0604020202020204" pitchFamily="34" charset="0"/>
            </a:rPr>
            <a:t>	</a:t>
          </a:r>
          <a:endParaRPr lang="es-MX" sz="1500" b="1" dirty="0">
            <a:latin typeface="Arial" panose="020B0604020202020204" pitchFamily="34" charset="0"/>
            <a:cs typeface="Arial" panose="020B0604020202020204" pitchFamily="34" charset="0"/>
          </a:endParaRPr>
        </a:p>
      </dgm:t>
    </dgm:pt>
    <dgm:pt modelId="{2D336DE2-923E-4EC2-8D25-90F56E307FE6}" type="parTrans" cxnId="{CDCB7DF5-F278-431B-AF06-C1DD21462E8F}">
      <dgm:prSet/>
      <dgm:spPr/>
      <dgm:t>
        <a:bodyPr/>
        <a:lstStyle/>
        <a:p>
          <a:endParaRPr lang="es-MX" sz="1400">
            <a:latin typeface="Arial" panose="020B0604020202020204" pitchFamily="34" charset="0"/>
            <a:cs typeface="Arial" panose="020B0604020202020204" pitchFamily="34" charset="0"/>
          </a:endParaRPr>
        </a:p>
      </dgm:t>
    </dgm:pt>
    <dgm:pt modelId="{4EF64A00-DBBA-476B-9858-5522199CF745}" type="sibTrans" cxnId="{CDCB7DF5-F278-431B-AF06-C1DD21462E8F}">
      <dgm:prSet/>
      <dgm:spPr/>
      <dgm:t>
        <a:bodyPr/>
        <a:lstStyle/>
        <a:p>
          <a:endParaRPr lang="es-MX" sz="1400">
            <a:latin typeface="Arial" panose="020B0604020202020204" pitchFamily="34" charset="0"/>
            <a:cs typeface="Arial" panose="020B0604020202020204" pitchFamily="34" charset="0"/>
          </a:endParaRPr>
        </a:p>
      </dgm:t>
    </dgm:pt>
    <dgm:pt modelId="{3D3E7A5A-1D34-4FBD-8065-223DA06E013D}">
      <dgm:prSet phldrT="[Texto]" custT="1"/>
      <dgm:spPr/>
      <dgm:t>
        <a:bodyPr anchor="ctr"/>
        <a:lstStyle/>
        <a:p>
          <a:pPr algn="l"/>
          <a:r>
            <a:rPr lang="es-MX" sz="1500" b="1" dirty="0" smtClean="0">
              <a:latin typeface="Arial" pitchFamily="34" charset="0"/>
              <a:cs typeface="Arial" pitchFamily="34" charset="0"/>
            </a:rPr>
            <a:t>Presentar anualmente al Consejo de Administración la Autoevaluación de Riesgos y Solvencia Institucional (ARSI).</a:t>
          </a:r>
          <a:endParaRPr lang="es-MX" sz="1500" b="1" dirty="0">
            <a:latin typeface="Arial" panose="020B0604020202020204" pitchFamily="34" charset="0"/>
            <a:cs typeface="Arial" panose="020B0604020202020204" pitchFamily="34" charset="0"/>
          </a:endParaRPr>
        </a:p>
      </dgm:t>
    </dgm:pt>
    <dgm:pt modelId="{698A8BEA-0A7D-4C0F-B96A-711E8C7B74D2}" type="parTrans" cxnId="{D3DD4900-A490-4251-A371-1D7DFAAB6289}">
      <dgm:prSet/>
      <dgm:spPr/>
      <dgm:t>
        <a:bodyPr/>
        <a:lstStyle/>
        <a:p>
          <a:endParaRPr lang="es-MX" sz="1400">
            <a:latin typeface="Arial" panose="020B0604020202020204" pitchFamily="34" charset="0"/>
            <a:cs typeface="Arial" panose="020B0604020202020204" pitchFamily="34" charset="0"/>
          </a:endParaRPr>
        </a:p>
      </dgm:t>
    </dgm:pt>
    <dgm:pt modelId="{3ED8BEED-9802-4811-B936-6708934BCBB9}" type="sibTrans" cxnId="{D3DD4900-A490-4251-A371-1D7DFAAB6289}">
      <dgm:prSet/>
      <dgm:spPr/>
      <dgm:t>
        <a:bodyPr/>
        <a:lstStyle/>
        <a:p>
          <a:endParaRPr lang="es-MX" sz="1400">
            <a:latin typeface="Arial" panose="020B0604020202020204" pitchFamily="34" charset="0"/>
            <a:cs typeface="Arial" panose="020B0604020202020204" pitchFamily="34" charset="0"/>
          </a:endParaRPr>
        </a:p>
      </dgm:t>
    </dgm:pt>
    <dgm:pt modelId="{27EE40C4-46AD-4E97-BB23-DAFD99DF5FF7}">
      <dgm:prSet phldrT="[Texto]" custT="1"/>
      <dgm:spPr/>
      <dgm:t>
        <a:bodyPr/>
        <a:lstStyle/>
        <a:p>
          <a:endParaRPr lang="es-MX" sz="1400" b="1" dirty="0">
            <a:latin typeface="Arial" panose="020B0604020202020204" pitchFamily="34" charset="0"/>
            <a:cs typeface="Arial" panose="020B0604020202020204" pitchFamily="34" charset="0"/>
          </a:endParaRPr>
        </a:p>
      </dgm:t>
    </dgm:pt>
    <dgm:pt modelId="{D12101FE-0010-4E1F-9FA6-129D5A4DB532}" type="parTrans" cxnId="{EBAE31C8-C87A-42EB-BE63-B2EFBD301D31}">
      <dgm:prSet/>
      <dgm:spPr/>
      <dgm:t>
        <a:bodyPr/>
        <a:lstStyle/>
        <a:p>
          <a:endParaRPr lang="es-MX" sz="1400">
            <a:latin typeface="Arial" panose="020B0604020202020204" pitchFamily="34" charset="0"/>
            <a:cs typeface="Arial" panose="020B0604020202020204" pitchFamily="34" charset="0"/>
          </a:endParaRPr>
        </a:p>
      </dgm:t>
    </dgm:pt>
    <dgm:pt modelId="{A8E6CE94-C517-4EC4-81DF-67444DB736D9}" type="sibTrans" cxnId="{EBAE31C8-C87A-42EB-BE63-B2EFBD301D31}">
      <dgm:prSet/>
      <dgm:spPr/>
      <dgm:t>
        <a:bodyPr/>
        <a:lstStyle/>
        <a:p>
          <a:endParaRPr lang="es-MX" sz="1400">
            <a:latin typeface="Arial" panose="020B0604020202020204" pitchFamily="34" charset="0"/>
            <a:cs typeface="Arial" panose="020B0604020202020204" pitchFamily="34" charset="0"/>
          </a:endParaRPr>
        </a:p>
      </dgm:t>
    </dgm:pt>
    <dgm:pt modelId="{EA9DD5D3-631C-4304-BB48-5DDBD668C768}">
      <dgm:prSet phldrT="[Texto]" custT="1"/>
      <dgm:spPr/>
      <dgm:t>
        <a:bodyPr/>
        <a:lstStyle/>
        <a:p>
          <a:endParaRPr lang="es-MX" sz="1400" b="1" dirty="0" smtClean="0">
            <a:latin typeface="Arial" pitchFamily="34" charset="0"/>
            <a:cs typeface="Arial" pitchFamily="34" charset="0"/>
          </a:endParaRPr>
        </a:p>
        <a:p>
          <a:r>
            <a:rPr lang="es-MX" sz="1400" b="1" dirty="0" smtClean="0">
              <a:latin typeface="Arial" pitchFamily="34" charset="0"/>
              <a:cs typeface="Arial" pitchFamily="34" charset="0"/>
            </a:rPr>
            <a:t>Diseñar e implementar la metodología para, de manera continua, identificar, medir, monitorear y controlar los distintos tipos de riesgos a que se encuentra expuesta una Institución, de conformidad con los objetivos, políticas y procedimientos aprobados por el Consejo de Administración.</a:t>
          </a:r>
          <a:endParaRPr lang="es-MX" sz="1400" b="1" dirty="0">
            <a:latin typeface="Arial" panose="020B0604020202020204" pitchFamily="34" charset="0"/>
            <a:cs typeface="Arial" panose="020B0604020202020204" pitchFamily="34" charset="0"/>
          </a:endParaRPr>
        </a:p>
      </dgm:t>
    </dgm:pt>
    <dgm:pt modelId="{61DCF6E7-6961-4637-ADCE-84FD033B9FA8}" type="parTrans" cxnId="{C95E0C32-57D8-4A99-8467-A0D90A4E0BB2}">
      <dgm:prSet/>
      <dgm:spPr/>
      <dgm:t>
        <a:bodyPr/>
        <a:lstStyle/>
        <a:p>
          <a:endParaRPr lang="es-MX" sz="1400">
            <a:latin typeface="Arial" panose="020B0604020202020204" pitchFamily="34" charset="0"/>
            <a:cs typeface="Arial" panose="020B0604020202020204" pitchFamily="34" charset="0"/>
          </a:endParaRPr>
        </a:p>
      </dgm:t>
    </dgm:pt>
    <dgm:pt modelId="{AE67369E-C668-4D3F-894A-3BAFAF9875D9}" type="sibTrans" cxnId="{C95E0C32-57D8-4A99-8467-A0D90A4E0BB2}">
      <dgm:prSet/>
      <dgm:spPr/>
      <dgm:t>
        <a:bodyPr/>
        <a:lstStyle/>
        <a:p>
          <a:endParaRPr lang="es-MX" sz="1400">
            <a:latin typeface="Arial" panose="020B0604020202020204" pitchFamily="34" charset="0"/>
            <a:cs typeface="Arial" panose="020B0604020202020204" pitchFamily="34" charset="0"/>
          </a:endParaRPr>
        </a:p>
      </dgm:t>
    </dgm:pt>
    <dgm:pt modelId="{2AE2C32E-DAC5-42F3-8014-CD9ED17E19B6}">
      <dgm:prSet custT="1"/>
      <dgm:spPr/>
      <dgm:t>
        <a:bodyPr/>
        <a:lstStyle/>
        <a:p>
          <a:r>
            <a:rPr lang="es-MX" sz="1400" b="1" dirty="0" smtClean="0">
              <a:latin typeface="Arial" pitchFamily="34" charset="0"/>
              <a:cs typeface="Arial" pitchFamily="34" charset="0"/>
            </a:rPr>
            <a:t>El manual de administración de riesgos.</a:t>
          </a:r>
          <a:endParaRPr lang="es-MX" sz="1400" b="1" dirty="0">
            <a:latin typeface="Arial" pitchFamily="34" charset="0"/>
            <a:cs typeface="Arial" pitchFamily="34" charset="0"/>
          </a:endParaRPr>
        </a:p>
      </dgm:t>
    </dgm:pt>
    <dgm:pt modelId="{8E8FF56F-96BB-4C8D-B587-C4A07A1A393D}" type="parTrans" cxnId="{65386424-0196-499A-9DDA-08B61EA81889}">
      <dgm:prSet/>
      <dgm:spPr/>
      <dgm:t>
        <a:bodyPr/>
        <a:lstStyle/>
        <a:p>
          <a:endParaRPr lang="es-MX" sz="1400">
            <a:latin typeface="Arial" panose="020B0604020202020204" pitchFamily="34" charset="0"/>
            <a:cs typeface="Arial" panose="020B0604020202020204" pitchFamily="34" charset="0"/>
          </a:endParaRPr>
        </a:p>
      </dgm:t>
    </dgm:pt>
    <dgm:pt modelId="{E66542C0-1402-4F0D-A51E-B5A91524D724}" type="sibTrans" cxnId="{65386424-0196-499A-9DDA-08B61EA81889}">
      <dgm:prSet/>
      <dgm:spPr/>
      <dgm:t>
        <a:bodyPr/>
        <a:lstStyle/>
        <a:p>
          <a:endParaRPr lang="es-MX" sz="1400">
            <a:latin typeface="Arial" panose="020B0604020202020204" pitchFamily="34" charset="0"/>
            <a:cs typeface="Arial" panose="020B0604020202020204" pitchFamily="34" charset="0"/>
          </a:endParaRPr>
        </a:p>
      </dgm:t>
    </dgm:pt>
    <dgm:pt modelId="{6DAA0E62-9C9B-4E50-ADE8-3A4D759703E3}">
      <dgm:prSet custT="1"/>
      <dgm:spPr/>
      <dgm:t>
        <a:bodyPr/>
        <a:lstStyle/>
        <a:p>
          <a:r>
            <a:rPr lang="es-MX" sz="1400" b="1" dirty="0" smtClean="0">
              <a:latin typeface="Arial" pitchFamily="34" charset="0"/>
              <a:cs typeface="Arial" pitchFamily="34" charset="0"/>
            </a:rPr>
            <a:t>Los límites de exposición al riesgo de manera global y por tipo de riesgo, y</a:t>
          </a:r>
          <a:endParaRPr lang="es-MX" sz="1400" b="1" dirty="0">
            <a:latin typeface="Arial" pitchFamily="34" charset="0"/>
            <a:cs typeface="Arial" pitchFamily="34" charset="0"/>
          </a:endParaRPr>
        </a:p>
      </dgm:t>
    </dgm:pt>
    <dgm:pt modelId="{E3AAD149-EA24-4C5A-AF73-2F336B88F060}" type="parTrans" cxnId="{DBB56DDB-5F07-43C8-A26F-A19DE44D1528}">
      <dgm:prSet/>
      <dgm:spPr/>
      <dgm:t>
        <a:bodyPr/>
        <a:lstStyle/>
        <a:p>
          <a:endParaRPr lang="es-MX" sz="1400">
            <a:latin typeface="Arial" panose="020B0604020202020204" pitchFamily="34" charset="0"/>
            <a:cs typeface="Arial" panose="020B0604020202020204" pitchFamily="34" charset="0"/>
          </a:endParaRPr>
        </a:p>
      </dgm:t>
    </dgm:pt>
    <dgm:pt modelId="{416D888C-68E0-42EB-9ECF-C6F34126855F}" type="sibTrans" cxnId="{DBB56DDB-5F07-43C8-A26F-A19DE44D1528}">
      <dgm:prSet/>
      <dgm:spPr/>
      <dgm:t>
        <a:bodyPr/>
        <a:lstStyle/>
        <a:p>
          <a:endParaRPr lang="es-MX" sz="1400">
            <a:latin typeface="Arial" panose="020B0604020202020204" pitchFamily="34" charset="0"/>
            <a:cs typeface="Arial" panose="020B0604020202020204" pitchFamily="34" charset="0"/>
          </a:endParaRPr>
        </a:p>
      </dgm:t>
    </dgm:pt>
    <dgm:pt modelId="{52211E5B-0D81-4576-97CD-B074F259678B}">
      <dgm:prSet custT="1"/>
      <dgm:spPr/>
      <dgm:t>
        <a:bodyPr/>
        <a:lstStyle/>
        <a:p>
          <a:r>
            <a:rPr lang="es-MX" sz="1400" b="1" dirty="0" smtClean="0">
              <a:latin typeface="Arial" pitchFamily="34" charset="0"/>
              <a:cs typeface="Arial" pitchFamily="34" charset="0"/>
            </a:rPr>
            <a:t>La realización de nuevas operaciones y servicios que por su propia naturaleza conlleven un riesgo.</a:t>
          </a:r>
          <a:endParaRPr lang="es-MX" sz="1400" b="1" dirty="0">
            <a:latin typeface="Arial" pitchFamily="34" charset="0"/>
            <a:cs typeface="Arial" pitchFamily="34" charset="0"/>
          </a:endParaRPr>
        </a:p>
      </dgm:t>
    </dgm:pt>
    <dgm:pt modelId="{61F20273-5B8C-4271-8F8C-2D964371E3C4}" type="parTrans" cxnId="{29784E61-D231-4DDD-8FA7-6B000E2B124E}">
      <dgm:prSet/>
      <dgm:spPr/>
      <dgm:t>
        <a:bodyPr/>
        <a:lstStyle/>
        <a:p>
          <a:endParaRPr lang="es-MX" sz="1400">
            <a:latin typeface="Arial" panose="020B0604020202020204" pitchFamily="34" charset="0"/>
            <a:cs typeface="Arial" panose="020B0604020202020204" pitchFamily="34" charset="0"/>
          </a:endParaRPr>
        </a:p>
      </dgm:t>
    </dgm:pt>
    <dgm:pt modelId="{9EE6E9B5-2A2F-4091-9492-69F2C44E3158}" type="sibTrans" cxnId="{29784E61-D231-4DDD-8FA7-6B000E2B124E}">
      <dgm:prSet/>
      <dgm:spPr/>
      <dgm:t>
        <a:bodyPr/>
        <a:lstStyle/>
        <a:p>
          <a:endParaRPr lang="es-MX" sz="1400">
            <a:latin typeface="Arial" panose="020B0604020202020204" pitchFamily="34" charset="0"/>
            <a:cs typeface="Arial" panose="020B0604020202020204" pitchFamily="34" charset="0"/>
          </a:endParaRPr>
        </a:p>
      </dgm:t>
    </dgm:pt>
    <dgm:pt modelId="{1158AF61-C602-4CA1-8B06-3425E3D57612}" type="pres">
      <dgm:prSet presAssocID="{32711AC8-E84E-4B1C-86BE-4D6E6664A8A4}" presName="Name0" presStyleCnt="0">
        <dgm:presLayoutVars>
          <dgm:dir/>
          <dgm:animLvl val="lvl"/>
          <dgm:resizeHandles val="exact"/>
        </dgm:presLayoutVars>
      </dgm:prSet>
      <dgm:spPr/>
      <dgm:t>
        <a:bodyPr/>
        <a:lstStyle/>
        <a:p>
          <a:endParaRPr lang="es-MX"/>
        </a:p>
      </dgm:t>
    </dgm:pt>
    <dgm:pt modelId="{5398374C-64F3-489A-887F-009634A5E752}" type="pres">
      <dgm:prSet presAssocID="{4A6AC2A4-0D3D-4CE8-8A0F-8819A835BEEA}" presName="compositeNode" presStyleCnt="0">
        <dgm:presLayoutVars>
          <dgm:bulletEnabled val="1"/>
        </dgm:presLayoutVars>
      </dgm:prSet>
      <dgm:spPr/>
    </dgm:pt>
    <dgm:pt modelId="{CE82F2E3-C37E-44EB-BCB7-E7F81D00A7EC}" type="pres">
      <dgm:prSet presAssocID="{4A6AC2A4-0D3D-4CE8-8A0F-8819A835BEEA}" presName="bgRect" presStyleLbl="node1" presStyleIdx="0" presStyleCnt="3" custScaleX="83049"/>
      <dgm:spPr/>
      <dgm:t>
        <a:bodyPr/>
        <a:lstStyle/>
        <a:p>
          <a:endParaRPr lang="es-MX"/>
        </a:p>
      </dgm:t>
    </dgm:pt>
    <dgm:pt modelId="{E7E262AF-8A9E-45EB-9F25-2FD4B1DA512A}" type="pres">
      <dgm:prSet presAssocID="{4A6AC2A4-0D3D-4CE8-8A0F-8819A835BEEA}" presName="parentNode" presStyleLbl="node1" presStyleIdx="0" presStyleCnt="3">
        <dgm:presLayoutVars>
          <dgm:chMax val="0"/>
          <dgm:bulletEnabled val="1"/>
        </dgm:presLayoutVars>
      </dgm:prSet>
      <dgm:spPr/>
      <dgm:t>
        <a:bodyPr/>
        <a:lstStyle/>
        <a:p>
          <a:endParaRPr lang="es-MX"/>
        </a:p>
      </dgm:t>
    </dgm:pt>
    <dgm:pt modelId="{F055C95D-20FA-420E-824A-7B5867F38B35}" type="pres">
      <dgm:prSet presAssocID="{4A6AC2A4-0D3D-4CE8-8A0F-8819A835BEEA}" presName="childNode" presStyleLbl="node1" presStyleIdx="0" presStyleCnt="3">
        <dgm:presLayoutVars>
          <dgm:bulletEnabled val="1"/>
        </dgm:presLayoutVars>
      </dgm:prSet>
      <dgm:spPr/>
      <dgm:t>
        <a:bodyPr/>
        <a:lstStyle/>
        <a:p>
          <a:endParaRPr lang="es-MX"/>
        </a:p>
      </dgm:t>
    </dgm:pt>
    <dgm:pt modelId="{49D80BFF-53AA-4A20-A06E-CE87BB9F3042}" type="pres">
      <dgm:prSet presAssocID="{DD067E89-1AFF-4D22-90F2-B4C235C6A204}" presName="hSp" presStyleCnt="0"/>
      <dgm:spPr/>
    </dgm:pt>
    <dgm:pt modelId="{6DE160E0-DDFB-461F-A9D7-2606C644BBE6}" type="pres">
      <dgm:prSet presAssocID="{DD067E89-1AFF-4D22-90F2-B4C235C6A204}" presName="vProcSp" presStyleCnt="0"/>
      <dgm:spPr/>
    </dgm:pt>
    <dgm:pt modelId="{A54498D0-B0F7-40FE-ACBA-A93BFF4B130A}" type="pres">
      <dgm:prSet presAssocID="{DD067E89-1AFF-4D22-90F2-B4C235C6A204}" presName="vSp1" presStyleCnt="0"/>
      <dgm:spPr/>
    </dgm:pt>
    <dgm:pt modelId="{DC24EA96-9E9C-485B-BA67-A4D2B358EAD0}" type="pres">
      <dgm:prSet presAssocID="{DD067E89-1AFF-4D22-90F2-B4C235C6A204}" presName="simulatedConn" presStyleLbl="solidFgAcc1" presStyleIdx="0" presStyleCnt="2"/>
      <dgm:spPr/>
    </dgm:pt>
    <dgm:pt modelId="{3EE4D360-E412-474F-A6F4-3E860D54C6E4}" type="pres">
      <dgm:prSet presAssocID="{DD067E89-1AFF-4D22-90F2-B4C235C6A204}" presName="vSp2" presStyleCnt="0"/>
      <dgm:spPr/>
    </dgm:pt>
    <dgm:pt modelId="{A42F4447-3183-453B-821B-402D22F09101}" type="pres">
      <dgm:prSet presAssocID="{DD067E89-1AFF-4D22-90F2-B4C235C6A204}" presName="sibTrans" presStyleCnt="0"/>
      <dgm:spPr/>
    </dgm:pt>
    <dgm:pt modelId="{1F2EA3C3-15CB-4B67-A747-BC801A42E29D}" type="pres">
      <dgm:prSet presAssocID="{F845FB96-4898-41B7-9971-E5B9FC049E08}" presName="compositeNode" presStyleCnt="0">
        <dgm:presLayoutVars>
          <dgm:bulletEnabled val="1"/>
        </dgm:presLayoutVars>
      </dgm:prSet>
      <dgm:spPr/>
    </dgm:pt>
    <dgm:pt modelId="{AEF5BEB0-11EC-4AC4-84AA-D4774BE0886E}" type="pres">
      <dgm:prSet presAssocID="{F845FB96-4898-41B7-9971-E5B9FC049E08}" presName="bgRect" presStyleLbl="node1" presStyleIdx="1" presStyleCnt="3" custScaleX="78792" custLinFactNeighborX="75"/>
      <dgm:spPr/>
      <dgm:t>
        <a:bodyPr/>
        <a:lstStyle/>
        <a:p>
          <a:endParaRPr lang="es-MX"/>
        </a:p>
      </dgm:t>
    </dgm:pt>
    <dgm:pt modelId="{25F331FE-96D0-49FE-8578-4CAACBE5A003}" type="pres">
      <dgm:prSet presAssocID="{F845FB96-4898-41B7-9971-E5B9FC049E08}" presName="parentNode" presStyleLbl="node1" presStyleIdx="1" presStyleCnt="3">
        <dgm:presLayoutVars>
          <dgm:chMax val="0"/>
          <dgm:bulletEnabled val="1"/>
        </dgm:presLayoutVars>
      </dgm:prSet>
      <dgm:spPr/>
      <dgm:t>
        <a:bodyPr/>
        <a:lstStyle/>
        <a:p>
          <a:endParaRPr lang="es-MX"/>
        </a:p>
      </dgm:t>
    </dgm:pt>
    <dgm:pt modelId="{DD8B233D-465F-4F6F-8D1C-481F38A8D0D5}" type="pres">
      <dgm:prSet presAssocID="{F845FB96-4898-41B7-9971-E5B9FC049E08}" presName="childNode" presStyleLbl="node1" presStyleIdx="1" presStyleCnt="3">
        <dgm:presLayoutVars>
          <dgm:bulletEnabled val="1"/>
        </dgm:presLayoutVars>
      </dgm:prSet>
      <dgm:spPr/>
      <dgm:t>
        <a:bodyPr/>
        <a:lstStyle/>
        <a:p>
          <a:endParaRPr lang="es-MX"/>
        </a:p>
      </dgm:t>
    </dgm:pt>
    <dgm:pt modelId="{2A4D8B5E-E2DB-4180-A6BA-61EF54877B69}" type="pres">
      <dgm:prSet presAssocID="{4EF64A00-DBBA-476B-9858-5522199CF745}" presName="hSp" presStyleCnt="0"/>
      <dgm:spPr/>
    </dgm:pt>
    <dgm:pt modelId="{D61F90F4-8840-4CCA-90EE-1E83D7BFA223}" type="pres">
      <dgm:prSet presAssocID="{4EF64A00-DBBA-476B-9858-5522199CF745}" presName="vProcSp" presStyleCnt="0"/>
      <dgm:spPr/>
    </dgm:pt>
    <dgm:pt modelId="{9A8DD05A-9ADC-4DA9-AAD8-D43B50287E1F}" type="pres">
      <dgm:prSet presAssocID="{4EF64A00-DBBA-476B-9858-5522199CF745}" presName="vSp1" presStyleCnt="0"/>
      <dgm:spPr/>
    </dgm:pt>
    <dgm:pt modelId="{B1931C6C-ADE9-4BF3-96C8-EA14DB847874}" type="pres">
      <dgm:prSet presAssocID="{4EF64A00-DBBA-476B-9858-5522199CF745}" presName="simulatedConn" presStyleLbl="solidFgAcc1" presStyleIdx="1" presStyleCnt="2"/>
      <dgm:spPr/>
    </dgm:pt>
    <dgm:pt modelId="{6F79BBFA-A5DE-40B5-8A9C-40535D951C07}" type="pres">
      <dgm:prSet presAssocID="{4EF64A00-DBBA-476B-9858-5522199CF745}" presName="vSp2" presStyleCnt="0"/>
      <dgm:spPr/>
    </dgm:pt>
    <dgm:pt modelId="{591C2FB4-1258-45A7-A26B-2D6E2A0654AF}" type="pres">
      <dgm:prSet presAssocID="{4EF64A00-DBBA-476B-9858-5522199CF745}" presName="sibTrans" presStyleCnt="0"/>
      <dgm:spPr/>
    </dgm:pt>
    <dgm:pt modelId="{3FE0DA68-4044-4073-94F2-83764F1D8DC7}" type="pres">
      <dgm:prSet presAssocID="{27EE40C4-46AD-4E97-BB23-DAFD99DF5FF7}" presName="compositeNode" presStyleCnt="0">
        <dgm:presLayoutVars>
          <dgm:bulletEnabled val="1"/>
        </dgm:presLayoutVars>
      </dgm:prSet>
      <dgm:spPr/>
    </dgm:pt>
    <dgm:pt modelId="{EC9DD970-7F21-4F45-8781-095EBF6030A4}" type="pres">
      <dgm:prSet presAssocID="{27EE40C4-46AD-4E97-BB23-DAFD99DF5FF7}" presName="bgRect" presStyleLbl="node1" presStyleIdx="2" presStyleCnt="3" custScaleX="85953"/>
      <dgm:spPr/>
      <dgm:t>
        <a:bodyPr/>
        <a:lstStyle/>
        <a:p>
          <a:endParaRPr lang="es-MX"/>
        </a:p>
      </dgm:t>
    </dgm:pt>
    <dgm:pt modelId="{651E3BFC-980E-4E96-8C30-4539F7C4DDC3}" type="pres">
      <dgm:prSet presAssocID="{27EE40C4-46AD-4E97-BB23-DAFD99DF5FF7}" presName="parentNode" presStyleLbl="node1" presStyleIdx="2" presStyleCnt="3">
        <dgm:presLayoutVars>
          <dgm:chMax val="0"/>
          <dgm:bulletEnabled val="1"/>
        </dgm:presLayoutVars>
      </dgm:prSet>
      <dgm:spPr/>
      <dgm:t>
        <a:bodyPr/>
        <a:lstStyle/>
        <a:p>
          <a:endParaRPr lang="es-MX"/>
        </a:p>
      </dgm:t>
    </dgm:pt>
    <dgm:pt modelId="{81E7CBDD-5E70-4B06-908F-97B963D15827}" type="pres">
      <dgm:prSet presAssocID="{27EE40C4-46AD-4E97-BB23-DAFD99DF5FF7}" presName="childNode" presStyleLbl="node1" presStyleIdx="2" presStyleCnt="3">
        <dgm:presLayoutVars>
          <dgm:bulletEnabled val="1"/>
        </dgm:presLayoutVars>
      </dgm:prSet>
      <dgm:spPr/>
      <dgm:t>
        <a:bodyPr/>
        <a:lstStyle/>
        <a:p>
          <a:endParaRPr lang="es-MX"/>
        </a:p>
      </dgm:t>
    </dgm:pt>
  </dgm:ptLst>
  <dgm:cxnLst>
    <dgm:cxn modelId="{C95E0C32-57D8-4A99-8467-A0D90A4E0BB2}" srcId="{27EE40C4-46AD-4E97-BB23-DAFD99DF5FF7}" destId="{EA9DD5D3-631C-4304-BB48-5DDBD668C768}" srcOrd="0" destOrd="0" parTransId="{61DCF6E7-6961-4637-ADCE-84FD033B9FA8}" sibTransId="{AE67369E-C668-4D3F-894A-3BAFAF9875D9}"/>
    <dgm:cxn modelId="{E0A5EE92-2191-4274-8CF3-B116737E132E}" type="presOf" srcId="{F845FB96-4898-41B7-9971-E5B9FC049E08}" destId="{AEF5BEB0-11EC-4AC4-84AA-D4774BE0886E}" srcOrd="0" destOrd="0" presId="urn:microsoft.com/office/officeart/2005/8/layout/hProcess7"/>
    <dgm:cxn modelId="{29784E61-D231-4DDD-8FA7-6B000E2B124E}" srcId="{AC66D255-B722-4F81-B1D5-34A72147B501}" destId="{52211E5B-0D81-4576-97CD-B074F259678B}" srcOrd="2" destOrd="0" parTransId="{61F20273-5B8C-4271-8F8C-2D964371E3C4}" sibTransId="{9EE6E9B5-2A2F-4091-9492-69F2C44E3158}"/>
    <dgm:cxn modelId="{CDCB7DF5-F278-431B-AF06-C1DD21462E8F}" srcId="{32711AC8-E84E-4B1C-86BE-4D6E6664A8A4}" destId="{F845FB96-4898-41B7-9971-E5B9FC049E08}" srcOrd="1" destOrd="0" parTransId="{2D336DE2-923E-4EC2-8D25-90F56E307FE6}" sibTransId="{4EF64A00-DBBA-476B-9858-5522199CF745}"/>
    <dgm:cxn modelId="{2ECD70DF-47CD-4CD8-9C50-620FD6E1AB62}" type="presOf" srcId="{AC66D255-B722-4F81-B1D5-34A72147B501}" destId="{F055C95D-20FA-420E-824A-7B5867F38B35}" srcOrd="0" destOrd="0" presId="urn:microsoft.com/office/officeart/2005/8/layout/hProcess7"/>
    <dgm:cxn modelId="{5CF6111A-453A-46E3-AEE9-38FDB84ABC6A}" srcId="{32711AC8-E84E-4B1C-86BE-4D6E6664A8A4}" destId="{4A6AC2A4-0D3D-4CE8-8A0F-8819A835BEEA}" srcOrd="0" destOrd="0" parTransId="{7D5C6E7E-DDBC-40D2-B77A-618E0B8C4487}" sibTransId="{DD067E89-1AFF-4D22-90F2-B4C235C6A204}"/>
    <dgm:cxn modelId="{1A695AD9-413D-4C23-8017-BA23D0B075E7}" type="presOf" srcId="{27EE40C4-46AD-4E97-BB23-DAFD99DF5FF7}" destId="{EC9DD970-7F21-4F45-8781-095EBF6030A4}" srcOrd="0" destOrd="0" presId="urn:microsoft.com/office/officeart/2005/8/layout/hProcess7"/>
    <dgm:cxn modelId="{94427841-0D18-42DA-8250-4F261BD6471D}" type="presOf" srcId="{32711AC8-E84E-4B1C-86BE-4D6E6664A8A4}" destId="{1158AF61-C602-4CA1-8B06-3425E3D57612}" srcOrd="0" destOrd="0" presId="urn:microsoft.com/office/officeart/2005/8/layout/hProcess7"/>
    <dgm:cxn modelId="{6E3800DA-FE15-4765-809A-C8C6ECFA97FA}" type="presOf" srcId="{4A6AC2A4-0D3D-4CE8-8A0F-8819A835BEEA}" destId="{CE82F2E3-C37E-44EB-BCB7-E7F81D00A7EC}" srcOrd="0" destOrd="0" presId="urn:microsoft.com/office/officeart/2005/8/layout/hProcess7"/>
    <dgm:cxn modelId="{C78D8C8E-67ED-409C-8552-4DB1F56325C1}" type="presOf" srcId="{6DAA0E62-9C9B-4E50-ADE8-3A4D759703E3}" destId="{F055C95D-20FA-420E-824A-7B5867F38B35}" srcOrd="0" destOrd="2" presId="urn:microsoft.com/office/officeart/2005/8/layout/hProcess7"/>
    <dgm:cxn modelId="{12DC91B3-7728-46D1-BECC-9C387986A771}" type="presOf" srcId="{4A6AC2A4-0D3D-4CE8-8A0F-8819A835BEEA}" destId="{E7E262AF-8A9E-45EB-9F25-2FD4B1DA512A}" srcOrd="1" destOrd="0" presId="urn:microsoft.com/office/officeart/2005/8/layout/hProcess7"/>
    <dgm:cxn modelId="{8EAAD363-9A95-4D55-A2B9-C36294613897}" type="presOf" srcId="{27EE40C4-46AD-4E97-BB23-DAFD99DF5FF7}" destId="{651E3BFC-980E-4E96-8C30-4539F7C4DDC3}" srcOrd="1" destOrd="0" presId="urn:microsoft.com/office/officeart/2005/8/layout/hProcess7"/>
    <dgm:cxn modelId="{8B0C1B01-D042-4BA3-9699-DC6903E13C69}" type="presOf" srcId="{EA9DD5D3-631C-4304-BB48-5DDBD668C768}" destId="{81E7CBDD-5E70-4B06-908F-97B963D15827}" srcOrd="0" destOrd="0" presId="urn:microsoft.com/office/officeart/2005/8/layout/hProcess7"/>
    <dgm:cxn modelId="{4A2B5D41-0462-46A5-A31C-537717378570}" type="presOf" srcId="{3D3E7A5A-1D34-4FBD-8065-223DA06E013D}" destId="{DD8B233D-465F-4F6F-8D1C-481F38A8D0D5}" srcOrd="0" destOrd="0" presId="urn:microsoft.com/office/officeart/2005/8/layout/hProcess7"/>
    <dgm:cxn modelId="{1F514D97-7992-4810-BB7D-587D857E3AD9}" type="presOf" srcId="{2AE2C32E-DAC5-42F3-8014-CD9ED17E19B6}" destId="{F055C95D-20FA-420E-824A-7B5867F38B35}" srcOrd="0" destOrd="1" presId="urn:microsoft.com/office/officeart/2005/8/layout/hProcess7"/>
    <dgm:cxn modelId="{DBB56DDB-5F07-43C8-A26F-A19DE44D1528}" srcId="{AC66D255-B722-4F81-B1D5-34A72147B501}" destId="{6DAA0E62-9C9B-4E50-ADE8-3A4D759703E3}" srcOrd="1" destOrd="0" parTransId="{E3AAD149-EA24-4C5A-AF73-2F336B88F060}" sibTransId="{416D888C-68E0-42EB-9ECF-C6F34126855F}"/>
    <dgm:cxn modelId="{93A0F523-0C02-4ABE-95F9-A5B5B37DAE3A}" type="presOf" srcId="{52211E5B-0D81-4576-97CD-B074F259678B}" destId="{F055C95D-20FA-420E-824A-7B5867F38B35}" srcOrd="0" destOrd="3" presId="urn:microsoft.com/office/officeart/2005/8/layout/hProcess7"/>
    <dgm:cxn modelId="{EB756913-D0FC-47C5-B1D9-F49D5530FEC9}" srcId="{4A6AC2A4-0D3D-4CE8-8A0F-8819A835BEEA}" destId="{AC66D255-B722-4F81-B1D5-34A72147B501}" srcOrd="0" destOrd="0" parTransId="{4B931C8A-DB8F-45C4-89C4-7D591F017F1B}" sibTransId="{E05E38AE-94DD-449F-B81C-BC21E7C64846}"/>
    <dgm:cxn modelId="{EBAE31C8-C87A-42EB-BE63-B2EFBD301D31}" srcId="{32711AC8-E84E-4B1C-86BE-4D6E6664A8A4}" destId="{27EE40C4-46AD-4E97-BB23-DAFD99DF5FF7}" srcOrd="2" destOrd="0" parTransId="{D12101FE-0010-4E1F-9FA6-129D5A4DB532}" sibTransId="{A8E6CE94-C517-4EC4-81DF-67444DB736D9}"/>
    <dgm:cxn modelId="{4D31B178-BECC-4025-8595-5F83C2D8F42B}" type="presOf" srcId="{F845FB96-4898-41B7-9971-E5B9FC049E08}" destId="{25F331FE-96D0-49FE-8578-4CAACBE5A003}" srcOrd="1" destOrd="0" presId="urn:microsoft.com/office/officeart/2005/8/layout/hProcess7"/>
    <dgm:cxn modelId="{D3DD4900-A490-4251-A371-1D7DFAAB6289}" srcId="{F845FB96-4898-41B7-9971-E5B9FC049E08}" destId="{3D3E7A5A-1D34-4FBD-8065-223DA06E013D}" srcOrd="0" destOrd="0" parTransId="{698A8BEA-0A7D-4C0F-B96A-711E8C7B74D2}" sibTransId="{3ED8BEED-9802-4811-B936-6708934BCBB9}"/>
    <dgm:cxn modelId="{65386424-0196-499A-9DDA-08B61EA81889}" srcId="{AC66D255-B722-4F81-B1D5-34A72147B501}" destId="{2AE2C32E-DAC5-42F3-8014-CD9ED17E19B6}" srcOrd="0" destOrd="0" parTransId="{8E8FF56F-96BB-4C8D-B587-C4A07A1A393D}" sibTransId="{E66542C0-1402-4F0D-A51E-B5A91524D724}"/>
    <dgm:cxn modelId="{DF2F3629-B6F3-4AF5-BFF8-385973A5FC52}" type="presParOf" srcId="{1158AF61-C602-4CA1-8B06-3425E3D57612}" destId="{5398374C-64F3-489A-887F-009634A5E752}" srcOrd="0" destOrd="0" presId="urn:microsoft.com/office/officeart/2005/8/layout/hProcess7"/>
    <dgm:cxn modelId="{DD1BC680-AE8C-48C0-B7C7-9EA73AAE4112}" type="presParOf" srcId="{5398374C-64F3-489A-887F-009634A5E752}" destId="{CE82F2E3-C37E-44EB-BCB7-E7F81D00A7EC}" srcOrd="0" destOrd="0" presId="urn:microsoft.com/office/officeart/2005/8/layout/hProcess7"/>
    <dgm:cxn modelId="{396BADDE-2C20-4D6F-BB3B-2935FEF64733}" type="presParOf" srcId="{5398374C-64F3-489A-887F-009634A5E752}" destId="{E7E262AF-8A9E-45EB-9F25-2FD4B1DA512A}" srcOrd="1" destOrd="0" presId="urn:microsoft.com/office/officeart/2005/8/layout/hProcess7"/>
    <dgm:cxn modelId="{7E5222E9-543A-41CE-A079-00E7C3D38422}" type="presParOf" srcId="{5398374C-64F3-489A-887F-009634A5E752}" destId="{F055C95D-20FA-420E-824A-7B5867F38B35}" srcOrd="2" destOrd="0" presId="urn:microsoft.com/office/officeart/2005/8/layout/hProcess7"/>
    <dgm:cxn modelId="{FFC76392-5E09-40D5-9B4A-8DFDD3F97CE6}" type="presParOf" srcId="{1158AF61-C602-4CA1-8B06-3425E3D57612}" destId="{49D80BFF-53AA-4A20-A06E-CE87BB9F3042}" srcOrd="1" destOrd="0" presId="urn:microsoft.com/office/officeart/2005/8/layout/hProcess7"/>
    <dgm:cxn modelId="{B2D9146F-4CC3-4550-9AEE-79C01CDA894A}" type="presParOf" srcId="{1158AF61-C602-4CA1-8B06-3425E3D57612}" destId="{6DE160E0-DDFB-461F-A9D7-2606C644BBE6}" srcOrd="2" destOrd="0" presId="urn:microsoft.com/office/officeart/2005/8/layout/hProcess7"/>
    <dgm:cxn modelId="{35512FFB-2552-48F0-997D-1F3A3B528506}" type="presParOf" srcId="{6DE160E0-DDFB-461F-A9D7-2606C644BBE6}" destId="{A54498D0-B0F7-40FE-ACBA-A93BFF4B130A}" srcOrd="0" destOrd="0" presId="urn:microsoft.com/office/officeart/2005/8/layout/hProcess7"/>
    <dgm:cxn modelId="{80778A6D-0CE4-4A35-B327-88CBB0287246}" type="presParOf" srcId="{6DE160E0-DDFB-461F-A9D7-2606C644BBE6}" destId="{DC24EA96-9E9C-485B-BA67-A4D2B358EAD0}" srcOrd="1" destOrd="0" presId="urn:microsoft.com/office/officeart/2005/8/layout/hProcess7"/>
    <dgm:cxn modelId="{E2C069EF-172F-459C-B2DA-42925004833E}" type="presParOf" srcId="{6DE160E0-DDFB-461F-A9D7-2606C644BBE6}" destId="{3EE4D360-E412-474F-A6F4-3E860D54C6E4}" srcOrd="2" destOrd="0" presId="urn:microsoft.com/office/officeart/2005/8/layout/hProcess7"/>
    <dgm:cxn modelId="{BBD384E4-D1EC-481D-8CEA-CF56D954AA4D}" type="presParOf" srcId="{1158AF61-C602-4CA1-8B06-3425E3D57612}" destId="{A42F4447-3183-453B-821B-402D22F09101}" srcOrd="3" destOrd="0" presId="urn:microsoft.com/office/officeart/2005/8/layout/hProcess7"/>
    <dgm:cxn modelId="{6E2FDA89-A681-47DD-A8C7-A5122C9065D8}" type="presParOf" srcId="{1158AF61-C602-4CA1-8B06-3425E3D57612}" destId="{1F2EA3C3-15CB-4B67-A747-BC801A42E29D}" srcOrd="4" destOrd="0" presId="urn:microsoft.com/office/officeart/2005/8/layout/hProcess7"/>
    <dgm:cxn modelId="{E4036357-83F8-417E-BAF4-3053278D874E}" type="presParOf" srcId="{1F2EA3C3-15CB-4B67-A747-BC801A42E29D}" destId="{AEF5BEB0-11EC-4AC4-84AA-D4774BE0886E}" srcOrd="0" destOrd="0" presId="urn:microsoft.com/office/officeart/2005/8/layout/hProcess7"/>
    <dgm:cxn modelId="{C954C68C-AAB6-42B9-A35B-B1E84CD2339F}" type="presParOf" srcId="{1F2EA3C3-15CB-4B67-A747-BC801A42E29D}" destId="{25F331FE-96D0-49FE-8578-4CAACBE5A003}" srcOrd="1" destOrd="0" presId="urn:microsoft.com/office/officeart/2005/8/layout/hProcess7"/>
    <dgm:cxn modelId="{22B7601F-27A7-438B-AE1E-BC38171DC25E}" type="presParOf" srcId="{1F2EA3C3-15CB-4B67-A747-BC801A42E29D}" destId="{DD8B233D-465F-4F6F-8D1C-481F38A8D0D5}" srcOrd="2" destOrd="0" presId="urn:microsoft.com/office/officeart/2005/8/layout/hProcess7"/>
    <dgm:cxn modelId="{9A9389C3-3745-41DA-B0B7-974743C58C8B}" type="presParOf" srcId="{1158AF61-C602-4CA1-8B06-3425E3D57612}" destId="{2A4D8B5E-E2DB-4180-A6BA-61EF54877B69}" srcOrd="5" destOrd="0" presId="urn:microsoft.com/office/officeart/2005/8/layout/hProcess7"/>
    <dgm:cxn modelId="{B97CAB53-0E56-4367-91DE-76D49D1742D1}" type="presParOf" srcId="{1158AF61-C602-4CA1-8B06-3425E3D57612}" destId="{D61F90F4-8840-4CCA-90EE-1E83D7BFA223}" srcOrd="6" destOrd="0" presId="urn:microsoft.com/office/officeart/2005/8/layout/hProcess7"/>
    <dgm:cxn modelId="{51F04085-C921-4166-B0E9-0DDD843B5E3B}" type="presParOf" srcId="{D61F90F4-8840-4CCA-90EE-1E83D7BFA223}" destId="{9A8DD05A-9ADC-4DA9-AAD8-D43B50287E1F}" srcOrd="0" destOrd="0" presId="urn:microsoft.com/office/officeart/2005/8/layout/hProcess7"/>
    <dgm:cxn modelId="{A4C094A2-4DBD-4B42-B5A0-34B80A6E5671}" type="presParOf" srcId="{D61F90F4-8840-4CCA-90EE-1E83D7BFA223}" destId="{B1931C6C-ADE9-4BF3-96C8-EA14DB847874}" srcOrd="1" destOrd="0" presId="urn:microsoft.com/office/officeart/2005/8/layout/hProcess7"/>
    <dgm:cxn modelId="{9758DA02-9FBA-4662-86D6-B3EA48CA39B4}" type="presParOf" srcId="{D61F90F4-8840-4CCA-90EE-1E83D7BFA223}" destId="{6F79BBFA-A5DE-40B5-8A9C-40535D951C07}" srcOrd="2" destOrd="0" presId="urn:microsoft.com/office/officeart/2005/8/layout/hProcess7"/>
    <dgm:cxn modelId="{70D35A7A-D73C-4120-AE62-8AAEEAF34954}" type="presParOf" srcId="{1158AF61-C602-4CA1-8B06-3425E3D57612}" destId="{591C2FB4-1258-45A7-A26B-2D6E2A0654AF}" srcOrd="7" destOrd="0" presId="urn:microsoft.com/office/officeart/2005/8/layout/hProcess7"/>
    <dgm:cxn modelId="{1AEFB7DF-C098-47D9-84BD-758A9A410FC0}" type="presParOf" srcId="{1158AF61-C602-4CA1-8B06-3425E3D57612}" destId="{3FE0DA68-4044-4073-94F2-83764F1D8DC7}" srcOrd="8" destOrd="0" presId="urn:microsoft.com/office/officeart/2005/8/layout/hProcess7"/>
    <dgm:cxn modelId="{B73E8138-A5F4-4697-B345-25FFF57DEB17}" type="presParOf" srcId="{3FE0DA68-4044-4073-94F2-83764F1D8DC7}" destId="{EC9DD970-7F21-4F45-8781-095EBF6030A4}" srcOrd="0" destOrd="0" presId="urn:microsoft.com/office/officeart/2005/8/layout/hProcess7"/>
    <dgm:cxn modelId="{FB77A955-9457-49AD-AA7A-4238BEE5245E}" type="presParOf" srcId="{3FE0DA68-4044-4073-94F2-83764F1D8DC7}" destId="{651E3BFC-980E-4E96-8C30-4539F7C4DDC3}" srcOrd="1" destOrd="0" presId="urn:microsoft.com/office/officeart/2005/8/layout/hProcess7"/>
    <dgm:cxn modelId="{53E1C759-317E-45CE-B687-5C8F023DA32C}" type="presParOf" srcId="{3FE0DA68-4044-4073-94F2-83764F1D8DC7}" destId="{81E7CBDD-5E70-4B06-908F-97B963D1582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FD05E-3590-40C0-A118-D7A1DDFC7FF7}" type="doc">
      <dgm:prSet loTypeId="urn:microsoft.com/office/officeart/2005/8/layout/list1" loCatId="list" qsTypeId="urn:microsoft.com/office/officeart/2005/8/quickstyle/simple5" qsCatId="simple" csTypeId="urn:microsoft.com/office/officeart/2005/8/colors/accent1_5" csCatId="accent1" phldr="1"/>
      <dgm:spPr/>
      <dgm:t>
        <a:bodyPr/>
        <a:lstStyle/>
        <a:p>
          <a:endParaRPr lang="es-MX"/>
        </a:p>
      </dgm:t>
    </dgm:pt>
    <dgm:pt modelId="{D8531CE2-054E-4141-B661-F130F580AF4D}">
      <dgm:prSet phldrT="[Texto]" custT="1"/>
      <dgm:spPr/>
      <dgm:t>
        <a:bodyPr/>
        <a:lstStyle/>
        <a:p>
          <a:r>
            <a:rPr lang="es-MX" sz="1800" dirty="0" smtClean="0">
              <a:latin typeface="Arial" panose="020B0604020202020204" pitchFamily="34" charset="0"/>
              <a:cs typeface="Arial" panose="020B0604020202020204" pitchFamily="34" charset="0"/>
            </a:rPr>
            <a:t>El </a:t>
          </a:r>
          <a:r>
            <a:rPr lang="es-MX" sz="1800" b="1" dirty="0" smtClean="0">
              <a:latin typeface="Arial" panose="020B0604020202020204" pitchFamily="34" charset="0"/>
              <a:cs typeface="Arial" panose="020B0604020202020204" pitchFamily="34" charset="0"/>
            </a:rPr>
            <a:t>marco de la gestión de riesgos </a:t>
          </a:r>
          <a:r>
            <a:rPr lang="es-MX" sz="1800" dirty="0" smtClean="0">
              <a:latin typeface="Arial" panose="020B0604020202020204" pitchFamily="34" charset="0"/>
              <a:cs typeface="Arial" panose="020B0604020202020204" pitchFamily="34" charset="0"/>
            </a:rPr>
            <a:t>facilita la </a:t>
          </a:r>
          <a:r>
            <a:rPr lang="es-MX" sz="1800" b="1" dirty="0" smtClean="0">
              <a:latin typeface="Arial" panose="020B0604020202020204" pitchFamily="34" charset="0"/>
              <a:cs typeface="Arial" panose="020B0604020202020204" pitchFamily="34" charset="0"/>
            </a:rPr>
            <a:t>determinación</a:t>
          </a:r>
          <a:r>
            <a:rPr lang="es-MX" sz="1800" dirty="0" smtClean="0">
              <a:latin typeface="Arial" panose="020B0604020202020204" pitchFamily="34" charset="0"/>
              <a:cs typeface="Arial" panose="020B0604020202020204" pitchFamily="34" charset="0"/>
            </a:rPr>
            <a:t>, la </a:t>
          </a:r>
          <a:r>
            <a:rPr lang="es-MX" sz="1800" b="1" dirty="0" smtClean="0">
              <a:latin typeface="Arial" panose="020B0604020202020204" pitchFamily="34" charset="0"/>
              <a:cs typeface="Arial" panose="020B0604020202020204" pitchFamily="34" charset="0"/>
            </a:rPr>
            <a:t>revisión</a:t>
          </a:r>
          <a:r>
            <a:rPr lang="es-MX" sz="1800" dirty="0" smtClean="0">
              <a:latin typeface="Arial" panose="020B0604020202020204" pitchFamily="34" charset="0"/>
              <a:cs typeface="Arial" panose="020B0604020202020204" pitchFamily="34" charset="0"/>
            </a:rPr>
            <a:t> y </a:t>
          </a:r>
          <a:r>
            <a:rPr lang="es-MX" sz="1800" b="1" dirty="0" smtClean="0">
              <a:latin typeface="Arial" panose="020B0604020202020204" pitchFamily="34" charset="0"/>
              <a:cs typeface="Arial" panose="020B0604020202020204" pitchFamily="34" charset="0"/>
            </a:rPr>
            <a:t>vigilancia</a:t>
          </a:r>
          <a:r>
            <a:rPr lang="es-MX" sz="1800" dirty="0" smtClean="0">
              <a:latin typeface="Arial" panose="020B0604020202020204" pitchFamily="34" charset="0"/>
              <a:cs typeface="Arial" panose="020B0604020202020204" pitchFamily="34" charset="0"/>
            </a:rPr>
            <a:t> del apetito de riesgo. Éste actúa como un puente clave entre la estrategia de la organización y su marco de gestión de riesgo.</a:t>
          </a:r>
          <a:endParaRPr lang="es-MX" sz="1800" dirty="0"/>
        </a:p>
      </dgm:t>
    </dgm:pt>
    <dgm:pt modelId="{4666BB47-7AD9-4A5B-8968-8DB27478D861}" type="parTrans" cxnId="{9BCB2541-B444-44AD-B0B3-A61400DCE69A}">
      <dgm:prSet/>
      <dgm:spPr/>
      <dgm:t>
        <a:bodyPr/>
        <a:lstStyle/>
        <a:p>
          <a:endParaRPr lang="es-MX"/>
        </a:p>
      </dgm:t>
    </dgm:pt>
    <dgm:pt modelId="{89BD69F4-D49E-497B-8AC9-633C77EF4BED}" type="sibTrans" cxnId="{9BCB2541-B444-44AD-B0B3-A61400DCE69A}">
      <dgm:prSet/>
      <dgm:spPr/>
      <dgm:t>
        <a:bodyPr/>
        <a:lstStyle/>
        <a:p>
          <a:endParaRPr lang="es-MX"/>
        </a:p>
      </dgm:t>
    </dgm:pt>
    <dgm:pt modelId="{2DECD29A-A5BD-4691-8106-F71785D3793E}">
      <dgm:prSet phldrT="[Texto]" custT="1"/>
      <dgm:spPr>
        <a:solidFill>
          <a:srgbClr val="00B050"/>
        </a:solidFill>
      </dgm:spPr>
      <dgm:t>
        <a:bodyPr/>
        <a:lstStyle/>
        <a:p>
          <a:r>
            <a:rPr lang="es-MX" sz="1800" dirty="0" smtClean="0">
              <a:latin typeface="Arial" panose="020B0604020202020204" pitchFamily="34" charset="0"/>
              <a:cs typeface="Arial" panose="020B0604020202020204" pitchFamily="34" charset="0"/>
            </a:rPr>
            <a:t>El </a:t>
          </a:r>
          <a:r>
            <a:rPr lang="es-MX" sz="1800" b="1" dirty="0" smtClean="0">
              <a:latin typeface="Arial" panose="020B0604020202020204" pitchFamily="34" charset="0"/>
              <a:cs typeface="Arial" panose="020B0604020202020204" pitchFamily="34" charset="0"/>
            </a:rPr>
            <a:t>apetito de riesgo </a:t>
          </a:r>
          <a:r>
            <a:rPr lang="es-MX" sz="1800" dirty="0" smtClean="0">
              <a:latin typeface="Arial" panose="020B0604020202020204" pitchFamily="34" charset="0"/>
              <a:cs typeface="Arial" panose="020B0604020202020204" pitchFamily="34" charset="0"/>
            </a:rPr>
            <a:t>debe ser </a:t>
          </a:r>
          <a:r>
            <a:rPr lang="es-MX" sz="1800" b="1" dirty="0" smtClean="0">
              <a:latin typeface="Arial" panose="020B0604020202020204" pitchFamily="34" charset="0"/>
              <a:cs typeface="Arial" panose="020B0604020202020204" pitchFamily="34" charset="0"/>
            </a:rPr>
            <a:t>actualizado</a:t>
          </a:r>
          <a:r>
            <a:rPr lang="es-MX" sz="1800" dirty="0" smtClean="0">
              <a:latin typeface="Arial" panose="020B0604020202020204" pitchFamily="34" charset="0"/>
              <a:cs typeface="Arial" panose="020B0604020202020204" pitchFamily="34" charset="0"/>
            </a:rPr>
            <a:t> en línea con los cambios de estrategia de la organización (o viceversa en su caso) y también debe involucrarse con el desarrollo del marco de gestión de riesgo.</a:t>
          </a:r>
          <a:endParaRPr lang="es-MX" sz="1800" dirty="0"/>
        </a:p>
      </dgm:t>
    </dgm:pt>
    <dgm:pt modelId="{66EBECAA-8920-49A7-98A9-E99C014A5F73}" type="parTrans" cxnId="{5ACC40AE-7AD3-430E-8D60-3B29D94089E1}">
      <dgm:prSet/>
      <dgm:spPr/>
      <dgm:t>
        <a:bodyPr/>
        <a:lstStyle/>
        <a:p>
          <a:endParaRPr lang="es-MX"/>
        </a:p>
      </dgm:t>
    </dgm:pt>
    <dgm:pt modelId="{E8B2B35D-2F7A-425B-A5E6-8A9E06DA5A10}" type="sibTrans" cxnId="{5ACC40AE-7AD3-430E-8D60-3B29D94089E1}">
      <dgm:prSet/>
      <dgm:spPr/>
      <dgm:t>
        <a:bodyPr/>
        <a:lstStyle/>
        <a:p>
          <a:endParaRPr lang="es-MX"/>
        </a:p>
      </dgm:t>
    </dgm:pt>
    <dgm:pt modelId="{7A0F17C8-56D4-499B-AF3A-71CFF49732A0}" type="pres">
      <dgm:prSet presAssocID="{963FD05E-3590-40C0-A118-D7A1DDFC7FF7}" presName="linear" presStyleCnt="0">
        <dgm:presLayoutVars>
          <dgm:dir/>
          <dgm:animLvl val="lvl"/>
          <dgm:resizeHandles val="exact"/>
        </dgm:presLayoutVars>
      </dgm:prSet>
      <dgm:spPr/>
      <dgm:t>
        <a:bodyPr/>
        <a:lstStyle/>
        <a:p>
          <a:endParaRPr lang="es-MX"/>
        </a:p>
      </dgm:t>
    </dgm:pt>
    <dgm:pt modelId="{14BD4759-FA9C-4CF7-82CD-048643379CD8}" type="pres">
      <dgm:prSet presAssocID="{D8531CE2-054E-4141-B661-F130F580AF4D}" presName="parentLin" presStyleCnt="0"/>
      <dgm:spPr/>
    </dgm:pt>
    <dgm:pt modelId="{DB1103F8-7B4C-4B7C-94A4-AD04F6553DA0}" type="pres">
      <dgm:prSet presAssocID="{D8531CE2-054E-4141-B661-F130F580AF4D}" presName="parentLeftMargin" presStyleLbl="node1" presStyleIdx="0" presStyleCnt="2"/>
      <dgm:spPr/>
      <dgm:t>
        <a:bodyPr/>
        <a:lstStyle/>
        <a:p>
          <a:endParaRPr lang="es-MX"/>
        </a:p>
      </dgm:t>
    </dgm:pt>
    <dgm:pt modelId="{C1AAD8CD-C09A-4623-86A8-AC76B1642BB0}" type="pres">
      <dgm:prSet presAssocID="{D8531CE2-054E-4141-B661-F130F580AF4D}" presName="parentText" presStyleLbl="node1" presStyleIdx="0" presStyleCnt="2" custScaleX="119695" custScaleY="174998">
        <dgm:presLayoutVars>
          <dgm:chMax val="0"/>
          <dgm:bulletEnabled val="1"/>
        </dgm:presLayoutVars>
      </dgm:prSet>
      <dgm:spPr/>
      <dgm:t>
        <a:bodyPr/>
        <a:lstStyle/>
        <a:p>
          <a:endParaRPr lang="es-MX"/>
        </a:p>
      </dgm:t>
    </dgm:pt>
    <dgm:pt modelId="{15B8216A-B194-49AA-B3B5-68952825E588}" type="pres">
      <dgm:prSet presAssocID="{D8531CE2-054E-4141-B661-F130F580AF4D}" presName="negativeSpace" presStyleCnt="0"/>
      <dgm:spPr/>
    </dgm:pt>
    <dgm:pt modelId="{D32BBD37-8F16-409B-BB06-34AB0DFFB47B}" type="pres">
      <dgm:prSet presAssocID="{D8531CE2-054E-4141-B661-F130F580AF4D}" presName="childText" presStyleLbl="conFgAcc1" presStyleIdx="0" presStyleCnt="2">
        <dgm:presLayoutVars>
          <dgm:bulletEnabled val="1"/>
        </dgm:presLayoutVars>
      </dgm:prSet>
      <dgm:spPr/>
    </dgm:pt>
    <dgm:pt modelId="{A540ADBB-2917-4D13-A1B7-1380BF06D26E}" type="pres">
      <dgm:prSet presAssocID="{89BD69F4-D49E-497B-8AC9-633C77EF4BED}" presName="spaceBetweenRectangles" presStyleCnt="0"/>
      <dgm:spPr/>
    </dgm:pt>
    <dgm:pt modelId="{7D355FD8-1AFA-4B85-9633-275240ABEA76}" type="pres">
      <dgm:prSet presAssocID="{2DECD29A-A5BD-4691-8106-F71785D3793E}" presName="parentLin" presStyleCnt="0"/>
      <dgm:spPr/>
    </dgm:pt>
    <dgm:pt modelId="{FFB2A426-8AE6-40C0-8616-8036AED48A90}" type="pres">
      <dgm:prSet presAssocID="{2DECD29A-A5BD-4691-8106-F71785D3793E}" presName="parentLeftMargin" presStyleLbl="node1" presStyleIdx="0" presStyleCnt="2"/>
      <dgm:spPr/>
      <dgm:t>
        <a:bodyPr/>
        <a:lstStyle/>
        <a:p>
          <a:endParaRPr lang="es-MX"/>
        </a:p>
      </dgm:t>
    </dgm:pt>
    <dgm:pt modelId="{A5F6C215-1CF7-40A1-ACAB-11B80A717AA0}" type="pres">
      <dgm:prSet presAssocID="{2DECD29A-A5BD-4691-8106-F71785D3793E}" presName="parentText" presStyleLbl="node1" presStyleIdx="1" presStyleCnt="2" custScaleX="119695" custScaleY="174998">
        <dgm:presLayoutVars>
          <dgm:chMax val="0"/>
          <dgm:bulletEnabled val="1"/>
        </dgm:presLayoutVars>
      </dgm:prSet>
      <dgm:spPr/>
      <dgm:t>
        <a:bodyPr/>
        <a:lstStyle/>
        <a:p>
          <a:endParaRPr lang="es-MX"/>
        </a:p>
      </dgm:t>
    </dgm:pt>
    <dgm:pt modelId="{FF3F5B04-EED3-4D32-A8F6-39F72492BEBB}" type="pres">
      <dgm:prSet presAssocID="{2DECD29A-A5BD-4691-8106-F71785D3793E}" presName="negativeSpace" presStyleCnt="0"/>
      <dgm:spPr/>
    </dgm:pt>
    <dgm:pt modelId="{44D08B58-8214-4DB8-8DD4-BD371015D883}" type="pres">
      <dgm:prSet presAssocID="{2DECD29A-A5BD-4691-8106-F71785D3793E}" presName="childText" presStyleLbl="conFgAcc1" presStyleIdx="1" presStyleCnt="2">
        <dgm:presLayoutVars>
          <dgm:bulletEnabled val="1"/>
        </dgm:presLayoutVars>
      </dgm:prSet>
      <dgm:spPr/>
    </dgm:pt>
  </dgm:ptLst>
  <dgm:cxnLst>
    <dgm:cxn modelId="{8180D306-A04E-4E00-9950-01AE726EAAEB}" type="presOf" srcId="{D8531CE2-054E-4141-B661-F130F580AF4D}" destId="{DB1103F8-7B4C-4B7C-94A4-AD04F6553DA0}" srcOrd="0" destOrd="0" presId="urn:microsoft.com/office/officeart/2005/8/layout/list1"/>
    <dgm:cxn modelId="{E582BFC9-D5C2-420F-A27A-A93132FDBE03}" type="presOf" srcId="{963FD05E-3590-40C0-A118-D7A1DDFC7FF7}" destId="{7A0F17C8-56D4-499B-AF3A-71CFF49732A0}" srcOrd="0" destOrd="0" presId="urn:microsoft.com/office/officeart/2005/8/layout/list1"/>
    <dgm:cxn modelId="{5ACC40AE-7AD3-430E-8D60-3B29D94089E1}" srcId="{963FD05E-3590-40C0-A118-D7A1DDFC7FF7}" destId="{2DECD29A-A5BD-4691-8106-F71785D3793E}" srcOrd="1" destOrd="0" parTransId="{66EBECAA-8920-49A7-98A9-E99C014A5F73}" sibTransId="{E8B2B35D-2F7A-425B-A5E6-8A9E06DA5A10}"/>
    <dgm:cxn modelId="{C85379EB-90C4-4348-B99B-C86DE76FF0F6}" type="presOf" srcId="{2DECD29A-A5BD-4691-8106-F71785D3793E}" destId="{FFB2A426-8AE6-40C0-8616-8036AED48A90}" srcOrd="0" destOrd="0" presId="urn:microsoft.com/office/officeart/2005/8/layout/list1"/>
    <dgm:cxn modelId="{DA0F8C40-DF0E-4CA1-8920-EB8AC60D8C4D}" type="presOf" srcId="{D8531CE2-054E-4141-B661-F130F580AF4D}" destId="{C1AAD8CD-C09A-4623-86A8-AC76B1642BB0}" srcOrd="1" destOrd="0" presId="urn:microsoft.com/office/officeart/2005/8/layout/list1"/>
    <dgm:cxn modelId="{9BCB2541-B444-44AD-B0B3-A61400DCE69A}" srcId="{963FD05E-3590-40C0-A118-D7A1DDFC7FF7}" destId="{D8531CE2-054E-4141-B661-F130F580AF4D}" srcOrd="0" destOrd="0" parTransId="{4666BB47-7AD9-4A5B-8968-8DB27478D861}" sibTransId="{89BD69F4-D49E-497B-8AC9-633C77EF4BED}"/>
    <dgm:cxn modelId="{4EE7B10A-CD38-4B4D-813F-E3BFDF061C76}" type="presOf" srcId="{2DECD29A-A5BD-4691-8106-F71785D3793E}" destId="{A5F6C215-1CF7-40A1-ACAB-11B80A717AA0}" srcOrd="1" destOrd="0" presId="urn:microsoft.com/office/officeart/2005/8/layout/list1"/>
    <dgm:cxn modelId="{1637AA68-E6E7-4935-A02B-152B19CA9EB0}" type="presParOf" srcId="{7A0F17C8-56D4-499B-AF3A-71CFF49732A0}" destId="{14BD4759-FA9C-4CF7-82CD-048643379CD8}" srcOrd="0" destOrd="0" presId="urn:microsoft.com/office/officeart/2005/8/layout/list1"/>
    <dgm:cxn modelId="{48671B71-9285-4535-96D3-06B8CE6B7AE9}" type="presParOf" srcId="{14BD4759-FA9C-4CF7-82CD-048643379CD8}" destId="{DB1103F8-7B4C-4B7C-94A4-AD04F6553DA0}" srcOrd="0" destOrd="0" presId="urn:microsoft.com/office/officeart/2005/8/layout/list1"/>
    <dgm:cxn modelId="{23618F2B-BB8A-42EF-8DED-70E3440FCF40}" type="presParOf" srcId="{14BD4759-FA9C-4CF7-82CD-048643379CD8}" destId="{C1AAD8CD-C09A-4623-86A8-AC76B1642BB0}" srcOrd="1" destOrd="0" presId="urn:microsoft.com/office/officeart/2005/8/layout/list1"/>
    <dgm:cxn modelId="{50B05AEA-CB7B-42AE-AE1A-E126D2BE9870}" type="presParOf" srcId="{7A0F17C8-56D4-499B-AF3A-71CFF49732A0}" destId="{15B8216A-B194-49AA-B3B5-68952825E588}" srcOrd="1" destOrd="0" presId="urn:microsoft.com/office/officeart/2005/8/layout/list1"/>
    <dgm:cxn modelId="{FC6209C5-A893-4DEF-B4F5-71FAB4EBF069}" type="presParOf" srcId="{7A0F17C8-56D4-499B-AF3A-71CFF49732A0}" destId="{D32BBD37-8F16-409B-BB06-34AB0DFFB47B}" srcOrd="2" destOrd="0" presId="urn:microsoft.com/office/officeart/2005/8/layout/list1"/>
    <dgm:cxn modelId="{F25CC460-F63D-410D-A619-65F266075E85}" type="presParOf" srcId="{7A0F17C8-56D4-499B-AF3A-71CFF49732A0}" destId="{A540ADBB-2917-4D13-A1B7-1380BF06D26E}" srcOrd="3" destOrd="0" presId="urn:microsoft.com/office/officeart/2005/8/layout/list1"/>
    <dgm:cxn modelId="{78949944-4AC8-4C00-91A7-B16F129CC7FE}" type="presParOf" srcId="{7A0F17C8-56D4-499B-AF3A-71CFF49732A0}" destId="{7D355FD8-1AFA-4B85-9633-275240ABEA76}" srcOrd="4" destOrd="0" presId="urn:microsoft.com/office/officeart/2005/8/layout/list1"/>
    <dgm:cxn modelId="{5F4293B5-135F-4008-B104-DBCE400CB9DE}" type="presParOf" srcId="{7D355FD8-1AFA-4B85-9633-275240ABEA76}" destId="{FFB2A426-8AE6-40C0-8616-8036AED48A90}" srcOrd="0" destOrd="0" presId="urn:microsoft.com/office/officeart/2005/8/layout/list1"/>
    <dgm:cxn modelId="{EE9845E4-4A5C-42E1-BE32-362C5EA863D8}" type="presParOf" srcId="{7D355FD8-1AFA-4B85-9633-275240ABEA76}" destId="{A5F6C215-1CF7-40A1-ACAB-11B80A717AA0}" srcOrd="1" destOrd="0" presId="urn:microsoft.com/office/officeart/2005/8/layout/list1"/>
    <dgm:cxn modelId="{0B9C83DA-4E49-4E2D-ADFB-113691DBEC9F}" type="presParOf" srcId="{7A0F17C8-56D4-499B-AF3A-71CFF49732A0}" destId="{FF3F5B04-EED3-4D32-A8F6-39F72492BEBB}" srcOrd="5" destOrd="0" presId="urn:microsoft.com/office/officeart/2005/8/layout/list1"/>
    <dgm:cxn modelId="{B397793E-EEAF-4732-BB0E-2B5A786EDE2F}" type="presParOf" srcId="{7A0F17C8-56D4-499B-AF3A-71CFF49732A0}" destId="{44D08B58-8214-4DB8-8DD4-BD371015D88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EF2B7-4C0A-425A-B122-5DBADF5DD2F2}"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s-MX"/>
        </a:p>
      </dgm:t>
    </dgm:pt>
    <dgm:pt modelId="{D1AA52AA-44CC-4D14-93A2-663F30F69205}">
      <dgm:prSet phldrT="[Texto]" custT="1"/>
      <dgm:spPr/>
      <dgm:t>
        <a:bodyPr/>
        <a:lstStyle/>
        <a:p>
          <a:r>
            <a:rPr lang="es-MX" sz="1400" dirty="0" smtClean="0">
              <a:latin typeface="Arial" panose="020B0604020202020204" pitchFamily="34" charset="0"/>
              <a:cs typeface="Arial" panose="020B0604020202020204" pitchFamily="34" charset="0"/>
            </a:rPr>
            <a:t>Monitoreo y Revisión</a:t>
          </a:r>
          <a:endParaRPr lang="es-MX" sz="1400" dirty="0">
            <a:latin typeface="Arial" panose="020B0604020202020204" pitchFamily="34" charset="0"/>
            <a:cs typeface="Arial" panose="020B0604020202020204" pitchFamily="34" charset="0"/>
          </a:endParaRPr>
        </a:p>
      </dgm:t>
    </dgm:pt>
    <dgm:pt modelId="{B2E78ED8-8C82-4568-85B7-660E431C524F}" type="parTrans" cxnId="{81E714E3-39C4-48AA-A237-FF2DC2B12B6C}">
      <dgm:prSet/>
      <dgm:spPr/>
      <dgm:t>
        <a:bodyPr/>
        <a:lstStyle/>
        <a:p>
          <a:endParaRPr lang="es-MX" sz="1200">
            <a:latin typeface="Arial" panose="020B0604020202020204" pitchFamily="34" charset="0"/>
            <a:cs typeface="Arial" panose="020B0604020202020204" pitchFamily="34" charset="0"/>
          </a:endParaRPr>
        </a:p>
      </dgm:t>
    </dgm:pt>
    <dgm:pt modelId="{852D1EC3-9A6E-40AF-9A69-DC9DA01321C9}" type="sibTrans" cxnId="{81E714E3-39C4-48AA-A237-FF2DC2B12B6C}">
      <dgm:prSet/>
      <dgm:spPr/>
      <dgm:t>
        <a:bodyPr/>
        <a:lstStyle/>
        <a:p>
          <a:endParaRPr lang="es-MX" sz="1200">
            <a:latin typeface="Arial" panose="020B0604020202020204" pitchFamily="34" charset="0"/>
            <a:cs typeface="Arial" panose="020B0604020202020204" pitchFamily="34" charset="0"/>
          </a:endParaRPr>
        </a:p>
      </dgm:t>
    </dgm:pt>
    <dgm:pt modelId="{7BE11594-2DBD-48C8-82D3-FB19F6B03644}">
      <dgm:prSet phldrT="[Texto]" custT="1"/>
      <dgm:spPr/>
      <dgm:t>
        <a:bodyPr/>
        <a:lstStyle/>
        <a:p>
          <a:r>
            <a:rPr lang="es-MX" sz="1200" dirty="0" smtClean="0">
              <a:latin typeface="Arial" panose="020B0604020202020204" pitchFamily="34" charset="0"/>
              <a:cs typeface="Arial" panose="020B0604020202020204" pitchFamily="34" charset="0"/>
            </a:rPr>
            <a:t>Identificar los Riesgos</a:t>
          </a:r>
          <a:endParaRPr lang="es-MX" sz="1200" dirty="0">
            <a:latin typeface="Arial" panose="020B0604020202020204" pitchFamily="34" charset="0"/>
            <a:cs typeface="Arial" panose="020B0604020202020204" pitchFamily="34" charset="0"/>
          </a:endParaRPr>
        </a:p>
      </dgm:t>
    </dgm:pt>
    <dgm:pt modelId="{21206701-9D00-4D9D-A428-F22DFBFBEB94}" type="parTrans" cxnId="{FE50F621-7DA2-4A87-A80A-CBC3598C0CF4}">
      <dgm:prSet/>
      <dgm:spPr/>
      <dgm:t>
        <a:bodyPr/>
        <a:lstStyle/>
        <a:p>
          <a:endParaRPr lang="es-MX" sz="1200">
            <a:latin typeface="Arial" panose="020B0604020202020204" pitchFamily="34" charset="0"/>
            <a:cs typeface="Arial" panose="020B0604020202020204" pitchFamily="34" charset="0"/>
          </a:endParaRPr>
        </a:p>
      </dgm:t>
    </dgm:pt>
    <dgm:pt modelId="{86EE4347-3CAD-4E4A-9491-E1D5C437486B}" type="sibTrans" cxnId="{FE50F621-7DA2-4A87-A80A-CBC3598C0CF4}">
      <dgm:prSet/>
      <dgm:spPr/>
      <dgm:t>
        <a:bodyPr/>
        <a:lstStyle/>
        <a:p>
          <a:endParaRPr lang="es-MX" sz="1200">
            <a:latin typeface="Arial" panose="020B0604020202020204" pitchFamily="34" charset="0"/>
            <a:cs typeface="Arial" panose="020B0604020202020204" pitchFamily="34" charset="0"/>
          </a:endParaRPr>
        </a:p>
      </dgm:t>
    </dgm:pt>
    <dgm:pt modelId="{40F21861-D576-4FBD-8BDC-6B70C4708F6F}">
      <dgm:prSet phldrT="[Texto]" custT="1"/>
      <dgm:spPr/>
      <dgm:t>
        <a:bodyPr/>
        <a:lstStyle/>
        <a:p>
          <a:r>
            <a:rPr lang="es-MX" sz="1200" dirty="0" smtClean="0">
              <a:latin typeface="Arial" panose="020B0604020202020204" pitchFamily="34" charset="0"/>
              <a:cs typeface="Arial" panose="020B0604020202020204" pitchFamily="34" charset="0"/>
            </a:rPr>
            <a:t>Analizar/ Cuantificar los Riesgos</a:t>
          </a:r>
          <a:endParaRPr lang="es-MX" sz="1200" dirty="0">
            <a:latin typeface="Arial" panose="020B0604020202020204" pitchFamily="34" charset="0"/>
            <a:cs typeface="Arial" panose="020B0604020202020204" pitchFamily="34" charset="0"/>
          </a:endParaRPr>
        </a:p>
      </dgm:t>
    </dgm:pt>
    <dgm:pt modelId="{DF8A7782-6699-43E1-B3A1-9369B4626F42}" type="parTrans" cxnId="{FEE2358C-E0D8-48B9-9632-DAD747B62943}">
      <dgm:prSet/>
      <dgm:spPr/>
      <dgm:t>
        <a:bodyPr/>
        <a:lstStyle/>
        <a:p>
          <a:endParaRPr lang="es-MX" sz="1200">
            <a:latin typeface="Arial" panose="020B0604020202020204" pitchFamily="34" charset="0"/>
            <a:cs typeface="Arial" panose="020B0604020202020204" pitchFamily="34" charset="0"/>
          </a:endParaRPr>
        </a:p>
      </dgm:t>
    </dgm:pt>
    <dgm:pt modelId="{DA72EEB3-A18E-497F-ADDF-ADC134DD3AF8}" type="sibTrans" cxnId="{FEE2358C-E0D8-48B9-9632-DAD747B62943}">
      <dgm:prSet/>
      <dgm:spPr/>
      <dgm:t>
        <a:bodyPr/>
        <a:lstStyle/>
        <a:p>
          <a:endParaRPr lang="es-MX" sz="1200">
            <a:latin typeface="Arial" panose="020B0604020202020204" pitchFamily="34" charset="0"/>
            <a:cs typeface="Arial" panose="020B0604020202020204" pitchFamily="34" charset="0"/>
          </a:endParaRPr>
        </a:p>
      </dgm:t>
    </dgm:pt>
    <dgm:pt modelId="{C5B7C9EB-08E5-49D2-A5B5-8900E49831EA}">
      <dgm:prSet phldrT="[Texto]" custT="1"/>
      <dgm:spPr/>
      <dgm:t>
        <a:bodyPr/>
        <a:lstStyle/>
        <a:p>
          <a:r>
            <a:rPr lang="es-MX" sz="1200" dirty="0" smtClean="0">
              <a:latin typeface="Arial" panose="020B0604020202020204" pitchFamily="34" charset="0"/>
              <a:cs typeface="Arial" panose="020B0604020202020204" pitchFamily="34" charset="0"/>
            </a:rPr>
            <a:t>Integrar los Riesgos</a:t>
          </a:r>
          <a:endParaRPr lang="es-MX" sz="1200" dirty="0">
            <a:latin typeface="Arial" panose="020B0604020202020204" pitchFamily="34" charset="0"/>
            <a:cs typeface="Arial" panose="020B0604020202020204" pitchFamily="34" charset="0"/>
          </a:endParaRPr>
        </a:p>
      </dgm:t>
    </dgm:pt>
    <dgm:pt modelId="{3876B7CD-295B-4AF2-AE8A-81BE4E02D091}" type="parTrans" cxnId="{A27932FF-DD00-44D4-A06C-289D376EC335}">
      <dgm:prSet/>
      <dgm:spPr/>
      <dgm:t>
        <a:bodyPr/>
        <a:lstStyle/>
        <a:p>
          <a:endParaRPr lang="es-MX" sz="1200">
            <a:latin typeface="Arial" panose="020B0604020202020204" pitchFamily="34" charset="0"/>
            <a:cs typeface="Arial" panose="020B0604020202020204" pitchFamily="34" charset="0"/>
          </a:endParaRPr>
        </a:p>
      </dgm:t>
    </dgm:pt>
    <dgm:pt modelId="{F954107C-99AF-402C-A748-0EA369B237A9}" type="sibTrans" cxnId="{A27932FF-DD00-44D4-A06C-289D376EC335}">
      <dgm:prSet/>
      <dgm:spPr/>
      <dgm:t>
        <a:bodyPr/>
        <a:lstStyle/>
        <a:p>
          <a:endParaRPr lang="es-MX" sz="1200">
            <a:latin typeface="Arial" panose="020B0604020202020204" pitchFamily="34" charset="0"/>
            <a:cs typeface="Arial" panose="020B0604020202020204" pitchFamily="34" charset="0"/>
          </a:endParaRPr>
        </a:p>
      </dgm:t>
    </dgm:pt>
    <dgm:pt modelId="{AC6EB3BF-1765-4E94-8263-BF091E789AC5}">
      <dgm:prSet phldrT="[Texto]" custT="1"/>
      <dgm:spPr/>
      <dgm:t>
        <a:bodyPr/>
        <a:lstStyle/>
        <a:p>
          <a:r>
            <a:rPr lang="es-MX" sz="1200" dirty="0" smtClean="0">
              <a:latin typeface="Arial" panose="020B0604020202020204" pitchFamily="34" charset="0"/>
              <a:cs typeface="Arial" panose="020B0604020202020204" pitchFamily="34" charset="0"/>
            </a:rPr>
            <a:t>Establecer el Contexto</a:t>
          </a:r>
          <a:endParaRPr lang="es-MX" sz="1200" dirty="0">
            <a:latin typeface="Arial" panose="020B0604020202020204" pitchFamily="34" charset="0"/>
            <a:cs typeface="Arial" panose="020B0604020202020204" pitchFamily="34" charset="0"/>
          </a:endParaRPr>
        </a:p>
      </dgm:t>
    </dgm:pt>
    <dgm:pt modelId="{B8618B04-8C4D-436F-AF33-E5ED49034AC6}" type="parTrans" cxnId="{50595644-70B8-49C4-8F1B-BADDB014853B}">
      <dgm:prSet/>
      <dgm:spPr/>
      <dgm:t>
        <a:bodyPr/>
        <a:lstStyle/>
        <a:p>
          <a:endParaRPr lang="es-MX" sz="1200">
            <a:latin typeface="Arial" panose="020B0604020202020204" pitchFamily="34" charset="0"/>
            <a:cs typeface="Arial" panose="020B0604020202020204" pitchFamily="34" charset="0"/>
          </a:endParaRPr>
        </a:p>
      </dgm:t>
    </dgm:pt>
    <dgm:pt modelId="{1886FF1F-81E7-4F75-AA57-0052592ED03A}" type="sibTrans" cxnId="{50595644-70B8-49C4-8F1B-BADDB014853B}">
      <dgm:prSet/>
      <dgm:spPr/>
      <dgm:t>
        <a:bodyPr/>
        <a:lstStyle/>
        <a:p>
          <a:endParaRPr lang="es-MX" sz="1200">
            <a:latin typeface="Arial" panose="020B0604020202020204" pitchFamily="34" charset="0"/>
            <a:cs typeface="Arial" panose="020B0604020202020204" pitchFamily="34" charset="0"/>
          </a:endParaRPr>
        </a:p>
      </dgm:t>
    </dgm:pt>
    <dgm:pt modelId="{24956443-A3D9-4584-A4E2-CB2EBA6A35FE}" type="pres">
      <dgm:prSet presAssocID="{A2BEF2B7-4C0A-425A-B122-5DBADF5DD2F2}" presName="Name0" presStyleCnt="0">
        <dgm:presLayoutVars>
          <dgm:chMax val="1"/>
          <dgm:dir/>
          <dgm:animLvl val="ctr"/>
          <dgm:resizeHandles val="exact"/>
        </dgm:presLayoutVars>
      </dgm:prSet>
      <dgm:spPr/>
      <dgm:t>
        <a:bodyPr/>
        <a:lstStyle/>
        <a:p>
          <a:endParaRPr lang="es-MX"/>
        </a:p>
      </dgm:t>
    </dgm:pt>
    <dgm:pt modelId="{EAB66C71-FB87-416E-B0DD-4470D99A0556}" type="pres">
      <dgm:prSet presAssocID="{D1AA52AA-44CC-4D14-93A2-663F30F69205}" presName="centerShape" presStyleLbl="node0" presStyleIdx="0" presStyleCnt="1"/>
      <dgm:spPr/>
      <dgm:t>
        <a:bodyPr/>
        <a:lstStyle/>
        <a:p>
          <a:endParaRPr lang="es-MX"/>
        </a:p>
      </dgm:t>
    </dgm:pt>
    <dgm:pt modelId="{3CEDE9EE-D332-4EBA-A40F-E9F7AD3E1C27}" type="pres">
      <dgm:prSet presAssocID="{7BE11594-2DBD-48C8-82D3-FB19F6B03644}" presName="node" presStyleLbl="node1" presStyleIdx="0" presStyleCnt="4">
        <dgm:presLayoutVars>
          <dgm:bulletEnabled val="1"/>
        </dgm:presLayoutVars>
      </dgm:prSet>
      <dgm:spPr/>
      <dgm:t>
        <a:bodyPr/>
        <a:lstStyle/>
        <a:p>
          <a:endParaRPr lang="es-MX"/>
        </a:p>
      </dgm:t>
    </dgm:pt>
    <dgm:pt modelId="{191D6535-F185-463D-A410-E1DF967DCB95}" type="pres">
      <dgm:prSet presAssocID="{7BE11594-2DBD-48C8-82D3-FB19F6B03644}" presName="dummy" presStyleCnt="0"/>
      <dgm:spPr/>
    </dgm:pt>
    <dgm:pt modelId="{09A8DE89-4AE9-42AE-9288-2BAB6FA73A50}" type="pres">
      <dgm:prSet presAssocID="{86EE4347-3CAD-4E4A-9491-E1D5C437486B}" presName="sibTrans" presStyleLbl="sibTrans2D1" presStyleIdx="0" presStyleCnt="4"/>
      <dgm:spPr/>
      <dgm:t>
        <a:bodyPr/>
        <a:lstStyle/>
        <a:p>
          <a:endParaRPr lang="es-MX"/>
        </a:p>
      </dgm:t>
    </dgm:pt>
    <dgm:pt modelId="{A5EA0B01-84D5-414A-94EC-4C70362350BB}" type="pres">
      <dgm:prSet presAssocID="{40F21861-D576-4FBD-8BDC-6B70C4708F6F}" presName="node" presStyleLbl="node1" presStyleIdx="1" presStyleCnt="4" custRadScaleRad="110019" custRadScaleInc="-103267">
        <dgm:presLayoutVars>
          <dgm:bulletEnabled val="1"/>
        </dgm:presLayoutVars>
      </dgm:prSet>
      <dgm:spPr/>
      <dgm:t>
        <a:bodyPr/>
        <a:lstStyle/>
        <a:p>
          <a:endParaRPr lang="es-MX"/>
        </a:p>
      </dgm:t>
    </dgm:pt>
    <dgm:pt modelId="{B655D313-6E01-42C5-B3E8-2466985A4748}" type="pres">
      <dgm:prSet presAssocID="{40F21861-D576-4FBD-8BDC-6B70C4708F6F}" presName="dummy" presStyleCnt="0"/>
      <dgm:spPr/>
    </dgm:pt>
    <dgm:pt modelId="{85297E47-B53A-4304-9035-DA18321CA967}" type="pres">
      <dgm:prSet presAssocID="{DA72EEB3-A18E-497F-ADDF-ADC134DD3AF8}" presName="sibTrans" presStyleLbl="sibTrans2D1" presStyleIdx="1" presStyleCnt="4"/>
      <dgm:spPr/>
      <dgm:t>
        <a:bodyPr/>
        <a:lstStyle/>
        <a:p>
          <a:endParaRPr lang="es-MX"/>
        </a:p>
      </dgm:t>
    </dgm:pt>
    <dgm:pt modelId="{5AC1154E-0229-4AE9-BC13-A90F04AAAE21}" type="pres">
      <dgm:prSet presAssocID="{C5B7C9EB-08E5-49D2-A5B5-8900E49831EA}" presName="node" presStyleLbl="node1" presStyleIdx="2" presStyleCnt="4" custRadScaleRad="103566" custRadScaleInc="225406">
        <dgm:presLayoutVars>
          <dgm:bulletEnabled val="1"/>
        </dgm:presLayoutVars>
      </dgm:prSet>
      <dgm:spPr/>
      <dgm:t>
        <a:bodyPr/>
        <a:lstStyle/>
        <a:p>
          <a:endParaRPr lang="es-MX"/>
        </a:p>
      </dgm:t>
    </dgm:pt>
    <dgm:pt modelId="{92D9FA2F-D1B3-4A91-BCAD-9A7BC7F3D753}" type="pres">
      <dgm:prSet presAssocID="{C5B7C9EB-08E5-49D2-A5B5-8900E49831EA}" presName="dummy" presStyleCnt="0"/>
      <dgm:spPr/>
    </dgm:pt>
    <dgm:pt modelId="{87ABA370-8FE5-4A97-A674-FDE37D259D51}" type="pres">
      <dgm:prSet presAssocID="{F954107C-99AF-402C-A748-0EA369B237A9}" presName="sibTrans" presStyleLbl="sibTrans2D1" presStyleIdx="2" presStyleCnt="4"/>
      <dgm:spPr/>
      <dgm:t>
        <a:bodyPr/>
        <a:lstStyle/>
        <a:p>
          <a:endParaRPr lang="es-MX"/>
        </a:p>
      </dgm:t>
    </dgm:pt>
    <dgm:pt modelId="{2A890FF7-DE67-4B6C-9317-C9A6F2C09220}" type="pres">
      <dgm:prSet presAssocID="{AC6EB3BF-1765-4E94-8263-BF091E789AC5}" presName="node" presStyleLbl="node1" presStyleIdx="3" presStyleCnt="4" custRadScaleRad="110058" custRadScaleInc="103226">
        <dgm:presLayoutVars>
          <dgm:bulletEnabled val="1"/>
        </dgm:presLayoutVars>
      </dgm:prSet>
      <dgm:spPr/>
      <dgm:t>
        <a:bodyPr/>
        <a:lstStyle/>
        <a:p>
          <a:endParaRPr lang="es-MX"/>
        </a:p>
      </dgm:t>
    </dgm:pt>
    <dgm:pt modelId="{DB4AF454-5489-4215-973B-90A842A621F0}" type="pres">
      <dgm:prSet presAssocID="{AC6EB3BF-1765-4E94-8263-BF091E789AC5}" presName="dummy" presStyleCnt="0"/>
      <dgm:spPr/>
    </dgm:pt>
    <dgm:pt modelId="{C946D41D-040B-4331-98F5-42F7A59B042E}" type="pres">
      <dgm:prSet presAssocID="{1886FF1F-81E7-4F75-AA57-0052592ED03A}" presName="sibTrans" presStyleLbl="sibTrans2D1" presStyleIdx="3" presStyleCnt="4"/>
      <dgm:spPr/>
      <dgm:t>
        <a:bodyPr/>
        <a:lstStyle/>
        <a:p>
          <a:endParaRPr lang="es-MX"/>
        </a:p>
      </dgm:t>
    </dgm:pt>
  </dgm:ptLst>
  <dgm:cxnLst>
    <dgm:cxn modelId="{2E65C3E2-3D89-4B53-A114-7A391CD78E31}" type="presOf" srcId="{7BE11594-2DBD-48C8-82D3-FB19F6B03644}" destId="{3CEDE9EE-D332-4EBA-A40F-E9F7AD3E1C27}" srcOrd="0" destOrd="0" presId="urn:microsoft.com/office/officeart/2005/8/layout/radial6"/>
    <dgm:cxn modelId="{E492BD1D-97F8-48B0-954C-5998EDB23066}" type="presOf" srcId="{C5B7C9EB-08E5-49D2-A5B5-8900E49831EA}" destId="{5AC1154E-0229-4AE9-BC13-A90F04AAAE21}" srcOrd="0" destOrd="0" presId="urn:microsoft.com/office/officeart/2005/8/layout/radial6"/>
    <dgm:cxn modelId="{0D77AE6D-95F8-47E1-B858-BA6E3F2C51D4}" type="presOf" srcId="{1886FF1F-81E7-4F75-AA57-0052592ED03A}" destId="{C946D41D-040B-4331-98F5-42F7A59B042E}" srcOrd="0" destOrd="0" presId="urn:microsoft.com/office/officeart/2005/8/layout/radial6"/>
    <dgm:cxn modelId="{FF38E429-7EC8-42FC-8A99-F21F4BBE29FA}" type="presOf" srcId="{AC6EB3BF-1765-4E94-8263-BF091E789AC5}" destId="{2A890FF7-DE67-4B6C-9317-C9A6F2C09220}" srcOrd="0" destOrd="0" presId="urn:microsoft.com/office/officeart/2005/8/layout/radial6"/>
    <dgm:cxn modelId="{90B2BD88-6EBF-43A9-8ADA-E297D8447555}" type="presOf" srcId="{86EE4347-3CAD-4E4A-9491-E1D5C437486B}" destId="{09A8DE89-4AE9-42AE-9288-2BAB6FA73A50}" srcOrd="0" destOrd="0" presId="urn:microsoft.com/office/officeart/2005/8/layout/radial6"/>
    <dgm:cxn modelId="{2033D2B6-E745-420D-8C34-82B21B41050D}" type="presOf" srcId="{D1AA52AA-44CC-4D14-93A2-663F30F69205}" destId="{EAB66C71-FB87-416E-B0DD-4470D99A0556}" srcOrd="0" destOrd="0" presId="urn:microsoft.com/office/officeart/2005/8/layout/radial6"/>
    <dgm:cxn modelId="{922A3FC4-5E49-4706-9FBA-852E0EA735C2}" type="presOf" srcId="{F954107C-99AF-402C-A748-0EA369B237A9}" destId="{87ABA370-8FE5-4A97-A674-FDE37D259D51}" srcOrd="0" destOrd="0" presId="urn:microsoft.com/office/officeart/2005/8/layout/radial6"/>
    <dgm:cxn modelId="{272CD493-8337-4DC7-A698-915B1695C6E3}" type="presOf" srcId="{40F21861-D576-4FBD-8BDC-6B70C4708F6F}" destId="{A5EA0B01-84D5-414A-94EC-4C70362350BB}" srcOrd="0" destOrd="0" presId="urn:microsoft.com/office/officeart/2005/8/layout/radial6"/>
    <dgm:cxn modelId="{FE50F621-7DA2-4A87-A80A-CBC3598C0CF4}" srcId="{D1AA52AA-44CC-4D14-93A2-663F30F69205}" destId="{7BE11594-2DBD-48C8-82D3-FB19F6B03644}" srcOrd="0" destOrd="0" parTransId="{21206701-9D00-4D9D-A428-F22DFBFBEB94}" sibTransId="{86EE4347-3CAD-4E4A-9491-E1D5C437486B}"/>
    <dgm:cxn modelId="{FEE2358C-E0D8-48B9-9632-DAD747B62943}" srcId="{D1AA52AA-44CC-4D14-93A2-663F30F69205}" destId="{40F21861-D576-4FBD-8BDC-6B70C4708F6F}" srcOrd="1" destOrd="0" parTransId="{DF8A7782-6699-43E1-B3A1-9369B4626F42}" sibTransId="{DA72EEB3-A18E-497F-ADDF-ADC134DD3AF8}"/>
    <dgm:cxn modelId="{E94E6C49-A6D9-4C44-B6E5-C6C8DC1CBA5A}" type="presOf" srcId="{A2BEF2B7-4C0A-425A-B122-5DBADF5DD2F2}" destId="{24956443-A3D9-4584-A4E2-CB2EBA6A35FE}" srcOrd="0" destOrd="0" presId="urn:microsoft.com/office/officeart/2005/8/layout/radial6"/>
    <dgm:cxn modelId="{A27932FF-DD00-44D4-A06C-289D376EC335}" srcId="{D1AA52AA-44CC-4D14-93A2-663F30F69205}" destId="{C5B7C9EB-08E5-49D2-A5B5-8900E49831EA}" srcOrd="2" destOrd="0" parTransId="{3876B7CD-295B-4AF2-AE8A-81BE4E02D091}" sibTransId="{F954107C-99AF-402C-A748-0EA369B237A9}"/>
    <dgm:cxn modelId="{81E714E3-39C4-48AA-A237-FF2DC2B12B6C}" srcId="{A2BEF2B7-4C0A-425A-B122-5DBADF5DD2F2}" destId="{D1AA52AA-44CC-4D14-93A2-663F30F69205}" srcOrd="0" destOrd="0" parTransId="{B2E78ED8-8C82-4568-85B7-660E431C524F}" sibTransId="{852D1EC3-9A6E-40AF-9A69-DC9DA01321C9}"/>
    <dgm:cxn modelId="{1E4D471A-06DB-4EDC-86B0-5E1EF7CCC5E6}" type="presOf" srcId="{DA72EEB3-A18E-497F-ADDF-ADC134DD3AF8}" destId="{85297E47-B53A-4304-9035-DA18321CA967}" srcOrd="0" destOrd="0" presId="urn:microsoft.com/office/officeart/2005/8/layout/radial6"/>
    <dgm:cxn modelId="{50595644-70B8-49C4-8F1B-BADDB014853B}" srcId="{D1AA52AA-44CC-4D14-93A2-663F30F69205}" destId="{AC6EB3BF-1765-4E94-8263-BF091E789AC5}" srcOrd="3" destOrd="0" parTransId="{B8618B04-8C4D-436F-AF33-E5ED49034AC6}" sibTransId="{1886FF1F-81E7-4F75-AA57-0052592ED03A}"/>
    <dgm:cxn modelId="{C5C9B353-9B75-4F46-B48B-A3B0363943A7}" type="presParOf" srcId="{24956443-A3D9-4584-A4E2-CB2EBA6A35FE}" destId="{EAB66C71-FB87-416E-B0DD-4470D99A0556}" srcOrd="0" destOrd="0" presId="urn:microsoft.com/office/officeart/2005/8/layout/radial6"/>
    <dgm:cxn modelId="{F023DB88-3EDE-4ACA-8ECE-0E76443D09B7}" type="presParOf" srcId="{24956443-A3D9-4584-A4E2-CB2EBA6A35FE}" destId="{3CEDE9EE-D332-4EBA-A40F-E9F7AD3E1C27}" srcOrd="1" destOrd="0" presId="urn:microsoft.com/office/officeart/2005/8/layout/radial6"/>
    <dgm:cxn modelId="{CCB7244B-59CD-422F-A756-FA558ACDF0BD}" type="presParOf" srcId="{24956443-A3D9-4584-A4E2-CB2EBA6A35FE}" destId="{191D6535-F185-463D-A410-E1DF967DCB95}" srcOrd="2" destOrd="0" presId="urn:microsoft.com/office/officeart/2005/8/layout/radial6"/>
    <dgm:cxn modelId="{35844020-F886-4B49-8C2C-1730912485CA}" type="presParOf" srcId="{24956443-A3D9-4584-A4E2-CB2EBA6A35FE}" destId="{09A8DE89-4AE9-42AE-9288-2BAB6FA73A50}" srcOrd="3" destOrd="0" presId="urn:microsoft.com/office/officeart/2005/8/layout/radial6"/>
    <dgm:cxn modelId="{5FAE31D5-6480-44D3-B7B3-9CA72D9C2898}" type="presParOf" srcId="{24956443-A3D9-4584-A4E2-CB2EBA6A35FE}" destId="{A5EA0B01-84D5-414A-94EC-4C70362350BB}" srcOrd="4" destOrd="0" presId="urn:microsoft.com/office/officeart/2005/8/layout/radial6"/>
    <dgm:cxn modelId="{19E4AEB5-573C-417A-9BAE-590F60740372}" type="presParOf" srcId="{24956443-A3D9-4584-A4E2-CB2EBA6A35FE}" destId="{B655D313-6E01-42C5-B3E8-2466985A4748}" srcOrd="5" destOrd="0" presId="urn:microsoft.com/office/officeart/2005/8/layout/radial6"/>
    <dgm:cxn modelId="{9C591451-1FAB-4060-9207-3125546F42A7}" type="presParOf" srcId="{24956443-A3D9-4584-A4E2-CB2EBA6A35FE}" destId="{85297E47-B53A-4304-9035-DA18321CA967}" srcOrd="6" destOrd="0" presId="urn:microsoft.com/office/officeart/2005/8/layout/radial6"/>
    <dgm:cxn modelId="{266AFA4A-CFB7-46BC-B518-161D686E1EE1}" type="presParOf" srcId="{24956443-A3D9-4584-A4E2-CB2EBA6A35FE}" destId="{5AC1154E-0229-4AE9-BC13-A90F04AAAE21}" srcOrd="7" destOrd="0" presId="urn:microsoft.com/office/officeart/2005/8/layout/radial6"/>
    <dgm:cxn modelId="{B3D7A914-F60F-4E25-99AD-F9CB35C5A269}" type="presParOf" srcId="{24956443-A3D9-4584-A4E2-CB2EBA6A35FE}" destId="{92D9FA2F-D1B3-4A91-BCAD-9A7BC7F3D753}" srcOrd="8" destOrd="0" presId="urn:microsoft.com/office/officeart/2005/8/layout/radial6"/>
    <dgm:cxn modelId="{5EE3F17D-2A21-449F-A882-2DFC488C8BFC}" type="presParOf" srcId="{24956443-A3D9-4584-A4E2-CB2EBA6A35FE}" destId="{87ABA370-8FE5-4A97-A674-FDE37D259D51}" srcOrd="9" destOrd="0" presId="urn:microsoft.com/office/officeart/2005/8/layout/radial6"/>
    <dgm:cxn modelId="{2114727B-F14E-4928-A72A-44F90C3067E9}" type="presParOf" srcId="{24956443-A3D9-4584-A4E2-CB2EBA6A35FE}" destId="{2A890FF7-DE67-4B6C-9317-C9A6F2C09220}" srcOrd="10" destOrd="0" presId="urn:microsoft.com/office/officeart/2005/8/layout/radial6"/>
    <dgm:cxn modelId="{7BB4D41C-8070-481C-B2C0-53961E326DAC}" type="presParOf" srcId="{24956443-A3D9-4584-A4E2-CB2EBA6A35FE}" destId="{DB4AF454-5489-4215-973B-90A842A621F0}" srcOrd="11" destOrd="0" presId="urn:microsoft.com/office/officeart/2005/8/layout/radial6"/>
    <dgm:cxn modelId="{12A945A8-872F-4CAA-9326-F851A7356FB2}" type="presParOf" srcId="{24956443-A3D9-4584-A4E2-CB2EBA6A35FE}" destId="{C946D41D-040B-4331-98F5-42F7A59B042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22EB9-DD9C-40C6-9AC2-214F93C70000}"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s-MX"/>
        </a:p>
      </dgm:t>
    </dgm:pt>
    <dgm:pt modelId="{CCA414A3-3767-4738-A411-E7C242B22D1F}">
      <dgm:prSet phldrT="[Texto]" custT="1"/>
      <dgm:spPr/>
      <dgm:t>
        <a:bodyPr/>
        <a:lstStyle/>
        <a:p>
          <a:r>
            <a:rPr lang="es-MX" sz="1800" noProof="0" dirty="0" smtClean="0">
              <a:latin typeface="Arial" pitchFamily="34" charset="0"/>
              <a:cs typeface="Arial" pitchFamily="34" charset="0"/>
            </a:rPr>
            <a:t>Estas evidencias nos hablan de una visión más holística de los riesgos, de la consolidación de las actividades de la ADR y de la importancia creciente del perfil del CRO como parte crítica del negocio y de la función gerencial. </a:t>
          </a:r>
          <a:endParaRPr lang="es-MX" sz="1800" noProof="0" dirty="0"/>
        </a:p>
      </dgm:t>
    </dgm:pt>
    <dgm:pt modelId="{9EBE8BA4-066E-48D7-8DA9-AE67F3CECD7D}" type="parTrans" cxnId="{FD220259-1933-44A3-B68F-1CE419023EC9}">
      <dgm:prSet/>
      <dgm:spPr/>
      <dgm:t>
        <a:bodyPr/>
        <a:lstStyle/>
        <a:p>
          <a:endParaRPr lang="es-MX" sz="1800"/>
        </a:p>
      </dgm:t>
    </dgm:pt>
    <dgm:pt modelId="{EFC4A865-E52A-4862-8A77-B6B153208088}" type="sibTrans" cxnId="{FD220259-1933-44A3-B68F-1CE419023EC9}">
      <dgm:prSet/>
      <dgm:spPr/>
      <dgm:t>
        <a:bodyPr/>
        <a:lstStyle/>
        <a:p>
          <a:endParaRPr lang="es-MX" sz="1800"/>
        </a:p>
      </dgm:t>
    </dgm:pt>
    <dgm:pt modelId="{04708B56-216A-439E-B78D-309C69CC2778}">
      <dgm:prSet phldrT="[Texto]" custT="1"/>
      <dgm:spPr/>
      <dgm:t>
        <a:bodyPr/>
        <a:lstStyle/>
        <a:p>
          <a:r>
            <a:rPr lang="es-ES" sz="1800" dirty="0" smtClean="0">
              <a:latin typeface="Arial" pitchFamily="34" charset="0"/>
              <a:cs typeface="Arial" pitchFamily="34" charset="0"/>
            </a:rPr>
            <a:t>Las compañías que cuentan con un ERM implementado sienten que éste tiene un efecto positivo que permite a la administración tomar mejores y más conscientes decisiones, permitiendo un mejor balance de riesgos, mejorando la mitigación e incrementando los rendimientos ajustados por riesgo.</a:t>
          </a:r>
          <a:endParaRPr lang="es-MX" sz="1800" dirty="0"/>
        </a:p>
      </dgm:t>
    </dgm:pt>
    <dgm:pt modelId="{B0CCF75D-FF79-49E9-978A-72C0B78BD8D6}" type="parTrans" cxnId="{C8EB79FE-A653-4C51-BE22-BC0398988C05}">
      <dgm:prSet/>
      <dgm:spPr/>
      <dgm:t>
        <a:bodyPr/>
        <a:lstStyle/>
        <a:p>
          <a:endParaRPr lang="es-MX" sz="1800"/>
        </a:p>
      </dgm:t>
    </dgm:pt>
    <dgm:pt modelId="{D6669FEA-D404-492C-8031-946C21B6309E}" type="sibTrans" cxnId="{C8EB79FE-A653-4C51-BE22-BC0398988C05}">
      <dgm:prSet/>
      <dgm:spPr/>
      <dgm:t>
        <a:bodyPr/>
        <a:lstStyle/>
        <a:p>
          <a:endParaRPr lang="es-MX" sz="1800"/>
        </a:p>
      </dgm:t>
    </dgm:pt>
    <dgm:pt modelId="{965B8159-D5E0-4174-84EA-D3323AC969BA}" type="pres">
      <dgm:prSet presAssocID="{DB322EB9-DD9C-40C6-9AC2-214F93C70000}" presName="linear" presStyleCnt="0">
        <dgm:presLayoutVars>
          <dgm:dir/>
          <dgm:animLvl val="lvl"/>
          <dgm:resizeHandles val="exact"/>
        </dgm:presLayoutVars>
      </dgm:prSet>
      <dgm:spPr/>
      <dgm:t>
        <a:bodyPr/>
        <a:lstStyle/>
        <a:p>
          <a:endParaRPr lang="es-MX"/>
        </a:p>
      </dgm:t>
    </dgm:pt>
    <dgm:pt modelId="{A0C4DD0D-02E1-45DA-A888-A39EC6F49F82}" type="pres">
      <dgm:prSet presAssocID="{CCA414A3-3767-4738-A411-E7C242B22D1F}" presName="parentLin" presStyleCnt="0"/>
      <dgm:spPr/>
    </dgm:pt>
    <dgm:pt modelId="{66764213-AC7E-49C6-9B49-54BCF5BF451A}" type="pres">
      <dgm:prSet presAssocID="{CCA414A3-3767-4738-A411-E7C242B22D1F}" presName="parentLeftMargin" presStyleLbl="node1" presStyleIdx="0" presStyleCnt="2"/>
      <dgm:spPr/>
      <dgm:t>
        <a:bodyPr/>
        <a:lstStyle/>
        <a:p>
          <a:endParaRPr lang="es-MX"/>
        </a:p>
      </dgm:t>
    </dgm:pt>
    <dgm:pt modelId="{71B03C41-2CD0-4DF8-913E-31820762423A}" type="pres">
      <dgm:prSet presAssocID="{CCA414A3-3767-4738-A411-E7C242B22D1F}" presName="parentText" presStyleLbl="node1" presStyleIdx="0" presStyleCnt="2" custScaleX="111905">
        <dgm:presLayoutVars>
          <dgm:chMax val="0"/>
          <dgm:bulletEnabled val="1"/>
        </dgm:presLayoutVars>
      </dgm:prSet>
      <dgm:spPr/>
      <dgm:t>
        <a:bodyPr/>
        <a:lstStyle/>
        <a:p>
          <a:endParaRPr lang="es-MX"/>
        </a:p>
      </dgm:t>
    </dgm:pt>
    <dgm:pt modelId="{D4322BB7-59E1-4664-B742-831E756E5B8D}" type="pres">
      <dgm:prSet presAssocID="{CCA414A3-3767-4738-A411-E7C242B22D1F}" presName="negativeSpace" presStyleCnt="0"/>
      <dgm:spPr/>
    </dgm:pt>
    <dgm:pt modelId="{7E8E25EB-E847-4519-AE37-C1E6904DCFE0}" type="pres">
      <dgm:prSet presAssocID="{CCA414A3-3767-4738-A411-E7C242B22D1F}" presName="childText" presStyleLbl="conFgAcc1" presStyleIdx="0" presStyleCnt="2" custScaleY="78988">
        <dgm:presLayoutVars>
          <dgm:bulletEnabled val="1"/>
        </dgm:presLayoutVars>
      </dgm:prSet>
      <dgm:spPr/>
    </dgm:pt>
    <dgm:pt modelId="{519114F3-9FC8-4912-A2ED-A464244481B7}" type="pres">
      <dgm:prSet presAssocID="{EFC4A865-E52A-4862-8A77-B6B153208088}" presName="spaceBetweenRectangles" presStyleCnt="0"/>
      <dgm:spPr/>
    </dgm:pt>
    <dgm:pt modelId="{36BCA96C-99A9-4139-98A9-050FCD968CAF}" type="pres">
      <dgm:prSet presAssocID="{04708B56-216A-439E-B78D-309C69CC2778}" presName="parentLin" presStyleCnt="0"/>
      <dgm:spPr/>
    </dgm:pt>
    <dgm:pt modelId="{22C90842-F079-48C3-BAC4-22120F23BA45}" type="pres">
      <dgm:prSet presAssocID="{04708B56-216A-439E-B78D-309C69CC2778}" presName="parentLeftMargin" presStyleLbl="node1" presStyleIdx="0" presStyleCnt="2"/>
      <dgm:spPr/>
      <dgm:t>
        <a:bodyPr/>
        <a:lstStyle/>
        <a:p>
          <a:endParaRPr lang="es-MX"/>
        </a:p>
      </dgm:t>
    </dgm:pt>
    <dgm:pt modelId="{014A5D39-6EC6-470F-8E85-A3DE5BC141BB}" type="pres">
      <dgm:prSet presAssocID="{04708B56-216A-439E-B78D-309C69CC2778}" presName="parentText" presStyleLbl="node1" presStyleIdx="1" presStyleCnt="2" custScaleX="111905">
        <dgm:presLayoutVars>
          <dgm:chMax val="0"/>
          <dgm:bulletEnabled val="1"/>
        </dgm:presLayoutVars>
      </dgm:prSet>
      <dgm:spPr/>
      <dgm:t>
        <a:bodyPr/>
        <a:lstStyle/>
        <a:p>
          <a:endParaRPr lang="es-MX"/>
        </a:p>
      </dgm:t>
    </dgm:pt>
    <dgm:pt modelId="{C882A7B9-617F-4DBB-9116-CAA66AFF0B98}" type="pres">
      <dgm:prSet presAssocID="{04708B56-216A-439E-B78D-309C69CC2778}" presName="negativeSpace" presStyleCnt="0"/>
      <dgm:spPr/>
    </dgm:pt>
    <dgm:pt modelId="{37EC645C-25B3-4737-AB80-907839E9DC14}" type="pres">
      <dgm:prSet presAssocID="{04708B56-216A-439E-B78D-309C69CC2778}" presName="childText" presStyleLbl="conFgAcc1" presStyleIdx="1" presStyleCnt="2" custScaleY="78988">
        <dgm:presLayoutVars>
          <dgm:bulletEnabled val="1"/>
        </dgm:presLayoutVars>
      </dgm:prSet>
      <dgm:spPr/>
    </dgm:pt>
  </dgm:ptLst>
  <dgm:cxnLst>
    <dgm:cxn modelId="{FD220259-1933-44A3-B68F-1CE419023EC9}" srcId="{DB322EB9-DD9C-40C6-9AC2-214F93C70000}" destId="{CCA414A3-3767-4738-A411-E7C242B22D1F}" srcOrd="0" destOrd="0" parTransId="{9EBE8BA4-066E-48D7-8DA9-AE67F3CECD7D}" sibTransId="{EFC4A865-E52A-4862-8A77-B6B153208088}"/>
    <dgm:cxn modelId="{BD731516-FC36-4D61-A370-842C66E134E5}" type="presOf" srcId="{CCA414A3-3767-4738-A411-E7C242B22D1F}" destId="{71B03C41-2CD0-4DF8-913E-31820762423A}" srcOrd="1" destOrd="0" presId="urn:microsoft.com/office/officeart/2005/8/layout/list1"/>
    <dgm:cxn modelId="{366F6E32-B2A1-4C6B-869F-B56C5202CBFC}" type="presOf" srcId="{DB322EB9-DD9C-40C6-9AC2-214F93C70000}" destId="{965B8159-D5E0-4174-84EA-D3323AC969BA}" srcOrd="0" destOrd="0" presId="urn:microsoft.com/office/officeart/2005/8/layout/list1"/>
    <dgm:cxn modelId="{FFF28BCD-758A-4AAA-8BE6-737854592122}" type="presOf" srcId="{04708B56-216A-439E-B78D-309C69CC2778}" destId="{014A5D39-6EC6-470F-8E85-A3DE5BC141BB}" srcOrd="1" destOrd="0" presId="urn:microsoft.com/office/officeart/2005/8/layout/list1"/>
    <dgm:cxn modelId="{9C39309B-4A8A-4FF4-88DE-AE7F1FF3E41D}" type="presOf" srcId="{04708B56-216A-439E-B78D-309C69CC2778}" destId="{22C90842-F079-48C3-BAC4-22120F23BA45}" srcOrd="0" destOrd="0" presId="urn:microsoft.com/office/officeart/2005/8/layout/list1"/>
    <dgm:cxn modelId="{BD0D3D3F-7A85-4FDC-8231-854A30C45312}" type="presOf" srcId="{CCA414A3-3767-4738-A411-E7C242B22D1F}" destId="{66764213-AC7E-49C6-9B49-54BCF5BF451A}" srcOrd="0" destOrd="0" presId="urn:microsoft.com/office/officeart/2005/8/layout/list1"/>
    <dgm:cxn modelId="{C8EB79FE-A653-4C51-BE22-BC0398988C05}" srcId="{DB322EB9-DD9C-40C6-9AC2-214F93C70000}" destId="{04708B56-216A-439E-B78D-309C69CC2778}" srcOrd="1" destOrd="0" parTransId="{B0CCF75D-FF79-49E9-978A-72C0B78BD8D6}" sibTransId="{D6669FEA-D404-492C-8031-946C21B6309E}"/>
    <dgm:cxn modelId="{05D7AE62-1B7F-41EE-8B93-DAC0B3823FE3}" type="presParOf" srcId="{965B8159-D5E0-4174-84EA-D3323AC969BA}" destId="{A0C4DD0D-02E1-45DA-A888-A39EC6F49F82}" srcOrd="0" destOrd="0" presId="urn:microsoft.com/office/officeart/2005/8/layout/list1"/>
    <dgm:cxn modelId="{6648C62F-D5F7-47C4-8FA6-872962E1C4E7}" type="presParOf" srcId="{A0C4DD0D-02E1-45DA-A888-A39EC6F49F82}" destId="{66764213-AC7E-49C6-9B49-54BCF5BF451A}" srcOrd="0" destOrd="0" presId="urn:microsoft.com/office/officeart/2005/8/layout/list1"/>
    <dgm:cxn modelId="{E1C82D17-31EE-4185-A947-DC075918AFD6}" type="presParOf" srcId="{A0C4DD0D-02E1-45DA-A888-A39EC6F49F82}" destId="{71B03C41-2CD0-4DF8-913E-31820762423A}" srcOrd="1" destOrd="0" presId="urn:microsoft.com/office/officeart/2005/8/layout/list1"/>
    <dgm:cxn modelId="{F02D0332-BE17-4D08-874D-99E35D436B5F}" type="presParOf" srcId="{965B8159-D5E0-4174-84EA-D3323AC969BA}" destId="{D4322BB7-59E1-4664-B742-831E756E5B8D}" srcOrd="1" destOrd="0" presId="urn:microsoft.com/office/officeart/2005/8/layout/list1"/>
    <dgm:cxn modelId="{F865D082-9201-45E2-AD67-BA9F193B70FE}" type="presParOf" srcId="{965B8159-D5E0-4174-84EA-D3323AC969BA}" destId="{7E8E25EB-E847-4519-AE37-C1E6904DCFE0}" srcOrd="2" destOrd="0" presId="urn:microsoft.com/office/officeart/2005/8/layout/list1"/>
    <dgm:cxn modelId="{C11C1FE4-7514-4C16-BE3D-B5C305C4B27B}" type="presParOf" srcId="{965B8159-D5E0-4174-84EA-D3323AC969BA}" destId="{519114F3-9FC8-4912-A2ED-A464244481B7}" srcOrd="3" destOrd="0" presId="urn:microsoft.com/office/officeart/2005/8/layout/list1"/>
    <dgm:cxn modelId="{4EA4728A-39BA-4821-BE63-1037EB7A7886}" type="presParOf" srcId="{965B8159-D5E0-4174-84EA-D3323AC969BA}" destId="{36BCA96C-99A9-4139-98A9-050FCD968CAF}" srcOrd="4" destOrd="0" presId="urn:microsoft.com/office/officeart/2005/8/layout/list1"/>
    <dgm:cxn modelId="{DB7A9795-B649-42C5-AE63-72912F2C6F42}" type="presParOf" srcId="{36BCA96C-99A9-4139-98A9-050FCD968CAF}" destId="{22C90842-F079-48C3-BAC4-22120F23BA45}" srcOrd="0" destOrd="0" presId="urn:microsoft.com/office/officeart/2005/8/layout/list1"/>
    <dgm:cxn modelId="{747ECC1B-B87E-4F12-8406-40680AFC29AD}" type="presParOf" srcId="{36BCA96C-99A9-4139-98A9-050FCD968CAF}" destId="{014A5D39-6EC6-470F-8E85-A3DE5BC141BB}" srcOrd="1" destOrd="0" presId="urn:microsoft.com/office/officeart/2005/8/layout/list1"/>
    <dgm:cxn modelId="{6FCEFDA7-3BC3-4353-9206-515CE882401B}" type="presParOf" srcId="{965B8159-D5E0-4174-84EA-D3323AC969BA}" destId="{C882A7B9-617F-4DBB-9116-CAA66AFF0B98}" srcOrd="5" destOrd="0" presId="urn:microsoft.com/office/officeart/2005/8/layout/list1"/>
    <dgm:cxn modelId="{8EF4EC21-2867-4B4D-B950-4B5AB428C7E5}" type="presParOf" srcId="{965B8159-D5E0-4174-84EA-D3323AC969BA}" destId="{37EC645C-25B3-4737-AB80-907839E9DC1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F97A3-BD18-49C3-9001-56AD61B405DE}"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es-MX"/>
        </a:p>
      </dgm:t>
    </dgm:pt>
    <dgm:pt modelId="{A43414BA-7F0C-4E36-B2CB-F0C4F9FE1480}">
      <dgm:prSet phldrT="[Texto]"/>
      <dgm:spPr/>
      <dgm:t>
        <a:bodyPr/>
        <a:lstStyle/>
        <a:p>
          <a:pPr algn="just"/>
          <a:r>
            <a:rPr lang="es-MX" dirty="0" smtClean="0">
              <a:latin typeface="Arial" pitchFamily="34" charset="0"/>
              <a:cs typeface="Arial" pitchFamily="34" charset="0"/>
            </a:rPr>
            <a:t>La </a:t>
          </a:r>
          <a:r>
            <a:rPr lang="es-MX" b="1" dirty="0" smtClean="0">
              <a:latin typeface="Arial" pitchFamily="34" charset="0"/>
              <a:cs typeface="Arial" pitchFamily="34" charset="0"/>
            </a:rPr>
            <a:t>Administración Integral de Riesgos </a:t>
          </a:r>
          <a:r>
            <a:rPr lang="es-MX" dirty="0" smtClean="0">
              <a:latin typeface="Arial" pitchFamily="34" charset="0"/>
              <a:cs typeface="Arial" pitchFamily="34" charset="0"/>
            </a:rPr>
            <a:t>(ERM = Enterprise Risk Management) en </a:t>
          </a:r>
          <a:r>
            <a:rPr lang="es-MX" b="1" dirty="0" smtClean="0">
              <a:latin typeface="Arial" pitchFamily="34" charset="0"/>
              <a:cs typeface="Arial" pitchFamily="34" charset="0"/>
            </a:rPr>
            <a:t>compañías de seguros </a:t>
          </a:r>
          <a:r>
            <a:rPr lang="es-MX" dirty="0" smtClean="0">
              <a:latin typeface="Arial" pitchFamily="34" charset="0"/>
              <a:cs typeface="Arial" pitchFamily="34" charset="0"/>
            </a:rPr>
            <a:t>se utiliza para identificar, evaluar/medir y administrar riesgos (y rendimiento) en forma más efectiva que las técnicas tradicionales de administración de riesgos. </a:t>
          </a:r>
          <a:endParaRPr lang="es-MX" dirty="0"/>
        </a:p>
      </dgm:t>
    </dgm:pt>
    <dgm:pt modelId="{CBA8FDFB-B413-48EE-85FC-7A408A08FD92}" type="parTrans" cxnId="{F64B375C-AD21-4899-8904-E92C25FC88B2}">
      <dgm:prSet/>
      <dgm:spPr/>
      <dgm:t>
        <a:bodyPr/>
        <a:lstStyle/>
        <a:p>
          <a:endParaRPr lang="es-MX"/>
        </a:p>
      </dgm:t>
    </dgm:pt>
    <dgm:pt modelId="{8799B0ED-745B-4F90-9DE9-B4DB638C7B88}" type="sibTrans" cxnId="{F64B375C-AD21-4899-8904-E92C25FC88B2}">
      <dgm:prSet/>
      <dgm:spPr/>
      <dgm:t>
        <a:bodyPr/>
        <a:lstStyle/>
        <a:p>
          <a:endParaRPr lang="es-MX"/>
        </a:p>
      </dgm:t>
    </dgm:pt>
    <dgm:pt modelId="{7BA14D63-BE1F-46C6-BD0A-EBA1D9FC1886}">
      <dgm:prSet phldrT="[Texto]"/>
      <dgm:spPr/>
      <dgm:t>
        <a:bodyPr/>
        <a:lstStyle/>
        <a:p>
          <a:pPr algn="just"/>
          <a:r>
            <a:rPr lang="es-MX" dirty="0" smtClean="0">
              <a:latin typeface="Arial" pitchFamily="34" charset="0"/>
              <a:cs typeface="Arial" pitchFamily="34" charset="0"/>
            </a:rPr>
            <a:t>Las aseguradoras utilizan ERM para mejorar su desempeño y manejar temas relacionados con riesgo/rendimiento, pero también para apoyar la toma de decisiones estratégicas y de administración de capital.</a:t>
          </a:r>
          <a:endParaRPr lang="es-MX" dirty="0"/>
        </a:p>
      </dgm:t>
    </dgm:pt>
    <dgm:pt modelId="{280950CE-C8D0-4C8F-97BE-49EE4C398D8D}" type="parTrans" cxnId="{D3719963-5B45-4011-A4D7-6BE56C442F10}">
      <dgm:prSet/>
      <dgm:spPr/>
      <dgm:t>
        <a:bodyPr/>
        <a:lstStyle/>
        <a:p>
          <a:endParaRPr lang="es-MX"/>
        </a:p>
      </dgm:t>
    </dgm:pt>
    <dgm:pt modelId="{FA0EA1F1-BD3B-480C-B019-ABDFB81DD49A}" type="sibTrans" cxnId="{D3719963-5B45-4011-A4D7-6BE56C442F10}">
      <dgm:prSet/>
      <dgm:spPr/>
      <dgm:t>
        <a:bodyPr/>
        <a:lstStyle/>
        <a:p>
          <a:endParaRPr lang="es-MX"/>
        </a:p>
      </dgm:t>
    </dgm:pt>
    <dgm:pt modelId="{348411F8-F44E-45E9-B484-36ED5BEFC794}">
      <dgm:prSet phldrT="[Texto]"/>
      <dgm:spPr/>
      <dgm:t>
        <a:bodyPr/>
        <a:lstStyle/>
        <a:p>
          <a:pPr algn="just"/>
          <a:r>
            <a:rPr lang="es-MX" dirty="0" smtClean="0">
              <a:latin typeface="Arial" pitchFamily="34" charset="0"/>
              <a:cs typeface="Arial" pitchFamily="34" charset="0"/>
            </a:rPr>
            <a:t>En los últimos años, tanto los nuevos requerimientos regulatorios como expectativas de mercado, por ejemplo de las calificadoras, han incrementado el uso de ERM en el sector asegurador.</a:t>
          </a:r>
          <a:endParaRPr lang="es-MX" dirty="0"/>
        </a:p>
      </dgm:t>
    </dgm:pt>
    <dgm:pt modelId="{7B9CE72B-640E-4B76-8439-7C82B64EE469}" type="parTrans" cxnId="{30776C2D-8A2C-4D2E-9035-941781B94B82}">
      <dgm:prSet/>
      <dgm:spPr/>
      <dgm:t>
        <a:bodyPr/>
        <a:lstStyle/>
        <a:p>
          <a:endParaRPr lang="es-MX"/>
        </a:p>
      </dgm:t>
    </dgm:pt>
    <dgm:pt modelId="{585F8B3C-EEED-4463-9B30-5619C386D541}" type="sibTrans" cxnId="{30776C2D-8A2C-4D2E-9035-941781B94B82}">
      <dgm:prSet/>
      <dgm:spPr/>
      <dgm:t>
        <a:bodyPr/>
        <a:lstStyle/>
        <a:p>
          <a:endParaRPr lang="es-MX"/>
        </a:p>
      </dgm:t>
    </dgm:pt>
    <dgm:pt modelId="{03089611-469F-4BC6-BDFA-AB8B510C8E4C}" type="pres">
      <dgm:prSet presAssocID="{536F97A3-BD18-49C3-9001-56AD61B405DE}" presName="Name0" presStyleCnt="0">
        <dgm:presLayoutVars>
          <dgm:dir/>
          <dgm:animLvl val="lvl"/>
          <dgm:resizeHandles val="exact"/>
        </dgm:presLayoutVars>
      </dgm:prSet>
      <dgm:spPr/>
      <dgm:t>
        <a:bodyPr/>
        <a:lstStyle/>
        <a:p>
          <a:endParaRPr lang="es-MX"/>
        </a:p>
      </dgm:t>
    </dgm:pt>
    <dgm:pt modelId="{A9CCA5D8-E2C6-4778-87BA-4BDB7B1373E5}" type="pres">
      <dgm:prSet presAssocID="{348411F8-F44E-45E9-B484-36ED5BEFC794}" presName="boxAndChildren" presStyleCnt="0"/>
      <dgm:spPr/>
    </dgm:pt>
    <dgm:pt modelId="{6B3ECC59-E6E6-4D58-ACAC-DE337B89D320}" type="pres">
      <dgm:prSet presAssocID="{348411F8-F44E-45E9-B484-36ED5BEFC794}" presName="parentTextBox" presStyleLbl="node1" presStyleIdx="0" presStyleCnt="3"/>
      <dgm:spPr/>
      <dgm:t>
        <a:bodyPr/>
        <a:lstStyle/>
        <a:p>
          <a:endParaRPr lang="es-MX"/>
        </a:p>
      </dgm:t>
    </dgm:pt>
    <dgm:pt modelId="{23A74771-16F4-4415-9D4A-734795951F94}" type="pres">
      <dgm:prSet presAssocID="{FA0EA1F1-BD3B-480C-B019-ABDFB81DD49A}" presName="sp" presStyleCnt="0"/>
      <dgm:spPr/>
    </dgm:pt>
    <dgm:pt modelId="{7F8FB41E-5244-4654-B6E0-8D1F2AC86A1B}" type="pres">
      <dgm:prSet presAssocID="{7BA14D63-BE1F-46C6-BD0A-EBA1D9FC1886}" presName="arrowAndChildren" presStyleCnt="0"/>
      <dgm:spPr/>
    </dgm:pt>
    <dgm:pt modelId="{289ADA37-9906-4E58-B285-CCDAA6AE701A}" type="pres">
      <dgm:prSet presAssocID="{7BA14D63-BE1F-46C6-BD0A-EBA1D9FC1886}" presName="parentTextArrow" presStyleLbl="node1" presStyleIdx="1" presStyleCnt="3"/>
      <dgm:spPr/>
      <dgm:t>
        <a:bodyPr/>
        <a:lstStyle/>
        <a:p>
          <a:endParaRPr lang="es-MX"/>
        </a:p>
      </dgm:t>
    </dgm:pt>
    <dgm:pt modelId="{BB95352A-B470-45A0-B4F1-8966974BC75D}" type="pres">
      <dgm:prSet presAssocID="{8799B0ED-745B-4F90-9DE9-B4DB638C7B88}" presName="sp" presStyleCnt="0"/>
      <dgm:spPr/>
    </dgm:pt>
    <dgm:pt modelId="{9D3565D7-9CF3-4819-AA08-C6554D36EC6D}" type="pres">
      <dgm:prSet presAssocID="{A43414BA-7F0C-4E36-B2CB-F0C4F9FE1480}" presName="arrowAndChildren" presStyleCnt="0"/>
      <dgm:spPr/>
    </dgm:pt>
    <dgm:pt modelId="{350BD701-8455-40C4-9655-C3A2EDB867B3}" type="pres">
      <dgm:prSet presAssocID="{A43414BA-7F0C-4E36-B2CB-F0C4F9FE1480}" presName="parentTextArrow" presStyleLbl="node1" presStyleIdx="2" presStyleCnt="3"/>
      <dgm:spPr/>
      <dgm:t>
        <a:bodyPr/>
        <a:lstStyle/>
        <a:p>
          <a:endParaRPr lang="es-MX"/>
        </a:p>
      </dgm:t>
    </dgm:pt>
  </dgm:ptLst>
  <dgm:cxnLst>
    <dgm:cxn modelId="{F64B375C-AD21-4899-8904-E92C25FC88B2}" srcId="{536F97A3-BD18-49C3-9001-56AD61B405DE}" destId="{A43414BA-7F0C-4E36-B2CB-F0C4F9FE1480}" srcOrd="0" destOrd="0" parTransId="{CBA8FDFB-B413-48EE-85FC-7A408A08FD92}" sibTransId="{8799B0ED-745B-4F90-9DE9-B4DB638C7B88}"/>
    <dgm:cxn modelId="{BCFA305E-7B70-4403-BF1F-AC422CDD1F40}" type="presOf" srcId="{536F97A3-BD18-49C3-9001-56AD61B405DE}" destId="{03089611-469F-4BC6-BDFA-AB8B510C8E4C}" srcOrd="0" destOrd="0" presId="urn:microsoft.com/office/officeart/2005/8/layout/process4"/>
    <dgm:cxn modelId="{ACB17C65-A0AF-4D6E-93C3-8FEE7B3BEF9C}" type="presOf" srcId="{348411F8-F44E-45E9-B484-36ED5BEFC794}" destId="{6B3ECC59-E6E6-4D58-ACAC-DE337B89D320}" srcOrd="0" destOrd="0" presId="urn:microsoft.com/office/officeart/2005/8/layout/process4"/>
    <dgm:cxn modelId="{BB4AA558-A3F2-4235-87D3-F0D3558DBED8}" type="presOf" srcId="{7BA14D63-BE1F-46C6-BD0A-EBA1D9FC1886}" destId="{289ADA37-9906-4E58-B285-CCDAA6AE701A}" srcOrd="0" destOrd="0" presId="urn:microsoft.com/office/officeart/2005/8/layout/process4"/>
    <dgm:cxn modelId="{30776C2D-8A2C-4D2E-9035-941781B94B82}" srcId="{536F97A3-BD18-49C3-9001-56AD61B405DE}" destId="{348411F8-F44E-45E9-B484-36ED5BEFC794}" srcOrd="2" destOrd="0" parTransId="{7B9CE72B-640E-4B76-8439-7C82B64EE469}" sibTransId="{585F8B3C-EEED-4463-9B30-5619C386D541}"/>
    <dgm:cxn modelId="{B7BD07E1-462F-4A0C-A4E0-A4A9E0339664}" type="presOf" srcId="{A43414BA-7F0C-4E36-B2CB-F0C4F9FE1480}" destId="{350BD701-8455-40C4-9655-C3A2EDB867B3}" srcOrd="0" destOrd="0" presId="urn:microsoft.com/office/officeart/2005/8/layout/process4"/>
    <dgm:cxn modelId="{D3719963-5B45-4011-A4D7-6BE56C442F10}" srcId="{536F97A3-BD18-49C3-9001-56AD61B405DE}" destId="{7BA14D63-BE1F-46C6-BD0A-EBA1D9FC1886}" srcOrd="1" destOrd="0" parTransId="{280950CE-C8D0-4C8F-97BE-49EE4C398D8D}" sibTransId="{FA0EA1F1-BD3B-480C-B019-ABDFB81DD49A}"/>
    <dgm:cxn modelId="{30169271-7742-47F0-BFB3-506A4260F453}" type="presParOf" srcId="{03089611-469F-4BC6-BDFA-AB8B510C8E4C}" destId="{A9CCA5D8-E2C6-4778-87BA-4BDB7B1373E5}" srcOrd="0" destOrd="0" presId="urn:microsoft.com/office/officeart/2005/8/layout/process4"/>
    <dgm:cxn modelId="{02EB2C3C-4961-4C8F-A900-F254A41026ED}" type="presParOf" srcId="{A9CCA5D8-E2C6-4778-87BA-4BDB7B1373E5}" destId="{6B3ECC59-E6E6-4D58-ACAC-DE337B89D320}" srcOrd="0" destOrd="0" presId="urn:microsoft.com/office/officeart/2005/8/layout/process4"/>
    <dgm:cxn modelId="{A577656D-1E83-41DF-A094-094634EF2EE9}" type="presParOf" srcId="{03089611-469F-4BC6-BDFA-AB8B510C8E4C}" destId="{23A74771-16F4-4415-9D4A-734795951F94}" srcOrd="1" destOrd="0" presId="urn:microsoft.com/office/officeart/2005/8/layout/process4"/>
    <dgm:cxn modelId="{28500C9E-E548-4C4C-925A-EBB9F350A3D9}" type="presParOf" srcId="{03089611-469F-4BC6-BDFA-AB8B510C8E4C}" destId="{7F8FB41E-5244-4654-B6E0-8D1F2AC86A1B}" srcOrd="2" destOrd="0" presId="urn:microsoft.com/office/officeart/2005/8/layout/process4"/>
    <dgm:cxn modelId="{6E9CB0A2-4883-4C14-A190-881FFD8D45F2}" type="presParOf" srcId="{7F8FB41E-5244-4654-B6E0-8D1F2AC86A1B}" destId="{289ADA37-9906-4E58-B285-CCDAA6AE701A}" srcOrd="0" destOrd="0" presId="urn:microsoft.com/office/officeart/2005/8/layout/process4"/>
    <dgm:cxn modelId="{0F8FAB9C-6A86-4EFD-88DC-0BFACC0A7E81}" type="presParOf" srcId="{03089611-469F-4BC6-BDFA-AB8B510C8E4C}" destId="{BB95352A-B470-45A0-B4F1-8966974BC75D}" srcOrd="3" destOrd="0" presId="urn:microsoft.com/office/officeart/2005/8/layout/process4"/>
    <dgm:cxn modelId="{FBA7201F-A46A-4D81-8575-2E26820EE569}" type="presParOf" srcId="{03089611-469F-4BC6-BDFA-AB8B510C8E4C}" destId="{9D3565D7-9CF3-4819-AA08-C6554D36EC6D}" srcOrd="4" destOrd="0" presId="urn:microsoft.com/office/officeart/2005/8/layout/process4"/>
    <dgm:cxn modelId="{D59CD0CF-D3B3-4340-BACE-0CA1D765E151}" type="presParOf" srcId="{9D3565D7-9CF3-4819-AA08-C6554D36EC6D}" destId="{350BD701-8455-40C4-9655-C3A2EDB867B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FE6A7-9853-4772-BC7C-3B1BCADF87DF}" type="doc">
      <dgm:prSet loTypeId="urn:microsoft.com/office/officeart/2005/8/layout/vList5" loCatId="list" qsTypeId="urn:microsoft.com/office/officeart/2005/8/quickstyle/simple5" qsCatId="simple" csTypeId="urn:microsoft.com/office/officeart/2005/8/colors/accent1_3" csCatId="accent1" phldr="1"/>
      <dgm:spPr/>
      <dgm:t>
        <a:bodyPr/>
        <a:lstStyle/>
        <a:p>
          <a:endParaRPr lang="es-MX"/>
        </a:p>
      </dgm:t>
    </dgm:pt>
    <dgm:pt modelId="{96E799EA-522C-47EC-B68B-742BE3F288A6}">
      <dgm:prSet custT="1"/>
      <dgm:spPr/>
      <dgm:t>
        <a:bodyPr/>
        <a:lstStyle/>
        <a:p>
          <a:pPr algn="l" rtl="0"/>
          <a:r>
            <a:rPr lang="es-MX" sz="2400" dirty="0" smtClean="0">
              <a:latin typeface="Arial" panose="020B0604020202020204" pitchFamily="34" charset="0"/>
              <a:cs typeface="Arial" panose="020B0604020202020204" pitchFamily="34" charset="0"/>
            </a:rPr>
            <a:t>Solvencia II es el nuevo marco normativo que busca </a:t>
          </a:r>
          <a:r>
            <a:rPr lang="es-MX" sz="2400" b="1" dirty="0" smtClean="0">
              <a:latin typeface="Arial" panose="020B0604020202020204" pitchFamily="34" charset="0"/>
              <a:cs typeface="Arial" panose="020B0604020202020204" pitchFamily="34" charset="0"/>
            </a:rPr>
            <a:t>garantizar</a:t>
          </a:r>
          <a:r>
            <a:rPr lang="es-MX" sz="2400" dirty="0" smtClean="0">
              <a:latin typeface="Arial" panose="020B0604020202020204" pitchFamily="34" charset="0"/>
              <a:cs typeface="Arial" panose="020B0604020202020204" pitchFamily="34" charset="0"/>
            </a:rPr>
            <a:t> en todo momento que el Asegurador dispone de los recursos financieros adecuados, en cantidad y calidad, para que pueda hacer frente a todos sus compromisos en la medida en que se le presenten y sin riesgo significativo.</a:t>
          </a:r>
          <a:endParaRPr lang="es-MX" sz="2400" dirty="0">
            <a:latin typeface="Arial" panose="020B0604020202020204" pitchFamily="34" charset="0"/>
            <a:cs typeface="Arial" panose="020B0604020202020204" pitchFamily="34" charset="0"/>
          </a:endParaRPr>
        </a:p>
      </dgm:t>
    </dgm:pt>
    <dgm:pt modelId="{622951D9-65DA-43B8-B8E1-9C4E85AAE73B}" type="parTrans" cxnId="{F8359F1D-00A9-483D-A748-B9E2B05C2CF7}">
      <dgm:prSet/>
      <dgm:spPr/>
      <dgm:t>
        <a:bodyPr/>
        <a:lstStyle/>
        <a:p>
          <a:endParaRPr lang="es-MX"/>
        </a:p>
      </dgm:t>
    </dgm:pt>
    <dgm:pt modelId="{2BBFA341-F5E2-4D93-8D2E-FC38E24E22F1}" type="sibTrans" cxnId="{F8359F1D-00A9-483D-A748-B9E2B05C2CF7}">
      <dgm:prSet/>
      <dgm:spPr/>
      <dgm:t>
        <a:bodyPr/>
        <a:lstStyle/>
        <a:p>
          <a:endParaRPr lang="es-MX"/>
        </a:p>
      </dgm:t>
    </dgm:pt>
    <dgm:pt modelId="{1A48E703-58C5-42F4-BBC2-1D7C7B1BC580}">
      <dgm:prSet>
        <dgm:style>
          <a:lnRef idx="0">
            <a:schemeClr val="accent6"/>
          </a:lnRef>
          <a:fillRef idx="3">
            <a:schemeClr val="accent6"/>
          </a:fillRef>
          <a:effectRef idx="3">
            <a:schemeClr val="accent6"/>
          </a:effectRef>
          <a:fontRef idx="minor">
            <a:schemeClr val="lt1"/>
          </a:fontRef>
        </dgm:style>
      </dgm:prSet>
      <dgm:spPr/>
      <dgm:t>
        <a:bodyPr/>
        <a:lstStyle/>
        <a:p>
          <a:pPr rtl="0"/>
          <a:r>
            <a:rPr lang="es-MX" b="1" dirty="0" smtClean="0">
              <a:latin typeface="Arial" panose="020B0604020202020204" pitchFamily="34" charset="0"/>
              <a:cs typeface="Arial" panose="020B0604020202020204" pitchFamily="34" charset="0"/>
            </a:rPr>
            <a:t>Objetivos</a:t>
          </a:r>
          <a:endParaRPr lang="es-MX" b="1" dirty="0">
            <a:latin typeface="Arial" panose="020B0604020202020204" pitchFamily="34" charset="0"/>
            <a:cs typeface="Arial" panose="020B0604020202020204" pitchFamily="34" charset="0"/>
          </a:endParaRPr>
        </a:p>
      </dgm:t>
    </dgm:pt>
    <dgm:pt modelId="{2DC22052-3FCC-4120-885A-73DAC88472C7}" type="parTrans" cxnId="{AF3F4140-5321-4367-81BA-ECA692B9301A}">
      <dgm:prSet/>
      <dgm:spPr/>
      <dgm:t>
        <a:bodyPr/>
        <a:lstStyle/>
        <a:p>
          <a:endParaRPr lang="es-MX"/>
        </a:p>
      </dgm:t>
    </dgm:pt>
    <dgm:pt modelId="{0E196734-A0B5-4AEC-83CA-BB59CF13061E}" type="sibTrans" cxnId="{AF3F4140-5321-4367-81BA-ECA692B9301A}">
      <dgm:prSet/>
      <dgm:spPr/>
      <dgm:t>
        <a:bodyPr/>
        <a:lstStyle/>
        <a:p>
          <a:endParaRPr lang="es-MX"/>
        </a:p>
      </dgm:t>
    </dgm:pt>
    <dgm:pt modelId="{EEB74724-40E2-4C64-84E4-AB475A2B9B57}">
      <dgm:prSet custT="1"/>
      <dgm:spPr/>
      <dgm:t>
        <a:bodyPr/>
        <a:lstStyle/>
        <a:p>
          <a:pPr rtl="0"/>
          <a:r>
            <a:rPr lang="es-MX" sz="2000" b="1" dirty="0" smtClean="0">
              <a:latin typeface="Arial" panose="020B0604020202020204" pitchFamily="34" charset="0"/>
              <a:cs typeface="Arial" panose="020B0604020202020204" pitchFamily="34" charset="0"/>
            </a:rPr>
            <a:t>Reflejar mejor los riesgos</a:t>
          </a:r>
          <a:r>
            <a:rPr lang="es-MX" sz="2000" dirty="0" smtClean="0">
              <a:latin typeface="Arial" panose="020B0604020202020204" pitchFamily="34" charset="0"/>
              <a:cs typeface="Arial" panose="020B0604020202020204" pitchFamily="34" charset="0"/>
            </a:rPr>
            <a:t> de una compañía de seguros.</a:t>
          </a:r>
          <a:endParaRPr lang="es-MX" sz="2000" dirty="0">
            <a:latin typeface="Arial" panose="020B0604020202020204" pitchFamily="34" charset="0"/>
            <a:cs typeface="Arial" panose="020B0604020202020204" pitchFamily="34" charset="0"/>
          </a:endParaRPr>
        </a:p>
      </dgm:t>
    </dgm:pt>
    <dgm:pt modelId="{DA0122F1-C580-466D-A6D3-6606CD9A6E13}" type="parTrans" cxnId="{52A12777-FD59-4870-A895-6C1C59B3E4EC}">
      <dgm:prSet/>
      <dgm:spPr/>
      <dgm:t>
        <a:bodyPr/>
        <a:lstStyle/>
        <a:p>
          <a:endParaRPr lang="es-MX"/>
        </a:p>
      </dgm:t>
    </dgm:pt>
    <dgm:pt modelId="{42D92120-2094-4962-86E8-9E7F37F2A51D}" type="sibTrans" cxnId="{52A12777-FD59-4870-A895-6C1C59B3E4EC}">
      <dgm:prSet/>
      <dgm:spPr/>
      <dgm:t>
        <a:bodyPr/>
        <a:lstStyle/>
        <a:p>
          <a:endParaRPr lang="es-MX"/>
        </a:p>
      </dgm:t>
    </dgm:pt>
    <dgm:pt modelId="{DBB7A582-91ED-43C5-8625-8C73B26D6827}">
      <dgm:prSet custT="1"/>
      <dgm:spPr/>
      <dgm:t>
        <a:bodyPr/>
        <a:lstStyle/>
        <a:p>
          <a:pPr rtl="0"/>
          <a:r>
            <a:rPr lang="es-MX" sz="2000" dirty="0" smtClean="0">
              <a:latin typeface="Arial" panose="020B0604020202020204" pitchFamily="34" charset="0"/>
              <a:cs typeface="Arial" panose="020B0604020202020204" pitchFamily="34" charset="0"/>
            </a:rPr>
            <a:t>No ser demasiado </a:t>
          </a:r>
          <a:r>
            <a:rPr lang="es-MX" sz="2000" b="1" dirty="0" smtClean="0">
              <a:latin typeface="Arial" panose="020B0604020202020204" pitchFamily="34" charset="0"/>
              <a:cs typeface="Arial" panose="020B0604020202020204" pitchFamily="34" charset="0"/>
            </a:rPr>
            <a:t>prescriptivo</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15BE10E7-0E76-415F-9C60-20A84240B25E}" type="parTrans" cxnId="{CA413900-F572-4696-95C1-8ED6CBA03866}">
      <dgm:prSet/>
      <dgm:spPr/>
      <dgm:t>
        <a:bodyPr/>
        <a:lstStyle/>
        <a:p>
          <a:endParaRPr lang="es-MX"/>
        </a:p>
      </dgm:t>
    </dgm:pt>
    <dgm:pt modelId="{3F0204F2-C919-44AA-85E5-9F822A5E1F5B}" type="sibTrans" cxnId="{CA413900-F572-4696-95C1-8ED6CBA03866}">
      <dgm:prSet/>
      <dgm:spPr/>
      <dgm:t>
        <a:bodyPr/>
        <a:lstStyle/>
        <a:p>
          <a:endParaRPr lang="es-MX"/>
        </a:p>
      </dgm:t>
    </dgm:pt>
    <dgm:pt modelId="{2E72D8AE-4B90-47C5-857A-BF867E681350}">
      <dgm:prSet custT="1"/>
      <dgm:spPr/>
      <dgm:t>
        <a:bodyPr/>
        <a:lstStyle/>
        <a:p>
          <a:pPr rtl="0"/>
          <a:r>
            <a:rPr lang="es-MX" sz="2000" dirty="0" smtClean="0">
              <a:latin typeface="Arial" panose="020B0604020202020204" pitchFamily="34" charset="0"/>
              <a:cs typeface="Arial" panose="020B0604020202020204" pitchFamily="34" charset="0"/>
            </a:rPr>
            <a:t>Evitar excesiva </a:t>
          </a:r>
          <a:r>
            <a:rPr lang="es-MX" sz="2000" b="1" dirty="0" smtClean="0">
              <a:latin typeface="Arial" panose="020B0604020202020204" pitchFamily="34" charset="0"/>
              <a:cs typeface="Arial" panose="020B0604020202020204" pitchFamily="34" charset="0"/>
            </a:rPr>
            <a:t>complejidad</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5FD2149F-251A-4798-BA3D-84001CBAA2F1}" type="parTrans" cxnId="{CEC89E8D-75C9-4B9D-8A48-4EFC1EBD0DCB}">
      <dgm:prSet/>
      <dgm:spPr/>
      <dgm:t>
        <a:bodyPr/>
        <a:lstStyle/>
        <a:p>
          <a:endParaRPr lang="es-MX"/>
        </a:p>
      </dgm:t>
    </dgm:pt>
    <dgm:pt modelId="{E5CAF1B2-6AB1-4607-A671-69FC6DFEB94F}" type="sibTrans" cxnId="{CEC89E8D-75C9-4B9D-8A48-4EFC1EBD0DCB}">
      <dgm:prSet/>
      <dgm:spPr/>
      <dgm:t>
        <a:bodyPr/>
        <a:lstStyle/>
        <a:p>
          <a:endParaRPr lang="es-MX"/>
        </a:p>
      </dgm:t>
    </dgm:pt>
    <dgm:pt modelId="{17FC494F-73C5-438C-AB7D-58E790D4B768}">
      <dgm:prSet custT="1"/>
      <dgm:spPr/>
      <dgm:t>
        <a:bodyPr/>
        <a:lstStyle/>
        <a:p>
          <a:pPr rtl="0"/>
          <a:r>
            <a:rPr lang="es-MX" sz="2000" dirty="0" smtClean="0">
              <a:latin typeface="Arial" panose="020B0604020202020204" pitchFamily="34" charset="0"/>
              <a:cs typeface="Arial" panose="020B0604020202020204" pitchFamily="34" charset="0"/>
            </a:rPr>
            <a:t>Reflejar los </a:t>
          </a:r>
          <a:r>
            <a:rPr lang="es-MX" sz="2000" b="1" dirty="0" smtClean="0">
              <a:latin typeface="Arial" panose="020B0604020202020204" pitchFamily="34" charset="0"/>
              <a:cs typeface="Arial" panose="020B0604020202020204" pitchFamily="34" charset="0"/>
            </a:rPr>
            <a:t>problemas del mercado</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0C2F0B18-C11D-4D25-92A7-6D14C4C31B01}" type="parTrans" cxnId="{72606D25-AF8B-4E88-B570-AB4414BA2099}">
      <dgm:prSet/>
      <dgm:spPr/>
      <dgm:t>
        <a:bodyPr/>
        <a:lstStyle/>
        <a:p>
          <a:endParaRPr lang="es-MX"/>
        </a:p>
      </dgm:t>
    </dgm:pt>
    <dgm:pt modelId="{9D2AEB63-0256-405B-BB98-3B9FBD560A05}" type="sibTrans" cxnId="{72606D25-AF8B-4E88-B570-AB4414BA2099}">
      <dgm:prSet/>
      <dgm:spPr/>
      <dgm:t>
        <a:bodyPr/>
        <a:lstStyle/>
        <a:p>
          <a:endParaRPr lang="es-MX"/>
        </a:p>
      </dgm:t>
    </dgm:pt>
    <dgm:pt modelId="{D22BFA88-0EE9-4780-B0A8-A7898BD61163}">
      <dgm:prSet custT="1"/>
      <dgm:spPr/>
      <dgm:t>
        <a:bodyPr/>
        <a:lstStyle/>
        <a:p>
          <a:pPr rtl="0"/>
          <a:r>
            <a:rPr lang="es-MX" sz="2000" dirty="0" smtClean="0">
              <a:latin typeface="Arial" panose="020B0604020202020204" pitchFamily="34" charset="0"/>
              <a:cs typeface="Arial" panose="020B0604020202020204" pitchFamily="34" charset="0"/>
            </a:rPr>
            <a:t>Estar basado en </a:t>
          </a:r>
          <a:r>
            <a:rPr lang="es-MX" sz="2000" b="1" dirty="0" smtClean="0">
              <a:latin typeface="Arial" panose="020B0604020202020204" pitchFamily="34" charset="0"/>
              <a:cs typeface="Arial" panose="020B0604020202020204" pitchFamily="34" charset="0"/>
            </a:rPr>
            <a:t>principios contables comunes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806640FD-5EA6-4E16-97AA-AD9DD188CECD}" type="parTrans" cxnId="{5025A135-53D0-45AB-82F7-1A418AF66247}">
      <dgm:prSet/>
      <dgm:spPr/>
      <dgm:t>
        <a:bodyPr/>
        <a:lstStyle/>
        <a:p>
          <a:endParaRPr lang="es-MX"/>
        </a:p>
      </dgm:t>
    </dgm:pt>
    <dgm:pt modelId="{F2A89776-8AB2-497B-80ED-01188EBA3CFD}" type="sibTrans" cxnId="{5025A135-53D0-45AB-82F7-1A418AF66247}">
      <dgm:prSet/>
      <dgm:spPr/>
      <dgm:t>
        <a:bodyPr/>
        <a:lstStyle/>
        <a:p>
          <a:endParaRPr lang="es-MX"/>
        </a:p>
      </dgm:t>
    </dgm:pt>
    <dgm:pt modelId="{326E3FF2-6923-473D-B79B-BD601A9C633D}" type="pres">
      <dgm:prSet presAssocID="{BB0FE6A7-9853-4772-BC7C-3B1BCADF87DF}" presName="Name0" presStyleCnt="0">
        <dgm:presLayoutVars>
          <dgm:dir/>
          <dgm:animLvl val="lvl"/>
          <dgm:resizeHandles val="exact"/>
        </dgm:presLayoutVars>
      </dgm:prSet>
      <dgm:spPr/>
      <dgm:t>
        <a:bodyPr/>
        <a:lstStyle/>
        <a:p>
          <a:endParaRPr lang="es-MX"/>
        </a:p>
      </dgm:t>
    </dgm:pt>
    <dgm:pt modelId="{C366BE95-AF50-482F-9AB2-243FE74C144E}" type="pres">
      <dgm:prSet presAssocID="{96E799EA-522C-47EC-B68B-742BE3F288A6}" presName="linNode" presStyleCnt="0"/>
      <dgm:spPr/>
      <dgm:t>
        <a:bodyPr/>
        <a:lstStyle/>
        <a:p>
          <a:endParaRPr lang="es-MX"/>
        </a:p>
      </dgm:t>
    </dgm:pt>
    <dgm:pt modelId="{64EFA130-5871-4C01-93B1-D6121693750C}" type="pres">
      <dgm:prSet presAssocID="{96E799EA-522C-47EC-B68B-742BE3F288A6}" presName="parentText" presStyleLbl="node1" presStyleIdx="0" presStyleCnt="2" custScaleX="277778" custScaleY="72360" custLinFactNeighborX="349" custLinFactNeighborY="-12893">
        <dgm:presLayoutVars>
          <dgm:chMax val="1"/>
          <dgm:bulletEnabled val="1"/>
        </dgm:presLayoutVars>
      </dgm:prSet>
      <dgm:spPr/>
      <dgm:t>
        <a:bodyPr/>
        <a:lstStyle/>
        <a:p>
          <a:endParaRPr lang="es-MX"/>
        </a:p>
      </dgm:t>
    </dgm:pt>
    <dgm:pt modelId="{5EB65656-22ED-43F5-BFDC-BC5C06501FF1}" type="pres">
      <dgm:prSet presAssocID="{2BBFA341-F5E2-4D93-8D2E-FC38E24E22F1}" presName="sp" presStyleCnt="0"/>
      <dgm:spPr/>
      <dgm:t>
        <a:bodyPr/>
        <a:lstStyle/>
        <a:p>
          <a:endParaRPr lang="es-MX"/>
        </a:p>
      </dgm:t>
    </dgm:pt>
    <dgm:pt modelId="{1A0B8E10-A422-48DA-8E41-1C481CFB7954}" type="pres">
      <dgm:prSet presAssocID="{1A48E703-58C5-42F4-BBC2-1D7C7B1BC580}" presName="linNode" presStyleCnt="0"/>
      <dgm:spPr/>
      <dgm:t>
        <a:bodyPr/>
        <a:lstStyle/>
        <a:p>
          <a:endParaRPr lang="es-MX"/>
        </a:p>
      </dgm:t>
    </dgm:pt>
    <dgm:pt modelId="{77B57E2C-A9F1-45CC-9C43-9F73070D1225}" type="pres">
      <dgm:prSet presAssocID="{1A48E703-58C5-42F4-BBC2-1D7C7B1BC580}" presName="parentText" presStyleLbl="node1" presStyleIdx="1" presStyleCnt="2">
        <dgm:presLayoutVars>
          <dgm:chMax val="1"/>
          <dgm:bulletEnabled val="1"/>
        </dgm:presLayoutVars>
      </dgm:prSet>
      <dgm:spPr/>
      <dgm:t>
        <a:bodyPr/>
        <a:lstStyle/>
        <a:p>
          <a:endParaRPr lang="es-MX"/>
        </a:p>
      </dgm:t>
    </dgm:pt>
    <dgm:pt modelId="{78493C97-7965-41D4-A328-4271AC6E0BC0}" type="pres">
      <dgm:prSet presAssocID="{1A48E703-58C5-42F4-BBC2-1D7C7B1BC580}" presName="descendantText" presStyleLbl="alignAccFollowNode1" presStyleIdx="0" presStyleCnt="1">
        <dgm:presLayoutVars>
          <dgm:bulletEnabled val="1"/>
        </dgm:presLayoutVars>
      </dgm:prSet>
      <dgm:spPr/>
      <dgm:t>
        <a:bodyPr/>
        <a:lstStyle/>
        <a:p>
          <a:endParaRPr lang="es-MX"/>
        </a:p>
      </dgm:t>
    </dgm:pt>
  </dgm:ptLst>
  <dgm:cxnLst>
    <dgm:cxn modelId="{F8359F1D-00A9-483D-A748-B9E2B05C2CF7}" srcId="{BB0FE6A7-9853-4772-BC7C-3B1BCADF87DF}" destId="{96E799EA-522C-47EC-B68B-742BE3F288A6}" srcOrd="0" destOrd="0" parTransId="{622951D9-65DA-43B8-B8E1-9C4E85AAE73B}" sibTransId="{2BBFA341-F5E2-4D93-8D2E-FC38E24E22F1}"/>
    <dgm:cxn modelId="{504EB486-E4A7-4C36-9F05-D794F538EB05}" type="presOf" srcId="{96E799EA-522C-47EC-B68B-742BE3F288A6}" destId="{64EFA130-5871-4C01-93B1-D6121693750C}" srcOrd="0" destOrd="0" presId="urn:microsoft.com/office/officeart/2005/8/layout/vList5"/>
    <dgm:cxn modelId="{024028E8-7FF3-4228-BE45-C98112ED8E6C}" type="presOf" srcId="{17FC494F-73C5-438C-AB7D-58E790D4B768}" destId="{78493C97-7965-41D4-A328-4271AC6E0BC0}" srcOrd="0" destOrd="3" presId="urn:microsoft.com/office/officeart/2005/8/layout/vList5"/>
    <dgm:cxn modelId="{00AC0692-3D7B-4875-8CBB-C49944A3BB9A}" type="presOf" srcId="{2E72D8AE-4B90-47C5-857A-BF867E681350}" destId="{78493C97-7965-41D4-A328-4271AC6E0BC0}" srcOrd="0" destOrd="2" presId="urn:microsoft.com/office/officeart/2005/8/layout/vList5"/>
    <dgm:cxn modelId="{A53384E3-60A5-4EFD-9BEA-9F607D1D7191}" type="presOf" srcId="{EEB74724-40E2-4C64-84E4-AB475A2B9B57}" destId="{78493C97-7965-41D4-A328-4271AC6E0BC0}" srcOrd="0" destOrd="0" presId="urn:microsoft.com/office/officeart/2005/8/layout/vList5"/>
    <dgm:cxn modelId="{CEC89E8D-75C9-4B9D-8A48-4EFC1EBD0DCB}" srcId="{1A48E703-58C5-42F4-BBC2-1D7C7B1BC580}" destId="{2E72D8AE-4B90-47C5-857A-BF867E681350}" srcOrd="2" destOrd="0" parTransId="{5FD2149F-251A-4798-BA3D-84001CBAA2F1}" sibTransId="{E5CAF1B2-6AB1-4607-A671-69FC6DFEB94F}"/>
    <dgm:cxn modelId="{F9B19E13-F77E-4E1C-83AB-C3518617B9E8}" type="presOf" srcId="{1A48E703-58C5-42F4-BBC2-1D7C7B1BC580}" destId="{77B57E2C-A9F1-45CC-9C43-9F73070D1225}" srcOrd="0" destOrd="0" presId="urn:microsoft.com/office/officeart/2005/8/layout/vList5"/>
    <dgm:cxn modelId="{5025A135-53D0-45AB-82F7-1A418AF66247}" srcId="{1A48E703-58C5-42F4-BBC2-1D7C7B1BC580}" destId="{D22BFA88-0EE9-4780-B0A8-A7898BD61163}" srcOrd="4" destOrd="0" parTransId="{806640FD-5EA6-4E16-97AA-AD9DD188CECD}" sibTransId="{F2A89776-8AB2-497B-80ED-01188EBA3CFD}"/>
    <dgm:cxn modelId="{878FB8F7-4996-4EB8-93EF-E12B3CA06DDB}" type="presOf" srcId="{BB0FE6A7-9853-4772-BC7C-3B1BCADF87DF}" destId="{326E3FF2-6923-473D-B79B-BD601A9C633D}" srcOrd="0" destOrd="0" presId="urn:microsoft.com/office/officeart/2005/8/layout/vList5"/>
    <dgm:cxn modelId="{98831CA3-E809-4F24-96FB-D90EE41A222A}" type="presOf" srcId="{D22BFA88-0EE9-4780-B0A8-A7898BD61163}" destId="{78493C97-7965-41D4-A328-4271AC6E0BC0}" srcOrd="0" destOrd="4" presId="urn:microsoft.com/office/officeart/2005/8/layout/vList5"/>
    <dgm:cxn modelId="{72606D25-AF8B-4E88-B570-AB4414BA2099}" srcId="{1A48E703-58C5-42F4-BBC2-1D7C7B1BC580}" destId="{17FC494F-73C5-438C-AB7D-58E790D4B768}" srcOrd="3" destOrd="0" parTransId="{0C2F0B18-C11D-4D25-92A7-6D14C4C31B01}" sibTransId="{9D2AEB63-0256-405B-BB98-3B9FBD560A05}"/>
    <dgm:cxn modelId="{52A12777-FD59-4870-A895-6C1C59B3E4EC}" srcId="{1A48E703-58C5-42F4-BBC2-1D7C7B1BC580}" destId="{EEB74724-40E2-4C64-84E4-AB475A2B9B57}" srcOrd="0" destOrd="0" parTransId="{DA0122F1-C580-466D-A6D3-6606CD9A6E13}" sibTransId="{42D92120-2094-4962-86E8-9E7F37F2A51D}"/>
    <dgm:cxn modelId="{D4402425-9F37-4F4D-9824-E747F584F79B}" type="presOf" srcId="{DBB7A582-91ED-43C5-8625-8C73B26D6827}" destId="{78493C97-7965-41D4-A328-4271AC6E0BC0}" srcOrd="0" destOrd="1" presId="urn:microsoft.com/office/officeart/2005/8/layout/vList5"/>
    <dgm:cxn modelId="{AF3F4140-5321-4367-81BA-ECA692B9301A}" srcId="{BB0FE6A7-9853-4772-BC7C-3B1BCADF87DF}" destId="{1A48E703-58C5-42F4-BBC2-1D7C7B1BC580}" srcOrd="1" destOrd="0" parTransId="{2DC22052-3FCC-4120-885A-73DAC88472C7}" sibTransId="{0E196734-A0B5-4AEC-83CA-BB59CF13061E}"/>
    <dgm:cxn modelId="{CA413900-F572-4696-95C1-8ED6CBA03866}" srcId="{1A48E703-58C5-42F4-BBC2-1D7C7B1BC580}" destId="{DBB7A582-91ED-43C5-8625-8C73B26D6827}" srcOrd="1" destOrd="0" parTransId="{15BE10E7-0E76-415F-9C60-20A84240B25E}" sibTransId="{3F0204F2-C919-44AA-85E5-9F822A5E1F5B}"/>
    <dgm:cxn modelId="{B70F643B-9E0B-4EF4-ABEC-F079DBB6FFAC}" type="presParOf" srcId="{326E3FF2-6923-473D-B79B-BD601A9C633D}" destId="{C366BE95-AF50-482F-9AB2-243FE74C144E}" srcOrd="0" destOrd="0" presId="urn:microsoft.com/office/officeart/2005/8/layout/vList5"/>
    <dgm:cxn modelId="{802DCEEF-8F07-45F5-9FC3-DDE6ABB33A39}" type="presParOf" srcId="{C366BE95-AF50-482F-9AB2-243FE74C144E}" destId="{64EFA130-5871-4C01-93B1-D6121693750C}" srcOrd="0" destOrd="0" presId="urn:microsoft.com/office/officeart/2005/8/layout/vList5"/>
    <dgm:cxn modelId="{F6A6EEB1-2D7B-4786-B3CE-728555A462E4}" type="presParOf" srcId="{326E3FF2-6923-473D-B79B-BD601A9C633D}" destId="{5EB65656-22ED-43F5-BFDC-BC5C06501FF1}" srcOrd="1" destOrd="0" presId="urn:microsoft.com/office/officeart/2005/8/layout/vList5"/>
    <dgm:cxn modelId="{3241B1EB-700E-49F3-9B92-5417A4DBDDFE}" type="presParOf" srcId="{326E3FF2-6923-473D-B79B-BD601A9C633D}" destId="{1A0B8E10-A422-48DA-8E41-1C481CFB7954}" srcOrd="2" destOrd="0" presId="urn:microsoft.com/office/officeart/2005/8/layout/vList5"/>
    <dgm:cxn modelId="{56C71736-6CCB-42F7-AF5E-967229756A99}" type="presParOf" srcId="{1A0B8E10-A422-48DA-8E41-1C481CFB7954}" destId="{77B57E2C-A9F1-45CC-9C43-9F73070D1225}" srcOrd="0" destOrd="0" presId="urn:microsoft.com/office/officeart/2005/8/layout/vList5"/>
    <dgm:cxn modelId="{8DCA672C-D29E-4FE6-BF37-6001C8661582}" type="presParOf" srcId="{1A0B8E10-A422-48DA-8E41-1C481CFB7954}" destId="{78493C97-7965-41D4-A328-4271AC6E0B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528F1C-D38C-4E92-A9C8-CF5884870DCC}" type="doc">
      <dgm:prSet loTypeId="urn:microsoft.com/office/officeart/2005/8/layout/hProcess9" loCatId="process" qsTypeId="urn:microsoft.com/office/officeart/2005/8/quickstyle/simple5" qsCatId="simple" csTypeId="urn:microsoft.com/office/officeart/2005/8/colors/colorful4" csCatId="colorful" phldr="1"/>
      <dgm:spPr/>
    </dgm:pt>
    <dgm:pt modelId="{F6BA9C5D-2CEE-437B-ACF5-68B8E91345E2}">
      <dgm:prSet phldrT="[Texto]" custT="1"/>
      <dgm:spPr/>
      <dgm:t>
        <a:bodyPr/>
        <a:lstStyle/>
        <a:p>
          <a:pPr algn="ctr"/>
          <a:r>
            <a:rPr lang="es-MX" sz="1600" b="1" dirty="0" smtClean="0">
              <a:latin typeface="Arial" pitchFamily="34" charset="0"/>
              <a:cs typeface="Arial" pitchFamily="34" charset="0"/>
            </a:rPr>
            <a:t>Inicialmente basados en </a:t>
          </a:r>
          <a:r>
            <a:rPr lang="es-MX" sz="1600" b="1" dirty="0" smtClean="0">
              <a:latin typeface="Arial" pitchFamily="34" charset="0"/>
              <a:cs typeface="Arial" pitchFamily="34" charset="0"/>
            </a:rPr>
            <a:t>factores</a:t>
          </a:r>
          <a:endParaRPr lang="es-MX" sz="1600" dirty="0" smtClean="0">
            <a:latin typeface="Arial" pitchFamily="34" charset="0"/>
            <a:cs typeface="Arial" pitchFamily="34" charset="0"/>
          </a:endParaRPr>
        </a:p>
        <a:p>
          <a:pPr algn="l"/>
          <a:r>
            <a:rPr lang="es-MX" sz="1600" dirty="0" smtClean="0">
              <a:latin typeface="Arial" pitchFamily="34" charset="0"/>
              <a:cs typeface="Arial" pitchFamily="34" charset="0"/>
            </a:rPr>
            <a:t>- % aplicado a primas y/o siniestros</a:t>
          </a:r>
        </a:p>
        <a:p>
          <a:pPr algn="l"/>
          <a:r>
            <a:rPr lang="es-MX" sz="1600" dirty="0" smtClean="0">
              <a:latin typeface="Arial" pitchFamily="34" charset="0"/>
              <a:cs typeface="Arial" pitchFamily="34" charset="0"/>
            </a:rPr>
            <a:t>- Mismos criterios para todas las compañías</a:t>
          </a:r>
          <a:endParaRPr lang="es-MX" sz="1600" dirty="0"/>
        </a:p>
      </dgm:t>
    </dgm:pt>
    <dgm:pt modelId="{195D698D-793D-471E-AE40-6890F94CDB0C}" type="parTrans" cxnId="{227E7064-D359-48A4-B1A2-681D321DFA50}">
      <dgm:prSet/>
      <dgm:spPr/>
      <dgm:t>
        <a:bodyPr/>
        <a:lstStyle/>
        <a:p>
          <a:endParaRPr lang="es-MX" sz="1200"/>
        </a:p>
      </dgm:t>
    </dgm:pt>
    <dgm:pt modelId="{0D98B9AA-FB98-47F2-B43D-54C1DCDF9C0F}" type="sibTrans" cxnId="{227E7064-D359-48A4-B1A2-681D321DFA50}">
      <dgm:prSet/>
      <dgm:spPr/>
      <dgm:t>
        <a:bodyPr/>
        <a:lstStyle/>
        <a:p>
          <a:endParaRPr lang="es-MX" sz="1200"/>
        </a:p>
      </dgm:t>
    </dgm:pt>
    <dgm:pt modelId="{7153522C-866A-40AA-B57F-4F93C900B4A1}">
      <dgm:prSet phldrT="[Texto]" custT="1"/>
      <dgm:spPr/>
      <dgm:t>
        <a:bodyPr/>
        <a:lstStyle/>
        <a:p>
          <a:pPr algn="ctr"/>
          <a:r>
            <a:rPr lang="es-MX" sz="1600" b="1" dirty="0" smtClean="0">
              <a:latin typeface="Arial" pitchFamily="34" charset="0"/>
              <a:cs typeface="Arial" pitchFamily="34" charset="0"/>
            </a:rPr>
            <a:t>Posteriormente surgieron requerimientos específicos de las agencias </a:t>
          </a:r>
          <a:r>
            <a:rPr lang="es-MX" sz="1600" b="1" dirty="0" smtClean="0">
              <a:latin typeface="Arial" pitchFamily="34" charset="0"/>
              <a:cs typeface="Arial" pitchFamily="34" charset="0"/>
            </a:rPr>
            <a:t>calificadoras</a:t>
          </a:r>
          <a:endParaRPr lang="es-MX" sz="1600" b="1" dirty="0" smtClean="0">
            <a:latin typeface="Arial" pitchFamily="34" charset="0"/>
            <a:cs typeface="Arial" pitchFamily="34" charset="0"/>
          </a:endParaRPr>
        </a:p>
        <a:p>
          <a:pPr algn="l"/>
          <a:r>
            <a:rPr lang="es-MX" sz="1600" dirty="0" smtClean="0">
              <a:latin typeface="Arial" pitchFamily="34" charset="0"/>
              <a:cs typeface="Arial" pitchFamily="34" charset="0"/>
            </a:rPr>
            <a:t>- Factores más detallados</a:t>
          </a:r>
        </a:p>
        <a:p>
          <a:pPr algn="l"/>
          <a:r>
            <a:rPr lang="es-MX" sz="1600" dirty="0" smtClean="0">
              <a:latin typeface="Arial" pitchFamily="34" charset="0"/>
              <a:cs typeface="Arial" pitchFamily="34" charset="0"/>
            </a:rPr>
            <a:t>- Incorporan más riesgos</a:t>
          </a:r>
          <a:endParaRPr lang="es-MX" sz="1600" dirty="0"/>
        </a:p>
      </dgm:t>
    </dgm:pt>
    <dgm:pt modelId="{79A0337B-4A59-4B7D-BCCB-AB29BCCACECF}" type="parTrans" cxnId="{824B4EB0-C869-4D99-A7D3-E692FACAED7D}">
      <dgm:prSet/>
      <dgm:spPr/>
      <dgm:t>
        <a:bodyPr/>
        <a:lstStyle/>
        <a:p>
          <a:endParaRPr lang="es-MX" sz="1200"/>
        </a:p>
      </dgm:t>
    </dgm:pt>
    <dgm:pt modelId="{6DFEE5A9-8976-485F-B471-B645D300FC0C}" type="sibTrans" cxnId="{824B4EB0-C869-4D99-A7D3-E692FACAED7D}">
      <dgm:prSet/>
      <dgm:spPr/>
      <dgm:t>
        <a:bodyPr/>
        <a:lstStyle/>
        <a:p>
          <a:endParaRPr lang="es-MX" sz="1200"/>
        </a:p>
      </dgm:t>
    </dgm:pt>
    <dgm:pt modelId="{89E33463-3402-48B9-9299-536DBCB7AE3B}">
      <dgm:prSet phldrT="[Texto]" custT="1"/>
      <dgm:spPr/>
      <dgm:t>
        <a:bodyPr/>
        <a:lstStyle/>
        <a:p>
          <a:pPr algn="ctr"/>
          <a:r>
            <a:rPr lang="es-MX" sz="1600" b="1" dirty="0" smtClean="0">
              <a:latin typeface="Arial" pitchFamily="34" charset="0"/>
              <a:cs typeface="Arial" pitchFamily="34" charset="0"/>
            </a:rPr>
            <a:t>Capital económico</a:t>
          </a:r>
        </a:p>
        <a:p>
          <a:pPr algn="ctr"/>
          <a:endParaRPr lang="es-MX" sz="1600" b="1" dirty="0" smtClean="0">
            <a:latin typeface="Arial" pitchFamily="34" charset="0"/>
            <a:cs typeface="Arial" pitchFamily="34" charset="0"/>
          </a:endParaRPr>
        </a:p>
        <a:p>
          <a:pPr algn="l"/>
          <a:r>
            <a:rPr lang="es-MX" sz="1600" dirty="0" smtClean="0">
              <a:latin typeface="Arial" pitchFamily="34" charset="0"/>
              <a:cs typeface="Arial" pitchFamily="34" charset="0"/>
            </a:rPr>
            <a:t>- Modelos propios que reflejan el perfil de riesgos de la compañía</a:t>
          </a:r>
        </a:p>
        <a:p>
          <a:pPr algn="l"/>
          <a:r>
            <a:rPr lang="es-MX" sz="1600" dirty="0" smtClean="0">
              <a:latin typeface="Arial" pitchFamily="34" charset="0"/>
              <a:cs typeface="Arial" pitchFamily="34" charset="0"/>
            </a:rPr>
            <a:t>- Asignan capital a un nivel más segmentado</a:t>
          </a:r>
          <a:endParaRPr lang="es-MX" sz="1600" dirty="0"/>
        </a:p>
      </dgm:t>
    </dgm:pt>
    <dgm:pt modelId="{EA33542C-B5AD-4861-A547-B44AFD4C0C5E}" type="parTrans" cxnId="{55B6EB8A-517B-46AF-83E3-E39B6832627B}">
      <dgm:prSet/>
      <dgm:spPr/>
      <dgm:t>
        <a:bodyPr/>
        <a:lstStyle/>
        <a:p>
          <a:endParaRPr lang="es-MX" sz="1200"/>
        </a:p>
      </dgm:t>
    </dgm:pt>
    <dgm:pt modelId="{DA048835-07AC-4044-B398-B360BBE1E525}" type="sibTrans" cxnId="{55B6EB8A-517B-46AF-83E3-E39B6832627B}">
      <dgm:prSet/>
      <dgm:spPr/>
      <dgm:t>
        <a:bodyPr/>
        <a:lstStyle/>
        <a:p>
          <a:endParaRPr lang="es-MX" sz="1200"/>
        </a:p>
      </dgm:t>
    </dgm:pt>
    <dgm:pt modelId="{6593B278-DFAC-4509-8F77-3F29B92561D6}">
      <dgm:prSet phldrT="[Texto]" custT="1"/>
      <dgm:spPr/>
      <dgm:t>
        <a:bodyPr/>
        <a:lstStyle/>
        <a:p>
          <a:pPr algn="ctr"/>
          <a:endParaRPr lang="es-MX" sz="1600" b="1" dirty="0" smtClean="0">
            <a:latin typeface="Arial" pitchFamily="34" charset="0"/>
            <a:cs typeface="Arial" pitchFamily="34" charset="0"/>
          </a:endParaRPr>
        </a:p>
        <a:p>
          <a:pPr algn="ctr"/>
          <a:r>
            <a:rPr lang="es-MX" sz="1600" b="1" dirty="0" smtClean="0">
              <a:latin typeface="Arial" pitchFamily="34" charset="0"/>
              <a:cs typeface="Arial" pitchFamily="34" charset="0"/>
            </a:rPr>
            <a:t>Solvencia </a:t>
          </a:r>
          <a:r>
            <a:rPr lang="es-MX" sz="1600" b="1" dirty="0" smtClean="0">
              <a:latin typeface="Arial" pitchFamily="34" charset="0"/>
              <a:cs typeface="Arial" pitchFamily="34" charset="0"/>
            </a:rPr>
            <a:t>II</a:t>
          </a:r>
        </a:p>
        <a:p>
          <a:pPr algn="ctr"/>
          <a:endParaRPr lang="es-MX" sz="1600" b="1" dirty="0" smtClean="0">
            <a:latin typeface="Arial" pitchFamily="34" charset="0"/>
            <a:cs typeface="Arial" pitchFamily="34" charset="0"/>
          </a:endParaRPr>
        </a:p>
        <a:p>
          <a:pPr algn="l"/>
          <a:r>
            <a:rPr lang="es-MX" sz="1600" dirty="0" smtClean="0">
              <a:latin typeface="Arial" pitchFamily="34" charset="0"/>
              <a:cs typeface="Arial" pitchFamily="34" charset="0"/>
            </a:rPr>
            <a:t>- Requerimiento regulatorio para determinar capital económico</a:t>
          </a:r>
        </a:p>
        <a:p>
          <a:pPr algn="l"/>
          <a:r>
            <a:rPr lang="es-MX" sz="1600" dirty="0" smtClean="0">
              <a:latin typeface="Arial" pitchFamily="34" charset="0"/>
              <a:cs typeface="Arial" pitchFamily="34" charset="0"/>
            </a:rPr>
            <a:t>- Incorpora un mayor número de riesgos</a:t>
          </a:r>
        </a:p>
        <a:p>
          <a:pPr algn="l"/>
          <a:endParaRPr lang="es-MX" sz="1600" dirty="0"/>
        </a:p>
      </dgm:t>
    </dgm:pt>
    <dgm:pt modelId="{073A7523-ED55-4145-AC49-29F9F77EF03B}" type="parTrans" cxnId="{5EF37983-12C2-4BA6-BD8E-DD92C7ED63D3}">
      <dgm:prSet/>
      <dgm:spPr/>
      <dgm:t>
        <a:bodyPr/>
        <a:lstStyle/>
        <a:p>
          <a:endParaRPr lang="es-MX" sz="1200"/>
        </a:p>
      </dgm:t>
    </dgm:pt>
    <dgm:pt modelId="{C00CB9F1-55BF-4776-A836-6082AEAD9BC6}" type="sibTrans" cxnId="{5EF37983-12C2-4BA6-BD8E-DD92C7ED63D3}">
      <dgm:prSet/>
      <dgm:spPr/>
      <dgm:t>
        <a:bodyPr/>
        <a:lstStyle/>
        <a:p>
          <a:endParaRPr lang="es-MX" sz="1200"/>
        </a:p>
      </dgm:t>
    </dgm:pt>
    <dgm:pt modelId="{2D4B7AAB-5D3F-4807-8176-F13C7F573E99}" type="pres">
      <dgm:prSet presAssocID="{FD528F1C-D38C-4E92-A9C8-CF5884870DCC}" presName="CompostProcess" presStyleCnt="0">
        <dgm:presLayoutVars>
          <dgm:dir/>
          <dgm:resizeHandles val="exact"/>
        </dgm:presLayoutVars>
      </dgm:prSet>
      <dgm:spPr/>
    </dgm:pt>
    <dgm:pt modelId="{1DF8A4BF-89CC-4A99-AB00-BF81C9577FB3}" type="pres">
      <dgm:prSet presAssocID="{FD528F1C-D38C-4E92-A9C8-CF5884870DCC}" presName="arrow" presStyleLbl="bgShp" presStyleIdx="0" presStyleCnt="1"/>
      <dgm:spPr/>
    </dgm:pt>
    <dgm:pt modelId="{F628B0DB-319B-4A10-B324-0DBB3AAA51DE}" type="pres">
      <dgm:prSet presAssocID="{FD528F1C-D38C-4E92-A9C8-CF5884870DCC}" presName="linearProcess" presStyleCnt="0"/>
      <dgm:spPr/>
    </dgm:pt>
    <dgm:pt modelId="{318A4DED-059C-49B5-A44A-4D81D7DC2DDF}" type="pres">
      <dgm:prSet presAssocID="{F6BA9C5D-2CEE-437B-ACF5-68B8E91345E2}" presName="textNode" presStyleLbl="node1" presStyleIdx="0" presStyleCnt="4" custScaleY="113014">
        <dgm:presLayoutVars>
          <dgm:bulletEnabled val="1"/>
        </dgm:presLayoutVars>
      </dgm:prSet>
      <dgm:spPr/>
      <dgm:t>
        <a:bodyPr/>
        <a:lstStyle/>
        <a:p>
          <a:endParaRPr lang="es-MX"/>
        </a:p>
      </dgm:t>
    </dgm:pt>
    <dgm:pt modelId="{3DC28A63-A692-4901-8643-E784B739E642}" type="pres">
      <dgm:prSet presAssocID="{0D98B9AA-FB98-47F2-B43D-54C1DCDF9C0F}" presName="sibTrans" presStyleCnt="0"/>
      <dgm:spPr/>
    </dgm:pt>
    <dgm:pt modelId="{AF3FCDC6-8B22-4D72-A040-190E168A4E69}" type="pres">
      <dgm:prSet presAssocID="{7153522C-866A-40AA-B57F-4F93C900B4A1}" presName="textNode" presStyleLbl="node1" presStyleIdx="1" presStyleCnt="4" custScaleY="113014">
        <dgm:presLayoutVars>
          <dgm:bulletEnabled val="1"/>
        </dgm:presLayoutVars>
      </dgm:prSet>
      <dgm:spPr/>
      <dgm:t>
        <a:bodyPr/>
        <a:lstStyle/>
        <a:p>
          <a:endParaRPr lang="es-MX"/>
        </a:p>
      </dgm:t>
    </dgm:pt>
    <dgm:pt modelId="{30CCE237-D28C-46D1-ACCD-ABD118E41B1C}" type="pres">
      <dgm:prSet presAssocID="{6DFEE5A9-8976-485F-B471-B645D300FC0C}" presName="sibTrans" presStyleCnt="0"/>
      <dgm:spPr/>
    </dgm:pt>
    <dgm:pt modelId="{E3F1981C-C5C3-40A0-9F8D-C5FCFB3D7993}" type="pres">
      <dgm:prSet presAssocID="{89E33463-3402-48B9-9299-536DBCB7AE3B}" presName="textNode" presStyleLbl="node1" presStyleIdx="2" presStyleCnt="4" custScaleY="113014">
        <dgm:presLayoutVars>
          <dgm:bulletEnabled val="1"/>
        </dgm:presLayoutVars>
      </dgm:prSet>
      <dgm:spPr/>
      <dgm:t>
        <a:bodyPr/>
        <a:lstStyle/>
        <a:p>
          <a:endParaRPr lang="es-MX"/>
        </a:p>
      </dgm:t>
    </dgm:pt>
    <dgm:pt modelId="{FB90643D-CBD9-4530-B79C-AC1426EE254C}" type="pres">
      <dgm:prSet presAssocID="{DA048835-07AC-4044-B398-B360BBE1E525}" presName="sibTrans" presStyleCnt="0"/>
      <dgm:spPr/>
    </dgm:pt>
    <dgm:pt modelId="{6FC00E44-68ED-4137-9D07-42C1845A59BC}" type="pres">
      <dgm:prSet presAssocID="{6593B278-DFAC-4509-8F77-3F29B92561D6}" presName="textNode" presStyleLbl="node1" presStyleIdx="3" presStyleCnt="4" custScaleY="106164" custLinFactNeighborY="0">
        <dgm:presLayoutVars>
          <dgm:bulletEnabled val="1"/>
        </dgm:presLayoutVars>
      </dgm:prSet>
      <dgm:spPr/>
      <dgm:t>
        <a:bodyPr/>
        <a:lstStyle/>
        <a:p>
          <a:endParaRPr lang="es-MX"/>
        </a:p>
      </dgm:t>
    </dgm:pt>
  </dgm:ptLst>
  <dgm:cxnLst>
    <dgm:cxn modelId="{B7432BDB-07F1-4036-83C3-70C905E26D3F}" type="presOf" srcId="{FD528F1C-D38C-4E92-A9C8-CF5884870DCC}" destId="{2D4B7AAB-5D3F-4807-8176-F13C7F573E99}" srcOrd="0" destOrd="0" presId="urn:microsoft.com/office/officeart/2005/8/layout/hProcess9"/>
    <dgm:cxn modelId="{D1A60037-8DF6-45B6-9F32-D316244059E5}" type="presOf" srcId="{89E33463-3402-48B9-9299-536DBCB7AE3B}" destId="{E3F1981C-C5C3-40A0-9F8D-C5FCFB3D7993}" srcOrd="0" destOrd="0" presId="urn:microsoft.com/office/officeart/2005/8/layout/hProcess9"/>
    <dgm:cxn modelId="{227E7064-D359-48A4-B1A2-681D321DFA50}" srcId="{FD528F1C-D38C-4E92-A9C8-CF5884870DCC}" destId="{F6BA9C5D-2CEE-437B-ACF5-68B8E91345E2}" srcOrd="0" destOrd="0" parTransId="{195D698D-793D-471E-AE40-6890F94CDB0C}" sibTransId="{0D98B9AA-FB98-47F2-B43D-54C1DCDF9C0F}"/>
    <dgm:cxn modelId="{3E4F5266-AB90-4C21-873D-30D0AC214735}" type="presOf" srcId="{6593B278-DFAC-4509-8F77-3F29B92561D6}" destId="{6FC00E44-68ED-4137-9D07-42C1845A59BC}" srcOrd="0" destOrd="0" presId="urn:microsoft.com/office/officeart/2005/8/layout/hProcess9"/>
    <dgm:cxn modelId="{55B6EB8A-517B-46AF-83E3-E39B6832627B}" srcId="{FD528F1C-D38C-4E92-A9C8-CF5884870DCC}" destId="{89E33463-3402-48B9-9299-536DBCB7AE3B}" srcOrd="2" destOrd="0" parTransId="{EA33542C-B5AD-4861-A547-B44AFD4C0C5E}" sibTransId="{DA048835-07AC-4044-B398-B360BBE1E525}"/>
    <dgm:cxn modelId="{2FEFE75C-3252-4E7E-9FB1-D74FB7A3D54D}" type="presOf" srcId="{F6BA9C5D-2CEE-437B-ACF5-68B8E91345E2}" destId="{318A4DED-059C-49B5-A44A-4D81D7DC2DDF}" srcOrd="0" destOrd="0" presId="urn:microsoft.com/office/officeart/2005/8/layout/hProcess9"/>
    <dgm:cxn modelId="{AB34848E-15EB-46FB-8D71-C5300417FE80}" type="presOf" srcId="{7153522C-866A-40AA-B57F-4F93C900B4A1}" destId="{AF3FCDC6-8B22-4D72-A040-190E168A4E69}" srcOrd="0" destOrd="0" presId="urn:microsoft.com/office/officeart/2005/8/layout/hProcess9"/>
    <dgm:cxn modelId="{824B4EB0-C869-4D99-A7D3-E692FACAED7D}" srcId="{FD528F1C-D38C-4E92-A9C8-CF5884870DCC}" destId="{7153522C-866A-40AA-B57F-4F93C900B4A1}" srcOrd="1" destOrd="0" parTransId="{79A0337B-4A59-4B7D-BCCB-AB29BCCACECF}" sibTransId="{6DFEE5A9-8976-485F-B471-B645D300FC0C}"/>
    <dgm:cxn modelId="{5EF37983-12C2-4BA6-BD8E-DD92C7ED63D3}" srcId="{FD528F1C-D38C-4E92-A9C8-CF5884870DCC}" destId="{6593B278-DFAC-4509-8F77-3F29B92561D6}" srcOrd="3" destOrd="0" parTransId="{073A7523-ED55-4145-AC49-29F9F77EF03B}" sibTransId="{C00CB9F1-55BF-4776-A836-6082AEAD9BC6}"/>
    <dgm:cxn modelId="{4223AE31-C907-4A39-BBAE-2AD8B52B08FD}" type="presParOf" srcId="{2D4B7AAB-5D3F-4807-8176-F13C7F573E99}" destId="{1DF8A4BF-89CC-4A99-AB00-BF81C9577FB3}" srcOrd="0" destOrd="0" presId="urn:microsoft.com/office/officeart/2005/8/layout/hProcess9"/>
    <dgm:cxn modelId="{2146F566-0047-42C2-84B1-E44EEE9003E0}" type="presParOf" srcId="{2D4B7AAB-5D3F-4807-8176-F13C7F573E99}" destId="{F628B0DB-319B-4A10-B324-0DBB3AAA51DE}" srcOrd="1" destOrd="0" presId="urn:microsoft.com/office/officeart/2005/8/layout/hProcess9"/>
    <dgm:cxn modelId="{124BA66F-10F2-4C99-AFA9-BB15840D49A4}" type="presParOf" srcId="{F628B0DB-319B-4A10-B324-0DBB3AAA51DE}" destId="{318A4DED-059C-49B5-A44A-4D81D7DC2DDF}" srcOrd="0" destOrd="0" presId="urn:microsoft.com/office/officeart/2005/8/layout/hProcess9"/>
    <dgm:cxn modelId="{CA3883A3-CC90-434A-A774-905D34DC57BF}" type="presParOf" srcId="{F628B0DB-319B-4A10-B324-0DBB3AAA51DE}" destId="{3DC28A63-A692-4901-8643-E784B739E642}" srcOrd="1" destOrd="0" presId="urn:microsoft.com/office/officeart/2005/8/layout/hProcess9"/>
    <dgm:cxn modelId="{DA78E8E5-1E86-4F52-BF94-86A490C08AD3}" type="presParOf" srcId="{F628B0DB-319B-4A10-B324-0DBB3AAA51DE}" destId="{AF3FCDC6-8B22-4D72-A040-190E168A4E69}" srcOrd="2" destOrd="0" presId="urn:microsoft.com/office/officeart/2005/8/layout/hProcess9"/>
    <dgm:cxn modelId="{5DC7224E-43E4-417D-931C-244E23B16F43}" type="presParOf" srcId="{F628B0DB-319B-4A10-B324-0DBB3AAA51DE}" destId="{30CCE237-D28C-46D1-ACCD-ABD118E41B1C}" srcOrd="3" destOrd="0" presId="urn:microsoft.com/office/officeart/2005/8/layout/hProcess9"/>
    <dgm:cxn modelId="{1914C60A-B6AE-4691-8BAD-0F1E62FFDE5A}" type="presParOf" srcId="{F628B0DB-319B-4A10-B324-0DBB3AAA51DE}" destId="{E3F1981C-C5C3-40A0-9F8D-C5FCFB3D7993}" srcOrd="4" destOrd="0" presId="urn:microsoft.com/office/officeart/2005/8/layout/hProcess9"/>
    <dgm:cxn modelId="{70EB242F-DF5E-433C-B93B-518565AF068C}" type="presParOf" srcId="{F628B0DB-319B-4A10-B324-0DBB3AAA51DE}" destId="{FB90643D-CBD9-4530-B79C-AC1426EE254C}" srcOrd="5" destOrd="0" presId="urn:microsoft.com/office/officeart/2005/8/layout/hProcess9"/>
    <dgm:cxn modelId="{3DCBFED4-74C9-4429-900F-071F8EA9D3E9}" type="presParOf" srcId="{F628B0DB-319B-4A10-B324-0DBB3AAA51DE}" destId="{6FC00E44-68ED-4137-9D07-42C1845A59B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A75910-11A9-45C7-A059-8CB1BA4A6593}"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s-MX"/>
        </a:p>
      </dgm:t>
    </dgm:pt>
    <dgm:pt modelId="{0D93C512-19FD-4D71-B9FF-F128633F231E}">
      <dgm:prSet custT="1"/>
      <dgm:spPr/>
      <dgm:t>
        <a:bodyPr/>
        <a:lstStyle/>
        <a:p>
          <a:pPr rtl="0"/>
          <a:r>
            <a:rPr lang="es-MX" sz="2400" b="0" dirty="0" smtClean="0">
              <a:latin typeface="Arial" panose="020B0604020202020204" pitchFamily="34" charset="0"/>
              <a:cs typeface="Arial" panose="020B0604020202020204" pitchFamily="34" charset="0"/>
            </a:rPr>
            <a:t>RCS</a:t>
          </a:r>
          <a:endParaRPr lang="es-MX" sz="2400" b="0" dirty="0">
            <a:latin typeface="Arial" panose="020B0604020202020204" pitchFamily="34" charset="0"/>
            <a:cs typeface="Arial" panose="020B0604020202020204" pitchFamily="34" charset="0"/>
          </a:endParaRPr>
        </a:p>
      </dgm:t>
    </dgm:pt>
    <dgm:pt modelId="{5C346155-99C3-48D7-B1CE-FF66F2A4F85F}" type="parTrans" cxnId="{FE9CC48D-A3D6-4D67-9E31-F0BC062558D8}">
      <dgm:prSet/>
      <dgm:spPr/>
      <dgm:t>
        <a:bodyPr/>
        <a:lstStyle/>
        <a:p>
          <a:endParaRPr lang="es-MX">
            <a:latin typeface="Arial" panose="020B0604020202020204" pitchFamily="34" charset="0"/>
            <a:cs typeface="Arial" panose="020B0604020202020204" pitchFamily="34" charset="0"/>
          </a:endParaRPr>
        </a:p>
      </dgm:t>
    </dgm:pt>
    <dgm:pt modelId="{563395D9-F9C2-4772-A3CC-B794109A0CD3}" type="sibTrans" cxnId="{FE9CC48D-A3D6-4D67-9E31-F0BC062558D8}">
      <dgm:prSet/>
      <dgm:spPr/>
      <dgm:t>
        <a:bodyPr/>
        <a:lstStyle/>
        <a:p>
          <a:endParaRPr lang="es-MX">
            <a:latin typeface="Arial" panose="020B0604020202020204" pitchFamily="34" charset="0"/>
            <a:cs typeface="Arial" panose="020B0604020202020204" pitchFamily="34" charset="0"/>
          </a:endParaRPr>
        </a:p>
      </dgm:t>
    </dgm:pt>
    <dgm:pt modelId="{5626CF56-B503-4788-893C-982B75F24A40}">
      <dgm:prSet custT="1"/>
      <dgm:spPr/>
      <dgm:t>
        <a:bodyPr/>
        <a:lstStyle/>
        <a:p>
          <a:pPr rtl="0"/>
          <a:r>
            <a:rPr lang="es-MX" sz="1400" dirty="0" smtClean="0">
              <a:latin typeface="Arial" panose="020B0604020202020204" pitchFamily="34" charset="0"/>
              <a:cs typeface="Arial" panose="020B0604020202020204" pitchFamily="34" charset="0"/>
            </a:rPr>
            <a:t>Riesgo suscripción Vida                </a:t>
          </a:r>
          <a:endParaRPr lang="es-MX" sz="1400" dirty="0">
            <a:latin typeface="Arial" panose="020B0604020202020204" pitchFamily="34" charset="0"/>
            <a:cs typeface="Arial" panose="020B0604020202020204" pitchFamily="34" charset="0"/>
          </a:endParaRPr>
        </a:p>
      </dgm:t>
    </dgm:pt>
    <dgm:pt modelId="{51580DB0-EAE0-47C5-9E27-18523A933826}" type="parTrans" cxnId="{69E4048B-6A61-4E63-A8CB-E2B53767E84C}">
      <dgm:prSet/>
      <dgm:spPr/>
      <dgm:t>
        <a:bodyPr/>
        <a:lstStyle/>
        <a:p>
          <a:endParaRPr lang="es-MX">
            <a:latin typeface="Arial" panose="020B0604020202020204" pitchFamily="34" charset="0"/>
            <a:cs typeface="Arial" panose="020B0604020202020204" pitchFamily="34" charset="0"/>
          </a:endParaRPr>
        </a:p>
      </dgm:t>
    </dgm:pt>
    <dgm:pt modelId="{1C7EA8E9-F2CA-4572-90BD-DFD74897372C}" type="sibTrans" cxnId="{69E4048B-6A61-4E63-A8CB-E2B53767E84C}">
      <dgm:prSet/>
      <dgm:spPr/>
      <dgm:t>
        <a:bodyPr/>
        <a:lstStyle/>
        <a:p>
          <a:endParaRPr lang="es-MX">
            <a:latin typeface="Arial" panose="020B0604020202020204" pitchFamily="34" charset="0"/>
            <a:cs typeface="Arial" panose="020B0604020202020204" pitchFamily="34" charset="0"/>
          </a:endParaRPr>
        </a:p>
      </dgm:t>
    </dgm:pt>
    <dgm:pt modelId="{33399059-AB5A-4111-919E-6263568CF267}">
      <dgm:prSet custT="1"/>
      <dgm:spPr/>
      <dgm:t>
        <a:bodyPr/>
        <a:lstStyle/>
        <a:p>
          <a:pPr rtl="0"/>
          <a:r>
            <a:rPr lang="es-MX" sz="1400" dirty="0" smtClean="0">
              <a:latin typeface="Arial" panose="020B0604020202020204" pitchFamily="34" charset="0"/>
              <a:cs typeface="Arial" panose="020B0604020202020204" pitchFamily="34" charset="0"/>
            </a:rPr>
            <a:t>Mortalidad</a:t>
          </a:r>
          <a:endParaRPr lang="es-MX" sz="1400" dirty="0">
            <a:latin typeface="Arial" panose="020B0604020202020204" pitchFamily="34" charset="0"/>
            <a:cs typeface="Arial" panose="020B0604020202020204" pitchFamily="34" charset="0"/>
          </a:endParaRPr>
        </a:p>
      </dgm:t>
    </dgm:pt>
    <dgm:pt modelId="{769A3716-F3D8-4CA5-A8CC-27893A1D3E6E}" type="parTrans" cxnId="{DC8A70C7-99C3-4171-95DC-F291B2A2760E}">
      <dgm:prSet/>
      <dgm:spPr/>
      <dgm:t>
        <a:bodyPr/>
        <a:lstStyle/>
        <a:p>
          <a:endParaRPr lang="es-MX">
            <a:latin typeface="Arial" panose="020B0604020202020204" pitchFamily="34" charset="0"/>
            <a:cs typeface="Arial" panose="020B0604020202020204" pitchFamily="34" charset="0"/>
          </a:endParaRPr>
        </a:p>
      </dgm:t>
    </dgm:pt>
    <dgm:pt modelId="{ADEF3B0B-F44C-4E42-B225-F30A1E784A01}" type="sibTrans" cxnId="{DC8A70C7-99C3-4171-95DC-F291B2A2760E}">
      <dgm:prSet/>
      <dgm:spPr/>
      <dgm:t>
        <a:bodyPr/>
        <a:lstStyle/>
        <a:p>
          <a:endParaRPr lang="es-MX">
            <a:latin typeface="Arial" panose="020B0604020202020204" pitchFamily="34" charset="0"/>
            <a:cs typeface="Arial" panose="020B0604020202020204" pitchFamily="34" charset="0"/>
          </a:endParaRPr>
        </a:p>
      </dgm:t>
    </dgm:pt>
    <dgm:pt modelId="{F5ED0245-A6A8-472C-9F3A-BC653D2F34C9}">
      <dgm:prSet custT="1"/>
      <dgm:spPr/>
      <dgm:t>
        <a:bodyPr/>
        <a:lstStyle/>
        <a:p>
          <a:pPr rtl="0"/>
          <a:r>
            <a:rPr lang="es-MX" sz="1400" dirty="0" smtClean="0">
              <a:latin typeface="Arial" panose="020B0604020202020204" pitchFamily="34" charset="0"/>
              <a:cs typeface="Arial" panose="020B0604020202020204" pitchFamily="34" charset="0"/>
            </a:rPr>
            <a:t>Longevidad</a:t>
          </a:r>
          <a:endParaRPr lang="es-MX" sz="1400" dirty="0">
            <a:latin typeface="Arial" panose="020B0604020202020204" pitchFamily="34" charset="0"/>
            <a:cs typeface="Arial" panose="020B0604020202020204" pitchFamily="34" charset="0"/>
          </a:endParaRPr>
        </a:p>
      </dgm:t>
    </dgm:pt>
    <dgm:pt modelId="{A63501DA-AC19-45F2-B009-FE50802E787B}" type="parTrans" cxnId="{66DF1BE0-4771-4E97-82BA-F268ABBE9311}">
      <dgm:prSet/>
      <dgm:spPr/>
      <dgm:t>
        <a:bodyPr/>
        <a:lstStyle/>
        <a:p>
          <a:endParaRPr lang="es-MX">
            <a:latin typeface="Arial" panose="020B0604020202020204" pitchFamily="34" charset="0"/>
            <a:cs typeface="Arial" panose="020B0604020202020204" pitchFamily="34" charset="0"/>
          </a:endParaRPr>
        </a:p>
      </dgm:t>
    </dgm:pt>
    <dgm:pt modelId="{DA2CA3C6-5238-4E8F-ADB7-DB67D45C435D}" type="sibTrans" cxnId="{66DF1BE0-4771-4E97-82BA-F268ABBE9311}">
      <dgm:prSet/>
      <dgm:spPr/>
      <dgm:t>
        <a:bodyPr/>
        <a:lstStyle/>
        <a:p>
          <a:endParaRPr lang="es-MX">
            <a:latin typeface="Arial" panose="020B0604020202020204" pitchFamily="34" charset="0"/>
            <a:cs typeface="Arial" panose="020B0604020202020204" pitchFamily="34" charset="0"/>
          </a:endParaRPr>
        </a:p>
      </dgm:t>
    </dgm:pt>
    <dgm:pt modelId="{F06CF8B1-D730-45E3-AC60-F445047C3047}">
      <dgm:prSet custT="1"/>
      <dgm:spPr/>
      <dgm:t>
        <a:bodyPr/>
        <a:lstStyle/>
        <a:p>
          <a:pPr rtl="0"/>
          <a:r>
            <a:rPr lang="es-MX" sz="1400" dirty="0" smtClean="0">
              <a:latin typeface="Arial" panose="020B0604020202020204" pitchFamily="34" charset="0"/>
              <a:cs typeface="Arial" panose="020B0604020202020204" pitchFamily="34" charset="0"/>
            </a:rPr>
            <a:t>Morbilidad</a:t>
          </a:r>
          <a:endParaRPr lang="es-MX" sz="1400" dirty="0">
            <a:latin typeface="Arial" panose="020B0604020202020204" pitchFamily="34" charset="0"/>
            <a:cs typeface="Arial" panose="020B0604020202020204" pitchFamily="34" charset="0"/>
          </a:endParaRPr>
        </a:p>
      </dgm:t>
    </dgm:pt>
    <dgm:pt modelId="{C75B2D03-A8B4-4913-8AA3-6F0B49A93FE7}" type="parTrans" cxnId="{F8D69E9B-36FA-47F3-ADA0-45792A99B367}">
      <dgm:prSet/>
      <dgm:spPr/>
      <dgm:t>
        <a:bodyPr/>
        <a:lstStyle/>
        <a:p>
          <a:endParaRPr lang="es-MX">
            <a:latin typeface="Arial" panose="020B0604020202020204" pitchFamily="34" charset="0"/>
            <a:cs typeface="Arial" panose="020B0604020202020204" pitchFamily="34" charset="0"/>
          </a:endParaRPr>
        </a:p>
      </dgm:t>
    </dgm:pt>
    <dgm:pt modelId="{B90C703D-3AEC-4039-9CF8-DEA84F3E1680}" type="sibTrans" cxnId="{F8D69E9B-36FA-47F3-ADA0-45792A99B367}">
      <dgm:prSet/>
      <dgm:spPr/>
      <dgm:t>
        <a:bodyPr/>
        <a:lstStyle/>
        <a:p>
          <a:endParaRPr lang="es-MX">
            <a:latin typeface="Arial" panose="020B0604020202020204" pitchFamily="34" charset="0"/>
            <a:cs typeface="Arial" panose="020B0604020202020204" pitchFamily="34" charset="0"/>
          </a:endParaRPr>
        </a:p>
      </dgm:t>
    </dgm:pt>
    <dgm:pt modelId="{90AE4D98-B11C-4752-BDC7-77CB76AE5C29}">
      <dgm:prSet custT="1"/>
      <dgm:spPr/>
      <dgm:t>
        <a:bodyPr/>
        <a:lstStyle/>
        <a:p>
          <a:pPr rtl="0"/>
          <a:r>
            <a:rPr lang="es-MX" sz="1400" dirty="0" smtClean="0">
              <a:latin typeface="Arial" panose="020B0604020202020204" pitchFamily="34" charset="0"/>
              <a:cs typeface="Arial" panose="020B0604020202020204" pitchFamily="34" charset="0"/>
            </a:rPr>
            <a:t>Invalidez</a:t>
          </a:r>
          <a:endParaRPr lang="es-MX" sz="1400" dirty="0">
            <a:latin typeface="Arial" panose="020B0604020202020204" pitchFamily="34" charset="0"/>
            <a:cs typeface="Arial" panose="020B0604020202020204" pitchFamily="34" charset="0"/>
          </a:endParaRPr>
        </a:p>
      </dgm:t>
    </dgm:pt>
    <dgm:pt modelId="{E7CCB1F1-E9C2-4635-AAA2-B06B131D6561}" type="parTrans" cxnId="{DE4BCC50-B658-4213-B106-2B7FABA7D726}">
      <dgm:prSet/>
      <dgm:spPr/>
      <dgm:t>
        <a:bodyPr/>
        <a:lstStyle/>
        <a:p>
          <a:endParaRPr lang="es-MX">
            <a:latin typeface="Arial" panose="020B0604020202020204" pitchFamily="34" charset="0"/>
            <a:cs typeface="Arial" panose="020B0604020202020204" pitchFamily="34" charset="0"/>
          </a:endParaRPr>
        </a:p>
      </dgm:t>
    </dgm:pt>
    <dgm:pt modelId="{94309941-856E-4379-8126-909A365525AF}" type="sibTrans" cxnId="{DE4BCC50-B658-4213-B106-2B7FABA7D726}">
      <dgm:prSet/>
      <dgm:spPr/>
      <dgm:t>
        <a:bodyPr/>
        <a:lstStyle/>
        <a:p>
          <a:endParaRPr lang="es-MX">
            <a:latin typeface="Arial" panose="020B0604020202020204" pitchFamily="34" charset="0"/>
            <a:cs typeface="Arial" panose="020B0604020202020204" pitchFamily="34" charset="0"/>
          </a:endParaRPr>
        </a:p>
      </dgm:t>
    </dgm:pt>
    <dgm:pt modelId="{DB71B2A7-7C8C-4E24-B4CC-334524627A79}">
      <dgm:prSet custT="1"/>
      <dgm:spPr/>
      <dgm:t>
        <a:bodyPr/>
        <a:lstStyle/>
        <a:p>
          <a:pPr rtl="0"/>
          <a:r>
            <a:rPr lang="es-MX" sz="1400" dirty="0" smtClean="0">
              <a:latin typeface="Arial" panose="020B0604020202020204" pitchFamily="34" charset="0"/>
              <a:cs typeface="Arial" panose="020B0604020202020204" pitchFamily="34" charset="0"/>
            </a:rPr>
            <a:t>Caducidad</a:t>
          </a:r>
          <a:endParaRPr lang="es-MX" sz="1400" dirty="0">
            <a:latin typeface="Arial" panose="020B0604020202020204" pitchFamily="34" charset="0"/>
            <a:cs typeface="Arial" panose="020B0604020202020204" pitchFamily="34" charset="0"/>
          </a:endParaRPr>
        </a:p>
      </dgm:t>
    </dgm:pt>
    <dgm:pt modelId="{AFA7E376-D686-4EFA-9C24-E56820A9DECA}" type="parTrans" cxnId="{51ACA2F8-6EF3-4207-A08B-A11E2C0BEB2A}">
      <dgm:prSet/>
      <dgm:spPr/>
      <dgm:t>
        <a:bodyPr/>
        <a:lstStyle/>
        <a:p>
          <a:endParaRPr lang="es-MX">
            <a:latin typeface="Arial" panose="020B0604020202020204" pitchFamily="34" charset="0"/>
            <a:cs typeface="Arial" panose="020B0604020202020204" pitchFamily="34" charset="0"/>
          </a:endParaRPr>
        </a:p>
      </dgm:t>
    </dgm:pt>
    <dgm:pt modelId="{FCC6BBAB-E2B4-47CA-B44C-54975B64BD89}" type="sibTrans" cxnId="{51ACA2F8-6EF3-4207-A08B-A11E2C0BEB2A}">
      <dgm:prSet/>
      <dgm:spPr/>
      <dgm:t>
        <a:bodyPr/>
        <a:lstStyle/>
        <a:p>
          <a:endParaRPr lang="es-MX">
            <a:latin typeface="Arial" panose="020B0604020202020204" pitchFamily="34" charset="0"/>
            <a:cs typeface="Arial" panose="020B0604020202020204" pitchFamily="34" charset="0"/>
          </a:endParaRPr>
        </a:p>
      </dgm:t>
    </dgm:pt>
    <dgm:pt modelId="{9AE8F8CC-5508-481A-A402-6CC970A12F08}">
      <dgm:prSet custT="1"/>
      <dgm:spPr/>
      <dgm:t>
        <a:bodyPr/>
        <a:lstStyle/>
        <a:p>
          <a:pPr rtl="0"/>
          <a:r>
            <a:rPr lang="es-MX" sz="1400" dirty="0" smtClean="0">
              <a:latin typeface="Arial" panose="020B0604020202020204" pitchFamily="34" charset="0"/>
              <a:cs typeface="Arial" panose="020B0604020202020204" pitchFamily="34" charset="0"/>
            </a:rPr>
            <a:t>Catastrófico</a:t>
          </a:r>
          <a:endParaRPr lang="es-MX" sz="1400" dirty="0">
            <a:latin typeface="Arial" panose="020B0604020202020204" pitchFamily="34" charset="0"/>
            <a:cs typeface="Arial" panose="020B0604020202020204" pitchFamily="34" charset="0"/>
          </a:endParaRPr>
        </a:p>
      </dgm:t>
    </dgm:pt>
    <dgm:pt modelId="{795371BF-F7CA-49C4-A9B8-115B748637DD}" type="parTrans" cxnId="{08921F7A-2EB9-4D0B-ACCF-919FA85028A9}">
      <dgm:prSet/>
      <dgm:spPr/>
      <dgm:t>
        <a:bodyPr/>
        <a:lstStyle/>
        <a:p>
          <a:endParaRPr lang="es-MX">
            <a:latin typeface="Arial" panose="020B0604020202020204" pitchFamily="34" charset="0"/>
            <a:cs typeface="Arial" panose="020B0604020202020204" pitchFamily="34" charset="0"/>
          </a:endParaRPr>
        </a:p>
      </dgm:t>
    </dgm:pt>
    <dgm:pt modelId="{CE30C314-93E1-4CF1-BD7E-846AF69DB22E}" type="sibTrans" cxnId="{08921F7A-2EB9-4D0B-ACCF-919FA85028A9}">
      <dgm:prSet/>
      <dgm:spPr/>
      <dgm:t>
        <a:bodyPr/>
        <a:lstStyle/>
        <a:p>
          <a:endParaRPr lang="es-MX">
            <a:latin typeface="Arial" panose="020B0604020202020204" pitchFamily="34" charset="0"/>
            <a:cs typeface="Arial" panose="020B0604020202020204" pitchFamily="34" charset="0"/>
          </a:endParaRPr>
        </a:p>
      </dgm:t>
    </dgm:pt>
    <dgm:pt modelId="{D4603F19-781A-46D2-BC36-9AAFA2CD7E37}">
      <dgm:prSet custT="1"/>
      <dgm:spPr/>
      <dgm:t>
        <a:bodyPr/>
        <a:lstStyle/>
        <a:p>
          <a:pPr rtl="0"/>
          <a:r>
            <a:rPr lang="es-MX" sz="1400" dirty="0" smtClean="0">
              <a:latin typeface="Arial" panose="020B0604020202020204" pitchFamily="34" charset="0"/>
              <a:cs typeface="Arial" panose="020B0604020202020204" pitchFamily="34" charset="0"/>
            </a:rPr>
            <a:t>Gastos</a:t>
          </a:r>
          <a:endParaRPr lang="es-MX" sz="1400" dirty="0">
            <a:latin typeface="Arial" panose="020B0604020202020204" pitchFamily="34" charset="0"/>
            <a:cs typeface="Arial" panose="020B0604020202020204" pitchFamily="34" charset="0"/>
          </a:endParaRPr>
        </a:p>
      </dgm:t>
    </dgm:pt>
    <dgm:pt modelId="{0F03540D-EC74-44ED-A322-938FE8FD44AB}" type="parTrans" cxnId="{A294B8A8-3DFB-4021-8807-CC04F45E15EA}">
      <dgm:prSet/>
      <dgm:spPr/>
      <dgm:t>
        <a:bodyPr/>
        <a:lstStyle/>
        <a:p>
          <a:endParaRPr lang="es-MX">
            <a:latin typeface="Arial" panose="020B0604020202020204" pitchFamily="34" charset="0"/>
            <a:cs typeface="Arial" panose="020B0604020202020204" pitchFamily="34" charset="0"/>
          </a:endParaRPr>
        </a:p>
      </dgm:t>
    </dgm:pt>
    <dgm:pt modelId="{6DB66384-AAE9-4EEA-813E-2B6554FD48DC}" type="sibTrans" cxnId="{A294B8A8-3DFB-4021-8807-CC04F45E15EA}">
      <dgm:prSet/>
      <dgm:spPr/>
      <dgm:t>
        <a:bodyPr/>
        <a:lstStyle/>
        <a:p>
          <a:endParaRPr lang="es-MX">
            <a:latin typeface="Arial" panose="020B0604020202020204" pitchFamily="34" charset="0"/>
            <a:cs typeface="Arial" panose="020B0604020202020204" pitchFamily="34" charset="0"/>
          </a:endParaRPr>
        </a:p>
      </dgm:t>
    </dgm:pt>
    <dgm:pt modelId="{52DFE22D-9A94-4E1E-B603-9A928211DCE0}">
      <dgm:prSet custT="1"/>
      <dgm:spPr/>
      <dgm:t>
        <a:bodyPr/>
        <a:lstStyle/>
        <a:p>
          <a:pPr rtl="0"/>
          <a:r>
            <a:rPr lang="es-MX" sz="1400" dirty="0" smtClean="0">
              <a:latin typeface="Arial" panose="020B0604020202020204" pitchFamily="34" charset="0"/>
              <a:cs typeface="Arial" panose="020B0604020202020204" pitchFamily="34" charset="0"/>
            </a:rPr>
            <a:t>Riesgo suscripción  AyE             </a:t>
          </a:r>
          <a:endParaRPr lang="es-MX" sz="1400" dirty="0">
            <a:latin typeface="Arial" panose="020B0604020202020204" pitchFamily="34" charset="0"/>
            <a:cs typeface="Arial" panose="020B0604020202020204" pitchFamily="34" charset="0"/>
          </a:endParaRPr>
        </a:p>
      </dgm:t>
    </dgm:pt>
    <dgm:pt modelId="{72966BB7-5F47-4A3C-B2D3-9F499E427026}" type="parTrans" cxnId="{C6ECA46A-6281-4C55-8591-0BAE664C6765}">
      <dgm:prSet/>
      <dgm:spPr/>
      <dgm:t>
        <a:bodyPr/>
        <a:lstStyle/>
        <a:p>
          <a:endParaRPr lang="es-MX">
            <a:latin typeface="Arial" panose="020B0604020202020204" pitchFamily="34" charset="0"/>
            <a:cs typeface="Arial" panose="020B0604020202020204" pitchFamily="34" charset="0"/>
          </a:endParaRPr>
        </a:p>
      </dgm:t>
    </dgm:pt>
    <dgm:pt modelId="{D75AFCE0-1E58-423C-A017-57FE30964597}" type="sibTrans" cxnId="{C6ECA46A-6281-4C55-8591-0BAE664C6765}">
      <dgm:prSet/>
      <dgm:spPr/>
      <dgm:t>
        <a:bodyPr/>
        <a:lstStyle/>
        <a:p>
          <a:endParaRPr lang="es-MX">
            <a:latin typeface="Arial" panose="020B0604020202020204" pitchFamily="34" charset="0"/>
            <a:cs typeface="Arial" panose="020B0604020202020204" pitchFamily="34" charset="0"/>
          </a:endParaRPr>
        </a:p>
      </dgm:t>
    </dgm:pt>
    <dgm:pt modelId="{42AFA208-817E-4730-85D8-1FCA52B898D4}">
      <dgm:prSet custT="1"/>
      <dgm:spPr/>
      <dgm:t>
        <a:bodyPr/>
        <a:lstStyle/>
        <a:p>
          <a:pPr rtl="0"/>
          <a:r>
            <a:rPr lang="es-MX" sz="1400" dirty="0" smtClean="0">
              <a:latin typeface="Arial" panose="020B0604020202020204" pitchFamily="34" charset="0"/>
              <a:cs typeface="Arial" panose="020B0604020202020204" pitchFamily="34" charset="0"/>
            </a:rPr>
            <a:t>De primas / de reservas</a:t>
          </a:r>
          <a:endParaRPr lang="es-MX" sz="1400" dirty="0">
            <a:latin typeface="Arial" panose="020B0604020202020204" pitchFamily="34" charset="0"/>
            <a:cs typeface="Arial" panose="020B0604020202020204" pitchFamily="34" charset="0"/>
          </a:endParaRPr>
        </a:p>
      </dgm:t>
    </dgm:pt>
    <dgm:pt modelId="{F072037D-FF98-46D3-8045-CC8A7BF6F4B3}" type="parTrans" cxnId="{189765B6-262A-4FED-BA5C-DD10077026D2}">
      <dgm:prSet/>
      <dgm:spPr/>
      <dgm:t>
        <a:bodyPr/>
        <a:lstStyle/>
        <a:p>
          <a:endParaRPr lang="es-MX">
            <a:latin typeface="Arial" panose="020B0604020202020204" pitchFamily="34" charset="0"/>
            <a:cs typeface="Arial" panose="020B0604020202020204" pitchFamily="34" charset="0"/>
          </a:endParaRPr>
        </a:p>
      </dgm:t>
    </dgm:pt>
    <dgm:pt modelId="{B6947EEA-2154-4C02-8FED-45F10448BC6C}" type="sibTrans" cxnId="{189765B6-262A-4FED-BA5C-DD10077026D2}">
      <dgm:prSet/>
      <dgm:spPr/>
      <dgm:t>
        <a:bodyPr/>
        <a:lstStyle/>
        <a:p>
          <a:endParaRPr lang="es-MX">
            <a:latin typeface="Arial" panose="020B0604020202020204" pitchFamily="34" charset="0"/>
            <a:cs typeface="Arial" panose="020B0604020202020204" pitchFamily="34" charset="0"/>
          </a:endParaRPr>
        </a:p>
      </dgm:t>
    </dgm:pt>
    <dgm:pt modelId="{ADFA1B9E-3D47-4F77-8B9B-B6B91B30C273}">
      <dgm:prSet custT="1"/>
      <dgm:spPr/>
      <dgm:t>
        <a:bodyPr/>
        <a:lstStyle/>
        <a:p>
          <a:pPr rtl="0"/>
          <a:r>
            <a:rPr lang="es-MX" sz="1400" dirty="0" smtClean="0">
              <a:latin typeface="Arial" panose="020B0604020202020204" pitchFamily="34" charset="0"/>
              <a:cs typeface="Arial" panose="020B0604020202020204" pitchFamily="34" charset="0"/>
            </a:rPr>
            <a:t>Mortalidad / Longevidad</a:t>
          </a:r>
          <a:endParaRPr lang="es-MX" sz="1400" dirty="0">
            <a:latin typeface="Arial" panose="020B0604020202020204" pitchFamily="34" charset="0"/>
            <a:cs typeface="Arial" panose="020B0604020202020204" pitchFamily="34" charset="0"/>
          </a:endParaRPr>
        </a:p>
      </dgm:t>
    </dgm:pt>
    <dgm:pt modelId="{AFF67E1E-BFEA-48E5-8E28-C1462FEEDA6A}" type="parTrans" cxnId="{B0FCF9DD-9773-4189-9247-63346563CEA9}">
      <dgm:prSet/>
      <dgm:spPr/>
      <dgm:t>
        <a:bodyPr/>
        <a:lstStyle/>
        <a:p>
          <a:endParaRPr lang="es-MX">
            <a:latin typeface="Arial" panose="020B0604020202020204" pitchFamily="34" charset="0"/>
            <a:cs typeface="Arial" panose="020B0604020202020204" pitchFamily="34" charset="0"/>
          </a:endParaRPr>
        </a:p>
      </dgm:t>
    </dgm:pt>
    <dgm:pt modelId="{B2504490-DA14-41CD-AD1C-27105C5BCE4F}" type="sibTrans" cxnId="{B0FCF9DD-9773-4189-9247-63346563CEA9}">
      <dgm:prSet/>
      <dgm:spPr/>
      <dgm:t>
        <a:bodyPr/>
        <a:lstStyle/>
        <a:p>
          <a:endParaRPr lang="es-MX">
            <a:latin typeface="Arial" panose="020B0604020202020204" pitchFamily="34" charset="0"/>
            <a:cs typeface="Arial" panose="020B0604020202020204" pitchFamily="34" charset="0"/>
          </a:endParaRPr>
        </a:p>
      </dgm:t>
    </dgm:pt>
    <dgm:pt modelId="{C6F37713-5AFB-4778-8683-033FD30BAF8D}">
      <dgm:prSet custT="1"/>
      <dgm:spPr/>
      <dgm:t>
        <a:bodyPr/>
        <a:lstStyle/>
        <a:p>
          <a:pPr rtl="0"/>
          <a:r>
            <a:rPr lang="es-MX" sz="1400" dirty="0" smtClean="0">
              <a:latin typeface="Arial" panose="020B0604020202020204" pitchFamily="34" charset="0"/>
              <a:cs typeface="Arial" panose="020B0604020202020204" pitchFamily="34" charset="0"/>
            </a:rPr>
            <a:t>Invalidez</a:t>
          </a:r>
          <a:endParaRPr lang="es-MX" sz="1400" dirty="0">
            <a:latin typeface="Arial" panose="020B0604020202020204" pitchFamily="34" charset="0"/>
            <a:cs typeface="Arial" panose="020B0604020202020204" pitchFamily="34" charset="0"/>
          </a:endParaRPr>
        </a:p>
      </dgm:t>
    </dgm:pt>
    <dgm:pt modelId="{18C716E0-919B-483F-82BE-A4702EB78CD6}" type="parTrans" cxnId="{933D9F8C-C870-42D7-B743-87557FC616A2}">
      <dgm:prSet/>
      <dgm:spPr/>
      <dgm:t>
        <a:bodyPr/>
        <a:lstStyle/>
        <a:p>
          <a:endParaRPr lang="es-MX">
            <a:latin typeface="Arial" panose="020B0604020202020204" pitchFamily="34" charset="0"/>
            <a:cs typeface="Arial" panose="020B0604020202020204" pitchFamily="34" charset="0"/>
          </a:endParaRPr>
        </a:p>
      </dgm:t>
    </dgm:pt>
    <dgm:pt modelId="{4AB6DBA0-96A8-4105-9DCE-38B0271F9C66}" type="sibTrans" cxnId="{933D9F8C-C870-42D7-B743-87557FC616A2}">
      <dgm:prSet/>
      <dgm:spPr/>
      <dgm:t>
        <a:bodyPr/>
        <a:lstStyle/>
        <a:p>
          <a:endParaRPr lang="es-MX">
            <a:latin typeface="Arial" panose="020B0604020202020204" pitchFamily="34" charset="0"/>
            <a:cs typeface="Arial" panose="020B0604020202020204" pitchFamily="34" charset="0"/>
          </a:endParaRPr>
        </a:p>
      </dgm:t>
    </dgm:pt>
    <dgm:pt modelId="{BA0F8540-F99B-40FE-B425-54AB74B45E62}">
      <dgm:prSet custT="1"/>
      <dgm:spPr/>
      <dgm:t>
        <a:bodyPr/>
        <a:lstStyle/>
        <a:p>
          <a:pPr rtl="0"/>
          <a:r>
            <a:rPr lang="es-MX" sz="1400" dirty="0" smtClean="0">
              <a:latin typeface="Arial" panose="020B0604020202020204" pitchFamily="34" charset="0"/>
              <a:cs typeface="Arial" panose="020B0604020202020204" pitchFamily="34" charset="0"/>
            </a:rPr>
            <a:t>Enfermedad / Morbilidad</a:t>
          </a:r>
          <a:endParaRPr lang="es-MX" sz="1400" dirty="0">
            <a:latin typeface="Arial" panose="020B0604020202020204" pitchFamily="34" charset="0"/>
            <a:cs typeface="Arial" panose="020B0604020202020204" pitchFamily="34" charset="0"/>
          </a:endParaRPr>
        </a:p>
      </dgm:t>
    </dgm:pt>
    <dgm:pt modelId="{235CC009-C5B8-486A-B8D1-D53365E23665}" type="parTrans" cxnId="{53F53999-F0D0-424E-A221-771A91CC4E77}">
      <dgm:prSet/>
      <dgm:spPr/>
      <dgm:t>
        <a:bodyPr/>
        <a:lstStyle/>
        <a:p>
          <a:endParaRPr lang="es-MX">
            <a:latin typeface="Arial" panose="020B0604020202020204" pitchFamily="34" charset="0"/>
            <a:cs typeface="Arial" panose="020B0604020202020204" pitchFamily="34" charset="0"/>
          </a:endParaRPr>
        </a:p>
      </dgm:t>
    </dgm:pt>
    <dgm:pt modelId="{56B9829B-6969-4332-9297-F3F0C27C6C1D}" type="sibTrans" cxnId="{53F53999-F0D0-424E-A221-771A91CC4E77}">
      <dgm:prSet/>
      <dgm:spPr/>
      <dgm:t>
        <a:bodyPr/>
        <a:lstStyle/>
        <a:p>
          <a:endParaRPr lang="es-MX">
            <a:latin typeface="Arial" panose="020B0604020202020204" pitchFamily="34" charset="0"/>
            <a:cs typeface="Arial" panose="020B0604020202020204" pitchFamily="34" charset="0"/>
          </a:endParaRPr>
        </a:p>
      </dgm:t>
    </dgm:pt>
    <dgm:pt modelId="{609F3728-3016-40FC-915E-C1288B654B27}">
      <dgm:prSet custT="1"/>
      <dgm:spPr/>
      <dgm:t>
        <a:bodyPr/>
        <a:lstStyle/>
        <a:p>
          <a:pPr rtl="0"/>
          <a:r>
            <a:rPr lang="es-MX" sz="1400" dirty="0" smtClean="0">
              <a:latin typeface="Arial" panose="020B0604020202020204" pitchFamily="34" charset="0"/>
              <a:cs typeface="Arial" panose="020B0604020202020204" pitchFamily="34" charset="0"/>
            </a:rPr>
            <a:t>Epidemia</a:t>
          </a:r>
          <a:endParaRPr lang="es-MX" sz="1400" dirty="0">
            <a:latin typeface="Arial" panose="020B0604020202020204" pitchFamily="34" charset="0"/>
            <a:cs typeface="Arial" panose="020B0604020202020204" pitchFamily="34" charset="0"/>
          </a:endParaRPr>
        </a:p>
      </dgm:t>
    </dgm:pt>
    <dgm:pt modelId="{2E2CA5D3-C651-41A2-BE83-2AE092547411}" type="parTrans" cxnId="{6CF55645-B7AF-4362-A829-332CE0DD1617}">
      <dgm:prSet/>
      <dgm:spPr/>
      <dgm:t>
        <a:bodyPr/>
        <a:lstStyle/>
        <a:p>
          <a:endParaRPr lang="es-MX">
            <a:latin typeface="Arial" panose="020B0604020202020204" pitchFamily="34" charset="0"/>
            <a:cs typeface="Arial" panose="020B0604020202020204" pitchFamily="34" charset="0"/>
          </a:endParaRPr>
        </a:p>
      </dgm:t>
    </dgm:pt>
    <dgm:pt modelId="{1D5E27D0-6187-493E-B033-D48FBE0ED5EB}" type="sibTrans" cxnId="{6CF55645-B7AF-4362-A829-332CE0DD1617}">
      <dgm:prSet/>
      <dgm:spPr/>
      <dgm:t>
        <a:bodyPr/>
        <a:lstStyle/>
        <a:p>
          <a:endParaRPr lang="es-MX">
            <a:latin typeface="Arial" panose="020B0604020202020204" pitchFamily="34" charset="0"/>
            <a:cs typeface="Arial" panose="020B0604020202020204" pitchFamily="34" charset="0"/>
          </a:endParaRPr>
        </a:p>
      </dgm:t>
    </dgm:pt>
    <dgm:pt modelId="{EC35F83C-E132-4462-A685-0D1035598AD3}">
      <dgm:prSet custT="1"/>
      <dgm:spPr/>
      <dgm:t>
        <a:bodyPr/>
        <a:lstStyle/>
        <a:p>
          <a:pPr rtl="0"/>
          <a:r>
            <a:rPr lang="es-MX" sz="1400" dirty="0" smtClean="0">
              <a:latin typeface="Arial" panose="020B0604020202020204" pitchFamily="34" charset="0"/>
              <a:cs typeface="Arial" panose="020B0604020202020204" pitchFamily="34" charset="0"/>
            </a:rPr>
            <a:t>Gastos</a:t>
          </a:r>
          <a:endParaRPr lang="es-MX" sz="1400" dirty="0">
            <a:latin typeface="Arial" panose="020B0604020202020204" pitchFamily="34" charset="0"/>
            <a:cs typeface="Arial" panose="020B0604020202020204" pitchFamily="34" charset="0"/>
          </a:endParaRPr>
        </a:p>
      </dgm:t>
    </dgm:pt>
    <dgm:pt modelId="{F2D2A0FA-370E-401F-AFC3-FB9D6EF5942E}" type="parTrans" cxnId="{92135203-7246-4D59-8DCC-58AC6F17CA79}">
      <dgm:prSet/>
      <dgm:spPr/>
      <dgm:t>
        <a:bodyPr/>
        <a:lstStyle/>
        <a:p>
          <a:endParaRPr lang="es-MX">
            <a:latin typeface="Arial" panose="020B0604020202020204" pitchFamily="34" charset="0"/>
            <a:cs typeface="Arial" panose="020B0604020202020204" pitchFamily="34" charset="0"/>
          </a:endParaRPr>
        </a:p>
      </dgm:t>
    </dgm:pt>
    <dgm:pt modelId="{9AB8853E-3CBA-4A28-B1DE-97A2BE186559}" type="sibTrans" cxnId="{92135203-7246-4D59-8DCC-58AC6F17CA79}">
      <dgm:prSet/>
      <dgm:spPr/>
      <dgm:t>
        <a:bodyPr/>
        <a:lstStyle/>
        <a:p>
          <a:endParaRPr lang="es-MX">
            <a:latin typeface="Arial" panose="020B0604020202020204" pitchFamily="34" charset="0"/>
            <a:cs typeface="Arial" panose="020B0604020202020204" pitchFamily="34" charset="0"/>
          </a:endParaRPr>
        </a:p>
      </dgm:t>
    </dgm:pt>
    <dgm:pt modelId="{D8E6AEAA-01AA-4C85-9B09-A2568197419C}">
      <dgm:prSet custT="1"/>
      <dgm:spPr/>
      <dgm:t>
        <a:bodyPr/>
        <a:lstStyle/>
        <a:p>
          <a:pPr rtl="0"/>
          <a:r>
            <a:rPr lang="es-MX" sz="1400" dirty="0" smtClean="0">
              <a:latin typeface="Arial" panose="020B0604020202020204" pitchFamily="34" charset="0"/>
              <a:cs typeface="Arial" panose="020B0604020202020204" pitchFamily="34" charset="0"/>
            </a:rPr>
            <a:t>Riesgo suscripción Daños</a:t>
          </a:r>
          <a:endParaRPr lang="es-MX" sz="1400" dirty="0">
            <a:latin typeface="Arial" panose="020B0604020202020204" pitchFamily="34" charset="0"/>
            <a:cs typeface="Arial" panose="020B0604020202020204" pitchFamily="34" charset="0"/>
          </a:endParaRPr>
        </a:p>
      </dgm:t>
    </dgm:pt>
    <dgm:pt modelId="{1D1E41EB-7CEC-4C6C-8973-6EF8AC1B8573}" type="parTrans" cxnId="{2E9B8215-64EB-4538-B684-8E723AB26728}">
      <dgm:prSet/>
      <dgm:spPr/>
      <dgm:t>
        <a:bodyPr/>
        <a:lstStyle/>
        <a:p>
          <a:endParaRPr lang="es-MX">
            <a:latin typeface="Arial" panose="020B0604020202020204" pitchFamily="34" charset="0"/>
            <a:cs typeface="Arial" panose="020B0604020202020204" pitchFamily="34" charset="0"/>
          </a:endParaRPr>
        </a:p>
      </dgm:t>
    </dgm:pt>
    <dgm:pt modelId="{05816CBD-CA1A-4554-A2F9-BB37CF1B070F}" type="sibTrans" cxnId="{2E9B8215-64EB-4538-B684-8E723AB26728}">
      <dgm:prSet/>
      <dgm:spPr/>
      <dgm:t>
        <a:bodyPr/>
        <a:lstStyle/>
        <a:p>
          <a:endParaRPr lang="es-MX">
            <a:latin typeface="Arial" panose="020B0604020202020204" pitchFamily="34" charset="0"/>
            <a:cs typeface="Arial" panose="020B0604020202020204" pitchFamily="34" charset="0"/>
          </a:endParaRPr>
        </a:p>
      </dgm:t>
    </dgm:pt>
    <dgm:pt modelId="{B749D82A-E1C4-4406-9850-3ECE49C075E6}">
      <dgm:prSet custT="1"/>
      <dgm:spPr/>
      <dgm:t>
        <a:bodyPr/>
        <a:lstStyle/>
        <a:p>
          <a:pPr rtl="0"/>
          <a:r>
            <a:rPr lang="es-MX" sz="1400" dirty="0" smtClean="0">
              <a:latin typeface="Arial" panose="020B0604020202020204" pitchFamily="34" charset="0"/>
              <a:cs typeface="Arial" panose="020B0604020202020204" pitchFamily="34" charset="0"/>
            </a:rPr>
            <a:t>De primas / De reservas</a:t>
          </a:r>
          <a:endParaRPr lang="es-MX" sz="1400" dirty="0">
            <a:latin typeface="Arial" panose="020B0604020202020204" pitchFamily="34" charset="0"/>
            <a:cs typeface="Arial" panose="020B0604020202020204" pitchFamily="34" charset="0"/>
          </a:endParaRPr>
        </a:p>
      </dgm:t>
    </dgm:pt>
    <dgm:pt modelId="{45DE5DF9-8E41-43E9-BC8B-0F8EE6F38354}" type="parTrans" cxnId="{CDBA14E4-C940-496E-A0B9-C8A4B197E991}">
      <dgm:prSet/>
      <dgm:spPr/>
      <dgm:t>
        <a:bodyPr/>
        <a:lstStyle/>
        <a:p>
          <a:endParaRPr lang="es-MX">
            <a:latin typeface="Arial" panose="020B0604020202020204" pitchFamily="34" charset="0"/>
            <a:cs typeface="Arial" panose="020B0604020202020204" pitchFamily="34" charset="0"/>
          </a:endParaRPr>
        </a:p>
      </dgm:t>
    </dgm:pt>
    <dgm:pt modelId="{6BFFBC89-FB13-4D02-9DB6-986DEE4C0AE4}" type="sibTrans" cxnId="{CDBA14E4-C940-496E-A0B9-C8A4B197E991}">
      <dgm:prSet/>
      <dgm:spPr/>
      <dgm:t>
        <a:bodyPr/>
        <a:lstStyle/>
        <a:p>
          <a:endParaRPr lang="es-MX">
            <a:latin typeface="Arial" panose="020B0604020202020204" pitchFamily="34" charset="0"/>
            <a:cs typeface="Arial" panose="020B0604020202020204" pitchFamily="34" charset="0"/>
          </a:endParaRPr>
        </a:p>
      </dgm:t>
    </dgm:pt>
    <dgm:pt modelId="{78F001BB-FCFA-4A60-84AE-9AA3F46CB853}">
      <dgm:prSet custT="1"/>
      <dgm:spPr/>
      <dgm:t>
        <a:bodyPr/>
        <a:lstStyle/>
        <a:p>
          <a:pPr rtl="0"/>
          <a:r>
            <a:rPr lang="es-MX" sz="1400" dirty="0" smtClean="0">
              <a:latin typeface="Arial" panose="020B0604020202020204" pitchFamily="34" charset="0"/>
              <a:cs typeface="Arial" panose="020B0604020202020204" pitchFamily="34" charset="0"/>
            </a:rPr>
            <a:t>Catastrófico</a:t>
          </a:r>
          <a:endParaRPr lang="es-MX" sz="1400" dirty="0">
            <a:latin typeface="Arial" panose="020B0604020202020204" pitchFamily="34" charset="0"/>
            <a:cs typeface="Arial" panose="020B0604020202020204" pitchFamily="34" charset="0"/>
          </a:endParaRPr>
        </a:p>
      </dgm:t>
    </dgm:pt>
    <dgm:pt modelId="{1F3B1614-5948-4174-B686-3D5F4F2D2DEF}" type="parTrans" cxnId="{0AAAC8BE-E916-412F-8CA3-A2E9571F9626}">
      <dgm:prSet/>
      <dgm:spPr/>
      <dgm:t>
        <a:bodyPr/>
        <a:lstStyle/>
        <a:p>
          <a:endParaRPr lang="es-MX">
            <a:latin typeface="Arial" panose="020B0604020202020204" pitchFamily="34" charset="0"/>
            <a:cs typeface="Arial" panose="020B0604020202020204" pitchFamily="34" charset="0"/>
          </a:endParaRPr>
        </a:p>
      </dgm:t>
    </dgm:pt>
    <dgm:pt modelId="{52472FBE-32BE-49F5-A814-5CE1424B666C}" type="sibTrans" cxnId="{0AAAC8BE-E916-412F-8CA3-A2E9571F9626}">
      <dgm:prSet/>
      <dgm:spPr/>
      <dgm:t>
        <a:bodyPr/>
        <a:lstStyle/>
        <a:p>
          <a:endParaRPr lang="es-MX">
            <a:latin typeface="Arial" panose="020B0604020202020204" pitchFamily="34" charset="0"/>
            <a:cs typeface="Arial" panose="020B0604020202020204" pitchFamily="34" charset="0"/>
          </a:endParaRPr>
        </a:p>
      </dgm:t>
    </dgm:pt>
    <dgm:pt modelId="{F0C75CB1-8BB0-409A-8FAF-38357E7D08E5}">
      <dgm:prSet custT="1"/>
      <dgm:spPr/>
      <dgm:t>
        <a:bodyPr/>
        <a:lstStyle/>
        <a:p>
          <a:pPr rtl="0"/>
          <a:r>
            <a:rPr lang="es-MX" sz="1400" dirty="0" smtClean="0">
              <a:latin typeface="Arial" panose="020B0604020202020204" pitchFamily="34" charset="0"/>
              <a:cs typeface="Arial" panose="020B0604020202020204" pitchFamily="34" charset="0"/>
            </a:rPr>
            <a:t>Riesgo de Mercado</a:t>
          </a:r>
          <a:endParaRPr lang="es-MX" sz="1400" dirty="0">
            <a:latin typeface="Arial" panose="020B0604020202020204" pitchFamily="34" charset="0"/>
            <a:cs typeface="Arial" panose="020B0604020202020204" pitchFamily="34" charset="0"/>
          </a:endParaRPr>
        </a:p>
      </dgm:t>
    </dgm:pt>
    <dgm:pt modelId="{C7498233-A38B-4D01-AF9C-18EDA93BB7B0}" type="parTrans" cxnId="{CDD09CC7-0D7D-4797-945C-453C368F6BD4}">
      <dgm:prSet/>
      <dgm:spPr/>
      <dgm:t>
        <a:bodyPr/>
        <a:lstStyle/>
        <a:p>
          <a:endParaRPr lang="es-MX">
            <a:latin typeface="Arial" panose="020B0604020202020204" pitchFamily="34" charset="0"/>
            <a:cs typeface="Arial" panose="020B0604020202020204" pitchFamily="34" charset="0"/>
          </a:endParaRPr>
        </a:p>
      </dgm:t>
    </dgm:pt>
    <dgm:pt modelId="{BD536EEA-CC62-4F06-9DB1-FC4F806328C8}" type="sibTrans" cxnId="{CDD09CC7-0D7D-4797-945C-453C368F6BD4}">
      <dgm:prSet/>
      <dgm:spPr/>
      <dgm:t>
        <a:bodyPr/>
        <a:lstStyle/>
        <a:p>
          <a:endParaRPr lang="es-MX">
            <a:latin typeface="Arial" panose="020B0604020202020204" pitchFamily="34" charset="0"/>
            <a:cs typeface="Arial" panose="020B0604020202020204" pitchFamily="34" charset="0"/>
          </a:endParaRPr>
        </a:p>
      </dgm:t>
    </dgm:pt>
    <dgm:pt modelId="{20C412E8-8313-43E7-8BA1-3736A0B65AA5}">
      <dgm:prSet custT="1"/>
      <dgm:spPr/>
      <dgm:t>
        <a:bodyPr/>
        <a:lstStyle/>
        <a:p>
          <a:pPr rtl="0"/>
          <a:r>
            <a:rPr lang="es-MX" sz="1400" dirty="0" smtClean="0">
              <a:latin typeface="Arial" panose="020B0604020202020204" pitchFamily="34" charset="0"/>
              <a:cs typeface="Arial" panose="020B0604020202020204" pitchFamily="34" charset="0"/>
            </a:rPr>
            <a:t>Mercado</a:t>
          </a:r>
          <a:endParaRPr lang="es-MX" sz="1400" dirty="0">
            <a:latin typeface="Arial" panose="020B0604020202020204" pitchFamily="34" charset="0"/>
            <a:cs typeface="Arial" panose="020B0604020202020204" pitchFamily="34" charset="0"/>
          </a:endParaRPr>
        </a:p>
      </dgm:t>
    </dgm:pt>
    <dgm:pt modelId="{2F2285D8-F4F1-4F17-9D6D-4DAB25A4AB43}" type="parTrans" cxnId="{67376C89-664E-4AB8-91C1-554B06E3C2F4}">
      <dgm:prSet/>
      <dgm:spPr/>
      <dgm:t>
        <a:bodyPr/>
        <a:lstStyle/>
        <a:p>
          <a:endParaRPr lang="es-MX">
            <a:latin typeface="Arial" panose="020B0604020202020204" pitchFamily="34" charset="0"/>
            <a:cs typeface="Arial" panose="020B0604020202020204" pitchFamily="34" charset="0"/>
          </a:endParaRPr>
        </a:p>
      </dgm:t>
    </dgm:pt>
    <dgm:pt modelId="{A86C85EE-2138-406A-A46E-EEF4979B1F39}" type="sibTrans" cxnId="{67376C89-664E-4AB8-91C1-554B06E3C2F4}">
      <dgm:prSet/>
      <dgm:spPr/>
      <dgm:t>
        <a:bodyPr/>
        <a:lstStyle/>
        <a:p>
          <a:endParaRPr lang="es-MX">
            <a:latin typeface="Arial" panose="020B0604020202020204" pitchFamily="34" charset="0"/>
            <a:cs typeface="Arial" panose="020B0604020202020204" pitchFamily="34" charset="0"/>
          </a:endParaRPr>
        </a:p>
      </dgm:t>
    </dgm:pt>
    <dgm:pt modelId="{5D3871A4-CF9E-4015-B9E1-7843D152820F}">
      <dgm:prSet custT="1"/>
      <dgm:spPr/>
      <dgm:t>
        <a:bodyPr/>
        <a:lstStyle/>
        <a:p>
          <a:pPr rtl="0"/>
          <a:r>
            <a:rPr lang="es-MX" sz="1400" dirty="0" smtClean="0">
              <a:latin typeface="Arial" panose="020B0604020202020204" pitchFamily="34" charset="0"/>
              <a:cs typeface="Arial" panose="020B0604020202020204" pitchFamily="34" charset="0"/>
            </a:rPr>
            <a:t>Tasa de Interés</a:t>
          </a:r>
          <a:endParaRPr lang="es-MX" sz="1400" dirty="0">
            <a:latin typeface="Arial" panose="020B0604020202020204" pitchFamily="34" charset="0"/>
            <a:cs typeface="Arial" panose="020B0604020202020204" pitchFamily="34" charset="0"/>
          </a:endParaRPr>
        </a:p>
      </dgm:t>
    </dgm:pt>
    <dgm:pt modelId="{FDEA7FBD-B813-42CB-98BF-729DB0E6B980}" type="parTrans" cxnId="{50B64036-448F-4150-9028-CD66A1DABDA8}">
      <dgm:prSet/>
      <dgm:spPr/>
      <dgm:t>
        <a:bodyPr/>
        <a:lstStyle/>
        <a:p>
          <a:endParaRPr lang="es-MX">
            <a:latin typeface="Arial" panose="020B0604020202020204" pitchFamily="34" charset="0"/>
            <a:cs typeface="Arial" panose="020B0604020202020204" pitchFamily="34" charset="0"/>
          </a:endParaRPr>
        </a:p>
      </dgm:t>
    </dgm:pt>
    <dgm:pt modelId="{252B30D0-069C-48EA-B1E1-D04C94820E1E}" type="sibTrans" cxnId="{50B64036-448F-4150-9028-CD66A1DABDA8}">
      <dgm:prSet/>
      <dgm:spPr/>
      <dgm:t>
        <a:bodyPr/>
        <a:lstStyle/>
        <a:p>
          <a:endParaRPr lang="es-MX">
            <a:latin typeface="Arial" panose="020B0604020202020204" pitchFamily="34" charset="0"/>
            <a:cs typeface="Arial" panose="020B0604020202020204" pitchFamily="34" charset="0"/>
          </a:endParaRPr>
        </a:p>
      </dgm:t>
    </dgm:pt>
    <dgm:pt modelId="{1B429BA5-585A-4C01-B3C5-02D880B38B6B}">
      <dgm:prSet custT="1"/>
      <dgm:spPr/>
      <dgm:t>
        <a:bodyPr/>
        <a:lstStyle/>
        <a:p>
          <a:pPr rtl="0"/>
          <a:r>
            <a:rPr lang="es-MX" sz="1400" dirty="0" smtClean="0">
              <a:latin typeface="Arial" panose="020B0604020202020204" pitchFamily="34" charset="0"/>
              <a:cs typeface="Arial" panose="020B0604020202020204" pitchFamily="34" charset="0"/>
            </a:rPr>
            <a:t>Contraparte</a:t>
          </a:r>
          <a:endParaRPr lang="es-MX" sz="1400" dirty="0">
            <a:latin typeface="Arial" panose="020B0604020202020204" pitchFamily="34" charset="0"/>
            <a:cs typeface="Arial" panose="020B0604020202020204" pitchFamily="34" charset="0"/>
          </a:endParaRPr>
        </a:p>
      </dgm:t>
    </dgm:pt>
    <dgm:pt modelId="{07AA39FD-B47C-41DB-AE7D-E899C857BB15}" type="parTrans" cxnId="{739F069A-0095-4805-AE0C-CE37D37B44C5}">
      <dgm:prSet/>
      <dgm:spPr/>
      <dgm:t>
        <a:bodyPr/>
        <a:lstStyle/>
        <a:p>
          <a:endParaRPr lang="es-MX">
            <a:latin typeface="Arial" panose="020B0604020202020204" pitchFamily="34" charset="0"/>
            <a:cs typeface="Arial" panose="020B0604020202020204" pitchFamily="34" charset="0"/>
          </a:endParaRPr>
        </a:p>
      </dgm:t>
    </dgm:pt>
    <dgm:pt modelId="{18B0B8DC-0942-4D11-AD27-AD353B0875A0}" type="sibTrans" cxnId="{739F069A-0095-4805-AE0C-CE37D37B44C5}">
      <dgm:prSet/>
      <dgm:spPr/>
      <dgm:t>
        <a:bodyPr/>
        <a:lstStyle/>
        <a:p>
          <a:endParaRPr lang="es-MX">
            <a:latin typeface="Arial" panose="020B0604020202020204" pitchFamily="34" charset="0"/>
            <a:cs typeface="Arial" panose="020B0604020202020204" pitchFamily="34" charset="0"/>
          </a:endParaRPr>
        </a:p>
      </dgm:t>
    </dgm:pt>
    <dgm:pt modelId="{82236A42-1D9D-4B7A-8D74-4EF683AC21E0}">
      <dgm:prSet custT="1"/>
      <dgm:spPr/>
      <dgm:t>
        <a:bodyPr/>
        <a:lstStyle/>
        <a:p>
          <a:pPr rtl="0"/>
          <a:r>
            <a:rPr lang="es-MX" sz="1400" dirty="0" smtClean="0">
              <a:latin typeface="Arial" panose="020B0604020202020204" pitchFamily="34" charset="0"/>
              <a:cs typeface="Arial" panose="020B0604020202020204" pitchFamily="34" charset="0"/>
            </a:rPr>
            <a:t>Riesgo operativo</a:t>
          </a:r>
          <a:endParaRPr lang="es-MX" sz="1400" dirty="0">
            <a:latin typeface="Arial" panose="020B0604020202020204" pitchFamily="34" charset="0"/>
            <a:cs typeface="Arial" panose="020B0604020202020204" pitchFamily="34" charset="0"/>
          </a:endParaRPr>
        </a:p>
      </dgm:t>
    </dgm:pt>
    <dgm:pt modelId="{0445CDF9-AE55-4484-AD12-5C2446450985}" type="parTrans" cxnId="{2237AE39-3130-4F61-B0A9-E579DB5890EE}">
      <dgm:prSet/>
      <dgm:spPr/>
      <dgm:t>
        <a:bodyPr/>
        <a:lstStyle/>
        <a:p>
          <a:endParaRPr lang="es-MX">
            <a:latin typeface="Arial" panose="020B0604020202020204" pitchFamily="34" charset="0"/>
            <a:cs typeface="Arial" panose="020B0604020202020204" pitchFamily="34" charset="0"/>
          </a:endParaRPr>
        </a:p>
      </dgm:t>
    </dgm:pt>
    <dgm:pt modelId="{62361BFF-42B9-4AD2-97A2-24A418C19CFA}" type="sibTrans" cxnId="{2237AE39-3130-4F61-B0A9-E579DB5890EE}">
      <dgm:prSet/>
      <dgm:spPr/>
      <dgm:t>
        <a:bodyPr/>
        <a:lstStyle/>
        <a:p>
          <a:endParaRPr lang="es-MX">
            <a:latin typeface="Arial" panose="020B0604020202020204" pitchFamily="34" charset="0"/>
            <a:cs typeface="Arial" panose="020B0604020202020204" pitchFamily="34" charset="0"/>
          </a:endParaRPr>
        </a:p>
      </dgm:t>
    </dgm:pt>
    <dgm:pt modelId="{EBB8D2E5-84FD-4C96-91A1-24D793B0C153}">
      <dgm:prSet custT="1"/>
      <dgm:spPr/>
      <dgm:t>
        <a:bodyPr/>
        <a:lstStyle/>
        <a:p>
          <a:pPr rtl="0"/>
          <a:r>
            <a:rPr lang="es-MX" sz="1400" dirty="0" smtClean="0">
              <a:latin typeface="Arial" panose="020B0604020202020204" pitchFamily="34" charset="0"/>
              <a:cs typeface="Arial" panose="020B0604020202020204" pitchFamily="34" charset="0"/>
            </a:rPr>
            <a:t>De procesos operativos</a:t>
          </a:r>
          <a:endParaRPr lang="es-MX" sz="1400" dirty="0">
            <a:latin typeface="Arial" panose="020B0604020202020204" pitchFamily="34" charset="0"/>
            <a:cs typeface="Arial" panose="020B0604020202020204" pitchFamily="34" charset="0"/>
          </a:endParaRPr>
        </a:p>
      </dgm:t>
    </dgm:pt>
    <dgm:pt modelId="{008A48D5-74D2-4C7B-B778-9B1D1A31A08B}" type="parTrans" cxnId="{1A20B8AC-9040-4489-8D1B-0DEAB27BB9DC}">
      <dgm:prSet/>
      <dgm:spPr/>
      <dgm:t>
        <a:bodyPr/>
        <a:lstStyle/>
        <a:p>
          <a:endParaRPr lang="es-MX">
            <a:latin typeface="Arial" panose="020B0604020202020204" pitchFamily="34" charset="0"/>
            <a:cs typeface="Arial" panose="020B0604020202020204" pitchFamily="34" charset="0"/>
          </a:endParaRPr>
        </a:p>
      </dgm:t>
    </dgm:pt>
    <dgm:pt modelId="{32FB9976-16A8-44D6-8BB2-E5490025904F}" type="sibTrans" cxnId="{1A20B8AC-9040-4489-8D1B-0DEAB27BB9DC}">
      <dgm:prSet/>
      <dgm:spPr/>
      <dgm:t>
        <a:bodyPr/>
        <a:lstStyle/>
        <a:p>
          <a:endParaRPr lang="es-MX">
            <a:latin typeface="Arial" panose="020B0604020202020204" pitchFamily="34" charset="0"/>
            <a:cs typeface="Arial" panose="020B0604020202020204" pitchFamily="34" charset="0"/>
          </a:endParaRPr>
        </a:p>
      </dgm:t>
    </dgm:pt>
    <dgm:pt modelId="{E45949D8-D42E-4184-BB78-302F09C402E4}">
      <dgm:prSet custT="1"/>
      <dgm:spPr/>
      <dgm:t>
        <a:bodyPr/>
        <a:lstStyle/>
        <a:p>
          <a:pPr rtl="0"/>
          <a:r>
            <a:rPr lang="es-MX" sz="1400" dirty="0" smtClean="0">
              <a:latin typeface="Arial" panose="020B0604020202020204" pitchFamily="34" charset="0"/>
              <a:cs typeface="Arial" panose="020B0604020202020204" pitchFamily="34" charset="0"/>
            </a:rPr>
            <a:t>Legales</a:t>
          </a:r>
          <a:endParaRPr lang="es-MX" sz="1400" dirty="0">
            <a:latin typeface="Arial" panose="020B0604020202020204" pitchFamily="34" charset="0"/>
            <a:cs typeface="Arial" panose="020B0604020202020204" pitchFamily="34" charset="0"/>
          </a:endParaRPr>
        </a:p>
      </dgm:t>
    </dgm:pt>
    <dgm:pt modelId="{5FD27993-6C89-486F-AA0A-1BAD8D344E4A}" type="parTrans" cxnId="{C9A07278-F24A-4DA1-8831-8B1F0223436B}">
      <dgm:prSet/>
      <dgm:spPr/>
      <dgm:t>
        <a:bodyPr/>
        <a:lstStyle/>
        <a:p>
          <a:endParaRPr lang="es-MX">
            <a:latin typeface="Arial" panose="020B0604020202020204" pitchFamily="34" charset="0"/>
            <a:cs typeface="Arial" panose="020B0604020202020204" pitchFamily="34" charset="0"/>
          </a:endParaRPr>
        </a:p>
      </dgm:t>
    </dgm:pt>
    <dgm:pt modelId="{F0D5FF5A-DC51-4762-9B59-19AA29A7ABDE}" type="sibTrans" cxnId="{C9A07278-F24A-4DA1-8831-8B1F0223436B}">
      <dgm:prSet/>
      <dgm:spPr/>
      <dgm:t>
        <a:bodyPr/>
        <a:lstStyle/>
        <a:p>
          <a:endParaRPr lang="es-MX">
            <a:latin typeface="Arial" panose="020B0604020202020204" pitchFamily="34" charset="0"/>
            <a:cs typeface="Arial" panose="020B0604020202020204" pitchFamily="34" charset="0"/>
          </a:endParaRPr>
        </a:p>
      </dgm:t>
    </dgm:pt>
    <dgm:pt modelId="{05BCB6FA-893A-4E17-9186-86BAD0F92689}">
      <dgm:prSet custT="1"/>
      <dgm:spPr/>
      <dgm:t>
        <a:bodyPr/>
        <a:lstStyle/>
        <a:p>
          <a:pPr rtl="0"/>
          <a:r>
            <a:rPr lang="es-MX" sz="1400" dirty="0" smtClean="0">
              <a:latin typeface="Arial" panose="020B0604020202020204" pitchFamily="34" charset="0"/>
              <a:cs typeface="Arial" panose="020B0604020202020204" pitchFamily="34" charset="0"/>
            </a:rPr>
            <a:t>Concentración</a:t>
          </a:r>
          <a:endParaRPr lang="es-MX" sz="1400" dirty="0">
            <a:latin typeface="Arial" panose="020B0604020202020204" pitchFamily="34" charset="0"/>
            <a:cs typeface="Arial" panose="020B0604020202020204" pitchFamily="34" charset="0"/>
          </a:endParaRPr>
        </a:p>
      </dgm:t>
    </dgm:pt>
    <dgm:pt modelId="{7110E231-C363-4421-A4E0-D4E9567518D8}" type="parTrans" cxnId="{E1A9674F-8056-4B30-B6FD-52DC0E04BA9C}">
      <dgm:prSet/>
      <dgm:spPr/>
      <dgm:t>
        <a:bodyPr/>
        <a:lstStyle/>
        <a:p>
          <a:endParaRPr lang="es-MX">
            <a:latin typeface="Arial" panose="020B0604020202020204" pitchFamily="34" charset="0"/>
            <a:cs typeface="Arial" panose="020B0604020202020204" pitchFamily="34" charset="0"/>
          </a:endParaRPr>
        </a:p>
      </dgm:t>
    </dgm:pt>
    <dgm:pt modelId="{27CDCA94-C7AE-4C71-AB73-72C421987911}" type="sibTrans" cxnId="{E1A9674F-8056-4B30-B6FD-52DC0E04BA9C}">
      <dgm:prSet/>
      <dgm:spPr/>
      <dgm:t>
        <a:bodyPr/>
        <a:lstStyle/>
        <a:p>
          <a:endParaRPr lang="es-MX">
            <a:latin typeface="Arial" panose="020B0604020202020204" pitchFamily="34" charset="0"/>
            <a:cs typeface="Arial" panose="020B0604020202020204" pitchFamily="34" charset="0"/>
          </a:endParaRPr>
        </a:p>
      </dgm:t>
    </dgm:pt>
    <dgm:pt modelId="{8C987AB1-61AD-4172-9891-028F99F6842A}">
      <dgm:prSet custT="1"/>
      <dgm:spPr/>
      <dgm:t>
        <a:bodyPr/>
        <a:lstStyle/>
        <a:p>
          <a:pPr rtl="0"/>
          <a:r>
            <a:rPr lang="es-MX" sz="1400" dirty="0" smtClean="0">
              <a:latin typeface="Arial" panose="020B0604020202020204" pitchFamily="34" charset="0"/>
              <a:cs typeface="Arial" panose="020B0604020202020204" pitchFamily="34" charset="0"/>
            </a:rPr>
            <a:t>Renta Variable</a:t>
          </a:r>
          <a:endParaRPr lang="es-MX" sz="1400" dirty="0">
            <a:latin typeface="Arial" panose="020B0604020202020204" pitchFamily="34" charset="0"/>
            <a:cs typeface="Arial" panose="020B0604020202020204" pitchFamily="34" charset="0"/>
          </a:endParaRPr>
        </a:p>
      </dgm:t>
    </dgm:pt>
    <dgm:pt modelId="{1DB4B846-EC94-4543-B8F9-82474A8D8D18}" type="parTrans" cxnId="{82BDC91A-4CF6-4641-9190-D971F214CDEF}">
      <dgm:prSet/>
      <dgm:spPr/>
      <dgm:t>
        <a:bodyPr/>
        <a:lstStyle/>
        <a:p>
          <a:endParaRPr lang="es-MX">
            <a:latin typeface="Arial" panose="020B0604020202020204" pitchFamily="34" charset="0"/>
            <a:cs typeface="Arial" panose="020B0604020202020204" pitchFamily="34" charset="0"/>
          </a:endParaRPr>
        </a:p>
      </dgm:t>
    </dgm:pt>
    <dgm:pt modelId="{B8CC3385-C0FF-40C1-A1E4-1A85141DD05C}" type="sibTrans" cxnId="{82BDC91A-4CF6-4641-9190-D971F214CDEF}">
      <dgm:prSet/>
      <dgm:spPr/>
      <dgm:t>
        <a:bodyPr/>
        <a:lstStyle/>
        <a:p>
          <a:endParaRPr lang="es-MX">
            <a:latin typeface="Arial" panose="020B0604020202020204" pitchFamily="34" charset="0"/>
            <a:cs typeface="Arial" panose="020B0604020202020204" pitchFamily="34" charset="0"/>
          </a:endParaRPr>
        </a:p>
      </dgm:t>
    </dgm:pt>
    <dgm:pt modelId="{DC0546E5-0847-4D59-A345-070A0BE9A35B}">
      <dgm:prSet custT="1"/>
      <dgm:spPr/>
      <dgm:t>
        <a:bodyPr/>
        <a:lstStyle/>
        <a:p>
          <a:pPr rtl="0"/>
          <a:r>
            <a:rPr lang="es-MX" sz="1400" dirty="0" smtClean="0">
              <a:latin typeface="Arial" panose="020B0604020202020204" pitchFamily="34" charset="0"/>
              <a:cs typeface="Arial" panose="020B0604020202020204" pitchFamily="34" charset="0"/>
            </a:rPr>
            <a:t>Spread</a:t>
          </a:r>
          <a:endParaRPr lang="es-MX" sz="1400" dirty="0">
            <a:latin typeface="Arial" panose="020B0604020202020204" pitchFamily="34" charset="0"/>
            <a:cs typeface="Arial" panose="020B0604020202020204" pitchFamily="34" charset="0"/>
          </a:endParaRPr>
        </a:p>
      </dgm:t>
    </dgm:pt>
    <dgm:pt modelId="{920F56E4-CC2F-42BB-9AA2-6B4438A7AF25}" type="parTrans" cxnId="{256A144F-9D36-4D78-A65E-AB16E5F33095}">
      <dgm:prSet/>
      <dgm:spPr/>
      <dgm:t>
        <a:bodyPr/>
        <a:lstStyle/>
        <a:p>
          <a:endParaRPr lang="es-MX">
            <a:latin typeface="Arial" panose="020B0604020202020204" pitchFamily="34" charset="0"/>
            <a:cs typeface="Arial" panose="020B0604020202020204" pitchFamily="34" charset="0"/>
          </a:endParaRPr>
        </a:p>
      </dgm:t>
    </dgm:pt>
    <dgm:pt modelId="{38DA3E4E-5E96-4F0B-86F4-CE63CDABB7DB}" type="sibTrans" cxnId="{256A144F-9D36-4D78-A65E-AB16E5F33095}">
      <dgm:prSet/>
      <dgm:spPr/>
      <dgm:t>
        <a:bodyPr/>
        <a:lstStyle/>
        <a:p>
          <a:endParaRPr lang="es-MX">
            <a:latin typeface="Arial" panose="020B0604020202020204" pitchFamily="34" charset="0"/>
            <a:cs typeface="Arial" panose="020B0604020202020204" pitchFamily="34" charset="0"/>
          </a:endParaRPr>
        </a:p>
      </dgm:t>
    </dgm:pt>
    <dgm:pt modelId="{01DCF886-79F7-4745-9302-137492FE9FB9}">
      <dgm:prSet custT="1"/>
      <dgm:spPr/>
      <dgm:t>
        <a:bodyPr/>
        <a:lstStyle/>
        <a:p>
          <a:pPr rtl="0"/>
          <a:r>
            <a:rPr lang="es-MX" sz="1400" dirty="0" smtClean="0">
              <a:latin typeface="Arial" panose="020B0604020202020204" pitchFamily="34" charset="0"/>
              <a:cs typeface="Arial" panose="020B0604020202020204" pitchFamily="34" charset="0"/>
            </a:rPr>
            <a:t>Divisa</a:t>
          </a:r>
          <a:endParaRPr lang="es-MX" sz="1400" dirty="0">
            <a:latin typeface="Arial" panose="020B0604020202020204" pitchFamily="34" charset="0"/>
            <a:cs typeface="Arial" panose="020B0604020202020204" pitchFamily="34" charset="0"/>
          </a:endParaRPr>
        </a:p>
      </dgm:t>
    </dgm:pt>
    <dgm:pt modelId="{CC5630E5-C514-48C7-A697-9DC71F90C5D4}" type="parTrans" cxnId="{6F99674B-E334-43AC-A448-351DF19E9F1B}">
      <dgm:prSet/>
      <dgm:spPr/>
      <dgm:t>
        <a:bodyPr/>
        <a:lstStyle/>
        <a:p>
          <a:endParaRPr lang="es-MX">
            <a:latin typeface="Arial" panose="020B0604020202020204" pitchFamily="34" charset="0"/>
            <a:cs typeface="Arial" panose="020B0604020202020204" pitchFamily="34" charset="0"/>
          </a:endParaRPr>
        </a:p>
      </dgm:t>
    </dgm:pt>
    <dgm:pt modelId="{83D8D57C-71B6-46CD-9667-D40A5C19E39A}" type="sibTrans" cxnId="{6F99674B-E334-43AC-A448-351DF19E9F1B}">
      <dgm:prSet/>
      <dgm:spPr/>
      <dgm:t>
        <a:bodyPr/>
        <a:lstStyle/>
        <a:p>
          <a:endParaRPr lang="es-MX">
            <a:latin typeface="Arial" panose="020B0604020202020204" pitchFamily="34" charset="0"/>
            <a:cs typeface="Arial" panose="020B0604020202020204" pitchFamily="34" charset="0"/>
          </a:endParaRPr>
        </a:p>
      </dgm:t>
    </dgm:pt>
    <dgm:pt modelId="{2C0C5185-4B39-4F7C-8485-766546F33F9C}">
      <dgm:prSet custT="1"/>
      <dgm:spPr/>
      <dgm:t>
        <a:bodyPr/>
        <a:lstStyle/>
        <a:p>
          <a:pPr rtl="0"/>
          <a:r>
            <a:rPr lang="es-MX" sz="1400" dirty="0" smtClean="0">
              <a:latin typeface="Arial" panose="020B0604020202020204" pitchFamily="34" charset="0"/>
              <a:cs typeface="Arial" panose="020B0604020202020204" pitchFamily="34" charset="0"/>
            </a:rPr>
            <a:t>Reasegu-radores</a:t>
          </a:r>
          <a:endParaRPr lang="es-MX" sz="1400" dirty="0">
            <a:latin typeface="Arial" panose="020B0604020202020204" pitchFamily="34" charset="0"/>
            <a:cs typeface="Arial" panose="020B0604020202020204" pitchFamily="34" charset="0"/>
          </a:endParaRPr>
        </a:p>
      </dgm:t>
    </dgm:pt>
    <dgm:pt modelId="{A81CBD62-FB63-45DD-A8CE-8B85BDB50530}" type="parTrans" cxnId="{EC045143-4DE9-4FD7-9215-861659238C5E}">
      <dgm:prSet/>
      <dgm:spPr/>
      <dgm:t>
        <a:bodyPr/>
        <a:lstStyle/>
        <a:p>
          <a:endParaRPr lang="es-MX">
            <a:latin typeface="Arial" panose="020B0604020202020204" pitchFamily="34" charset="0"/>
            <a:cs typeface="Arial" panose="020B0604020202020204" pitchFamily="34" charset="0"/>
          </a:endParaRPr>
        </a:p>
      </dgm:t>
    </dgm:pt>
    <dgm:pt modelId="{60E491CC-96F9-4AB9-A831-954BE541B542}" type="sibTrans" cxnId="{EC045143-4DE9-4FD7-9215-861659238C5E}">
      <dgm:prSet/>
      <dgm:spPr/>
      <dgm:t>
        <a:bodyPr/>
        <a:lstStyle/>
        <a:p>
          <a:endParaRPr lang="es-MX">
            <a:latin typeface="Arial" panose="020B0604020202020204" pitchFamily="34" charset="0"/>
            <a:cs typeface="Arial" panose="020B0604020202020204" pitchFamily="34" charset="0"/>
          </a:endParaRPr>
        </a:p>
      </dgm:t>
    </dgm:pt>
    <dgm:pt modelId="{1C8BDF50-7142-47E7-837B-5477317F3E71}">
      <dgm:prSet custT="1"/>
      <dgm:spPr/>
      <dgm:t>
        <a:bodyPr/>
        <a:lstStyle/>
        <a:p>
          <a:pPr rtl="0"/>
          <a:r>
            <a:rPr lang="es-MX" sz="1400" dirty="0" smtClean="0">
              <a:latin typeface="Arial" panose="020B0604020202020204" pitchFamily="34" charset="0"/>
              <a:cs typeface="Arial" panose="020B0604020202020204" pitchFamily="34" charset="0"/>
            </a:rPr>
            <a:t>Derivados</a:t>
          </a:r>
          <a:endParaRPr lang="es-MX" sz="1400" dirty="0">
            <a:latin typeface="Arial" panose="020B0604020202020204" pitchFamily="34" charset="0"/>
            <a:cs typeface="Arial" panose="020B0604020202020204" pitchFamily="34" charset="0"/>
          </a:endParaRPr>
        </a:p>
      </dgm:t>
    </dgm:pt>
    <dgm:pt modelId="{59AF3B78-7293-402B-96B2-93E2F3D96A64}" type="parTrans" cxnId="{B80B565C-F589-41CC-AFAD-A46CA534BE01}">
      <dgm:prSet/>
      <dgm:spPr/>
      <dgm:t>
        <a:bodyPr/>
        <a:lstStyle/>
        <a:p>
          <a:endParaRPr lang="es-MX">
            <a:latin typeface="Arial" panose="020B0604020202020204" pitchFamily="34" charset="0"/>
            <a:cs typeface="Arial" panose="020B0604020202020204" pitchFamily="34" charset="0"/>
          </a:endParaRPr>
        </a:p>
      </dgm:t>
    </dgm:pt>
    <dgm:pt modelId="{894381D7-EC0F-48B6-A812-FD08FEFE6561}" type="sibTrans" cxnId="{B80B565C-F589-41CC-AFAD-A46CA534BE01}">
      <dgm:prSet/>
      <dgm:spPr/>
      <dgm:t>
        <a:bodyPr/>
        <a:lstStyle/>
        <a:p>
          <a:endParaRPr lang="es-MX">
            <a:latin typeface="Arial" panose="020B0604020202020204" pitchFamily="34" charset="0"/>
            <a:cs typeface="Arial" panose="020B0604020202020204" pitchFamily="34" charset="0"/>
          </a:endParaRPr>
        </a:p>
      </dgm:t>
    </dgm:pt>
    <dgm:pt modelId="{7BD49B8E-4720-4FA1-89C9-8C6809915632}">
      <dgm:prSet custT="1"/>
      <dgm:spPr/>
      <dgm:t>
        <a:bodyPr/>
        <a:lstStyle/>
        <a:p>
          <a:pPr rtl="0"/>
          <a:r>
            <a:rPr lang="es-MX" sz="1400" dirty="0" smtClean="0">
              <a:latin typeface="Arial" panose="020B0604020202020204" pitchFamily="34" charset="0"/>
              <a:cs typeface="Arial" panose="020B0604020202020204" pitchFamily="34" charset="0"/>
            </a:rPr>
            <a:t>Otros deudores</a:t>
          </a:r>
          <a:endParaRPr lang="es-MX" sz="1400" dirty="0">
            <a:latin typeface="Arial" panose="020B0604020202020204" pitchFamily="34" charset="0"/>
            <a:cs typeface="Arial" panose="020B0604020202020204" pitchFamily="34" charset="0"/>
          </a:endParaRPr>
        </a:p>
      </dgm:t>
    </dgm:pt>
    <dgm:pt modelId="{D0FE12A9-0A95-4726-A3E7-DBC67744CCAB}" type="parTrans" cxnId="{E3D21D60-A4F4-4764-9ADA-96ABCF8728BE}">
      <dgm:prSet/>
      <dgm:spPr/>
      <dgm:t>
        <a:bodyPr/>
        <a:lstStyle/>
        <a:p>
          <a:endParaRPr lang="es-MX">
            <a:latin typeface="Arial" panose="020B0604020202020204" pitchFamily="34" charset="0"/>
            <a:cs typeface="Arial" panose="020B0604020202020204" pitchFamily="34" charset="0"/>
          </a:endParaRPr>
        </a:p>
      </dgm:t>
    </dgm:pt>
    <dgm:pt modelId="{84F8B6ED-3BC1-4974-9E66-02C0A7EF2B28}" type="sibTrans" cxnId="{E3D21D60-A4F4-4764-9ADA-96ABCF8728BE}">
      <dgm:prSet/>
      <dgm:spPr/>
      <dgm:t>
        <a:bodyPr/>
        <a:lstStyle/>
        <a:p>
          <a:endParaRPr lang="es-MX">
            <a:latin typeface="Arial" panose="020B0604020202020204" pitchFamily="34" charset="0"/>
            <a:cs typeface="Arial" panose="020B0604020202020204" pitchFamily="34" charset="0"/>
          </a:endParaRPr>
        </a:p>
      </dgm:t>
    </dgm:pt>
    <dgm:pt modelId="{CF0EE74D-9F90-43FA-98C1-73A8DEB70750}">
      <dgm:prSet custT="1"/>
      <dgm:spPr/>
      <dgm:t>
        <a:bodyPr/>
        <a:lstStyle/>
        <a:p>
          <a:pPr rtl="0"/>
          <a:r>
            <a:rPr lang="es-MX" sz="1400" dirty="0" smtClean="0">
              <a:latin typeface="Arial" panose="020B0604020202020204" pitchFamily="34" charset="0"/>
              <a:cs typeface="Arial" panose="020B0604020202020204" pitchFamily="34" charset="0"/>
            </a:rPr>
            <a:t>Inmuebles</a:t>
          </a:r>
          <a:endParaRPr lang="es-MX" sz="1400" dirty="0">
            <a:latin typeface="Arial" panose="020B0604020202020204" pitchFamily="34" charset="0"/>
            <a:cs typeface="Arial" panose="020B0604020202020204" pitchFamily="34" charset="0"/>
          </a:endParaRPr>
        </a:p>
      </dgm:t>
    </dgm:pt>
    <dgm:pt modelId="{020282C7-BA89-431E-B8DC-30AE1B133082}" type="sibTrans" cxnId="{AA360699-A0BD-4AB0-9A65-1C20318C02EE}">
      <dgm:prSet/>
      <dgm:spPr/>
      <dgm:t>
        <a:bodyPr/>
        <a:lstStyle/>
        <a:p>
          <a:endParaRPr lang="es-MX">
            <a:latin typeface="Arial" panose="020B0604020202020204" pitchFamily="34" charset="0"/>
            <a:cs typeface="Arial" panose="020B0604020202020204" pitchFamily="34" charset="0"/>
          </a:endParaRPr>
        </a:p>
      </dgm:t>
    </dgm:pt>
    <dgm:pt modelId="{B375227B-D0ED-4187-B12B-3AF5187D3EEE}" type="parTrans" cxnId="{AA360699-A0BD-4AB0-9A65-1C20318C02EE}">
      <dgm:prSet/>
      <dgm:spPr/>
      <dgm:t>
        <a:bodyPr/>
        <a:lstStyle/>
        <a:p>
          <a:endParaRPr lang="es-MX">
            <a:latin typeface="Arial" panose="020B0604020202020204" pitchFamily="34" charset="0"/>
            <a:cs typeface="Arial" panose="020B0604020202020204" pitchFamily="34" charset="0"/>
          </a:endParaRPr>
        </a:p>
      </dgm:t>
    </dgm:pt>
    <dgm:pt modelId="{259C1116-EFEE-4451-A46B-5FF0972D49CF}">
      <dgm:prSet custT="1"/>
      <dgm:spPr/>
      <dgm:t>
        <a:bodyPr/>
        <a:lstStyle/>
        <a:p>
          <a:pPr rtl="0"/>
          <a:r>
            <a:rPr lang="es-MX" sz="1400" dirty="0" smtClean="0">
              <a:latin typeface="Arial" panose="020B0604020202020204" pitchFamily="34" charset="0"/>
              <a:cs typeface="Arial" panose="020B0604020202020204" pitchFamily="34" charset="0"/>
            </a:rPr>
            <a:t>Tecnológicos</a:t>
          </a:r>
          <a:endParaRPr lang="es-MX" sz="1400" dirty="0">
            <a:latin typeface="Arial" panose="020B0604020202020204" pitchFamily="34" charset="0"/>
            <a:cs typeface="Arial" panose="020B0604020202020204" pitchFamily="34" charset="0"/>
          </a:endParaRPr>
        </a:p>
      </dgm:t>
    </dgm:pt>
    <dgm:pt modelId="{1DD45E23-4941-4087-806D-46EF0D329C64}" type="sibTrans" cxnId="{23AD7AB2-B624-4271-A25E-F8D96442BA4E}">
      <dgm:prSet/>
      <dgm:spPr/>
      <dgm:t>
        <a:bodyPr/>
        <a:lstStyle/>
        <a:p>
          <a:endParaRPr lang="es-MX">
            <a:latin typeface="Arial" panose="020B0604020202020204" pitchFamily="34" charset="0"/>
            <a:cs typeface="Arial" panose="020B0604020202020204" pitchFamily="34" charset="0"/>
          </a:endParaRPr>
        </a:p>
      </dgm:t>
    </dgm:pt>
    <dgm:pt modelId="{FDC00D52-A9DD-41FC-B950-C98445426C5B}" type="parTrans" cxnId="{23AD7AB2-B624-4271-A25E-F8D96442BA4E}">
      <dgm:prSet/>
      <dgm:spPr/>
      <dgm:t>
        <a:bodyPr/>
        <a:lstStyle/>
        <a:p>
          <a:endParaRPr lang="es-MX">
            <a:latin typeface="Arial" panose="020B0604020202020204" pitchFamily="34" charset="0"/>
            <a:cs typeface="Arial" panose="020B0604020202020204" pitchFamily="34" charset="0"/>
          </a:endParaRPr>
        </a:p>
      </dgm:t>
    </dgm:pt>
    <dgm:pt modelId="{129AAD4A-5193-4046-B360-C9BD6BE71AD7}" type="pres">
      <dgm:prSet presAssocID="{F0A75910-11A9-45C7-A059-8CB1BA4A6593}" presName="hierChild1" presStyleCnt="0">
        <dgm:presLayoutVars>
          <dgm:orgChart val="1"/>
          <dgm:chPref val="1"/>
          <dgm:dir/>
          <dgm:animOne val="branch"/>
          <dgm:animLvl val="lvl"/>
          <dgm:resizeHandles/>
        </dgm:presLayoutVars>
      </dgm:prSet>
      <dgm:spPr/>
      <dgm:t>
        <a:bodyPr/>
        <a:lstStyle/>
        <a:p>
          <a:endParaRPr lang="es-MX"/>
        </a:p>
      </dgm:t>
    </dgm:pt>
    <dgm:pt modelId="{7B7534E5-6D34-430C-A608-2BC7A9F14DE7}" type="pres">
      <dgm:prSet presAssocID="{0D93C512-19FD-4D71-B9FF-F128633F231E}" presName="hierRoot1" presStyleCnt="0">
        <dgm:presLayoutVars>
          <dgm:hierBranch val="init"/>
        </dgm:presLayoutVars>
      </dgm:prSet>
      <dgm:spPr/>
      <dgm:t>
        <a:bodyPr/>
        <a:lstStyle/>
        <a:p>
          <a:endParaRPr lang="es-MX"/>
        </a:p>
      </dgm:t>
    </dgm:pt>
    <dgm:pt modelId="{92E77AAA-07FD-430A-ABA2-2670AA83F441}" type="pres">
      <dgm:prSet presAssocID="{0D93C512-19FD-4D71-B9FF-F128633F231E}" presName="rootComposite1" presStyleCnt="0"/>
      <dgm:spPr/>
      <dgm:t>
        <a:bodyPr/>
        <a:lstStyle/>
        <a:p>
          <a:endParaRPr lang="es-MX"/>
        </a:p>
      </dgm:t>
    </dgm:pt>
    <dgm:pt modelId="{441CC5F3-E4EB-4415-A3F6-D388709F412B}" type="pres">
      <dgm:prSet presAssocID="{0D93C512-19FD-4D71-B9FF-F128633F231E}" presName="rootText1" presStyleLbl="node0" presStyleIdx="0" presStyleCnt="1" custScaleX="139286" custScaleY="145744" custLinFactNeighborX="4299" custLinFactNeighborY="-57121">
        <dgm:presLayoutVars>
          <dgm:chPref val="3"/>
        </dgm:presLayoutVars>
      </dgm:prSet>
      <dgm:spPr/>
      <dgm:t>
        <a:bodyPr/>
        <a:lstStyle/>
        <a:p>
          <a:endParaRPr lang="es-MX"/>
        </a:p>
      </dgm:t>
    </dgm:pt>
    <dgm:pt modelId="{2ECF49DD-0B45-403C-9544-BA4126AAAEDB}" type="pres">
      <dgm:prSet presAssocID="{0D93C512-19FD-4D71-B9FF-F128633F231E}" presName="rootConnector1" presStyleLbl="node1" presStyleIdx="0" presStyleCnt="0"/>
      <dgm:spPr/>
      <dgm:t>
        <a:bodyPr/>
        <a:lstStyle/>
        <a:p>
          <a:endParaRPr lang="es-MX"/>
        </a:p>
      </dgm:t>
    </dgm:pt>
    <dgm:pt modelId="{DB8A436F-465C-4AB6-80FD-ADC07CE8C376}" type="pres">
      <dgm:prSet presAssocID="{0D93C512-19FD-4D71-B9FF-F128633F231E}" presName="hierChild2" presStyleCnt="0"/>
      <dgm:spPr/>
      <dgm:t>
        <a:bodyPr/>
        <a:lstStyle/>
        <a:p>
          <a:endParaRPr lang="es-MX"/>
        </a:p>
      </dgm:t>
    </dgm:pt>
    <dgm:pt modelId="{EBFC08B6-ADE7-4777-930D-5B9139B341AB}" type="pres">
      <dgm:prSet presAssocID="{51580DB0-EAE0-47C5-9E27-18523A933826}" presName="Name37" presStyleLbl="parChTrans1D2" presStyleIdx="0" presStyleCnt="5"/>
      <dgm:spPr/>
      <dgm:t>
        <a:bodyPr/>
        <a:lstStyle/>
        <a:p>
          <a:endParaRPr lang="es-MX"/>
        </a:p>
      </dgm:t>
    </dgm:pt>
    <dgm:pt modelId="{038413ED-D585-4F1A-A0C0-4E86D4E46C3E}" type="pres">
      <dgm:prSet presAssocID="{5626CF56-B503-4788-893C-982B75F24A40}" presName="hierRoot2" presStyleCnt="0">
        <dgm:presLayoutVars>
          <dgm:hierBranch val="init"/>
        </dgm:presLayoutVars>
      </dgm:prSet>
      <dgm:spPr/>
      <dgm:t>
        <a:bodyPr/>
        <a:lstStyle/>
        <a:p>
          <a:endParaRPr lang="es-MX"/>
        </a:p>
      </dgm:t>
    </dgm:pt>
    <dgm:pt modelId="{B537D80D-38B9-43B2-9F18-FE18D48B008B}" type="pres">
      <dgm:prSet presAssocID="{5626CF56-B503-4788-893C-982B75F24A40}" presName="rootComposite" presStyleCnt="0"/>
      <dgm:spPr/>
      <dgm:t>
        <a:bodyPr/>
        <a:lstStyle/>
        <a:p>
          <a:endParaRPr lang="es-MX"/>
        </a:p>
      </dgm:t>
    </dgm:pt>
    <dgm:pt modelId="{8D00C391-A967-4076-8EA6-10A0700C1F32}" type="pres">
      <dgm:prSet presAssocID="{5626CF56-B503-4788-893C-982B75F24A40}" presName="rootText" presStyleLbl="node2" presStyleIdx="0" presStyleCnt="5" custScaleX="211366" custScaleY="196732" custLinFactNeighborX="-32580">
        <dgm:presLayoutVars>
          <dgm:chPref val="3"/>
        </dgm:presLayoutVars>
      </dgm:prSet>
      <dgm:spPr/>
      <dgm:t>
        <a:bodyPr/>
        <a:lstStyle/>
        <a:p>
          <a:endParaRPr lang="es-MX"/>
        </a:p>
      </dgm:t>
    </dgm:pt>
    <dgm:pt modelId="{BC9C4B91-2328-434C-B375-9C18CABACFB0}" type="pres">
      <dgm:prSet presAssocID="{5626CF56-B503-4788-893C-982B75F24A40}" presName="rootConnector" presStyleLbl="node2" presStyleIdx="0" presStyleCnt="5"/>
      <dgm:spPr/>
      <dgm:t>
        <a:bodyPr/>
        <a:lstStyle/>
        <a:p>
          <a:endParaRPr lang="es-MX"/>
        </a:p>
      </dgm:t>
    </dgm:pt>
    <dgm:pt modelId="{B09C82B0-F4E1-4A56-83AC-1DF0CF993EBA}" type="pres">
      <dgm:prSet presAssocID="{5626CF56-B503-4788-893C-982B75F24A40}" presName="hierChild4" presStyleCnt="0"/>
      <dgm:spPr/>
      <dgm:t>
        <a:bodyPr/>
        <a:lstStyle/>
        <a:p>
          <a:endParaRPr lang="es-MX"/>
        </a:p>
      </dgm:t>
    </dgm:pt>
    <dgm:pt modelId="{2C97ED28-3834-420C-BAC5-A39EB1ADB13E}" type="pres">
      <dgm:prSet presAssocID="{769A3716-F3D8-4CA5-A8CC-27893A1D3E6E}" presName="Name37" presStyleLbl="parChTrans1D3" presStyleIdx="0" presStyleCnt="20"/>
      <dgm:spPr/>
      <dgm:t>
        <a:bodyPr/>
        <a:lstStyle/>
        <a:p>
          <a:endParaRPr lang="es-MX"/>
        </a:p>
      </dgm:t>
    </dgm:pt>
    <dgm:pt modelId="{955FFC7D-14FD-45AB-9AF1-ED465B02AE91}" type="pres">
      <dgm:prSet presAssocID="{33399059-AB5A-4111-919E-6263568CF267}" presName="hierRoot2" presStyleCnt="0">
        <dgm:presLayoutVars>
          <dgm:hierBranch val="init"/>
        </dgm:presLayoutVars>
      </dgm:prSet>
      <dgm:spPr/>
      <dgm:t>
        <a:bodyPr/>
        <a:lstStyle/>
        <a:p>
          <a:endParaRPr lang="es-MX"/>
        </a:p>
      </dgm:t>
    </dgm:pt>
    <dgm:pt modelId="{5CE24E13-5AFE-41A8-B2D4-BCFE0FCA478F}" type="pres">
      <dgm:prSet presAssocID="{33399059-AB5A-4111-919E-6263568CF267}" presName="rootComposite" presStyleCnt="0"/>
      <dgm:spPr/>
      <dgm:t>
        <a:bodyPr/>
        <a:lstStyle/>
        <a:p>
          <a:endParaRPr lang="es-MX"/>
        </a:p>
      </dgm:t>
    </dgm:pt>
    <dgm:pt modelId="{BF634212-B213-49F1-9B9F-DB9A8C676128}" type="pres">
      <dgm:prSet presAssocID="{33399059-AB5A-4111-919E-6263568CF267}" presName="rootText" presStyleLbl="node3" presStyleIdx="0" presStyleCnt="20" custScaleX="170853" custScaleY="88505" custLinFactNeighborX="-32356">
        <dgm:presLayoutVars>
          <dgm:chPref val="3"/>
        </dgm:presLayoutVars>
      </dgm:prSet>
      <dgm:spPr/>
      <dgm:t>
        <a:bodyPr/>
        <a:lstStyle/>
        <a:p>
          <a:endParaRPr lang="es-MX"/>
        </a:p>
      </dgm:t>
    </dgm:pt>
    <dgm:pt modelId="{58E15B10-C94D-414E-A70D-4D76FE1DD19E}" type="pres">
      <dgm:prSet presAssocID="{33399059-AB5A-4111-919E-6263568CF267}" presName="rootConnector" presStyleLbl="node3" presStyleIdx="0" presStyleCnt="20"/>
      <dgm:spPr/>
      <dgm:t>
        <a:bodyPr/>
        <a:lstStyle/>
        <a:p>
          <a:endParaRPr lang="es-MX"/>
        </a:p>
      </dgm:t>
    </dgm:pt>
    <dgm:pt modelId="{6C8444D4-7032-41A6-9B7A-5E8FE377041F}" type="pres">
      <dgm:prSet presAssocID="{33399059-AB5A-4111-919E-6263568CF267}" presName="hierChild4" presStyleCnt="0"/>
      <dgm:spPr/>
      <dgm:t>
        <a:bodyPr/>
        <a:lstStyle/>
        <a:p>
          <a:endParaRPr lang="es-MX"/>
        </a:p>
      </dgm:t>
    </dgm:pt>
    <dgm:pt modelId="{2E672563-9551-4F94-A811-1C3F41E9B841}" type="pres">
      <dgm:prSet presAssocID="{33399059-AB5A-4111-919E-6263568CF267}" presName="hierChild5" presStyleCnt="0"/>
      <dgm:spPr/>
      <dgm:t>
        <a:bodyPr/>
        <a:lstStyle/>
        <a:p>
          <a:endParaRPr lang="es-MX"/>
        </a:p>
      </dgm:t>
    </dgm:pt>
    <dgm:pt modelId="{88F6DCDF-654E-44A3-862A-36A1836B8341}" type="pres">
      <dgm:prSet presAssocID="{A63501DA-AC19-45F2-B009-FE50802E787B}" presName="Name37" presStyleLbl="parChTrans1D3" presStyleIdx="1" presStyleCnt="20"/>
      <dgm:spPr/>
      <dgm:t>
        <a:bodyPr/>
        <a:lstStyle/>
        <a:p>
          <a:endParaRPr lang="es-MX"/>
        </a:p>
      </dgm:t>
    </dgm:pt>
    <dgm:pt modelId="{2FF0C9EA-44D7-4E7D-B406-A91210C96DD4}" type="pres">
      <dgm:prSet presAssocID="{F5ED0245-A6A8-472C-9F3A-BC653D2F34C9}" presName="hierRoot2" presStyleCnt="0">
        <dgm:presLayoutVars>
          <dgm:hierBranch val="init"/>
        </dgm:presLayoutVars>
      </dgm:prSet>
      <dgm:spPr/>
      <dgm:t>
        <a:bodyPr/>
        <a:lstStyle/>
        <a:p>
          <a:endParaRPr lang="es-MX"/>
        </a:p>
      </dgm:t>
    </dgm:pt>
    <dgm:pt modelId="{0135D748-ED9B-4813-9037-6DB8B56C8FC8}" type="pres">
      <dgm:prSet presAssocID="{F5ED0245-A6A8-472C-9F3A-BC653D2F34C9}" presName="rootComposite" presStyleCnt="0"/>
      <dgm:spPr/>
      <dgm:t>
        <a:bodyPr/>
        <a:lstStyle/>
        <a:p>
          <a:endParaRPr lang="es-MX"/>
        </a:p>
      </dgm:t>
    </dgm:pt>
    <dgm:pt modelId="{D35FA559-B7BF-44F8-8928-79370F2FCE14}" type="pres">
      <dgm:prSet presAssocID="{F5ED0245-A6A8-472C-9F3A-BC653D2F34C9}" presName="rootText" presStyleLbl="node3" presStyleIdx="1" presStyleCnt="20" custScaleX="170853" custScaleY="88505" custLinFactNeighborX="-32356">
        <dgm:presLayoutVars>
          <dgm:chPref val="3"/>
        </dgm:presLayoutVars>
      </dgm:prSet>
      <dgm:spPr/>
      <dgm:t>
        <a:bodyPr/>
        <a:lstStyle/>
        <a:p>
          <a:endParaRPr lang="es-MX"/>
        </a:p>
      </dgm:t>
    </dgm:pt>
    <dgm:pt modelId="{AA419463-F3CC-4E46-B91D-93F67EE7C240}" type="pres">
      <dgm:prSet presAssocID="{F5ED0245-A6A8-472C-9F3A-BC653D2F34C9}" presName="rootConnector" presStyleLbl="node3" presStyleIdx="1" presStyleCnt="20"/>
      <dgm:spPr/>
      <dgm:t>
        <a:bodyPr/>
        <a:lstStyle/>
        <a:p>
          <a:endParaRPr lang="es-MX"/>
        </a:p>
      </dgm:t>
    </dgm:pt>
    <dgm:pt modelId="{CB13322B-6CD7-4D87-B71E-75065BB742D2}" type="pres">
      <dgm:prSet presAssocID="{F5ED0245-A6A8-472C-9F3A-BC653D2F34C9}" presName="hierChild4" presStyleCnt="0"/>
      <dgm:spPr/>
      <dgm:t>
        <a:bodyPr/>
        <a:lstStyle/>
        <a:p>
          <a:endParaRPr lang="es-MX"/>
        </a:p>
      </dgm:t>
    </dgm:pt>
    <dgm:pt modelId="{86AA055F-2C5C-4457-80D3-0597D65996F2}" type="pres">
      <dgm:prSet presAssocID="{F5ED0245-A6A8-472C-9F3A-BC653D2F34C9}" presName="hierChild5" presStyleCnt="0"/>
      <dgm:spPr/>
      <dgm:t>
        <a:bodyPr/>
        <a:lstStyle/>
        <a:p>
          <a:endParaRPr lang="es-MX"/>
        </a:p>
      </dgm:t>
    </dgm:pt>
    <dgm:pt modelId="{C5812040-8A06-4C20-A155-DDAB0942FCAC}" type="pres">
      <dgm:prSet presAssocID="{C75B2D03-A8B4-4913-8AA3-6F0B49A93FE7}" presName="Name37" presStyleLbl="parChTrans1D3" presStyleIdx="2" presStyleCnt="20"/>
      <dgm:spPr/>
      <dgm:t>
        <a:bodyPr/>
        <a:lstStyle/>
        <a:p>
          <a:endParaRPr lang="es-MX"/>
        </a:p>
      </dgm:t>
    </dgm:pt>
    <dgm:pt modelId="{A7A5AAF0-0CA2-455A-9CE3-15F241FD3659}" type="pres">
      <dgm:prSet presAssocID="{F06CF8B1-D730-45E3-AC60-F445047C3047}" presName="hierRoot2" presStyleCnt="0">
        <dgm:presLayoutVars>
          <dgm:hierBranch val="init"/>
        </dgm:presLayoutVars>
      </dgm:prSet>
      <dgm:spPr/>
      <dgm:t>
        <a:bodyPr/>
        <a:lstStyle/>
        <a:p>
          <a:endParaRPr lang="es-MX"/>
        </a:p>
      </dgm:t>
    </dgm:pt>
    <dgm:pt modelId="{10A57EDC-B874-4325-B4C8-CC2B936811E2}" type="pres">
      <dgm:prSet presAssocID="{F06CF8B1-D730-45E3-AC60-F445047C3047}" presName="rootComposite" presStyleCnt="0"/>
      <dgm:spPr/>
      <dgm:t>
        <a:bodyPr/>
        <a:lstStyle/>
        <a:p>
          <a:endParaRPr lang="es-MX"/>
        </a:p>
      </dgm:t>
    </dgm:pt>
    <dgm:pt modelId="{6B5BC304-ABA8-45C3-8B3A-62197CEB3129}" type="pres">
      <dgm:prSet presAssocID="{F06CF8B1-D730-45E3-AC60-F445047C3047}" presName="rootText" presStyleLbl="node3" presStyleIdx="2" presStyleCnt="20" custScaleX="170853" custScaleY="88505" custLinFactNeighborX="-32359" custLinFactNeighborY="3153">
        <dgm:presLayoutVars>
          <dgm:chPref val="3"/>
        </dgm:presLayoutVars>
      </dgm:prSet>
      <dgm:spPr/>
      <dgm:t>
        <a:bodyPr/>
        <a:lstStyle/>
        <a:p>
          <a:endParaRPr lang="es-MX"/>
        </a:p>
      </dgm:t>
    </dgm:pt>
    <dgm:pt modelId="{A9D117F0-912F-4451-9EDD-2085AF3C633C}" type="pres">
      <dgm:prSet presAssocID="{F06CF8B1-D730-45E3-AC60-F445047C3047}" presName="rootConnector" presStyleLbl="node3" presStyleIdx="2" presStyleCnt="20"/>
      <dgm:spPr/>
      <dgm:t>
        <a:bodyPr/>
        <a:lstStyle/>
        <a:p>
          <a:endParaRPr lang="es-MX"/>
        </a:p>
      </dgm:t>
    </dgm:pt>
    <dgm:pt modelId="{146B35F7-49D0-4CC1-8A54-D7900599CBA5}" type="pres">
      <dgm:prSet presAssocID="{F06CF8B1-D730-45E3-AC60-F445047C3047}" presName="hierChild4" presStyleCnt="0"/>
      <dgm:spPr/>
      <dgm:t>
        <a:bodyPr/>
        <a:lstStyle/>
        <a:p>
          <a:endParaRPr lang="es-MX"/>
        </a:p>
      </dgm:t>
    </dgm:pt>
    <dgm:pt modelId="{B24A1AEA-2D4E-4A5A-87F6-EC1C34BB317D}" type="pres">
      <dgm:prSet presAssocID="{F06CF8B1-D730-45E3-AC60-F445047C3047}" presName="hierChild5" presStyleCnt="0"/>
      <dgm:spPr/>
      <dgm:t>
        <a:bodyPr/>
        <a:lstStyle/>
        <a:p>
          <a:endParaRPr lang="es-MX"/>
        </a:p>
      </dgm:t>
    </dgm:pt>
    <dgm:pt modelId="{DDE0AB4E-D670-46D2-8144-B3B2A9A68420}" type="pres">
      <dgm:prSet presAssocID="{E7CCB1F1-E9C2-4635-AAA2-B06B131D6561}" presName="Name37" presStyleLbl="parChTrans1D3" presStyleIdx="3" presStyleCnt="20"/>
      <dgm:spPr/>
      <dgm:t>
        <a:bodyPr/>
        <a:lstStyle/>
        <a:p>
          <a:endParaRPr lang="es-MX"/>
        </a:p>
      </dgm:t>
    </dgm:pt>
    <dgm:pt modelId="{FA0EFA4C-2604-411E-ADE8-B9A0D86457A3}" type="pres">
      <dgm:prSet presAssocID="{90AE4D98-B11C-4752-BDC7-77CB76AE5C29}" presName="hierRoot2" presStyleCnt="0">
        <dgm:presLayoutVars>
          <dgm:hierBranch val="init"/>
        </dgm:presLayoutVars>
      </dgm:prSet>
      <dgm:spPr/>
      <dgm:t>
        <a:bodyPr/>
        <a:lstStyle/>
        <a:p>
          <a:endParaRPr lang="es-MX"/>
        </a:p>
      </dgm:t>
    </dgm:pt>
    <dgm:pt modelId="{ADEECFF3-3762-403E-9E78-DE0AED8DA171}" type="pres">
      <dgm:prSet presAssocID="{90AE4D98-B11C-4752-BDC7-77CB76AE5C29}" presName="rootComposite" presStyleCnt="0"/>
      <dgm:spPr/>
      <dgm:t>
        <a:bodyPr/>
        <a:lstStyle/>
        <a:p>
          <a:endParaRPr lang="es-MX"/>
        </a:p>
      </dgm:t>
    </dgm:pt>
    <dgm:pt modelId="{F10420A9-8134-4A19-975D-360490294AFE}" type="pres">
      <dgm:prSet presAssocID="{90AE4D98-B11C-4752-BDC7-77CB76AE5C29}" presName="rootText" presStyleLbl="node3" presStyleIdx="3" presStyleCnt="20" custScaleX="170853" custScaleY="88505" custLinFactNeighborX="-32356">
        <dgm:presLayoutVars>
          <dgm:chPref val="3"/>
        </dgm:presLayoutVars>
      </dgm:prSet>
      <dgm:spPr/>
      <dgm:t>
        <a:bodyPr/>
        <a:lstStyle/>
        <a:p>
          <a:endParaRPr lang="es-MX"/>
        </a:p>
      </dgm:t>
    </dgm:pt>
    <dgm:pt modelId="{B349DE04-5D27-4F8A-9E53-910808F663EE}" type="pres">
      <dgm:prSet presAssocID="{90AE4D98-B11C-4752-BDC7-77CB76AE5C29}" presName="rootConnector" presStyleLbl="node3" presStyleIdx="3" presStyleCnt="20"/>
      <dgm:spPr/>
      <dgm:t>
        <a:bodyPr/>
        <a:lstStyle/>
        <a:p>
          <a:endParaRPr lang="es-MX"/>
        </a:p>
      </dgm:t>
    </dgm:pt>
    <dgm:pt modelId="{219BCDA4-92F1-4F0D-8788-69DE7283CDF7}" type="pres">
      <dgm:prSet presAssocID="{90AE4D98-B11C-4752-BDC7-77CB76AE5C29}" presName="hierChild4" presStyleCnt="0"/>
      <dgm:spPr/>
      <dgm:t>
        <a:bodyPr/>
        <a:lstStyle/>
        <a:p>
          <a:endParaRPr lang="es-MX"/>
        </a:p>
      </dgm:t>
    </dgm:pt>
    <dgm:pt modelId="{7A56D062-6B93-4894-B6EA-FC8F0AEFDCFC}" type="pres">
      <dgm:prSet presAssocID="{90AE4D98-B11C-4752-BDC7-77CB76AE5C29}" presName="hierChild5" presStyleCnt="0"/>
      <dgm:spPr/>
      <dgm:t>
        <a:bodyPr/>
        <a:lstStyle/>
        <a:p>
          <a:endParaRPr lang="es-MX"/>
        </a:p>
      </dgm:t>
    </dgm:pt>
    <dgm:pt modelId="{F37555A5-14C5-4AC4-9FFD-7EEF012A3DF0}" type="pres">
      <dgm:prSet presAssocID="{AFA7E376-D686-4EFA-9C24-E56820A9DECA}" presName="Name37" presStyleLbl="parChTrans1D3" presStyleIdx="4" presStyleCnt="20"/>
      <dgm:spPr/>
      <dgm:t>
        <a:bodyPr/>
        <a:lstStyle/>
        <a:p>
          <a:endParaRPr lang="es-MX"/>
        </a:p>
      </dgm:t>
    </dgm:pt>
    <dgm:pt modelId="{FE9D6328-4BCE-4B6E-9FD2-4DF9BD99E03F}" type="pres">
      <dgm:prSet presAssocID="{DB71B2A7-7C8C-4E24-B4CC-334524627A79}" presName="hierRoot2" presStyleCnt="0">
        <dgm:presLayoutVars>
          <dgm:hierBranch val="init"/>
        </dgm:presLayoutVars>
      </dgm:prSet>
      <dgm:spPr/>
      <dgm:t>
        <a:bodyPr/>
        <a:lstStyle/>
        <a:p>
          <a:endParaRPr lang="es-MX"/>
        </a:p>
      </dgm:t>
    </dgm:pt>
    <dgm:pt modelId="{A39A9598-FA97-4B78-9576-C8C29776E321}" type="pres">
      <dgm:prSet presAssocID="{DB71B2A7-7C8C-4E24-B4CC-334524627A79}" presName="rootComposite" presStyleCnt="0"/>
      <dgm:spPr/>
      <dgm:t>
        <a:bodyPr/>
        <a:lstStyle/>
        <a:p>
          <a:endParaRPr lang="es-MX"/>
        </a:p>
      </dgm:t>
    </dgm:pt>
    <dgm:pt modelId="{6EBC1DAF-2404-4C66-B284-619B06BE0989}" type="pres">
      <dgm:prSet presAssocID="{DB71B2A7-7C8C-4E24-B4CC-334524627A79}" presName="rootText" presStyleLbl="node3" presStyleIdx="4" presStyleCnt="20" custScaleX="170853" custScaleY="88505" custLinFactNeighborX="-32356">
        <dgm:presLayoutVars>
          <dgm:chPref val="3"/>
        </dgm:presLayoutVars>
      </dgm:prSet>
      <dgm:spPr/>
      <dgm:t>
        <a:bodyPr/>
        <a:lstStyle/>
        <a:p>
          <a:endParaRPr lang="es-MX"/>
        </a:p>
      </dgm:t>
    </dgm:pt>
    <dgm:pt modelId="{83A446BC-E2BE-4F39-BC87-744541939C11}" type="pres">
      <dgm:prSet presAssocID="{DB71B2A7-7C8C-4E24-B4CC-334524627A79}" presName="rootConnector" presStyleLbl="node3" presStyleIdx="4" presStyleCnt="20"/>
      <dgm:spPr/>
      <dgm:t>
        <a:bodyPr/>
        <a:lstStyle/>
        <a:p>
          <a:endParaRPr lang="es-MX"/>
        </a:p>
      </dgm:t>
    </dgm:pt>
    <dgm:pt modelId="{93A3402C-9407-4B6A-A90F-20F1B4A5512A}" type="pres">
      <dgm:prSet presAssocID="{DB71B2A7-7C8C-4E24-B4CC-334524627A79}" presName="hierChild4" presStyleCnt="0"/>
      <dgm:spPr/>
      <dgm:t>
        <a:bodyPr/>
        <a:lstStyle/>
        <a:p>
          <a:endParaRPr lang="es-MX"/>
        </a:p>
      </dgm:t>
    </dgm:pt>
    <dgm:pt modelId="{78596864-7F46-4317-8429-140C607D2A83}" type="pres">
      <dgm:prSet presAssocID="{DB71B2A7-7C8C-4E24-B4CC-334524627A79}" presName="hierChild5" presStyleCnt="0"/>
      <dgm:spPr/>
      <dgm:t>
        <a:bodyPr/>
        <a:lstStyle/>
        <a:p>
          <a:endParaRPr lang="es-MX"/>
        </a:p>
      </dgm:t>
    </dgm:pt>
    <dgm:pt modelId="{B7411FA1-3AE8-4744-B73B-D9DE346ED619}" type="pres">
      <dgm:prSet presAssocID="{795371BF-F7CA-49C4-A9B8-115B748637DD}" presName="Name37" presStyleLbl="parChTrans1D3" presStyleIdx="5" presStyleCnt="20"/>
      <dgm:spPr/>
      <dgm:t>
        <a:bodyPr/>
        <a:lstStyle/>
        <a:p>
          <a:endParaRPr lang="es-MX"/>
        </a:p>
      </dgm:t>
    </dgm:pt>
    <dgm:pt modelId="{82A06438-13E4-4915-B2A4-40D926C1E60E}" type="pres">
      <dgm:prSet presAssocID="{9AE8F8CC-5508-481A-A402-6CC970A12F08}" presName="hierRoot2" presStyleCnt="0">
        <dgm:presLayoutVars>
          <dgm:hierBranch val="init"/>
        </dgm:presLayoutVars>
      </dgm:prSet>
      <dgm:spPr/>
      <dgm:t>
        <a:bodyPr/>
        <a:lstStyle/>
        <a:p>
          <a:endParaRPr lang="es-MX"/>
        </a:p>
      </dgm:t>
    </dgm:pt>
    <dgm:pt modelId="{1E9A6DCA-1B0D-4D69-98E8-7D4D493F76DA}" type="pres">
      <dgm:prSet presAssocID="{9AE8F8CC-5508-481A-A402-6CC970A12F08}" presName="rootComposite" presStyleCnt="0"/>
      <dgm:spPr/>
      <dgm:t>
        <a:bodyPr/>
        <a:lstStyle/>
        <a:p>
          <a:endParaRPr lang="es-MX"/>
        </a:p>
      </dgm:t>
    </dgm:pt>
    <dgm:pt modelId="{E1682787-5EEA-47F2-BA2D-F10B48872B97}" type="pres">
      <dgm:prSet presAssocID="{9AE8F8CC-5508-481A-A402-6CC970A12F08}" presName="rootText" presStyleLbl="node3" presStyleIdx="5" presStyleCnt="20" custScaleX="170853" custScaleY="88505" custLinFactNeighborX="-32356">
        <dgm:presLayoutVars>
          <dgm:chPref val="3"/>
        </dgm:presLayoutVars>
      </dgm:prSet>
      <dgm:spPr/>
      <dgm:t>
        <a:bodyPr/>
        <a:lstStyle/>
        <a:p>
          <a:endParaRPr lang="es-MX"/>
        </a:p>
      </dgm:t>
    </dgm:pt>
    <dgm:pt modelId="{8600E9D0-A8B2-4C79-A586-3AA54D372291}" type="pres">
      <dgm:prSet presAssocID="{9AE8F8CC-5508-481A-A402-6CC970A12F08}" presName="rootConnector" presStyleLbl="node3" presStyleIdx="5" presStyleCnt="20"/>
      <dgm:spPr/>
      <dgm:t>
        <a:bodyPr/>
        <a:lstStyle/>
        <a:p>
          <a:endParaRPr lang="es-MX"/>
        </a:p>
      </dgm:t>
    </dgm:pt>
    <dgm:pt modelId="{3E0BDAAB-CB94-4352-B914-63A4C6A70093}" type="pres">
      <dgm:prSet presAssocID="{9AE8F8CC-5508-481A-A402-6CC970A12F08}" presName="hierChild4" presStyleCnt="0"/>
      <dgm:spPr/>
      <dgm:t>
        <a:bodyPr/>
        <a:lstStyle/>
        <a:p>
          <a:endParaRPr lang="es-MX"/>
        </a:p>
      </dgm:t>
    </dgm:pt>
    <dgm:pt modelId="{60142C59-DB5E-407D-ACC7-0BD5D866DA93}" type="pres">
      <dgm:prSet presAssocID="{9AE8F8CC-5508-481A-A402-6CC970A12F08}" presName="hierChild5" presStyleCnt="0"/>
      <dgm:spPr/>
      <dgm:t>
        <a:bodyPr/>
        <a:lstStyle/>
        <a:p>
          <a:endParaRPr lang="es-MX"/>
        </a:p>
      </dgm:t>
    </dgm:pt>
    <dgm:pt modelId="{64B25A82-9BEE-48E3-ABE5-92CEA80361DE}" type="pres">
      <dgm:prSet presAssocID="{0F03540D-EC74-44ED-A322-938FE8FD44AB}" presName="Name37" presStyleLbl="parChTrans1D3" presStyleIdx="6" presStyleCnt="20"/>
      <dgm:spPr/>
      <dgm:t>
        <a:bodyPr/>
        <a:lstStyle/>
        <a:p>
          <a:endParaRPr lang="es-MX"/>
        </a:p>
      </dgm:t>
    </dgm:pt>
    <dgm:pt modelId="{3B67EF14-BFD3-42EA-900B-6721A46B41EB}" type="pres">
      <dgm:prSet presAssocID="{D4603F19-781A-46D2-BC36-9AAFA2CD7E37}" presName="hierRoot2" presStyleCnt="0">
        <dgm:presLayoutVars>
          <dgm:hierBranch val="init"/>
        </dgm:presLayoutVars>
      </dgm:prSet>
      <dgm:spPr/>
      <dgm:t>
        <a:bodyPr/>
        <a:lstStyle/>
        <a:p>
          <a:endParaRPr lang="es-MX"/>
        </a:p>
      </dgm:t>
    </dgm:pt>
    <dgm:pt modelId="{0CB39213-91B4-4AF5-961B-192468EF1279}" type="pres">
      <dgm:prSet presAssocID="{D4603F19-781A-46D2-BC36-9AAFA2CD7E37}" presName="rootComposite" presStyleCnt="0"/>
      <dgm:spPr/>
      <dgm:t>
        <a:bodyPr/>
        <a:lstStyle/>
        <a:p>
          <a:endParaRPr lang="es-MX"/>
        </a:p>
      </dgm:t>
    </dgm:pt>
    <dgm:pt modelId="{29280126-7C09-4ED7-B176-00EEE6C8F19A}" type="pres">
      <dgm:prSet presAssocID="{D4603F19-781A-46D2-BC36-9AAFA2CD7E37}" presName="rootText" presStyleLbl="node3" presStyleIdx="6" presStyleCnt="20" custScaleX="170853" custScaleY="88505" custLinFactNeighborX="-32356">
        <dgm:presLayoutVars>
          <dgm:chPref val="3"/>
        </dgm:presLayoutVars>
      </dgm:prSet>
      <dgm:spPr/>
      <dgm:t>
        <a:bodyPr/>
        <a:lstStyle/>
        <a:p>
          <a:endParaRPr lang="es-MX"/>
        </a:p>
      </dgm:t>
    </dgm:pt>
    <dgm:pt modelId="{C6328E56-AF8B-4FAD-BA71-9CA3475B1C37}" type="pres">
      <dgm:prSet presAssocID="{D4603F19-781A-46D2-BC36-9AAFA2CD7E37}" presName="rootConnector" presStyleLbl="node3" presStyleIdx="6" presStyleCnt="20"/>
      <dgm:spPr/>
      <dgm:t>
        <a:bodyPr/>
        <a:lstStyle/>
        <a:p>
          <a:endParaRPr lang="es-MX"/>
        </a:p>
      </dgm:t>
    </dgm:pt>
    <dgm:pt modelId="{5973B7F9-1294-4618-AE0A-AA1C80B221BB}" type="pres">
      <dgm:prSet presAssocID="{D4603F19-781A-46D2-BC36-9AAFA2CD7E37}" presName="hierChild4" presStyleCnt="0"/>
      <dgm:spPr/>
      <dgm:t>
        <a:bodyPr/>
        <a:lstStyle/>
        <a:p>
          <a:endParaRPr lang="es-MX"/>
        </a:p>
      </dgm:t>
    </dgm:pt>
    <dgm:pt modelId="{D946ED1B-410F-4DF3-91F0-BA582C8B47DD}" type="pres">
      <dgm:prSet presAssocID="{D4603F19-781A-46D2-BC36-9AAFA2CD7E37}" presName="hierChild5" presStyleCnt="0"/>
      <dgm:spPr/>
      <dgm:t>
        <a:bodyPr/>
        <a:lstStyle/>
        <a:p>
          <a:endParaRPr lang="es-MX"/>
        </a:p>
      </dgm:t>
    </dgm:pt>
    <dgm:pt modelId="{D1625FE7-63CC-4C0F-85AF-55A3297F7AF2}" type="pres">
      <dgm:prSet presAssocID="{5626CF56-B503-4788-893C-982B75F24A40}" presName="hierChild5" presStyleCnt="0"/>
      <dgm:spPr/>
      <dgm:t>
        <a:bodyPr/>
        <a:lstStyle/>
        <a:p>
          <a:endParaRPr lang="es-MX"/>
        </a:p>
      </dgm:t>
    </dgm:pt>
    <dgm:pt modelId="{7A2B9CE6-6352-49B3-9A47-B50A14294EDB}" type="pres">
      <dgm:prSet presAssocID="{72966BB7-5F47-4A3C-B2D3-9F499E427026}" presName="Name37" presStyleLbl="parChTrans1D2" presStyleIdx="1" presStyleCnt="5"/>
      <dgm:spPr/>
      <dgm:t>
        <a:bodyPr/>
        <a:lstStyle/>
        <a:p>
          <a:endParaRPr lang="es-MX"/>
        </a:p>
      </dgm:t>
    </dgm:pt>
    <dgm:pt modelId="{8542C165-65D4-4642-80ED-E8D2A581B244}" type="pres">
      <dgm:prSet presAssocID="{52DFE22D-9A94-4E1E-B603-9A928211DCE0}" presName="hierRoot2" presStyleCnt="0">
        <dgm:presLayoutVars>
          <dgm:hierBranch val="init"/>
        </dgm:presLayoutVars>
      </dgm:prSet>
      <dgm:spPr/>
      <dgm:t>
        <a:bodyPr/>
        <a:lstStyle/>
        <a:p>
          <a:endParaRPr lang="es-MX"/>
        </a:p>
      </dgm:t>
    </dgm:pt>
    <dgm:pt modelId="{3B8F20BA-47ED-4D17-96BE-BC300BA969B4}" type="pres">
      <dgm:prSet presAssocID="{52DFE22D-9A94-4E1E-B603-9A928211DCE0}" presName="rootComposite" presStyleCnt="0"/>
      <dgm:spPr/>
      <dgm:t>
        <a:bodyPr/>
        <a:lstStyle/>
        <a:p>
          <a:endParaRPr lang="es-MX"/>
        </a:p>
      </dgm:t>
    </dgm:pt>
    <dgm:pt modelId="{63CA4ABA-9653-4B9A-9700-37FDCDB9053A}" type="pres">
      <dgm:prSet presAssocID="{52DFE22D-9A94-4E1E-B603-9A928211DCE0}" presName="rootText" presStyleLbl="node2" presStyleIdx="1" presStyleCnt="5" custScaleX="211367" custScaleY="196732" custLinFactNeighborX="-8722">
        <dgm:presLayoutVars>
          <dgm:chPref val="3"/>
        </dgm:presLayoutVars>
      </dgm:prSet>
      <dgm:spPr/>
      <dgm:t>
        <a:bodyPr/>
        <a:lstStyle/>
        <a:p>
          <a:endParaRPr lang="es-MX"/>
        </a:p>
      </dgm:t>
    </dgm:pt>
    <dgm:pt modelId="{93ECB125-EAC4-4540-8EEE-DB8E39335219}" type="pres">
      <dgm:prSet presAssocID="{52DFE22D-9A94-4E1E-B603-9A928211DCE0}" presName="rootConnector" presStyleLbl="node2" presStyleIdx="1" presStyleCnt="5"/>
      <dgm:spPr/>
      <dgm:t>
        <a:bodyPr/>
        <a:lstStyle/>
        <a:p>
          <a:endParaRPr lang="es-MX"/>
        </a:p>
      </dgm:t>
    </dgm:pt>
    <dgm:pt modelId="{B2FA0945-B870-4B0E-8449-D70C7CCAE10C}" type="pres">
      <dgm:prSet presAssocID="{52DFE22D-9A94-4E1E-B603-9A928211DCE0}" presName="hierChild4" presStyleCnt="0"/>
      <dgm:spPr/>
      <dgm:t>
        <a:bodyPr/>
        <a:lstStyle/>
        <a:p>
          <a:endParaRPr lang="es-MX"/>
        </a:p>
      </dgm:t>
    </dgm:pt>
    <dgm:pt modelId="{F030BC7E-F052-4143-84F3-99B1C2A68B4C}" type="pres">
      <dgm:prSet presAssocID="{F072037D-FF98-46D3-8045-CC8A7BF6F4B3}" presName="Name37" presStyleLbl="parChTrans1D3" presStyleIdx="7" presStyleCnt="20"/>
      <dgm:spPr/>
      <dgm:t>
        <a:bodyPr/>
        <a:lstStyle/>
        <a:p>
          <a:endParaRPr lang="es-MX"/>
        </a:p>
      </dgm:t>
    </dgm:pt>
    <dgm:pt modelId="{985705A8-DC8F-49FB-952A-C236F0A770AD}" type="pres">
      <dgm:prSet presAssocID="{42AFA208-817E-4730-85D8-1FCA52B898D4}" presName="hierRoot2" presStyleCnt="0">
        <dgm:presLayoutVars>
          <dgm:hierBranch val="init"/>
        </dgm:presLayoutVars>
      </dgm:prSet>
      <dgm:spPr/>
      <dgm:t>
        <a:bodyPr/>
        <a:lstStyle/>
        <a:p>
          <a:endParaRPr lang="es-MX"/>
        </a:p>
      </dgm:t>
    </dgm:pt>
    <dgm:pt modelId="{4DFC6334-A50A-4C61-A93C-81F4260B4F34}" type="pres">
      <dgm:prSet presAssocID="{42AFA208-817E-4730-85D8-1FCA52B898D4}" presName="rootComposite" presStyleCnt="0"/>
      <dgm:spPr/>
      <dgm:t>
        <a:bodyPr/>
        <a:lstStyle/>
        <a:p>
          <a:endParaRPr lang="es-MX"/>
        </a:p>
      </dgm:t>
    </dgm:pt>
    <dgm:pt modelId="{93B6D52D-80F6-438C-868E-66EDF6DED6F5}" type="pres">
      <dgm:prSet presAssocID="{42AFA208-817E-4730-85D8-1FCA52B898D4}" presName="rootText" presStyleLbl="node3" presStyleIdx="7" presStyleCnt="20" custScaleX="178957" custScaleY="131567" custLinFactNeighborX="-43735">
        <dgm:presLayoutVars>
          <dgm:chPref val="3"/>
        </dgm:presLayoutVars>
      </dgm:prSet>
      <dgm:spPr/>
      <dgm:t>
        <a:bodyPr/>
        <a:lstStyle/>
        <a:p>
          <a:endParaRPr lang="es-MX"/>
        </a:p>
      </dgm:t>
    </dgm:pt>
    <dgm:pt modelId="{67E8AD31-370F-4842-B783-A306B55A543D}" type="pres">
      <dgm:prSet presAssocID="{42AFA208-817E-4730-85D8-1FCA52B898D4}" presName="rootConnector" presStyleLbl="node3" presStyleIdx="7" presStyleCnt="20"/>
      <dgm:spPr/>
      <dgm:t>
        <a:bodyPr/>
        <a:lstStyle/>
        <a:p>
          <a:endParaRPr lang="es-MX"/>
        </a:p>
      </dgm:t>
    </dgm:pt>
    <dgm:pt modelId="{FEB778D7-4732-4FFD-B0F0-DAF41FAFE000}" type="pres">
      <dgm:prSet presAssocID="{42AFA208-817E-4730-85D8-1FCA52B898D4}" presName="hierChild4" presStyleCnt="0"/>
      <dgm:spPr/>
      <dgm:t>
        <a:bodyPr/>
        <a:lstStyle/>
        <a:p>
          <a:endParaRPr lang="es-MX"/>
        </a:p>
      </dgm:t>
    </dgm:pt>
    <dgm:pt modelId="{2041DAEF-327D-44D3-A8B2-06942B00B635}" type="pres">
      <dgm:prSet presAssocID="{42AFA208-817E-4730-85D8-1FCA52B898D4}" presName="hierChild5" presStyleCnt="0"/>
      <dgm:spPr/>
      <dgm:t>
        <a:bodyPr/>
        <a:lstStyle/>
        <a:p>
          <a:endParaRPr lang="es-MX"/>
        </a:p>
      </dgm:t>
    </dgm:pt>
    <dgm:pt modelId="{A03BC58F-E3A4-4C43-972E-5FF05668B1B5}" type="pres">
      <dgm:prSet presAssocID="{AFF67E1E-BFEA-48E5-8E28-C1462FEEDA6A}" presName="Name37" presStyleLbl="parChTrans1D3" presStyleIdx="8" presStyleCnt="20"/>
      <dgm:spPr/>
      <dgm:t>
        <a:bodyPr/>
        <a:lstStyle/>
        <a:p>
          <a:endParaRPr lang="es-MX"/>
        </a:p>
      </dgm:t>
    </dgm:pt>
    <dgm:pt modelId="{34956276-EA38-4DCD-B871-7F8BAC1EB28F}" type="pres">
      <dgm:prSet presAssocID="{ADFA1B9E-3D47-4F77-8B9B-B6B91B30C273}" presName="hierRoot2" presStyleCnt="0">
        <dgm:presLayoutVars>
          <dgm:hierBranch val="init"/>
        </dgm:presLayoutVars>
      </dgm:prSet>
      <dgm:spPr/>
      <dgm:t>
        <a:bodyPr/>
        <a:lstStyle/>
        <a:p>
          <a:endParaRPr lang="es-MX"/>
        </a:p>
      </dgm:t>
    </dgm:pt>
    <dgm:pt modelId="{6ACEF104-0FE0-4804-873E-ECF7D8651D92}" type="pres">
      <dgm:prSet presAssocID="{ADFA1B9E-3D47-4F77-8B9B-B6B91B30C273}" presName="rootComposite" presStyleCnt="0"/>
      <dgm:spPr/>
      <dgm:t>
        <a:bodyPr/>
        <a:lstStyle/>
        <a:p>
          <a:endParaRPr lang="es-MX"/>
        </a:p>
      </dgm:t>
    </dgm:pt>
    <dgm:pt modelId="{01EB13FB-1B10-4349-A410-8254CFB0CFF2}" type="pres">
      <dgm:prSet presAssocID="{ADFA1B9E-3D47-4F77-8B9B-B6B91B30C273}" presName="rootText" presStyleLbl="node3" presStyleIdx="8" presStyleCnt="20" custScaleX="178957" custScaleY="131567" custLinFactNeighborX="-43735">
        <dgm:presLayoutVars>
          <dgm:chPref val="3"/>
        </dgm:presLayoutVars>
      </dgm:prSet>
      <dgm:spPr/>
      <dgm:t>
        <a:bodyPr/>
        <a:lstStyle/>
        <a:p>
          <a:endParaRPr lang="es-MX"/>
        </a:p>
      </dgm:t>
    </dgm:pt>
    <dgm:pt modelId="{81131550-5AA9-444C-8E23-7665340E11F2}" type="pres">
      <dgm:prSet presAssocID="{ADFA1B9E-3D47-4F77-8B9B-B6B91B30C273}" presName="rootConnector" presStyleLbl="node3" presStyleIdx="8" presStyleCnt="20"/>
      <dgm:spPr/>
      <dgm:t>
        <a:bodyPr/>
        <a:lstStyle/>
        <a:p>
          <a:endParaRPr lang="es-MX"/>
        </a:p>
      </dgm:t>
    </dgm:pt>
    <dgm:pt modelId="{11A4535C-4CDE-4C01-A99C-7C313ED53CA3}" type="pres">
      <dgm:prSet presAssocID="{ADFA1B9E-3D47-4F77-8B9B-B6B91B30C273}" presName="hierChild4" presStyleCnt="0"/>
      <dgm:spPr/>
      <dgm:t>
        <a:bodyPr/>
        <a:lstStyle/>
        <a:p>
          <a:endParaRPr lang="es-MX"/>
        </a:p>
      </dgm:t>
    </dgm:pt>
    <dgm:pt modelId="{6968A6E2-977B-459F-9D69-19E558B23DF6}" type="pres">
      <dgm:prSet presAssocID="{ADFA1B9E-3D47-4F77-8B9B-B6B91B30C273}" presName="hierChild5" presStyleCnt="0"/>
      <dgm:spPr/>
      <dgm:t>
        <a:bodyPr/>
        <a:lstStyle/>
        <a:p>
          <a:endParaRPr lang="es-MX"/>
        </a:p>
      </dgm:t>
    </dgm:pt>
    <dgm:pt modelId="{F8CA1964-008A-4251-BE66-B9AB6781D797}" type="pres">
      <dgm:prSet presAssocID="{18C716E0-919B-483F-82BE-A4702EB78CD6}" presName="Name37" presStyleLbl="parChTrans1D3" presStyleIdx="9" presStyleCnt="20"/>
      <dgm:spPr/>
      <dgm:t>
        <a:bodyPr/>
        <a:lstStyle/>
        <a:p>
          <a:endParaRPr lang="es-MX"/>
        </a:p>
      </dgm:t>
    </dgm:pt>
    <dgm:pt modelId="{657A17C1-0698-47B1-BF0F-786E696002A2}" type="pres">
      <dgm:prSet presAssocID="{C6F37713-5AFB-4778-8683-033FD30BAF8D}" presName="hierRoot2" presStyleCnt="0">
        <dgm:presLayoutVars>
          <dgm:hierBranch val="init"/>
        </dgm:presLayoutVars>
      </dgm:prSet>
      <dgm:spPr/>
      <dgm:t>
        <a:bodyPr/>
        <a:lstStyle/>
        <a:p>
          <a:endParaRPr lang="es-MX"/>
        </a:p>
      </dgm:t>
    </dgm:pt>
    <dgm:pt modelId="{3A82CC91-F970-4560-A9A1-7C0A3AC7DFD0}" type="pres">
      <dgm:prSet presAssocID="{C6F37713-5AFB-4778-8683-033FD30BAF8D}" presName="rootComposite" presStyleCnt="0"/>
      <dgm:spPr/>
      <dgm:t>
        <a:bodyPr/>
        <a:lstStyle/>
        <a:p>
          <a:endParaRPr lang="es-MX"/>
        </a:p>
      </dgm:t>
    </dgm:pt>
    <dgm:pt modelId="{C1175CDB-9714-486D-BF76-7D34A356F40D}" type="pres">
      <dgm:prSet presAssocID="{C6F37713-5AFB-4778-8683-033FD30BAF8D}" presName="rootText" presStyleLbl="node3" presStyleIdx="9" presStyleCnt="20" custScaleX="178957" custScaleY="131567" custLinFactNeighborX="-43735">
        <dgm:presLayoutVars>
          <dgm:chPref val="3"/>
        </dgm:presLayoutVars>
      </dgm:prSet>
      <dgm:spPr/>
      <dgm:t>
        <a:bodyPr/>
        <a:lstStyle/>
        <a:p>
          <a:endParaRPr lang="es-MX"/>
        </a:p>
      </dgm:t>
    </dgm:pt>
    <dgm:pt modelId="{12EC5D1E-00C2-4C8A-B186-39291C76472D}" type="pres">
      <dgm:prSet presAssocID="{C6F37713-5AFB-4778-8683-033FD30BAF8D}" presName="rootConnector" presStyleLbl="node3" presStyleIdx="9" presStyleCnt="20"/>
      <dgm:spPr/>
      <dgm:t>
        <a:bodyPr/>
        <a:lstStyle/>
        <a:p>
          <a:endParaRPr lang="es-MX"/>
        </a:p>
      </dgm:t>
    </dgm:pt>
    <dgm:pt modelId="{D4BDF45F-48DF-4169-B601-504C4ED35196}" type="pres">
      <dgm:prSet presAssocID="{C6F37713-5AFB-4778-8683-033FD30BAF8D}" presName="hierChild4" presStyleCnt="0"/>
      <dgm:spPr/>
      <dgm:t>
        <a:bodyPr/>
        <a:lstStyle/>
        <a:p>
          <a:endParaRPr lang="es-MX"/>
        </a:p>
      </dgm:t>
    </dgm:pt>
    <dgm:pt modelId="{13071422-E423-45F7-8397-05452AB7AC0D}" type="pres">
      <dgm:prSet presAssocID="{C6F37713-5AFB-4778-8683-033FD30BAF8D}" presName="hierChild5" presStyleCnt="0"/>
      <dgm:spPr/>
      <dgm:t>
        <a:bodyPr/>
        <a:lstStyle/>
        <a:p>
          <a:endParaRPr lang="es-MX"/>
        </a:p>
      </dgm:t>
    </dgm:pt>
    <dgm:pt modelId="{B25ACA39-6F14-40F7-8394-940D36BAE6FA}" type="pres">
      <dgm:prSet presAssocID="{235CC009-C5B8-486A-B8D1-D53365E23665}" presName="Name37" presStyleLbl="parChTrans1D3" presStyleIdx="10" presStyleCnt="20"/>
      <dgm:spPr/>
      <dgm:t>
        <a:bodyPr/>
        <a:lstStyle/>
        <a:p>
          <a:endParaRPr lang="es-MX"/>
        </a:p>
      </dgm:t>
    </dgm:pt>
    <dgm:pt modelId="{BFCC3697-A841-4D12-9755-850EE8430326}" type="pres">
      <dgm:prSet presAssocID="{BA0F8540-F99B-40FE-B425-54AB74B45E62}" presName="hierRoot2" presStyleCnt="0">
        <dgm:presLayoutVars>
          <dgm:hierBranch val="init"/>
        </dgm:presLayoutVars>
      </dgm:prSet>
      <dgm:spPr/>
      <dgm:t>
        <a:bodyPr/>
        <a:lstStyle/>
        <a:p>
          <a:endParaRPr lang="es-MX"/>
        </a:p>
      </dgm:t>
    </dgm:pt>
    <dgm:pt modelId="{C19A4090-4C60-49DD-A57B-C5AE7B9EB68F}" type="pres">
      <dgm:prSet presAssocID="{BA0F8540-F99B-40FE-B425-54AB74B45E62}" presName="rootComposite" presStyleCnt="0"/>
      <dgm:spPr/>
      <dgm:t>
        <a:bodyPr/>
        <a:lstStyle/>
        <a:p>
          <a:endParaRPr lang="es-MX"/>
        </a:p>
      </dgm:t>
    </dgm:pt>
    <dgm:pt modelId="{5A4A11AA-2B15-4543-9011-97938BF6C00E}" type="pres">
      <dgm:prSet presAssocID="{BA0F8540-F99B-40FE-B425-54AB74B45E62}" presName="rootText" presStyleLbl="node3" presStyleIdx="10" presStyleCnt="20" custScaleX="178957" custScaleY="131567" custLinFactNeighborX="-43735">
        <dgm:presLayoutVars>
          <dgm:chPref val="3"/>
        </dgm:presLayoutVars>
      </dgm:prSet>
      <dgm:spPr/>
      <dgm:t>
        <a:bodyPr/>
        <a:lstStyle/>
        <a:p>
          <a:endParaRPr lang="es-MX"/>
        </a:p>
      </dgm:t>
    </dgm:pt>
    <dgm:pt modelId="{7D1B20D4-4E8E-4CB3-A63A-E2D4B74CA207}" type="pres">
      <dgm:prSet presAssocID="{BA0F8540-F99B-40FE-B425-54AB74B45E62}" presName="rootConnector" presStyleLbl="node3" presStyleIdx="10" presStyleCnt="20"/>
      <dgm:spPr/>
      <dgm:t>
        <a:bodyPr/>
        <a:lstStyle/>
        <a:p>
          <a:endParaRPr lang="es-MX"/>
        </a:p>
      </dgm:t>
    </dgm:pt>
    <dgm:pt modelId="{C1D35808-2925-496D-A6A4-609E26722B69}" type="pres">
      <dgm:prSet presAssocID="{BA0F8540-F99B-40FE-B425-54AB74B45E62}" presName="hierChild4" presStyleCnt="0"/>
      <dgm:spPr/>
      <dgm:t>
        <a:bodyPr/>
        <a:lstStyle/>
        <a:p>
          <a:endParaRPr lang="es-MX"/>
        </a:p>
      </dgm:t>
    </dgm:pt>
    <dgm:pt modelId="{FC1121DA-0D5C-40F5-B5BB-C08A7A3B56D0}" type="pres">
      <dgm:prSet presAssocID="{BA0F8540-F99B-40FE-B425-54AB74B45E62}" presName="hierChild5" presStyleCnt="0"/>
      <dgm:spPr/>
      <dgm:t>
        <a:bodyPr/>
        <a:lstStyle/>
        <a:p>
          <a:endParaRPr lang="es-MX"/>
        </a:p>
      </dgm:t>
    </dgm:pt>
    <dgm:pt modelId="{40EFD50C-AC30-42ED-8BD8-7C4B657DFAB7}" type="pres">
      <dgm:prSet presAssocID="{2E2CA5D3-C651-41A2-BE83-2AE092547411}" presName="Name37" presStyleLbl="parChTrans1D3" presStyleIdx="11" presStyleCnt="20"/>
      <dgm:spPr/>
      <dgm:t>
        <a:bodyPr/>
        <a:lstStyle/>
        <a:p>
          <a:endParaRPr lang="es-MX"/>
        </a:p>
      </dgm:t>
    </dgm:pt>
    <dgm:pt modelId="{D7B232CD-DD18-4563-81D1-DFE6586C32A6}" type="pres">
      <dgm:prSet presAssocID="{609F3728-3016-40FC-915E-C1288B654B27}" presName="hierRoot2" presStyleCnt="0">
        <dgm:presLayoutVars>
          <dgm:hierBranch val="init"/>
        </dgm:presLayoutVars>
      </dgm:prSet>
      <dgm:spPr/>
      <dgm:t>
        <a:bodyPr/>
        <a:lstStyle/>
        <a:p>
          <a:endParaRPr lang="es-MX"/>
        </a:p>
      </dgm:t>
    </dgm:pt>
    <dgm:pt modelId="{07E6F7EE-6965-4E9A-A92C-AA45EBD54160}" type="pres">
      <dgm:prSet presAssocID="{609F3728-3016-40FC-915E-C1288B654B27}" presName="rootComposite" presStyleCnt="0"/>
      <dgm:spPr/>
      <dgm:t>
        <a:bodyPr/>
        <a:lstStyle/>
        <a:p>
          <a:endParaRPr lang="es-MX"/>
        </a:p>
      </dgm:t>
    </dgm:pt>
    <dgm:pt modelId="{814F305A-7743-4843-9582-F1670E080C37}" type="pres">
      <dgm:prSet presAssocID="{609F3728-3016-40FC-915E-C1288B654B27}" presName="rootText" presStyleLbl="node3" presStyleIdx="11" presStyleCnt="20" custScaleX="178957" custScaleY="131567" custLinFactNeighborX="-43735">
        <dgm:presLayoutVars>
          <dgm:chPref val="3"/>
        </dgm:presLayoutVars>
      </dgm:prSet>
      <dgm:spPr/>
      <dgm:t>
        <a:bodyPr/>
        <a:lstStyle/>
        <a:p>
          <a:endParaRPr lang="es-MX"/>
        </a:p>
      </dgm:t>
    </dgm:pt>
    <dgm:pt modelId="{93A6F313-279A-4C31-9F96-9793D1BB036D}" type="pres">
      <dgm:prSet presAssocID="{609F3728-3016-40FC-915E-C1288B654B27}" presName="rootConnector" presStyleLbl="node3" presStyleIdx="11" presStyleCnt="20"/>
      <dgm:spPr/>
      <dgm:t>
        <a:bodyPr/>
        <a:lstStyle/>
        <a:p>
          <a:endParaRPr lang="es-MX"/>
        </a:p>
      </dgm:t>
    </dgm:pt>
    <dgm:pt modelId="{30C61D97-1380-4C46-95A0-2427EF32D7F5}" type="pres">
      <dgm:prSet presAssocID="{609F3728-3016-40FC-915E-C1288B654B27}" presName="hierChild4" presStyleCnt="0"/>
      <dgm:spPr/>
      <dgm:t>
        <a:bodyPr/>
        <a:lstStyle/>
        <a:p>
          <a:endParaRPr lang="es-MX"/>
        </a:p>
      </dgm:t>
    </dgm:pt>
    <dgm:pt modelId="{A25E10A0-2608-4A7C-9C27-7EFAD8B96DD8}" type="pres">
      <dgm:prSet presAssocID="{609F3728-3016-40FC-915E-C1288B654B27}" presName="hierChild5" presStyleCnt="0"/>
      <dgm:spPr/>
      <dgm:t>
        <a:bodyPr/>
        <a:lstStyle/>
        <a:p>
          <a:endParaRPr lang="es-MX"/>
        </a:p>
      </dgm:t>
    </dgm:pt>
    <dgm:pt modelId="{0D08DA99-41DC-4EAE-9B29-62601ED28294}" type="pres">
      <dgm:prSet presAssocID="{F2D2A0FA-370E-401F-AFC3-FB9D6EF5942E}" presName="Name37" presStyleLbl="parChTrans1D3" presStyleIdx="12" presStyleCnt="20"/>
      <dgm:spPr/>
      <dgm:t>
        <a:bodyPr/>
        <a:lstStyle/>
        <a:p>
          <a:endParaRPr lang="es-MX"/>
        </a:p>
      </dgm:t>
    </dgm:pt>
    <dgm:pt modelId="{8D0073A2-20F9-4BA0-B688-E69699DE7077}" type="pres">
      <dgm:prSet presAssocID="{EC35F83C-E132-4462-A685-0D1035598AD3}" presName="hierRoot2" presStyleCnt="0">
        <dgm:presLayoutVars>
          <dgm:hierBranch val="init"/>
        </dgm:presLayoutVars>
      </dgm:prSet>
      <dgm:spPr/>
      <dgm:t>
        <a:bodyPr/>
        <a:lstStyle/>
        <a:p>
          <a:endParaRPr lang="es-MX"/>
        </a:p>
      </dgm:t>
    </dgm:pt>
    <dgm:pt modelId="{E4801610-7F06-4EAA-AE04-BD7537A7035A}" type="pres">
      <dgm:prSet presAssocID="{EC35F83C-E132-4462-A685-0D1035598AD3}" presName="rootComposite" presStyleCnt="0"/>
      <dgm:spPr/>
      <dgm:t>
        <a:bodyPr/>
        <a:lstStyle/>
        <a:p>
          <a:endParaRPr lang="es-MX"/>
        </a:p>
      </dgm:t>
    </dgm:pt>
    <dgm:pt modelId="{0EF1B0AD-7F21-49AF-B3C1-E1E1C20329D9}" type="pres">
      <dgm:prSet presAssocID="{EC35F83C-E132-4462-A685-0D1035598AD3}" presName="rootText" presStyleLbl="node3" presStyleIdx="12" presStyleCnt="20" custScaleX="178957" custScaleY="131567" custLinFactNeighborX="-43735">
        <dgm:presLayoutVars>
          <dgm:chPref val="3"/>
        </dgm:presLayoutVars>
      </dgm:prSet>
      <dgm:spPr/>
      <dgm:t>
        <a:bodyPr/>
        <a:lstStyle/>
        <a:p>
          <a:endParaRPr lang="es-MX"/>
        </a:p>
      </dgm:t>
    </dgm:pt>
    <dgm:pt modelId="{871CD510-8CFC-4E23-B200-C072E0E3BBCC}" type="pres">
      <dgm:prSet presAssocID="{EC35F83C-E132-4462-A685-0D1035598AD3}" presName="rootConnector" presStyleLbl="node3" presStyleIdx="12" presStyleCnt="20"/>
      <dgm:spPr/>
      <dgm:t>
        <a:bodyPr/>
        <a:lstStyle/>
        <a:p>
          <a:endParaRPr lang="es-MX"/>
        </a:p>
      </dgm:t>
    </dgm:pt>
    <dgm:pt modelId="{E56335CD-39B6-4D21-8242-3EB8E6E78591}" type="pres">
      <dgm:prSet presAssocID="{EC35F83C-E132-4462-A685-0D1035598AD3}" presName="hierChild4" presStyleCnt="0"/>
      <dgm:spPr/>
      <dgm:t>
        <a:bodyPr/>
        <a:lstStyle/>
        <a:p>
          <a:endParaRPr lang="es-MX"/>
        </a:p>
      </dgm:t>
    </dgm:pt>
    <dgm:pt modelId="{17C5D355-D808-4782-AA3C-DAFA5ACA0B72}" type="pres">
      <dgm:prSet presAssocID="{EC35F83C-E132-4462-A685-0D1035598AD3}" presName="hierChild5" presStyleCnt="0"/>
      <dgm:spPr/>
      <dgm:t>
        <a:bodyPr/>
        <a:lstStyle/>
        <a:p>
          <a:endParaRPr lang="es-MX"/>
        </a:p>
      </dgm:t>
    </dgm:pt>
    <dgm:pt modelId="{09DA3FD1-8724-4B65-962E-5DB93AAEFB99}" type="pres">
      <dgm:prSet presAssocID="{52DFE22D-9A94-4E1E-B603-9A928211DCE0}" presName="hierChild5" presStyleCnt="0"/>
      <dgm:spPr/>
      <dgm:t>
        <a:bodyPr/>
        <a:lstStyle/>
        <a:p>
          <a:endParaRPr lang="es-MX"/>
        </a:p>
      </dgm:t>
    </dgm:pt>
    <dgm:pt modelId="{95EBCC83-958C-4DCC-BF07-6C92681C890B}" type="pres">
      <dgm:prSet presAssocID="{1D1E41EB-7CEC-4C6C-8973-6EF8AC1B8573}" presName="Name37" presStyleLbl="parChTrans1D2" presStyleIdx="2" presStyleCnt="5"/>
      <dgm:spPr/>
      <dgm:t>
        <a:bodyPr/>
        <a:lstStyle/>
        <a:p>
          <a:endParaRPr lang="es-MX"/>
        </a:p>
      </dgm:t>
    </dgm:pt>
    <dgm:pt modelId="{3F20E093-4BAB-4838-A0FB-E65D8795336E}" type="pres">
      <dgm:prSet presAssocID="{D8E6AEAA-01AA-4C85-9B09-A2568197419C}" presName="hierRoot2" presStyleCnt="0">
        <dgm:presLayoutVars>
          <dgm:hierBranch val="init"/>
        </dgm:presLayoutVars>
      </dgm:prSet>
      <dgm:spPr/>
      <dgm:t>
        <a:bodyPr/>
        <a:lstStyle/>
        <a:p>
          <a:endParaRPr lang="es-MX"/>
        </a:p>
      </dgm:t>
    </dgm:pt>
    <dgm:pt modelId="{12582294-9A41-4733-991D-ADF611B5CE86}" type="pres">
      <dgm:prSet presAssocID="{D8E6AEAA-01AA-4C85-9B09-A2568197419C}" presName="rootComposite" presStyleCnt="0"/>
      <dgm:spPr/>
      <dgm:t>
        <a:bodyPr/>
        <a:lstStyle/>
        <a:p>
          <a:endParaRPr lang="es-MX"/>
        </a:p>
      </dgm:t>
    </dgm:pt>
    <dgm:pt modelId="{B9BC3196-C7EA-4B7B-AA54-5356C472DFEE}" type="pres">
      <dgm:prSet presAssocID="{D8E6AEAA-01AA-4C85-9B09-A2568197419C}" presName="rootText" presStyleLbl="node2" presStyleIdx="2" presStyleCnt="5" custScaleX="211885" custScaleY="196732" custLinFactNeighborX="-6614">
        <dgm:presLayoutVars>
          <dgm:chPref val="3"/>
        </dgm:presLayoutVars>
      </dgm:prSet>
      <dgm:spPr/>
      <dgm:t>
        <a:bodyPr/>
        <a:lstStyle/>
        <a:p>
          <a:endParaRPr lang="es-MX"/>
        </a:p>
      </dgm:t>
    </dgm:pt>
    <dgm:pt modelId="{9C50CCA0-90BB-41AA-8C84-A00FCE637416}" type="pres">
      <dgm:prSet presAssocID="{D8E6AEAA-01AA-4C85-9B09-A2568197419C}" presName="rootConnector" presStyleLbl="node2" presStyleIdx="2" presStyleCnt="5"/>
      <dgm:spPr/>
      <dgm:t>
        <a:bodyPr/>
        <a:lstStyle/>
        <a:p>
          <a:endParaRPr lang="es-MX"/>
        </a:p>
      </dgm:t>
    </dgm:pt>
    <dgm:pt modelId="{D38976E4-9A3D-4F2C-AD11-4DD2ACD5CFA6}" type="pres">
      <dgm:prSet presAssocID="{D8E6AEAA-01AA-4C85-9B09-A2568197419C}" presName="hierChild4" presStyleCnt="0"/>
      <dgm:spPr/>
      <dgm:t>
        <a:bodyPr/>
        <a:lstStyle/>
        <a:p>
          <a:endParaRPr lang="es-MX"/>
        </a:p>
      </dgm:t>
    </dgm:pt>
    <dgm:pt modelId="{8F4502E1-090E-4715-B95A-642B0C28FC8B}" type="pres">
      <dgm:prSet presAssocID="{45DE5DF9-8E41-43E9-BC8B-0F8EE6F38354}" presName="Name37" presStyleLbl="parChTrans1D3" presStyleIdx="13" presStyleCnt="20"/>
      <dgm:spPr/>
      <dgm:t>
        <a:bodyPr/>
        <a:lstStyle/>
        <a:p>
          <a:endParaRPr lang="es-MX"/>
        </a:p>
      </dgm:t>
    </dgm:pt>
    <dgm:pt modelId="{B98A0344-2929-4475-8071-FC12483036F2}" type="pres">
      <dgm:prSet presAssocID="{B749D82A-E1C4-4406-9850-3ECE49C075E6}" presName="hierRoot2" presStyleCnt="0">
        <dgm:presLayoutVars>
          <dgm:hierBranch val="init"/>
        </dgm:presLayoutVars>
      </dgm:prSet>
      <dgm:spPr/>
      <dgm:t>
        <a:bodyPr/>
        <a:lstStyle/>
        <a:p>
          <a:endParaRPr lang="es-MX"/>
        </a:p>
      </dgm:t>
    </dgm:pt>
    <dgm:pt modelId="{9DF0A1CE-4D58-4192-89F4-4AAD8A101815}" type="pres">
      <dgm:prSet presAssocID="{B749D82A-E1C4-4406-9850-3ECE49C075E6}" presName="rootComposite" presStyleCnt="0"/>
      <dgm:spPr/>
      <dgm:t>
        <a:bodyPr/>
        <a:lstStyle/>
        <a:p>
          <a:endParaRPr lang="es-MX"/>
        </a:p>
      </dgm:t>
    </dgm:pt>
    <dgm:pt modelId="{BDACDA73-CB9F-4053-8B4F-D5A20C5C576C}" type="pres">
      <dgm:prSet presAssocID="{B749D82A-E1C4-4406-9850-3ECE49C075E6}" presName="rootText" presStyleLbl="node3" presStyleIdx="13" presStyleCnt="20" custScaleX="172630" custScaleY="126277" custLinFactNeighborX="-35009">
        <dgm:presLayoutVars>
          <dgm:chPref val="3"/>
        </dgm:presLayoutVars>
      </dgm:prSet>
      <dgm:spPr/>
      <dgm:t>
        <a:bodyPr/>
        <a:lstStyle/>
        <a:p>
          <a:endParaRPr lang="es-MX"/>
        </a:p>
      </dgm:t>
    </dgm:pt>
    <dgm:pt modelId="{1FE2F4CB-56A1-4851-9BFD-9F2374B21CED}" type="pres">
      <dgm:prSet presAssocID="{B749D82A-E1C4-4406-9850-3ECE49C075E6}" presName="rootConnector" presStyleLbl="node3" presStyleIdx="13" presStyleCnt="20"/>
      <dgm:spPr/>
      <dgm:t>
        <a:bodyPr/>
        <a:lstStyle/>
        <a:p>
          <a:endParaRPr lang="es-MX"/>
        </a:p>
      </dgm:t>
    </dgm:pt>
    <dgm:pt modelId="{0DF2BBD6-9931-456E-8123-1252B9280551}" type="pres">
      <dgm:prSet presAssocID="{B749D82A-E1C4-4406-9850-3ECE49C075E6}" presName="hierChild4" presStyleCnt="0"/>
      <dgm:spPr/>
      <dgm:t>
        <a:bodyPr/>
        <a:lstStyle/>
        <a:p>
          <a:endParaRPr lang="es-MX"/>
        </a:p>
      </dgm:t>
    </dgm:pt>
    <dgm:pt modelId="{619B4EFE-6CAF-4E1C-BE43-A048C2E3F232}" type="pres">
      <dgm:prSet presAssocID="{B749D82A-E1C4-4406-9850-3ECE49C075E6}" presName="hierChild5" presStyleCnt="0"/>
      <dgm:spPr/>
      <dgm:t>
        <a:bodyPr/>
        <a:lstStyle/>
        <a:p>
          <a:endParaRPr lang="es-MX"/>
        </a:p>
      </dgm:t>
    </dgm:pt>
    <dgm:pt modelId="{CE8332F0-BF49-4E7D-A60B-1AFEAD1F0624}" type="pres">
      <dgm:prSet presAssocID="{1F3B1614-5948-4174-B686-3D5F4F2D2DEF}" presName="Name37" presStyleLbl="parChTrans1D3" presStyleIdx="14" presStyleCnt="20"/>
      <dgm:spPr/>
      <dgm:t>
        <a:bodyPr/>
        <a:lstStyle/>
        <a:p>
          <a:endParaRPr lang="es-MX"/>
        </a:p>
      </dgm:t>
    </dgm:pt>
    <dgm:pt modelId="{8173C641-731E-426C-B07F-1C991DF6A524}" type="pres">
      <dgm:prSet presAssocID="{78F001BB-FCFA-4A60-84AE-9AA3F46CB853}" presName="hierRoot2" presStyleCnt="0">
        <dgm:presLayoutVars>
          <dgm:hierBranch val="init"/>
        </dgm:presLayoutVars>
      </dgm:prSet>
      <dgm:spPr/>
      <dgm:t>
        <a:bodyPr/>
        <a:lstStyle/>
        <a:p>
          <a:endParaRPr lang="es-MX"/>
        </a:p>
      </dgm:t>
    </dgm:pt>
    <dgm:pt modelId="{D8974E23-DFF3-47BB-BC5E-0E4C5159B3E0}" type="pres">
      <dgm:prSet presAssocID="{78F001BB-FCFA-4A60-84AE-9AA3F46CB853}" presName="rootComposite" presStyleCnt="0"/>
      <dgm:spPr/>
      <dgm:t>
        <a:bodyPr/>
        <a:lstStyle/>
        <a:p>
          <a:endParaRPr lang="es-MX"/>
        </a:p>
      </dgm:t>
    </dgm:pt>
    <dgm:pt modelId="{27BEE32F-DD35-447B-8CD9-770DD64455DC}" type="pres">
      <dgm:prSet presAssocID="{78F001BB-FCFA-4A60-84AE-9AA3F46CB853}" presName="rootText" presStyleLbl="node3" presStyleIdx="14" presStyleCnt="20" custScaleX="172630" custScaleY="126277" custLinFactNeighborX="-35009">
        <dgm:presLayoutVars>
          <dgm:chPref val="3"/>
        </dgm:presLayoutVars>
      </dgm:prSet>
      <dgm:spPr/>
      <dgm:t>
        <a:bodyPr/>
        <a:lstStyle/>
        <a:p>
          <a:endParaRPr lang="es-MX"/>
        </a:p>
      </dgm:t>
    </dgm:pt>
    <dgm:pt modelId="{A9400456-2F01-4524-B758-A1402713C0D9}" type="pres">
      <dgm:prSet presAssocID="{78F001BB-FCFA-4A60-84AE-9AA3F46CB853}" presName="rootConnector" presStyleLbl="node3" presStyleIdx="14" presStyleCnt="20"/>
      <dgm:spPr/>
      <dgm:t>
        <a:bodyPr/>
        <a:lstStyle/>
        <a:p>
          <a:endParaRPr lang="es-MX"/>
        </a:p>
      </dgm:t>
    </dgm:pt>
    <dgm:pt modelId="{D54EF5FF-40F9-426B-BF7B-F3B6508B4269}" type="pres">
      <dgm:prSet presAssocID="{78F001BB-FCFA-4A60-84AE-9AA3F46CB853}" presName="hierChild4" presStyleCnt="0"/>
      <dgm:spPr/>
      <dgm:t>
        <a:bodyPr/>
        <a:lstStyle/>
        <a:p>
          <a:endParaRPr lang="es-MX"/>
        </a:p>
      </dgm:t>
    </dgm:pt>
    <dgm:pt modelId="{2A8F6D6A-648C-4775-90F1-868D3A395FA0}" type="pres">
      <dgm:prSet presAssocID="{78F001BB-FCFA-4A60-84AE-9AA3F46CB853}" presName="hierChild5" presStyleCnt="0"/>
      <dgm:spPr/>
      <dgm:t>
        <a:bodyPr/>
        <a:lstStyle/>
        <a:p>
          <a:endParaRPr lang="es-MX"/>
        </a:p>
      </dgm:t>
    </dgm:pt>
    <dgm:pt modelId="{C7D99F42-B282-4245-9681-34A89A768AAC}" type="pres">
      <dgm:prSet presAssocID="{D8E6AEAA-01AA-4C85-9B09-A2568197419C}" presName="hierChild5" presStyleCnt="0"/>
      <dgm:spPr/>
      <dgm:t>
        <a:bodyPr/>
        <a:lstStyle/>
        <a:p>
          <a:endParaRPr lang="es-MX"/>
        </a:p>
      </dgm:t>
    </dgm:pt>
    <dgm:pt modelId="{6CE39AE6-4963-4E2D-811C-4570E0E425C1}" type="pres">
      <dgm:prSet presAssocID="{C7498233-A38B-4D01-AF9C-18EDA93BB7B0}" presName="Name37" presStyleLbl="parChTrans1D2" presStyleIdx="3" presStyleCnt="5"/>
      <dgm:spPr/>
      <dgm:t>
        <a:bodyPr/>
        <a:lstStyle/>
        <a:p>
          <a:endParaRPr lang="es-MX"/>
        </a:p>
      </dgm:t>
    </dgm:pt>
    <dgm:pt modelId="{1B6BCA42-16FB-45B1-A18F-1CBC4BC3A763}" type="pres">
      <dgm:prSet presAssocID="{F0C75CB1-8BB0-409A-8FAF-38357E7D08E5}" presName="hierRoot2" presStyleCnt="0">
        <dgm:presLayoutVars>
          <dgm:hierBranch val="init"/>
        </dgm:presLayoutVars>
      </dgm:prSet>
      <dgm:spPr/>
      <dgm:t>
        <a:bodyPr/>
        <a:lstStyle/>
        <a:p>
          <a:endParaRPr lang="es-MX"/>
        </a:p>
      </dgm:t>
    </dgm:pt>
    <dgm:pt modelId="{CBD8F03A-D945-406A-BC41-DC9F84457FEA}" type="pres">
      <dgm:prSet presAssocID="{F0C75CB1-8BB0-409A-8FAF-38357E7D08E5}" presName="rootComposite" presStyleCnt="0"/>
      <dgm:spPr/>
      <dgm:t>
        <a:bodyPr/>
        <a:lstStyle/>
        <a:p>
          <a:endParaRPr lang="es-MX"/>
        </a:p>
      </dgm:t>
    </dgm:pt>
    <dgm:pt modelId="{3601A5E1-D05E-41D1-8AE9-6F6D7CF2096F}" type="pres">
      <dgm:prSet presAssocID="{F0C75CB1-8BB0-409A-8FAF-38357E7D08E5}" presName="rootText" presStyleLbl="node2" presStyleIdx="3" presStyleCnt="5" custScaleX="255658" custScaleY="196732" custLinFactNeighborX="-32570" custLinFactNeighborY="-4565">
        <dgm:presLayoutVars>
          <dgm:chPref val="3"/>
        </dgm:presLayoutVars>
      </dgm:prSet>
      <dgm:spPr/>
      <dgm:t>
        <a:bodyPr/>
        <a:lstStyle/>
        <a:p>
          <a:endParaRPr lang="es-MX"/>
        </a:p>
      </dgm:t>
    </dgm:pt>
    <dgm:pt modelId="{A60CB220-E58C-4C7C-A421-580DFF4B6F69}" type="pres">
      <dgm:prSet presAssocID="{F0C75CB1-8BB0-409A-8FAF-38357E7D08E5}" presName="rootConnector" presStyleLbl="node2" presStyleIdx="3" presStyleCnt="5"/>
      <dgm:spPr/>
      <dgm:t>
        <a:bodyPr/>
        <a:lstStyle/>
        <a:p>
          <a:endParaRPr lang="es-MX"/>
        </a:p>
      </dgm:t>
    </dgm:pt>
    <dgm:pt modelId="{2C551958-A168-4309-88F1-A1BA92C9E928}" type="pres">
      <dgm:prSet presAssocID="{F0C75CB1-8BB0-409A-8FAF-38357E7D08E5}" presName="hierChild4" presStyleCnt="0"/>
      <dgm:spPr/>
      <dgm:t>
        <a:bodyPr/>
        <a:lstStyle/>
        <a:p>
          <a:endParaRPr lang="es-MX"/>
        </a:p>
      </dgm:t>
    </dgm:pt>
    <dgm:pt modelId="{2E8CF887-92E7-4AEE-AD46-E9FA97DEB0DE}" type="pres">
      <dgm:prSet presAssocID="{2F2285D8-F4F1-4F17-9D6D-4DAB25A4AB43}" presName="Name37" presStyleLbl="parChTrans1D3" presStyleIdx="15" presStyleCnt="20"/>
      <dgm:spPr/>
      <dgm:t>
        <a:bodyPr/>
        <a:lstStyle/>
        <a:p>
          <a:endParaRPr lang="es-MX"/>
        </a:p>
      </dgm:t>
    </dgm:pt>
    <dgm:pt modelId="{D9D7321D-276A-4967-B127-CC7F1DE56820}" type="pres">
      <dgm:prSet presAssocID="{20C412E8-8313-43E7-8BA1-3736A0B65AA5}" presName="hierRoot2" presStyleCnt="0">
        <dgm:presLayoutVars>
          <dgm:hierBranch val="init"/>
        </dgm:presLayoutVars>
      </dgm:prSet>
      <dgm:spPr/>
      <dgm:t>
        <a:bodyPr/>
        <a:lstStyle/>
        <a:p>
          <a:endParaRPr lang="es-MX"/>
        </a:p>
      </dgm:t>
    </dgm:pt>
    <dgm:pt modelId="{9F668546-0C4D-468D-8CC4-289B83B85972}" type="pres">
      <dgm:prSet presAssocID="{20C412E8-8313-43E7-8BA1-3736A0B65AA5}" presName="rootComposite" presStyleCnt="0"/>
      <dgm:spPr/>
      <dgm:t>
        <a:bodyPr/>
        <a:lstStyle/>
        <a:p>
          <a:endParaRPr lang="es-MX"/>
        </a:p>
      </dgm:t>
    </dgm:pt>
    <dgm:pt modelId="{99297725-E5C1-4ACF-9A58-6B2E56992CC2}" type="pres">
      <dgm:prSet presAssocID="{20C412E8-8313-43E7-8BA1-3736A0B65AA5}" presName="rootText" presStyleLbl="node3" presStyleIdx="15" presStyleCnt="20" custScaleX="177182" custScaleY="160574" custLinFactNeighborX="-34042">
        <dgm:presLayoutVars>
          <dgm:chPref val="3"/>
        </dgm:presLayoutVars>
      </dgm:prSet>
      <dgm:spPr/>
      <dgm:t>
        <a:bodyPr/>
        <a:lstStyle/>
        <a:p>
          <a:endParaRPr lang="es-MX"/>
        </a:p>
      </dgm:t>
    </dgm:pt>
    <dgm:pt modelId="{5A08B01D-2A0D-4E75-A9D5-2D7D0D058724}" type="pres">
      <dgm:prSet presAssocID="{20C412E8-8313-43E7-8BA1-3736A0B65AA5}" presName="rootConnector" presStyleLbl="node3" presStyleIdx="15" presStyleCnt="20"/>
      <dgm:spPr/>
      <dgm:t>
        <a:bodyPr/>
        <a:lstStyle/>
        <a:p>
          <a:endParaRPr lang="es-MX"/>
        </a:p>
      </dgm:t>
    </dgm:pt>
    <dgm:pt modelId="{FA8683EF-D2D5-47F7-BBEF-9E4A015348F9}" type="pres">
      <dgm:prSet presAssocID="{20C412E8-8313-43E7-8BA1-3736A0B65AA5}" presName="hierChild4" presStyleCnt="0"/>
      <dgm:spPr/>
      <dgm:t>
        <a:bodyPr/>
        <a:lstStyle/>
        <a:p>
          <a:endParaRPr lang="es-MX"/>
        </a:p>
      </dgm:t>
    </dgm:pt>
    <dgm:pt modelId="{ED40746B-68D9-4DA9-8CE9-8F485C177034}" type="pres">
      <dgm:prSet presAssocID="{FDEA7FBD-B813-42CB-98BF-729DB0E6B980}" presName="Name37" presStyleLbl="parChTrans1D4" presStyleIdx="0" presStyleCnt="9"/>
      <dgm:spPr/>
      <dgm:t>
        <a:bodyPr/>
        <a:lstStyle/>
        <a:p>
          <a:endParaRPr lang="es-MX"/>
        </a:p>
      </dgm:t>
    </dgm:pt>
    <dgm:pt modelId="{9AD71D5B-8F59-4347-AFBD-EF2936A478F4}" type="pres">
      <dgm:prSet presAssocID="{5D3871A4-CF9E-4015-B9E1-7843D152820F}" presName="hierRoot2" presStyleCnt="0">
        <dgm:presLayoutVars>
          <dgm:hierBranch val="init"/>
        </dgm:presLayoutVars>
      </dgm:prSet>
      <dgm:spPr/>
      <dgm:t>
        <a:bodyPr/>
        <a:lstStyle/>
        <a:p>
          <a:endParaRPr lang="es-MX"/>
        </a:p>
      </dgm:t>
    </dgm:pt>
    <dgm:pt modelId="{C6C01898-1FAA-4E2D-B0B5-D7EC05927A44}" type="pres">
      <dgm:prSet presAssocID="{5D3871A4-CF9E-4015-B9E1-7843D152820F}" presName="rootComposite" presStyleCnt="0"/>
      <dgm:spPr/>
      <dgm:t>
        <a:bodyPr/>
        <a:lstStyle/>
        <a:p>
          <a:endParaRPr lang="es-MX"/>
        </a:p>
      </dgm:t>
    </dgm:pt>
    <dgm:pt modelId="{D6357D4F-5693-49A3-BBB3-FD818698979A}" type="pres">
      <dgm:prSet presAssocID="{5D3871A4-CF9E-4015-B9E1-7843D152820F}" presName="rootText" presStyleLbl="node4" presStyleIdx="0" presStyleCnt="9" custScaleX="177182" custScaleY="142817" custLinFactNeighborX="-72350" custLinFactNeighborY="-162">
        <dgm:presLayoutVars>
          <dgm:chPref val="3"/>
        </dgm:presLayoutVars>
      </dgm:prSet>
      <dgm:spPr/>
      <dgm:t>
        <a:bodyPr/>
        <a:lstStyle/>
        <a:p>
          <a:endParaRPr lang="es-MX"/>
        </a:p>
      </dgm:t>
    </dgm:pt>
    <dgm:pt modelId="{9208550C-8CDF-461A-8DEF-D2074991BD8D}" type="pres">
      <dgm:prSet presAssocID="{5D3871A4-CF9E-4015-B9E1-7843D152820F}" presName="rootConnector" presStyleLbl="node4" presStyleIdx="0" presStyleCnt="9"/>
      <dgm:spPr/>
      <dgm:t>
        <a:bodyPr/>
        <a:lstStyle/>
        <a:p>
          <a:endParaRPr lang="es-MX"/>
        </a:p>
      </dgm:t>
    </dgm:pt>
    <dgm:pt modelId="{97736B3D-2244-46BF-8245-03F1CA4223AC}" type="pres">
      <dgm:prSet presAssocID="{5D3871A4-CF9E-4015-B9E1-7843D152820F}" presName="hierChild4" presStyleCnt="0"/>
      <dgm:spPr/>
      <dgm:t>
        <a:bodyPr/>
        <a:lstStyle/>
        <a:p>
          <a:endParaRPr lang="es-MX"/>
        </a:p>
      </dgm:t>
    </dgm:pt>
    <dgm:pt modelId="{71A1F171-8EE8-4151-840D-1D32CD196B2C}" type="pres">
      <dgm:prSet presAssocID="{5D3871A4-CF9E-4015-B9E1-7843D152820F}" presName="hierChild5" presStyleCnt="0"/>
      <dgm:spPr/>
      <dgm:t>
        <a:bodyPr/>
        <a:lstStyle/>
        <a:p>
          <a:endParaRPr lang="es-MX"/>
        </a:p>
      </dgm:t>
    </dgm:pt>
    <dgm:pt modelId="{EB1318E6-3FC6-492F-867F-9B387F1BDF20}" type="pres">
      <dgm:prSet presAssocID="{1DB4B846-EC94-4543-B8F9-82474A8D8D18}" presName="Name37" presStyleLbl="parChTrans1D4" presStyleIdx="1" presStyleCnt="9"/>
      <dgm:spPr/>
      <dgm:t>
        <a:bodyPr/>
        <a:lstStyle/>
        <a:p>
          <a:endParaRPr lang="es-MX"/>
        </a:p>
      </dgm:t>
    </dgm:pt>
    <dgm:pt modelId="{20E73BE9-3C68-4AB6-82F4-47DA21D69F27}" type="pres">
      <dgm:prSet presAssocID="{8C987AB1-61AD-4172-9891-028F99F6842A}" presName="hierRoot2" presStyleCnt="0">
        <dgm:presLayoutVars>
          <dgm:hierBranch val="init"/>
        </dgm:presLayoutVars>
      </dgm:prSet>
      <dgm:spPr/>
      <dgm:t>
        <a:bodyPr/>
        <a:lstStyle/>
        <a:p>
          <a:endParaRPr lang="es-MX"/>
        </a:p>
      </dgm:t>
    </dgm:pt>
    <dgm:pt modelId="{2FE79C7F-B62C-4AA8-A494-DF94F7282B42}" type="pres">
      <dgm:prSet presAssocID="{8C987AB1-61AD-4172-9891-028F99F6842A}" presName="rootComposite" presStyleCnt="0"/>
      <dgm:spPr/>
      <dgm:t>
        <a:bodyPr/>
        <a:lstStyle/>
        <a:p>
          <a:endParaRPr lang="es-MX"/>
        </a:p>
      </dgm:t>
    </dgm:pt>
    <dgm:pt modelId="{D2E9E2D9-7127-4131-AFF4-8F782F8C0C1C}" type="pres">
      <dgm:prSet presAssocID="{8C987AB1-61AD-4172-9891-028F99F6842A}" presName="rootText" presStyleLbl="node4" presStyleIdx="1" presStyleCnt="9" custScaleX="164144" custScaleY="122917" custLinFactNeighborX="-67094">
        <dgm:presLayoutVars>
          <dgm:chPref val="3"/>
        </dgm:presLayoutVars>
      </dgm:prSet>
      <dgm:spPr/>
      <dgm:t>
        <a:bodyPr/>
        <a:lstStyle/>
        <a:p>
          <a:endParaRPr lang="es-MX"/>
        </a:p>
      </dgm:t>
    </dgm:pt>
    <dgm:pt modelId="{2C651935-DDEA-44AA-B931-B24B839C6426}" type="pres">
      <dgm:prSet presAssocID="{8C987AB1-61AD-4172-9891-028F99F6842A}" presName="rootConnector" presStyleLbl="node4" presStyleIdx="1" presStyleCnt="9"/>
      <dgm:spPr/>
      <dgm:t>
        <a:bodyPr/>
        <a:lstStyle/>
        <a:p>
          <a:endParaRPr lang="es-MX"/>
        </a:p>
      </dgm:t>
    </dgm:pt>
    <dgm:pt modelId="{A125D5DB-916E-4AB4-9A12-4E2F5A47D2E0}" type="pres">
      <dgm:prSet presAssocID="{8C987AB1-61AD-4172-9891-028F99F6842A}" presName="hierChild4" presStyleCnt="0"/>
      <dgm:spPr/>
      <dgm:t>
        <a:bodyPr/>
        <a:lstStyle/>
        <a:p>
          <a:endParaRPr lang="es-MX"/>
        </a:p>
      </dgm:t>
    </dgm:pt>
    <dgm:pt modelId="{2C579879-848E-4FAE-AD81-A36ED84C2450}" type="pres">
      <dgm:prSet presAssocID="{8C987AB1-61AD-4172-9891-028F99F6842A}" presName="hierChild5" presStyleCnt="0"/>
      <dgm:spPr/>
      <dgm:t>
        <a:bodyPr/>
        <a:lstStyle/>
        <a:p>
          <a:endParaRPr lang="es-MX"/>
        </a:p>
      </dgm:t>
    </dgm:pt>
    <dgm:pt modelId="{52D3BCBA-E399-4045-8558-1A284101E70D}" type="pres">
      <dgm:prSet presAssocID="{920F56E4-CC2F-42BB-9AA2-6B4438A7AF25}" presName="Name37" presStyleLbl="parChTrans1D4" presStyleIdx="2" presStyleCnt="9"/>
      <dgm:spPr/>
      <dgm:t>
        <a:bodyPr/>
        <a:lstStyle/>
        <a:p>
          <a:endParaRPr lang="es-MX"/>
        </a:p>
      </dgm:t>
    </dgm:pt>
    <dgm:pt modelId="{16322A81-41BC-4DE2-81FE-71FF02F9D863}" type="pres">
      <dgm:prSet presAssocID="{DC0546E5-0847-4D59-A345-070A0BE9A35B}" presName="hierRoot2" presStyleCnt="0">
        <dgm:presLayoutVars>
          <dgm:hierBranch val="init"/>
        </dgm:presLayoutVars>
      </dgm:prSet>
      <dgm:spPr/>
      <dgm:t>
        <a:bodyPr/>
        <a:lstStyle/>
        <a:p>
          <a:endParaRPr lang="es-MX"/>
        </a:p>
      </dgm:t>
    </dgm:pt>
    <dgm:pt modelId="{E9DFD7C1-0E07-4983-A83C-E848B3B62E98}" type="pres">
      <dgm:prSet presAssocID="{DC0546E5-0847-4D59-A345-070A0BE9A35B}" presName="rootComposite" presStyleCnt="0"/>
      <dgm:spPr/>
      <dgm:t>
        <a:bodyPr/>
        <a:lstStyle/>
        <a:p>
          <a:endParaRPr lang="es-MX"/>
        </a:p>
      </dgm:t>
    </dgm:pt>
    <dgm:pt modelId="{AE5D6173-078B-47BA-B71F-2C9442C19D05}" type="pres">
      <dgm:prSet presAssocID="{DC0546E5-0847-4D59-A345-070A0BE9A35B}" presName="rootText" presStyleLbl="node4" presStyleIdx="2" presStyleCnt="9" custScaleX="171326" custScaleY="107967" custLinFactNeighborX="-71530">
        <dgm:presLayoutVars>
          <dgm:chPref val="3"/>
        </dgm:presLayoutVars>
      </dgm:prSet>
      <dgm:spPr/>
      <dgm:t>
        <a:bodyPr/>
        <a:lstStyle/>
        <a:p>
          <a:endParaRPr lang="es-MX"/>
        </a:p>
      </dgm:t>
    </dgm:pt>
    <dgm:pt modelId="{AAFD17D5-1CE0-4C70-B222-42D6928709AE}" type="pres">
      <dgm:prSet presAssocID="{DC0546E5-0847-4D59-A345-070A0BE9A35B}" presName="rootConnector" presStyleLbl="node4" presStyleIdx="2" presStyleCnt="9"/>
      <dgm:spPr/>
      <dgm:t>
        <a:bodyPr/>
        <a:lstStyle/>
        <a:p>
          <a:endParaRPr lang="es-MX"/>
        </a:p>
      </dgm:t>
    </dgm:pt>
    <dgm:pt modelId="{8E50A0C5-AB3D-42E9-9F05-798123D743DD}" type="pres">
      <dgm:prSet presAssocID="{DC0546E5-0847-4D59-A345-070A0BE9A35B}" presName="hierChild4" presStyleCnt="0"/>
      <dgm:spPr/>
      <dgm:t>
        <a:bodyPr/>
        <a:lstStyle/>
        <a:p>
          <a:endParaRPr lang="es-MX"/>
        </a:p>
      </dgm:t>
    </dgm:pt>
    <dgm:pt modelId="{E84D1805-9C70-40A5-9673-EEAC03D834A2}" type="pres">
      <dgm:prSet presAssocID="{DC0546E5-0847-4D59-A345-070A0BE9A35B}" presName="hierChild5" presStyleCnt="0"/>
      <dgm:spPr/>
      <dgm:t>
        <a:bodyPr/>
        <a:lstStyle/>
        <a:p>
          <a:endParaRPr lang="es-MX"/>
        </a:p>
      </dgm:t>
    </dgm:pt>
    <dgm:pt modelId="{57295E4A-3174-4A8A-9F84-F503AEE54689}" type="pres">
      <dgm:prSet presAssocID="{CC5630E5-C514-48C7-A697-9DC71F90C5D4}" presName="Name37" presStyleLbl="parChTrans1D4" presStyleIdx="3" presStyleCnt="9"/>
      <dgm:spPr/>
      <dgm:t>
        <a:bodyPr/>
        <a:lstStyle/>
        <a:p>
          <a:endParaRPr lang="es-MX"/>
        </a:p>
      </dgm:t>
    </dgm:pt>
    <dgm:pt modelId="{9F4D756F-AF1F-425E-9383-31828E720A9D}" type="pres">
      <dgm:prSet presAssocID="{01DCF886-79F7-4745-9302-137492FE9FB9}" presName="hierRoot2" presStyleCnt="0">
        <dgm:presLayoutVars>
          <dgm:hierBranch val="init"/>
        </dgm:presLayoutVars>
      </dgm:prSet>
      <dgm:spPr/>
      <dgm:t>
        <a:bodyPr/>
        <a:lstStyle/>
        <a:p>
          <a:endParaRPr lang="es-MX"/>
        </a:p>
      </dgm:t>
    </dgm:pt>
    <dgm:pt modelId="{365DA7DF-2B06-48E2-849D-9BAF824018B9}" type="pres">
      <dgm:prSet presAssocID="{01DCF886-79F7-4745-9302-137492FE9FB9}" presName="rootComposite" presStyleCnt="0"/>
      <dgm:spPr/>
      <dgm:t>
        <a:bodyPr/>
        <a:lstStyle/>
        <a:p>
          <a:endParaRPr lang="es-MX"/>
        </a:p>
      </dgm:t>
    </dgm:pt>
    <dgm:pt modelId="{655F7E20-A405-413E-BA37-F066E61A715A}" type="pres">
      <dgm:prSet presAssocID="{01DCF886-79F7-4745-9302-137492FE9FB9}" presName="rootText" presStyleLbl="node4" presStyleIdx="3" presStyleCnt="9" custScaleX="170588" custScaleY="85850" custLinFactNeighborX="-71530">
        <dgm:presLayoutVars>
          <dgm:chPref val="3"/>
        </dgm:presLayoutVars>
      </dgm:prSet>
      <dgm:spPr/>
      <dgm:t>
        <a:bodyPr/>
        <a:lstStyle/>
        <a:p>
          <a:endParaRPr lang="es-MX"/>
        </a:p>
      </dgm:t>
    </dgm:pt>
    <dgm:pt modelId="{F29CCAC2-32D1-445F-8032-7EED28190EEB}" type="pres">
      <dgm:prSet presAssocID="{01DCF886-79F7-4745-9302-137492FE9FB9}" presName="rootConnector" presStyleLbl="node4" presStyleIdx="3" presStyleCnt="9"/>
      <dgm:spPr/>
      <dgm:t>
        <a:bodyPr/>
        <a:lstStyle/>
        <a:p>
          <a:endParaRPr lang="es-MX"/>
        </a:p>
      </dgm:t>
    </dgm:pt>
    <dgm:pt modelId="{3D3CD3AC-5345-4864-9E86-8CD454FCC9D4}" type="pres">
      <dgm:prSet presAssocID="{01DCF886-79F7-4745-9302-137492FE9FB9}" presName="hierChild4" presStyleCnt="0"/>
      <dgm:spPr/>
      <dgm:t>
        <a:bodyPr/>
        <a:lstStyle/>
        <a:p>
          <a:endParaRPr lang="es-MX"/>
        </a:p>
      </dgm:t>
    </dgm:pt>
    <dgm:pt modelId="{5EBC5FDD-81EC-46B1-81FD-1E10D46C3B97}" type="pres">
      <dgm:prSet presAssocID="{01DCF886-79F7-4745-9302-137492FE9FB9}" presName="hierChild5" presStyleCnt="0"/>
      <dgm:spPr/>
      <dgm:t>
        <a:bodyPr/>
        <a:lstStyle/>
        <a:p>
          <a:endParaRPr lang="es-MX"/>
        </a:p>
      </dgm:t>
    </dgm:pt>
    <dgm:pt modelId="{7FFEA99B-5202-43FC-B3C5-BDFC2AF9D8DC}" type="pres">
      <dgm:prSet presAssocID="{B375227B-D0ED-4187-B12B-3AF5187D3EEE}" presName="Name37" presStyleLbl="parChTrans1D4" presStyleIdx="4" presStyleCnt="9"/>
      <dgm:spPr/>
      <dgm:t>
        <a:bodyPr/>
        <a:lstStyle/>
        <a:p>
          <a:endParaRPr lang="es-MX"/>
        </a:p>
      </dgm:t>
    </dgm:pt>
    <dgm:pt modelId="{72A7C864-54D9-4056-BB05-450EE4483101}" type="pres">
      <dgm:prSet presAssocID="{CF0EE74D-9F90-43FA-98C1-73A8DEB70750}" presName="hierRoot2" presStyleCnt="0">
        <dgm:presLayoutVars>
          <dgm:hierBranch val="init"/>
        </dgm:presLayoutVars>
      </dgm:prSet>
      <dgm:spPr/>
      <dgm:t>
        <a:bodyPr/>
        <a:lstStyle/>
        <a:p>
          <a:endParaRPr lang="es-MX"/>
        </a:p>
      </dgm:t>
    </dgm:pt>
    <dgm:pt modelId="{D3C5E7E6-2078-4355-8E78-5D0089A4B9D5}" type="pres">
      <dgm:prSet presAssocID="{CF0EE74D-9F90-43FA-98C1-73A8DEB70750}" presName="rootComposite" presStyleCnt="0"/>
      <dgm:spPr/>
      <dgm:t>
        <a:bodyPr/>
        <a:lstStyle/>
        <a:p>
          <a:endParaRPr lang="es-MX"/>
        </a:p>
      </dgm:t>
    </dgm:pt>
    <dgm:pt modelId="{992F21A9-A7B5-4239-85A5-B3871B7981FC}" type="pres">
      <dgm:prSet presAssocID="{CF0EE74D-9F90-43FA-98C1-73A8DEB70750}" presName="rootText" presStyleLbl="node4" presStyleIdx="4" presStyleCnt="9" custScaleX="173800" custScaleY="91291" custLinFactNeighborX="-73748">
        <dgm:presLayoutVars>
          <dgm:chPref val="3"/>
        </dgm:presLayoutVars>
      </dgm:prSet>
      <dgm:spPr/>
      <dgm:t>
        <a:bodyPr/>
        <a:lstStyle/>
        <a:p>
          <a:endParaRPr lang="es-MX"/>
        </a:p>
      </dgm:t>
    </dgm:pt>
    <dgm:pt modelId="{01C1B294-BFD7-4B79-AE3B-C5ECB658714C}" type="pres">
      <dgm:prSet presAssocID="{CF0EE74D-9F90-43FA-98C1-73A8DEB70750}" presName="rootConnector" presStyleLbl="node4" presStyleIdx="4" presStyleCnt="9"/>
      <dgm:spPr/>
      <dgm:t>
        <a:bodyPr/>
        <a:lstStyle/>
        <a:p>
          <a:endParaRPr lang="es-MX"/>
        </a:p>
      </dgm:t>
    </dgm:pt>
    <dgm:pt modelId="{E2997EF6-18E8-40C4-9314-00BB341F1A8A}" type="pres">
      <dgm:prSet presAssocID="{CF0EE74D-9F90-43FA-98C1-73A8DEB70750}" presName="hierChild4" presStyleCnt="0"/>
      <dgm:spPr/>
      <dgm:t>
        <a:bodyPr/>
        <a:lstStyle/>
        <a:p>
          <a:endParaRPr lang="es-MX"/>
        </a:p>
      </dgm:t>
    </dgm:pt>
    <dgm:pt modelId="{9A032584-D69B-49F2-82C3-8A86530CB6AA}" type="pres">
      <dgm:prSet presAssocID="{CF0EE74D-9F90-43FA-98C1-73A8DEB70750}" presName="hierChild5" presStyleCnt="0"/>
      <dgm:spPr/>
      <dgm:t>
        <a:bodyPr/>
        <a:lstStyle/>
        <a:p>
          <a:endParaRPr lang="es-MX"/>
        </a:p>
      </dgm:t>
    </dgm:pt>
    <dgm:pt modelId="{AF615AAA-FC33-4ED1-9247-3CB847D4E9B1}" type="pres">
      <dgm:prSet presAssocID="{7110E231-C363-4421-A4E0-D4E9567518D8}" presName="Name37" presStyleLbl="parChTrans1D4" presStyleIdx="5" presStyleCnt="9"/>
      <dgm:spPr/>
      <dgm:t>
        <a:bodyPr/>
        <a:lstStyle/>
        <a:p>
          <a:endParaRPr lang="es-MX"/>
        </a:p>
      </dgm:t>
    </dgm:pt>
    <dgm:pt modelId="{68C3AFC8-1B1A-4A95-B90F-64F481948D7D}" type="pres">
      <dgm:prSet presAssocID="{05BCB6FA-893A-4E17-9186-86BAD0F92689}" presName="hierRoot2" presStyleCnt="0">
        <dgm:presLayoutVars>
          <dgm:hierBranch val="init"/>
        </dgm:presLayoutVars>
      </dgm:prSet>
      <dgm:spPr/>
      <dgm:t>
        <a:bodyPr/>
        <a:lstStyle/>
        <a:p>
          <a:endParaRPr lang="es-MX"/>
        </a:p>
      </dgm:t>
    </dgm:pt>
    <dgm:pt modelId="{F98DECD5-1DFD-47C1-B869-D044CC44AB9C}" type="pres">
      <dgm:prSet presAssocID="{05BCB6FA-893A-4E17-9186-86BAD0F92689}" presName="rootComposite" presStyleCnt="0"/>
      <dgm:spPr/>
      <dgm:t>
        <a:bodyPr/>
        <a:lstStyle/>
        <a:p>
          <a:endParaRPr lang="es-MX"/>
        </a:p>
      </dgm:t>
    </dgm:pt>
    <dgm:pt modelId="{7D12D557-CEF3-420B-AC56-0AC8692806D8}" type="pres">
      <dgm:prSet presAssocID="{05BCB6FA-893A-4E17-9186-86BAD0F92689}" presName="rootText" presStyleLbl="node4" presStyleIdx="5" presStyleCnt="9" custScaleX="186653" custScaleY="79588" custLinFactNeighborX="-80402" custLinFactNeighborY="5329">
        <dgm:presLayoutVars>
          <dgm:chPref val="3"/>
        </dgm:presLayoutVars>
      </dgm:prSet>
      <dgm:spPr/>
      <dgm:t>
        <a:bodyPr/>
        <a:lstStyle/>
        <a:p>
          <a:endParaRPr lang="es-MX"/>
        </a:p>
      </dgm:t>
    </dgm:pt>
    <dgm:pt modelId="{11FB440C-1F7B-44B7-80D9-BBCDCF89E1EA}" type="pres">
      <dgm:prSet presAssocID="{05BCB6FA-893A-4E17-9186-86BAD0F92689}" presName="rootConnector" presStyleLbl="node4" presStyleIdx="5" presStyleCnt="9"/>
      <dgm:spPr/>
      <dgm:t>
        <a:bodyPr/>
        <a:lstStyle/>
        <a:p>
          <a:endParaRPr lang="es-MX"/>
        </a:p>
      </dgm:t>
    </dgm:pt>
    <dgm:pt modelId="{8F20F41E-998B-4889-8DD7-4B530A8E53F4}" type="pres">
      <dgm:prSet presAssocID="{05BCB6FA-893A-4E17-9186-86BAD0F92689}" presName="hierChild4" presStyleCnt="0"/>
      <dgm:spPr/>
      <dgm:t>
        <a:bodyPr/>
        <a:lstStyle/>
        <a:p>
          <a:endParaRPr lang="es-MX"/>
        </a:p>
      </dgm:t>
    </dgm:pt>
    <dgm:pt modelId="{823974CA-E1FE-43D8-9AD7-7BD052A37F69}" type="pres">
      <dgm:prSet presAssocID="{05BCB6FA-893A-4E17-9186-86BAD0F92689}" presName="hierChild5" presStyleCnt="0"/>
      <dgm:spPr/>
      <dgm:t>
        <a:bodyPr/>
        <a:lstStyle/>
        <a:p>
          <a:endParaRPr lang="es-MX"/>
        </a:p>
      </dgm:t>
    </dgm:pt>
    <dgm:pt modelId="{A744858F-8A69-4431-A03C-3EA565E22DC3}" type="pres">
      <dgm:prSet presAssocID="{20C412E8-8313-43E7-8BA1-3736A0B65AA5}" presName="hierChild5" presStyleCnt="0"/>
      <dgm:spPr/>
      <dgm:t>
        <a:bodyPr/>
        <a:lstStyle/>
        <a:p>
          <a:endParaRPr lang="es-MX"/>
        </a:p>
      </dgm:t>
    </dgm:pt>
    <dgm:pt modelId="{4F6FCBAC-0205-404C-AC79-9DD793200515}" type="pres">
      <dgm:prSet presAssocID="{07AA39FD-B47C-41DB-AE7D-E899C857BB15}" presName="Name37" presStyleLbl="parChTrans1D3" presStyleIdx="16" presStyleCnt="20"/>
      <dgm:spPr/>
      <dgm:t>
        <a:bodyPr/>
        <a:lstStyle/>
        <a:p>
          <a:endParaRPr lang="es-MX"/>
        </a:p>
      </dgm:t>
    </dgm:pt>
    <dgm:pt modelId="{AC38F62F-8C97-4590-A862-2EC41E96AEEE}" type="pres">
      <dgm:prSet presAssocID="{1B429BA5-585A-4C01-B3C5-02D880B38B6B}" presName="hierRoot2" presStyleCnt="0">
        <dgm:presLayoutVars>
          <dgm:hierBranch val="init"/>
        </dgm:presLayoutVars>
      </dgm:prSet>
      <dgm:spPr/>
      <dgm:t>
        <a:bodyPr/>
        <a:lstStyle/>
        <a:p>
          <a:endParaRPr lang="es-MX"/>
        </a:p>
      </dgm:t>
    </dgm:pt>
    <dgm:pt modelId="{C1A375AD-0748-4A8C-BDEE-FDDF4A988EB8}" type="pres">
      <dgm:prSet presAssocID="{1B429BA5-585A-4C01-B3C5-02D880B38B6B}" presName="rootComposite" presStyleCnt="0"/>
      <dgm:spPr/>
      <dgm:t>
        <a:bodyPr/>
        <a:lstStyle/>
        <a:p>
          <a:endParaRPr lang="es-MX"/>
        </a:p>
      </dgm:t>
    </dgm:pt>
    <dgm:pt modelId="{92923164-CAC4-43C1-8CD0-8C58E460D310}" type="pres">
      <dgm:prSet presAssocID="{1B429BA5-585A-4C01-B3C5-02D880B38B6B}" presName="rootText" presStyleLbl="node3" presStyleIdx="16" presStyleCnt="20" custScaleX="177182" custScaleY="146106" custLinFactNeighborX="-21067" custLinFactNeighborY="4175">
        <dgm:presLayoutVars>
          <dgm:chPref val="3"/>
        </dgm:presLayoutVars>
      </dgm:prSet>
      <dgm:spPr/>
      <dgm:t>
        <a:bodyPr/>
        <a:lstStyle/>
        <a:p>
          <a:endParaRPr lang="es-MX"/>
        </a:p>
      </dgm:t>
    </dgm:pt>
    <dgm:pt modelId="{AAC2F569-E45B-4A79-97A5-74C6EF640FE9}" type="pres">
      <dgm:prSet presAssocID="{1B429BA5-585A-4C01-B3C5-02D880B38B6B}" presName="rootConnector" presStyleLbl="node3" presStyleIdx="16" presStyleCnt="20"/>
      <dgm:spPr/>
      <dgm:t>
        <a:bodyPr/>
        <a:lstStyle/>
        <a:p>
          <a:endParaRPr lang="es-MX"/>
        </a:p>
      </dgm:t>
    </dgm:pt>
    <dgm:pt modelId="{A6F0FAFF-1558-4AE0-9899-E78DCA605091}" type="pres">
      <dgm:prSet presAssocID="{1B429BA5-585A-4C01-B3C5-02D880B38B6B}" presName="hierChild4" presStyleCnt="0"/>
      <dgm:spPr/>
      <dgm:t>
        <a:bodyPr/>
        <a:lstStyle/>
        <a:p>
          <a:endParaRPr lang="es-MX"/>
        </a:p>
      </dgm:t>
    </dgm:pt>
    <dgm:pt modelId="{A6E88B00-6D5E-4826-BFE7-A895793EB269}" type="pres">
      <dgm:prSet presAssocID="{A81CBD62-FB63-45DD-A8CE-8B85BDB50530}" presName="Name37" presStyleLbl="parChTrans1D4" presStyleIdx="6" presStyleCnt="9"/>
      <dgm:spPr/>
      <dgm:t>
        <a:bodyPr/>
        <a:lstStyle/>
        <a:p>
          <a:endParaRPr lang="es-MX"/>
        </a:p>
      </dgm:t>
    </dgm:pt>
    <dgm:pt modelId="{91FCBF79-7FB7-4627-9AA8-DB3D76AB3036}" type="pres">
      <dgm:prSet presAssocID="{2C0C5185-4B39-4F7C-8485-766546F33F9C}" presName="hierRoot2" presStyleCnt="0">
        <dgm:presLayoutVars>
          <dgm:hierBranch val="init"/>
        </dgm:presLayoutVars>
      </dgm:prSet>
      <dgm:spPr/>
      <dgm:t>
        <a:bodyPr/>
        <a:lstStyle/>
        <a:p>
          <a:endParaRPr lang="es-MX"/>
        </a:p>
      </dgm:t>
    </dgm:pt>
    <dgm:pt modelId="{D02C6399-9DF5-4F69-9B75-F087FD7872C1}" type="pres">
      <dgm:prSet presAssocID="{2C0C5185-4B39-4F7C-8485-766546F33F9C}" presName="rootComposite" presStyleCnt="0"/>
      <dgm:spPr/>
      <dgm:t>
        <a:bodyPr/>
        <a:lstStyle/>
        <a:p>
          <a:endParaRPr lang="es-MX"/>
        </a:p>
      </dgm:t>
    </dgm:pt>
    <dgm:pt modelId="{CAB3FCA3-C40C-4F05-B4A0-44546E1D32CA}" type="pres">
      <dgm:prSet presAssocID="{2C0C5185-4B39-4F7C-8485-766546F33F9C}" presName="rootText" presStyleLbl="node4" presStyleIdx="6" presStyleCnt="9" custScaleX="153978" custScaleY="144685" custLinFactNeighborX="-38397">
        <dgm:presLayoutVars>
          <dgm:chPref val="3"/>
        </dgm:presLayoutVars>
      </dgm:prSet>
      <dgm:spPr/>
      <dgm:t>
        <a:bodyPr/>
        <a:lstStyle/>
        <a:p>
          <a:endParaRPr lang="es-MX"/>
        </a:p>
      </dgm:t>
    </dgm:pt>
    <dgm:pt modelId="{09C46C61-5F24-4AA2-8E94-86274939D11C}" type="pres">
      <dgm:prSet presAssocID="{2C0C5185-4B39-4F7C-8485-766546F33F9C}" presName="rootConnector" presStyleLbl="node4" presStyleIdx="6" presStyleCnt="9"/>
      <dgm:spPr/>
      <dgm:t>
        <a:bodyPr/>
        <a:lstStyle/>
        <a:p>
          <a:endParaRPr lang="es-MX"/>
        </a:p>
      </dgm:t>
    </dgm:pt>
    <dgm:pt modelId="{94A6131D-8829-4653-A47A-30810B923B52}" type="pres">
      <dgm:prSet presAssocID="{2C0C5185-4B39-4F7C-8485-766546F33F9C}" presName="hierChild4" presStyleCnt="0"/>
      <dgm:spPr/>
      <dgm:t>
        <a:bodyPr/>
        <a:lstStyle/>
        <a:p>
          <a:endParaRPr lang="es-MX"/>
        </a:p>
      </dgm:t>
    </dgm:pt>
    <dgm:pt modelId="{FAA7BF22-A4D8-4AFC-860F-BAF54E493B47}" type="pres">
      <dgm:prSet presAssocID="{2C0C5185-4B39-4F7C-8485-766546F33F9C}" presName="hierChild5" presStyleCnt="0"/>
      <dgm:spPr/>
      <dgm:t>
        <a:bodyPr/>
        <a:lstStyle/>
        <a:p>
          <a:endParaRPr lang="es-MX"/>
        </a:p>
      </dgm:t>
    </dgm:pt>
    <dgm:pt modelId="{9536CA40-F648-458F-8E94-EFCBBE42090F}" type="pres">
      <dgm:prSet presAssocID="{59AF3B78-7293-402B-96B2-93E2F3D96A64}" presName="Name37" presStyleLbl="parChTrans1D4" presStyleIdx="7" presStyleCnt="9"/>
      <dgm:spPr/>
      <dgm:t>
        <a:bodyPr/>
        <a:lstStyle/>
        <a:p>
          <a:endParaRPr lang="es-MX"/>
        </a:p>
      </dgm:t>
    </dgm:pt>
    <dgm:pt modelId="{AF16A5B0-E1B7-4FE4-A71C-3B58DBE4510A}" type="pres">
      <dgm:prSet presAssocID="{1C8BDF50-7142-47E7-837B-5477317F3E71}" presName="hierRoot2" presStyleCnt="0">
        <dgm:presLayoutVars>
          <dgm:hierBranch val="init"/>
        </dgm:presLayoutVars>
      </dgm:prSet>
      <dgm:spPr/>
      <dgm:t>
        <a:bodyPr/>
        <a:lstStyle/>
        <a:p>
          <a:endParaRPr lang="es-MX"/>
        </a:p>
      </dgm:t>
    </dgm:pt>
    <dgm:pt modelId="{B6D56368-ACE2-4638-8B4E-013D5D8FB30C}" type="pres">
      <dgm:prSet presAssocID="{1C8BDF50-7142-47E7-837B-5477317F3E71}" presName="rootComposite" presStyleCnt="0"/>
      <dgm:spPr/>
      <dgm:t>
        <a:bodyPr/>
        <a:lstStyle/>
        <a:p>
          <a:endParaRPr lang="es-MX"/>
        </a:p>
      </dgm:t>
    </dgm:pt>
    <dgm:pt modelId="{6483A996-C278-4D9F-A9C0-21DC6AC982C3}" type="pres">
      <dgm:prSet presAssocID="{1C8BDF50-7142-47E7-837B-5477317F3E71}" presName="rootText" presStyleLbl="node4" presStyleIdx="7" presStyleCnt="9" custScaleX="149053" custScaleY="90547" custLinFactNeighborX="-36179">
        <dgm:presLayoutVars>
          <dgm:chPref val="3"/>
        </dgm:presLayoutVars>
      </dgm:prSet>
      <dgm:spPr/>
      <dgm:t>
        <a:bodyPr/>
        <a:lstStyle/>
        <a:p>
          <a:endParaRPr lang="es-MX"/>
        </a:p>
      </dgm:t>
    </dgm:pt>
    <dgm:pt modelId="{6F7E96CD-7DD9-4998-BE97-6FF8735D03BB}" type="pres">
      <dgm:prSet presAssocID="{1C8BDF50-7142-47E7-837B-5477317F3E71}" presName="rootConnector" presStyleLbl="node4" presStyleIdx="7" presStyleCnt="9"/>
      <dgm:spPr/>
      <dgm:t>
        <a:bodyPr/>
        <a:lstStyle/>
        <a:p>
          <a:endParaRPr lang="es-MX"/>
        </a:p>
      </dgm:t>
    </dgm:pt>
    <dgm:pt modelId="{3EA70DD0-BEBE-4C62-94C5-915AC33088D7}" type="pres">
      <dgm:prSet presAssocID="{1C8BDF50-7142-47E7-837B-5477317F3E71}" presName="hierChild4" presStyleCnt="0"/>
      <dgm:spPr/>
      <dgm:t>
        <a:bodyPr/>
        <a:lstStyle/>
        <a:p>
          <a:endParaRPr lang="es-MX"/>
        </a:p>
      </dgm:t>
    </dgm:pt>
    <dgm:pt modelId="{3E986588-F197-4557-ABA4-389BDA42F72F}" type="pres">
      <dgm:prSet presAssocID="{1C8BDF50-7142-47E7-837B-5477317F3E71}" presName="hierChild5" presStyleCnt="0"/>
      <dgm:spPr/>
      <dgm:t>
        <a:bodyPr/>
        <a:lstStyle/>
        <a:p>
          <a:endParaRPr lang="es-MX"/>
        </a:p>
      </dgm:t>
    </dgm:pt>
    <dgm:pt modelId="{3FC1382E-24FA-4918-8FB3-1FD2BDCBF9B8}" type="pres">
      <dgm:prSet presAssocID="{D0FE12A9-0A95-4726-A3E7-DBC67744CCAB}" presName="Name37" presStyleLbl="parChTrans1D4" presStyleIdx="8" presStyleCnt="9"/>
      <dgm:spPr/>
      <dgm:t>
        <a:bodyPr/>
        <a:lstStyle/>
        <a:p>
          <a:endParaRPr lang="es-MX"/>
        </a:p>
      </dgm:t>
    </dgm:pt>
    <dgm:pt modelId="{6C470586-90B0-43E4-85B3-ADDBDF020DDE}" type="pres">
      <dgm:prSet presAssocID="{7BD49B8E-4720-4FA1-89C9-8C6809915632}" presName="hierRoot2" presStyleCnt="0">
        <dgm:presLayoutVars>
          <dgm:hierBranch val="init"/>
        </dgm:presLayoutVars>
      </dgm:prSet>
      <dgm:spPr/>
      <dgm:t>
        <a:bodyPr/>
        <a:lstStyle/>
        <a:p>
          <a:endParaRPr lang="es-MX"/>
        </a:p>
      </dgm:t>
    </dgm:pt>
    <dgm:pt modelId="{D4E9651C-AAF7-4F0C-84F5-D8D8BB0BEEFE}" type="pres">
      <dgm:prSet presAssocID="{7BD49B8E-4720-4FA1-89C9-8C6809915632}" presName="rootComposite" presStyleCnt="0"/>
      <dgm:spPr/>
      <dgm:t>
        <a:bodyPr/>
        <a:lstStyle/>
        <a:p>
          <a:endParaRPr lang="es-MX"/>
        </a:p>
      </dgm:t>
    </dgm:pt>
    <dgm:pt modelId="{6CF877EF-FC6D-4179-BC6D-7A4BFE626B17}" type="pres">
      <dgm:prSet presAssocID="{7BD49B8E-4720-4FA1-89C9-8C6809915632}" presName="rootText" presStyleLbl="node4" presStyleIdx="8" presStyleCnt="9" custScaleX="141680" custScaleY="120854" custLinFactNeighborX="-33961">
        <dgm:presLayoutVars>
          <dgm:chPref val="3"/>
        </dgm:presLayoutVars>
      </dgm:prSet>
      <dgm:spPr/>
      <dgm:t>
        <a:bodyPr/>
        <a:lstStyle/>
        <a:p>
          <a:endParaRPr lang="es-MX"/>
        </a:p>
      </dgm:t>
    </dgm:pt>
    <dgm:pt modelId="{E9341208-4775-4ADC-B33A-5CC1DE5750A3}" type="pres">
      <dgm:prSet presAssocID="{7BD49B8E-4720-4FA1-89C9-8C6809915632}" presName="rootConnector" presStyleLbl="node4" presStyleIdx="8" presStyleCnt="9"/>
      <dgm:spPr/>
      <dgm:t>
        <a:bodyPr/>
        <a:lstStyle/>
        <a:p>
          <a:endParaRPr lang="es-MX"/>
        </a:p>
      </dgm:t>
    </dgm:pt>
    <dgm:pt modelId="{0D24B6D3-9B82-406B-9420-7174D5CB5A73}" type="pres">
      <dgm:prSet presAssocID="{7BD49B8E-4720-4FA1-89C9-8C6809915632}" presName="hierChild4" presStyleCnt="0"/>
      <dgm:spPr/>
      <dgm:t>
        <a:bodyPr/>
        <a:lstStyle/>
        <a:p>
          <a:endParaRPr lang="es-MX"/>
        </a:p>
      </dgm:t>
    </dgm:pt>
    <dgm:pt modelId="{50B05778-F2C5-4C5F-A5A2-4A8AAE0B4E27}" type="pres">
      <dgm:prSet presAssocID="{7BD49B8E-4720-4FA1-89C9-8C6809915632}" presName="hierChild5" presStyleCnt="0"/>
      <dgm:spPr/>
      <dgm:t>
        <a:bodyPr/>
        <a:lstStyle/>
        <a:p>
          <a:endParaRPr lang="es-MX"/>
        </a:p>
      </dgm:t>
    </dgm:pt>
    <dgm:pt modelId="{1801FBAF-F00E-4E6D-96AD-09E0EA2910CC}" type="pres">
      <dgm:prSet presAssocID="{1B429BA5-585A-4C01-B3C5-02D880B38B6B}" presName="hierChild5" presStyleCnt="0"/>
      <dgm:spPr/>
      <dgm:t>
        <a:bodyPr/>
        <a:lstStyle/>
        <a:p>
          <a:endParaRPr lang="es-MX"/>
        </a:p>
      </dgm:t>
    </dgm:pt>
    <dgm:pt modelId="{3983D1CF-74FA-424B-935A-CC6623A3B1B4}" type="pres">
      <dgm:prSet presAssocID="{F0C75CB1-8BB0-409A-8FAF-38357E7D08E5}" presName="hierChild5" presStyleCnt="0"/>
      <dgm:spPr/>
      <dgm:t>
        <a:bodyPr/>
        <a:lstStyle/>
        <a:p>
          <a:endParaRPr lang="es-MX"/>
        </a:p>
      </dgm:t>
    </dgm:pt>
    <dgm:pt modelId="{4906AAD8-0F84-4C7F-9162-DFC9662AB4C4}" type="pres">
      <dgm:prSet presAssocID="{0445CDF9-AE55-4484-AD12-5C2446450985}" presName="Name37" presStyleLbl="parChTrans1D2" presStyleIdx="4" presStyleCnt="5"/>
      <dgm:spPr/>
      <dgm:t>
        <a:bodyPr/>
        <a:lstStyle/>
        <a:p>
          <a:endParaRPr lang="es-MX"/>
        </a:p>
      </dgm:t>
    </dgm:pt>
    <dgm:pt modelId="{3D0134F1-0027-4DF7-9206-0BCD7BF718DE}" type="pres">
      <dgm:prSet presAssocID="{82236A42-1D9D-4B7A-8D74-4EF683AC21E0}" presName="hierRoot2" presStyleCnt="0">
        <dgm:presLayoutVars>
          <dgm:hierBranch val="init"/>
        </dgm:presLayoutVars>
      </dgm:prSet>
      <dgm:spPr/>
      <dgm:t>
        <a:bodyPr/>
        <a:lstStyle/>
        <a:p>
          <a:endParaRPr lang="es-MX"/>
        </a:p>
      </dgm:t>
    </dgm:pt>
    <dgm:pt modelId="{771783FD-3C39-4622-94B5-7342EDC0DDA5}" type="pres">
      <dgm:prSet presAssocID="{82236A42-1D9D-4B7A-8D74-4EF683AC21E0}" presName="rootComposite" presStyleCnt="0"/>
      <dgm:spPr/>
      <dgm:t>
        <a:bodyPr/>
        <a:lstStyle/>
        <a:p>
          <a:endParaRPr lang="es-MX"/>
        </a:p>
      </dgm:t>
    </dgm:pt>
    <dgm:pt modelId="{A071631C-0D72-41C3-AD1F-C8AEB520AD55}" type="pres">
      <dgm:prSet presAssocID="{82236A42-1D9D-4B7A-8D74-4EF683AC21E0}" presName="rootText" presStyleLbl="node2" presStyleIdx="4" presStyleCnt="5" custScaleX="251138" custScaleY="196732" custLinFactNeighborX="13133">
        <dgm:presLayoutVars>
          <dgm:chPref val="3"/>
        </dgm:presLayoutVars>
      </dgm:prSet>
      <dgm:spPr/>
      <dgm:t>
        <a:bodyPr/>
        <a:lstStyle/>
        <a:p>
          <a:endParaRPr lang="es-MX"/>
        </a:p>
      </dgm:t>
    </dgm:pt>
    <dgm:pt modelId="{34934C30-36C7-4E77-9843-6453F7B7DF80}" type="pres">
      <dgm:prSet presAssocID="{82236A42-1D9D-4B7A-8D74-4EF683AC21E0}" presName="rootConnector" presStyleLbl="node2" presStyleIdx="4" presStyleCnt="5"/>
      <dgm:spPr/>
      <dgm:t>
        <a:bodyPr/>
        <a:lstStyle/>
        <a:p>
          <a:endParaRPr lang="es-MX"/>
        </a:p>
      </dgm:t>
    </dgm:pt>
    <dgm:pt modelId="{A1CA666E-221D-4712-B400-34491F75B746}" type="pres">
      <dgm:prSet presAssocID="{82236A42-1D9D-4B7A-8D74-4EF683AC21E0}" presName="hierChild4" presStyleCnt="0"/>
      <dgm:spPr/>
      <dgm:t>
        <a:bodyPr/>
        <a:lstStyle/>
        <a:p>
          <a:endParaRPr lang="es-MX"/>
        </a:p>
      </dgm:t>
    </dgm:pt>
    <dgm:pt modelId="{A9D1BF14-2B38-48BE-8F42-F1D52CBE0637}" type="pres">
      <dgm:prSet presAssocID="{008A48D5-74D2-4C7B-B778-9B1D1A31A08B}" presName="Name37" presStyleLbl="parChTrans1D3" presStyleIdx="17" presStyleCnt="20"/>
      <dgm:spPr/>
      <dgm:t>
        <a:bodyPr/>
        <a:lstStyle/>
        <a:p>
          <a:endParaRPr lang="es-MX"/>
        </a:p>
      </dgm:t>
    </dgm:pt>
    <dgm:pt modelId="{2DAC6350-E9F1-46F9-B431-5E96D5D21DA4}" type="pres">
      <dgm:prSet presAssocID="{EBB8D2E5-84FD-4C96-91A1-24D793B0C153}" presName="hierRoot2" presStyleCnt="0">
        <dgm:presLayoutVars>
          <dgm:hierBranch val="init"/>
        </dgm:presLayoutVars>
      </dgm:prSet>
      <dgm:spPr/>
      <dgm:t>
        <a:bodyPr/>
        <a:lstStyle/>
        <a:p>
          <a:endParaRPr lang="es-MX"/>
        </a:p>
      </dgm:t>
    </dgm:pt>
    <dgm:pt modelId="{304C3EBF-39BB-4AA7-885B-52CE8D21C068}" type="pres">
      <dgm:prSet presAssocID="{EBB8D2E5-84FD-4C96-91A1-24D793B0C153}" presName="rootComposite" presStyleCnt="0"/>
      <dgm:spPr/>
      <dgm:t>
        <a:bodyPr/>
        <a:lstStyle/>
        <a:p>
          <a:endParaRPr lang="es-MX"/>
        </a:p>
      </dgm:t>
    </dgm:pt>
    <dgm:pt modelId="{A658BE57-C584-4943-A154-5F2EC132B5E6}" type="pres">
      <dgm:prSet presAssocID="{EBB8D2E5-84FD-4C96-91A1-24D793B0C153}" presName="rootText" presStyleLbl="node3" presStyleIdx="17" presStyleCnt="20" custScaleX="176193" custScaleY="131763" custLinFactNeighborX="-23735">
        <dgm:presLayoutVars>
          <dgm:chPref val="3"/>
        </dgm:presLayoutVars>
      </dgm:prSet>
      <dgm:spPr/>
      <dgm:t>
        <a:bodyPr/>
        <a:lstStyle/>
        <a:p>
          <a:endParaRPr lang="es-MX"/>
        </a:p>
      </dgm:t>
    </dgm:pt>
    <dgm:pt modelId="{7743F762-9D93-4B3E-A5EA-53728E0E8AB4}" type="pres">
      <dgm:prSet presAssocID="{EBB8D2E5-84FD-4C96-91A1-24D793B0C153}" presName="rootConnector" presStyleLbl="node3" presStyleIdx="17" presStyleCnt="20"/>
      <dgm:spPr/>
      <dgm:t>
        <a:bodyPr/>
        <a:lstStyle/>
        <a:p>
          <a:endParaRPr lang="es-MX"/>
        </a:p>
      </dgm:t>
    </dgm:pt>
    <dgm:pt modelId="{D265137B-E4E2-435F-A724-74251CCE241D}" type="pres">
      <dgm:prSet presAssocID="{EBB8D2E5-84FD-4C96-91A1-24D793B0C153}" presName="hierChild4" presStyleCnt="0"/>
      <dgm:spPr/>
      <dgm:t>
        <a:bodyPr/>
        <a:lstStyle/>
        <a:p>
          <a:endParaRPr lang="es-MX"/>
        </a:p>
      </dgm:t>
    </dgm:pt>
    <dgm:pt modelId="{74464E8B-57B2-4A79-A83E-E10C38B911AA}" type="pres">
      <dgm:prSet presAssocID="{EBB8D2E5-84FD-4C96-91A1-24D793B0C153}" presName="hierChild5" presStyleCnt="0"/>
      <dgm:spPr/>
      <dgm:t>
        <a:bodyPr/>
        <a:lstStyle/>
        <a:p>
          <a:endParaRPr lang="es-MX"/>
        </a:p>
      </dgm:t>
    </dgm:pt>
    <dgm:pt modelId="{1629724F-627D-4DF3-A840-6C1736851193}" type="pres">
      <dgm:prSet presAssocID="{5FD27993-6C89-486F-AA0A-1BAD8D344E4A}" presName="Name37" presStyleLbl="parChTrans1D3" presStyleIdx="18" presStyleCnt="20"/>
      <dgm:spPr/>
      <dgm:t>
        <a:bodyPr/>
        <a:lstStyle/>
        <a:p>
          <a:endParaRPr lang="es-MX"/>
        </a:p>
      </dgm:t>
    </dgm:pt>
    <dgm:pt modelId="{B1EA481C-247B-4560-86D0-E13915879F77}" type="pres">
      <dgm:prSet presAssocID="{E45949D8-D42E-4184-BB78-302F09C402E4}" presName="hierRoot2" presStyleCnt="0">
        <dgm:presLayoutVars>
          <dgm:hierBranch val="init"/>
        </dgm:presLayoutVars>
      </dgm:prSet>
      <dgm:spPr/>
      <dgm:t>
        <a:bodyPr/>
        <a:lstStyle/>
        <a:p>
          <a:endParaRPr lang="es-MX"/>
        </a:p>
      </dgm:t>
    </dgm:pt>
    <dgm:pt modelId="{EAB4445D-A9A2-4214-BF28-2B0BF2A3FD50}" type="pres">
      <dgm:prSet presAssocID="{E45949D8-D42E-4184-BB78-302F09C402E4}" presName="rootComposite" presStyleCnt="0"/>
      <dgm:spPr/>
      <dgm:t>
        <a:bodyPr/>
        <a:lstStyle/>
        <a:p>
          <a:endParaRPr lang="es-MX"/>
        </a:p>
      </dgm:t>
    </dgm:pt>
    <dgm:pt modelId="{9B14ED22-8F41-4F50-84FD-5F27550C63F1}" type="pres">
      <dgm:prSet presAssocID="{E45949D8-D42E-4184-BB78-302F09C402E4}" presName="rootText" presStyleLbl="node3" presStyleIdx="18" presStyleCnt="20" custScaleX="176193" custScaleY="90909" custLinFactNeighborX="-23735" custLinFactNeighborY="2585">
        <dgm:presLayoutVars>
          <dgm:chPref val="3"/>
        </dgm:presLayoutVars>
      </dgm:prSet>
      <dgm:spPr/>
      <dgm:t>
        <a:bodyPr/>
        <a:lstStyle/>
        <a:p>
          <a:endParaRPr lang="es-MX"/>
        </a:p>
      </dgm:t>
    </dgm:pt>
    <dgm:pt modelId="{11C949E6-1701-4B80-B495-FF8542C91244}" type="pres">
      <dgm:prSet presAssocID="{E45949D8-D42E-4184-BB78-302F09C402E4}" presName="rootConnector" presStyleLbl="node3" presStyleIdx="18" presStyleCnt="20"/>
      <dgm:spPr/>
      <dgm:t>
        <a:bodyPr/>
        <a:lstStyle/>
        <a:p>
          <a:endParaRPr lang="es-MX"/>
        </a:p>
      </dgm:t>
    </dgm:pt>
    <dgm:pt modelId="{F3A762B4-9B2B-46E8-BEEF-0FFD3732A8D6}" type="pres">
      <dgm:prSet presAssocID="{E45949D8-D42E-4184-BB78-302F09C402E4}" presName="hierChild4" presStyleCnt="0"/>
      <dgm:spPr/>
      <dgm:t>
        <a:bodyPr/>
        <a:lstStyle/>
        <a:p>
          <a:endParaRPr lang="es-MX"/>
        </a:p>
      </dgm:t>
    </dgm:pt>
    <dgm:pt modelId="{47FE0C12-FDAC-47B8-8B31-BA638F0E979F}" type="pres">
      <dgm:prSet presAssocID="{E45949D8-D42E-4184-BB78-302F09C402E4}" presName="hierChild5" presStyleCnt="0"/>
      <dgm:spPr/>
      <dgm:t>
        <a:bodyPr/>
        <a:lstStyle/>
        <a:p>
          <a:endParaRPr lang="es-MX"/>
        </a:p>
      </dgm:t>
    </dgm:pt>
    <dgm:pt modelId="{7321D302-91AA-4746-B25B-53E815CF4C65}" type="pres">
      <dgm:prSet presAssocID="{FDC00D52-A9DD-41FC-B950-C98445426C5B}" presName="Name37" presStyleLbl="parChTrans1D3" presStyleIdx="19" presStyleCnt="20"/>
      <dgm:spPr/>
      <dgm:t>
        <a:bodyPr/>
        <a:lstStyle/>
        <a:p>
          <a:endParaRPr lang="es-MX"/>
        </a:p>
      </dgm:t>
    </dgm:pt>
    <dgm:pt modelId="{34AA5ABB-91D8-4847-8642-462F53A82E89}" type="pres">
      <dgm:prSet presAssocID="{259C1116-EFEE-4451-A46B-5FF0972D49CF}" presName="hierRoot2" presStyleCnt="0">
        <dgm:presLayoutVars>
          <dgm:hierBranch val="init"/>
        </dgm:presLayoutVars>
      </dgm:prSet>
      <dgm:spPr/>
      <dgm:t>
        <a:bodyPr/>
        <a:lstStyle/>
        <a:p>
          <a:endParaRPr lang="es-MX"/>
        </a:p>
      </dgm:t>
    </dgm:pt>
    <dgm:pt modelId="{4889FB4F-3329-4C5B-BFDD-A73A0909208F}" type="pres">
      <dgm:prSet presAssocID="{259C1116-EFEE-4451-A46B-5FF0972D49CF}" presName="rootComposite" presStyleCnt="0"/>
      <dgm:spPr/>
      <dgm:t>
        <a:bodyPr/>
        <a:lstStyle/>
        <a:p>
          <a:endParaRPr lang="es-MX"/>
        </a:p>
      </dgm:t>
    </dgm:pt>
    <dgm:pt modelId="{204EC11F-E054-4F0D-9E8F-37A15D218F79}" type="pres">
      <dgm:prSet presAssocID="{259C1116-EFEE-4451-A46B-5FF0972D49CF}" presName="rootText" presStyleLbl="node3" presStyleIdx="19" presStyleCnt="20" custScaleX="176193" custScaleY="90909" custLinFactNeighborX="-23735" custLinFactNeighborY="2585">
        <dgm:presLayoutVars>
          <dgm:chPref val="3"/>
        </dgm:presLayoutVars>
      </dgm:prSet>
      <dgm:spPr/>
      <dgm:t>
        <a:bodyPr/>
        <a:lstStyle/>
        <a:p>
          <a:endParaRPr lang="es-MX"/>
        </a:p>
      </dgm:t>
    </dgm:pt>
    <dgm:pt modelId="{F58AF9DD-B193-4023-83C1-F67D75DFA974}" type="pres">
      <dgm:prSet presAssocID="{259C1116-EFEE-4451-A46B-5FF0972D49CF}" presName="rootConnector" presStyleLbl="node3" presStyleIdx="19" presStyleCnt="20"/>
      <dgm:spPr/>
      <dgm:t>
        <a:bodyPr/>
        <a:lstStyle/>
        <a:p>
          <a:endParaRPr lang="es-MX"/>
        </a:p>
      </dgm:t>
    </dgm:pt>
    <dgm:pt modelId="{0D262E0F-E0F0-48D0-819B-39BE9F2E0203}" type="pres">
      <dgm:prSet presAssocID="{259C1116-EFEE-4451-A46B-5FF0972D49CF}" presName="hierChild4" presStyleCnt="0"/>
      <dgm:spPr/>
      <dgm:t>
        <a:bodyPr/>
        <a:lstStyle/>
        <a:p>
          <a:endParaRPr lang="es-MX"/>
        </a:p>
      </dgm:t>
    </dgm:pt>
    <dgm:pt modelId="{BD5B71A6-5436-4C10-B708-64E4D98059CD}" type="pres">
      <dgm:prSet presAssocID="{259C1116-EFEE-4451-A46B-5FF0972D49CF}" presName="hierChild5" presStyleCnt="0"/>
      <dgm:spPr/>
      <dgm:t>
        <a:bodyPr/>
        <a:lstStyle/>
        <a:p>
          <a:endParaRPr lang="es-MX"/>
        </a:p>
      </dgm:t>
    </dgm:pt>
    <dgm:pt modelId="{65E3504F-2F84-4735-A3F2-6A37E2EC1C97}" type="pres">
      <dgm:prSet presAssocID="{82236A42-1D9D-4B7A-8D74-4EF683AC21E0}" presName="hierChild5" presStyleCnt="0"/>
      <dgm:spPr/>
      <dgm:t>
        <a:bodyPr/>
        <a:lstStyle/>
        <a:p>
          <a:endParaRPr lang="es-MX"/>
        </a:p>
      </dgm:t>
    </dgm:pt>
    <dgm:pt modelId="{847579C6-A5DC-4CDE-9BB3-2FB6D0A69B48}" type="pres">
      <dgm:prSet presAssocID="{0D93C512-19FD-4D71-B9FF-F128633F231E}" presName="hierChild3" presStyleCnt="0"/>
      <dgm:spPr/>
      <dgm:t>
        <a:bodyPr/>
        <a:lstStyle/>
        <a:p>
          <a:endParaRPr lang="es-MX"/>
        </a:p>
      </dgm:t>
    </dgm:pt>
  </dgm:ptLst>
  <dgm:cxnLst>
    <dgm:cxn modelId="{D73664B5-A81E-4A16-842F-E127935713E5}" type="presOf" srcId="{1C8BDF50-7142-47E7-837B-5477317F3E71}" destId="{6483A996-C278-4D9F-A9C0-21DC6AC982C3}" srcOrd="0" destOrd="0" presId="urn:microsoft.com/office/officeart/2005/8/layout/orgChart1"/>
    <dgm:cxn modelId="{9AFB266F-C88C-47F0-9E4F-BD4A5F3F5EBA}" type="presOf" srcId="{C6F37713-5AFB-4778-8683-033FD30BAF8D}" destId="{C1175CDB-9714-486D-BF76-7D34A356F40D}" srcOrd="0" destOrd="0" presId="urn:microsoft.com/office/officeart/2005/8/layout/orgChart1"/>
    <dgm:cxn modelId="{23AD7AB2-B624-4271-A25E-F8D96442BA4E}" srcId="{82236A42-1D9D-4B7A-8D74-4EF683AC21E0}" destId="{259C1116-EFEE-4451-A46B-5FF0972D49CF}" srcOrd="2" destOrd="0" parTransId="{FDC00D52-A9DD-41FC-B950-C98445426C5B}" sibTransId="{1DD45E23-4941-4087-806D-46EF0D329C64}"/>
    <dgm:cxn modelId="{FBFE1CBF-728A-4D24-940C-3E7041DF77D6}" type="presOf" srcId="{0D93C512-19FD-4D71-B9FF-F128633F231E}" destId="{441CC5F3-E4EB-4415-A3F6-D388709F412B}" srcOrd="0" destOrd="0" presId="urn:microsoft.com/office/officeart/2005/8/layout/orgChart1"/>
    <dgm:cxn modelId="{1CA7C3FB-40B4-4157-B386-24A5EFEF7CB6}" type="presOf" srcId="{7110E231-C363-4421-A4E0-D4E9567518D8}" destId="{AF615AAA-FC33-4ED1-9247-3CB847D4E9B1}" srcOrd="0" destOrd="0" presId="urn:microsoft.com/office/officeart/2005/8/layout/orgChart1"/>
    <dgm:cxn modelId="{5F48D1D5-5C10-460C-AD9E-4EC2BCFEFCE3}" type="presOf" srcId="{82236A42-1D9D-4B7A-8D74-4EF683AC21E0}" destId="{A071631C-0D72-41C3-AD1F-C8AEB520AD55}" srcOrd="0" destOrd="0" presId="urn:microsoft.com/office/officeart/2005/8/layout/orgChart1"/>
    <dgm:cxn modelId="{B77D43B8-7B06-47F6-AE94-134EE90F3050}" type="presOf" srcId="{42AFA208-817E-4730-85D8-1FCA52B898D4}" destId="{93B6D52D-80F6-438C-868E-66EDF6DED6F5}" srcOrd="0" destOrd="0" presId="urn:microsoft.com/office/officeart/2005/8/layout/orgChart1"/>
    <dgm:cxn modelId="{0AAAC8BE-E916-412F-8CA3-A2E9571F9626}" srcId="{D8E6AEAA-01AA-4C85-9B09-A2568197419C}" destId="{78F001BB-FCFA-4A60-84AE-9AA3F46CB853}" srcOrd="1" destOrd="0" parTransId="{1F3B1614-5948-4174-B686-3D5F4F2D2DEF}" sibTransId="{52472FBE-32BE-49F5-A814-5CE1424B666C}"/>
    <dgm:cxn modelId="{B20136DE-887F-41D3-BD6D-CBB246BD0692}" type="presOf" srcId="{B375227B-D0ED-4187-B12B-3AF5187D3EEE}" destId="{7FFEA99B-5202-43FC-B3C5-BDFC2AF9D8DC}" srcOrd="0" destOrd="0" presId="urn:microsoft.com/office/officeart/2005/8/layout/orgChart1"/>
    <dgm:cxn modelId="{75F5336A-88B8-4BD0-81B6-0B0AB8190C2D}" type="presOf" srcId="{5FD27993-6C89-486F-AA0A-1BAD8D344E4A}" destId="{1629724F-627D-4DF3-A840-6C1736851193}" srcOrd="0" destOrd="0" presId="urn:microsoft.com/office/officeart/2005/8/layout/orgChart1"/>
    <dgm:cxn modelId="{33302B7D-743F-4714-8E68-768C1989FF8A}" type="presOf" srcId="{F5ED0245-A6A8-472C-9F3A-BC653D2F34C9}" destId="{AA419463-F3CC-4E46-B91D-93F67EE7C240}" srcOrd="1" destOrd="0" presId="urn:microsoft.com/office/officeart/2005/8/layout/orgChart1"/>
    <dgm:cxn modelId="{F64F661E-7E48-4684-8BB4-807E497766C6}" type="presOf" srcId="{72966BB7-5F47-4A3C-B2D3-9F499E427026}" destId="{7A2B9CE6-6352-49B3-9A47-B50A14294EDB}" srcOrd="0" destOrd="0" presId="urn:microsoft.com/office/officeart/2005/8/layout/orgChart1"/>
    <dgm:cxn modelId="{BC2B95B9-6835-443E-B2EE-43871118469C}" type="presOf" srcId="{0F03540D-EC74-44ED-A322-938FE8FD44AB}" destId="{64B25A82-9BEE-48E3-ABE5-92CEA80361DE}" srcOrd="0" destOrd="0" presId="urn:microsoft.com/office/officeart/2005/8/layout/orgChart1"/>
    <dgm:cxn modelId="{17B0E5B4-FDCE-4AC1-9E59-439D63ED79E6}" type="presOf" srcId="{CC5630E5-C514-48C7-A697-9DC71F90C5D4}" destId="{57295E4A-3174-4A8A-9F84-F503AEE54689}" srcOrd="0" destOrd="0" presId="urn:microsoft.com/office/officeart/2005/8/layout/orgChart1"/>
    <dgm:cxn modelId="{BF2A87E4-88D1-44CB-A14B-BBAF1110EF0B}" type="presOf" srcId="{008A48D5-74D2-4C7B-B778-9B1D1A31A08B}" destId="{A9D1BF14-2B38-48BE-8F42-F1D52CBE0637}" srcOrd="0" destOrd="0" presId="urn:microsoft.com/office/officeart/2005/8/layout/orgChart1"/>
    <dgm:cxn modelId="{08921F7A-2EB9-4D0B-ACCF-919FA85028A9}" srcId="{5626CF56-B503-4788-893C-982B75F24A40}" destId="{9AE8F8CC-5508-481A-A402-6CC970A12F08}" srcOrd="5" destOrd="0" parTransId="{795371BF-F7CA-49C4-A9B8-115B748637DD}" sibTransId="{CE30C314-93E1-4CF1-BD7E-846AF69DB22E}"/>
    <dgm:cxn modelId="{B1A297FA-F1FF-4562-86AE-F8C25E1B9BB1}" type="presOf" srcId="{FDEA7FBD-B813-42CB-98BF-729DB0E6B980}" destId="{ED40746B-68D9-4DA9-8CE9-8F485C177034}" srcOrd="0" destOrd="0" presId="urn:microsoft.com/office/officeart/2005/8/layout/orgChart1"/>
    <dgm:cxn modelId="{64651177-6655-4686-B4CB-A96884E25C2E}" type="presOf" srcId="{90AE4D98-B11C-4752-BDC7-77CB76AE5C29}" destId="{B349DE04-5D27-4F8A-9E53-910808F663EE}" srcOrd="1" destOrd="0" presId="urn:microsoft.com/office/officeart/2005/8/layout/orgChart1"/>
    <dgm:cxn modelId="{5E336AB2-EB52-402D-84E1-1C60B6289F1C}" type="presOf" srcId="{F072037D-FF98-46D3-8045-CC8A7BF6F4B3}" destId="{F030BC7E-F052-4143-84F3-99B1C2A68B4C}" srcOrd="0" destOrd="0" presId="urn:microsoft.com/office/officeart/2005/8/layout/orgChart1"/>
    <dgm:cxn modelId="{E3D21D60-A4F4-4764-9ADA-96ABCF8728BE}" srcId="{1B429BA5-585A-4C01-B3C5-02D880B38B6B}" destId="{7BD49B8E-4720-4FA1-89C9-8C6809915632}" srcOrd="2" destOrd="0" parTransId="{D0FE12A9-0A95-4726-A3E7-DBC67744CCAB}" sibTransId="{84F8B6ED-3BC1-4974-9E66-02C0A7EF2B28}"/>
    <dgm:cxn modelId="{6A1BBA9A-7955-464B-B228-7C4804286993}" type="presOf" srcId="{1D1E41EB-7CEC-4C6C-8973-6EF8AC1B8573}" destId="{95EBCC83-958C-4DCC-BF07-6C92681C890B}" srcOrd="0" destOrd="0" presId="urn:microsoft.com/office/officeart/2005/8/layout/orgChart1"/>
    <dgm:cxn modelId="{8B643B9D-4EC5-4A7F-BF3E-9229C33BB32D}" type="presOf" srcId="{D4603F19-781A-46D2-BC36-9AAFA2CD7E37}" destId="{C6328E56-AF8B-4FAD-BA71-9CA3475B1C37}" srcOrd="1" destOrd="0" presId="urn:microsoft.com/office/officeart/2005/8/layout/orgChart1"/>
    <dgm:cxn modelId="{E7022285-E06D-431C-A321-649C80848D00}" type="presOf" srcId="{20C412E8-8313-43E7-8BA1-3736A0B65AA5}" destId="{5A08B01D-2A0D-4E75-A9D5-2D7D0D058724}" srcOrd="1" destOrd="0" presId="urn:microsoft.com/office/officeart/2005/8/layout/orgChart1"/>
    <dgm:cxn modelId="{0BC01EE2-5B0D-4BA9-A703-C2571CE6D485}" type="presOf" srcId="{F0A75910-11A9-45C7-A059-8CB1BA4A6593}" destId="{129AAD4A-5193-4046-B360-C9BD6BE71AD7}" srcOrd="0" destOrd="0" presId="urn:microsoft.com/office/officeart/2005/8/layout/orgChart1"/>
    <dgm:cxn modelId="{0115CBB2-45B2-420B-BF9F-7BCA0D9F7B8B}" type="presOf" srcId="{CF0EE74D-9F90-43FA-98C1-73A8DEB70750}" destId="{01C1B294-BFD7-4B79-AE3B-C5ECB658714C}" srcOrd="1" destOrd="0" presId="urn:microsoft.com/office/officeart/2005/8/layout/orgChart1"/>
    <dgm:cxn modelId="{B80B565C-F589-41CC-AFAD-A46CA534BE01}" srcId="{1B429BA5-585A-4C01-B3C5-02D880B38B6B}" destId="{1C8BDF50-7142-47E7-837B-5477317F3E71}" srcOrd="1" destOrd="0" parTransId="{59AF3B78-7293-402B-96B2-93E2F3D96A64}" sibTransId="{894381D7-EC0F-48B6-A812-FD08FEFE6561}"/>
    <dgm:cxn modelId="{256A144F-9D36-4D78-A65E-AB16E5F33095}" srcId="{20C412E8-8313-43E7-8BA1-3736A0B65AA5}" destId="{DC0546E5-0847-4D59-A345-070A0BE9A35B}" srcOrd="2" destOrd="0" parTransId="{920F56E4-CC2F-42BB-9AA2-6B4438A7AF25}" sibTransId="{38DA3E4E-5E96-4F0B-86F4-CE63CDABB7DB}"/>
    <dgm:cxn modelId="{2E362620-CE32-4891-A22C-59DDD49802C9}" type="presOf" srcId="{2E2CA5D3-C651-41A2-BE83-2AE092547411}" destId="{40EFD50C-AC30-42ED-8BD8-7C4B657DFAB7}" srcOrd="0" destOrd="0" presId="urn:microsoft.com/office/officeart/2005/8/layout/orgChart1"/>
    <dgm:cxn modelId="{6077B47A-0DA7-4397-9878-837A93D4E28D}" type="presOf" srcId="{DB71B2A7-7C8C-4E24-B4CC-334524627A79}" destId="{83A446BC-E2BE-4F39-BC87-744541939C11}" srcOrd="1" destOrd="0" presId="urn:microsoft.com/office/officeart/2005/8/layout/orgChart1"/>
    <dgm:cxn modelId="{36FC315C-6B45-4788-AE66-E29D7B25DC70}" type="presOf" srcId="{5D3871A4-CF9E-4015-B9E1-7843D152820F}" destId="{9208550C-8CDF-461A-8DEF-D2074991BD8D}" srcOrd="1" destOrd="0" presId="urn:microsoft.com/office/officeart/2005/8/layout/orgChart1"/>
    <dgm:cxn modelId="{DE4BCC50-B658-4213-B106-2B7FABA7D726}" srcId="{5626CF56-B503-4788-893C-982B75F24A40}" destId="{90AE4D98-B11C-4752-BDC7-77CB76AE5C29}" srcOrd="3" destOrd="0" parTransId="{E7CCB1F1-E9C2-4635-AAA2-B06B131D6561}" sibTransId="{94309941-856E-4379-8126-909A365525AF}"/>
    <dgm:cxn modelId="{73BD7364-4EC7-4975-BDAD-EB4E35560D6D}" type="presOf" srcId="{D8E6AEAA-01AA-4C85-9B09-A2568197419C}" destId="{B9BC3196-C7EA-4B7B-AA54-5356C472DFEE}" srcOrd="0" destOrd="0" presId="urn:microsoft.com/office/officeart/2005/8/layout/orgChart1"/>
    <dgm:cxn modelId="{69E4048B-6A61-4E63-A8CB-E2B53767E84C}" srcId="{0D93C512-19FD-4D71-B9FF-F128633F231E}" destId="{5626CF56-B503-4788-893C-982B75F24A40}" srcOrd="0" destOrd="0" parTransId="{51580DB0-EAE0-47C5-9E27-18523A933826}" sibTransId="{1C7EA8E9-F2CA-4572-90BD-DFD74897372C}"/>
    <dgm:cxn modelId="{9B68D0F6-D6E8-44BF-BE4E-664EAA5B6212}" type="presOf" srcId="{F2D2A0FA-370E-401F-AFC3-FB9D6EF5942E}" destId="{0D08DA99-41DC-4EAE-9B29-62601ED28294}" srcOrd="0" destOrd="0" presId="urn:microsoft.com/office/officeart/2005/8/layout/orgChart1"/>
    <dgm:cxn modelId="{8DC685F2-8BFA-4D08-8F51-B5289983E8AE}" type="presOf" srcId="{5D3871A4-CF9E-4015-B9E1-7843D152820F}" destId="{D6357D4F-5693-49A3-BBB3-FD818698979A}" srcOrd="0" destOrd="0" presId="urn:microsoft.com/office/officeart/2005/8/layout/orgChart1"/>
    <dgm:cxn modelId="{A5010913-EB33-4197-A007-02B12C9E02CE}" type="presOf" srcId="{2F2285D8-F4F1-4F17-9D6D-4DAB25A4AB43}" destId="{2E8CF887-92E7-4AEE-AD46-E9FA97DEB0DE}" srcOrd="0" destOrd="0" presId="urn:microsoft.com/office/officeart/2005/8/layout/orgChart1"/>
    <dgm:cxn modelId="{2DDB8E99-2EE9-4DE3-9F3F-B283FF0CCD6F}" type="presOf" srcId="{609F3728-3016-40FC-915E-C1288B654B27}" destId="{93A6F313-279A-4C31-9F96-9793D1BB036D}" srcOrd="1" destOrd="0" presId="urn:microsoft.com/office/officeart/2005/8/layout/orgChart1"/>
    <dgm:cxn modelId="{6F99674B-E334-43AC-A448-351DF19E9F1B}" srcId="{20C412E8-8313-43E7-8BA1-3736A0B65AA5}" destId="{01DCF886-79F7-4745-9302-137492FE9FB9}" srcOrd="3" destOrd="0" parTransId="{CC5630E5-C514-48C7-A697-9DC71F90C5D4}" sibTransId="{83D8D57C-71B6-46CD-9667-D40A5C19E39A}"/>
    <dgm:cxn modelId="{F1C96F30-AE94-4CD1-A457-89C926CD432A}" type="presOf" srcId="{42AFA208-817E-4730-85D8-1FCA52B898D4}" destId="{67E8AD31-370F-4842-B783-A306B55A543D}" srcOrd="1" destOrd="0" presId="urn:microsoft.com/office/officeart/2005/8/layout/orgChart1"/>
    <dgm:cxn modelId="{6D0A3AE4-A0F0-4DB4-9F83-179C22FF111F}" type="presOf" srcId="{235CC009-C5B8-486A-B8D1-D53365E23665}" destId="{B25ACA39-6F14-40F7-8394-940D36BAE6FA}" srcOrd="0" destOrd="0" presId="urn:microsoft.com/office/officeart/2005/8/layout/orgChart1"/>
    <dgm:cxn modelId="{8FF5EB97-442E-4F1E-B2FF-9C614DFB7FCF}" type="presOf" srcId="{259C1116-EFEE-4451-A46B-5FF0972D49CF}" destId="{F58AF9DD-B193-4023-83C1-F67D75DFA974}" srcOrd="1" destOrd="0" presId="urn:microsoft.com/office/officeart/2005/8/layout/orgChart1"/>
    <dgm:cxn modelId="{F64C872B-7A55-4FBD-9AB8-A2D235767824}" type="presOf" srcId="{20C412E8-8313-43E7-8BA1-3736A0B65AA5}" destId="{99297725-E5C1-4ACF-9A58-6B2E56992CC2}" srcOrd="0" destOrd="0" presId="urn:microsoft.com/office/officeart/2005/8/layout/orgChart1"/>
    <dgm:cxn modelId="{5293FEAD-995C-4D66-B886-33B0ECA0703E}" type="presOf" srcId="{78F001BB-FCFA-4A60-84AE-9AA3F46CB853}" destId="{27BEE32F-DD35-447B-8CD9-770DD64455DC}" srcOrd="0" destOrd="0" presId="urn:microsoft.com/office/officeart/2005/8/layout/orgChart1"/>
    <dgm:cxn modelId="{2237AE39-3130-4F61-B0A9-E579DB5890EE}" srcId="{0D93C512-19FD-4D71-B9FF-F128633F231E}" destId="{82236A42-1D9D-4B7A-8D74-4EF683AC21E0}" srcOrd="4" destOrd="0" parTransId="{0445CDF9-AE55-4484-AD12-5C2446450985}" sibTransId="{62361BFF-42B9-4AD2-97A2-24A418C19CFA}"/>
    <dgm:cxn modelId="{DC8A70C7-99C3-4171-95DC-F291B2A2760E}" srcId="{5626CF56-B503-4788-893C-982B75F24A40}" destId="{33399059-AB5A-4111-919E-6263568CF267}" srcOrd="0" destOrd="0" parTransId="{769A3716-F3D8-4CA5-A8CC-27893A1D3E6E}" sibTransId="{ADEF3B0B-F44C-4E42-B225-F30A1E784A01}"/>
    <dgm:cxn modelId="{EC045143-4DE9-4FD7-9215-861659238C5E}" srcId="{1B429BA5-585A-4C01-B3C5-02D880B38B6B}" destId="{2C0C5185-4B39-4F7C-8485-766546F33F9C}" srcOrd="0" destOrd="0" parTransId="{A81CBD62-FB63-45DD-A8CE-8B85BDB50530}" sibTransId="{60E491CC-96F9-4AB9-A831-954BE541B542}"/>
    <dgm:cxn modelId="{F8D69E9B-36FA-47F3-ADA0-45792A99B367}" srcId="{5626CF56-B503-4788-893C-982B75F24A40}" destId="{F06CF8B1-D730-45E3-AC60-F445047C3047}" srcOrd="2" destOrd="0" parTransId="{C75B2D03-A8B4-4913-8AA3-6F0B49A93FE7}" sibTransId="{B90C703D-3AEC-4039-9CF8-DEA84F3E1680}"/>
    <dgm:cxn modelId="{9424FDE1-8510-4887-B4DF-89FB5CF9F454}" type="presOf" srcId="{ADFA1B9E-3D47-4F77-8B9B-B6B91B30C273}" destId="{01EB13FB-1B10-4349-A410-8254CFB0CFF2}" srcOrd="0" destOrd="0" presId="urn:microsoft.com/office/officeart/2005/8/layout/orgChart1"/>
    <dgm:cxn modelId="{E99CAC70-F5D4-4EF6-84BD-E00A0513B6DC}" type="presOf" srcId="{05BCB6FA-893A-4E17-9186-86BAD0F92689}" destId="{11FB440C-1F7B-44B7-80D9-BBCDCF89E1EA}" srcOrd="1" destOrd="0" presId="urn:microsoft.com/office/officeart/2005/8/layout/orgChart1"/>
    <dgm:cxn modelId="{1FADD62F-509E-4D73-8E65-C71F81535399}" type="presOf" srcId="{1C8BDF50-7142-47E7-837B-5477317F3E71}" destId="{6F7E96CD-7DD9-4998-BE97-6FF8735D03BB}" srcOrd="1" destOrd="0" presId="urn:microsoft.com/office/officeart/2005/8/layout/orgChart1"/>
    <dgm:cxn modelId="{BF91F372-E573-47B5-A182-CD804F327D28}" type="presOf" srcId="{AFA7E376-D686-4EFA-9C24-E56820A9DECA}" destId="{F37555A5-14C5-4AC4-9FFD-7EEF012A3DF0}" srcOrd="0" destOrd="0" presId="urn:microsoft.com/office/officeart/2005/8/layout/orgChart1"/>
    <dgm:cxn modelId="{24EFD684-EEEC-4C20-BB29-A4C195118F00}" type="presOf" srcId="{D4603F19-781A-46D2-BC36-9AAFA2CD7E37}" destId="{29280126-7C09-4ED7-B176-00EEE6C8F19A}" srcOrd="0" destOrd="0" presId="urn:microsoft.com/office/officeart/2005/8/layout/orgChart1"/>
    <dgm:cxn modelId="{AA360699-A0BD-4AB0-9A65-1C20318C02EE}" srcId="{20C412E8-8313-43E7-8BA1-3736A0B65AA5}" destId="{CF0EE74D-9F90-43FA-98C1-73A8DEB70750}" srcOrd="4" destOrd="0" parTransId="{B375227B-D0ED-4187-B12B-3AF5187D3EEE}" sibTransId="{020282C7-BA89-431E-B8DC-30AE1B133082}"/>
    <dgm:cxn modelId="{726C5114-2D9E-4F4E-B335-BAA98E6EF768}" type="presOf" srcId="{EBB8D2E5-84FD-4C96-91A1-24D793B0C153}" destId="{A658BE57-C584-4943-A154-5F2EC132B5E6}" srcOrd="0" destOrd="0" presId="urn:microsoft.com/office/officeart/2005/8/layout/orgChart1"/>
    <dgm:cxn modelId="{51775C0D-5F3C-4B25-A6FF-AA14BCFB8C3A}" type="presOf" srcId="{45DE5DF9-8E41-43E9-BC8B-0F8EE6F38354}" destId="{8F4502E1-090E-4715-B95A-642B0C28FC8B}" srcOrd="0" destOrd="0" presId="urn:microsoft.com/office/officeart/2005/8/layout/orgChart1"/>
    <dgm:cxn modelId="{016DF14C-AE46-40F1-B60C-3712CD6091FB}" type="presOf" srcId="{5626CF56-B503-4788-893C-982B75F24A40}" destId="{8D00C391-A967-4076-8EA6-10A0700C1F32}" srcOrd="0" destOrd="0" presId="urn:microsoft.com/office/officeart/2005/8/layout/orgChart1"/>
    <dgm:cxn modelId="{D85A7CA5-AFCC-4FDF-8C5A-C7080A56C823}" type="presOf" srcId="{1DB4B846-EC94-4543-B8F9-82474A8D8D18}" destId="{EB1318E6-3FC6-492F-867F-9B387F1BDF20}" srcOrd="0" destOrd="0" presId="urn:microsoft.com/office/officeart/2005/8/layout/orgChart1"/>
    <dgm:cxn modelId="{40D2868B-15B1-4E63-9EF0-5F32A53C24D3}" type="presOf" srcId="{ADFA1B9E-3D47-4F77-8B9B-B6B91B30C273}" destId="{81131550-5AA9-444C-8E23-7665340E11F2}" srcOrd="1" destOrd="0" presId="urn:microsoft.com/office/officeart/2005/8/layout/orgChart1"/>
    <dgm:cxn modelId="{3D2EFA10-AB84-4D0C-AB67-6E71A64D521C}" type="presOf" srcId="{90AE4D98-B11C-4752-BDC7-77CB76AE5C29}" destId="{F10420A9-8134-4A19-975D-360490294AFE}" srcOrd="0" destOrd="0" presId="urn:microsoft.com/office/officeart/2005/8/layout/orgChart1"/>
    <dgm:cxn modelId="{32DAD778-C636-41FC-B977-05476609A00F}" type="presOf" srcId="{FDC00D52-A9DD-41FC-B950-C98445426C5B}" destId="{7321D302-91AA-4746-B25B-53E815CF4C65}" srcOrd="0" destOrd="0" presId="urn:microsoft.com/office/officeart/2005/8/layout/orgChart1"/>
    <dgm:cxn modelId="{E6F7695B-6384-466B-B80F-F454FD5EDBDE}" type="presOf" srcId="{05BCB6FA-893A-4E17-9186-86BAD0F92689}" destId="{7D12D557-CEF3-420B-AC56-0AC8692806D8}" srcOrd="0" destOrd="0" presId="urn:microsoft.com/office/officeart/2005/8/layout/orgChart1"/>
    <dgm:cxn modelId="{739F069A-0095-4805-AE0C-CE37D37B44C5}" srcId="{F0C75CB1-8BB0-409A-8FAF-38357E7D08E5}" destId="{1B429BA5-585A-4C01-B3C5-02D880B38B6B}" srcOrd="1" destOrd="0" parTransId="{07AA39FD-B47C-41DB-AE7D-E899C857BB15}" sibTransId="{18B0B8DC-0942-4D11-AD27-AD353B0875A0}"/>
    <dgm:cxn modelId="{1B54179F-D8D3-453B-9B7F-DFD3226CEB50}" type="presOf" srcId="{F5ED0245-A6A8-472C-9F3A-BC653D2F34C9}" destId="{D35FA559-B7BF-44F8-8928-79370F2FCE14}" srcOrd="0" destOrd="0" presId="urn:microsoft.com/office/officeart/2005/8/layout/orgChart1"/>
    <dgm:cxn modelId="{50B64036-448F-4150-9028-CD66A1DABDA8}" srcId="{20C412E8-8313-43E7-8BA1-3736A0B65AA5}" destId="{5D3871A4-CF9E-4015-B9E1-7843D152820F}" srcOrd="0" destOrd="0" parTransId="{FDEA7FBD-B813-42CB-98BF-729DB0E6B980}" sibTransId="{252B30D0-069C-48EA-B1E1-D04C94820E1E}"/>
    <dgm:cxn modelId="{22C6EF63-3942-49BB-A3C3-5B27A5600091}" type="presOf" srcId="{F0C75CB1-8BB0-409A-8FAF-38357E7D08E5}" destId="{A60CB220-E58C-4C7C-A421-580DFF4B6F69}" srcOrd="1" destOrd="0" presId="urn:microsoft.com/office/officeart/2005/8/layout/orgChart1"/>
    <dgm:cxn modelId="{189765B6-262A-4FED-BA5C-DD10077026D2}" srcId="{52DFE22D-9A94-4E1E-B603-9A928211DCE0}" destId="{42AFA208-817E-4730-85D8-1FCA52B898D4}" srcOrd="0" destOrd="0" parTransId="{F072037D-FF98-46D3-8045-CC8A7BF6F4B3}" sibTransId="{B6947EEA-2154-4C02-8FED-45F10448BC6C}"/>
    <dgm:cxn modelId="{45355065-B377-422E-8479-27842A91201C}" type="presOf" srcId="{18C716E0-919B-483F-82BE-A4702EB78CD6}" destId="{F8CA1964-008A-4251-BE66-B9AB6781D797}" srcOrd="0" destOrd="0" presId="urn:microsoft.com/office/officeart/2005/8/layout/orgChart1"/>
    <dgm:cxn modelId="{4D897A4C-A814-4A51-8293-15EDD0ABC2D9}" type="presOf" srcId="{E45949D8-D42E-4184-BB78-302F09C402E4}" destId="{11C949E6-1701-4B80-B495-FF8542C91244}" srcOrd="1" destOrd="0" presId="urn:microsoft.com/office/officeart/2005/8/layout/orgChart1"/>
    <dgm:cxn modelId="{D69A951B-87D6-4341-B48B-E4374C47CD37}" type="presOf" srcId="{DC0546E5-0847-4D59-A345-070A0BE9A35B}" destId="{AE5D6173-078B-47BA-B71F-2C9442C19D05}" srcOrd="0" destOrd="0" presId="urn:microsoft.com/office/officeart/2005/8/layout/orgChart1"/>
    <dgm:cxn modelId="{C1C823AF-A7BE-4E06-AFC5-65811968539F}" type="presOf" srcId="{E7CCB1F1-E9C2-4635-AAA2-B06B131D6561}" destId="{DDE0AB4E-D670-46D2-8144-B3B2A9A68420}" srcOrd="0" destOrd="0" presId="urn:microsoft.com/office/officeart/2005/8/layout/orgChart1"/>
    <dgm:cxn modelId="{30C715A8-E6EE-48EA-A66C-4F4EF191E04A}" type="presOf" srcId="{59AF3B78-7293-402B-96B2-93E2F3D96A64}" destId="{9536CA40-F648-458F-8E94-EFCBBE42090F}" srcOrd="0" destOrd="0" presId="urn:microsoft.com/office/officeart/2005/8/layout/orgChart1"/>
    <dgm:cxn modelId="{FB02D045-FBAB-4690-B1CA-0C770664EA07}" type="presOf" srcId="{AFF67E1E-BFEA-48E5-8E28-C1462FEEDA6A}" destId="{A03BC58F-E3A4-4C43-972E-5FF05668B1B5}" srcOrd="0" destOrd="0" presId="urn:microsoft.com/office/officeart/2005/8/layout/orgChart1"/>
    <dgm:cxn modelId="{482FB463-1BAF-41B2-AB78-7D9F9CC724D1}" type="presOf" srcId="{EC35F83C-E132-4462-A685-0D1035598AD3}" destId="{871CD510-8CFC-4E23-B200-C072E0E3BBCC}" srcOrd="1" destOrd="0" presId="urn:microsoft.com/office/officeart/2005/8/layout/orgChart1"/>
    <dgm:cxn modelId="{AE61965E-EB1B-4EE2-8EB6-FE6E17DAEDAA}" type="presOf" srcId="{1B429BA5-585A-4C01-B3C5-02D880B38B6B}" destId="{92923164-CAC4-43C1-8CD0-8C58E460D310}" srcOrd="0" destOrd="0" presId="urn:microsoft.com/office/officeart/2005/8/layout/orgChart1"/>
    <dgm:cxn modelId="{F0BB7C94-3030-4297-99CC-7D714106B3B5}" type="presOf" srcId="{33399059-AB5A-4111-919E-6263568CF267}" destId="{BF634212-B213-49F1-9B9F-DB9A8C676128}" srcOrd="0" destOrd="0" presId="urn:microsoft.com/office/officeart/2005/8/layout/orgChart1"/>
    <dgm:cxn modelId="{CDD09CC7-0D7D-4797-945C-453C368F6BD4}" srcId="{0D93C512-19FD-4D71-B9FF-F128633F231E}" destId="{F0C75CB1-8BB0-409A-8FAF-38357E7D08E5}" srcOrd="3" destOrd="0" parTransId="{C7498233-A38B-4D01-AF9C-18EDA93BB7B0}" sibTransId="{BD536EEA-CC62-4F06-9DB1-FC4F806328C8}"/>
    <dgm:cxn modelId="{2A8065DC-E209-43A1-A4AB-A79A1C4B5778}" type="presOf" srcId="{EC35F83C-E132-4462-A685-0D1035598AD3}" destId="{0EF1B0AD-7F21-49AF-B3C1-E1E1C20329D9}" srcOrd="0" destOrd="0" presId="urn:microsoft.com/office/officeart/2005/8/layout/orgChart1"/>
    <dgm:cxn modelId="{28BDF3A4-751D-4C3E-A09F-7E0E72FBEB7A}" type="presOf" srcId="{C7498233-A38B-4D01-AF9C-18EDA93BB7B0}" destId="{6CE39AE6-4963-4E2D-811C-4570E0E425C1}" srcOrd="0" destOrd="0" presId="urn:microsoft.com/office/officeart/2005/8/layout/orgChart1"/>
    <dgm:cxn modelId="{1A20B8AC-9040-4489-8D1B-0DEAB27BB9DC}" srcId="{82236A42-1D9D-4B7A-8D74-4EF683AC21E0}" destId="{EBB8D2E5-84FD-4C96-91A1-24D793B0C153}" srcOrd="0" destOrd="0" parTransId="{008A48D5-74D2-4C7B-B778-9B1D1A31A08B}" sibTransId="{32FB9976-16A8-44D6-8BB2-E5490025904F}"/>
    <dgm:cxn modelId="{73C1B1D9-091B-47D8-A452-3442AEC287F3}" type="presOf" srcId="{82236A42-1D9D-4B7A-8D74-4EF683AC21E0}" destId="{34934C30-36C7-4E77-9843-6453F7B7DF80}" srcOrd="1" destOrd="0" presId="urn:microsoft.com/office/officeart/2005/8/layout/orgChart1"/>
    <dgm:cxn modelId="{CDBA14E4-C940-496E-A0B9-C8A4B197E991}" srcId="{D8E6AEAA-01AA-4C85-9B09-A2568197419C}" destId="{B749D82A-E1C4-4406-9850-3ECE49C075E6}" srcOrd="0" destOrd="0" parTransId="{45DE5DF9-8E41-43E9-BC8B-0F8EE6F38354}" sibTransId="{6BFFBC89-FB13-4D02-9DB6-986DEE4C0AE4}"/>
    <dgm:cxn modelId="{D0A14390-FB3A-4023-9DE2-E63AA8AF4A33}" type="presOf" srcId="{E45949D8-D42E-4184-BB78-302F09C402E4}" destId="{9B14ED22-8F41-4F50-84FD-5F27550C63F1}" srcOrd="0" destOrd="0" presId="urn:microsoft.com/office/officeart/2005/8/layout/orgChart1"/>
    <dgm:cxn modelId="{59A2708F-C2BD-4803-8B5D-ADDEF2A01FD1}" type="presOf" srcId="{7BD49B8E-4720-4FA1-89C9-8C6809915632}" destId="{6CF877EF-FC6D-4179-BC6D-7A4BFE626B17}" srcOrd="0" destOrd="0" presId="urn:microsoft.com/office/officeart/2005/8/layout/orgChart1"/>
    <dgm:cxn modelId="{EB9911A3-BC35-42D6-A429-3BF2BBD4BA01}" type="presOf" srcId="{F06CF8B1-D730-45E3-AC60-F445047C3047}" destId="{6B5BC304-ABA8-45C3-8B3A-62197CEB3129}" srcOrd="0" destOrd="0" presId="urn:microsoft.com/office/officeart/2005/8/layout/orgChart1"/>
    <dgm:cxn modelId="{7BC5EEC2-24A2-46D6-94F0-130BCB24E4C4}" type="presOf" srcId="{01DCF886-79F7-4745-9302-137492FE9FB9}" destId="{655F7E20-A405-413E-BA37-F066E61A715A}" srcOrd="0" destOrd="0" presId="urn:microsoft.com/office/officeart/2005/8/layout/orgChart1"/>
    <dgm:cxn modelId="{FE9CC48D-A3D6-4D67-9E31-F0BC062558D8}" srcId="{F0A75910-11A9-45C7-A059-8CB1BA4A6593}" destId="{0D93C512-19FD-4D71-B9FF-F128633F231E}" srcOrd="0" destOrd="0" parTransId="{5C346155-99C3-48D7-B1CE-FF66F2A4F85F}" sibTransId="{563395D9-F9C2-4772-A3CC-B794109A0CD3}"/>
    <dgm:cxn modelId="{66DF1BE0-4771-4E97-82BA-F268ABBE9311}" srcId="{5626CF56-B503-4788-893C-982B75F24A40}" destId="{F5ED0245-A6A8-472C-9F3A-BC653D2F34C9}" srcOrd="1" destOrd="0" parTransId="{A63501DA-AC19-45F2-B009-FE50802E787B}" sibTransId="{DA2CA3C6-5238-4E8F-ADB7-DB67D45C435D}"/>
    <dgm:cxn modelId="{32B99EC8-F44F-4C2F-96B1-80392705785B}" type="presOf" srcId="{52DFE22D-9A94-4E1E-B603-9A928211DCE0}" destId="{93ECB125-EAC4-4540-8EEE-DB8E39335219}" srcOrd="1" destOrd="0" presId="urn:microsoft.com/office/officeart/2005/8/layout/orgChart1"/>
    <dgm:cxn modelId="{23D803A7-7180-43AD-96C4-55BF93CB5489}" type="presOf" srcId="{795371BF-F7CA-49C4-A9B8-115B748637DD}" destId="{B7411FA1-3AE8-4744-B73B-D9DE346ED619}" srcOrd="0" destOrd="0" presId="urn:microsoft.com/office/officeart/2005/8/layout/orgChart1"/>
    <dgm:cxn modelId="{98737834-36B2-4ACD-95DF-31A50D63EAB7}" type="presOf" srcId="{A63501DA-AC19-45F2-B009-FE50802E787B}" destId="{88F6DCDF-654E-44A3-862A-36A1836B8341}" srcOrd="0" destOrd="0" presId="urn:microsoft.com/office/officeart/2005/8/layout/orgChart1"/>
    <dgm:cxn modelId="{67376C89-664E-4AB8-91C1-554B06E3C2F4}" srcId="{F0C75CB1-8BB0-409A-8FAF-38357E7D08E5}" destId="{20C412E8-8313-43E7-8BA1-3736A0B65AA5}" srcOrd="0" destOrd="0" parTransId="{2F2285D8-F4F1-4F17-9D6D-4DAB25A4AB43}" sibTransId="{A86C85EE-2138-406A-A46E-EEF4979B1F39}"/>
    <dgm:cxn modelId="{D766AA6B-C877-4D1C-A18C-F66BCFF8149B}" type="presOf" srcId="{CF0EE74D-9F90-43FA-98C1-73A8DEB70750}" destId="{992F21A9-A7B5-4239-85A5-B3871B7981FC}" srcOrd="0" destOrd="0" presId="urn:microsoft.com/office/officeart/2005/8/layout/orgChart1"/>
    <dgm:cxn modelId="{D106B824-2953-4B52-B438-6EAAD42606F6}" type="presOf" srcId="{B749D82A-E1C4-4406-9850-3ECE49C075E6}" destId="{1FE2F4CB-56A1-4851-9BFD-9F2374B21CED}" srcOrd="1" destOrd="0" presId="urn:microsoft.com/office/officeart/2005/8/layout/orgChart1"/>
    <dgm:cxn modelId="{E2D4CFA2-C817-4578-8960-25CDEF3AE2C3}" type="presOf" srcId="{F0C75CB1-8BB0-409A-8FAF-38357E7D08E5}" destId="{3601A5E1-D05E-41D1-8AE9-6F6D7CF2096F}" srcOrd="0" destOrd="0" presId="urn:microsoft.com/office/officeart/2005/8/layout/orgChart1"/>
    <dgm:cxn modelId="{601105D1-AB05-4CF2-9469-067E2893BD21}" type="presOf" srcId="{51580DB0-EAE0-47C5-9E27-18523A933826}" destId="{EBFC08B6-ADE7-4777-930D-5B9139B341AB}" srcOrd="0" destOrd="0" presId="urn:microsoft.com/office/officeart/2005/8/layout/orgChart1"/>
    <dgm:cxn modelId="{B0FCF9DD-9773-4189-9247-63346563CEA9}" srcId="{52DFE22D-9A94-4E1E-B603-9A928211DCE0}" destId="{ADFA1B9E-3D47-4F77-8B9B-B6B91B30C273}" srcOrd="1" destOrd="0" parTransId="{AFF67E1E-BFEA-48E5-8E28-C1462FEEDA6A}" sibTransId="{B2504490-DA14-41CD-AD1C-27105C5BCE4F}"/>
    <dgm:cxn modelId="{2B7B8A6C-F4CB-437E-8DBD-25437731EE12}" type="presOf" srcId="{B749D82A-E1C4-4406-9850-3ECE49C075E6}" destId="{BDACDA73-CB9F-4053-8B4F-D5A20C5C576C}" srcOrd="0" destOrd="0" presId="urn:microsoft.com/office/officeart/2005/8/layout/orgChart1"/>
    <dgm:cxn modelId="{D6AAAA32-30A9-4BDB-AEDB-3E49041232F9}" type="presOf" srcId="{2C0C5185-4B39-4F7C-8485-766546F33F9C}" destId="{09C46C61-5F24-4AA2-8E94-86274939D11C}" srcOrd="1" destOrd="0" presId="urn:microsoft.com/office/officeart/2005/8/layout/orgChart1"/>
    <dgm:cxn modelId="{62585847-30D6-493A-84BE-EF0026B1CD71}" type="presOf" srcId="{1F3B1614-5948-4174-B686-3D5F4F2D2DEF}" destId="{CE8332F0-BF49-4E7D-A60B-1AFEAD1F0624}" srcOrd="0" destOrd="0" presId="urn:microsoft.com/office/officeart/2005/8/layout/orgChart1"/>
    <dgm:cxn modelId="{83B6A1CC-E5D3-458C-94FE-4C5E16428659}" type="presOf" srcId="{A81CBD62-FB63-45DD-A8CE-8B85BDB50530}" destId="{A6E88B00-6D5E-4826-BFE7-A895793EB269}" srcOrd="0" destOrd="0" presId="urn:microsoft.com/office/officeart/2005/8/layout/orgChart1"/>
    <dgm:cxn modelId="{82BDC91A-4CF6-4641-9190-D971F214CDEF}" srcId="{20C412E8-8313-43E7-8BA1-3736A0B65AA5}" destId="{8C987AB1-61AD-4172-9891-028F99F6842A}" srcOrd="1" destOrd="0" parTransId="{1DB4B846-EC94-4543-B8F9-82474A8D8D18}" sibTransId="{B8CC3385-C0FF-40C1-A1E4-1A85141DD05C}"/>
    <dgm:cxn modelId="{C9A07278-F24A-4DA1-8831-8B1F0223436B}" srcId="{82236A42-1D9D-4B7A-8D74-4EF683AC21E0}" destId="{E45949D8-D42E-4184-BB78-302F09C402E4}" srcOrd="1" destOrd="0" parTransId="{5FD27993-6C89-486F-AA0A-1BAD8D344E4A}" sibTransId="{F0D5FF5A-DC51-4762-9B59-19AA29A7ABDE}"/>
    <dgm:cxn modelId="{E1A9674F-8056-4B30-B6FD-52DC0E04BA9C}" srcId="{20C412E8-8313-43E7-8BA1-3736A0B65AA5}" destId="{05BCB6FA-893A-4E17-9186-86BAD0F92689}" srcOrd="5" destOrd="0" parTransId="{7110E231-C363-4421-A4E0-D4E9567518D8}" sibTransId="{27CDCA94-C7AE-4C71-AB73-72C421987911}"/>
    <dgm:cxn modelId="{C6ECA46A-6281-4C55-8591-0BAE664C6765}" srcId="{0D93C512-19FD-4D71-B9FF-F128633F231E}" destId="{52DFE22D-9A94-4E1E-B603-9A928211DCE0}" srcOrd="1" destOrd="0" parTransId="{72966BB7-5F47-4A3C-B2D3-9F499E427026}" sibTransId="{D75AFCE0-1E58-423C-A017-57FE30964597}"/>
    <dgm:cxn modelId="{5F57FAD0-3AD5-4C37-B08D-965640918545}" type="presOf" srcId="{1B429BA5-585A-4C01-B3C5-02D880B38B6B}" destId="{AAC2F569-E45B-4A79-97A5-74C6EF640FE9}" srcOrd="1" destOrd="0" presId="urn:microsoft.com/office/officeart/2005/8/layout/orgChart1"/>
    <dgm:cxn modelId="{BD53F90E-B172-478F-AF16-1EDE9248557F}" type="presOf" srcId="{D0FE12A9-0A95-4726-A3E7-DBC67744CCAB}" destId="{3FC1382E-24FA-4918-8FB3-1FD2BDCBF9B8}" srcOrd="0" destOrd="0" presId="urn:microsoft.com/office/officeart/2005/8/layout/orgChart1"/>
    <dgm:cxn modelId="{A294B8A8-3DFB-4021-8807-CC04F45E15EA}" srcId="{5626CF56-B503-4788-893C-982B75F24A40}" destId="{D4603F19-781A-46D2-BC36-9AAFA2CD7E37}" srcOrd="6" destOrd="0" parTransId="{0F03540D-EC74-44ED-A322-938FE8FD44AB}" sibTransId="{6DB66384-AAE9-4EEA-813E-2B6554FD48DC}"/>
    <dgm:cxn modelId="{F21FB481-9153-4BB0-BC86-A37556E4FCD5}" type="presOf" srcId="{01DCF886-79F7-4745-9302-137492FE9FB9}" destId="{F29CCAC2-32D1-445F-8032-7EED28190EEB}" srcOrd="1" destOrd="0" presId="urn:microsoft.com/office/officeart/2005/8/layout/orgChart1"/>
    <dgm:cxn modelId="{BE9D9639-3459-4BFD-84A2-313CB1B04381}" type="presOf" srcId="{07AA39FD-B47C-41DB-AE7D-E899C857BB15}" destId="{4F6FCBAC-0205-404C-AC79-9DD793200515}" srcOrd="0" destOrd="0" presId="urn:microsoft.com/office/officeart/2005/8/layout/orgChart1"/>
    <dgm:cxn modelId="{933D9F8C-C870-42D7-B743-87557FC616A2}" srcId="{52DFE22D-9A94-4E1E-B603-9A928211DCE0}" destId="{C6F37713-5AFB-4778-8683-033FD30BAF8D}" srcOrd="2" destOrd="0" parTransId="{18C716E0-919B-483F-82BE-A4702EB78CD6}" sibTransId="{4AB6DBA0-96A8-4105-9DCE-38B0271F9C66}"/>
    <dgm:cxn modelId="{FC9BC952-12AE-4D1F-B617-8A77C9955872}" type="presOf" srcId="{8C987AB1-61AD-4172-9891-028F99F6842A}" destId="{D2E9E2D9-7127-4131-AFF4-8F782F8C0C1C}" srcOrd="0" destOrd="0" presId="urn:microsoft.com/office/officeart/2005/8/layout/orgChart1"/>
    <dgm:cxn modelId="{92135203-7246-4D59-8DCC-58AC6F17CA79}" srcId="{52DFE22D-9A94-4E1E-B603-9A928211DCE0}" destId="{EC35F83C-E132-4462-A685-0D1035598AD3}" srcOrd="5" destOrd="0" parTransId="{F2D2A0FA-370E-401F-AFC3-FB9D6EF5942E}" sibTransId="{9AB8853E-3CBA-4A28-B1DE-97A2BE186559}"/>
    <dgm:cxn modelId="{097B470E-0CDF-40A5-9064-7156AE86567E}" type="presOf" srcId="{C6F37713-5AFB-4778-8683-033FD30BAF8D}" destId="{12EC5D1E-00C2-4C8A-B186-39291C76472D}" srcOrd="1" destOrd="0" presId="urn:microsoft.com/office/officeart/2005/8/layout/orgChart1"/>
    <dgm:cxn modelId="{608D6F26-D2D1-41F0-B7F2-5400BE104396}" type="presOf" srcId="{EBB8D2E5-84FD-4C96-91A1-24D793B0C153}" destId="{7743F762-9D93-4B3E-A5EA-53728E0E8AB4}" srcOrd="1" destOrd="0" presId="urn:microsoft.com/office/officeart/2005/8/layout/orgChart1"/>
    <dgm:cxn modelId="{473BC1A2-7653-4D38-9FF4-F1E9F59AF15B}" type="presOf" srcId="{5626CF56-B503-4788-893C-982B75F24A40}" destId="{BC9C4B91-2328-434C-B375-9C18CABACFB0}" srcOrd="1" destOrd="0" presId="urn:microsoft.com/office/officeart/2005/8/layout/orgChart1"/>
    <dgm:cxn modelId="{0AC16A5F-EFB2-4369-8A74-AC6891815618}" type="presOf" srcId="{7BD49B8E-4720-4FA1-89C9-8C6809915632}" destId="{E9341208-4775-4ADC-B33A-5CC1DE5750A3}" srcOrd="1" destOrd="0" presId="urn:microsoft.com/office/officeart/2005/8/layout/orgChart1"/>
    <dgm:cxn modelId="{203FA4B4-C909-4591-9530-3C4BBE8688BA}" type="presOf" srcId="{BA0F8540-F99B-40FE-B425-54AB74B45E62}" destId="{5A4A11AA-2B15-4543-9011-97938BF6C00E}" srcOrd="0" destOrd="0" presId="urn:microsoft.com/office/officeart/2005/8/layout/orgChart1"/>
    <dgm:cxn modelId="{C56A5931-2C91-4DD2-87DD-E8215256FDF0}" type="presOf" srcId="{609F3728-3016-40FC-915E-C1288B654B27}" destId="{814F305A-7743-4843-9582-F1670E080C37}" srcOrd="0" destOrd="0" presId="urn:microsoft.com/office/officeart/2005/8/layout/orgChart1"/>
    <dgm:cxn modelId="{528FA3B7-9CDE-4488-8D5B-AC442D5D1987}" type="presOf" srcId="{8C987AB1-61AD-4172-9891-028F99F6842A}" destId="{2C651935-DDEA-44AA-B931-B24B839C6426}" srcOrd="1" destOrd="0" presId="urn:microsoft.com/office/officeart/2005/8/layout/orgChart1"/>
    <dgm:cxn modelId="{290B33FE-2517-4855-98EB-C83538E62F62}" type="presOf" srcId="{769A3716-F3D8-4CA5-A8CC-27893A1D3E6E}" destId="{2C97ED28-3834-420C-BAC5-A39EB1ADB13E}" srcOrd="0" destOrd="0" presId="urn:microsoft.com/office/officeart/2005/8/layout/orgChart1"/>
    <dgm:cxn modelId="{5997A3C5-4367-4999-A8A4-AF52ADBA9D89}" type="presOf" srcId="{0D93C512-19FD-4D71-B9FF-F128633F231E}" destId="{2ECF49DD-0B45-403C-9544-BA4126AAAEDB}" srcOrd="1" destOrd="0" presId="urn:microsoft.com/office/officeart/2005/8/layout/orgChart1"/>
    <dgm:cxn modelId="{1584D492-D458-4E18-9803-80CEAABCEBFA}" type="presOf" srcId="{920F56E4-CC2F-42BB-9AA2-6B4438A7AF25}" destId="{52D3BCBA-E399-4045-8558-1A284101E70D}" srcOrd="0" destOrd="0" presId="urn:microsoft.com/office/officeart/2005/8/layout/orgChart1"/>
    <dgm:cxn modelId="{5774D6BE-B2A3-4956-892A-56B70DEB2CE4}" type="presOf" srcId="{C75B2D03-A8B4-4913-8AA3-6F0B49A93FE7}" destId="{C5812040-8A06-4C20-A155-DDAB0942FCAC}" srcOrd="0" destOrd="0" presId="urn:microsoft.com/office/officeart/2005/8/layout/orgChart1"/>
    <dgm:cxn modelId="{82D6BD85-5B6B-4B3C-B639-C36AC7215AFD}" type="presOf" srcId="{D8E6AEAA-01AA-4C85-9B09-A2568197419C}" destId="{9C50CCA0-90BB-41AA-8C84-A00FCE637416}" srcOrd="1" destOrd="0" presId="urn:microsoft.com/office/officeart/2005/8/layout/orgChart1"/>
    <dgm:cxn modelId="{C707CE86-C92C-41F2-94AD-CC76705AE238}" type="presOf" srcId="{78F001BB-FCFA-4A60-84AE-9AA3F46CB853}" destId="{A9400456-2F01-4524-B758-A1402713C0D9}" srcOrd="1" destOrd="0" presId="urn:microsoft.com/office/officeart/2005/8/layout/orgChart1"/>
    <dgm:cxn modelId="{A7FD9D9E-7361-4F9B-A47E-A81626711FAE}" type="presOf" srcId="{BA0F8540-F99B-40FE-B425-54AB74B45E62}" destId="{7D1B20D4-4E8E-4CB3-A63A-E2D4B74CA207}" srcOrd="1" destOrd="0" presId="urn:microsoft.com/office/officeart/2005/8/layout/orgChart1"/>
    <dgm:cxn modelId="{C7F4C7B3-4B1D-46FC-921A-D0EE015A19FC}" type="presOf" srcId="{9AE8F8CC-5508-481A-A402-6CC970A12F08}" destId="{8600E9D0-A8B2-4C79-A586-3AA54D372291}" srcOrd="1" destOrd="0" presId="urn:microsoft.com/office/officeart/2005/8/layout/orgChart1"/>
    <dgm:cxn modelId="{51ACA2F8-6EF3-4207-A08B-A11E2C0BEB2A}" srcId="{5626CF56-B503-4788-893C-982B75F24A40}" destId="{DB71B2A7-7C8C-4E24-B4CC-334524627A79}" srcOrd="4" destOrd="0" parTransId="{AFA7E376-D686-4EFA-9C24-E56820A9DECA}" sibTransId="{FCC6BBAB-E2B4-47CA-B44C-54975B64BD89}"/>
    <dgm:cxn modelId="{2B4587D1-2D1E-4FFB-B342-EC0987FBAE8B}" type="presOf" srcId="{F06CF8B1-D730-45E3-AC60-F445047C3047}" destId="{A9D117F0-912F-4451-9EDD-2085AF3C633C}" srcOrd="1" destOrd="0" presId="urn:microsoft.com/office/officeart/2005/8/layout/orgChart1"/>
    <dgm:cxn modelId="{53F53999-F0D0-424E-A221-771A91CC4E77}" srcId="{52DFE22D-9A94-4E1E-B603-9A928211DCE0}" destId="{BA0F8540-F99B-40FE-B425-54AB74B45E62}" srcOrd="3" destOrd="0" parTransId="{235CC009-C5B8-486A-B8D1-D53365E23665}" sibTransId="{56B9829B-6969-4332-9297-F3F0C27C6C1D}"/>
    <dgm:cxn modelId="{274E0FBE-1493-4D48-8E0D-36B99BCBA5D9}" type="presOf" srcId="{2C0C5185-4B39-4F7C-8485-766546F33F9C}" destId="{CAB3FCA3-C40C-4F05-B4A0-44546E1D32CA}" srcOrd="0" destOrd="0" presId="urn:microsoft.com/office/officeart/2005/8/layout/orgChart1"/>
    <dgm:cxn modelId="{FD9DD04A-AB4C-4E93-9A24-92B29F70DFFF}" type="presOf" srcId="{0445CDF9-AE55-4484-AD12-5C2446450985}" destId="{4906AAD8-0F84-4C7F-9162-DFC9662AB4C4}" srcOrd="0" destOrd="0" presId="urn:microsoft.com/office/officeart/2005/8/layout/orgChart1"/>
    <dgm:cxn modelId="{7FF9A7E7-3836-4AED-BC63-4D68E2F18B1C}" type="presOf" srcId="{DC0546E5-0847-4D59-A345-070A0BE9A35B}" destId="{AAFD17D5-1CE0-4C70-B222-42D6928709AE}" srcOrd="1" destOrd="0" presId="urn:microsoft.com/office/officeart/2005/8/layout/orgChart1"/>
    <dgm:cxn modelId="{2E9B8215-64EB-4538-B684-8E723AB26728}" srcId="{0D93C512-19FD-4D71-B9FF-F128633F231E}" destId="{D8E6AEAA-01AA-4C85-9B09-A2568197419C}" srcOrd="2" destOrd="0" parTransId="{1D1E41EB-7CEC-4C6C-8973-6EF8AC1B8573}" sibTransId="{05816CBD-CA1A-4554-A2F9-BB37CF1B070F}"/>
    <dgm:cxn modelId="{3778ECB1-89D0-4C09-A87A-6B3A27BC73BA}" type="presOf" srcId="{259C1116-EFEE-4451-A46B-5FF0972D49CF}" destId="{204EC11F-E054-4F0D-9E8F-37A15D218F79}" srcOrd="0" destOrd="0" presId="urn:microsoft.com/office/officeart/2005/8/layout/orgChart1"/>
    <dgm:cxn modelId="{BF044F38-D82C-408B-8F73-B252916D3BF3}" type="presOf" srcId="{33399059-AB5A-4111-919E-6263568CF267}" destId="{58E15B10-C94D-414E-A70D-4D76FE1DD19E}" srcOrd="1" destOrd="0" presId="urn:microsoft.com/office/officeart/2005/8/layout/orgChart1"/>
    <dgm:cxn modelId="{652BB36F-7A08-402B-B7F7-AD2735A252DC}" type="presOf" srcId="{9AE8F8CC-5508-481A-A402-6CC970A12F08}" destId="{E1682787-5EEA-47F2-BA2D-F10B48872B97}" srcOrd="0" destOrd="0" presId="urn:microsoft.com/office/officeart/2005/8/layout/orgChart1"/>
    <dgm:cxn modelId="{6CF55645-B7AF-4362-A829-332CE0DD1617}" srcId="{52DFE22D-9A94-4E1E-B603-9A928211DCE0}" destId="{609F3728-3016-40FC-915E-C1288B654B27}" srcOrd="4" destOrd="0" parTransId="{2E2CA5D3-C651-41A2-BE83-2AE092547411}" sibTransId="{1D5E27D0-6187-493E-B033-D48FBE0ED5EB}"/>
    <dgm:cxn modelId="{E415F88D-D57E-4603-94CD-6B8B76559814}" type="presOf" srcId="{52DFE22D-9A94-4E1E-B603-9A928211DCE0}" destId="{63CA4ABA-9653-4B9A-9700-37FDCDB9053A}" srcOrd="0" destOrd="0" presId="urn:microsoft.com/office/officeart/2005/8/layout/orgChart1"/>
    <dgm:cxn modelId="{A5445241-40CC-4A72-A256-1A8E39C79226}" type="presOf" srcId="{DB71B2A7-7C8C-4E24-B4CC-334524627A79}" destId="{6EBC1DAF-2404-4C66-B284-619B06BE0989}" srcOrd="0" destOrd="0" presId="urn:microsoft.com/office/officeart/2005/8/layout/orgChart1"/>
    <dgm:cxn modelId="{F3BB805D-449B-4107-B5AD-8763A5C39479}" type="presParOf" srcId="{129AAD4A-5193-4046-B360-C9BD6BE71AD7}" destId="{7B7534E5-6D34-430C-A608-2BC7A9F14DE7}" srcOrd="0" destOrd="0" presId="urn:microsoft.com/office/officeart/2005/8/layout/orgChart1"/>
    <dgm:cxn modelId="{E5ED6753-8448-499B-B2A9-0CDC92953144}" type="presParOf" srcId="{7B7534E5-6D34-430C-A608-2BC7A9F14DE7}" destId="{92E77AAA-07FD-430A-ABA2-2670AA83F441}" srcOrd="0" destOrd="0" presId="urn:microsoft.com/office/officeart/2005/8/layout/orgChart1"/>
    <dgm:cxn modelId="{863FAE8F-FD00-40E7-B0FE-F5F12C121A07}" type="presParOf" srcId="{92E77AAA-07FD-430A-ABA2-2670AA83F441}" destId="{441CC5F3-E4EB-4415-A3F6-D388709F412B}" srcOrd="0" destOrd="0" presId="urn:microsoft.com/office/officeart/2005/8/layout/orgChart1"/>
    <dgm:cxn modelId="{F8873268-7A08-40CC-A8CD-9AC1DF0F1B61}" type="presParOf" srcId="{92E77AAA-07FD-430A-ABA2-2670AA83F441}" destId="{2ECF49DD-0B45-403C-9544-BA4126AAAEDB}" srcOrd="1" destOrd="0" presId="urn:microsoft.com/office/officeart/2005/8/layout/orgChart1"/>
    <dgm:cxn modelId="{D799F529-E390-44C9-AD65-75E807F949FD}" type="presParOf" srcId="{7B7534E5-6D34-430C-A608-2BC7A9F14DE7}" destId="{DB8A436F-465C-4AB6-80FD-ADC07CE8C376}" srcOrd="1" destOrd="0" presId="urn:microsoft.com/office/officeart/2005/8/layout/orgChart1"/>
    <dgm:cxn modelId="{AD0CED30-6E19-4F47-9549-DEA23DDA3414}" type="presParOf" srcId="{DB8A436F-465C-4AB6-80FD-ADC07CE8C376}" destId="{EBFC08B6-ADE7-4777-930D-5B9139B341AB}" srcOrd="0" destOrd="0" presId="urn:microsoft.com/office/officeart/2005/8/layout/orgChart1"/>
    <dgm:cxn modelId="{F8866277-EF15-4765-BE4D-F17512BCE7A4}" type="presParOf" srcId="{DB8A436F-465C-4AB6-80FD-ADC07CE8C376}" destId="{038413ED-D585-4F1A-A0C0-4E86D4E46C3E}" srcOrd="1" destOrd="0" presId="urn:microsoft.com/office/officeart/2005/8/layout/orgChart1"/>
    <dgm:cxn modelId="{CC203E9C-DFD7-4A98-9EEE-62317F787F5C}" type="presParOf" srcId="{038413ED-D585-4F1A-A0C0-4E86D4E46C3E}" destId="{B537D80D-38B9-43B2-9F18-FE18D48B008B}" srcOrd="0" destOrd="0" presId="urn:microsoft.com/office/officeart/2005/8/layout/orgChart1"/>
    <dgm:cxn modelId="{72306858-6D68-4F40-9A09-2C8A8AC51148}" type="presParOf" srcId="{B537D80D-38B9-43B2-9F18-FE18D48B008B}" destId="{8D00C391-A967-4076-8EA6-10A0700C1F32}" srcOrd="0" destOrd="0" presId="urn:microsoft.com/office/officeart/2005/8/layout/orgChart1"/>
    <dgm:cxn modelId="{AFF49CF2-49BE-4F5C-8256-2AA38DCD4C3D}" type="presParOf" srcId="{B537D80D-38B9-43B2-9F18-FE18D48B008B}" destId="{BC9C4B91-2328-434C-B375-9C18CABACFB0}" srcOrd="1" destOrd="0" presId="urn:microsoft.com/office/officeart/2005/8/layout/orgChart1"/>
    <dgm:cxn modelId="{F517FB80-2C0C-4966-99BA-B09DD44B722E}" type="presParOf" srcId="{038413ED-D585-4F1A-A0C0-4E86D4E46C3E}" destId="{B09C82B0-F4E1-4A56-83AC-1DF0CF993EBA}" srcOrd="1" destOrd="0" presId="urn:microsoft.com/office/officeart/2005/8/layout/orgChart1"/>
    <dgm:cxn modelId="{7FEA7DA2-FC7E-4597-BE99-E4EE0656FB6A}" type="presParOf" srcId="{B09C82B0-F4E1-4A56-83AC-1DF0CF993EBA}" destId="{2C97ED28-3834-420C-BAC5-A39EB1ADB13E}" srcOrd="0" destOrd="0" presId="urn:microsoft.com/office/officeart/2005/8/layout/orgChart1"/>
    <dgm:cxn modelId="{15048C98-6379-40EB-8C8D-1AD226919D01}" type="presParOf" srcId="{B09C82B0-F4E1-4A56-83AC-1DF0CF993EBA}" destId="{955FFC7D-14FD-45AB-9AF1-ED465B02AE91}" srcOrd="1" destOrd="0" presId="urn:microsoft.com/office/officeart/2005/8/layout/orgChart1"/>
    <dgm:cxn modelId="{55CDBED2-F5FF-4A48-987B-4337E97BDDDC}" type="presParOf" srcId="{955FFC7D-14FD-45AB-9AF1-ED465B02AE91}" destId="{5CE24E13-5AFE-41A8-B2D4-BCFE0FCA478F}" srcOrd="0" destOrd="0" presId="urn:microsoft.com/office/officeart/2005/8/layout/orgChart1"/>
    <dgm:cxn modelId="{5FBAFBE3-D9DD-4EB4-A1B6-5BA804A151E1}" type="presParOf" srcId="{5CE24E13-5AFE-41A8-B2D4-BCFE0FCA478F}" destId="{BF634212-B213-49F1-9B9F-DB9A8C676128}" srcOrd="0" destOrd="0" presId="urn:microsoft.com/office/officeart/2005/8/layout/orgChart1"/>
    <dgm:cxn modelId="{0300890F-BE08-458B-9EB6-995F807B8B5E}" type="presParOf" srcId="{5CE24E13-5AFE-41A8-B2D4-BCFE0FCA478F}" destId="{58E15B10-C94D-414E-A70D-4D76FE1DD19E}" srcOrd="1" destOrd="0" presId="urn:microsoft.com/office/officeart/2005/8/layout/orgChart1"/>
    <dgm:cxn modelId="{150CE095-2AE1-4101-BC85-086A6BC730F4}" type="presParOf" srcId="{955FFC7D-14FD-45AB-9AF1-ED465B02AE91}" destId="{6C8444D4-7032-41A6-9B7A-5E8FE377041F}" srcOrd="1" destOrd="0" presId="urn:microsoft.com/office/officeart/2005/8/layout/orgChart1"/>
    <dgm:cxn modelId="{30BDC648-A912-4C87-A0B7-7D539978267C}" type="presParOf" srcId="{955FFC7D-14FD-45AB-9AF1-ED465B02AE91}" destId="{2E672563-9551-4F94-A811-1C3F41E9B841}" srcOrd="2" destOrd="0" presId="urn:microsoft.com/office/officeart/2005/8/layout/orgChart1"/>
    <dgm:cxn modelId="{BA69FB57-ADC6-46CB-97CA-7962665D5ECC}" type="presParOf" srcId="{B09C82B0-F4E1-4A56-83AC-1DF0CF993EBA}" destId="{88F6DCDF-654E-44A3-862A-36A1836B8341}" srcOrd="2" destOrd="0" presId="urn:microsoft.com/office/officeart/2005/8/layout/orgChart1"/>
    <dgm:cxn modelId="{BEE45E25-8CC8-4089-AA53-0C695AEB0701}" type="presParOf" srcId="{B09C82B0-F4E1-4A56-83AC-1DF0CF993EBA}" destId="{2FF0C9EA-44D7-4E7D-B406-A91210C96DD4}" srcOrd="3" destOrd="0" presId="urn:microsoft.com/office/officeart/2005/8/layout/orgChart1"/>
    <dgm:cxn modelId="{301DF9FE-279C-479C-A3FB-77B5E668819D}" type="presParOf" srcId="{2FF0C9EA-44D7-4E7D-B406-A91210C96DD4}" destId="{0135D748-ED9B-4813-9037-6DB8B56C8FC8}" srcOrd="0" destOrd="0" presId="urn:microsoft.com/office/officeart/2005/8/layout/orgChart1"/>
    <dgm:cxn modelId="{0D7BC214-B219-4978-ABC9-03DEE24FA3B4}" type="presParOf" srcId="{0135D748-ED9B-4813-9037-6DB8B56C8FC8}" destId="{D35FA559-B7BF-44F8-8928-79370F2FCE14}" srcOrd="0" destOrd="0" presId="urn:microsoft.com/office/officeart/2005/8/layout/orgChart1"/>
    <dgm:cxn modelId="{4479D4DD-47DE-4963-A3C1-A3060C546A62}" type="presParOf" srcId="{0135D748-ED9B-4813-9037-6DB8B56C8FC8}" destId="{AA419463-F3CC-4E46-B91D-93F67EE7C240}" srcOrd="1" destOrd="0" presId="urn:microsoft.com/office/officeart/2005/8/layout/orgChart1"/>
    <dgm:cxn modelId="{81E951B6-19A6-4202-BD68-36C643980B1A}" type="presParOf" srcId="{2FF0C9EA-44D7-4E7D-B406-A91210C96DD4}" destId="{CB13322B-6CD7-4D87-B71E-75065BB742D2}" srcOrd="1" destOrd="0" presId="urn:microsoft.com/office/officeart/2005/8/layout/orgChart1"/>
    <dgm:cxn modelId="{2914D72E-3B8F-462D-9945-8E5E5F5FD0D4}" type="presParOf" srcId="{2FF0C9EA-44D7-4E7D-B406-A91210C96DD4}" destId="{86AA055F-2C5C-4457-80D3-0597D65996F2}" srcOrd="2" destOrd="0" presId="urn:microsoft.com/office/officeart/2005/8/layout/orgChart1"/>
    <dgm:cxn modelId="{6C6D85A6-2ACC-42F1-90E3-910C38A5DB08}" type="presParOf" srcId="{B09C82B0-F4E1-4A56-83AC-1DF0CF993EBA}" destId="{C5812040-8A06-4C20-A155-DDAB0942FCAC}" srcOrd="4" destOrd="0" presId="urn:microsoft.com/office/officeart/2005/8/layout/orgChart1"/>
    <dgm:cxn modelId="{7583995B-ABC8-49A2-9ED3-E7A04777051D}" type="presParOf" srcId="{B09C82B0-F4E1-4A56-83AC-1DF0CF993EBA}" destId="{A7A5AAF0-0CA2-455A-9CE3-15F241FD3659}" srcOrd="5" destOrd="0" presId="urn:microsoft.com/office/officeart/2005/8/layout/orgChart1"/>
    <dgm:cxn modelId="{4C242EDB-4ABC-4EB2-8539-A3ED0F8D1AA6}" type="presParOf" srcId="{A7A5AAF0-0CA2-455A-9CE3-15F241FD3659}" destId="{10A57EDC-B874-4325-B4C8-CC2B936811E2}" srcOrd="0" destOrd="0" presId="urn:microsoft.com/office/officeart/2005/8/layout/orgChart1"/>
    <dgm:cxn modelId="{D570BEE5-E17A-4086-9393-58A15AC0F58F}" type="presParOf" srcId="{10A57EDC-B874-4325-B4C8-CC2B936811E2}" destId="{6B5BC304-ABA8-45C3-8B3A-62197CEB3129}" srcOrd="0" destOrd="0" presId="urn:microsoft.com/office/officeart/2005/8/layout/orgChart1"/>
    <dgm:cxn modelId="{933BFD4B-CDB9-473E-873A-047EB7663CCB}" type="presParOf" srcId="{10A57EDC-B874-4325-B4C8-CC2B936811E2}" destId="{A9D117F0-912F-4451-9EDD-2085AF3C633C}" srcOrd="1" destOrd="0" presId="urn:microsoft.com/office/officeart/2005/8/layout/orgChart1"/>
    <dgm:cxn modelId="{C6DB41A3-CFE7-4A8E-BB46-EBD209C4B3F0}" type="presParOf" srcId="{A7A5AAF0-0CA2-455A-9CE3-15F241FD3659}" destId="{146B35F7-49D0-4CC1-8A54-D7900599CBA5}" srcOrd="1" destOrd="0" presId="urn:microsoft.com/office/officeart/2005/8/layout/orgChart1"/>
    <dgm:cxn modelId="{61A9E3C7-CCE8-414C-82C7-54F3D275DEF5}" type="presParOf" srcId="{A7A5AAF0-0CA2-455A-9CE3-15F241FD3659}" destId="{B24A1AEA-2D4E-4A5A-87F6-EC1C34BB317D}" srcOrd="2" destOrd="0" presId="urn:microsoft.com/office/officeart/2005/8/layout/orgChart1"/>
    <dgm:cxn modelId="{1C93FC14-0C0E-4873-94A3-E349769B332B}" type="presParOf" srcId="{B09C82B0-F4E1-4A56-83AC-1DF0CF993EBA}" destId="{DDE0AB4E-D670-46D2-8144-B3B2A9A68420}" srcOrd="6" destOrd="0" presId="urn:microsoft.com/office/officeart/2005/8/layout/orgChart1"/>
    <dgm:cxn modelId="{DA2B095D-990E-4B04-B308-4C99A269F98C}" type="presParOf" srcId="{B09C82B0-F4E1-4A56-83AC-1DF0CF993EBA}" destId="{FA0EFA4C-2604-411E-ADE8-B9A0D86457A3}" srcOrd="7" destOrd="0" presId="urn:microsoft.com/office/officeart/2005/8/layout/orgChart1"/>
    <dgm:cxn modelId="{B556812C-1262-43C4-8750-A38A1EFF6CBD}" type="presParOf" srcId="{FA0EFA4C-2604-411E-ADE8-B9A0D86457A3}" destId="{ADEECFF3-3762-403E-9E78-DE0AED8DA171}" srcOrd="0" destOrd="0" presId="urn:microsoft.com/office/officeart/2005/8/layout/orgChart1"/>
    <dgm:cxn modelId="{A9E69D54-CBA0-4AE6-A06D-4C35C20DB59B}" type="presParOf" srcId="{ADEECFF3-3762-403E-9E78-DE0AED8DA171}" destId="{F10420A9-8134-4A19-975D-360490294AFE}" srcOrd="0" destOrd="0" presId="urn:microsoft.com/office/officeart/2005/8/layout/orgChart1"/>
    <dgm:cxn modelId="{1099E24C-A921-4EC4-BD3E-68F8D3E4E8B2}" type="presParOf" srcId="{ADEECFF3-3762-403E-9E78-DE0AED8DA171}" destId="{B349DE04-5D27-4F8A-9E53-910808F663EE}" srcOrd="1" destOrd="0" presId="urn:microsoft.com/office/officeart/2005/8/layout/orgChart1"/>
    <dgm:cxn modelId="{72F8CCBD-522F-41C9-A3BA-AA07E3D3E81A}" type="presParOf" srcId="{FA0EFA4C-2604-411E-ADE8-B9A0D86457A3}" destId="{219BCDA4-92F1-4F0D-8788-69DE7283CDF7}" srcOrd="1" destOrd="0" presId="urn:microsoft.com/office/officeart/2005/8/layout/orgChart1"/>
    <dgm:cxn modelId="{8CD43DB1-EDE5-4CB1-8338-C5961D1A1E6C}" type="presParOf" srcId="{FA0EFA4C-2604-411E-ADE8-B9A0D86457A3}" destId="{7A56D062-6B93-4894-B6EA-FC8F0AEFDCFC}" srcOrd="2" destOrd="0" presId="urn:microsoft.com/office/officeart/2005/8/layout/orgChart1"/>
    <dgm:cxn modelId="{8E164E81-9B89-49AA-9C76-C0960B459B25}" type="presParOf" srcId="{B09C82B0-F4E1-4A56-83AC-1DF0CF993EBA}" destId="{F37555A5-14C5-4AC4-9FFD-7EEF012A3DF0}" srcOrd="8" destOrd="0" presId="urn:microsoft.com/office/officeart/2005/8/layout/orgChart1"/>
    <dgm:cxn modelId="{5E81D4C3-9F5E-42F5-95CE-FCBBDE690F64}" type="presParOf" srcId="{B09C82B0-F4E1-4A56-83AC-1DF0CF993EBA}" destId="{FE9D6328-4BCE-4B6E-9FD2-4DF9BD99E03F}" srcOrd="9" destOrd="0" presId="urn:microsoft.com/office/officeart/2005/8/layout/orgChart1"/>
    <dgm:cxn modelId="{682F9458-DEED-4DF4-80E1-545AAA3AD9AF}" type="presParOf" srcId="{FE9D6328-4BCE-4B6E-9FD2-4DF9BD99E03F}" destId="{A39A9598-FA97-4B78-9576-C8C29776E321}" srcOrd="0" destOrd="0" presId="urn:microsoft.com/office/officeart/2005/8/layout/orgChart1"/>
    <dgm:cxn modelId="{CD1AE2CB-BDF4-4469-9E53-434FA71B1E72}" type="presParOf" srcId="{A39A9598-FA97-4B78-9576-C8C29776E321}" destId="{6EBC1DAF-2404-4C66-B284-619B06BE0989}" srcOrd="0" destOrd="0" presId="urn:microsoft.com/office/officeart/2005/8/layout/orgChart1"/>
    <dgm:cxn modelId="{1FB7E78B-2C1D-49F2-99E9-788CCAFAD37B}" type="presParOf" srcId="{A39A9598-FA97-4B78-9576-C8C29776E321}" destId="{83A446BC-E2BE-4F39-BC87-744541939C11}" srcOrd="1" destOrd="0" presId="urn:microsoft.com/office/officeart/2005/8/layout/orgChart1"/>
    <dgm:cxn modelId="{EDAF7EF1-F4AA-4730-92B5-40A7E6701996}" type="presParOf" srcId="{FE9D6328-4BCE-4B6E-9FD2-4DF9BD99E03F}" destId="{93A3402C-9407-4B6A-A90F-20F1B4A5512A}" srcOrd="1" destOrd="0" presId="urn:microsoft.com/office/officeart/2005/8/layout/orgChart1"/>
    <dgm:cxn modelId="{9AD7814C-2F51-459E-A87A-86E0D2F6D2D2}" type="presParOf" srcId="{FE9D6328-4BCE-4B6E-9FD2-4DF9BD99E03F}" destId="{78596864-7F46-4317-8429-140C607D2A83}" srcOrd="2" destOrd="0" presId="urn:microsoft.com/office/officeart/2005/8/layout/orgChart1"/>
    <dgm:cxn modelId="{76366A77-3461-45AC-B283-DC6ACF7E0F51}" type="presParOf" srcId="{B09C82B0-F4E1-4A56-83AC-1DF0CF993EBA}" destId="{B7411FA1-3AE8-4744-B73B-D9DE346ED619}" srcOrd="10" destOrd="0" presId="urn:microsoft.com/office/officeart/2005/8/layout/orgChart1"/>
    <dgm:cxn modelId="{C652B8C7-F864-4FBB-8E77-F80DA6DB112E}" type="presParOf" srcId="{B09C82B0-F4E1-4A56-83AC-1DF0CF993EBA}" destId="{82A06438-13E4-4915-B2A4-40D926C1E60E}" srcOrd="11" destOrd="0" presId="urn:microsoft.com/office/officeart/2005/8/layout/orgChart1"/>
    <dgm:cxn modelId="{F8B415FD-B610-4586-8E9D-730E849098DB}" type="presParOf" srcId="{82A06438-13E4-4915-B2A4-40D926C1E60E}" destId="{1E9A6DCA-1B0D-4D69-98E8-7D4D493F76DA}" srcOrd="0" destOrd="0" presId="urn:microsoft.com/office/officeart/2005/8/layout/orgChart1"/>
    <dgm:cxn modelId="{5E15A52A-BF41-43CE-A18A-902D65B1F96A}" type="presParOf" srcId="{1E9A6DCA-1B0D-4D69-98E8-7D4D493F76DA}" destId="{E1682787-5EEA-47F2-BA2D-F10B48872B97}" srcOrd="0" destOrd="0" presId="urn:microsoft.com/office/officeart/2005/8/layout/orgChart1"/>
    <dgm:cxn modelId="{2D20C831-0F12-49B2-82EE-04A97D4BE9D7}" type="presParOf" srcId="{1E9A6DCA-1B0D-4D69-98E8-7D4D493F76DA}" destId="{8600E9D0-A8B2-4C79-A586-3AA54D372291}" srcOrd="1" destOrd="0" presId="urn:microsoft.com/office/officeart/2005/8/layout/orgChart1"/>
    <dgm:cxn modelId="{9AF07556-A0E0-40F5-AF0B-986E2170B197}" type="presParOf" srcId="{82A06438-13E4-4915-B2A4-40D926C1E60E}" destId="{3E0BDAAB-CB94-4352-B914-63A4C6A70093}" srcOrd="1" destOrd="0" presId="urn:microsoft.com/office/officeart/2005/8/layout/orgChart1"/>
    <dgm:cxn modelId="{8410BCBC-417C-4AC6-9AFE-5D299219DA8D}" type="presParOf" srcId="{82A06438-13E4-4915-B2A4-40D926C1E60E}" destId="{60142C59-DB5E-407D-ACC7-0BD5D866DA93}" srcOrd="2" destOrd="0" presId="urn:microsoft.com/office/officeart/2005/8/layout/orgChart1"/>
    <dgm:cxn modelId="{8E7E9F94-6ABA-42BA-91BA-C5AB7A0FA3EB}" type="presParOf" srcId="{B09C82B0-F4E1-4A56-83AC-1DF0CF993EBA}" destId="{64B25A82-9BEE-48E3-ABE5-92CEA80361DE}" srcOrd="12" destOrd="0" presId="urn:microsoft.com/office/officeart/2005/8/layout/orgChart1"/>
    <dgm:cxn modelId="{CB792E93-D4A2-4730-94A4-C1615651E833}" type="presParOf" srcId="{B09C82B0-F4E1-4A56-83AC-1DF0CF993EBA}" destId="{3B67EF14-BFD3-42EA-900B-6721A46B41EB}" srcOrd="13" destOrd="0" presId="urn:microsoft.com/office/officeart/2005/8/layout/orgChart1"/>
    <dgm:cxn modelId="{29291ED2-833D-443B-A292-6849637FEB63}" type="presParOf" srcId="{3B67EF14-BFD3-42EA-900B-6721A46B41EB}" destId="{0CB39213-91B4-4AF5-961B-192468EF1279}" srcOrd="0" destOrd="0" presId="urn:microsoft.com/office/officeart/2005/8/layout/orgChart1"/>
    <dgm:cxn modelId="{F9B04E4C-BD23-4E56-B23B-932B1182929E}" type="presParOf" srcId="{0CB39213-91B4-4AF5-961B-192468EF1279}" destId="{29280126-7C09-4ED7-B176-00EEE6C8F19A}" srcOrd="0" destOrd="0" presId="urn:microsoft.com/office/officeart/2005/8/layout/orgChart1"/>
    <dgm:cxn modelId="{449E1B50-83B5-4E5A-B941-C0CC213303D0}" type="presParOf" srcId="{0CB39213-91B4-4AF5-961B-192468EF1279}" destId="{C6328E56-AF8B-4FAD-BA71-9CA3475B1C37}" srcOrd="1" destOrd="0" presId="urn:microsoft.com/office/officeart/2005/8/layout/orgChart1"/>
    <dgm:cxn modelId="{4B5FDAF1-DEE6-4D11-96E0-7D1EB8C5E8F3}" type="presParOf" srcId="{3B67EF14-BFD3-42EA-900B-6721A46B41EB}" destId="{5973B7F9-1294-4618-AE0A-AA1C80B221BB}" srcOrd="1" destOrd="0" presId="urn:microsoft.com/office/officeart/2005/8/layout/orgChart1"/>
    <dgm:cxn modelId="{78903832-6037-447C-8A60-238BE9537E07}" type="presParOf" srcId="{3B67EF14-BFD3-42EA-900B-6721A46B41EB}" destId="{D946ED1B-410F-4DF3-91F0-BA582C8B47DD}" srcOrd="2" destOrd="0" presId="urn:microsoft.com/office/officeart/2005/8/layout/orgChart1"/>
    <dgm:cxn modelId="{FB3A385C-5AD2-4F27-8120-7BEB5CF51F8F}" type="presParOf" srcId="{038413ED-D585-4F1A-A0C0-4E86D4E46C3E}" destId="{D1625FE7-63CC-4C0F-85AF-55A3297F7AF2}" srcOrd="2" destOrd="0" presId="urn:microsoft.com/office/officeart/2005/8/layout/orgChart1"/>
    <dgm:cxn modelId="{02BCBB30-5481-417D-99D1-CBDA0F2AAA36}" type="presParOf" srcId="{DB8A436F-465C-4AB6-80FD-ADC07CE8C376}" destId="{7A2B9CE6-6352-49B3-9A47-B50A14294EDB}" srcOrd="2" destOrd="0" presId="urn:microsoft.com/office/officeart/2005/8/layout/orgChart1"/>
    <dgm:cxn modelId="{FC4F10EE-10D1-4FDB-BCB0-F7F2ED9636CF}" type="presParOf" srcId="{DB8A436F-465C-4AB6-80FD-ADC07CE8C376}" destId="{8542C165-65D4-4642-80ED-E8D2A581B244}" srcOrd="3" destOrd="0" presId="urn:microsoft.com/office/officeart/2005/8/layout/orgChart1"/>
    <dgm:cxn modelId="{6A8A082D-6B5C-47A6-BE78-1CF18EB2D969}" type="presParOf" srcId="{8542C165-65D4-4642-80ED-E8D2A581B244}" destId="{3B8F20BA-47ED-4D17-96BE-BC300BA969B4}" srcOrd="0" destOrd="0" presId="urn:microsoft.com/office/officeart/2005/8/layout/orgChart1"/>
    <dgm:cxn modelId="{617FA39C-0F75-4E6F-8DD0-210C5278B3F0}" type="presParOf" srcId="{3B8F20BA-47ED-4D17-96BE-BC300BA969B4}" destId="{63CA4ABA-9653-4B9A-9700-37FDCDB9053A}" srcOrd="0" destOrd="0" presId="urn:microsoft.com/office/officeart/2005/8/layout/orgChart1"/>
    <dgm:cxn modelId="{741A1CB0-C13B-4217-9F8F-B2F13C63826B}" type="presParOf" srcId="{3B8F20BA-47ED-4D17-96BE-BC300BA969B4}" destId="{93ECB125-EAC4-4540-8EEE-DB8E39335219}" srcOrd="1" destOrd="0" presId="urn:microsoft.com/office/officeart/2005/8/layout/orgChart1"/>
    <dgm:cxn modelId="{5769853F-D7C9-43C9-8483-1DC0A3C1EA23}" type="presParOf" srcId="{8542C165-65D4-4642-80ED-E8D2A581B244}" destId="{B2FA0945-B870-4B0E-8449-D70C7CCAE10C}" srcOrd="1" destOrd="0" presId="urn:microsoft.com/office/officeart/2005/8/layout/orgChart1"/>
    <dgm:cxn modelId="{B6725FCA-C979-4F10-8747-9FF86EE7EF93}" type="presParOf" srcId="{B2FA0945-B870-4B0E-8449-D70C7CCAE10C}" destId="{F030BC7E-F052-4143-84F3-99B1C2A68B4C}" srcOrd="0" destOrd="0" presId="urn:microsoft.com/office/officeart/2005/8/layout/orgChart1"/>
    <dgm:cxn modelId="{744E9838-CBEB-40F2-A2FE-6D0F90857D64}" type="presParOf" srcId="{B2FA0945-B870-4B0E-8449-D70C7CCAE10C}" destId="{985705A8-DC8F-49FB-952A-C236F0A770AD}" srcOrd="1" destOrd="0" presId="urn:microsoft.com/office/officeart/2005/8/layout/orgChart1"/>
    <dgm:cxn modelId="{5087A546-B83B-4A9F-862A-4430160494F1}" type="presParOf" srcId="{985705A8-DC8F-49FB-952A-C236F0A770AD}" destId="{4DFC6334-A50A-4C61-A93C-81F4260B4F34}" srcOrd="0" destOrd="0" presId="urn:microsoft.com/office/officeart/2005/8/layout/orgChart1"/>
    <dgm:cxn modelId="{D0D30C19-2F45-4F37-81DE-17BC302474B1}" type="presParOf" srcId="{4DFC6334-A50A-4C61-A93C-81F4260B4F34}" destId="{93B6D52D-80F6-438C-868E-66EDF6DED6F5}" srcOrd="0" destOrd="0" presId="urn:microsoft.com/office/officeart/2005/8/layout/orgChart1"/>
    <dgm:cxn modelId="{DF6B6451-C2A1-470A-A8C7-CF810C4D9C62}" type="presParOf" srcId="{4DFC6334-A50A-4C61-A93C-81F4260B4F34}" destId="{67E8AD31-370F-4842-B783-A306B55A543D}" srcOrd="1" destOrd="0" presId="urn:microsoft.com/office/officeart/2005/8/layout/orgChart1"/>
    <dgm:cxn modelId="{AADD1437-D426-40E5-86F9-6B0566F417F9}" type="presParOf" srcId="{985705A8-DC8F-49FB-952A-C236F0A770AD}" destId="{FEB778D7-4732-4FFD-B0F0-DAF41FAFE000}" srcOrd="1" destOrd="0" presId="urn:microsoft.com/office/officeart/2005/8/layout/orgChart1"/>
    <dgm:cxn modelId="{4356579C-A7DB-443A-AC3D-CE25F08CC371}" type="presParOf" srcId="{985705A8-DC8F-49FB-952A-C236F0A770AD}" destId="{2041DAEF-327D-44D3-A8B2-06942B00B635}" srcOrd="2" destOrd="0" presId="urn:microsoft.com/office/officeart/2005/8/layout/orgChart1"/>
    <dgm:cxn modelId="{F67ABCD9-D613-4D68-89D7-27086C91CC6B}" type="presParOf" srcId="{B2FA0945-B870-4B0E-8449-D70C7CCAE10C}" destId="{A03BC58F-E3A4-4C43-972E-5FF05668B1B5}" srcOrd="2" destOrd="0" presId="urn:microsoft.com/office/officeart/2005/8/layout/orgChart1"/>
    <dgm:cxn modelId="{8ADFD0B7-AB37-4B79-9365-95ED00FCF34B}" type="presParOf" srcId="{B2FA0945-B870-4B0E-8449-D70C7CCAE10C}" destId="{34956276-EA38-4DCD-B871-7F8BAC1EB28F}" srcOrd="3" destOrd="0" presId="urn:microsoft.com/office/officeart/2005/8/layout/orgChart1"/>
    <dgm:cxn modelId="{0282D260-10CF-424C-8ACD-699AEF49579D}" type="presParOf" srcId="{34956276-EA38-4DCD-B871-7F8BAC1EB28F}" destId="{6ACEF104-0FE0-4804-873E-ECF7D8651D92}" srcOrd="0" destOrd="0" presId="urn:microsoft.com/office/officeart/2005/8/layout/orgChart1"/>
    <dgm:cxn modelId="{DECF057B-C551-4E96-A8BF-27176DF571F3}" type="presParOf" srcId="{6ACEF104-0FE0-4804-873E-ECF7D8651D92}" destId="{01EB13FB-1B10-4349-A410-8254CFB0CFF2}" srcOrd="0" destOrd="0" presId="urn:microsoft.com/office/officeart/2005/8/layout/orgChart1"/>
    <dgm:cxn modelId="{ED835447-972C-4B54-82D6-2FEF9059B32C}" type="presParOf" srcId="{6ACEF104-0FE0-4804-873E-ECF7D8651D92}" destId="{81131550-5AA9-444C-8E23-7665340E11F2}" srcOrd="1" destOrd="0" presId="urn:microsoft.com/office/officeart/2005/8/layout/orgChart1"/>
    <dgm:cxn modelId="{9081C36D-FADB-4DF0-9F28-9C503BAC4EDC}" type="presParOf" srcId="{34956276-EA38-4DCD-B871-7F8BAC1EB28F}" destId="{11A4535C-4CDE-4C01-A99C-7C313ED53CA3}" srcOrd="1" destOrd="0" presId="urn:microsoft.com/office/officeart/2005/8/layout/orgChart1"/>
    <dgm:cxn modelId="{1042A5A0-E60D-41D4-A5F3-7983B71CDB9C}" type="presParOf" srcId="{34956276-EA38-4DCD-B871-7F8BAC1EB28F}" destId="{6968A6E2-977B-459F-9D69-19E558B23DF6}" srcOrd="2" destOrd="0" presId="urn:microsoft.com/office/officeart/2005/8/layout/orgChart1"/>
    <dgm:cxn modelId="{D7951187-974A-4FD5-80BA-92503BAEB24A}" type="presParOf" srcId="{B2FA0945-B870-4B0E-8449-D70C7CCAE10C}" destId="{F8CA1964-008A-4251-BE66-B9AB6781D797}" srcOrd="4" destOrd="0" presId="urn:microsoft.com/office/officeart/2005/8/layout/orgChart1"/>
    <dgm:cxn modelId="{A8D0EBEA-87F4-4DF2-B019-AC483EDF7B62}" type="presParOf" srcId="{B2FA0945-B870-4B0E-8449-D70C7CCAE10C}" destId="{657A17C1-0698-47B1-BF0F-786E696002A2}" srcOrd="5" destOrd="0" presId="urn:microsoft.com/office/officeart/2005/8/layout/orgChart1"/>
    <dgm:cxn modelId="{C627B0D2-6DF2-4857-A9AB-F02F83AEA960}" type="presParOf" srcId="{657A17C1-0698-47B1-BF0F-786E696002A2}" destId="{3A82CC91-F970-4560-A9A1-7C0A3AC7DFD0}" srcOrd="0" destOrd="0" presId="urn:microsoft.com/office/officeart/2005/8/layout/orgChart1"/>
    <dgm:cxn modelId="{D9572A1C-090B-49E3-8792-6B3ABF65E88A}" type="presParOf" srcId="{3A82CC91-F970-4560-A9A1-7C0A3AC7DFD0}" destId="{C1175CDB-9714-486D-BF76-7D34A356F40D}" srcOrd="0" destOrd="0" presId="urn:microsoft.com/office/officeart/2005/8/layout/orgChart1"/>
    <dgm:cxn modelId="{9F125C3E-4B49-494B-9C72-9BD5145AE260}" type="presParOf" srcId="{3A82CC91-F970-4560-A9A1-7C0A3AC7DFD0}" destId="{12EC5D1E-00C2-4C8A-B186-39291C76472D}" srcOrd="1" destOrd="0" presId="urn:microsoft.com/office/officeart/2005/8/layout/orgChart1"/>
    <dgm:cxn modelId="{608F7995-D7E5-4114-9B52-57DC93C7403E}" type="presParOf" srcId="{657A17C1-0698-47B1-BF0F-786E696002A2}" destId="{D4BDF45F-48DF-4169-B601-504C4ED35196}" srcOrd="1" destOrd="0" presId="urn:microsoft.com/office/officeart/2005/8/layout/orgChart1"/>
    <dgm:cxn modelId="{18D39E43-8670-49B6-994E-14328BE25710}" type="presParOf" srcId="{657A17C1-0698-47B1-BF0F-786E696002A2}" destId="{13071422-E423-45F7-8397-05452AB7AC0D}" srcOrd="2" destOrd="0" presId="urn:microsoft.com/office/officeart/2005/8/layout/orgChart1"/>
    <dgm:cxn modelId="{CFA4B81C-2DC6-4ACB-96E5-555D86B091BE}" type="presParOf" srcId="{B2FA0945-B870-4B0E-8449-D70C7CCAE10C}" destId="{B25ACA39-6F14-40F7-8394-940D36BAE6FA}" srcOrd="6" destOrd="0" presId="urn:microsoft.com/office/officeart/2005/8/layout/orgChart1"/>
    <dgm:cxn modelId="{8EC0ADF5-CE71-4612-9999-75D058CD1261}" type="presParOf" srcId="{B2FA0945-B870-4B0E-8449-D70C7CCAE10C}" destId="{BFCC3697-A841-4D12-9755-850EE8430326}" srcOrd="7" destOrd="0" presId="urn:microsoft.com/office/officeart/2005/8/layout/orgChart1"/>
    <dgm:cxn modelId="{249E61F8-936E-482B-84A8-019A0DABD713}" type="presParOf" srcId="{BFCC3697-A841-4D12-9755-850EE8430326}" destId="{C19A4090-4C60-49DD-A57B-C5AE7B9EB68F}" srcOrd="0" destOrd="0" presId="urn:microsoft.com/office/officeart/2005/8/layout/orgChart1"/>
    <dgm:cxn modelId="{76A9287C-F9C8-4DD8-A7F9-CF7D6AE40131}" type="presParOf" srcId="{C19A4090-4C60-49DD-A57B-C5AE7B9EB68F}" destId="{5A4A11AA-2B15-4543-9011-97938BF6C00E}" srcOrd="0" destOrd="0" presId="urn:microsoft.com/office/officeart/2005/8/layout/orgChart1"/>
    <dgm:cxn modelId="{EFF9C63C-32F1-4804-A36E-3DBF3B032CF9}" type="presParOf" srcId="{C19A4090-4C60-49DD-A57B-C5AE7B9EB68F}" destId="{7D1B20D4-4E8E-4CB3-A63A-E2D4B74CA207}" srcOrd="1" destOrd="0" presId="urn:microsoft.com/office/officeart/2005/8/layout/orgChart1"/>
    <dgm:cxn modelId="{55F265ED-A785-4D21-99CA-6FBF92454C11}" type="presParOf" srcId="{BFCC3697-A841-4D12-9755-850EE8430326}" destId="{C1D35808-2925-496D-A6A4-609E26722B69}" srcOrd="1" destOrd="0" presId="urn:microsoft.com/office/officeart/2005/8/layout/orgChart1"/>
    <dgm:cxn modelId="{67903ABA-40D3-46DE-9545-3794ED5D4440}" type="presParOf" srcId="{BFCC3697-A841-4D12-9755-850EE8430326}" destId="{FC1121DA-0D5C-40F5-B5BB-C08A7A3B56D0}" srcOrd="2" destOrd="0" presId="urn:microsoft.com/office/officeart/2005/8/layout/orgChart1"/>
    <dgm:cxn modelId="{C32C2000-B506-4995-8265-1306674A1616}" type="presParOf" srcId="{B2FA0945-B870-4B0E-8449-D70C7CCAE10C}" destId="{40EFD50C-AC30-42ED-8BD8-7C4B657DFAB7}" srcOrd="8" destOrd="0" presId="urn:microsoft.com/office/officeart/2005/8/layout/orgChart1"/>
    <dgm:cxn modelId="{7018ED9E-617B-4702-A063-098152858A78}" type="presParOf" srcId="{B2FA0945-B870-4B0E-8449-D70C7CCAE10C}" destId="{D7B232CD-DD18-4563-81D1-DFE6586C32A6}" srcOrd="9" destOrd="0" presId="urn:microsoft.com/office/officeart/2005/8/layout/orgChart1"/>
    <dgm:cxn modelId="{00EC3B8B-373D-4F74-9D62-ABA176EA3D0F}" type="presParOf" srcId="{D7B232CD-DD18-4563-81D1-DFE6586C32A6}" destId="{07E6F7EE-6965-4E9A-A92C-AA45EBD54160}" srcOrd="0" destOrd="0" presId="urn:microsoft.com/office/officeart/2005/8/layout/orgChart1"/>
    <dgm:cxn modelId="{3A4EFDCD-5999-4B12-AE94-3B2486F7FC54}" type="presParOf" srcId="{07E6F7EE-6965-4E9A-A92C-AA45EBD54160}" destId="{814F305A-7743-4843-9582-F1670E080C37}" srcOrd="0" destOrd="0" presId="urn:microsoft.com/office/officeart/2005/8/layout/orgChart1"/>
    <dgm:cxn modelId="{0604DC18-87FC-46D9-9C18-80938B3450F2}" type="presParOf" srcId="{07E6F7EE-6965-4E9A-A92C-AA45EBD54160}" destId="{93A6F313-279A-4C31-9F96-9793D1BB036D}" srcOrd="1" destOrd="0" presId="urn:microsoft.com/office/officeart/2005/8/layout/orgChart1"/>
    <dgm:cxn modelId="{094BE6C8-08CD-4978-BEDE-D9302C5C435E}" type="presParOf" srcId="{D7B232CD-DD18-4563-81D1-DFE6586C32A6}" destId="{30C61D97-1380-4C46-95A0-2427EF32D7F5}" srcOrd="1" destOrd="0" presId="urn:microsoft.com/office/officeart/2005/8/layout/orgChart1"/>
    <dgm:cxn modelId="{89038842-89F7-4AE6-A499-25E7A623A743}" type="presParOf" srcId="{D7B232CD-DD18-4563-81D1-DFE6586C32A6}" destId="{A25E10A0-2608-4A7C-9C27-7EFAD8B96DD8}" srcOrd="2" destOrd="0" presId="urn:microsoft.com/office/officeart/2005/8/layout/orgChart1"/>
    <dgm:cxn modelId="{14D7E0FB-4401-4404-8E39-E5DE7E64D50D}" type="presParOf" srcId="{B2FA0945-B870-4B0E-8449-D70C7CCAE10C}" destId="{0D08DA99-41DC-4EAE-9B29-62601ED28294}" srcOrd="10" destOrd="0" presId="urn:microsoft.com/office/officeart/2005/8/layout/orgChart1"/>
    <dgm:cxn modelId="{BE61739D-2B39-4767-B939-22FB2132C36C}" type="presParOf" srcId="{B2FA0945-B870-4B0E-8449-D70C7CCAE10C}" destId="{8D0073A2-20F9-4BA0-B688-E69699DE7077}" srcOrd="11" destOrd="0" presId="urn:microsoft.com/office/officeart/2005/8/layout/orgChart1"/>
    <dgm:cxn modelId="{2E45B248-A81E-4800-A89F-FA2039CE14E8}" type="presParOf" srcId="{8D0073A2-20F9-4BA0-B688-E69699DE7077}" destId="{E4801610-7F06-4EAA-AE04-BD7537A7035A}" srcOrd="0" destOrd="0" presId="urn:microsoft.com/office/officeart/2005/8/layout/orgChart1"/>
    <dgm:cxn modelId="{64CBC7BC-E7ED-474C-B7E1-ECE2D4134508}" type="presParOf" srcId="{E4801610-7F06-4EAA-AE04-BD7537A7035A}" destId="{0EF1B0AD-7F21-49AF-B3C1-E1E1C20329D9}" srcOrd="0" destOrd="0" presId="urn:microsoft.com/office/officeart/2005/8/layout/orgChart1"/>
    <dgm:cxn modelId="{69D09765-4472-49BB-8B72-AEE4A4D292CA}" type="presParOf" srcId="{E4801610-7F06-4EAA-AE04-BD7537A7035A}" destId="{871CD510-8CFC-4E23-B200-C072E0E3BBCC}" srcOrd="1" destOrd="0" presId="urn:microsoft.com/office/officeart/2005/8/layout/orgChart1"/>
    <dgm:cxn modelId="{C4771211-47AB-4092-9326-74FFD657199F}" type="presParOf" srcId="{8D0073A2-20F9-4BA0-B688-E69699DE7077}" destId="{E56335CD-39B6-4D21-8242-3EB8E6E78591}" srcOrd="1" destOrd="0" presId="urn:microsoft.com/office/officeart/2005/8/layout/orgChart1"/>
    <dgm:cxn modelId="{BF0697D2-C8A6-4D47-94B3-8AD7C6E995F8}" type="presParOf" srcId="{8D0073A2-20F9-4BA0-B688-E69699DE7077}" destId="{17C5D355-D808-4782-AA3C-DAFA5ACA0B72}" srcOrd="2" destOrd="0" presId="urn:microsoft.com/office/officeart/2005/8/layout/orgChart1"/>
    <dgm:cxn modelId="{D2EDCA42-AC7A-4692-A35A-58A96E2632FB}" type="presParOf" srcId="{8542C165-65D4-4642-80ED-E8D2A581B244}" destId="{09DA3FD1-8724-4B65-962E-5DB93AAEFB99}" srcOrd="2" destOrd="0" presId="urn:microsoft.com/office/officeart/2005/8/layout/orgChart1"/>
    <dgm:cxn modelId="{59386E99-D8DA-4341-AE9B-098ABFEDB5D4}" type="presParOf" srcId="{DB8A436F-465C-4AB6-80FD-ADC07CE8C376}" destId="{95EBCC83-958C-4DCC-BF07-6C92681C890B}" srcOrd="4" destOrd="0" presId="urn:microsoft.com/office/officeart/2005/8/layout/orgChart1"/>
    <dgm:cxn modelId="{B218BC24-884F-400E-AF39-A6A48AD1C959}" type="presParOf" srcId="{DB8A436F-465C-4AB6-80FD-ADC07CE8C376}" destId="{3F20E093-4BAB-4838-A0FB-E65D8795336E}" srcOrd="5" destOrd="0" presId="urn:microsoft.com/office/officeart/2005/8/layout/orgChart1"/>
    <dgm:cxn modelId="{DDD7A94C-E836-4612-A97A-32125FBBD658}" type="presParOf" srcId="{3F20E093-4BAB-4838-A0FB-E65D8795336E}" destId="{12582294-9A41-4733-991D-ADF611B5CE86}" srcOrd="0" destOrd="0" presId="urn:microsoft.com/office/officeart/2005/8/layout/orgChart1"/>
    <dgm:cxn modelId="{0DC48FA1-64A8-4510-9FC5-A363FE58FCD8}" type="presParOf" srcId="{12582294-9A41-4733-991D-ADF611B5CE86}" destId="{B9BC3196-C7EA-4B7B-AA54-5356C472DFEE}" srcOrd="0" destOrd="0" presId="urn:microsoft.com/office/officeart/2005/8/layout/orgChart1"/>
    <dgm:cxn modelId="{FA0547D6-6B0C-42BA-8621-1DEF8A077532}" type="presParOf" srcId="{12582294-9A41-4733-991D-ADF611B5CE86}" destId="{9C50CCA0-90BB-41AA-8C84-A00FCE637416}" srcOrd="1" destOrd="0" presId="urn:microsoft.com/office/officeart/2005/8/layout/orgChart1"/>
    <dgm:cxn modelId="{0DE335BE-E669-440E-A979-6E44B243B848}" type="presParOf" srcId="{3F20E093-4BAB-4838-A0FB-E65D8795336E}" destId="{D38976E4-9A3D-4F2C-AD11-4DD2ACD5CFA6}" srcOrd="1" destOrd="0" presId="urn:microsoft.com/office/officeart/2005/8/layout/orgChart1"/>
    <dgm:cxn modelId="{B275D786-E717-4360-ABF3-8434F70383FE}" type="presParOf" srcId="{D38976E4-9A3D-4F2C-AD11-4DD2ACD5CFA6}" destId="{8F4502E1-090E-4715-B95A-642B0C28FC8B}" srcOrd="0" destOrd="0" presId="urn:microsoft.com/office/officeart/2005/8/layout/orgChart1"/>
    <dgm:cxn modelId="{146887CF-0BBF-40CE-B02D-739DFC9101CD}" type="presParOf" srcId="{D38976E4-9A3D-4F2C-AD11-4DD2ACD5CFA6}" destId="{B98A0344-2929-4475-8071-FC12483036F2}" srcOrd="1" destOrd="0" presId="urn:microsoft.com/office/officeart/2005/8/layout/orgChart1"/>
    <dgm:cxn modelId="{0EADAD68-04C2-4421-B2FA-FB73A3B2F6C9}" type="presParOf" srcId="{B98A0344-2929-4475-8071-FC12483036F2}" destId="{9DF0A1CE-4D58-4192-89F4-4AAD8A101815}" srcOrd="0" destOrd="0" presId="urn:microsoft.com/office/officeart/2005/8/layout/orgChart1"/>
    <dgm:cxn modelId="{CB99637C-848E-41C2-ADAA-8952DBFA4223}" type="presParOf" srcId="{9DF0A1CE-4D58-4192-89F4-4AAD8A101815}" destId="{BDACDA73-CB9F-4053-8B4F-D5A20C5C576C}" srcOrd="0" destOrd="0" presId="urn:microsoft.com/office/officeart/2005/8/layout/orgChart1"/>
    <dgm:cxn modelId="{814150C4-CB90-4290-8BB4-949781524840}" type="presParOf" srcId="{9DF0A1CE-4D58-4192-89F4-4AAD8A101815}" destId="{1FE2F4CB-56A1-4851-9BFD-9F2374B21CED}" srcOrd="1" destOrd="0" presId="urn:microsoft.com/office/officeart/2005/8/layout/orgChart1"/>
    <dgm:cxn modelId="{5E47C662-E86B-49CA-89B5-CC611FB81136}" type="presParOf" srcId="{B98A0344-2929-4475-8071-FC12483036F2}" destId="{0DF2BBD6-9931-456E-8123-1252B9280551}" srcOrd="1" destOrd="0" presId="urn:microsoft.com/office/officeart/2005/8/layout/orgChart1"/>
    <dgm:cxn modelId="{B6A78FF9-1E3A-48FF-8AD2-9361C4953B12}" type="presParOf" srcId="{B98A0344-2929-4475-8071-FC12483036F2}" destId="{619B4EFE-6CAF-4E1C-BE43-A048C2E3F232}" srcOrd="2" destOrd="0" presId="urn:microsoft.com/office/officeart/2005/8/layout/orgChart1"/>
    <dgm:cxn modelId="{E6332238-43BF-4BE2-87C7-6CF107A7D2FE}" type="presParOf" srcId="{D38976E4-9A3D-4F2C-AD11-4DD2ACD5CFA6}" destId="{CE8332F0-BF49-4E7D-A60B-1AFEAD1F0624}" srcOrd="2" destOrd="0" presId="urn:microsoft.com/office/officeart/2005/8/layout/orgChart1"/>
    <dgm:cxn modelId="{222C8C02-D91E-4C83-A69D-A17C43018EC1}" type="presParOf" srcId="{D38976E4-9A3D-4F2C-AD11-4DD2ACD5CFA6}" destId="{8173C641-731E-426C-B07F-1C991DF6A524}" srcOrd="3" destOrd="0" presId="urn:microsoft.com/office/officeart/2005/8/layout/orgChart1"/>
    <dgm:cxn modelId="{EF61370B-731A-4B3C-A578-8D149A129C22}" type="presParOf" srcId="{8173C641-731E-426C-B07F-1C991DF6A524}" destId="{D8974E23-DFF3-47BB-BC5E-0E4C5159B3E0}" srcOrd="0" destOrd="0" presId="urn:microsoft.com/office/officeart/2005/8/layout/orgChart1"/>
    <dgm:cxn modelId="{D4AA69F5-65BE-451B-8DAB-0408C99E98DF}" type="presParOf" srcId="{D8974E23-DFF3-47BB-BC5E-0E4C5159B3E0}" destId="{27BEE32F-DD35-447B-8CD9-770DD64455DC}" srcOrd="0" destOrd="0" presId="urn:microsoft.com/office/officeart/2005/8/layout/orgChart1"/>
    <dgm:cxn modelId="{8DB8A590-2772-4E07-BA14-B3525160F1D5}" type="presParOf" srcId="{D8974E23-DFF3-47BB-BC5E-0E4C5159B3E0}" destId="{A9400456-2F01-4524-B758-A1402713C0D9}" srcOrd="1" destOrd="0" presId="urn:microsoft.com/office/officeart/2005/8/layout/orgChart1"/>
    <dgm:cxn modelId="{91A1998D-F6DC-4044-8FD4-99D936A467BD}" type="presParOf" srcId="{8173C641-731E-426C-B07F-1C991DF6A524}" destId="{D54EF5FF-40F9-426B-BF7B-F3B6508B4269}" srcOrd="1" destOrd="0" presId="urn:microsoft.com/office/officeart/2005/8/layout/orgChart1"/>
    <dgm:cxn modelId="{F4753453-F341-4BB1-BD7A-00BA56AAD86C}" type="presParOf" srcId="{8173C641-731E-426C-B07F-1C991DF6A524}" destId="{2A8F6D6A-648C-4775-90F1-868D3A395FA0}" srcOrd="2" destOrd="0" presId="urn:microsoft.com/office/officeart/2005/8/layout/orgChart1"/>
    <dgm:cxn modelId="{A3124ED7-8DA7-47F0-8153-98EF07EB7692}" type="presParOf" srcId="{3F20E093-4BAB-4838-A0FB-E65D8795336E}" destId="{C7D99F42-B282-4245-9681-34A89A768AAC}" srcOrd="2" destOrd="0" presId="urn:microsoft.com/office/officeart/2005/8/layout/orgChart1"/>
    <dgm:cxn modelId="{565DE754-59A1-466D-9371-C71044F3CF44}" type="presParOf" srcId="{DB8A436F-465C-4AB6-80FD-ADC07CE8C376}" destId="{6CE39AE6-4963-4E2D-811C-4570E0E425C1}" srcOrd="6" destOrd="0" presId="urn:microsoft.com/office/officeart/2005/8/layout/orgChart1"/>
    <dgm:cxn modelId="{7E82F170-EB63-42A2-956D-EB510ED19E77}" type="presParOf" srcId="{DB8A436F-465C-4AB6-80FD-ADC07CE8C376}" destId="{1B6BCA42-16FB-45B1-A18F-1CBC4BC3A763}" srcOrd="7" destOrd="0" presId="urn:microsoft.com/office/officeart/2005/8/layout/orgChart1"/>
    <dgm:cxn modelId="{B20212F4-9E4F-4DAD-BAD1-704446DAB4E8}" type="presParOf" srcId="{1B6BCA42-16FB-45B1-A18F-1CBC4BC3A763}" destId="{CBD8F03A-D945-406A-BC41-DC9F84457FEA}" srcOrd="0" destOrd="0" presId="urn:microsoft.com/office/officeart/2005/8/layout/orgChart1"/>
    <dgm:cxn modelId="{280B50BD-2C59-4332-89BC-0BF4F1C18014}" type="presParOf" srcId="{CBD8F03A-D945-406A-BC41-DC9F84457FEA}" destId="{3601A5E1-D05E-41D1-8AE9-6F6D7CF2096F}" srcOrd="0" destOrd="0" presId="urn:microsoft.com/office/officeart/2005/8/layout/orgChart1"/>
    <dgm:cxn modelId="{D2C080D5-068D-4D77-8700-3E70002070B5}" type="presParOf" srcId="{CBD8F03A-D945-406A-BC41-DC9F84457FEA}" destId="{A60CB220-E58C-4C7C-A421-580DFF4B6F69}" srcOrd="1" destOrd="0" presId="urn:microsoft.com/office/officeart/2005/8/layout/orgChart1"/>
    <dgm:cxn modelId="{C7B02BB5-C383-4B5F-BAB9-06A83D0789F1}" type="presParOf" srcId="{1B6BCA42-16FB-45B1-A18F-1CBC4BC3A763}" destId="{2C551958-A168-4309-88F1-A1BA92C9E928}" srcOrd="1" destOrd="0" presId="urn:microsoft.com/office/officeart/2005/8/layout/orgChart1"/>
    <dgm:cxn modelId="{57030558-AFFF-4B7B-BB8C-93A69FB2340D}" type="presParOf" srcId="{2C551958-A168-4309-88F1-A1BA92C9E928}" destId="{2E8CF887-92E7-4AEE-AD46-E9FA97DEB0DE}" srcOrd="0" destOrd="0" presId="urn:microsoft.com/office/officeart/2005/8/layout/orgChart1"/>
    <dgm:cxn modelId="{BA9A0000-F4F8-4D08-892F-B948C65C4064}" type="presParOf" srcId="{2C551958-A168-4309-88F1-A1BA92C9E928}" destId="{D9D7321D-276A-4967-B127-CC7F1DE56820}" srcOrd="1" destOrd="0" presId="urn:microsoft.com/office/officeart/2005/8/layout/orgChart1"/>
    <dgm:cxn modelId="{285FFD9D-7715-413D-B6F9-7ED1F1AB43AE}" type="presParOf" srcId="{D9D7321D-276A-4967-B127-CC7F1DE56820}" destId="{9F668546-0C4D-468D-8CC4-289B83B85972}" srcOrd="0" destOrd="0" presId="urn:microsoft.com/office/officeart/2005/8/layout/orgChart1"/>
    <dgm:cxn modelId="{110C3C43-2856-4144-BF2C-468B7C56F414}" type="presParOf" srcId="{9F668546-0C4D-468D-8CC4-289B83B85972}" destId="{99297725-E5C1-4ACF-9A58-6B2E56992CC2}" srcOrd="0" destOrd="0" presId="urn:microsoft.com/office/officeart/2005/8/layout/orgChart1"/>
    <dgm:cxn modelId="{17674152-07B4-4F14-B614-3C6EEB64A885}" type="presParOf" srcId="{9F668546-0C4D-468D-8CC4-289B83B85972}" destId="{5A08B01D-2A0D-4E75-A9D5-2D7D0D058724}" srcOrd="1" destOrd="0" presId="urn:microsoft.com/office/officeart/2005/8/layout/orgChart1"/>
    <dgm:cxn modelId="{10908EBF-1ED1-47C5-9577-286A593D07EC}" type="presParOf" srcId="{D9D7321D-276A-4967-B127-CC7F1DE56820}" destId="{FA8683EF-D2D5-47F7-BBEF-9E4A015348F9}" srcOrd="1" destOrd="0" presId="urn:microsoft.com/office/officeart/2005/8/layout/orgChart1"/>
    <dgm:cxn modelId="{00BF8E7C-1C5C-45C7-B804-31C7C02EDCDB}" type="presParOf" srcId="{FA8683EF-D2D5-47F7-BBEF-9E4A015348F9}" destId="{ED40746B-68D9-4DA9-8CE9-8F485C177034}" srcOrd="0" destOrd="0" presId="urn:microsoft.com/office/officeart/2005/8/layout/orgChart1"/>
    <dgm:cxn modelId="{97B81973-3695-4DFB-AB81-7DA114AB8F5F}" type="presParOf" srcId="{FA8683EF-D2D5-47F7-BBEF-9E4A015348F9}" destId="{9AD71D5B-8F59-4347-AFBD-EF2936A478F4}" srcOrd="1" destOrd="0" presId="urn:microsoft.com/office/officeart/2005/8/layout/orgChart1"/>
    <dgm:cxn modelId="{915B4B6B-762E-492A-BBC6-AB0564D05F1E}" type="presParOf" srcId="{9AD71D5B-8F59-4347-AFBD-EF2936A478F4}" destId="{C6C01898-1FAA-4E2D-B0B5-D7EC05927A44}" srcOrd="0" destOrd="0" presId="urn:microsoft.com/office/officeart/2005/8/layout/orgChart1"/>
    <dgm:cxn modelId="{8CEAD30B-5E9F-4D23-B031-3A7DCBB13278}" type="presParOf" srcId="{C6C01898-1FAA-4E2D-B0B5-D7EC05927A44}" destId="{D6357D4F-5693-49A3-BBB3-FD818698979A}" srcOrd="0" destOrd="0" presId="urn:microsoft.com/office/officeart/2005/8/layout/orgChart1"/>
    <dgm:cxn modelId="{BE4D0FAC-36FC-4730-A3FF-789069D1D5B8}" type="presParOf" srcId="{C6C01898-1FAA-4E2D-B0B5-D7EC05927A44}" destId="{9208550C-8CDF-461A-8DEF-D2074991BD8D}" srcOrd="1" destOrd="0" presId="urn:microsoft.com/office/officeart/2005/8/layout/orgChart1"/>
    <dgm:cxn modelId="{A7344D38-476B-43E3-A14F-8E7DCD9B4237}" type="presParOf" srcId="{9AD71D5B-8F59-4347-AFBD-EF2936A478F4}" destId="{97736B3D-2244-46BF-8245-03F1CA4223AC}" srcOrd="1" destOrd="0" presId="urn:microsoft.com/office/officeart/2005/8/layout/orgChart1"/>
    <dgm:cxn modelId="{5E28791C-FD18-408A-97B9-E315E585212F}" type="presParOf" srcId="{9AD71D5B-8F59-4347-AFBD-EF2936A478F4}" destId="{71A1F171-8EE8-4151-840D-1D32CD196B2C}" srcOrd="2" destOrd="0" presId="urn:microsoft.com/office/officeart/2005/8/layout/orgChart1"/>
    <dgm:cxn modelId="{2DE56BCF-45FC-4F9A-B7A0-4F257EC30900}" type="presParOf" srcId="{FA8683EF-D2D5-47F7-BBEF-9E4A015348F9}" destId="{EB1318E6-3FC6-492F-867F-9B387F1BDF20}" srcOrd="2" destOrd="0" presId="urn:microsoft.com/office/officeart/2005/8/layout/orgChart1"/>
    <dgm:cxn modelId="{D21D7A68-9117-4F9B-B949-4DA6A3B1B1D5}" type="presParOf" srcId="{FA8683EF-D2D5-47F7-BBEF-9E4A015348F9}" destId="{20E73BE9-3C68-4AB6-82F4-47DA21D69F27}" srcOrd="3" destOrd="0" presId="urn:microsoft.com/office/officeart/2005/8/layout/orgChart1"/>
    <dgm:cxn modelId="{C81625DC-6418-4DA1-BD9A-2BF70E346F49}" type="presParOf" srcId="{20E73BE9-3C68-4AB6-82F4-47DA21D69F27}" destId="{2FE79C7F-B62C-4AA8-A494-DF94F7282B42}" srcOrd="0" destOrd="0" presId="urn:microsoft.com/office/officeart/2005/8/layout/orgChart1"/>
    <dgm:cxn modelId="{5FE305A3-EC2A-46E2-A07D-AF36C07D41C3}" type="presParOf" srcId="{2FE79C7F-B62C-4AA8-A494-DF94F7282B42}" destId="{D2E9E2D9-7127-4131-AFF4-8F782F8C0C1C}" srcOrd="0" destOrd="0" presId="urn:microsoft.com/office/officeart/2005/8/layout/orgChart1"/>
    <dgm:cxn modelId="{D67BC988-6627-4E98-A428-F8325CA044EE}" type="presParOf" srcId="{2FE79C7F-B62C-4AA8-A494-DF94F7282B42}" destId="{2C651935-DDEA-44AA-B931-B24B839C6426}" srcOrd="1" destOrd="0" presId="urn:microsoft.com/office/officeart/2005/8/layout/orgChart1"/>
    <dgm:cxn modelId="{E4F4E881-E218-4863-BE50-35C12937DB1A}" type="presParOf" srcId="{20E73BE9-3C68-4AB6-82F4-47DA21D69F27}" destId="{A125D5DB-916E-4AB4-9A12-4E2F5A47D2E0}" srcOrd="1" destOrd="0" presId="urn:microsoft.com/office/officeart/2005/8/layout/orgChart1"/>
    <dgm:cxn modelId="{CC30774F-90C5-40CB-A49F-B549BD26276E}" type="presParOf" srcId="{20E73BE9-3C68-4AB6-82F4-47DA21D69F27}" destId="{2C579879-848E-4FAE-AD81-A36ED84C2450}" srcOrd="2" destOrd="0" presId="urn:microsoft.com/office/officeart/2005/8/layout/orgChart1"/>
    <dgm:cxn modelId="{839D9A37-AD2A-4640-9718-844B2F52D658}" type="presParOf" srcId="{FA8683EF-D2D5-47F7-BBEF-9E4A015348F9}" destId="{52D3BCBA-E399-4045-8558-1A284101E70D}" srcOrd="4" destOrd="0" presId="urn:microsoft.com/office/officeart/2005/8/layout/orgChart1"/>
    <dgm:cxn modelId="{F8C5C9E7-0F17-4FF1-BE6D-C8257EE747FB}" type="presParOf" srcId="{FA8683EF-D2D5-47F7-BBEF-9E4A015348F9}" destId="{16322A81-41BC-4DE2-81FE-71FF02F9D863}" srcOrd="5" destOrd="0" presId="urn:microsoft.com/office/officeart/2005/8/layout/orgChart1"/>
    <dgm:cxn modelId="{ABB307A8-0525-4EBD-B940-1761AF68A827}" type="presParOf" srcId="{16322A81-41BC-4DE2-81FE-71FF02F9D863}" destId="{E9DFD7C1-0E07-4983-A83C-E848B3B62E98}" srcOrd="0" destOrd="0" presId="urn:microsoft.com/office/officeart/2005/8/layout/orgChart1"/>
    <dgm:cxn modelId="{26AA158E-1FC5-4299-810C-84E48286F08D}" type="presParOf" srcId="{E9DFD7C1-0E07-4983-A83C-E848B3B62E98}" destId="{AE5D6173-078B-47BA-B71F-2C9442C19D05}" srcOrd="0" destOrd="0" presId="urn:microsoft.com/office/officeart/2005/8/layout/orgChart1"/>
    <dgm:cxn modelId="{1E11B77A-9D6D-4E8B-8B1D-84B09669BFDE}" type="presParOf" srcId="{E9DFD7C1-0E07-4983-A83C-E848B3B62E98}" destId="{AAFD17D5-1CE0-4C70-B222-42D6928709AE}" srcOrd="1" destOrd="0" presId="urn:microsoft.com/office/officeart/2005/8/layout/orgChart1"/>
    <dgm:cxn modelId="{6CC71BEC-DEC3-4BC6-BCF8-5E8A88166C3C}" type="presParOf" srcId="{16322A81-41BC-4DE2-81FE-71FF02F9D863}" destId="{8E50A0C5-AB3D-42E9-9F05-798123D743DD}" srcOrd="1" destOrd="0" presId="urn:microsoft.com/office/officeart/2005/8/layout/orgChart1"/>
    <dgm:cxn modelId="{D0BB8D75-E524-4248-9E55-49F55A0BB595}" type="presParOf" srcId="{16322A81-41BC-4DE2-81FE-71FF02F9D863}" destId="{E84D1805-9C70-40A5-9673-EEAC03D834A2}" srcOrd="2" destOrd="0" presId="urn:microsoft.com/office/officeart/2005/8/layout/orgChart1"/>
    <dgm:cxn modelId="{036E8178-FB02-4307-BDF9-A64285BEF865}" type="presParOf" srcId="{FA8683EF-D2D5-47F7-BBEF-9E4A015348F9}" destId="{57295E4A-3174-4A8A-9F84-F503AEE54689}" srcOrd="6" destOrd="0" presId="urn:microsoft.com/office/officeart/2005/8/layout/orgChart1"/>
    <dgm:cxn modelId="{B6184589-D4DE-4815-BD31-8C2BE36EA0E9}" type="presParOf" srcId="{FA8683EF-D2D5-47F7-BBEF-9E4A015348F9}" destId="{9F4D756F-AF1F-425E-9383-31828E720A9D}" srcOrd="7" destOrd="0" presId="urn:microsoft.com/office/officeart/2005/8/layout/orgChart1"/>
    <dgm:cxn modelId="{D0264DAD-925E-4156-998C-FDEA8598F4DA}" type="presParOf" srcId="{9F4D756F-AF1F-425E-9383-31828E720A9D}" destId="{365DA7DF-2B06-48E2-849D-9BAF824018B9}" srcOrd="0" destOrd="0" presId="urn:microsoft.com/office/officeart/2005/8/layout/orgChart1"/>
    <dgm:cxn modelId="{3B0EACF0-C05E-4BB4-943E-BCA238A31793}" type="presParOf" srcId="{365DA7DF-2B06-48E2-849D-9BAF824018B9}" destId="{655F7E20-A405-413E-BA37-F066E61A715A}" srcOrd="0" destOrd="0" presId="urn:microsoft.com/office/officeart/2005/8/layout/orgChart1"/>
    <dgm:cxn modelId="{6D946A93-76B7-447F-8773-B1D839C2504E}" type="presParOf" srcId="{365DA7DF-2B06-48E2-849D-9BAF824018B9}" destId="{F29CCAC2-32D1-445F-8032-7EED28190EEB}" srcOrd="1" destOrd="0" presId="urn:microsoft.com/office/officeart/2005/8/layout/orgChart1"/>
    <dgm:cxn modelId="{0E670199-0307-4098-B639-B721130227BE}" type="presParOf" srcId="{9F4D756F-AF1F-425E-9383-31828E720A9D}" destId="{3D3CD3AC-5345-4864-9E86-8CD454FCC9D4}" srcOrd="1" destOrd="0" presId="urn:microsoft.com/office/officeart/2005/8/layout/orgChart1"/>
    <dgm:cxn modelId="{F6E2DF83-209D-4836-B1A5-4FA18DDEBE1F}" type="presParOf" srcId="{9F4D756F-AF1F-425E-9383-31828E720A9D}" destId="{5EBC5FDD-81EC-46B1-81FD-1E10D46C3B97}" srcOrd="2" destOrd="0" presId="urn:microsoft.com/office/officeart/2005/8/layout/orgChart1"/>
    <dgm:cxn modelId="{324FE88E-8443-448F-93C1-B77E60040B2D}" type="presParOf" srcId="{FA8683EF-D2D5-47F7-BBEF-9E4A015348F9}" destId="{7FFEA99B-5202-43FC-B3C5-BDFC2AF9D8DC}" srcOrd="8" destOrd="0" presId="urn:microsoft.com/office/officeart/2005/8/layout/orgChart1"/>
    <dgm:cxn modelId="{DE6D9464-F35C-44C9-8E73-6B33C4ABE163}" type="presParOf" srcId="{FA8683EF-D2D5-47F7-BBEF-9E4A015348F9}" destId="{72A7C864-54D9-4056-BB05-450EE4483101}" srcOrd="9" destOrd="0" presId="urn:microsoft.com/office/officeart/2005/8/layout/orgChart1"/>
    <dgm:cxn modelId="{0AB2B987-A3F2-48E4-B5E0-421C5165E947}" type="presParOf" srcId="{72A7C864-54D9-4056-BB05-450EE4483101}" destId="{D3C5E7E6-2078-4355-8E78-5D0089A4B9D5}" srcOrd="0" destOrd="0" presId="urn:microsoft.com/office/officeart/2005/8/layout/orgChart1"/>
    <dgm:cxn modelId="{685B0D4D-8BEA-455E-87C7-FE723E0F9445}" type="presParOf" srcId="{D3C5E7E6-2078-4355-8E78-5D0089A4B9D5}" destId="{992F21A9-A7B5-4239-85A5-B3871B7981FC}" srcOrd="0" destOrd="0" presId="urn:microsoft.com/office/officeart/2005/8/layout/orgChart1"/>
    <dgm:cxn modelId="{5B77D12D-8619-487E-8AAB-C272DC328187}" type="presParOf" srcId="{D3C5E7E6-2078-4355-8E78-5D0089A4B9D5}" destId="{01C1B294-BFD7-4B79-AE3B-C5ECB658714C}" srcOrd="1" destOrd="0" presId="urn:microsoft.com/office/officeart/2005/8/layout/orgChart1"/>
    <dgm:cxn modelId="{07DD04D3-BE85-4E4E-A3D1-A36CD13123E4}" type="presParOf" srcId="{72A7C864-54D9-4056-BB05-450EE4483101}" destId="{E2997EF6-18E8-40C4-9314-00BB341F1A8A}" srcOrd="1" destOrd="0" presId="urn:microsoft.com/office/officeart/2005/8/layout/orgChart1"/>
    <dgm:cxn modelId="{D86C5512-9C7E-44F9-8DBF-BAD1E5BECD85}" type="presParOf" srcId="{72A7C864-54D9-4056-BB05-450EE4483101}" destId="{9A032584-D69B-49F2-82C3-8A86530CB6AA}" srcOrd="2" destOrd="0" presId="urn:microsoft.com/office/officeart/2005/8/layout/orgChart1"/>
    <dgm:cxn modelId="{0C9FE6EA-09AB-435D-B6E1-7B4380F08511}" type="presParOf" srcId="{FA8683EF-D2D5-47F7-BBEF-9E4A015348F9}" destId="{AF615AAA-FC33-4ED1-9247-3CB847D4E9B1}" srcOrd="10" destOrd="0" presId="urn:microsoft.com/office/officeart/2005/8/layout/orgChart1"/>
    <dgm:cxn modelId="{7C2F4FE0-EC29-4F71-8853-6EF0D7E83D67}" type="presParOf" srcId="{FA8683EF-D2D5-47F7-BBEF-9E4A015348F9}" destId="{68C3AFC8-1B1A-4A95-B90F-64F481948D7D}" srcOrd="11" destOrd="0" presId="urn:microsoft.com/office/officeart/2005/8/layout/orgChart1"/>
    <dgm:cxn modelId="{DB2A216D-5CBF-4B30-BF64-45039414C612}" type="presParOf" srcId="{68C3AFC8-1B1A-4A95-B90F-64F481948D7D}" destId="{F98DECD5-1DFD-47C1-B869-D044CC44AB9C}" srcOrd="0" destOrd="0" presId="urn:microsoft.com/office/officeart/2005/8/layout/orgChart1"/>
    <dgm:cxn modelId="{B9D91D98-0001-4631-A1CF-CE649303DD3A}" type="presParOf" srcId="{F98DECD5-1DFD-47C1-B869-D044CC44AB9C}" destId="{7D12D557-CEF3-420B-AC56-0AC8692806D8}" srcOrd="0" destOrd="0" presId="urn:microsoft.com/office/officeart/2005/8/layout/orgChart1"/>
    <dgm:cxn modelId="{3F65CA9D-F285-4FDD-9645-0C9155F8CA83}" type="presParOf" srcId="{F98DECD5-1DFD-47C1-B869-D044CC44AB9C}" destId="{11FB440C-1F7B-44B7-80D9-BBCDCF89E1EA}" srcOrd="1" destOrd="0" presId="urn:microsoft.com/office/officeart/2005/8/layout/orgChart1"/>
    <dgm:cxn modelId="{8FA304E0-515A-4ACA-ABD1-D8007ABD226D}" type="presParOf" srcId="{68C3AFC8-1B1A-4A95-B90F-64F481948D7D}" destId="{8F20F41E-998B-4889-8DD7-4B530A8E53F4}" srcOrd="1" destOrd="0" presId="urn:microsoft.com/office/officeart/2005/8/layout/orgChart1"/>
    <dgm:cxn modelId="{17DCE649-77D8-461B-B53F-B0078392E9DF}" type="presParOf" srcId="{68C3AFC8-1B1A-4A95-B90F-64F481948D7D}" destId="{823974CA-E1FE-43D8-9AD7-7BD052A37F69}" srcOrd="2" destOrd="0" presId="urn:microsoft.com/office/officeart/2005/8/layout/orgChart1"/>
    <dgm:cxn modelId="{9984CDAF-EF46-4F06-9BAC-DA8580FB15EC}" type="presParOf" srcId="{D9D7321D-276A-4967-B127-CC7F1DE56820}" destId="{A744858F-8A69-4431-A03C-3EA565E22DC3}" srcOrd="2" destOrd="0" presId="urn:microsoft.com/office/officeart/2005/8/layout/orgChart1"/>
    <dgm:cxn modelId="{C44B6DED-FCF9-4340-86B7-3F6B3E37FCC3}" type="presParOf" srcId="{2C551958-A168-4309-88F1-A1BA92C9E928}" destId="{4F6FCBAC-0205-404C-AC79-9DD793200515}" srcOrd="2" destOrd="0" presId="urn:microsoft.com/office/officeart/2005/8/layout/orgChart1"/>
    <dgm:cxn modelId="{55E062A9-D374-47FB-9554-4A813B307991}" type="presParOf" srcId="{2C551958-A168-4309-88F1-A1BA92C9E928}" destId="{AC38F62F-8C97-4590-A862-2EC41E96AEEE}" srcOrd="3" destOrd="0" presId="urn:microsoft.com/office/officeart/2005/8/layout/orgChart1"/>
    <dgm:cxn modelId="{255AD3CB-FEA5-4FE8-B146-9AEF951234A0}" type="presParOf" srcId="{AC38F62F-8C97-4590-A862-2EC41E96AEEE}" destId="{C1A375AD-0748-4A8C-BDEE-FDDF4A988EB8}" srcOrd="0" destOrd="0" presId="urn:microsoft.com/office/officeart/2005/8/layout/orgChart1"/>
    <dgm:cxn modelId="{C07B7E01-D20C-4244-AD61-0870C445C2D9}" type="presParOf" srcId="{C1A375AD-0748-4A8C-BDEE-FDDF4A988EB8}" destId="{92923164-CAC4-43C1-8CD0-8C58E460D310}" srcOrd="0" destOrd="0" presId="urn:microsoft.com/office/officeart/2005/8/layout/orgChart1"/>
    <dgm:cxn modelId="{9DB81849-E63D-4C85-A49B-1D81C53CF6C5}" type="presParOf" srcId="{C1A375AD-0748-4A8C-BDEE-FDDF4A988EB8}" destId="{AAC2F569-E45B-4A79-97A5-74C6EF640FE9}" srcOrd="1" destOrd="0" presId="urn:microsoft.com/office/officeart/2005/8/layout/orgChart1"/>
    <dgm:cxn modelId="{66763649-438D-4ED7-AF7E-0508FD8D08BA}" type="presParOf" srcId="{AC38F62F-8C97-4590-A862-2EC41E96AEEE}" destId="{A6F0FAFF-1558-4AE0-9899-E78DCA605091}" srcOrd="1" destOrd="0" presId="urn:microsoft.com/office/officeart/2005/8/layout/orgChart1"/>
    <dgm:cxn modelId="{1EEF497F-21DD-4815-B58C-B6ECB831957D}" type="presParOf" srcId="{A6F0FAFF-1558-4AE0-9899-E78DCA605091}" destId="{A6E88B00-6D5E-4826-BFE7-A895793EB269}" srcOrd="0" destOrd="0" presId="urn:microsoft.com/office/officeart/2005/8/layout/orgChart1"/>
    <dgm:cxn modelId="{E3326BBA-38E8-4295-A3E1-B8D925DD4C11}" type="presParOf" srcId="{A6F0FAFF-1558-4AE0-9899-E78DCA605091}" destId="{91FCBF79-7FB7-4627-9AA8-DB3D76AB3036}" srcOrd="1" destOrd="0" presId="urn:microsoft.com/office/officeart/2005/8/layout/orgChart1"/>
    <dgm:cxn modelId="{7E653E5F-A7EA-4D90-B886-8594B8CC42F3}" type="presParOf" srcId="{91FCBF79-7FB7-4627-9AA8-DB3D76AB3036}" destId="{D02C6399-9DF5-4F69-9B75-F087FD7872C1}" srcOrd="0" destOrd="0" presId="urn:microsoft.com/office/officeart/2005/8/layout/orgChart1"/>
    <dgm:cxn modelId="{A1E848AB-913A-4C59-AC8E-E4D12419DF74}" type="presParOf" srcId="{D02C6399-9DF5-4F69-9B75-F087FD7872C1}" destId="{CAB3FCA3-C40C-4F05-B4A0-44546E1D32CA}" srcOrd="0" destOrd="0" presId="urn:microsoft.com/office/officeart/2005/8/layout/orgChart1"/>
    <dgm:cxn modelId="{3226D4B8-9489-4D14-BABB-C3BD4DB1C714}" type="presParOf" srcId="{D02C6399-9DF5-4F69-9B75-F087FD7872C1}" destId="{09C46C61-5F24-4AA2-8E94-86274939D11C}" srcOrd="1" destOrd="0" presId="urn:microsoft.com/office/officeart/2005/8/layout/orgChart1"/>
    <dgm:cxn modelId="{59720695-4FC5-4240-930A-719B12E2F720}" type="presParOf" srcId="{91FCBF79-7FB7-4627-9AA8-DB3D76AB3036}" destId="{94A6131D-8829-4653-A47A-30810B923B52}" srcOrd="1" destOrd="0" presId="urn:microsoft.com/office/officeart/2005/8/layout/orgChart1"/>
    <dgm:cxn modelId="{7EF9C8B9-D9C6-4C76-A5AD-35BE3FA0D6BF}" type="presParOf" srcId="{91FCBF79-7FB7-4627-9AA8-DB3D76AB3036}" destId="{FAA7BF22-A4D8-4AFC-860F-BAF54E493B47}" srcOrd="2" destOrd="0" presId="urn:microsoft.com/office/officeart/2005/8/layout/orgChart1"/>
    <dgm:cxn modelId="{F4005023-8D9F-431B-9F9C-FBDBA6424B42}" type="presParOf" srcId="{A6F0FAFF-1558-4AE0-9899-E78DCA605091}" destId="{9536CA40-F648-458F-8E94-EFCBBE42090F}" srcOrd="2" destOrd="0" presId="urn:microsoft.com/office/officeart/2005/8/layout/orgChart1"/>
    <dgm:cxn modelId="{9DECD634-D5F2-42E2-8F24-F76ECA0184F8}" type="presParOf" srcId="{A6F0FAFF-1558-4AE0-9899-E78DCA605091}" destId="{AF16A5B0-E1B7-4FE4-A71C-3B58DBE4510A}" srcOrd="3" destOrd="0" presId="urn:microsoft.com/office/officeart/2005/8/layout/orgChart1"/>
    <dgm:cxn modelId="{2AE882B4-B53A-4035-AFE0-FCDAAB44F937}" type="presParOf" srcId="{AF16A5B0-E1B7-4FE4-A71C-3B58DBE4510A}" destId="{B6D56368-ACE2-4638-8B4E-013D5D8FB30C}" srcOrd="0" destOrd="0" presId="urn:microsoft.com/office/officeart/2005/8/layout/orgChart1"/>
    <dgm:cxn modelId="{AC200C69-A89C-4028-B714-860599A3880B}" type="presParOf" srcId="{B6D56368-ACE2-4638-8B4E-013D5D8FB30C}" destId="{6483A996-C278-4D9F-A9C0-21DC6AC982C3}" srcOrd="0" destOrd="0" presId="urn:microsoft.com/office/officeart/2005/8/layout/orgChart1"/>
    <dgm:cxn modelId="{1713FE81-C769-426A-A38A-4001DE690737}" type="presParOf" srcId="{B6D56368-ACE2-4638-8B4E-013D5D8FB30C}" destId="{6F7E96CD-7DD9-4998-BE97-6FF8735D03BB}" srcOrd="1" destOrd="0" presId="urn:microsoft.com/office/officeart/2005/8/layout/orgChart1"/>
    <dgm:cxn modelId="{12673C96-F6DB-4372-82A8-FE65395426CE}" type="presParOf" srcId="{AF16A5B0-E1B7-4FE4-A71C-3B58DBE4510A}" destId="{3EA70DD0-BEBE-4C62-94C5-915AC33088D7}" srcOrd="1" destOrd="0" presId="urn:microsoft.com/office/officeart/2005/8/layout/orgChart1"/>
    <dgm:cxn modelId="{16673EB3-256C-46BF-88A0-4ADEF8E76986}" type="presParOf" srcId="{AF16A5B0-E1B7-4FE4-A71C-3B58DBE4510A}" destId="{3E986588-F197-4557-ABA4-389BDA42F72F}" srcOrd="2" destOrd="0" presId="urn:microsoft.com/office/officeart/2005/8/layout/orgChart1"/>
    <dgm:cxn modelId="{4F4D443B-5F36-4D4B-9F42-0744DC097AD3}" type="presParOf" srcId="{A6F0FAFF-1558-4AE0-9899-E78DCA605091}" destId="{3FC1382E-24FA-4918-8FB3-1FD2BDCBF9B8}" srcOrd="4" destOrd="0" presId="urn:microsoft.com/office/officeart/2005/8/layout/orgChart1"/>
    <dgm:cxn modelId="{372BD06F-721C-4313-A8E0-497A219C504F}" type="presParOf" srcId="{A6F0FAFF-1558-4AE0-9899-E78DCA605091}" destId="{6C470586-90B0-43E4-85B3-ADDBDF020DDE}" srcOrd="5" destOrd="0" presId="urn:microsoft.com/office/officeart/2005/8/layout/orgChart1"/>
    <dgm:cxn modelId="{2A312DE4-05D2-45D2-8EF3-0DE59A02ED7F}" type="presParOf" srcId="{6C470586-90B0-43E4-85B3-ADDBDF020DDE}" destId="{D4E9651C-AAF7-4F0C-84F5-D8D8BB0BEEFE}" srcOrd="0" destOrd="0" presId="urn:microsoft.com/office/officeart/2005/8/layout/orgChart1"/>
    <dgm:cxn modelId="{35623B68-AB23-44F7-9E0E-1DAB11577728}" type="presParOf" srcId="{D4E9651C-AAF7-4F0C-84F5-D8D8BB0BEEFE}" destId="{6CF877EF-FC6D-4179-BC6D-7A4BFE626B17}" srcOrd="0" destOrd="0" presId="urn:microsoft.com/office/officeart/2005/8/layout/orgChart1"/>
    <dgm:cxn modelId="{1D26DDC3-D95C-4517-88B8-851282E7D61E}" type="presParOf" srcId="{D4E9651C-AAF7-4F0C-84F5-D8D8BB0BEEFE}" destId="{E9341208-4775-4ADC-B33A-5CC1DE5750A3}" srcOrd="1" destOrd="0" presId="urn:microsoft.com/office/officeart/2005/8/layout/orgChart1"/>
    <dgm:cxn modelId="{8EF03560-0A00-45A9-8DFC-5198864A31E9}" type="presParOf" srcId="{6C470586-90B0-43E4-85B3-ADDBDF020DDE}" destId="{0D24B6D3-9B82-406B-9420-7174D5CB5A73}" srcOrd="1" destOrd="0" presId="urn:microsoft.com/office/officeart/2005/8/layout/orgChart1"/>
    <dgm:cxn modelId="{36A477AE-17D3-4956-9326-EB33100F7C2D}" type="presParOf" srcId="{6C470586-90B0-43E4-85B3-ADDBDF020DDE}" destId="{50B05778-F2C5-4C5F-A5A2-4A8AAE0B4E27}" srcOrd="2" destOrd="0" presId="urn:microsoft.com/office/officeart/2005/8/layout/orgChart1"/>
    <dgm:cxn modelId="{3DF7DE71-6A83-4621-8C04-6CD6D5FE60C6}" type="presParOf" srcId="{AC38F62F-8C97-4590-A862-2EC41E96AEEE}" destId="{1801FBAF-F00E-4E6D-96AD-09E0EA2910CC}" srcOrd="2" destOrd="0" presId="urn:microsoft.com/office/officeart/2005/8/layout/orgChart1"/>
    <dgm:cxn modelId="{610DFCCA-A8DD-4753-86B6-777DDCBF08F2}" type="presParOf" srcId="{1B6BCA42-16FB-45B1-A18F-1CBC4BC3A763}" destId="{3983D1CF-74FA-424B-935A-CC6623A3B1B4}" srcOrd="2" destOrd="0" presId="urn:microsoft.com/office/officeart/2005/8/layout/orgChart1"/>
    <dgm:cxn modelId="{952AFA53-3EDD-45E3-BCA3-1F1FCCFDDC02}" type="presParOf" srcId="{DB8A436F-465C-4AB6-80FD-ADC07CE8C376}" destId="{4906AAD8-0F84-4C7F-9162-DFC9662AB4C4}" srcOrd="8" destOrd="0" presId="urn:microsoft.com/office/officeart/2005/8/layout/orgChart1"/>
    <dgm:cxn modelId="{5C0383AB-3E03-48FB-8FEB-5D7E683DB244}" type="presParOf" srcId="{DB8A436F-465C-4AB6-80FD-ADC07CE8C376}" destId="{3D0134F1-0027-4DF7-9206-0BCD7BF718DE}" srcOrd="9" destOrd="0" presId="urn:microsoft.com/office/officeart/2005/8/layout/orgChart1"/>
    <dgm:cxn modelId="{3E82B809-9E1A-4054-BC18-04C8CF8D7A04}" type="presParOf" srcId="{3D0134F1-0027-4DF7-9206-0BCD7BF718DE}" destId="{771783FD-3C39-4622-94B5-7342EDC0DDA5}" srcOrd="0" destOrd="0" presId="urn:microsoft.com/office/officeart/2005/8/layout/orgChart1"/>
    <dgm:cxn modelId="{514BCC9D-7B87-4B22-A575-6B3714D8AFA9}" type="presParOf" srcId="{771783FD-3C39-4622-94B5-7342EDC0DDA5}" destId="{A071631C-0D72-41C3-AD1F-C8AEB520AD55}" srcOrd="0" destOrd="0" presId="urn:microsoft.com/office/officeart/2005/8/layout/orgChart1"/>
    <dgm:cxn modelId="{4C10DE78-4827-4E11-A3F5-9D9E93C95EC6}" type="presParOf" srcId="{771783FD-3C39-4622-94B5-7342EDC0DDA5}" destId="{34934C30-36C7-4E77-9843-6453F7B7DF80}" srcOrd="1" destOrd="0" presId="urn:microsoft.com/office/officeart/2005/8/layout/orgChart1"/>
    <dgm:cxn modelId="{AEAA03E7-ACFF-455E-A2A7-AB57ECE13241}" type="presParOf" srcId="{3D0134F1-0027-4DF7-9206-0BCD7BF718DE}" destId="{A1CA666E-221D-4712-B400-34491F75B746}" srcOrd="1" destOrd="0" presId="urn:microsoft.com/office/officeart/2005/8/layout/orgChart1"/>
    <dgm:cxn modelId="{C636709E-1F41-43A7-8856-4D746AA14A54}" type="presParOf" srcId="{A1CA666E-221D-4712-B400-34491F75B746}" destId="{A9D1BF14-2B38-48BE-8F42-F1D52CBE0637}" srcOrd="0" destOrd="0" presId="urn:microsoft.com/office/officeart/2005/8/layout/orgChart1"/>
    <dgm:cxn modelId="{7F84FCCF-DBCF-419A-82FA-CCA61726AA45}" type="presParOf" srcId="{A1CA666E-221D-4712-B400-34491F75B746}" destId="{2DAC6350-E9F1-46F9-B431-5E96D5D21DA4}" srcOrd="1" destOrd="0" presId="urn:microsoft.com/office/officeart/2005/8/layout/orgChart1"/>
    <dgm:cxn modelId="{256E752E-D180-4305-9AE1-65DCC2221D73}" type="presParOf" srcId="{2DAC6350-E9F1-46F9-B431-5E96D5D21DA4}" destId="{304C3EBF-39BB-4AA7-885B-52CE8D21C068}" srcOrd="0" destOrd="0" presId="urn:microsoft.com/office/officeart/2005/8/layout/orgChart1"/>
    <dgm:cxn modelId="{FBD958F4-5768-419B-ADCE-76892C5FBAC1}" type="presParOf" srcId="{304C3EBF-39BB-4AA7-885B-52CE8D21C068}" destId="{A658BE57-C584-4943-A154-5F2EC132B5E6}" srcOrd="0" destOrd="0" presId="urn:microsoft.com/office/officeart/2005/8/layout/orgChart1"/>
    <dgm:cxn modelId="{84CDAD6F-F8E7-4CFA-AE5D-21A32775069E}" type="presParOf" srcId="{304C3EBF-39BB-4AA7-885B-52CE8D21C068}" destId="{7743F762-9D93-4B3E-A5EA-53728E0E8AB4}" srcOrd="1" destOrd="0" presId="urn:microsoft.com/office/officeart/2005/8/layout/orgChart1"/>
    <dgm:cxn modelId="{28E09437-01F1-49E3-9091-87AAF327418C}" type="presParOf" srcId="{2DAC6350-E9F1-46F9-B431-5E96D5D21DA4}" destId="{D265137B-E4E2-435F-A724-74251CCE241D}" srcOrd="1" destOrd="0" presId="urn:microsoft.com/office/officeart/2005/8/layout/orgChart1"/>
    <dgm:cxn modelId="{F34973BE-76F1-4576-AF0A-F2C5CDB666DB}" type="presParOf" srcId="{2DAC6350-E9F1-46F9-B431-5E96D5D21DA4}" destId="{74464E8B-57B2-4A79-A83E-E10C38B911AA}" srcOrd="2" destOrd="0" presId="urn:microsoft.com/office/officeart/2005/8/layout/orgChart1"/>
    <dgm:cxn modelId="{21B55B3B-9AB5-4235-8513-7D1A9BBB8892}" type="presParOf" srcId="{A1CA666E-221D-4712-B400-34491F75B746}" destId="{1629724F-627D-4DF3-A840-6C1736851193}" srcOrd="2" destOrd="0" presId="urn:microsoft.com/office/officeart/2005/8/layout/orgChart1"/>
    <dgm:cxn modelId="{386A679F-2A8F-4015-89CA-C7E708FCCA50}" type="presParOf" srcId="{A1CA666E-221D-4712-B400-34491F75B746}" destId="{B1EA481C-247B-4560-86D0-E13915879F77}" srcOrd="3" destOrd="0" presId="urn:microsoft.com/office/officeart/2005/8/layout/orgChart1"/>
    <dgm:cxn modelId="{0C5FD512-957C-4F23-9B36-B63A0DEF0427}" type="presParOf" srcId="{B1EA481C-247B-4560-86D0-E13915879F77}" destId="{EAB4445D-A9A2-4214-BF28-2B0BF2A3FD50}" srcOrd="0" destOrd="0" presId="urn:microsoft.com/office/officeart/2005/8/layout/orgChart1"/>
    <dgm:cxn modelId="{C2C77ADB-175D-4023-93ED-F64901CE14BB}" type="presParOf" srcId="{EAB4445D-A9A2-4214-BF28-2B0BF2A3FD50}" destId="{9B14ED22-8F41-4F50-84FD-5F27550C63F1}" srcOrd="0" destOrd="0" presId="urn:microsoft.com/office/officeart/2005/8/layout/orgChart1"/>
    <dgm:cxn modelId="{08E3FE85-7656-410E-B26E-6F506D22AEAE}" type="presParOf" srcId="{EAB4445D-A9A2-4214-BF28-2B0BF2A3FD50}" destId="{11C949E6-1701-4B80-B495-FF8542C91244}" srcOrd="1" destOrd="0" presId="urn:microsoft.com/office/officeart/2005/8/layout/orgChart1"/>
    <dgm:cxn modelId="{CA4E12B5-B67A-44CD-B3BE-99A38FD4F2DF}" type="presParOf" srcId="{B1EA481C-247B-4560-86D0-E13915879F77}" destId="{F3A762B4-9B2B-46E8-BEEF-0FFD3732A8D6}" srcOrd="1" destOrd="0" presId="urn:microsoft.com/office/officeart/2005/8/layout/orgChart1"/>
    <dgm:cxn modelId="{50DEA925-63C7-4F03-8908-8ACE5B849DF7}" type="presParOf" srcId="{B1EA481C-247B-4560-86D0-E13915879F77}" destId="{47FE0C12-FDAC-47B8-8B31-BA638F0E979F}" srcOrd="2" destOrd="0" presId="urn:microsoft.com/office/officeart/2005/8/layout/orgChart1"/>
    <dgm:cxn modelId="{40DAD2BF-1E86-4094-9F9A-3C49DDF4440A}" type="presParOf" srcId="{A1CA666E-221D-4712-B400-34491F75B746}" destId="{7321D302-91AA-4746-B25B-53E815CF4C65}" srcOrd="4" destOrd="0" presId="urn:microsoft.com/office/officeart/2005/8/layout/orgChart1"/>
    <dgm:cxn modelId="{2C799942-3E7B-4CE2-8D13-86083C3D9077}" type="presParOf" srcId="{A1CA666E-221D-4712-B400-34491F75B746}" destId="{34AA5ABB-91D8-4847-8642-462F53A82E89}" srcOrd="5" destOrd="0" presId="urn:microsoft.com/office/officeart/2005/8/layout/orgChart1"/>
    <dgm:cxn modelId="{21863353-5F0A-4426-A272-EFBAF59231F2}" type="presParOf" srcId="{34AA5ABB-91D8-4847-8642-462F53A82E89}" destId="{4889FB4F-3329-4C5B-BFDD-A73A0909208F}" srcOrd="0" destOrd="0" presId="urn:microsoft.com/office/officeart/2005/8/layout/orgChart1"/>
    <dgm:cxn modelId="{EB2B1EBD-CFCC-4877-AC7B-10B7FE2686C4}" type="presParOf" srcId="{4889FB4F-3329-4C5B-BFDD-A73A0909208F}" destId="{204EC11F-E054-4F0D-9E8F-37A15D218F79}" srcOrd="0" destOrd="0" presId="urn:microsoft.com/office/officeart/2005/8/layout/orgChart1"/>
    <dgm:cxn modelId="{60E2222D-3B87-4E69-8301-7389ABED3EE0}" type="presParOf" srcId="{4889FB4F-3329-4C5B-BFDD-A73A0909208F}" destId="{F58AF9DD-B193-4023-83C1-F67D75DFA974}" srcOrd="1" destOrd="0" presId="urn:microsoft.com/office/officeart/2005/8/layout/orgChart1"/>
    <dgm:cxn modelId="{0138D4BE-819C-420F-9CD5-652133CAC306}" type="presParOf" srcId="{34AA5ABB-91D8-4847-8642-462F53A82E89}" destId="{0D262E0F-E0F0-48D0-819B-39BE9F2E0203}" srcOrd="1" destOrd="0" presId="urn:microsoft.com/office/officeart/2005/8/layout/orgChart1"/>
    <dgm:cxn modelId="{16F8DE63-3EEB-404F-88B9-9BC35FAE8EEF}" type="presParOf" srcId="{34AA5ABB-91D8-4847-8642-462F53A82E89}" destId="{BD5B71A6-5436-4C10-B708-64E4D98059CD}" srcOrd="2" destOrd="0" presId="urn:microsoft.com/office/officeart/2005/8/layout/orgChart1"/>
    <dgm:cxn modelId="{242C8044-1B93-4F4E-9AA8-411A7F009E06}" type="presParOf" srcId="{3D0134F1-0027-4DF7-9206-0BCD7BF718DE}" destId="{65E3504F-2F84-4735-A3F2-6A37E2EC1C97}" srcOrd="2" destOrd="0" presId="urn:microsoft.com/office/officeart/2005/8/layout/orgChart1"/>
    <dgm:cxn modelId="{BAFA25D4-6BA7-4C29-B29A-FE745A2B155D}" type="presParOf" srcId="{7B7534E5-6D34-430C-A608-2BC7A9F14DE7}" destId="{847579C6-A5DC-4CDE-9BB3-2FB6D0A69B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99E536-50B5-4CBA-BA81-8DCAFA6B9E00}"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s-MX"/>
        </a:p>
      </dgm:t>
    </dgm:pt>
    <dgm:pt modelId="{734A1B5E-E12F-4C01-AF27-F22BA8F838B2}">
      <dgm:prSet phldrT="[Texto]" custT="1"/>
      <dgm:spPr/>
      <dgm:t>
        <a:bodyPr/>
        <a:lstStyle/>
        <a:p>
          <a:r>
            <a:rPr lang="es-MX" sz="1400" b="1" dirty="0" smtClean="0">
              <a:latin typeface="Arial" pitchFamily="34" charset="0"/>
              <a:cs typeface="Arial" pitchFamily="34" charset="0"/>
            </a:rPr>
            <a:t>Las compañías deberán demostrar que la administración de riesgos está implícita en la administración del día </a:t>
          </a:r>
          <a:r>
            <a:rPr lang="es-MX" sz="1400" b="1" dirty="0" smtClean="0">
              <a:latin typeface="Arial" pitchFamily="34" charset="0"/>
              <a:cs typeface="Arial" pitchFamily="34" charset="0"/>
            </a:rPr>
            <a:t>a día </a:t>
          </a:r>
          <a:r>
            <a:rPr lang="es-MX" sz="1400" b="1" dirty="0" smtClean="0">
              <a:latin typeface="Arial" pitchFamily="34" charset="0"/>
              <a:cs typeface="Arial" pitchFamily="34" charset="0"/>
            </a:rPr>
            <a:t>y se encuentra integrada en la planeación del negocio y en la toma de decisiones estratégicas.</a:t>
          </a:r>
          <a:endParaRPr lang="es-MX" sz="1400" b="1" dirty="0">
            <a:latin typeface="Arial" panose="020B0604020202020204" pitchFamily="34" charset="0"/>
            <a:cs typeface="Arial" panose="020B0604020202020204" pitchFamily="34" charset="0"/>
          </a:endParaRPr>
        </a:p>
      </dgm:t>
    </dgm:pt>
    <dgm:pt modelId="{2988B461-524E-463B-B452-4D5C5C01B63B}" type="parTrans" cxnId="{41F48DC4-931D-4502-8767-0C86AA41F23F}">
      <dgm:prSet/>
      <dgm:spPr/>
      <dgm:t>
        <a:bodyPr/>
        <a:lstStyle/>
        <a:p>
          <a:endParaRPr lang="es-MX" sz="1400">
            <a:latin typeface="Arial" panose="020B0604020202020204" pitchFamily="34" charset="0"/>
            <a:cs typeface="Arial" panose="020B0604020202020204" pitchFamily="34" charset="0"/>
          </a:endParaRPr>
        </a:p>
      </dgm:t>
    </dgm:pt>
    <dgm:pt modelId="{0C962CD8-4DD0-48D1-9258-6148AFD4F021}" type="sibTrans" cxnId="{41F48DC4-931D-4502-8767-0C86AA41F23F}">
      <dgm:prSet custT="1"/>
      <dgm:spPr/>
      <dgm:t>
        <a:bodyPr/>
        <a:lstStyle/>
        <a:p>
          <a:endParaRPr lang="es-MX" sz="1400" dirty="0">
            <a:latin typeface="Arial" panose="020B0604020202020204" pitchFamily="34" charset="0"/>
            <a:cs typeface="Arial" panose="020B0604020202020204" pitchFamily="34" charset="0"/>
          </a:endParaRPr>
        </a:p>
      </dgm:t>
    </dgm:pt>
    <dgm:pt modelId="{F7B28093-EB79-40BF-99EA-68A8D156D8AD}">
      <dgm:prSet phldrT="[Texto]" custT="1"/>
      <dgm:spPr/>
      <dgm:t>
        <a:bodyPr/>
        <a:lstStyle/>
        <a:p>
          <a:r>
            <a:rPr lang="es-MX" sz="1400" b="1" dirty="0" smtClean="0">
              <a:latin typeface="Arial" pitchFamily="34" charset="0"/>
              <a:cs typeface="Arial" pitchFamily="34" charset="0"/>
            </a:rPr>
            <a:t>El cumplimiento solo </a:t>
          </a:r>
          <a:r>
            <a:rPr lang="es-MX" sz="1400" b="1" dirty="0" smtClean="0">
              <a:latin typeface="Arial" pitchFamily="34" charset="0"/>
              <a:cs typeface="Arial" pitchFamily="34" charset="0"/>
            </a:rPr>
            <a:t>se  logrará </a:t>
          </a:r>
          <a:r>
            <a:rPr lang="es-MX" sz="1400" b="1" dirty="0" smtClean="0">
              <a:latin typeface="Arial" pitchFamily="34" charset="0"/>
              <a:cs typeface="Arial" pitchFamily="34" charset="0"/>
            </a:rPr>
            <a:t>si existe un Gobierno Corporativo y un Sistema de ADR realmente en operación.</a:t>
          </a:r>
          <a:endParaRPr lang="es-MX" sz="1400" b="1" dirty="0">
            <a:latin typeface="Arial" panose="020B0604020202020204" pitchFamily="34" charset="0"/>
            <a:cs typeface="Arial" panose="020B0604020202020204" pitchFamily="34" charset="0"/>
          </a:endParaRPr>
        </a:p>
      </dgm:t>
    </dgm:pt>
    <dgm:pt modelId="{404CA0F5-BEF9-4649-8EC1-9C68B9C42D96}" type="parTrans" cxnId="{B8E672B0-E09F-4373-AD5E-946072FAD13D}">
      <dgm:prSet/>
      <dgm:spPr/>
      <dgm:t>
        <a:bodyPr/>
        <a:lstStyle/>
        <a:p>
          <a:endParaRPr lang="es-MX" sz="1400">
            <a:latin typeface="Arial" panose="020B0604020202020204" pitchFamily="34" charset="0"/>
            <a:cs typeface="Arial" panose="020B0604020202020204" pitchFamily="34" charset="0"/>
          </a:endParaRPr>
        </a:p>
      </dgm:t>
    </dgm:pt>
    <dgm:pt modelId="{D5520B6D-9F4B-4A92-9C29-56C5704B90C3}" type="sibTrans" cxnId="{B8E672B0-E09F-4373-AD5E-946072FAD13D}">
      <dgm:prSet custT="1"/>
      <dgm:spPr/>
      <dgm:t>
        <a:bodyPr/>
        <a:lstStyle/>
        <a:p>
          <a:endParaRPr lang="es-MX" sz="1400" dirty="0">
            <a:latin typeface="Arial" panose="020B0604020202020204" pitchFamily="34" charset="0"/>
            <a:cs typeface="Arial" panose="020B0604020202020204" pitchFamily="34" charset="0"/>
          </a:endParaRPr>
        </a:p>
      </dgm:t>
    </dgm:pt>
    <dgm:pt modelId="{72166F55-9FF0-45E4-83AF-1C05A9BFFCC4}">
      <dgm:prSet phldrT="[Texto]" custT="1"/>
      <dgm:spPr/>
      <dgm:t>
        <a:bodyPr/>
        <a:lstStyle/>
        <a:p>
          <a:r>
            <a:rPr lang="es-MX" sz="1400" b="1" dirty="0" smtClean="0">
              <a:latin typeface="Arial" pitchFamily="34" charset="0"/>
              <a:cs typeface="Arial" pitchFamily="34" charset="0"/>
            </a:rPr>
            <a:t>El Consejo de Administración y el Director General son los “dueños” del sistema de ADR y del Modelo Interno, por lo que deberán entender y ser responsables de la solvencia y de la administración de los riesgos dentro de los límites del apetito de riesgo de la empresa.</a:t>
          </a:r>
          <a:endParaRPr lang="es-MX" sz="1400" b="1" dirty="0">
            <a:latin typeface="Arial" panose="020B0604020202020204" pitchFamily="34" charset="0"/>
            <a:cs typeface="Arial" panose="020B0604020202020204" pitchFamily="34" charset="0"/>
          </a:endParaRPr>
        </a:p>
      </dgm:t>
    </dgm:pt>
    <dgm:pt modelId="{F513222C-E175-489D-B2C1-17DF5A8BFC23}" type="parTrans" cxnId="{EFE410A1-A8EF-4423-A617-5D4274899155}">
      <dgm:prSet/>
      <dgm:spPr/>
      <dgm:t>
        <a:bodyPr/>
        <a:lstStyle/>
        <a:p>
          <a:endParaRPr lang="es-MX" sz="1400">
            <a:latin typeface="Arial" panose="020B0604020202020204" pitchFamily="34" charset="0"/>
            <a:cs typeface="Arial" panose="020B0604020202020204" pitchFamily="34" charset="0"/>
          </a:endParaRPr>
        </a:p>
      </dgm:t>
    </dgm:pt>
    <dgm:pt modelId="{20689CBC-BB34-4C2F-BD05-A4FF33E3BA81}" type="sibTrans" cxnId="{EFE410A1-A8EF-4423-A617-5D4274899155}">
      <dgm:prSet custT="1"/>
      <dgm:spPr/>
      <dgm:t>
        <a:bodyPr/>
        <a:lstStyle/>
        <a:p>
          <a:endParaRPr lang="es-MX" sz="1400" dirty="0">
            <a:latin typeface="Arial" panose="020B0604020202020204" pitchFamily="34" charset="0"/>
            <a:cs typeface="Arial" panose="020B0604020202020204" pitchFamily="34" charset="0"/>
          </a:endParaRPr>
        </a:p>
      </dgm:t>
    </dgm:pt>
    <dgm:pt modelId="{9A0518D1-0E61-4DD3-9579-A34EDFFBC3A4}">
      <dgm:prSet phldrT="[Texto]" custT="1"/>
      <dgm:spPr/>
      <dgm:t>
        <a:bodyPr/>
        <a:lstStyle/>
        <a:p>
          <a:r>
            <a:rPr lang="es-MX" sz="1400" b="1" dirty="0" smtClean="0">
              <a:latin typeface="Arial" pitchFamily="34" charset="0"/>
              <a:cs typeface="Arial" pitchFamily="34" charset="0"/>
            </a:rPr>
            <a:t>Las responsabilidades respecto de los riesgos no pueden ser “suavizadas” a través de la </a:t>
          </a:r>
          <a:r>
            <a:rPr lang="es-MX" sz="1400" b="1" dirty="0" smtClean="0">
              <a:latin typeface="Arial" pitchFamily="34" charset="0"/>
              <a:cs typeface="Arial" pitchFamily="34" charset="0"/>
            </a:rPr>
            <a:t>tercerización </a:t>
          </a:r>
          <a:r>
            <a:rPr lang="es-MX" sz="1400" b="1" dirty="0" smtClean="0">
              <a:latin typeface="Arial" pitchFamily="34" charset="0"/>
              <a:cs typeface="Arial" pitchFamily="34" charset="0"/>
            </a:rPr>
            <a:t>de responsabilidades (ejemplo contratación de servicios externos).</a:t>
          </a:r>
          <a:endParaRPr lang="es-MX" sz="1400" b="1" dirty="0">
            <a:latin typeface="Arial" panose="020B0604020202020204" pitchFamily="34" charset="0"/>
            <a:cs typeface="Arial" panose="020B0604020202020204" pitchFamily="34" charset="0"/>
          </a:endParaRPr>
        </a:p>
      </dgm:t>
    </dgm:pt>
    <dgm:pt modelId="{18D489D0-D339-452A-AF5D-6AFE35FB4AFF}" type="parTrans" cxnId="{F6AE1EB8-6B92-432E-8F4B-ECF4D3C2F4D5}">
      <dgm:prSet/>
      <dgm:spPr/>
      <dgm:t>
        <a:bodyPr/>
        <a:lstStyle/>
        <a:p>
          <a:endParaRPr lang="es-MX" sz="1400">
            <a:latin typeface="Arial" panose="020B0604020202020204" pitchFamily="34" charset="0"/>
            <a:cs typeface="Arial" panose="020B0604020202020204" pitchFamily="34" charset="0"/>
          </a:endParaRPr>
        </a:p>
      </dgm:t>
    </dgm:pt>
    <dgm:pt modelId="{9B457070-6D19-4EF3-9B78-D2233EB07AA4}" type="sibTrans" cxnId="{F6AE1EB8-6B92-432E-8F4B-ECF4D3C2F4D5}">
      <dgm:prSet custT="1"/>
      <dgm:spPr/>
      <dgm:t>
        <a:bodyPr/>
        <a:lstStyle/>
        <a:p>
          <a:endParaRPr lang="es-MX" sz="1400" dirty="0">
            <a:latin typeface="Arial" panose="020B0604020202020204" pitchFamily="34" charset="0"/>
            <a:cs typeface="Arial" panose="020B0604020202020204" pitchFamily="34" charset="0"/>
          </a:endParaRPr>
        </a:p>
      </dgm:t>
    </dgm:pt>
    <dgm:pt modelId="{1E9D5A82-3805-4405-9E51-3CE6ED977F4E}">
      <dgm:prSet phldrT="[Texto]" custT="1"/>
      <dgm:spPr/>
      <dgm:t>
        <a:bodyPr/>
        <a:lstStyle/>
        <a:p>
          <a:r>
            <a:rPr lang="es-MX" sz="1400" b="1" dirty="0" smtClean="0">
              <a:latin typeface="Arial" pitchFamily="34" charset="0"/>
              <a:cs typeface="Arial" pitchFamily="34" charset="0"/>
            </a:rPr>
            <a:t>Prueba de Uso: El modelo interno debe estar integrado en los procesos de administración de riesgos y de evaluación del capital de solvencia que se deben validar. Se podrían requerir recursos adicionales de capital ante un sistema de ADR deficiente.</a:t>
          </a:r>
          <a:endParaRPr lang="es-MX" sz="1400" b="1" dirty="0">
            <a:latin typeface="Arial" panose="020B0604020202020204" pitchFamily="34" charset="0"/>
            <a:cs typeface="Arial" panose="020B0604020202020204" pitchFamily="34" charset="0"/>
          </a:endParaRPr>
        </a:p>
      </dgm:t>
    </dgm:pt>
    <dgm:pt modelId="{3BE3A82B-F3EE-4C4D-973D-2F42B6F5785A}" type="parTrans" cxnId="{3B0FD3D2-96A4-4615-B090-8CD9EF42C5EE}">
      <dgm:prSet/>
      <dgm:spPr/>
      <dgm:t>
        <a:bodyPr/>
        <a:lstStyle/>
        <a:p>
          <a:endParaRPr lang="es-MX" sz="1400">
            <a:latin typeface="Arial" panose="020B0604020202020204" pitchFamily="34" charset="0"/>
            <a:cs typeface="Arial" panose="020B0604020202020204" pitchFamily="34" charset="0"/>
          </a:endParaRPr>
        </a:p>
      </dgm:t>
    </dgm:pt>
    <dgm:pt modelId="{468A3575-8E70-401A-8A91-DE4B34A05FAE}" type="sibTrans" cxnId="{3B0FD3D2-96A4-4615-B090-8CD9EF42C5EE}">
      <dgm:prSet/>
      <dgm:spPr/>
      <dgm:t>
        <a:bodyPr/>
        <a:lstStyle/>
        <a:p>
          <a:endParaRPr lang="es-MX" sz="1400">
            <a:latin typeface="Arial" panose="020B0604020202020204" pitchFamily="34" charset="0"/>
            <a:cs typeface="Arial" panose="020B0604020202020204" pitchFamily="34" charset="0"/>
          </a:endParaRPr>
        </a:p>
      </dgm:t>
    </dgm:pt>
    <dgm:pt modelId="{9C4818F5-62E4-4D56-89DB-F5E4A7A082E8}" type="pres">
      <dgm:prSet presAssocID="{D199E536-50B5-4CBA-BA81-8DCAFA6B9E00}" presName="outerComposite" presStyleCnt="0">
        <dgm:presLayoutVars>
          <dgm:chMax val="5"/>
          <dgm:dir/>
          <dgm:resizeHandles val="exact"/>
        </dgm:presLayoutVars>
      </dgm:prSet>
      <dgm:spPr/>
      <dgm:t>
        <a:bodyPr/>
        <a:lstStyle/>
        <a:p>
          <a:endParaRPr lang="es-MX"/>
        </a:p>
      </dgm:t>
    </dgm:pt>
    <dgm:pt modelId="{5549F3C9-7148-426F-8D83-3641BF2579B2}" type="pres">
      <dgm:prSet presAssocID="{D199E536-50B5-4CBA-BA81-8DCAFA6B9E00}" presName="dummyMaxCanvas" presStyleCnt="0">
        <dgm:presLayoutVars/>
      </dgm:prSet>
      <dgm:spPr/>
    </dgm:pt>
    <dgm:pt modelId="{C7271EAC-0AB7-45DC-BE1E-A92972A36A88}" type="pres">
      <dgm:prSet presAssocID="{D199E536-50B5-4CBA-BA81-8DCAFA6B9E00}" presName="FiveNodes_1" presStyleLbl="node1" presStyleIdx="0" presStyleCnt="5">
        <dgm:presLayoutVars>
          <dgm:bulletEnabled val="1"/>
        </dgm:presLayoutVars>
      </dgm:prSet>
      <dgm:spPr/>
      <dgm:t>
        <a:bodyPr/>
        <a:lstStyle/>
        <a:p>
          <a:endParaRPr lang="es-MX"/>
        </a:p>
      </dgm:t>
    </dgm:pt>
    <dgm:pt modelId="{BE8FDAF9-4BBA-4D09-A498-28D03BC2306D}" type="pres">
      <dgm:prSet presAssocID="{D199E536-50B5-4CBA-BA81-8DCAFA6B9E00}" presName="FiveNodes_2" presStyleLbl="node1" presStyleIdx="1" presStyleCnt="5">
        <dgm:presLayoutVars>
          <dgm:bulletEnabled val="1"/>
        </dgm:presLayoutVars>
      </dgm:prSet>
      <dgm:spPr/>
      <dgm:t>
        <a:bodyPr/>
        <a:lstStyle/>
        <a:p>
          <a:endParaRPr lang="es-MX"/>
        </a:p>
      </dgm:t>
    </dgm:pt>
    <dgm:pt modelId="{1F3CB159-B55A-41F2-86DC-E01336B24E85}" type="pres">
      <dgm:prSet presAssocID="{D199E536-50B5-4CBA-BA81-8DCAFA6B9E00}" presName="FiveNodes_3" presStyleLbl="node1" presStyleIdx="2" presStyleCnt="5">
        <dgm:presLayoutVars>
          <dgm:bulletEnabled val="1"/>
        </dgm:presLayoutVars>
      </dgm:prSet>
      <dgm:spPr/>
      <dgm:t>
        <a:bodyPr/>
        <a:lstStyle/>
        <a:p>
          <a:endParaRPr lang="es-MX"/>
        </a:p>
      </dgm:t>
    </dgm:pt>
    <dgm:pt modelId="{88D208E8-22F6-49D9-9543-5384625BD735}" type="pres">
      <dgm:prSet presAssocID="{D199E536-50B5-4CBA-BA81-8DCAFA6B9E00}" presName="FiveNodes_4" presStyleLbl="node1" presStyleIdx="3" presStyleCnt="5">
        <dgm:presLayoutVars>
          <dgm:bulletEnabled val="1"/>
        </dgm:presLayoutVars>
      </dgm:prSet>
      <dgm:spPr/>
      <dgm:t>
        <a:bodyPr/>
        <a:lstStyle/>
        <a:p>
          <a:endParaRPr lang="es-MX"/>
        </a:p>
      </dgm:t>
    </dgm:pt>
    <dgm:pt modelId="{44506DB4-2681-4AF5-9F1C-5DBD1A9E4C9A}" type="pres">
      <dgm:prSet presAssocID="{D199E536-50B5-4CBA-BA81-8DCAFA6B9E00}" presName="FiveNodes_5" presStyleLbl="node1" presStyleIdx="4" presStyleCnt="5">
        <dgm:presLayoutVars>
          <dgm:bulletEnabled val="1"/>
        </dgm:presLayoutVars>
      </dgm:prSet>
      <dgm:spPr/>
      <dgm:t>
        <a:bodyPr/>
        <a:lstStyle/>
        <a:p>
          <a:endParaRPr lang="es-MX"/>
        </a:p>
      </dgm:t>
    </dgm:pt>
    <dgm:pt modelId="{5AB72CD2-5169-4358-833F-1509E0D40974}" type="pres">
      <dgm:prSet presAssocID="{D199E536-50B5-4CBA-BA81-8DCAFA6B9E00}" presName="FiveConn_1-2" presStyleLbl="fgAccFollowNode1" presStyleIdx="0" presStyleCnt="4" custLinFactNeighborX="507" custLinFactNeighborY="-6385">
        <dgm:presLayoutVars>
          <dgm:bulletEnabled val="1"/>
        </dgm:presLayoutVars>
      </dgm:prSet>
      <dgm:spPr/>
      <dgm:t>
        <a:bodyPr/>
        <a:lstStyle/>
        <a:p>
          <a:endParaRPr lang="es-MX"/>
        </a:p>
      </dgm:t>
    </dgm:pt>
    <dgm:pt modelId="{49E0F617-E451-40F3-BB1A-B85AB40CEC56}" type="pres">
      <dgm:prSet presAssocID="{D199E536-50B5-4CBA-BA81-8DCAFA6B9E00}" presName="FiveConn_2-3" presStyleLbl="fgAccFollowNode1" presStyleIdx="1" presStyleCnt="4">
        <dgm:presLayoutVars>
          <dgm:bulletEnabled val="1"/>
        </dgm:presLayoutVars>
      </dgm:prSet>
      <dgm:spPr/>
      <dgm:t>
        <a:bodyPr/>
        <a:lstStyle/>
        <a:p>
          <a:endParaRPr lang="es-MX"/>
        </a:p>
      </dgm:t>
    </dgm:pt>
    <dgm:pt modelId="{F0D3F903-F3EA-4C3D-B82D-608566802606}" type="pres">
      <dgm:prSet presAssocID="{D199E536-50B5-4CBA-BA81-8DCAFA6B9E00}" presName="FiveConn_3-4" presStyleLbl="fgAccFollowNode1" presStyleIdx="2" presStyleCnt="4">
        <dgm:presLayoutVars>
          <dgm:bulletEnabled val="1"/>
        </dgm:presLayoutVars>
      </dgm:prSet>
      <dgm:spPr/>
      <dgm:t>
        <a:bodyPr/>
        <a:lstStyle/>
        <a:p>
          <a:endParaRPr lang="es-MX"/>
        </a:p>
      </dgm:t>
    </dgm:pt>
    <dgm:pt modelId="{E9206D6B-30DC-476A-BF87-F329B981A53B}" type="pres">
      <dgm:prSet presAssocID="{D199E536-50B5-4CBA-BA81-8DCAFA6B9E00}" presName="FiveConn_4-5" presStyleLbl="fgAccFollowNode1" presStyleIdx="3" presStyleCnt="4">
        <dgm:presLayoutVars>
          <dgm:bulletEnabled val="1"/>
        </dgm:presLayoutVars>
      </dgm:prSet>
      <dgm:spPr/>
      <dgm:t>
        <a:bodyPr/>
        <a:lstStyle/>
        <a:p>
          <a:endParaRPr lang="es-MX"/>
        </a:p>
      </dgm:t>
    </dgm:pt>
    <dgm:pt modelId="{3BFB032E-89F2-4681-B4AF-6D5E9A435ADE}" type="pres">
      <dgm:prSet presAssocID="{D199E536-50B5-4CBA-BA81-8DCAFA6B9E00}" presName="FiveNodes_1_text" presStyleLbl="node1" presStyleIdx="4" presStyleCnt="5">
        <dgm:presLayoutVars>
          <dgm:bulletEnabled val="1"/>
        </dgm:presLayoutVars>
      </dgm:prSet>
      <dgm:spPr/>
      <dgm:t>
        <a:bodyPr/>
        <a:lstStyle/>
        <a:p>
          <a:endParaRPr lang="es-MX"/>
        </a:p>
      </dgm:t>
    </dgm:pt>
    <dgm:pt modelId="{B28D74DF-50AD-467C-8D20-64F73D28B29E}" type="pres">
      <dgm:prSet presAssocID="{D199E536-50B5-4CBA-BA81-8DCAFA6B9E00}" presName="FiveNodes_2_text" presStyleLbl="node1" presStyleIdx="4" presStyleCnt="5">
        <dgm:presLayoutVars>
          <dgm:bulletEnabled val="1"/>
        </dgm:presLayoutVars>
      </dgm:prSet>
      <dgm:spPr/>
      <dgm:t>
        <a:bodyPr/>
        <a:lstStyle/>
        <a:p>
          <a:endParaRPr lang="es-MX"/>
        </a:p>
      </dgm:t>
    </dgm:pt>
    <dgm:pt modelId="{AB81EB75-2E4D-49FE-838C-D5146B03E7D0}" type="pres">
      <dgm:prSet presAssocID="{D199E536-50B5-4CBA-BA81-8DCAFA6B9E00}" presName="FiveNodes_3_text" presStyleLbl="node1" presStyleIdx="4" presStyleCnt="5">
        <dgm:presLayoutVars>
          <dgm:bulletEnabled val="1"/>
        </dgm:presLayoutVars>
      </dgm:prSet>
      <dgm:spPr/>
      <dgm:t>
        <a:bodyPr/>
        <a:lstStyle/>
        <a:p>
          <a:endParaRPr lang="es-MX"/>
        </a:p>
      </dgm:t>
    </dgm:pt>
    <dgm:pt modelId="{9BFDC681-2D17-468A-9135-D2D852FFB904}" type="pres">
      <dgm:prSet presAssocID="{D199E536-50B5-4CBA-BA81-8DCAFA6B9E00}" presName="FiveNodes_4_text" presStyleLbl="node1" presStyleIdx="4" presStyleCnt="5">
        <dgm:presLayoutVars>
          <dgm:bulletEnabled val="1"/>
        </dgm:presLayoutVars>
      </dgm:prSet>
      <dgm:spPr/>
      <dgm:t>
        <a:bodyPr/>
        <a:lstStyle/>
        <a:p>
          <a:endParaRPr lang="es-MX"/>
        </a:p>
      </dgm:t>
    </dgm:pt>
    <dgm:pt modelId="{4864BC0F-F17F-4BD9-87B9-5D76EE2378DC}" type="pres">
      <dgm:prSet presAssocID="{D199E536-50B5-4CBA-BA81-8DCAFA6B9E00}" presName="FiveNodes_5_text" presStyleLbl="node1" presStyleIdx="4" presStyleCnt="5">
        <dgm:presLayoutVars>
          <dgm:bulletEnabled val="1"/>
        </dgm:presLayoutVars>
      </dgm:prSet>
      <dgm:spPr/>
      <dgm:t>
        <a:bodyPr/>
        <a:lstStyle/>
        <a:p>
          <a:endParaRPr lang="es-MX"/>
        </a:p>
      </dgm:t>
    </dgm:pt>
  </dgm:ptLst>
  <dgm:cxnLst>
    <dgm:cxn modelId="{FF909F14-3E1B-4322-9737-CE093FB1E181}" type="presOf" srcId="{734A1B5E-E12F-4C01-AF27-F22BA8F838B2}" destId="{C7271EAC-0AB7-45DC-BE1E-A92972A36A88}" srcOrd="0" destOrd="0" presId="urn:microsoft.com/office/officeart/2005/8/layout/vProcess5"/>
    <dgm:cxn modelId="{9F2564FF-4C02-4F3A-B077-BFABD08230E4}" type="presOf" srcId="{20689CBC-BB34-4C2F-BD05-A4FF33E3BA81}" destId="{F0D3F903-F3EA-4C3D-B82D-608566802606}" srcOrd="0" destOrd="0" presId="urn:microsoft.com/office/officeart/2005/8/layout/vProcess5"/>
    <dgm:cxn modelId="{97AB8B4F-545A-4359-8300-1DC7C0BE78D3}" type="presOf" srcId="{F7B28093-EB79-40BF-99EA-68A8D156D8AD}" destId="{B28D74DF-50AD-467C-8D20-64F73D28B29E}" srcOrd="1" destOrd="0" presId="urn:microsoft.com/office/officeart/2005/8/layout/vProcess5"/>
    <dgm:cxn modelId="{18468187-BB2B-4AF9-9E7F-BB731E4365D6}" type="presOf" srcId="{9B457070-6D19-4EF3-9B78-D2233EB07AA4}" destId="{E9206D6B-30DC-476A-BF87-F329B981A53B}" srcOrd="0" destOrd="0" presId="urn:microsoft.com/office/officeart/2005/8/layout/vProcess5"/>
    <dgm:cxn modelId="{5C8F0C9A-CF88-4BF8-83E9-709810382E4A}" type="presOf" srcId="{9A0518D1-0E61-4DD3-9579-A34EDFFBC3A4}" destId="{88D208E8-22F6-49D9-9543-5384625BD735}" srcOrd="0" destOrd="0" presId="urn:microsoft.com/office/officeart/2005/8/layout/vProcess5"/>
    <dgm:cxn modelId="{0A8C430A-D325-46A5-9EC2-076A3723D433}" type="presOf" srcId="{1E9D5A82-3805-4405-9E51-3CE6ED977F4E}" destId="{4864BC0F-F17F-4BD9-87B9-5D76EE2378DC}" srcOrd="1" destOrd="0" presId="urn:microsoft.com/office/officeart/2005/8/layout/vProcess5"/>
    <dgm:cxn modelId="{F6AE1EB8-6B92-432E-8F4B-ECF4D3C2F4D5}" srcId="{D199E536-50B5-4CBA-BA81-8DCAFA6B9E00}" destId="{9A0518D1-0E61-4DD3-9579-A34EDFFBC3A4}" srcOrd="3" destOrd="0" parTransId="{18D489D0-D339-452A-AF5D-6AFE35FB4AFF}" sibTransId="{9B457070-6D19-4EF3-9B78-D2233EB07AA4}"/>
    <dgm:cxn modelId="{F4145BAF-A715-4EB0-B94B-D64236550496}" type="presOf" srcId="{D199E536-50B5-4CBA-BA81-8DCAFA6B9E00}" destId="{9C4818F5-62E4-4D56-89DB-F5E4A7A082E8}" srcOrd="0" destOrd="0" presId="urn:microsoft.com/office/officeart/2005/8/layout/vProcess5"/>
    <dgm:cxn modelId="{BA003614-8EB6-46EA-B85A-D893A14041F7}" type="presOf" srcId="{9A0518D1-0E61-4DD3-9579-A34EDFFBC3A4}" destId="{9BFDC681-2D17-468A-9135-D2D852FFB904}" srcOrd="1" destOrd="0" presId="urn:microsoft.com/office/officeart/2005/8/layout/vProcess5"/>
    <dgm:cxn modelId="{95E8803E-B46E-4368-9FC3-6DD4D9E52B84}" type="presOf" srcId="{734A1B5E-E12F-4C01-AF27-F22BA8F838B2}" destId="{3BFB032E-89F2-4681-B4AF-6D5E9A435ADE}" srcOrd="1" destOrd="0" presId="urn:microsoft.com/office/officeart/2005/8/layout/vProcess5"/>
    <dgm:cxn modelId="{7C9D9CB0-7A72-498C-A2A3-39C6B156C7FD}" type="presOf" srcId="{F7B28093-EB79-40BF-99EA-68A8D156D8AD}" destId="{BE8FDAF9-4BBA-4D09-A498-28D03BC2306D}" srcOrd="0" destOrd="0" presId="urn:microsoft.com/office/officeart/2005/8/layout/vProcess5"/>
    <dgm:cxn modelId="{207DB357-81F2-43E0-B907-554CB8CE7B09}" type="presOf" srcId="{72166F55-9FF0-45E4-83AF-1C05A9BFFCC4}" destId="{1F3CB159-B55A-41F2-86DC-E01336B24E85}" srcOrd="0" destOrd="0" presId="urn:microsoft.com/office/officeart/2005/8/layout/vProcess5"/>
    <dgm:cxn modelId="{1D5332E9-ABEB-4F04-8A7B-E2DB2467B584}" type="presOf" srcId="{1E9D5A82-3805-4405-9E51-3CE6ED977F4E}" destId="{44506DB4-2681-4AF5-9F1C-5DBD1A9E4C9A}" srcOrd="0" destOrd="0" presId="urn:microsoft.com/office/officeart/2005/8/layout/vProcess5"/>
    <dgm:cxn modelId="{0580CC29-3F76-491C-B7E7-7555EBD6D917}" type="presOf" srcId="{0C962CD8-4DD0-48D1-9258-6148AFD4F021}" destId="{5AB72CD2-5169-4358-833F-1509E0D40974}" srcOrd="0" destOrd="0" presId="urn:microsoft.com/office/officeart/2005/8/layout/vProcess5"/>
    <dgm:cxn modelId="{E0960AF3-4C99-4B2F-9E63-56D726E0C92A}" type="presOf" srcId="{D5520B6D-9F4B-4A92-9C29-56C5704B90C3}" destId="{49E0F617-E451-40F3-BB1A-B85AB40CEC56}" srcOrd="0" destOrd="0" presId="urn:microsoft.com/office/officeart/2005/8/layout/vProcess5"/>
    <dgm:cxn modelId="{3B0FD3D2-96A4-4615-B090-8CD9EF42C5EE}" srcId="{D199E536-50B5-4CBA-BA81-8DCAFA6B9E00}" destId="{1E9D5A82-3805-4405-9E51-3CE6ED977F4E}" srcOrd="4" destOrd="0" parTransId="{3BE3A82B-F3EE-4C4D-973D-2F42B6F5785A}" sibTransId="{468A3575-8E70-401A-8A91-DE4B34A05FAE}"/>
    <dgm:cxn modelId="{41F48DC4-931D-4502-8767-0C86AA41F23F}" srcId="{D199E536-50B5-4CBA-BA81-8DCAFA6B9E00}" destId="{734A1B5E-E12F-4C01-AF27-F22BA8F838B2}" srcOrd="0" destOrd="0" parTransId="{2988B461-524E-463B-B452-4D5C5C01B63B}" sibTransId="{0C962CD8-4DD0-48D1-9258-6148AFD4F021}"/>
    <dgm:cxn modelId="{EFE410A1-A8EF-4423-A617-5D4274899155}" srcId="{D199E536-50B5-4CBA-BA81-8DCAFA6B9E00}" destId="{72166F55-9FF0-45E4-83AF-1C05A9BFFCC4}" srcOrd="2" destOrd="0" parTransId="{F513222C-E175-489D-B2C1-17DF5A8BFC23}" sibTransId="{20689CBC-BB34-4C2F-BD05-A4FF33E3BA81}"/>
    <dgm:cxn modelId="{1952E418-14E2-46FF-89C8-C88A585CD648}" type="presOf" srcId="{72166F55-9FF0-45E4-83AF-1C05A9BFFCC4}" destId="{AB81EB75-2E4D-49FE-838C-D5146B03E7D0}" srcOrd="1" destOrd="0" presId="urn:microsoft.com/office/officeart/2005/8/layout/vProcess5"/>
    <dgm:cxn modelId="{B8E672B0-E09F-4373-AD5E-946072FAD13D}" srcId="{D199E536-50B5-4CBA-BA81-8DCAFA6B9E00}" destId="{F7B28093-EB79-40BF-99EA-68A8D156D8AD}" srcOrd="1" destOrd="0" parTransId="{404CA0F5-BEF9-4649-8EC1-9C68B9C42D96}" sibTransId="{D5520B6D-9F4B-4A92-9C29-56C5704B90C3}"/>
    <dgm:cxn modelId="{6CAB3324-85F0-4084-9374-808FC64D4316}" type="presParOf" srcId="{9C4818F5-62E4-4D56-89DB-F5E4A7A082E8}" destId="{5549F3C9-7148-426F-8D83-3641BF2579B2}" srcOrd="0" destOrd="0" presId="urn:microsoft.com/office/officeart/2005/8/layout/vProcess5"/>
    <dgm:cxn modelId="{4C572BA3-E4AA-4068-B874-27EFF5A76624}" type="presParOf" srcId="{9C4818F5-62E4-4D56-89DB-F5E4A7A082E8}" destId="{C7271EAC-0AB7-45DC-BE1E-A92972A36A88}" srcOrd="1" destOrd="0" presId="urn:microsoft.com/office/officeart/2005/8/layout/vProcess5"/>
    <dgm:cxn modelId="{A6620AFF-849F-48B1-9D51-145EC9AA3E04}" type="presParOf" srcId="{9C4818F5-62E4-4D56-89DB-F5E4A7A082E8}" destId="{BE8FDAF9-4BBA-4D09-A498-28D03BC2306D}" srcOrd="2" destOrd="0" presId="urn:microsoft.com/office/officeart/2005/8/layout/vProcess5"/>
    <dgm:cxn modelId="{91014178-29F4-44A6-9BE3-18D148DE127D}" type="presParOf" srcId="{9C4818F5-62E4-4D56-89DB-F5E4A7A082E8}" destId="{1F3CB159-B55A-41F2-86DC-E01336B24E85}" srcOrd="3" destOrd="0" presId="urn:microsoft.com/office/officeart/2005/8/layout/vProcess5"/>
    <dgm:cxn modelId="{40BB2B47-9D96-4433-9FF9-A48277ADE40F}" type="presParOf" srcId="{9C4818F5-62E4-4D56-89DB-F5E4A7A082E8}" destId="{88D208E8-22F6-49D9-9543-5384625BD735}" srcOrd="4" destOrd="0" presId="urn:microsoft.com/office/officeart/2005/8/layout/vProcess5"/>
    <dgm:cxn modelId="{10D00967-46A5-4556-A28E-831D9A298371}" type="presParOf" srcId="{9C4818F5-62E4-4D56-89DB-F5E4A7A082E8}" destId="{44506DB4-2681-4AF5-9F1C-5DBD1A9E4C9A}" srcOrd="5" destOrd="0" presId="urn:microsoft.com/office/officeart/2005/8/layout/vProcess5"/>
    <dgm:cxn modelId="{C487E913-6BBA-45B6-AC31-F53922BE764D}" type="presParOf" srcId="{9C4818F5-62E4-4D56-89DB-F5E4A7A082E8}" destId="{5AB72CD2-5169-4358-833F-1509E0D40974}" srcOrd="6" destOrd="0" presId="urn:microsoft.com/office/officeart/2005/8/layout/vProcess5"/>
    <dgm:cxn modelId="{D184D93A-6FDC-4767-8E99-96F5446FC97B}" type="presParOf" srcId="{9C4818F5-62E4-4D56-89DB-F5E4A7A082E8}" destId="{49E0F617-E451-40F3-BB1A-B85AB40CEC56}" srcOrd="7" destOrd="0" presId="urn:microsoft.com/office/officeart/2005/8/layout/vProcess5"/>
    <dgm:cxn modelId="{C25B1B20-72C6-4AE4-A4C2-81A7124F7275}" type="presParOf" srcId="{9C4818F5-62E4-4D56-89DB-F5E4A7A082E8}" destId="{F0D3F903-F3EA-4C3D-B82D-608566802606}" srcOrd="8" destOrd="0" presId="urn:microsoft.com/office/officeart/2005/8/layout/vProcess5"/>
    <dgm:cxn modelId="{6F5F3CF9-FE17-42BA-AE03-A9B09ACB93FB}" type="presParOf" srcId="{9C4818F5-62E4-4D56-89DB-F5E4A7A082E8}" destId="{E9206D6B-30DC-476A-BF87-F329B981A53B}" srcOrd="9" destOrd="0" presId="urn:microsoft.com/office/officeart/2005/8/layout/vProcess5"/>
    <dgm:cxn modelId="{07086A03-1CE7-4DA7-BF01-8881327F8D87}" type="presParOf" srcId="{9C4818F5-62E4-4D56-89DB-F5E4A7A082E8}" destId="{3BFB032E-89F2-4681-B4AF-6D5E9A435ADE}" srcOrd="10" destOrd="0" presId="urn:microsoft.com/office/officeart/2005/8/layout/vProcess5"/>
    <dgm:cxn modelId="{9D6DC70C-E903-461F-BAB5-34A3B16A1F6D}" type="presParOf" srcId="{9C4818F5-62E4-4D56-89DB-F5E4A7A082E8}" destId="{B28D74DF-50AD-467C-8D20-64F73D28B29E}" srcOrd="11" destOrd="0" presId="urn:microsoft.com/office/officeart/2005/8/layout/vProcess5"/>
    <dgm:cxn modelId="{8FE42DE6-6EE3-4BCB-87B5-F2A9EBA5D601}" type="presParOf" srcId="{9C4818F5-62E4-4D56-89DB-F5E4A7A082E8}" destId="{AB81EB75-2E4D-49FE-838C-D5146B03E7D0}" srcOrd="12" destOrd="0" presId="urn:microsoft.com/office/officeart/2005/8/layout/vProcess5"/>
    <dgm:cxn modelId="{C47F031B-C665-428F-9E7E-09C1EC8B224A}" type="presParOf" srcId="{9C4818F5-62E4-4D56-89DB-F5E4A7A082E8}" destId="{9BFDC681-2D17-468A-9135-D2D852FFB904}" srcOrd="13" destOrd="0" presId="urn:microsoft.com/office/officeart/2005/8/layout/vProcess5"/>
    <dgm:cxn modelId="{44001BAB-5C28-47BD-A52F-C64B14E2714A}" type="presParOf" srcId="{9C4818F5-62E4-4D56-89DB-F5E4A7A082E8}" destId="{4864BC0F-F17F-4BD9-87B9-5D76EE2378D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9C34D-9507-4950-9E42-CEB8A3193EB7}">
      <dsp:nvSpPr>
        <dsp:cNvPr id="0" name=""/>
        <dsp:cNvSpPr/>
      </dsp:nvSpPr>
      <dsp:spPr>
        <a:xfrm>
          <a:off x="-5617730" y="-859991"/>
          <a:ext cx="6688535" cy="6688535"/>
        </a:xfrm>
        <a:prstGeom prst="blockArc">
          <a:avLst>
            <a:gd name="adj1" fmla="val 18900000"/>
            <a:gd name="adj2" fmla="val 2700000"/>
            <a:gd name="adj3" fmla="val 32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172AE-8F60-4288-AA82-586FFE81927B}">
      <dsp:nvSpPr>
        <dsp:cNvPr id="0" name=""/>
        <dsp:cNvSpPr/>
      </dsp:nvSpPr>
      <dsp:spPr>
        <a:xfrm>
          <a:off x="468124" y="310435"/>
          <a:ext cx="7887338" cy="6212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31" tIns="50800" rIns="50800" bIns="50800" numCol="1" spcCol="1270" anchor="ctr" anchorCtr="0">
          <a:noAutofit/>
        </a:bodyPr>
        <a:lstStyle/>
        <a:p>
          <a:pPr lvl="0" algn="l" defTabSz="889000" rtl="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latin typeface="Futura"/>
              <a:cs typeface="Calibri" pitchFamily="34" charset="0"/>
            </a:rPr>
            <a:t>Cultura de Riesgo</a:t>
          </a:r>
          <a:endParaRPr lang="es-ES" sz="2000" b="1" kern="1200" dirty="0">
            <a:effectLst>
              <a:outerShdw blurRad="38100" dist="38100" dir="2700000" algn="tl">
                <a:srgbClr val="000000">
                  <a:alpha val="43137"/>
                </a:srgbClr>
              </a:outerShdw>
            </a:effectLst>
            <a:latin typeface="Futura"/>
            <a:cs typeface="Calibri" pitchFamily="34" charset="0"/>
          </a:endParaRPr>
        </a:p>
      </dsp:txBody>
      <dsp:txXfrm>
        <a:off x="468124" y="310435"/>
        <a:ext cx="7887338" cy="621267"/>
      </dsp:txXfrm>
    </dsp:sp>
    <dsp:sp modelId="{BBCD06D0-E6DB-4470-AEF2-CD05317D9112}">
      <dsp:nvSpPr>
        <dsp:cNvPr id="0" name=""/>
        <dsp:cNvSpPr/>
      </dsp:nvSpPr>
      <dsp:spPr>
        <a:xfrm>
          <a:off x="79831" y="232776"/>
          <a:ext cx="776584" cy="77658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0929B-A4DC-4418-9A7C-5BBFB5C48303}">
      <dsp:nvSpPr>
        <dsp:cNvPr id="0" name=""/>
        <dsp:cNvSpPr/>
      </dsp:nvSpPr>
      <dsp:spPr>
        <a:xfrm>
          <a:off x="913306" y="1242038"/>
          <a:ext cx="7442156" cy="6212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31" tIns="50800" rIns="50800" bIns="50800" numCol="1" spcCol="1270" anchor="ctr" anchorCtr="0">
          <a:noAutofit/>
        </a:bodyPr>
        <a:lstStyle/>
        <a:p>
          <a:pPr lvl="0" algn="l" defTabSz="889000" rtl="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latin typeface="Futura"/>
              <a:cs typeface="Calibri" pitchFamily="34" charset="0"/>
            </a:rPr>
            <a:t>Apetito y Tolerancia al Riesgo</a:t>
          </a:r>
        </a:p>
      </dsp:txBody>
      <dsp:txXfrm>
        <a:off x="913306" y="1242038"/>
        <a:ext cx="7442156" cy="621267"/>
      </dsp:txXfrm>
    </dsp:sp>
    <dsp:sp modelId="{0ECD0EA4-26DC-4BD5-B0D4-238CDC6F60AC}">
      <dsp:nvSpPr>
        <dsp:cNvPr id="0" name=""/>
        <dsp:cNvSpPr/>
      </dsp:nvSpPr>
      <dsp:spPr>
        <a:xfrm>
          <a:off x="525014" y="1164380"/>
          <a:ext cx="776584" cy="77658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4BFB3-FC7D-4C7B-80E6-1C981518EC84}">
      <dsp:nvSpPr>
        <dsp:cNvPr id="0" name=""/>
        <dsp:cNvSpPr/>
      </dsp:nvSpPr>
      <dsp:spPr>
        <a:xfrm>
          <a:off x="1049941" y="2173642"/>
          <a:ext cx="7305521" cy="6212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31"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latin typeface="Futura"/>
            </a:rPr>
            <a:t>ERM / Administración Integral de Riesgos</a:t>
          </a:r>
        </a:p>
      </dsp:txBody>
      <dsp:txXfrm>
        <a:off x="1049941" y="2173642"/>
        <a:ext cx="7305521" cy="621267"/>
      </dsp:txXfrm>
    </dsp:sp>
    <dsp:sp modelId="{7B0B7AA0-74AA-4D19-AE74-E5CE75B5F9CE}">
      <dsp:nvSpPr>
        <dsp:cNvPr id="0" name=""/>
        <dsp:cNvSpPr/>
      </dsp:nvSpPr>
      <dsp:spPr>
        <a:xfrm>
          <a:off x="661649" y="2095984"/>
          <a:ext cx="776584" cy="77658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7FBF-FE19-4831-881A-80364A9C7076}">
      <dsp:nvSpPr>
        <dsp:cNvPr id="0" name=""/>
        <dsp:cNvSpPr/>
      </dsp:nvSpPr>
      <dsp:spPr>
        <a:xfrm>
          <a:off x="913306" y="3105246"/>
          <a:ext cx="7442156" cy="6212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31"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latin typeface="Futura"/>
            </a:rPr>
            <a:t>Administración Integral de Riesgos en Seguros </a:t>
          </a:r>
        </a:p>
      </dsp:txBody>
      <dsp:txXfrm>
        <a:off x="913306" y="3105246"/>
        <a:ext cx="7442156" cy="621267"/>
      </dsp:txXfrm>
    </dsp:sp>
    <dsp:sp modelId="{7574E316-9A99-434C-B81D-1FE40010D921}">
      <dsp:nvSpPr>
        <dsp:cNvPr id="0" name=""/>
        <dsp:cNvSpPr/>
      </dsp:nvSpPr>
      <dsp:spPr>
        <a:xfrm>
          <a:off x="525014" y="3027587"/>
          <a:ext cx="776584" cy="77658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F74B3-325F-4D9D-A4C0-A7471F614F7C}">
      <dsp:nvSpPr>
        <dsp:cNvPr id="0" name=""/>
        <dsp:cNvSpPr/>
      </dsp:nvSpPr>
      <dsp:spPr>
        <a:xfrm>
          <a:off x="468124" y="4036849"/>
          <a:ext cx="7887338" cy="6212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31"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latin typeface="Futura"/>
            </a:rPr>
            <a:t>Reflexiones Finales</a:t>
          </a:r>
        </a:p>
      </dsp:txBody>
      <dsp:txXfrm>
        <a:off x="468124" y="4036849"/>
        <a:ext cx="7887338" cy="621267"/>
      </dsp:txXfrm>
    </dsp:sp>
    <dsp:sp modelId="{F7A8F116-B7AA-4C13-963D-B0A8B0C69954}">
      <dsp:nvSpPr>
        <dsp:cNvPr id="0" name=""/>
        <dsp:cNvSpPr/>
      </dsp:nvSpPr>
      <dsp:spPr>
        <a:xfrm>
          <a:off x="79831" y="3959191"/>
          <a:ext cx="776584" cy="77658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3B5D7-2C0E-465C-A88D-D15662E69509}">
      <dsp:nvSpPr>
        <dsp:cNvPr id="0" name=""/>
        <dsp:cNvSpPr/>
      </dsp:nvSpPr>
      <dsp:spPr>
        <a:xfrm>
          <a:off x="4118" y="0"/>
          <a:ext cx="3962102" cy="4937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latin typeface="Arial" panose="020B0604020202020204" pitchFamily="34" charset="0"/>
              <a:cs typeface="Arial" panose="020B0604020202020204" pitchFamily="34" charset="0"/>
            </a:rPr>
            <a:t>El regulador deberá:</a:t>
          </a:r>
          <a:endParaRPr lang="es-MX" sz="3200" kern="1200" dirty="0">
            <a:latin typeface="Arial" panose="020B0604020202020204" pitchFamily="34" charset="0"/>
            <a:cs typeface="Arial" panose="020B0604020202020204" pitchFamily="34" charset="0"/>
          </a:endParaRPr>
        </a:p>
      </dsp:txBody>
      <dsp:txXfrm>
        <a:off x="4118" y="0"/>
        <a:ext cx="3962102" cy="1481328"/>
      </dsp:txXfrm>
    </dsp:sp>
    <dsp:sp modelId="{31138D22-C7B9-450E-85E4-C7A669AB7CA0}">
      <dsp:nvSpPr>
        <dsp:cNvPr id="0" name=""/>
        <dsp:cNvSpPr/>
      </dsp:nvSpPr>
      <dsp:spPr>
        <a:xfrm>
          <a:off x="400329" y="1482195"/>
          <a:ext cx="3169681" cy="8305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Supervisar</a:t>
          </a:r>
          <a:r>
            <a:rPr lang="es-MX" sz="1800" kern="1200" dirty="0" smtClean="0">
              <a:latin typeface="Arial" panose="020B0604020202020204" pitchFamily="34" charset="0"/>
              <a:cs typeface="Arial" panose="020B0604020202020204" pitchFamily="34" charset="0"/>
            </a:rPr>
            <a:t> a las compañías de seguros y reaseguros.</a:t>
          </a:r>
          <a:endParaRPr lang="es-MX" sz="1800" kern="1200" dirty="0">
            <a:latin typeface="Arial" panose="020B0604020202020204" pitchFamily="34" charset="0"/>
            <a:cs typeface="Arial" panose="020B0604020202020204" pitchFamily="34" charset="0"/>
          </a:endParaRPr>
        </a:p>
      </dsp:txBody>
      <dsp:txXfrm>
        <a:off x="424656" y="1506522"/>
        <a:ext cx="3121027" cy="781940"/>
      </dsp:txXfrm>
    </dsp:sp>
    <dsp:sp modelId="{79562D6E-6EB9-45E7-BB83-0B21265B7E51}">
      <dsp:nvSpPr>
        <dsp:cNvPr id="0" name=""/>
        <dsp:cNvSpPr/>
      </dsp:nvSpPr>
      <dsp:spPr>
        <a:xfrm>
          <a:off x="400329" y="2440574"/>
          <a:ext cx="3169681" cy="83059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Garantizar el cumplimiento </a:t>
          </a:r>
          <a:r>
            <a:rPr lang="es-MX" sz="1800" kern="1200" dirty="0" smtClean="0">
              <a:latin typeface="Arial" panose="020B0604020202020204" pitchFamily="34" charset="0"/>
              <a:cs typeface="Arial" panose="020B0604020202020204" pitchFamily="34" charset="0"/>
            </a:rPr>
            <a:t>de los requerimientos de la LISF.</a:t>
          </a:r>
          <a:endParaRPr lang="es-MX" sz="1800" kern="1200" dirty="0">
            <a:latin typeface="Arial" panose="020B0604020202020204" pitchFamily="34" charset="0"/>
            <a:cs typeface="Arial" panose="020B0604020202020204" pitchFamily="34" charset="0"/>
          </a:endParaRPr>
        </a:p>
      </dsp:txBody>
      <dsp:txXfrm>
        <a:off x="424656" y="2464901"/>
        <a:ext cx="3121027" cy="781940"/>
      </dsp:txXfrm>
    </dsp:sp>
    <dsp:sp modelId="{C9338DEB-A0CF-48E9-9313-9D0DAB240B14}">
      <dsp:nvSpPr>
        <dsp:cNvPr id="0" name=""/>
        <dsp:cNvSpPr/>
      </dsp:nvSpPr>
      <dsp:spPr>
        <a:xfrm>
          <a:off x="376556" y="3398952"/>
          <a:ext cx="3217227" cy="129105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s-MX" sz="1700" kern="1200" dirty="0" smtClean="0">
              <a:latin typeface="Arial" panose="020B0604020202020204" pitchFamily="34" charset="0"/>
              <a:cs typeface="Arial" panose="020B0604020202020204" pitchFamily="34" charset="0"/>
            </a:rPr>
            <a:t>Identificar aquellas compañías con debilidades financieras y/u organizativas susceptibles de generar mayores riesgos.</a:t>
          </a:r>
          <a:endParaRPr lang="es-MX" sz="1700" kern="1200" dirty="0">
            <a:latin typeface="Arial" panose="020B0604020202020204" pitchFamily="34" charset="0"/>
            <a:cs typeface="Arial" panose="020B0604020202020204" pitchFamily="34" charset="0"/>
          </a:endParaRPr>
        </a:p>
      </dsp:txBody>
      <dsp:txXfrm>
        <a:off x="414370" y="3436766"/>
        <a:ext cx="3141599" cy="1215423"/>
      </dsp:txXfrm>
    </dsp:sp>
    <dsp:sp modelId="{4DBCB79A-8976-49C9-A8B5-8749A587292E}">
      <dsp:nvSpPr>
        <dsp:cNvPr id="0" name=""/>
        <dsp:cNvSpPr/>
      </dsp:nvSpPr>
      <dsp:spPr>
        <a:xfrm>
          <a:off x="4263378" y="0"/>
          <a:ext cx="3962102" cy="4937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latin typeface="Arial" panose="020B0604020202020204" pitchFamily="34" charset="0"/>
              <a:cs typeface="Arial" panose="020B0604020202020204" pitchFamily="34" charset="0"/>
            </a:rPr>
            <a:t>Las entidades deberán:</a:t>
          </a:r>
          <a:endParaRPr lang="es-MX" sz="3200" kern="1200" dirty="0">
            <a:latin typeface="Arial" panose="020B0604020202020204" pitchFamily="34" charset="0"/>
            <a:cs typeface="Arial" panose="020B0604020202020204" pitchFamily="34" charset="0"/>
          </a:endParaRPr>
        </a:p>
      </dsp:txBody>
      <dsp:txXfrm>
        <a:off x="4263378" y="0"/>
        <a:ext cx="3962102" cy="1481328"/>
      </dsp:txXfrm>
    </dsp:sp>
    <dsp:sp modelId="{0218DE1B-7F24-4B6D-97C6-FB423CCA0315}">
      <dsp:nvSpPr>
        <dsp:cNvPr id="0" name=""/>
        <dsp:cNvSpPr/>
      </dsp:nvSpPr>
      <dsp:spPr>
        <a:xfrm>
          <a:off x="4659589" y="1482774"/>
          <a:ext cx="3169681" cy="1488802"/>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Llevar a cabo una </a:t>
          </a:r>
          <a:r>
            <a:rPr lang="es-MX" sz="2200" b="1" kern="1200" dirty="0" smtClean="0">
              <a:latin typeface="Arial" panose="020B0604020202020204" pitchFamily="34" charset="0"/>
              <a:cs typeface="Arial" panose="020B0604020202020204" pitchFamily="34" charset="0"/>
            </a:rPr>
            <a:t>gestión efectiva de los riesgos</a:t>
          </a:r>
          <a:r>
            <a:rPr lang="es-MX" sz="2200" kern="1200" dirty="0" smtClean="0">
              <a:latin typeface="Arial" panose="020B0604020202020204" pitchFamily="34" charset="0"/>
              <a:cs typeface="Arial" panose="020B0604020202020204" pitchFamily="34" charset="0"/>
            </a:rPr>
            <a:t>.</a:t>
          </a:r>
          <a:endParaRPr lang="es-MX" sz="2200" kern="1200" dirty="0">
            <a:latin typeface="Arial" panose="020B0604020202020204" pitchFamily="34" charset="0"/>
            <a:cs typeface="Arial" panose="020B0604020202020204" pitchFamily="34" charset="0"/>
          </a:endParaRPr>
        </a:p>
      </dsp:txBody>
      <dsp:txXfrm>
        <a:off x="4703195" y="1526380"/>
        <a:ext cx="3082469" cy="1401590"/>
      </dsp:txXfrm>
    </dsp:sp>
    <dsp:sp modelId="{F307DF22-69C6-4FCE-B040-8199B5FD9842}">
      <dsp:nvSpPr>
        <dsp:cNvPr id="0" name=""/>
        <dsp:cNvSpPr/>
      </dsp:nvSpPr>
      <dsp:spPr>
        <a:xfrm>
          <a:off x="4659589" y="3200623"/>
          <a:ext cx="3169681" cy="148880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Elaborar un </a:t>
          </a:r>
          <a:r>
            <a:rPr lang="es-MX" sz="1800" b="1" kern="1200" dirty="0" smtClean="0">
              <a:latin typeface="Arial" panose="020B0604020202020204" pitchFamily="34" charset="0"/>
              <a:cs typeface="Arial" panose="020B0604020202020204" pitchFamily="34" charset="0"/>
            </a:rPr>
            <a:t>análisis prospectivo </a:t>
          </a:r>
          <a:r>
            <a:rPr lang="es-MX" sz="1800" kern="1200" dirty="0" smtClean="0">
              <a:latin typeface="Arial" panose="020B0604020202020204" pitchFamily="34" charset="0"/>
              <a:cs typeface="Arial" panose="020B0604020202020204" pitchFamily="34" charset="0"/>
            </a:rPr>
            <a:t>a través de una evaluación interna de los riesgos y de la solvencia </a:t>
          </a:r>
          <a:r>
            <a:rPr lang="es-MX" sz="1800" b="1" kern="1200" dirty="0" smtClean="0">
              <a:latin typeface="Arial" panose="020B0604020202020204" pitchFamily="34" charset="0"/>
              <a:cs typeface="Arial" panose="020B0604020202020204" pitchFamily="34" charset="0"/>
            </a:rPr>
            <a:t>(ARSI).</a:t>
          </a:r>
          <a:endParaRPr lang="es-MX" sz="1800" b="1" kern="1200" dirty="0">
            <a:latin typeface="Arial" panose="020B0604020202020204" pitchFamily="34" charset="0"/>
            <a:cs typeface="Arial" panose="020B0604020202020204" pitchFamily="34" charset="0"/>
          </a:endParaRPr>
        </a:p>
      </dsp:txBody>
      <dsp:txXfrm>
        <a:off x="4703195" y="3244229"/>
        <a:ext cx="3082469" cy="14015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88DF-24BA-4298-8A96-93C8DB30C4D6}">
      <dsp:nvSpPr>
        <dsp:cNvPr id="0" name=""/>
        <dsp:cNvSpPr/>
      </dsp:nvSpPr>
      <dsp:spPr>
        <a:xfrm>
          <a:off x="758" y="1686"/>
          <a:ext cx="3568414" cy="8113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mj-lt"/>
            </a:rPr>
            <a:t>CONSEJO DE ADMINISTRACIÓN</a:t>
          </a:r>
          <a:endParaRPr lang="es-MX" sz="1800" kern="1200" dirty="0">
            <a:latin typeface="+mj-lt"/>
          </a:endParaRPr>
        </a:p>
      </dsp:txBody>
      <dsp:txXfrm>
        <a:off x="40362" y="41290"/>
        <a:ext cx="3489206" cy="732093"/>
      </dsp:txXfrm>
    </dsp:sp>
    <dsp:sp modelId="{9FCBFA04-09FE-4331-9111-1B5169B803A0}">
      <dsp:nvSpPr>
        <dsp:cNvPr id="0" name=""/>
        <dsp:cNvSpPr/>
      </dsp:nvSpPr>
      <dsp:spPr>
        <a:xfrm>
          <a:off x="758" y="853553"/>
          <a:ext cx="3568414" cy="811301"/>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mj-lt"/>
            </a:rPr>
            <a:t>DIRECTIVOS</a:t>
          </a:r>
          <a:endParaRPr lang="es-MX" sz="1800" kern="1200" dirty="0">
            <a:latin typeface="+mj-lt"/>
          </a:endParaRPr>
        </a:p>
      </dsp:txBody>
      <dsp:txXfrm>
        <a:off x="40362" y="893157"/>
        <a:ext cx="3489206" cy="732093"/>
      </dsp:txXfrm>
    </dsp:sp>
    <dsp:sp modelId="{77902902-3AC6-4008-A678-294B0DE511BF}">
      <dsp:nvSpPr>
        <dsp:cNvPr id="0" name=""/>
        <dsp:cNvSpPr/>
      </dsp:nvSpPr>
      <dsp:spPr>
        <a:xfrm>
          <a:off x="758" y="1705420"/>
          <a:ext cx="3568414" cy="811301"/>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mj-lt"/>
            </a:rPr>
            <a:t>CONTROL INTERNO</a:t>
          </a:r>
          <a:endParaRPr lang="es-MX" sz="1800" kern="1200" dirty="0">
            <a:latin typeface="+mj-lt"/>
          </a:endParaRPr>
        </a:p>
      </dsp:txBody>
      <dsp:txXfrm>
        <a:off x="40362" y="1745024"/>
        <a:ext cx="3489206" cy="732093"/>
      </dsp:txXfrm>
    </dsp:sp>
    <dsp:sp modelId="{3147D78C-54F7-481C-A4C4-FDC2945EB1D6}">
      <dsp:nvSpPr>
        <dsp:cNvPr id="0" name=""/>
        <dsp:cNvSpPr/>
      </dsp:nvSpPr>
      <dsp:spPr>
        <a:xfrm rot="5400000">
          <a:off x="2419080" y="2135398"/>
          <a:ext cx="649041" cy="165508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ES_tradnl" sz="1600" kern="1200" dirty="0" smtClean="0">
              <a:latin typeface="+mj-lt"/>
            </a:rPr>
            <a:t>Externos</a:t>
          </a:r>
          <a:endParaRPr lang="es-MX" sz="1600" kern="1200" dirty="0">
            <a:latin typeface="+mj-lt"/>
          </a:endParaRPr>
        </a:p>
        <a:p>
          <a:pPr marL="171450" lvl="1" indent="-171450" algn="l" defTabSz="711200" rtl="0">
            <a:lnSpc>
              <a:spcPct val="90000"/>
            </a:lnSpc>
            <a:spcBef>
              <a:spcPct val="0"/>
            </a:spcBef>
            <a:spcAft>
              <a:spcPct val="15000"/>
            </a:spcAft>
            <a:buChar char="••"/>
          </a:pPr>
          <a:r>
            <a:rPr lang="es-ES_tradnl" sz="1600" kern="1200" dirty="0" smtClean="0">
              <a:latin typeface="+mj-lt"/>
            </a:rPr>
            <a:t>Internos</a:t>
          </a:r>
          <a:endParaRPr lang="es-ES" sz="1600" kern="1200" dirty="0">
            <a:latin typeface="+mj-lt"/>
          </a:endParaRPr>
        </a:p>
      </dsp:txBody>
      <dsp:txXfrm rot="-5400000">
        <a:off x="1916061" y="2670101"/>
        <a:ext cx="1623396" cy="585673"/>
      </dsp:txXfrm>
    </dsp:sp>
    <dsp:sp modelId="{86FA2D80-53CC-4DF1-A44C-52121C7960A8}">
      <dsp:nvSpPr>
        <dsp:cNvPr id="0" name=""/>
        <dsp:cNvSpPr/>
      </dsp:nvSpPr>
      <dsp:spPr>
        <a:xfrm>
          <a:off x="758" y="2557287"/>
          <a:ext cx="1915302" cy="811301"/>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mj-lt"/>
            </a:rPr>
            <a:t>AUDITORES</a:t>
          </a:r>
          <a:endParaRPr lang="es-MX" sz="1800" kern="1200" dirty="0">
            <a:latin typeface="+mj-lt"/>
          </a:endParaRPr>
        </a:p>
      </dsp:txBody>
      <dsp:txXfrm>
        <a:off x="40362" y="2596891"/>
        <a:ext cx="1836094" cy="7320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6EB3-1729-47DF-BA18-CB90C86B1E0A}">
      <dsp:nvSpPr>
        <dsp:cNvPr id="0" name=""/>
        <dsp:cNvSpPr/>
      </dsp:nvSpPr>
      <dsp:spPr>
        <a:xfrm rot="10800000">
          <a:off x="0" y="80"/>
          <a:ext cx="3240361" cy="39964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Inversiones</a:t>
          </a:r>
          <a:endParaRPr lang="es-MX" sz="2000" kern="1200" dirty="0">
            <a:latin typeface="+mj-lt"/>
          </a:endParaRPr>
        </a:p>
      </dsp:txBody>
      <dsp:txXfrm rot="10800000">
        <a:off x="99912" y="80"/>
        <a:ext cx="3140449" cy="399649"/>
      </dsp:txXfrm>
    </dsp:sp>
    <dsp:sp modelId="{4787725A-328A-4043-A657-5196C67E9703}">
      <dsp:nvSpPr>
        <dsp:cNvPr id="0" name=""/>
        <dsp:cNvSpPr/>
      </dsp:nvSpPr>
      <dsp:spPr>
        <a:xfrm>
          <a:off x="342935" y="80"/>
          <a:ext cx="399649" cy="3996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1CAE5-4544-4E6D-898E-F02575A90C66}">
      <dsp:nvSpPr>
        <dsp:cNvPr id="0" name=""/>
        <dsp:cNvSpPr/>
      </dsp:nvSpPr>
      <dsp:spPr>
        <a:xfrm rot="10800000">
          <a:off x="0" y="519028"/>
          <a:ext cx="3240361" cy="399649"/>
        </a:xfrm>
        <a:prstGeom prst="homePlate">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Reaseguro</a:t>
          </a:r>
          <a:endParaRPr lang="es-MX" sz="2000" kern="1200" dirty="0">
            <a:latin typeface="+mj-lt"/>
          </a:endParaRPr>
        </a:p>
      </dsp:txBody>
      <dsp:txXfrm rot="10800000">
        <a:off x="99912" y="519028"/>
        <a:ext cx="3140449" cy="399649"/>
      </dsp:txXfrm>
    </dsp:sp>
    <dsp:sp modelId="{E65424B3-E61E-4574-A1ED-7C1ADE251AB0}">
      <dsp:nvSpPr>
        <dsp:cNvPr id="0" name=""/>
        <dsp:cNvSpPr/>
      </dsp:nvSpPr>
      <dsp:spPr>
        <a:xfrm>
          <a:off x="342935" y="519028"/>
          <a:ext cx="399649" cy="39964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1B474-BF02-407A-A1BD-058E0D0C3631}">
      <dsp:nvSpPr>
        <dsp:cNvPr id="0" name=""/>
        <dsp:cNvSpPr/>
      </dsp:nvSpPr>
      <dsp:spPr>
        <a:xfrm rot="10800000">
          <a:off x="0" y="1037977"/>
          <a:ext cx="3240361" cy="399649"/>
        </a:xfrm>
        <a:prstGeom prst="homePlate">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Retención</a:t>
          </a:r>
          <a:endParaRPr lang="es-MX" sz="2000" kern="1200" dirty="0">
            <a:latin typeface="+mj-lt"/>
          </a:endParaRPr>
        </a:p>
      </dsp:txBody>
      <dsp:txXfrm rot="10800000">
        <a:off x="99912" y="1037977"/>
        <a:ext cx="3140449" cy="399649"/>
      </dsp:txXfrm>
    </dsp:sp>
    <dsp:sp modelId="{60B2B72D-3BAC-4EAC-9146-F3B5081C9B47}">
      <dsp:nvSpPr>
        <dsp:cNvPr id="0" name=""/>
        <dsp:cNvSpPr/>
      </dsp:nvSpPr>
      <dsp:spPr>
        <a:xfrm>
          <a:off x="342935" y="1037977"/>
          <a:ext cx="399649" cy="39964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C1F5A-1512-4448-A093-856DE0345980}">
      <dsp:nvSpPr>
        <dsp:cNvPr id="0" name=""/>
        <dsp:cNvSpPr/>
      </dsp:nvSpPr>
      <dsp:spPr>
        <a:xfrm rot="10800000">
          <a:off x="0" y="1556925"/>
          <a:ext cx="3240361" cy="399649"/>
        </a:xfrm>
        <a:prstGeom prst="homePlate">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Reservas</a:t>
          </a:r>
          <a:endParaRPr lang="es-MX" sz="2000" kern="1200" dirty="0">
            <a:latin typeface="+mj-lt"/>
          </a:endParaRPr>
        </a:p>
      </dsp:txBody>
      <dsp:txXfrm rot="10800000">
        <a:off x="99912" y="1556925"/>
        <a:ext cx="3140449" cy="399649"/>
      </dsp:txXfrm>
    </dsp:sp>
    <dsp:sp modelId="{2712B594-CAFD-4850-9EEF-DC5463BBD440}">
      <dsp:nvSpPr>
        <dsp:cNvPr id="0" name=""/>
        <dsp:cNvSpPr/>
      </dsp:nvSpPr>
      <dsp:spPr>
        <a:xfrm>
          <a:off x="342935" y="1556925"/>
          <a:ext cx="399649" cy="39964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B93EC-BC6B-4552-B377-B06412A8F851}">
      <dsp:nvSpPr>
        <dsp:cNvPr id="0" name=""/>
        <dsp:cNvSpPr/>
      </dsp:nvSpPr>
      <dsp:spPr>
        <a:xfrm rot="10800000">
          <a:off x="0" y="2075873"/>
          <a:ext cx="3240361" cy="399649"/>
        </a:xfrm>
        <a:prstGeom prst="homePlate">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Modelos</a:t>
          </a:r>
          <a:endParaRPr lang="es-MX" sz="2000" kern="1200" dirty="0">
            <a:latin typeface="+mj-lt"/>
          </a:endParaRPr>
        </a:p>
      </dsp:txBody>
      <dsp:txXfrm rot="10800000">
        <a:off x="99912" y="2075873"/>
        <a:ext cx="3140449" cy="399649"/>
      </dsp:txXfrm>
    </dsp:sp>
    <dsp:sp modelId="{710D2E59-F0BD-4669-A054-FD2D307D0F5F}">
      <dsp:nvSpPr>
        <dsp:cNvPr id="0" name=""/>
        <dsp:cNvSpPr/>
      </dsp:nvSpPr>
      <dsp:spPr>
        <a:xfrm>
          <a:off x="342935" y="2075873"/>
          <a:ext cx="399649" cy="39964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7B1D6-92E3-4F02-97DC-C4DE10158D9D}">
      <dsp:nvSpPr>
        <dsp:cNvPr id="0" name=""/>
        <dsp:cNvSpPr/>
      </dsp:nvSpPr>
      <dsp:spPr>
        <a:xfrm rot="10800000">
          <a:off x="0" y="2594821"/>
          <a:ext cx="3240361" cy="399649"/>
        </a:xfrm>
        <a:prstGeom prst="homePlate">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Stress Testing</a:t>
          </a:r>
          <a:endParaRPr lang="es-MX" sz="2000" kern="1200" dirty="0">
            <a:latin typeface="+mj-lt"/>
          </a:endParaRPr>
        </a:p>
      </dsp:txBody>
      <dsp:txXfrm rot="10800000">
        <a:off x="99912" y="2594821"/>
        <a:ext cx="3140449" cy="399649"/>
      </dsp:txXfrm>
    </dsp:sp>
    <dsp:sp modelId="{F1E646A5-0B79-4EB1-9B7E-DA138D4ECF9C}">
      <dsp:nvSpPr>
        <dsp:cNvPr id="0" name=""/>
        <dsp:cNvSpPr/>
      </dsp:nvSpPr>
      <dsp:spPr>
        <a:xfrm>
          <a:off x="342935" y="2594821"/>
          <a:ext cx="399649" cy="399649"/>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7664E-FDDF-4CBA-AD31-E0532D180575}">
      <dsp:nvSpPr>
        <dsp:cNvPr id="0" name=""/>
        <dsp:cNvSpPr/>
      </dsp:nvSpPr>
      <dsp:spPr>
        <a:xfrm rot="10800000">
          <a:off x="26697" y="3113769"/>
          <a:ext cx="3186964" cy="399649"/>
        </a:xfrm>
        <a:prstGeom prst="homePlate">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Auditoría</a:t>
          </a:r>
          <a:endParaRPr lang="es-MX" sz="2000" kern="1200" dirty="0">
            <a:latin typeface="+mj-lt"/>
          </a:endParaRPr>
        </a:p>
      </dsp:txBody>
      <dsp:txXfrm rot="10800000">
        <a:off x="126609" y="3113769"/>
        <a:ext cx="3087052" cy="399649"/>
      </dsp:txXfrm>
    </dsp:sp>
    <dsp:sp modelId="{EFC516BD-DF06-4EBC-87F6-1C1685BBC42F}">
      <dsp:nvSpPr>
        <dsp:cNvPr id="0" name=""/>
        <dsp:cNvSpPr/>
      </dsp:nvSpPr>
      <dsp:spPr>
        <a:xfrm>
          <a:off x="342935" y="3113769"/>
          <a:ext cx="399649" cy="399649"/>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4D4CD-A07B-4D9B-ABF7-67E17943B0FC}">
      <dsp:nvSpPr>
        <dsp:cNvPr id="0" name=""/>
        <dsp:cNvSpPr/>
      </dsp:nvSpPr>
      <dsp:spPr>
        <a:xfrm rot="10800000">
          <a:off x="0" y="3632717"/>
          <a:ext cx="3240361" cy="399649"/>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234"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latin typeface="+mj-lt"/>
            </a:rPr>
            <a:t>Contraloría</a:t>
          </a:r>
          <a:endParaRPr lang="es-MX" sz="2000" kern="1200" dirty="0">
            <a:latin typeface="+mj-lt"/>
          </a:endParaRPr>
        </a:p>
      </dsp:txBody>
      <dsp:txXfrm rot="10800000">
        <a:off x="99912" y="3632717"/>
        <a:ext cx="3140449" cy="399649"/>
      </dsp:txXfrm>
    </dsp:sp>
    <dsp:sp modelId="{CFDDF8C4-36AB-4923-B621-0443CF2E5C49}">
      <dsp:nvSpPr>
        <dsp:cNvPr id="0" name=""/>
        <dsp:cNvSpPr/>
      </dsp:nvSpPr>
      <dsp:spPr>
        <a:xfrm>
          <a:off x="342935" y="3632717"/>
          <a:ext cx="399649" cy="399649"/>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784D6-5FCD-4F35-ADCD-A417647DDAC6}">
      <dsp:nvSpPr>
        <dsp:cNvPr id="0" name=""/>
        <dsp:cNvSpPr/>
      </dsp:nvSpPr>
      <dsp:spPr>
        <a:xfrm>
          <a:off x="0" y="0"/>
          <a:ext cx="8064896" cy="9361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anose="020B0604020202020204" pitchFamily="34" charset="0"/>
              <a:cs typeface="Arial" panose="020B0604020202020204" pitchFamily="34" charset="0"/>
            </a:rPr>
            <a:t>Tres líneas de defensa como marco de trabajo: </a:t>
          </a:r>
          <a:r>
            <a:rPr lang="es-MX" sz="1400" kern="1200" dirty="0" smtClean="0">
              <a:latin typeface="Arial" panose="020B0604020202020204" pitchFamily="34" charset="0"/>
              <a:cs typeface="Arial" panose="020B0604020202020204" pitchFamily="34" charset="0"/>
            </a:rPr>
            <a:t>Las tres líneas de defensa del modelo han sido utilizadas para ilustrar  el impacto en las funciones típicas del seguro, como por ejemplo, proveer los principios para el marco de trabajo de la gestión del riesgo.</a:t>
          </a:r>
          <a:endParaRPr lang="es-MX" sz="1400" kern="1200" dirty="0"/>
        </a:p>
      </dsp:txBody>
      <dsp:txXfrm>
        <a:off x="27418" y="27418"/>
        <a:ext cx="8010060" cy="8812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0450F-D9B4-4CF8-98B0-0430BAF355F7}">
      <dsp:nvSpPr>
        <dsp:cNvPr id="0" name=""/>
        <dsp:cNvSpPr/>
      </dsp:nvSpPr>
      <dsp:spPr>
        <a:xfrm>
          <a:off x="4289" y="702296"/>
          <a:ext cx="2216173" cy="2659407"/>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66675" bIns="0" numCol="1" spcCol="1270" anchor="ctr" anchorCtr="0">
          <a:noAutofit/>
        </a:bodyPr>
        <a:lstStyle/>
        <a:p>
          <a:pPr lvl="0" algn="r" defTabSz="666750">
            <a:lnSpc>
              <a:spcPct val="90000"/>
            </a:lnSpc>
            <a:spcBef>
              <a:spcPct val="0"/>
            </a:spcBef>
            <a:spcAft>
              <a:spcPct val="35000"/>
            </a:spcAft>
          </a:pPr>
          <a:endParaRPr lang="es-MX" sz="1500" kern="1200" dirty="0"/>
        </a:p>
      </dsp:txBody>
      <dsp:txXfrm rot="16200000">
        <a:off x="-864450" y="1571035"/>
        <a:ext cx="2180714" cy="443234"/>
      </dsp:txXfrm>
    </dsp:sp>
    <dsp:sp modelId="{6582CCEA-6F64-4849-BCC3-528A24067930}">
      <dsp:nvSpPr>
        <dsp:cNvPr id="0" name=""/>
        <dsp:cNvSpPr/>
      </dsp:nvSpPr>
      <dsp:spPr>
        <a:xfrm>
          <a:off x="447524" y="702296"/>
          <a:ext cx="1651049" cy="26594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0" bIns="0" numCol="1" spcCol="1270" anchor="ctr" anchorCtr="0">
          <a:noAutofit/>
        </a:bodyPr>
        <a:lstStyle/>
        <a:p>
          <a:pPr lvl="0" algn="l" defTabSz="666750">
            <a:lnSpc>
              <a:spcPct val="90000"/>
            </a:lnSpc>
            <a:spcBef>
              <a:spcPct val="0"/>
            </a:spcBef>
            <a:spcAft>
              <a:spcPct val="35000"/>
            </a:spcAft>
          </a:pPr>
          <a:r>
            <a:rPr lang="es-MX" sz="1500" b="1" kern="1200" dirty="0" smtClean="0">
              <a:latin typeface="Arial" pitchFamily="34" charset="0"/>
              <a:cs typeface="Arial" pitchFamily="34" charset="0"/>
            </a:rPr>
            <a:t>Asegurar que la información utilizada en los modelos y sistemas de medición de riesgos sea precisa, integra y oportuna.</a:t>
          </a:r>
          <a:endParaRPr lang="es-MX" sz="1500" b="1" kern="1200" dirty="0"/>
        </a:p>
      </dsp:txBody>
      <dsp:txXfrm>
        <a:off x="447524" y="702296"/>
        <a:ext cx="1651049" cy="2659407"/>
      </dsp:txXfrm>
    </dsp:sp>
    <dsp:sp modelId="{D3E85CB5-CCFC-4A3C-9A93-7C242027D394}">
      <dsp:nvSpPr>
        <dsp:cNvPr id="0" name=""/>
        <dsp:cNvSpPr/>
      </dsp:nvSpPr>
      <dsp:spPr>
        <a:xfrm>
          <a:off x="2298028" y="702296"/>
          <a:ext cx="2216173" cy="2659407"/>
        </a:xfrm>
        <a:prstGeom prst="roundRect">
          <a:avLst>
            <a:gd name="adj" fmla="val 5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66675" bIns="0" numCol="1" spcCol="1270" anchor="ctr" anchorCtr="0">
          <a:noAutofit/>
        </a:bodyPr>
        <a:lstStyle/>
        <a:p>
          <a:pPr lvl="0" algn="r" defTabSz="666750">
            <a:lnSpc>
              <a:spcPct val="90000"/>
            </a:lnSpc>
            <a:spcBef>
              <a:spcPct val="0"/>
            </a:spcBef>
            <a:spcAft>
              <a:spcPct val="35000"/>
            </a:spcAft>
          </a:pPr>
          <a:endParaRPr lang="es-MX" sz="1500" b="1" kern="1200" dirty="0"/>
        </a:p>
      </dsp:txBody>
      <dsp:txXfrm rot="16200000">
        <a:off x="1429289" y="1571035"/>
        <a:ext cx="2180714" cy="443234"/>
      </dsp:txXfrm>
    </dsp:sp>
    <dsp:sp modelId="{010747E1-4ABF-454D-BF42-AE6BAB37763B}">
      <dsp:nvSpPr>
        <dsp:cNvPr id="0" name=""/>
        <dsp:cNvSpPr/>
      </dsp:nvSpPr>
      <dsp:spPr>
        <a:xfrm rot="5400000">
          <a:off x="2113621" y="2816780"/>
          <a:ext cx="390976" cy="33242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38A9F94-FF01-4779-A8D8-E28147D1D833}">
      <dsp:nvSpPr>
        <dsp:cNvPr id="0" name=""/>
        <dsp:cNvSpPr/>
      </dsp:nvSpPr>
      <dsp:spPr>
        <a:xfrm>
          <a:off x="2741263" y="702296"/>
          <a:ext cx="1651049" cy="26594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0" bIns="0" numCol="1" spcCol="1270" anchor="ctr" anchorCtr="0">
          <a:noAutofit/>
        </a:bodyPr>
        <a:lstStyle/>
        <a:p>
          <a:pPr lvl="0" algn="l" defTabSz="666750">
            <a:lnSpc>
              <a:spcPct val="90000"/>
            </a:lnSpc>
            <a:spcBef>
              <a:spcPct val="0"/>
            </a:spcBef>
            <a:spcAft>
              <a:spcPct val="35000"/>
            </a:spcAft>
          </a:pPr>
          <a:r>
            <a:rPr lang="es-MX" sz="1500" b="1" kern="1200" dirty="0" smtClean="0">
              <a:latin typeface="Arial" pitchFamily="34" charset="0"/>
              <a:cs typeface="Arial" pitchFamily="34" charset="0"/>
            </a:rPr>
            <a:t>Efectuar revisiones periódicas a los supuestos contenidos en los modelos.</a:t>
          </a:r>
          <a:endParaRPr lang="es-MX" sz="1500" b="1" kern="1200" dirty="0"/>
        </a:p>
      </dsp:txBody>
      <dsp:txXfrm>
        <a:off x="2741263" y="702296"/>
        <a:ext cx="1651049" cy="2659407"/>
      </dsp:txXfrm>
    </dsp:sp>
    <dsp:sp modelId="{ABF97F22-6CA2-4AF1-B67F-7C91C7757E07}">
      <dsp:nvSpPr>
        <dsp:cNvPr id="0" name=""/>
        <dsp:cNvSpPr/>
      </dsp:nvSpPr>
      <dsp:spPr>
        <a:xfrm>
          <a:off x="4591768" y="702296"/>
          <a:ext cx="2677536" cy="2659407"/>
        </a:xfrm>
        <a:prstGeom prst="roundRect">
          <a:avLst>
            <a:gd name="adj" fmla="val 5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endParaRPr lang="es-MX" sz="1500" b="1" kern="1200" dirty="0"/>
        </a:p>
      </dsp:txBody>
      <dsp:txXfrm rot="16200000">
        <a:off x="3769164" y="1524899"/>
        <a:ext cx="2180714" cy="535507"/>
      </dsp:txXfrm>
    </dsp:sp>
    <dsp:sp modelId="{83E218D4-CDF9-4839-9F03-7B925B7993B7}">
      <dsp:nvSpPr>
        <dsp:cNvPr id="0" name=""/>
        <dsp:cNvSpPr/>
      </dsp:nvSpPr>
      <dsp:spPr>
        <a:xfrm rot="5400000">
          <a:off x="4407360" y="2816780"/>
          <a:ext cx="390976" cy="332425"/>
        </a:xfrm>
        <a:prstGeom prst="flowChartExtra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15B2CFD-7D0A-4121-89B3-49DEE32E34B2}">
      <dsp:nvSpPr>
        <dsp:cNvPr id="0" name=""/>
        <dsp:cNvSpPr/>
      </dsp:nvSpPr>
      <dsp:spPr>
        <a:xfrm>
          <a:off x="5093826" y="702296"/>
          <a:ext cx="1994764" cy="265940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Incluir en la medición de riesgos la realización de pruebas de </a:t>
          </a:r>
          <a:r>
            <a:rPr lang="es-MX" sz="1400" b="1" kern="1200" dirty="0" smtClean="0">
              <a:latin typeface="Arial" pitchFamily="34" charset="0"/>
              <a:cs typeface="Arial" pitchFamily="34" charset="0"/>
            </a:rPr>
            <a:t>estrés. </a:t>
          </a:r>
        </a:p>
        <a:p>
          <a:pPr lvl="0" algn="l" defTabSz="622300">
            <a:lnSpc>
              <a:spcPct val="90000"/>
            </a:lnSpc>
            <a:spcBef>
              <a:spcPct val="0"/>
            </a:spcBef>
            <a:spcAft>
              <a:spcPct val="35000"/>
            </a:spcAft>
          </a:pPr>
          <a:r>
            <a:rPr lang="es-MX" sz="1400" b="1" kern="1200" dirty="0" smtClean="0">
              <a:latin typeface="Arial" pitchFamily="34" charset="0"/>
              <a:cs typeface="Arial" pitchFamily="34" charset="0"/>
            </a:rPr>
            <a:t>En </a:t>
          </a:r>
          <a:r>
            <a:rPr lang="es-MX" sz="1400" b="1" kern="1200" dirty="0" smtClean="0">
              <a:latin typeface="Arial" pitchFamily="34" charset="0"/>
              <a:cs typeface="Arial" pitchFamily="34" charset="0"/>
            </a:rPr>
            <a:t>la realización deberán considerarse las características y la naturaleza de los riesgos.</a:t>
          </a:r>
          <a:endParaRPr lang="es-MX" sz="1400" b="1" kern="1200" dirty="0"/>
        </a:p>
      </dsp:txBody>
      <dsp:txXfrm>
        <a:off x="5093826" y="702296"/>
        <a:ext cx="1994764" cy="26594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FB1E8-5411-4B83-8FF3-6ADED6447BDA}">
      <dsp:nvSpPr>
        <dsp:cNvPr id="0" name=""/>
        <dsp:cNvSpPr/>
      </dsp:nvSpPr>
      <dsp:spPr>
        <a:xfrm>
          <a:off x="0" y="0"/>
          <a:ext cx="2723576" cy="2520280"/>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es-MX" sz="3100" kern="1200" dirty="0"/>
        </a:p>
      </dsp:txBody>
      <dsp:txXfrm rot="16200000">
        <a:off x="-760957" y="760957"/>
        <a:ext cx="2066629" cy="544715"/>
      </dsp:txXfrm>
    </dsp:sp>
    <dsp:sp modelId="{99CF7797-5D15-4C46-81A0-482E9782770D}">
      <dsp:nvSpPr>
        <dsp:cNvPr id="0" name=""/>
        <dsp:cNvSpPr/>
      </dsp:nvSpPr>
      <dsp:spPr>
        <a:xfrm>
          <a:off x="544715" y="0"/>
          <a:ext cx="2029064" cy="252028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0" bIns="0" numCol="1" spcCol="1270" anchor="ctr" anchorCtr="0">
          <a:noAutofit/>
        </a:bodyPr>
        <a:lstStyle/>
        <a:p>
          <a:pPr lvl="0" algn="l" defTabSz="666750">
            <a:lnSpc>
              <a:spcPct val="90000"/>
            </a:lnSpc>
            <a:spcBef>
              <a:spcPct val="0"/>
            </a:spcBef>
            <a:spcAft>
              <a:spcPct val="35000"/>
            </a:spcAft>
          </a:pPr>
          <a:r>
            <a:rPr lang="es-MX" sz="1500" b="1" kern="1200" dirty="0" smtClean="0">
              <a:latin typeface="Arial" pitchFamily="34" charset="0"/>
              <a:cs typeface="Arial" pitchFamily="34" charset="0"/>
            </a:rPr>
            <a:t>Informar al Consejo de Administración y a la Dirección General la exposición al riesgo asumida por la Institución, así como sus posibles implicaciones en el cálculo del Requerimiento de Capital de Solvencia.</a:t>
          </a:r>
          <a:endParaRPr lang="es-MX" sz="1500" b="1" kern="1200" dirty="0"/>
        </a:p>
      </dsp:txBody>
      <dsp:txXfrm>
        <a:off x="544715" y="0"/>
        <a:ext cx="2029064" cy="2520280"/>
      </dsp:txXfrm>
    </dsp:sp>
    <dsp:sp modelId="{F41DCFA6-F39E-4BEF-B278-9EEFC176E393}">
      <dsp:nvSpPr>
        <dsp:cNvPr id="0" name=""/>
        <dsp:cNvSpPr/>
      </dsp:nvSpPr>
      <dsp:spPr>
        <a:xfrm>
          <a:off x="2819970" y="0"/>
          <a:ext cx="2723576" cy="2520280"/>
        </a:xfrm>
        <a:prstGeom prst="roundRect">
          <a:avLst>
            <a:gd name="adj" fmla="val 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es-MX" sz="3100" b="1" kern="1200" dirty="0"/>
        </a:p>
      </dsp:txBody>
      <dsp:txXfrm rot="16200000">
        <a:off x="2059013" y="760957"/>
        <a:ext cx="2066629" cy="544715"/>
      </dsp:txXfrm>
    </dsp:sp>
    <dsp:sp modelId="{18604D7C-12B3-4520-BF54-EBE22DEFA727}">
      <dsp:nvSpPr>
        <dsp:cNvPr id="0" name=""/>
        <dsp:cNvSpPr/>
      </dsp:nvSpPr>
      <dsp:spPr>
        <a:xfrm rot="5400000">
          <a:off x="2648406" y="1956182"/>
          <a:ext cx="370363" cy="408536"/>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BBFC451-EEDC-4838-9310-8FB9ACE12FD3}">
      <dsp:nvSpPr>
        <dsp:cNvPr id="0" name=""/>
        <dsp:cNvSpPr/>
      </dsp:nvSpPr>
      <dsp:spPr>
        <a:xfrm>
          <a:off x="3364685" y="0"/>
          <a:ext cx="2029064" cy="252028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0" bIns="0" numCol="1" spcCol="1270" anchor="ctr" anchorCtr="0">
          <a:noAutofit/>
        </a:bodyPr>
        <a:lstStyle/>
        <a:p>
          <a:pPr lvl="0" algn="l" defTabSz="666750">
            <a:lnSpc>
              <a:spcPct val="90000"/>
            </a:lnSpc>
            <a:spcBef>
              <a:spcPct val="0"/>
            </a:spcBef>
            <a:spcAft>
              <a:spcPct val="35000"/>
            </a:spcAft>
          </a:pPr>
          <a:r>
            <a:rPr lang="es-MX" sz="1500" b="1" kern="1200" dirty="0" smtClean="0">
              <a:latin typeface="Arial" pitchFamily="34" charset="0"/>
              <a:cs typeface="Arial" pitchFamily="34" charset="0"/>
            </a:rPr>
            <a:t>Implementar las medidas necesarias para corregir las desviaciones que se observen respecto de los límites de exposición al riesgo.</a:t>
          </a:r>
          <a:endParaRPr lang="es-MX" sz="1500" b="1" kern="1200" dirty="0"/>
        </a:p>
      </dsp:txBody>
      <dsp:txXfrm>
        <a:off x="3364685" y="0"/>
        <a:ext cx="2029064" cy="2520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E8A1-8163-4AFD-BCE8-CBF27B5557B6}">
      <dsp:nvSpPr>
        <dsp:cNvPr id="0" name=""/>
        <dsp:cNvSpPr/>
      </dsp:nvSpPr>
      <dsp:spPr>
        <a:xfrm rot="5400000">
          <a:off x="-206773" y="492086"/>
          <a:ext cx="1452585" cy="101680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rot="-5400000">
        <a:off x="11116" y="782603"/>
        <a:ext cx="1016809" cy="435776"/>
      </dsp:txXfrm>
    </dsp:sp>
    <dsp:sp modelId="{C2D954E2-DE88-4A55-B605-052F386484FE}">
      <dsp:nvSpPr>
        <dsp:cNvPr id="0" name=""/>
        <dsp:cNvSpPr/>
      </dsp:nvSpPr>
      <dsp:spPr>
        <a:xfrm rot="5400000">
          <a:off x="3969285" y="-2853795"/>
          <a:ext cx="1453396" cy="729166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A raíz de las diversas crisis y quebrantos financieros en el sector financiero, se ha originado una nueva forma de gestionar los negocios con un enfoque en los riesgos.</a:t>
          </a:r>
          <a:endParaRPr lang="es-MX" sz="1800" kern="1200" dirty="0">
            <a:latin typeface="Arial" panose="020B0604020202020204" pitchFamily="34" charset="0"/>
            <a:cs typeface="Arial" panose="020B0604020202020204" pitchFamily="34" charset="0"/>
          </a:endParaRPr>
        </a:p>
      </dsp:txBody>
      <dsp:txXfrm rot="-5400000">
        <a:off x="1050153" y="136286"/>
        <a:ext cx="7220712" cy="1311498"/>
      </dsp:txXfrm>
    </dsp:sp>
    <dsp:sp modelId="{C870D391-6149-4BA5-AA9B-D4BE385D993B}">
      <dsp:nvSpPr>
        <dsp:cNvPr id="0" name=""/>
        <dsp:cNvSpPr/>
      </dsp:nvSpPr>
      <dsp:spPr>
        <a:xfrm rot="5400000">
          <a:off x="-206773" y="2239813"/>
          <a:ext cx="1452585" cy="101680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MX" sz="1600" kern="1200" dirty="0">
            <a:latin typeface="Arial" panose="020B0604020202020204" pitchFamily="34" charset="0"/>
            <a:cs typeface="Arial" panose="020B0604020202020204" pitchFamily="34" charset="0"/>
          </a:endParaRPr>
        </a:p>
      </dsp:txBody>
      <dsp:txXfrm rot="-5400000">
        <a:off x="11116" y="2530330"/>
        <a:ext cx="1016809" cy="435776"/>
      </dsp:txXfrm>
    </dsp:sp>
    <dsp:sp modelId="{132843DF-1BE6-4A82-A328-E05FC56FD152}">
      <dsp:nvSpPr>
        <dsp:cNvPr id="0" name=""/>
        <dsp:cNvSpPr/>
      </dsp:nvSpPr>
      <dsp:spPr>
        <a:xfrm rot="5400000">
          <a:off x="3774580" y="-1151815"/>
          <a:ext cx="1842804" cy="729166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El sistema ERM es un marco adecuado  para que las compañías implementen su sistema de administración de riesgos y cumplan con los estándares de modelos de capital basados en riesgos. </a:t>
          </a:r>
          <a:endParaRPr lang="es-MX"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Es de gran importancia que cada compañía diseñe, ponga en marcha, evalúe, revise y supervise constantemente el proceso por el cual identifica, analiza, controla, financia y administra los riesgos a los que está expuesta la compañía de seguros.</a:t>
          </a:r>
          <a:endParaRPr lang="es-MX" sz="1800" kern="1200" dirty="0">
            <a:latin typeface="Arial" panose="020B0604020202020204" pitchFamily="34" charset="0"/>
            <a:cs typeface="Arial" panose="020B0604020202020204" pitchFamily="34" charset="0"/>
          </a:endParaRPr>
        </a:p>
      </dsp:txBody>
      <dsp:txXfrm rot="-5400000">
        <a:off x="1050152" y="1662571"/>
        <a:ext cx="7201703" cy="1662888"/>
      </dsp:txXfrm>
    </dsp:sp>
    <dsp:sp modelId="{103B289D-8254-433B-9BF4-71DFF1030465}">
      <dsp:nvSpPr>
        <dsp:cNvPr id="0" name=""/>
        <dsp:cNvSpPr/>
      </dsp:nvSpPr>
      <dsp:spPr>
        <a:xfrm rot="5400000">
          <a:off x="-206773" y="3792835"/>
          <a:ext cx="1452585" cy="101680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MX" sz="1600" kern="1200" dirty="0">
            <a:latin typeface="Arial" panose="020B0604020202020204" pitchFamily="34" charset="0"/>
            <a:cs typeface="Arial" panose="020B0604020202020204" pitchFamily="34" charset="0"/>
          </a:endParaRPr>
        </a:p>
      </dsp:txBody>
      <dsp:txXfrm rot="-5400000">
        <a:off x="11116" y="4083352"/>
        <a:ext cx="1016809" cy="435776"/>
      </dsp:txXfrm>
    </dsp:sp>
    <dsp:sp modelId="{5E199580-3C1A-43D6-8DFB-6A6644862D08}">
      <dsp:nvSpPr>
        <dsp:cNvPr id="0" name=""/>
        <dsp:cNvSpPr/>
      </dsp:nvSpPr>
      <dsp:spPr>
        <a:xfrm rot="5400000">
          <a:off x="3969285" y="531201"/>
          <a:ext cx="1453396" cy="729166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El Sistema de Administración de Riesgos debe implementarse gradualmente y éste será eficaz siempre y cuando haya un cambio cultural en la organización.</a:t>
          </a:r>
          <a:endParaRPr lang="es-MX"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Solvencia II puede verse como un caso particular de ERM.</a:t>
          </a:r>
          <a:endParaRPr lang="es-MX" sz="1800" kern="1200" dirty="0">
            <a:latin typeface="Arial" panose="020B0604020202020204" pitchFamily="34" charset="0"/>
            <a:cs typeface="Arial" panose="020B0604020202020204" pitchFamily="34" charset="0"/>
          </a:endParaRPr>
        </a:p>
      </dsp:txBody>
      <dsp:txXfrm rot="-5400000">
        <a:off x="1050153" y="3521283"/>
        <a:ext cx="7220712" cy="13114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6CD1B-1AC6-45E9-853B-B4E3B3698871}">
      <dsp:nvSpPr>
        <dsp:cNvPr id="0" name=""/>
        <dsp:cNvSpPr/>
      </dsp:nvSpPr>
      <dsp:spPr>
        <a:xfrm rot="5400000">
          <a:off x="-180501" y="801900"/>
          <a:ext cx="1437313" cy="100611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rot="-5400000">
        <a:off x="35097" y="1089363"/>
        <a:ext cx="1006119" cy="431194"/>
      </dsp:txXfrm>
    </dsp:sp>
    <dsp:sp modelId="{EAE217FF-BA2B-4CDE-A790-61324BD07EE4}">
      <dsp:nvSpPr>
        <dsp:cNvPr id="0" name=""/>
        <dsp:cNvSpPr/>
      </dsp:nvSpPr>
      <dsp:spPr>
        <a:xfrm rot="5400000">
          <a:off x="3659874" y="-2477774"/>
          <a:ext cx="1965474" cy="706240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Definir el apetito de riesgo y tolerancia al riesgo es indispensable para el diseño de la estrategia de la compañía. Carecer de </a:t>
          </a:r>
          <a:r>
            <a:rPr lang="es-MX" sz="1800" kern="1200" dirty="0" smtClean="0">
              <a:latin typeface="Arial" pitchFamily="34" charset="0"/>
              <a:cs typeface="Arial" pitchFamily="34" charset="0"/>
            </a:rPr>
            <a:t>ellos impide </a:t>
          </a:r>
          <a:r>
            <a:rPr lang="es-MX" sz="1800" kern="1200" dirty="0" smtClean="0">
              <a:latin typeface="Arial" pitchFamily="34" charset="0"/>
              <a:cs typeface="Arial" pitchFamily="34" charset="0"/>
            </a:rPr>
            <a:t>una buena administración de riesgos y limita obtener </a:t>
          </a:r>
          <a:r>
            <a:rPr lang="es-MX" sz="1800" kern="1200" dirty="0" smtClean="0">
              <a:latin typeface="Arial" pitchFamily="34" charset="0"/>
              <a:cs typeface="Arial" pitchFamily="34" charset="0"/>
            </a:rPr>
            <a:t>una ventaja competitiva. Si </a:t>
          </a:r>
          <a:r>
            <a:rPr lang="es-MX" sz="1800" kern="1200" dirty="0" smtClean="0">
              <a:latin typeface="Arial" pitchFamily="34" charset="0"/>
              <a:cs typeface="Arial" pitchFamily="34" charset="0"/>
            </a:rPr>
            <a:t>la compañía cuenta con definiciones de apetito de riesgo y tolerancia al riesgo pero la mayoría de las partes involucradas </a:t>
          </a:r>
          <a:r>
            <a:rPr lang="es-MX" sz="1800" kern="1200" dirty="0" smtClean="0">
              <a:latin typeface="Arial" pitchFamily="34" charset="0"/>
              <a:cs typeface="Arial" pitchFamily="34" charset="0"/>
            </a:rPr>
            <a:t>las desconoce </a:t>
          </a:r>
          <a:r>
            <a:rPr lang="es-MX" sz="1800" kern="1200" dirty="0" smtClean="0">
              <a:latin typeface="Arial" pitchFamily="34" charset="0"/>
              <a:cs typeface="Arial" pitchFamily="34" charset="0"/>
            </a:rPr>
            <a:t>es prácticamente imposible que se cumpla con </a:t>
          </a:r>
          <a:r>
            <a:rPr lang="es-MX" sz="1800" kern="1200" dirty="0" smtClean="0">
              <a:latin typeface="Arial" pitchFamily="34" charset="0"/>
              <a:cs typeface="Arial" pitchFamily="34" charset="0"/>
            </a:rPr>
            <a:t>sus objetivos.</a:t>
          </a:r>
          <a:endParaRPr lang="es-MX" sz="1800" kern="1200" dirty="0">
            <a:latin typeface="Arial" panose="020B0604020202020204" pitchFamily="34" charset="0"/>
            <a:cs typeface="Arial" panose="020B0604020202020204" pitchFamily="34" charset="0"/>
          </a:endParaRPr>
        </a:p>
      </dsp:txBody>
      <dsp:txXfrm rot="-5400000">
        <a:off x="1111407" y="166640"/>
        <a:ext cx="6966462" cy="1773580"/>
      </dsp:txXfrm>
    </dsp:sp>
    <dsp:sp modelId="{0D4C60A0-C7E5-4E9E-ACF0-90DD45F555FE}">
      <dsp:nvSpPr>
        <dsp:cNvPr id="0" name=""/>
        <dsp:cNvSpPr/>
      </dsp:nvSpPr>
      <dsp:spPr>
        <a:xfrm rot="5400000">
          <a:off x="-180501" y="2359341"/>
          <a:ext cx="1437313" cy="100611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MX" sz="1600" kern="1200" dirty="0">
            <a:latin typeface="Arial" panose="020B0604020202020204" pitchFamily="34" charset="0"/>
            <a:cs typeface="Arial" panose="020B0604020202020204" pitchFamily="34" charset="0"/>
          </a:endParaRPr>
        </a:p>
      </dsp:txBody>
      <dsp:txXfrm rot="-5400000">
        <a:off x="35097" y="2646804"/>
        <a:ext cx="1006119" cy="431194"/>
      </dsp:txXfrm>
    </dsp:sp>
    <dsp:sp modelId="{0EF9F4DA-7668-4D7F-B501-31430C6A612D}">
      <dsp:nvSpPr>
        <dsp:cNvPr id="0" name=""/>
        <dsp:cNvSpPr/>
      </dsp:nvSpPr>
      <dsp:spPr>
        <a:xfrm rot="5400000">
          <a:off x="3919746" y="-715862"/>
          <a:ext cx="1445729" cy="706240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itchFamily="34" charset="0"/>
              <a:cs typeface="Arial" pitchFamily="34" charset="0"/>
            </a:rPr>
            <a:t>Los elementos del Pilar I son indispensables para que las compañías entiendan el comportamiento de sus riesgos, los cuales serán gestionados en el Pilar II. </a:t>
          </a:r>
          <a:endParaRPr lang="es-MX"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anose="020B0604020202020204" pitchFamily="34" charset="0"/>
              <a:cs typeface="Arial" panose="020B0604020202020204" pitchFamily="34" charset="0"/>
            </a:rPr>
            <a:t>A través de los elementos del Pilar II y el Pilar III , el regulador deberá definir su nuevo papel en la supervisión de las compañías de seguros.</a:t>
          </a:r>
          <a:endParaRPr lang="es-MX" sz="1800" kern="1200" dirty="0">
            <a:latin typeface="Arial" panose="020B0604020202020204" pitchFamily="34" charset="0"/>
            <a:cs typeface="Arial" panose="020B0604020202020204" pitchFamily="34" charset="0"/>
          </a:endParaRPr>
        </a:p>
      </dsp:txBody>
      <dsp:txXfrm rot="-5400000">
        <a:off x="1111407" y="2163052"/>
        <a:ext cx="6991834" cy="1304579"/>
      </dsp:txXfrm>
    </dsp:sp>
    <dsp:sp modelId="{EC3BDFC5-5E7F-4E1E-851B-F44F2B13BFFC}">
      <dsp:nvSpPr>
        <dsp:cNvPr id="0" name=""/>
        <dsp:cNvSpPr/>
      </dsp:nvSpPr>
      <dsp:spPr>
        <a:xfrm rot="5400000">
          <a:off x="-180501" y="3904232"/>
          <a:ext cx="1437313" cy="100611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MX" sz="1600" kern="1200" dirty="0">
            <a:latin typeface="Arial" panose="020B0604020202020204" pitchFamily="34" charset="0"/>
            <a:cs typeface="Arial" panose="020B0604020202020204" pitchFamily="34" charset="0"/>
          </a:endParaRPr>
        </a:p>
      </dsp:txBody>
      <dsp:txXfrm rot="-5400000">
        <a:off x="35097" y="4191695"/>
        <a:ext cx="1006119" cy="431194"/>
      </dsp:txXfrm>
    </dsp:sp>
    <dsp:sp modelId="{034F5C83-71A4-4A28-9084-6EC6A483B268}">
      <dsp:nvSpPr>
        <dsp:cNvPr id="0" name=""/>
        <dsp:cNvSpPr/>
      </dsp:nvSpPr>
      <dsp:spPr>
        <a:xfrm rot="5400000">
          <a:off x="3919746" y="756641"/>
          <a:ext cx="1445729" cy="706240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anose="020B0604020202020204" pitchFamily="34" charset="0"/>
              <a:cs typeface="Arial" panose="020B0604020202020204" pitchFamily="34" charset="0"/>
            </a:rPr>
            <a:t>El Gobierno Corporativo juega un papel fundamental en esta nueva forma de gestionar a la empresa. </a:t>
          </a:r>
          <a:endParaRPr lang="es-MX"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MX" sz="1800" kern="1200" dirty="0" smtClean="0">
              <a:latin typeface="Arial" panose="020B0604020202020204" pitchFamily="34" charset="0"/>
              <a:cs typeface="Arial" panose="020B0604020202020204" pitchFamily="34" charset="0"/>
            </a:rPr>
            <a:t>Será necesario realizar cambios en la Estructura Organizacional, asignar adecuadamente responsabilidades y funciones.</a:t>
          </a:r>
          <a:endParaRPr lang="es-MX" sz="1800" kern="1200" dirty="0">
            <a:latin typeface="Arial" panose="020B0604020202020204" pitchFamily="34" charset="0"/>
            <a:cs typeface="Arial" panose="020B0604020202020204" pitchFamily="34" charset="0"/>
          </a:endParaRPr>
        </a:p>
      </dsp:txBody>
      <dsp:txXfrm rot="-5400000">
        <a:off x="1111407" y="3635556"/>
        <a:ext cx="6991834" cy="13045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80AC-916C-49EB-8A13-7F39AAD96FAD}">
      <dsp:nvSpPr>
        <dsp:cNvPr id="0" name=""/>
        <dsp:cNvSpPr/>
      </dsp:nvSpPr>
      <dsp:spPr>
        <a:xfrm rot="5400000">
          <a:off x="199858" y="363062"/>
          <a:ext cx="1728039" cy="125147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rot="-5400000">
        <a:off x="438143" y="750512"/>
        <a:ext cx="1251470" cy="476569"/>
      </dsp:txXfrm>
    </dsp:sp>
    <dsp:sp modelId="{4DF1DD79-1D44-4E98-94D1-7C82674FA13F}">
      <dsp:nvSpPr>
        <dsp:cNvPr id="0" name=""/>
        <dsp:cNvSpPr/>
      </dsp:nvSpPr>
      <dsp:spPr>
        <a:xfrm rot="5400000">
          <a:off x="3823285" y="-1881531"/>
          <a:ext cx="1538246" cy="558936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anose="020B0604020202020204" pitchFamily="34" charset="0"/>
              <a:cs typeface="Arial" panose="020B0604020202020204" pitchFamily="34" charset="0"/>
            </a:rPr>
            <a:t>El Consejo de Administración y el Director General son los dueños de los procesos de ADR y de la gestión de capital de riesgos por lo que es fundamental que entiendan </a:t>
          </a:r>
          <a:r>
            <a:rPr lang="es-MX" sz="1800" kern="1200" dirty="0" smtClean="0">
              <a:latin typeface="Arial" panose="020B0604020202020204" pitchFamily="34" charset="0"/>
              <a:cs typeface="Arial" panose="020B0604020202020204" pitchFamily="34" charset="0"/>
            </a:rPr>
            <a:t>y se involucren en el </a:t>
          </a:r>
          <a:r>
            <a:rPr lang="es-MX" sz="1800" kern="1200" dirty="0" smtClean="0">
              <a:latin typeface="Arial" panose="020B0604020202020204" pitchFamily="34" charset="0"/>
              <a:cs typeface="Arial" panose="020B0604020202020204" pitchFamily="34" charset="0"/>
            </a:rPr>
            <a:t>modelo de RCS. </a:t>
          </a:r>
          <a:endParaRPr lang="es-MX" sz="1800" kern="1200" dirty="0">
            <a:latin typeface="Arial" panose="020B0604020202020204" pitchFamily="34" charset="0"/>
            <a:cs typeface="Arial" panose="020B0604020202020204" pitchFamily="34" charset="0"/>
          </a:endParaRPr>
        </a:p>
      </dsp:txBody>
      <dsp:txXfrm rot="-5400000">
        <a:off x="1797725" y="219120"/>
        <a:ext cx="5514276" cy="1388064"/>
      </dsp:txXfrm>
    </dsp:sp>
    <dsp:sp modelId="{1BB04433-E207-4E3B-87C0-55125DDB79BA}">
      <dsp:nvSpPr>
        <dsp:cNvPr id="0" name=""/>
        <dsp:cNvSpPr/>
      </dsp:nvSpPr>
      <dsp:spPr>
        <a:xfrm rot="5400000">
          <a:off x="199858" y="2388288"/>
          <a:ext cx="1728039" cy="125147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MX" sz="1600" kern="1200" dirty="0">
            <a:latin typeface="Arial" panose="020B0604020202020204" pitchFamily="34" charset="0"/>
            <a:cs typeface="Arial" panose="020B0604020202020204" pitchFamily="34" charset="0"/>
          </a:endParaRPr>
        </a:p>
      </dsp:txBody>
      <dsp:txXfrm rot="-5400000">
        <a:off x="438143" y="2775738"/>
        <a:ext cx="1251470" cy="476569"/>
      </dsp:txXfrm>
    </dsp:sp>
    <dsp:sp modelId="{49361D1F-9EF9-460C-9919-DA31FAB5A99B}">
      <dsp:nvSpPr>
        <dsp:cNvPr id="0" name=""/>
        <dsp:cNvSpPr/>
      </dsp:nvSpPr>
      <dsp:spPr>
        <a:xfrm rot="5400000">
          <a:off x="3823285" y="134688"/>
          <a:ext cx="1538246" cy="558936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Arial" panose="020B0604020202020204" pitchFamily="34" charset="0"/>
              <a:cs typeface="Arial" panose="020B0604020202020204" pitchFamily="34" charset="0"/>
            </a:rPr>
            <a:t>De acuerdo a la naturaleza, escala y complejidad del negocio, las compañías deben evaluar y seleccionar las medidas de </a:t>
          </a:r>
          <a:r>
            <a:rPr lang="es-MX" sz="1800" kern="1200" dirty="0" smtClean="0">
              <a:latin typeface="Arial" panose="020B0604020202020204" pitchFamily="34" charset="0"/>
              <a:cs typeface="Arial" panose="020B0604020202020204" pitchFamily="34" charset="0"/>
            </a:rPr>
            <a:t>gestión de riesgos </a:t>
          </a:r>
          <a:r>
            <a:rPr lang="es-MX" sz="1800" kern="1200" dirty="0" smtClean="0">
              <a:latin typeface="Arial" panose="020B0604020202020204" pitchFamily="34" charset="0"/>
              <a:cs typeface="Arial" panose="020B0604020202020204" pitchFamily="34" charset="0"/>
            </a:rPr>
            <a:t>que mejor se adaptan a sus características, </a:t>
          </a:r>
          <a:r>
            <a:rPr lang="es-MX" sz="1800" kern="1200" dirty="0" smtClean="0">
              <a:latin typeface="Arial" panose="020B0604020202020204" pitchFamily="34" charset="0"/>
              <a:cs typeface="Arial" panose="020B0604020202020204" pitchFamily="34" charset="0"/>
            </a:rPr>
            <a:t>y </a:t>
          </a:r>
          <a:r>
            <a:rPr lang="es-MX" sz="1800" kern="1200" dirty="0" smtClean="0">
              <a:latin typeface="Arial" panose="020B0604020202020204" pitchFamily="34" charset="0"/>
              <a:cs typeface="Arial" panose="020B0604020202020204" pitchFamily="34" charset="0"/>
            </a:rPr>
            <a:t>los modelos y herramientas que </a:t>
          </a:r>
          <a:r>
            <a:rPr lang="es-MX" sz="1800" kern="1200" dirty="0" smtClean="0">
              <a:latin typeface="Arial" panose="020B0604020202020204" pitchFamily="34" charset="0"/>
              <a:cs typeface="Arial" panose="020B0604020202020204" pitchFamily="34" charset="0"/>
            </a:rPr>
            <a:t>implementarán.</a:t>
          </a:r>
          <a:endParaRPr lang="es-MX" sz="1800" kern="1200" dirty="0">
            <a:latin typeface="Arial" panose="020B0604020202020204" pitchFamily="34" charset="0"/>
            <a:cs typeface="Arial" panose="020B0604020202020204" pitchFamily="34" charset="0"/>
          </a:endParaRPr>
        </a:p>
      </dsp:txBody>
      <dsp:txXfrm rot="-5400000">
        <a:off x="1797725" y="2235340"/>
        <a:ext cx="5514276" cy="13880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2F2E3-C37E-44EB-BCB7-E7F81D00A7EC}">
      <dsp:nvSpPr>
        <dsp:cNvPr id="0" name=""/>
        <dsp:cNvSpPr/>
      </dsp:nvSpPr>
      <dsp:spPr>
        <a:xfrm>
          <a:off x="3946" y="0"/>
          <a:ext cx="2626145" cy="3357104"/>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rot="16200000">
        <a:off x="-1109851" y="1113798"/>
        <a:ext cx="2752825" cy="525229"/>
      </dsp:txXfrm>
    </dsp:sp>
    <dsp:sp modelId="{F055C95D-20FA-420E-824A-7B5867F38B35}">
      <dsp:nvSpPr>
        <dsp:cNvPr id="0" name=""/>
        <dsp:cNvSpPr/>
      </dsp:nvSpPr>
      <dsp:spPr>
        <a:xfrm>
          <a:off x="568036" y="0"/>
          <a:ext cx="1956478" cy="335710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Proponer para aprobación del Consejo de Administración:</a:t>
          </a:r>
          <a:endParaRPr lang="es-MX"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El manual de administración de riesgos.</a:t>
          </a:r>
          <a:endParaRPr lang="es-MX" sz="1400" b="1"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Los límites de exposición al riesgo de manera global y por tipo de riesgo, y</a:t>
          </a:r>
          <a:endParaRPr lang="es-MX" sz="1400" b="1"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La realización de nuevas operaciones y servicios que por su propia naturaleza conlleven un riesgo.</a:t>
          </a:r>
          <a:endParaRPr lang="es-MX" sz="1400" b="1" kern="1200" dirty="0">
            <a:latin typeface="Arial" pitchFamily="34" charset="0"/>
            <a:cs typeface="Arial" pitchFamily="34" charset="0"/>
          </a:endParaRPr>
        </a:p>
      </dsp:txBody>
      <dsp:txXfrm>
        <a:off x="568036" y="0"/>
        <a:ext cx="1956478" cy="3357104"/>
      </dsp:txXfrm>
    </dsp:sp>
    <dsp:sp modelId="{AEF5BEB0-11EC-4AC4-84AA-D4774BE0886E}">
      <dsp:nvSpPr>
        <dsp:cNvPr id="0" name=""/>
        <dsp:cNvSpPr/>
      </dsp:nvSpPr>
      <dsp:spPr>
        <a:xfrm>
          <a:off x="2743138" y="0"/>
          <a:ext cx="2491532" cy="3357104"/>
        </a:xfrm>
        <a:prstGeom prst="roundRect">
          <a:avLst>
            <a:gd name="adj" fmla="val 5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	</a:t>
          </a:r>
          <a:endParaRPr lang="es-MX" sz="1500" b="1" kern="1200" dirty="0">
            <a:latin typeface="Arial" panose="020B0604020202020204" pitchFamily="34" charset="0"/>
            <a:cs typeface="Arial" panose="020B0604020202020204" pitchFamily="34" charset="0"/>
          </a:endParaRPr>
        </a:p>
      </dsp:txBody>
      <dsp:txXfrm rot="16200000">
        <a:off x="1615879" y="1127259"/>
        <a:ext cx="2752825" cy="498306"/>
      </dsp:txXfrm>
    </dsp:sp>
    <dsp:sp modelId="{DC24EA96-9E9C-485B-BA67-A4D2B358EAD0}">
      <dsp:nvSpPr>
        <dsp:cNvPr id="0" name=""/>
        <dsp:cNvSpPr/>
      </dsp:nvSpPr>
      <dsp:spPr>
        <a:xfrm rot="5400000">
          <a:off x="2509964" y="2639993"/>
          <a:ext cx="493226" cy="474324"/>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D8B233D-465F-4F6F-8D1C-481F38A8D0D5}">
      <dsp:nvSpPr>
        <dsp:cNvPr id="0" name=""/>
        <dsp:cNvSpPr/>
      </dsp:nvSpPr>
      <dsp:spPr>
        <a:xfrm>
          <a:off x="3290066" y="0"/>
          <a:ext cx="1856191" cy="335710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1435" rIns="0" bIns="0" numCol="1" spcCol="1270" anchor="ctr" anchorCtr="0">
          <a:noAutofit/>
        </a:bodyPr>
        <a:lstStyle/>
        <a:p>
          <a:pPr lvl="0" algn="l" defTabSz="666750">
            <a:lnSpc>
              <a:spcPct val="90000"/>
            </a:lnSpc>
            <a:spcBef>
              <a:spcPct val="0"/>
            </a:spcBef>
            <a:spcAft>
              <a:spcPct val="35000"/>
            </a:spcAft>
          </a:pPr>
          <a:r>
            <a:rPr lang="es-MX" sz="1500" b="1" kern="1200" dirty="0" smtClean="0">
              <a:latin typeface="Arial" pitchFamily="34" charset="0"/>
              <a:cs typeface="Arial" pitchFamily="34" charset="0"/>
            </a:rPr>
            <a:t>Presentar anualmente al Consejo de Administración la Autoevaluación de Riesgos y Solvencia Institucional (ARSI).</a:t>
          </a:r>
          <a:endParaRPr lang="es-MX" sz="1500" b="1" kern="1200" dirty="0">
            <a:latin typeface="Arial" panose="020B0604020202020204" pitchFamily="34" charset="0"/>
            <a:cs typeface="Arial" panose="020B0604020202020204" pitchFamily="34" charset="0"/>
          </a:endParaRPr>
        </a:p>
      </dsp:txBody>
      <dsp:txXfrm>
        <a:off x="3290066" y="0"/>
        <a:ext cx="1856191" cy="3357104"/>
      </dsp:txXfrm>
    </dsp:sp>
    <dsp:sp modelId="{EC9DD970-7F21-4F45-8781-095EBF6030A4}">
      <dsp:nvSpPr>
        <dsp:cNvPr id="0" name=""/>
        <dsp:cNvSpPr/>
      </dsp:nvSpPr>
      <dsp:spPr>
        <a:xfrm>
          <a:off x="5342975" y="0"/>
          <a:ext cx="2717974" cy="3357104"/>
        </a:xfrm>
        <a:prstGeom prst="roundRect">
          <a:avLst>
            <a:gd name="adj" fmla="val 5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endParaRPr lang="es-MX" sz="1400" b="1" kern="1200" dirty="0">
            <a:latin typeface="Arial" panose="020B0604020202020204" pitchFamily="34" charset="0"/>
            <a:cs typeface="Arial" panose="020B0604020202020204" pitchFamily="34" charset="0"/>
          </a:endParaRPr>
        </a:p>
      </dsp:txBody>
      <dsp:txXfrm rot="16200000">
        <a:off x="4238359" y="1104615"/>
        <a:ext cx="2752825" cy="543594"/>
      </dsp:txXfrm>
    </dsp:sp>
    <dsp:sp modelId="{B1931C6C-ADE9-4BF3-96C8-EA14DB847874}">
      <dsp:nvSpPr>
        <dsp:cNvPr id="0" name=""/>
        <dsp:cNvSpPr/>
      </dsp:nvSpPr>
      <dsp:spPr>
        <a:xfrm rot="5400000">
          <a:off x="5112172" y="2639993"/>
          <a:ext cx="493226" cy="474324"/>
        </a:xfrm>
        <a:prstGeom prst="flowChartExtra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E7CBDD-5E70-4B06-908F-97B963D15827}">
      <dsp:nvSpPr>
        <dsp:cNvPr id="0" name=""/>
        <dsp:cNvSpPr/>
      </dsp:nvSpPr>
      <dsp:spPr>
        <a:xfrm>
          <a:off x="5918773" y="0"/>
          <a:ext cx="2024891" cy="335710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s-MX" sz="1400" b="1" kern="1200" dirty="0" smtClean="0">
            <a:latin typeface="Arial" pitchFamily="34" charset="0"/>
            <a:cs typeface="Arial" pitchFamily="34" charset="0"/>
          </a:endParaRPr>
        </a:p>
        <a:p>
          <a:pPr lvl="0" algn="l" defTabSz="622300">
            <a:lnSpc>
              <a:spcPct val="90000"/>
            </a:lnSpc>
            <a:spcBef>
              <a:spcPct val="0"/>
            </a:spcBef>
            <a:spcAft>
              <a:spcPct val="35000"/>
            </a:spcAft>
          </a:pPr>
          <a:r>
            <a:rPr lang="es-MX" sz="1400" b="1" kern="1200" dirty="0" smtClean="0">
              <a:latin typeface="Arial" pitchFamily="34" charset="0"/>
              <a:cs typeface="Arial" pitchFamily="34" charset="0"/>
            </a:rPr>
            <a:t>Diseñar e implementar la metodología para, de manera continua, identificar, medir, monitorear y controlar los distintos tipos de riesgos a que se encuentra expuesta una Institución, de conformidad con los objetivos, políticas y procedimientos aprobados por el Consejo de Administración.</a:t>
          </a:r>
          <a:endParaRPr lang="es-MX" sz="1400" b="1" kern="1200" dirty="0">
            <a:latin typeface="Arial" panose="020B0604020202020204" pitchFamily="34" charset="0"/>
            <a:cs typeface="Arial" panose="020B0604020202020204" pitchFamily="34" charset="0"/>
          </a:endParaRPr>
        </a:p>
      </dsp:txBody>
      <dsp:txXfrm>
        <a:off x="5918773" y="0"/>
        <a:ext cx="2024891" cy="3357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BBD37-8F16-409B-BB06-34AB0DFFB47B}">
      <dsp:nvSpPr>
        <dsp:cNvPr id="0" name=""/>
        <dsp:cNvSpPr/>
      </dsp:nvSpPr>
      <dsp:spPr>
        <a:xfrm>
          <a:off x="0" y="1239324"/>
          <a:ext cx="8352928" cy="806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AAD8CD-C09A-4623-86A8-AC76B1642BB0}">
      <dsp:nvSpPr>
        <dsp:cNvPr id="0" name=""/>
        <dsp:cNvSpPr/>
      </dsp:nvSpPr>
      <dsp:spPr>
        <a:xfrm>
          <a:off x="417646" y="58542"/>
          <a:ext cx="6998626" cy="1653101"/>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 </a:t>
          </a:r>
          <a:r>
            <a:rPr lang="es-MX" sz="1800" b="1" kern="1200" dirty="0" smtClean="0">
              <a:latin typeface="Arial" panose="020B0604020202020204" pitchFamily="34" charset="0"/>
              <a:cs typeface="Arial" panose="020B0604020202020204" pitchFamily="34" charset="0"/>
            </a:rPr>
            <a:t>marco de la gestión de riesgos </a:t>
          </a:r>
          <a:r>
            <a:rPr lang="es-MX" sz="1800" kern="1200" dirty="0" smtClean="0">
              <a:latin typeface="Arial" panose="020B0604020202020204" pitchFamily="34" charset="0"/>
              <a:cs typeface="Arial" panose="020B0604020202020204" pitchFamily="34" charset="0"/>
            </a:rPr>
            <a:t>facilita la </a:t>
          </a:r>
          <a:r>
            <a:rPr lang="es-MX" sz="1800" b="1" kern="1200" dirty="0" smtClean="0">
              <a:latin typeface="Arial" panose="020B0604020202020204" pitchFamily="34" charset="0"/>
              <a:cs typeface="Arial" panose="020B0604020202020204" pitchFamily="34" charset="0"/>
            </a:rPr>
            <a:t>determinación</a:t>
          </a:r>
          <a:r>
            <a:rPr lang="es-MX" sz="1800" kern="1200" dirty="0" smtClean="0">
              <a:latin typeface="Arial" panose="020B0604020202020204" pitchFamily="34" charset="0"/>
              <a:cs typeface="Arial" panose="020B0604020202020204" pitchFamily="34" charset="0"/>
            </a:rPr>
            <a:t>, la </a:t>
          </a:r>
          <a:r>
            <a:rPr lang="es-MX" sz="1800" b="1" kern="1200" dirty="0" smtClean="0">
              <a:latin typeface="Arial" panose="020B0604020202020204" pitchFamily="34" charset="0"/>
              <a:cs typeface="Arial" panose="020B0604020202020204" pitchFamily="34" charset="0"/>
            </a:rPr>
            <a:t>revisión</a:t>
          </a:r>
          <a:r>
            <a:rPr lang="es-MX" sz="1800" kern="1200" dirty="0" smtClean="0">
              <a:latin typeface="Arial" panose="020B0604020202020204" pitchFamily="34" charset="0"/>
              <a:cs typeface="Arial" panose="020B0604020202020204" pitchFamily="34" charset="0"/>
            </a:rPr>
            <a:t> y </a:t>
          </a:r>
          <a:r>
            <a:rPr lang="es-MX" sz="1800" b="1" kern="1200" dirty="0" smtClean="0">
              <a:latin typeface="Arial" panose="020B0604020202020204" pitchFamily="34" charset="0"/>
              <a:cs typeface="Arial" panose="020B0604020202020204" pitchFamily="34" charset="0"/>
            </a:rPr>
            <a:t>vigilancia</a:t>
          </a:r>
          <a:r>
            <a:rPr lang="es-MX" sz="1800" kern="1200" dirty="0" smtClean="0">
              <a:latin typeface="Arial" panose="020B0604020202020204" pitchFamily="34" charset="0"/>
              <a:cs typeface="Arial" panose="020B0604020202020204" pitchFamily="34" charset="0"/>
            </a:rPr>
            <a:t> del apetito de riesgo. Éste actúa como un puente clave entre la estrategia de la organización y su marco de gestión de riesgo.</a:t>
          </a:r>
          <a:endParaRPr lang="es-MX" sz="1800" kern="1200" dirty="0"/>
        </a:p>
      </dsp:txBody>
      <dsp:txXfrm>
        <a:off x="498344" y="139240"/>
        <a:ext cx="6837230" cy="1491705"/>
      </dsp:txXfrm>
    </dsp:sp>
    <dsp:sp modelId="{44D08B58-8214-4DB8-8DD4-BD371015D883}">
      <dsp:nvSpPr>
        <dsp:cNvPr id="0" name=""/>
        <dsp:cNvSpPr/>
      </dsp:nvSpPr>
      <dsp:spPr>
        <a:xfrm>
          <a:off x="0" y="3399305"/>
          <a:ext cx="8352928" cy="806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5F6C215-1CF7-40A1-ACAB-11B80A717AA0}">
      <dsp:nvSpPr>
        <dsp:cNvPr id="0" name=""/>
        <dsp:cNvSpPr/>
      </dsp:nvSpPr>
      <dsp:spPr>
        <a:xfrm>
          <a:off x="417646" y="2218524"/>
          <a:ext cx="6998626" cy="1653101"/>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 </a:t>
          </a:r>
          <a:r>
            <a:rPr lang="es-MX" sz="1800" b="1" kern="1200" dirty="0" smtClean="0">
              <a:latin typeface="Arial" panose="020B0604020202020204" pitchFamily="34" charset="0"/>
              <a:cs typeface="Arial" panose="020B0604020202020204" pitchFamily="34" charset="0"/>
            </a:rPr>
            <a:t>apetito de riesgo </a:t>
          </a:r>
          <a:r>
            <a:rPr lang="es-MX" sz="1800" kern="1200" dirty="0" smtClean="0">
              <a:latin typeface="Arial" panose="020B0604020202020204" pitchFamily="34" charset="0"/>
              <a:cs typeface="Arial" panose="020B0604020202020204" pitchFamily="34" charset="0"/>
            </a:rPr>
            <a:t>debe ser </a:t>
          </a:r>
          <a:r>
            <a:rPr lang="es-MX" sz="1800" b="1" kern="1200" dirty="0" smtClean="0">
              <a:latin typeface="Arial" panose="020B0604020202020204" pitchFamily="34" charset="0"/>
              <a:cs typeface="Arial" panose="020B0604020202020204" pitchFamily="34" charset="0"/>
            </a:rPr>
            <a:t>actualizado</a:t>
          </a:r>
          <a:r>
            <a:rPr lang="es-MX" sz="1800" kern="1200" dirty="0" smtClean="0">
              <a:latin typeface="Arial" panose="020B0604020202020204" pitchFamily="34" charset="0"/>
              <a:cs typeface="Arial" panose="020B0604020202020204" pitchFamily="34" charset="0"/>
            </a:rPr>
            <a:t> en línea con los cambios de estrategia de la organización (o viceversa en su caso) y también debe involucrarse con el desarrollo del marco de gestión de riesgo.</a:t>
          </a:r>
          <a:endParaRPr lang="es-MX" sz="1800" kern="1200" dirty="0"/>
        </a:p>
      </dsp:txBody>
      <dsp:txXfrm>
        <a:off x="498344" y="2299222"/>
        <a:ext cx="6837230" cy="1491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6D41D-040B-4331-98F5-42F7A59B042E}">
      <dsp:nvSpPr>
        <dsp:cNvPr id="0" name=""/>
        <dsp:cNvSpPr/>
      </dsp:nvSpPr>
      <dsp:spPr>
        <a:xfrm>
          <a:off x="1715187" y="554860"/>
          <a:ext cx="3778119" cy="3778119"/>
        </a:xfrm>
        <a:prstGeom prst="blockArc">
          <a:avLst>
            <a:gd name="adj1" fmla="val 12842008"/>
            <a:gd name="adj2" fmla="val 16596179"/>
            <a:gd name="adj3" fmla="val 464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ABA370-8FE5-4A97-A674-FDE37D259D51}">
      <dsp:nvSpPr>
        <dsp:cNvPr id="0" name=""/>
        <dsp:cNvSpPr/>
      </dsp:nvSpPr>
      <dsp:spPr>
        <a:xfrm>
          <a:off x="1791372" y="431925"/>
          <a:ext cx="3778119" cy="3778119"/>
        </a:xfrm>
        <a:prstGeom prst="blockArc">
          <a:avLst>
            <a:gd name="adj1" fmla="val 9127467"/>
            <a:gd name="adj2" fmla="val 12572486"/>
            <a:gd name="adj3" fmla="val 464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297E47-B53A-4304-9035-DA18321CA967}">
      <dsp:nvSpPr>
        <dsp:cNvPr id="0" name=""/>
        <dsp:cNvSpPr/>
      </dsp:nvSpPr>
      <dsp:spPr>
        <a:xfrm>
          <a:off x="1794267" y="288606"/>
          <a:ext cx="4017701" cy="4017701"/>
        </a:xfrm>
        <a:prstGeom prst="blockArc">
          <a:avLst>
            <a:gd name="adj1" fmla="val 19991440"/>
            <a:gd name="adj2" fmla="val 9191440"/>
            <a:gd name="adj3" fmla="val 436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A8DE89-4AE9-42AE-9288-2BAB6FA73A50}">
      <dsp:nvSpPr>
        <dsp:cNvPr id="0" name=""/>
        <dsp:cNvSpPr/>
      </dsp:nvSpPr>
      <dsp:spPr>
        <a:xfrm>
          <a:off x="2138763" y="554950"/>
          <a:ext cx="3778119" cy="3778119"/>
        </a:xfrm>
        <a:prstGeom prst="blockArc">
          <a:avLst>
            <a:gd name="adj1" fmla="val 15805281"/>
            <a:gd name="adj2" fmla="val 19557782"/>
            <a:gd name="adj3" fmla="val 464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B66C71-FB87-416E-B0DD-4470D99A0556}">
      <dsp:nvSpPr>
        <dsp:cNvPr id="0" name=""/>
        <dsp:cNvSpPr/>
      </dsp:nvSpPr>
      <dsp:spPr>
        <a:xfrm>
          <a:off x="2946174" y="1585910"/>
          <a:ext cx="1740498" cy="17404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Monitoreo y Revisión</a:t>
          </a:r>
          <a:endParaRPr lang="es-MX" sz="1400" kern="1200" dirty="0">
            <a:latin typeface="Arial" panose="020B0604020202020204" pitchFamily="34" charset="0"/>
            <a:cs typeface="Arial" panose="020B0604020202020204" pitchFamily="34" charset="0"/>
          </a:endParaRPr>
        </a:p>
      </dsp:txBody>
      <dsp:txXfrm>
        <a:off x="3201064" y="1840800"/>
        <a:ext cx="1230718" cy="1230718"/>
      </dsp:txXfrm>
    </dsp:sp>
    <dsp:sp modelId="{3CEDE9EE-D332-4EBA-A40F-E9F7AD3E1C27}">
      <dsp:nvSpPr>
        <dsp:cNvPr id="0" name=""/>
        <dsp:cNvSpPr/>
      </dsp:nvSpPr>
      <dsp:spPr>
        <a:xfrm>
          <a:off x="3207249" y="1786"/>
          <a:ext cx="1218348" cy="121834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latin typeface="Arial" panose="020B0604020202020204" pitchFamily="34" charset="0"/>
              <a:cs typeface="Arial" panose="020B0604020202020204" pitchFamily="34" charset="0"/>
            </a:rPr>
            <a:t>Identificar los Riesgos</a:t>
          </a:r>
          <a:endParaRPr lang="es-MX" sz="1200" kern="1200" dirty="0">
            <a:latin typeface="Arial" panose="020B0604020202020204" pitchFamily="34" charset="0"/>
            <a:cs typeface="Arial" panose="020B0604020202020204" pitchFamily="34" charset="0"/>
          </a:endParaRPr>
        </a:p>
      </dsp:txBody>
      <dsp:txXfrm>
        <a:off x="3385672" y="180209"/>
        <a:ext cx="861502" cy="861502"/>
      </dsp:txXfrm>
    </dsp:sp>
    <dsp:sp modelId="{A5EA0B01-84D5-414A-94EC-4C70362350BB}">
      <dsp:nvSpPr>
        <dsp:cNvPr id="0" name=""/>
        <dsp:cNvSpPr/>
      </dsp:nvSpPr>
      <dsp:spPr>
        <a:xfrm>
          <a:off x="4947721" y="802027"/>
          <a:ext cx="1218348" cy="121834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latin typeface="Arial" panose="020B0604020202020204" pitchFamily="34" charset="0"/>
              <a:cs typeface="Arial" panose="020B0604020202020204" pitchFamily="34" charset="0"/>
            </a:rPr>
            <a:t>Analizar/ Cuantificar los Riesgos</a:t>
          </a:r>
          <a:endParaRPr lang="es-MX" sz="1200" kern="1200" dirty="0">
            <a:latin typeface="Arial" panose="020B0604020202020204" pitchFamily="34" charset="0"/>
            <a:cs typeface="Arial" panose="020B0604020202020204" pitchFamily="34" charset="0"/>
          </a:endParaRPr>
        </a:p>
      </dsp:txBody>
      <dsp:txXfrm>
        <a:off x="5126144" y="980450"/>
        <a:ext cx="861502" cy="861502"/>
      </dsp:txXfrm>
    </dsp:sp>
    <dsp:sp modelId="{5AC1154E-0229-4AE9-BC13-A90F04AAAE21}">
      <dsp:nvSpPr>
        <dsp:cNvPr id="0" name=""/>
        <dsp:cNvSpPr/>
      </dsp:nvSpPr>
      <dsp:spPr>
        <a:xfrm>
          <a:off x="1440166" y="2574538"/>
          <a:ext cx="1218348" cy="121834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latin typeface="Arial" panose="020B0604020202020204" pitchFamily="34" charset="0"/>
              <a:cs typeface="Arial" panose="020B0604020202020204" pitchFamily="34" charset="0"/>
            </a:rPr>
            <a:t>Integrar los Riesgos</a:t>
          </a:r>
          <a:endParaRPr lang="es-MX" sz="1200" kern="1200" dirty="0">
            <a:latin typeface="Arial" panose="020B0604020202020204" pitchFamily="34" charset="0"/>
            <a:cs typeface="Arial" panose="020B0604020202020204" pitchFamily="34" charset="0"/>
          </a:endParaRPr>
        </a:p>
      </dsp:txBody>
      <dsp:txXfrm>
        <a:off x="1618589" y="2752961"/>
        <a:ext cx="861502" cy="861502"/>
      </dsp:txXfrm>
    </dsp:sp>
    <dsp:sp modelId="{2A890FF7-DE67-4B6C-9317-C9A6F2C09220}">
      <dsp:nvSpPr>
        <dsp:cNvPr id="0" name=""/>
        <dsp:cNvSpPr/>
      </dsp:nvSpPr>
      <dsp:spPr>
        <a:xfrm>
          <a:off x="1465936" y="802030"/>
          <a:ext cx="1218348" cy="121834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latin typeface="Arial" panose="020B0604020202020204" pitchFamily="34" charset="0"/>
              <a:cs typeface="Arial" panose="020B0604020202020204" pitchFamily="34" charset="0"/>
            </a:rPr>
            <a:t>Establecer el Contexto</a:t>
          </a:r>
          <a:endParaRPr lang="es-MX" sz="1200" kern="1200" dirty="0">
            <a:latin typeface="Arial" panose="020B0604020202020204" pitchFamily="34" charset="0"/>
            <a:cs typeface="Arial" panose="020B0604020202020204" pitchFamily="34" charset="0"/>
          </a:endParaRPr>
        </a:p>
      </dsp:txBody>
      <dsp:txXfrm>
        <a:off x="1644359" y="980453"/>
        <a:ext cx="861502" cy="861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E25EB-E847-4519-AE37-C1E6904DCFE0}">
      <dsp:nvSpPr>
        <dsp:cNvPr id="0" name=""/>
        <dsp:cNvSpPr/>
      </dsp:nvSpPr>
      <dsp:spPr>
        <a:xfrm>
          <a:off x="0" y="898554"/>
          <a:ext cx="8424936" cy="117439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B03C41-2CD0-4DF8-913E-31820762423A}">
      <dsp:nvSpPr>
        <dsp:cNvPr id="0" name=""/>
        <dsp:cNvSpPr/>
      </dsp:nvSpPr>
      <dsp:spPr>
        <a:xfrm>
          <a:off x="421246" y="27714"/>
          <a:ext cx="6599547" cy="1741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2910" tIns="0" rIns="222910" bIns="0" numCol="1" spcCol="1270" anchor="ctr" anchorCtr="0">
          <a:noAutofit/>
        </a:bodyPr>
        <a:lstStyle/>
        <a:p>
          <a:pPr lvl="0" algn="l" defTabSz="800100">
            <a:lnSpc>
              <a:spcPct val="90000"/>
            </a:lnSpc>
            <a:spcBef>
              <a:spcPct val="0"/>
            </a:spcBef>
            <a:spcAft>
              <a:spcPct val="35000"/>
            </a:spcAft>
          </a:pPr>
          <a:r>
            <a:rPr lang="es-MX" sz="1800" kern="1200" noProof="0" dirty="0" smtClean="0">
              <a:latin typeface="Arial" pitchFamily="34" charset="0"/>
              <a:cs typeface="Arial" pitchFamily="34" charset="0"/>
            </a:rPr>
            <a:t>Estas evidencias nos hablan de una visión más holística de los riesgos, de la consolidación de las actividades de la ADR y de la importancia creciente del perfil del CRO como parte crítica del negocio y de la función gerencial. </a:t>
          </a:r>
          <a:endParaRPr lang="es-MX" sz="1800" kern="1200" noProof="0" dirty="0"/>
        </a:p>
      </dsp:txBody>
      <dsp:txXfrm>
        <a:off x="506268" y="112736"/>
        <a:ext cx="6429503" cy="1571636"/>
      </dsp:txXfrm>
    </dsp:sp>
    <dsp:sp modelId="{37EC645C-25B3-4737-AB80-907839E9DC14}">
      <dsp:nvSpPr>
        <dsp:cNvPr id="0" name=""/>
        <dsp:cNvSpPr/>
      </dsp:nvSpPr>
      <dsp:spPr>
        <a:xfrm>
          <a:off x="0" y="3262388"/>
          <a:ext cx="8424936" cy="1174393"/>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14A5D39-6EC6-470F-8E85-A3DE5BC141BB}">
      <dsp:nvSpPr>
        <dsp:cNvPr id="0" name=""/>
        <dsp:cNvSpPr/>
      </dsp:nvSpPr>
      <dsp:spPr>
        <a:xfrm>
          <a:off x="421246" y="2391548"/>
          <a:ext cx="6599547" cy="174168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2910" tIns="0" rIns="222910" bIns="0" numCol="1" spcCol="1270" anchor="ctr" anchorCtr="0">
          <a:noAutofit/>
        </a:bodyPr>
        <a:lstStyle/>
        <a:p>
          <a:pPr lvl="0" algn="l" defTabSz="800100">
            <a:lnSpc>
              <a:spcPct val="90000"/>
            </a:lnSpc>
            <a:spcBef>
              <a:spcPct val="0"/>
            </a:spcBef>
            <a:spcAft>
              <a:spcPct val="35000"/>
            </a:spcAft>
          </a:pPr>
          <a:r>
            <a:rPr lang="es-ES" sz="1800" kern="1200" dirty="0" smtClean="0">
              <a:latin typeface="Arial" pitchFamily="34" charset="0"/>
              <a:cs typeface="Arial" pitchFamily="34" charset="0"/>
            </a:rPr>
            <a:t>Las compañías que cuentan con un ERM implementado sienten que éste tiene un efecto positivo que permite a la administración tomar mejores y más conscientes decisiones, permitiendo un mejor balance de riesgos, mejorando la mitigación e incrementando los rendimientos ajustados por riesgo.</a:t>
          </a:r>
          <a:endParaRPr lang="es-MX" sz="1800" kern="1200" dirty="0"/>
        </a:p>
      </dsp:txBody>
      <dsp:txXfrm>
        <a:off x="506268" y="2476570"/>
        <a:ext cx="6429503" cy="1571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ECC59-E6E6-4D58-ACAC-DE337B89D320}">
      <dsp:nvSpPr>
        <dsp:cNvPr id="0" name=""/>
        <dsp:cNvSpPr/>
      </dsp:nvSpPr>
      <dsp:spPr>
        <a:xfrm>
          <a:off x="0" y="3360662"/>
          <a:ext cx="7848872" cy="11030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latin typeface="Arial" pitchFamily="34" charset="0"/>
              <a:cs typeface="Arial" pitchFamily="34" charset="0"/>
            </a:rPr>
            <a:t>En los últimos años, tanto los nuevos requerimientos regulatorios como expectativas de mercado, por ejemplo de las calificadoras, han incrementado el uso de ERM en el sector asegurador.</a:t>
          </a:r>
          <a:endParaRPr lang="es-MX" sz="1600" kern="1200" dirty="0"/>
        </a:p>
      </dsp:txBody>
      <dsp:txXfrm>
        <a:off x="0" y="3360662"/>
        <a:ext cx="7848872" cy="1103044"/>
      </dsp:txXfrm>
    </dsp:sp>
    <dsp:sp modelId="{289ADA37-9906-4E58-B285-CCDAA6AE701A}">
      <dsp:nvSpPr>
        <dsp:cNvPr id="0" name=""/>
        <dsp:cNvSpPr/>
      </dsp:nvSpPr>
      <dsp:spPr>
        <a:xfrm rot="10800000">
          <a:off x="0" y="1680725"/>
          <a:ext cx="7848872" cy="1696482"/>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latin typeface="Arial" pitchFamily="34" charset="0"/>
              <a:cs typeface="Arial" pitchFamily="34" charset="0"/>
            </a:rPr>
            <a:t>Las aseguradoras utilizan ERM para mejorar su desempeño y manejar temas relacionados con riesgo/rendimiento, pero también para apoyar la toma de decisiones estratégicas y de administración de capital.</a:t>
          </a:r>
          <a:endParaRPr lang="es-MX" sz="1600" kern="1200" dirty="0"/>
        </a:p>
      </dsp:txBody>
      <dsp:txXfrm rot="10800000">
        <a:off x="0" y="1680725"/>
        <a:ext cx="7848872" cy="1102323"/>
      </dsp:txXfrm>
    </dsp:sp>
    <dsp:sp modelId="{350BD701-8455-40C4-9655-C3A2EDB867B3}">
      <dsp:nvSpPr>
        <dsp:cNvPr id="0" name=""/>
        <dsp:cNvSpPr/>
      </dsp:nvSpPr>
      <dsp:spPr>
        <a:xfrm rot="10800000">
          <a:off x="0" y="789"/>
          <a:ext cx="7848872" cy="1696482"/>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latin typeface="Arial" pitchFamily="34" charset="0"/>
              <a:cs typeface="Arial" pitchFamily="34" charset="0"/>
            </a:rPr>
            <a:t>La </a:t>
          </a:r>
          <a:r>
            <a:rPr lang="es-MX" sz="1600" b="1" kern="1200" dirty="0" smtClean="0">
              <a:latin typeface="Arial" pitchFamily="34" charset="0"/>
              <a:cs typeface="Arial" pitchFamily="34" charset="0"/>
            </a:rPr>
            <a:t>Administración Integral de Riesgos </a:t>
          </a:r>
          <a:r>
            <a:rPr lang="es-MX" sz="1600" kern="1200" dirty="0" smtClean="0">
              <a:latin typeface="Arial" pitchFamily="34" charset="0"/>
              <a:cs typeface="Arial" pitchFamily="34" charset="0"/>
            </a:rPr>
            <a:t>(ERM = Enterprise Risk Management) en </a:t>
          </a:r>
          <a:r>
            <a:rPr lang="es-MX" sz="1600" b="1" kern="1200" dirty="0" smtClean="0">
              <a:latin typeface="Arial" pitchFamily="34" charset="0"/>
              <a:cs typeface="Arial" pitchFamily="34" charset="0"/>
            </a:rPr>
            <a:t>compañías de seguros </a:t>
          </a:r>
          <a:r>
            <a:rPr lang="es-MX" sz="1600" kern="1200" dirty="0" smtClean="0">
              <a:latin typeface="Arial" pitchFamily="34" charset="0"/>
              <a:cs typeface="Arial" pitchFamily="34" charset="0"/>
            </a:rPr>
            <a:t>se utiliza para identificar, evaluar/medir y administrar riesgos (y rendimiento) en forma más efectiva que las técnicas tradicionales de administración de riesgos. </a:t>
          </a:r>
          <a:endParaRPr lang="es-MX" sz="1600" kern="1200" dirty="0"/>
        </a:p>
      </dsp:txBody>
      <dsp:txXfrm rot="10800000">
        <a:off x="0" y="789"/>
        <a:ext cx="7848872" cy="1102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FA130-5871-4C01-93B1-D6121693750C}">
      <dsp:nvSpPr>
        <dsp:cNvPr id="0" name=""/>
        <dsp:cNvSpPr/>
      </dsp:nvSpPr>
      <dsp:spPr>
        <a:xfrm>
          <a:off x="8451" y="0"/>
          <a:ext cx="8653196" cy="1967115"/>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Solvencia II es el nuevo marco normativo que busca </a:t>
          </a:r>
          <a:r>
            <a:rPr lang="es-MX" sz="2400" b="1" kern="1200" dirty="0" smtClean="0">
              <a:latin typeface="Arial" panose="020B0604020202020204" pitchFamily="34" charset="0"/>
              <a:cs typeface="Arial" panose="020B0604020202020204" pitchFamily="34" charset="0"/>
            </a:rPr>
            <a:t>garantizar</a:t>
          </a:r>
          <a:r>
            <a:rPr lang="es-MX" sz="2400" kern="1200" dirty="0" smtClean="0">
              <a:latin typeface="Arial" panose="020B0604020202020204" pitchFamily="34" charset="0"/>
              <a:cs typeface="Arial" panose="020B0604020202020204" pitchFamily="34" charset="0"/>
            </a:rPr>
            <a:t> en todo momento que el Asegurador dispone de los recursos financieros adecuados, en cantidad y calidad, para que pueda hacer frente a todos sus compromisos en la medida en que se le presenten y sin riesgo significativo.</a:t>
          </a:r>
          <a:endParaRPr lang="es-MX" sz="2400" kern="1200" dirty="0">
            <a:latin typeface="Arial" panose="020B0604020202020204" pitchFamily="34" charset="0"/>
            <a:cs typeface="Arial" panose="020B0604020202020204" pitchFamily="34" charset="0"/>
          </a:endParaRPr>
        </a:p>
      </dsp:txBody>
      <dsp:txXfrm>
        <a:off x="104478" y="96027"/>
        <a:ext cx="8461142" cy="1775061"/>
      </dsp:txXfrm>
    </dsp:sp>
    <dsp:sp modelId="{78493C97-7965-41D4-A328-4271AC6E0BC0}">
      <dsp:nvSpPr>
        <dsp:cNvPr id="0" name=""/>
        <dsp:cNvSpPr/>
      </dsp:nvSpPr>
      <dsp:spPr>
        <a:xfrm rot="5400000">
          <a:off x="4802515" y="692061"/>
          <a:ext cx="2174810" cy="55434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MX" sz="2000" b="1" kern="1200" dirty="0" smtClean="0">
              <a:latin typeface="Arial" panose="020B0604020202020204" pitchFamily="34" charset="0"/>
              <a:cs typeface="Arial" panose="020B0604020202020204" pitchFamily="34" charset="0"/>
            </a:rPr>
            <a:t>Reflejar mejor los riesgos</a:t>
          </a:r>
          <a:r>
            <a:rPr lang="es-MX" sz="2000" kern="1200" dirty="0" smtClean="0">
              <a:latin typeface="Arial" panose="020B0604020202020204" pitchFamily="34" charset="0"/>
              <a:cs typeface="Arial" panose="020B0604020202020204" pitchFamily="34" charset="0"/>
            </a:rPr>
            <a:t> de una compañía de seguros.</a:t>
          </a:r>
          <a:endParaRPr lang="es-MX"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No ser demasiado </a:t>
          </a:r>
          <a:r>
            <a:rPr lang="es-MX" sz="2000" b="1" kern="1200" dirty="0" smtClean="0">
              <a:latin typeface="Arial" panose="020B0604020202020204" pitchFamily="34" charset="0"/>
              <a:cs typeface="Arial" panose="020B0604020202020204" pitchFamily="34" charset="0"/>
            </a:rPr>
            <a:t>prescriptivo</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Evitar excesiva </a:t>
          </a:r>
          <a:r>
            <a:rPr lang="es-MX" sz="2000" b="1" kern="1200" dirty="0" smtClean="0">
              <a:latin typeface="Arial" panose="020B0604020202020204" pitchFamily="34" charset="0"/>
              <a:cs typeface="Arial" panose="020B0604020202020204" pitchFamily="34" charset="0"/>
            </a:rPr>
            <a:t>complejidad</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Reflejar los </a:t>
          </a:r>
          <a:r>
            <a:rPr lang="es-MX" sz="2000" b="1" kern="1200" dirty="0" smtClean="0">
              <a:latin typeface="Arial" panose="020B0604020202020204" pitchFamily="34" charset="0"/>
              <a:cs typeface="Arial" panose="020B0604020202020204" pitchFamily="34" charset="0"/>
            </a:rPr>
            <a:t>problemas del mercado</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Estar basado en </a:t>
          </a:r>
          <a:r>
            <a:rPr lang="es-MX" sz="2000" b="1" kern="1200" dirty="0" smtClean="0">
              <a:latin typeface="Arial" panose="020B0604020202020204" pitchFamily="34" charset="0"/>
              <a:cs typeface="Arial" panose="020B0604020202020204" pitchFamily="34" charset="0"/>
            </a:rPr>
            <a:t>principios contables comunes</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dsp:txBody>
      <dsp:txXfrm rot="-5400000">
        <a:off x="3118194" y="2482548"/>
        <a:ext cx="5437289" cy="1962480"/>
      </dsp:txXfrm>
    </dsp:sp>
    <dsp:sp modelId="{77B57E2C-A9F1-45CC-9C43-9F73070D1225}">
      <dsp:nvSpPr>
        <dsp:cNvPr id="0" name=""/>
        <dsp:cNvSpPr/>
      </dsp:nvSpPr>
      <dsp:spPr>
        <a:xfrm>
          <a:off x="0" y="2104532"/>
          <a:ext cx="3118193" cy="271851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es-MX" sz="4200" b="1" kern="1200" dirty="0" smtClean="0">
              <a:latin typeface="Arial" panose="020B0604020202020204" pitchFamily="34" charset="0"/>
              <a:cs typeface="Arial" panose="020B0604020202020204" pitchFamily="34" charset="0"/>
            </a:rPr>
            <a:t>Objetivos</a:t>
          </a:r>
          <a:endParaRPr lang="es-MX" sz="4200" b="1" kern="1200" dirty="0">
            <a:latin typeface="Arial" panose="020B0604020202020204" pitchFamily="34" charset="0"/>
            <a:cs typeface="Arial" panose="020B0604020202020204" pitchFamily="34" charset="0"/>
          </a:endParaRPr>
        </a:p>
      </dsp:txBody>
      <dsp:txXfrm>
        <a:off x="132707" y="2237239"/>
        <a:ext cx="2852779" cy="2453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8A4BF-89CC-4A99-AB00-BF81C9577FB3}">
      <dsp:nvSpPr>
        <dsp:cNvPr id="0" name=""/>
        <dsp:cNvSpPr/>
      </dsp:nvSpPr>
      <dsp:spPr>
        <a:xfrm>
          <a:off x="637270" y="0"/>
          <a:ext cx="7222402" cy="525658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8A4DED-059C-49B5-A44A-4D81D7DC2DDF}">
      <dsp:nvSpPr>
        <dsp:cNvPr id="0" name=""/>
        <dsp:cNvSpPr/>
      </dsp:nvSpPr>
      <dsp:spPr>
        <a:xfrm>
          <a:off x="5726" y="1440156"/>
          <a:ext cx="2016976" cy="237627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Inicialmente basados en </a:t>
          </a:r>
          <a:r>
            <a:rPr lang="es-MX" sz="1600" b="1" kern="1200" dirty="0" smtClean="0">
              <a:latin typeface="Arial" pitchFamily="34" charset="0"/>
              <a:cs typeface="Arial" pitchFamily="34" charset="0"/>
            </a:rPr>
            <a:t>factores</a:t>
          </a:r>
          <a:endParaRPr lang="es-MX" sz="1600" kern="1200" dirty="0" smtClean="0">
            <a:latin typeface="Arial" pitchFamily="34" charset="0"/>
            <a:cs typeface="Arial" pitchFamily="34" charset="0"/>
          </a:endParaRP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 aplicado a primas y/o siniestros</a:t>
          </a: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Mismos criterios para todas las compañías</a:t>
          </a:r>
          <a:endParaRPr lang="es-MX" sz="1600" kern="1200" dirty="0"/>
        </a:p>
      </dsp:txBody>
      <dsp:txXfrm>
        <a:off x="104187" y="1538617"/>
        <a:ext cx="1820054" cy="2179348"/>
      </dsp:txXfrm>
    </dsp:sp>
    <dsp:sp modelId="{AF3FCDC6-8B22-4D72-A040-190E168A4E69}">
      <dsp:nvSpPr>
        <dsp:cNvPr id="0" name=""/>
        <dsp:cNvSpPr/>
      </dsp:nvSpPr>
      <dsp:spPr>
        <a:xfrm>
          <a:off x="2161898" y="1440156"/>
          <a:ext cx="2016976" cy="237627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Posteriormente surgieron requerimientos específicos de las agencias </a:t>
          </a:r>
          <a:r>
            <a:rPr lang="es-MX" sz="1600" b="1" kern="1200" dirty="0" smtClean="0">
              <a:latin typeface="Arial" pitchFamily="34" charset="0"/>
              <a:cs typeface="Arial" pitchFamily="34" charset="0"/>
            </a:rPr>
            <a:t>calificadoras</a:t>
          </a:r>
          <a:endParaRPr lang="es-MX" sz="1600" b="1" kern="1200" dirty="0" smtClean="0">
            <a:latin typeface="Arial" pitchFamily="34" charset="0"/>
            <a:cs typeface="Arial" pitchFamily="34" charset="0"/>
          </a:endParaRP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Factores más detallados</a:t>
          </a: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Incorporan más riesgos</a:t>
          </a:r>
          <a:endParaRPr lang="es-MX" sz="1600" kern="1200" dirty="0"/>
        </a:p>
      </dsp:txBody>
      <dsp:txXfrm>
        <a:off x="2260359" y="1538617"/>
        <a:ext cx="1820054" cy="2179348"/>
      </dsp:txXfrm>
    </dsp:sp>
    <dsp:sp modelId="{E3F1981C-C5C3-40A0-9F8D-C5FCFB3D7993}">
      <dsp:nvSpPr>
        <dsp:cNvPr id="0" name=""/>
        <dsp:cNvSpPr/>
      </dsp:nvSpPr>
      <dsp:spPr>
        <a:xfrm>
          <a:off x="4318069" y="1440156"/>
          <a:ext cx="2016976" cy="237627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Capital económico</a:t>
          </a:r>
        </a:p>
        <a:p>
          <a:pPr lvl="0" algn="ctr" defTabSz="711200">
            <a:lnSpc>
              <a:spcPct val="90000"/>
            </a:lnSpc>
            <a:spcBef>
              <a:spcPct val="0"/>
            </a:spcBef>
            <a:spcAft>
              <a:spcPct val="35000"/>
            </a:spcAft>
          </a:pPr>
          <a:endParaRPr lang="es-MX" sz="1600" b="1" kern="1200" dirty="0" smtClean="0">
            <a:latin typeface="Arial" pitchFamily="34" charset="0"/>
            <a:cs typeface="Arial" pitchFamily="34" charset="0"/>
          </a:endParaRP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Modelos propios que reflejan el perfil de riesgos de la compañía</a:t>
          </a: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Asignan capital a un nivel más segmentado</a:t>
          </a:r>
          <a:endParaRPr lang="es-MX" sz="1600" kern="1200" dirty="0"/>
        </a:p>
      </dsp:txBody>
      <dsp:txXfrm>
        <a:off x="4416530" y="1538617"/>
        <a:ext cx="1820054" cy="2179348"/>
      </dsp:txXfrm>
    </dsp:sp>
    <dsp:sp modelId="{6FC00E44-68ED-4137-9D07-42C1845A59BC}">
      <dsp:nvSpPr>
        <dsp:cNvPr id="0" name=""/>
        <dsp:cNvSpPr/>
      </dsp:nvSpPr>
      <dsp:spPr>
        <a:xfrm>
          <a:off x="6474241" y="1512172"/>
          <a:ext cx="2016976" cy="223223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b="1" kern="1200" dirty="0" smtClean="0">
            <a:latin typeface="Arial" pitchFamily="34" charset="0"/>
            <a:cs typeface="Arial" pitchFamily="34" charset="0"/>
          </a:endParaRPr>
        </a:p>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Solvencia </a:t>
          </a:r>
          <a:r>
            <a:rPr lang="es-MX" sz="1600" b="1" kern="1200" dirty="0" smtClean="0">
              <a:latin typeface="Arial" pitchFamily="34" charset="0"/>
              <a:cs typeface="Arial" pitchFamily="34" charset="0"/>
            </a:rPr>
            <a:t>II</a:t>
          </a:r>
        </a:p>
        <a:p>
          <a:pPr lvl="0" algn="ctr" defTabSz="711200">
            <a:lnSpc>
              <a:spcPct val="90000"/>
            </a:lnSpc>
            <a:spcBef>
              <a:spcPct val="0"/>
            </a:spcBef>
            <a:spcAft>
              <a:spcPct val="35000"/>
            </a:spcAft>
          </a:pPr>
          <a:endParaRPr lang="es-MX" sz="1600" b="1" kern="1200" dirty="0" smtClean="0">
            <a:latin typeface="Arial" pitchFamily="34" charset="0"/>
            <a:cs typeface="Arial" pitchFamily="34" charset="0"/>
          </a:endParaRP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Requerimiento regulatorio para determinar capital económico</a:t>
          </a:r>
        </a:p>
        <a:p>
          <a:pPr lvl="0" algn="l" defTabSz="711200">
            <a:lnSpc>
              <a:spcPct val="90000"/>
            </a:lnSpc>
            <a:spcBef>
              <a:spcPct val="0"/>
            </a:spcBef>
            <a:spcAft>
              <a:spcPct val="35000"/>
            </a:spcAft>
          </a:pPr>
          <a:r>
            <a:rPr lang="es-MX" sz="1600" kern="1200" dirty="0" smtClean="0">
              <a:latin typeface="Arial" pitchFamily="34" charset="0"/>
              <a:cs typeface="Arial" pitchFamily="34" charset="0"/>
            </a:rPr>
            <a:t>- Incorpora un mayor número de riesgos</a:t>
          </a:r>
        </a:p>
        <a:p>
          <a:pPr lvl="0" algn="l" defTabSz="711200">
            <a:lnSpc>
              <a:spcPct val="90000"/>
            </a:lnSpc>
            <a:spcBef>
              <a:spcPct val="0"/>
            </a:spcBef>
            <a:spcAft>
              <a:spcPct val="35000"/>
            </a:spcAft>
          </a:pPr>
          <a:endParaRPr lang="es-MX" sz="1600" kern="1200" dirty="0"/>
        </a:p>
      </dsp:txBody>
      <dsp:txXfrm>
        <a:off x="6572702" y="1610633"/>
        <a:ext cx="1820054" cy="2035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1D302-91AA-4746-B25B-53E815CF4C65}">
      <dsp:nvSpPr>
        <dsp:cNvPr id="0" name=""/>
        <dsp:cNvSpPr/>
      </dsp:nvSpPr>
      <dsp:spPr>
        <a:xfrm>
          <a:off x="7208840" y="1451514"/>
          <a:ext cx="91517" cy="1310307"/>
        </a:xfrm>
        <a:custGeom>
          <a:avLst/>
          <a:gdLst/>
          <a:ahLst/>
          <a:cxnLst/>
          <a:rect l="0" t="0" r="0" b="0"/>
          <a:pathLst>
            <a:path>
              <a:moveTo>
                <a:pt x="0" y="0"/>
              </a:moveTo>
              <a:lnTo>
                <a:pt x="0" y="1310307"/>
              </a:lnTo>
              <a:lnTo>
                <a:pt x="91517" y="13103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9724F-627D-4DF3-A840-6C1736851193}">
      <dsp:nvSpPr>
        <dsp:cNvPr id="0" name=""/>
        <dsp:cNvSpPr/>
      </dsp:nvSpPr>
      <dsp:spPr>
        <a:xfrm>
          <a:off x="7208840" y="1451514"/>
          <a:ext cx="91517" cy="871319"/>
        </a:xfrm>
        <a:custGeom>
          <a:avLst/>
          <a:gdLst/>
          <a:ahLst/>
          <a:cxnLst/>
          <a:rect l="0" t="0" r="0" b="0"/>
          <a:pathLst>
            <a:path>
              <a:moveTo>
                <a:pt x="0" y="0"/>
              </a:moveTo>
              <a:lnTo>
                <a:pt x="0" y="871319"/>
              </a:lnTo>
              <a:lnTo>
                <a:pt x="91517" y="8713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1BF14-2B38-48BE-8F42-F1D52CBE0637}">
      <dsp:nvSpPr>
        <dsp:cNvPr id="0" name=""/>
        <dsp:cNvSpPr/>
      </dsp:nvSpPr>
      <dsp:spPr>
        <a:xfrm>
          <a:off x="7208840" y="1451514"/>
          <a:ext cx="91517" cy="356324"/>
        </a:xfrm>
        <a:custGeom>
          <a:avLst/>
          <a:gdLst/>
          <a:ahLst/>
          <a:cxnLst/>
          <a:rect l="0" t="0" r="0" b="0"/>
          <a:pathLst>
            <a:path>
              <a:moveTo>
                <a:pt x="0" y="0"/>
              </a:moveTo>
              <a:lnTo>
                <a:pt x="0" y="356324"/>
              </a:lnTo>
              <a:lnTo>
                <a:pt x="91517" y="3563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6AAD8-0F84-4C7F-9162-DFC9662AB4C4}">
      <dsp:nvSpPr>
        <dsp:cNvPr id="0" name=""/>
        <dsp:cNvSpPr/>
      </dsp:nvSpPr>
      <dsp:spPr>
        <a:xfrm>
          <a:off x="4379359" y="481381"/>
          <a:ext cx="3493072" cy="320342"/>
        </a:xfrm>
        <a:custGeom>
          <a:avLst/>
          <a:gdLst/>
          <a:ahLst/>
          <a:cxnLst/>
          <a:rect l="0" t="0" r="0" b="0"/>
          <a:pathLst>
            <a:path>
              <a:moveTo>
                <a:pt x="0" y="0"/>
              </a:moveTo>
              <a:lnTo>
                <a:pt x="0" y="250981"/>
              </a:lnTo>
              <a:lnTo>
                <a:pt x="3493072" y="250981"/>
              </a:lnTo>
              <a:lnTo>
                <a:pt x="3493072" y="3203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1382E-24FA-4918-8FB3-1FD2BDCBF9B8}">
      <dsp:nvSpPr>
        <dsp:cNvPr id="0" name=""/>
        <dsp:cNvSpPr/>
      </dsp:nvSpPr>
      <dsp:spPr>
        <a:xfrm>
          <a:off x="5940819" y="2086603"/>
          <a:ext cx="91440" cy="1378917"/>
        </a:xfrm>
        <a:custGeom>
          <a:avLst/>
          <a:gdLst/>
          <a:ahLst/>
          <a:cxnLst/>
          <a:rect l="0" t="0" r="0" b="0"/>
          <a:pathLst>
            <a:path>
              <a:moveTo>
                <a:pt x="45720" y="0"/>
              </a:moveTo>
              <a:lnTo>
                <a:pt x="45720" y="1378917"/>
              </a:lnTo>
              <a:lnTo>
                <a:pt x="136109" y="13789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6CA40-F648-458F-8E94-EFCBBE42090F}">
      <dsp:nvSpPr>
        <dsp:cNvPr id="0" name=""/>
        <dsp:cNvSpPr/>
      </dsp:nvSpPr>
      <dsp:spPr>
        <a:xfrm>
          <a:off x="5940819" y="2086603"/>
          <a:ext cx="91440" cy="891073"/>
        </a:xfrm>
        <a:custGeom>
          <a:avLst/>
          <a:gdLst/>
          <a:ahLst/>
          <a:cxnLst/>
          <a:rect l="0" t="0" r="0" b="0"/>
          <a:pathLst>
            <a:path>
              <a:moveTo>
                <a:pt x="45720" y="0"/>
              </a:moveTo>
              <a:lnTo>
                <a:pt x="45720" y="891073"/>
              </a:lnTo>
              <a:lnTo>
                <a:pt x="121457" y="8910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88B00-6D5E-4826-BFE7-A895793EB269}">
      <dsp:nvSpPr>
        <dsp:cNvPr id="0" name=""/>
        <dsp:cNvSpPr/>
      </dsp:nvSpPr>
      <dsp:spPr>
        <a:xfrm>
          <a:off x="5940819" y="2086603"/>
          <a:ext cx="91440" cy="363874"/>
        </a:xfrm>
        <a:custGeom>
          <a:avLst/>
          <a:gdLst/>
          <a:ahLst/>
          <a:cxnLst/>
          <a:rect l="0" t="0" r="0" b="0"/>
          <a:pathLst>
            <a:path>
              <a:moveTo>
                <a:pt x="45720" y="0"/>
              </a:moveTo>
              <a:lnTo>
                <a:pt x="45720" y="363874"/>
              </a:lnTo>
              <a:lnTo>
                <a:pt x="106806" y="36387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FCBAC-0205-404C-AC79-9DD793200515}">
      <dsp:nvSpPr>
        <dsp:cNvPr id="0" name=""/>
        <dsp:cNvSpPr/>
      </dsp:nvSpPr>
      <dsp:spPr>
        <a:xfrm>
          <a:off x="5724147" y="1436436"/>
          <a:ext cx="730566" cy="167590"/>
        </a:xfrm>
        <a:custGeom>
          <a:avLst/>
          <a:gdLst/>
          <a:ahLst/>
          <a:cxnLst/>
          <a:rect l="0" t="0" r="0" b="0"/>
          <a:pathLst>
            <a:path>
              <a:moveTo>
                <a:pt x="0" y="0"/>
              </a:moveTo>
              <a:lnTo>
                <a:pt x="0" y="98228"/>
              </a:lnTo>
              <a:lnTo>
                <a:pt x="730566" y="98228"/>
              </a:lnTo>
              <a:lnTo>
                <a:pt x="730566" y="1675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15AAA-FC33-4ED1-9247-3CB847D4E9B1}">
      <dsp:nvSpPr>
        <dsp:cNvPr id="0" name=""/>
        <dsp:cNvSpPr/>
      </dsp:nvSpPr>
      <dsp:spPr>
        <a:xfrm>
          <a:off x="4460988" y="2120600"/>
          <a:ext cx="130681" cy="2800762"/>
        </a:xfrm>
        <a:custGeom>
          <a:avLst/>
          <a:gdLst/>
          <a:ahLst/>
          <a:cxnLst/>
          <a:rect l="0" t="0" r="0" b="0"/>
          <a:pathLst>
            <a:path>
              <a:moveTo>
                <a:pt x="130681" y="0"/>
              </a:moveTo>
              <a:lnTo>
                <a:pt x="0" y="28007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EA99B-5202-43FC-B3C5-BDFC2AF9D8DC}">
      <dsp:nvSpPr>
        <dsp:cNvPr id="0" name=""/>
        <dsp:cNvSpPr/>
      </dsp:nvSpPr>
      <dsp:spPr>
        <a:xfrm>
          <a:off x="4459223" y="2120600"/>
          <a:ext cx="91440" cy="2362238"/>
        </a:xfrm>
        <a:custGeom>
          <a:avLst/>
          <a:gdLst/>
          <a:ahLst/>
          <a:cxnLst/>
          <a:rect l="0" t="0" r="0" b="0"/>
          <a:pathLst>
            <a:path>
              <a:moveTo>
                <a:pt x="132446" y="0"/>
              </a:moveTo>
              <a:lnTo>
                <a:pt x="45720" y="2362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95E4A-3174-4A8A-9F84-F503AEE54689}">
      <dsp:nvSpPr>
        <dsp:cNvPr id="0" name=""/>
        <dsp:cNvSpPr/>
      </dsp:nvSpPr>
      <dsp:spPr>
        <a:xfrm>
          <a:off x="4473875" y="2120600"/>
          <a:ext cx="91440" cy="1930973"/>
        </a:xfrm>
        <a:custGeom>
          <a:avLst/>
          <a:gdLst/>
          <a:ahLst/>
          <a:cxnLst/>
          <a:rect l="0" t="0" r="0" b="0"/>
          <a:pathLst>
            <a:path>
              <a:moveTo>
                <a:pt x="117794" y="0"/>
              </a:moveTo>
              <a:lnTo>
                <a:pt x="45720" y="19309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3BCBA-E399-4045-8558-1A284101E70D}">
      <dsp:nvSpPr>
        <dsp:cNvPr id="0" name=""/>
        <dsp:cNvSpPr/>
      </dsp:nvSpPr>
      <dsp:spPr>
        <a:xfrm>
          <a:off x="4473875" y="2120600"/>
          <a:ext cx="91440" cy="1472170"/>
        </a:xfrm>
        <a:custGeom>
          <a:avLst/>
          <a:gdLst/>
          <a:ahLst/>
          <a:cxnLst/>
          <a:rect l="0" t="0" r="0" b="0"/>
          <a:pathLst>
            <a:path>
              <a:moveTo>
                <a:pt x="117794" y="0"/>
              </a:moveTo>
              <a:lnTo>
                <a:pt x="45720" y="14721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318E6-3FC6-492F-867F-9B387F1BDF20}">
      <dsp:nvSpPr>
        <dsp:cNvPr id="0" name=""/>
        <dsp:cNvSpPr/>
      </dsp:nvSpPr>
      <dsp:spPr>
        <a:xfrm>
          <a:off x="4503178" y="2120600"/>
          <a:ext cx="91440" cy="952151"/>
        </a:xfrm>
        <a:custGeom>
          <a:avLst/>
          <a:gdLst/>
          <a:ahLst/>
          <a:cxnLst/>
          <a:rect l="0" t="0" r="0" b="0"/>
          <a:pathLst>
            <a:path>
              <a:moveTo>
                <a:pt x="88490" y="0"/>
              </a:moveTo>
              <a:lnTo>
                <a:pt x="45720" y="9521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0746B-68D9-4DA9-8CE9-8F485C177034}">
      <dsp:nvSpPr>
        <dsp:cNvPr id="0" name=""/>
        <dsp:cNvSpPr/>
      </dsp:nvSpPr>
      <dsp:spPr>
        <a:xfrm>
          <a:off x="4468458" y="2120600"/>
          <a:ext cx="91440" cy="374044"/>
        </a:xfrm>
        <a:custGeom>
          <a:avLst/>
          <a:gdLst/>
          <a:ahLst/>
          <a:cxnLst/>
          <a:rect l="0" t="0" r="0" b="0"/>
          <a:pathLst>
            <a:path>
              <a:moveTo>
                <a:pt x="123211" y="0"/>
              </a:moveTo>
              <a:lnTo>
                <a:pt x="45720" y="3740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CF887-92E7-4AEE-AD46-E9FA97DEB0DE}">
      <dsp:nvSpPr>
        <dsp:cNvPr id="0" name=""/>
        <dsp:cNvSpPr/>
      </dsp:nvSpPr>
      <dsp:spPr>
        <a:xfrm>
          <a:off x="5059844" y="1436436"/>
          <a:ext cx="664303" cy="153800"/>
        </a:xfrm>
        <a:custGeom>
          <a:avLst/>
          <a:gdLst/>
          <a:ahLst/>
          <a:cxnLst/>
          <a:rect l="0" t="0" r="0" b="0"/>
          <a:pathLst>
            <a:path>
              <a:moveTo>
                <a:pt x="664303" y="0"/>
              </a:moveTo>
              <a:lnTo>
                <a:pt x="664303" y="84439"/>
              </a:lnTo>
              <a:lnTo>
                <a:pt x="0" y="84439"/>
              </a:lnTo>
              <a:lnTo>
                <a:pt x="0" y="1538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39AE6-4963-4E2D-811C-4570E0E425C1}">
      <dsp:nvSpPr>
        <dsp:cNvPr id="0" name=""/>
        <dsp:cNvSpPr/>
      </dsp:nvSpPr>
      <dsp:spPr>
        <a:xfrm>
          <a:off x="4379359" y="481381"/>
          <a:ext cx="1344788" cy="305265"/>
        </a:xfrm>
        <a:custGeom>
          <a:avLst/>
          <a:gdLst/>
          <a:ahLst/>
          <a:cxnLst/>
          <a:rect l="0" t="0" r="0" b="0"/>
          <a:pathLst>
            <a:path>
              <a:moveTo>
                <a:pt x="0" y="0"/>
              </a:moveTo>
              <a:lnTo>
                <a:pt x="0" y="235903"/>
              </a:lnTo>
              <a:lnTo>
                <a:pt x="1344788" y="235903"/>
              </a:lnTo>
              <a:lnTo>
                <a:pt x="1344788" y="3052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32F0-BF49-4E7D-A60B-1AFEAD1F0624}">
      <dsp:nvSpPr>
        <dsp:cNvPr id="0" name=""/>
        <dsp:cNvSpPr/>
      </dsp:nvSpPr>
      <dsp:spPr>
        <a:xfrm>
          <a:off x="3121049" y="1451514"/>
          <a:ext cx="91440" cy="903070"/>
        </a:xfrm>
        <a:custGeom>
          <a:avLst/>
          <a:gdLst/>
          <a:ahLst/>
          <a:cxnLst/>
          <a:rect l="0" t="0" r="0" b="0"/>
          <a:pathLst>
            <a:path>
              <a:moveTo>
                <a:pt x="45720" y="0"/>
              </a:moveTo>
              <a:lnTo>
                <a:pt x="45720" y="903070"/>
              </a:lnTo>
              <a:lnTo>
                <a:pt x="68098" y="903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502E1-090E-4715-B95A-642B0C28FC8B}">
      <dsp:nvSpPr>
        <dsp:cNvPr id="0" name=""/>
        <dsp:cNvSpPr/>
      </dsp:nvSpPr>
      <dsp:spPr>
        <a:xfrm>
          <a:off x="3121049" y="1451514"/>
          <a:ext cx="91440" cy="347264"/>
        </a:xfrm>
        <a:custGeom>
          <a:avLst/>
          <a:gdLst/>
          <a:ahLst/>
          <a:cxnLst/>
          <a:rect l="0" t="0" r="0" b="0"/>
          <a:pathLst>
            <a:path>
              <a:moveTo>
                <a:pt x="45720" y="0"/>
              </a:moveTo>
              <a:lnTo>
                <a:pt x="45720" y="347264"/>
              </a:lnTo>
              <a:lnTo>
                <a:pt x="68098" y="3472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BCC83-958C-4DCC-BF07-6C92681C890B}">
      <dsp:nvSpPr>
        <dsp:cNvPr id="0" name=""/>
        <dsp:cNvSpPr/>
      </dsp:nvSpPr>
      <dsp:spPr>
        <a:xfrm>
          <a:off x="3726641" y="481381"/>
          <a:ext cx="652717" cy="320342"/>
        </a:xfrm>
        <a:custGeom>
          <a:avLst/>
          <a:gdLst/>
          <a:ahLst/>
          <a:cxnLst/>
          <a:rect l="0" t="0" r="0" b="0"/>
          <a:pathLst>
            <a:path>
              <a:moveTo>
                <a:pt x="652717" y="0"/>
              </a:moveTo>
              <a:lnTo>
                <a:pt x="652717" y="250981"/>
              </a:lnTo>
              <a:lnTo>
                <a:pt x="0" y="250981"/>
              </a:lnTo>
              <a:lnTo>
                <a:pt x="0" y="3203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8DA99-41DC-4EAE-9B29-62601ED28294}">
      <dsp:nvSpPr>
        <dsp:cNvPr id="0" name=""/>
        <dsp:cNvSpPr/>
      </dsp:nvSpPr>
      <dsp:spPr>
        <a:xfrm>
          <a:off x="1549950" y="1451514"/>
          <a:ext cx="91440" cy="3222391"/>
        </a:xfrm>
        <a:custGeom>
          <a:avLst/>
          <a:gdLst/>
          <a:ahLst/>
          <a:cxnLst/>
          <a:rect l="0" t="0" r="0" b="0"/>
          <a:pathLst>
            <a:path>
              <a:moveTo>
                <a:pt x="67571" y="0"/>
              </a:moveTo>
              <a:lnTo>
                <a:pt x="45720" y="32223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FD50C-AC30-42ED-8BD8-7C4B657DFAB7}">
      <dsp:nvSpPr>
        <dsp:cNvPr id="0" name=""/>
        <dsp:cNvSpPr/>
      </dsp:nvSpPr>
      <dsp:spPr>
        <a:xfrm>
          <a:off x="1549950" y="1451514"/>
          <a:ext cx="91440" cy="2649113"/>
        </a:xfrm>
        <a:custGeom>
          <a:avLst/>
          <a:gdLst/>
          <a:ahLst/>
          <a:cxnLst/>
          <a:rect l="0" t="0" r="0" b="0"/>
          <a:pathLst>
            <a:path>
              <a:moveTo>
                <a:pt x="67571" y="0"/>
              </a:moveTo>
              <a:lnTo>
                <a:pt x="45720" y="26491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ACA39-6F14-40F7-8394-940D36BAE6FA}">
      <dsp:nvSpPr>
        <dsp:cNvPr id="0" name=""/>
        <dsp:cNvSpPr/>
      </dsp:nvSpPr>
      <dsp:spPr>
        <a:xfrm>
          <a:off x="1549950" y="1451514"/>
          <a:ext cx="91440" cy="2075835"/>
        </a:xfrm>
        <a:custGeom>
          <a:avLst/>
          <a:gdLst/>
          <a:ahLst/>
          <a:cxnLst/>
          <a:rect l="0" t="0" r="0" b="0"/>
          <a:pathLst>
            <a:path>
              <a:moveTo>
                <a:pt x="67571" y="0"/>
              </a:moveTo>
              <a:lnTo>
                <a:pt x="45720" y="20758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A1964-008A-4251-BE66-B9AB6781D797}">
      <dsp:nvSpPr>
        <dsp:cNvPr id="0" name=""/>
        <dsp:cNvSpPr/>
      </dsp:nvSpPr>
      <dsp:spPr>
        <a:xfrm>
          <a:off x="1549950" y="1451514"/>
          <a:ext cx="91440" cy="1502556"/>
        </a:xfrm>
        <a:custGeom>
          <a:avLst/>
          <a:gdLst/>
          <a:ahLst/>
          <a:cxnLst/>
          <a:rect l="0" t="0" r="0" b="0"/>
          <a:pathLst>
            <a:path>
              <a:moveTo>
                <a:pt x="67571" y="0"/>
              </a:moveTo>
              <a:lnTo>
                <a:pt x="45720" y="15025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BC58F-E3A4-4C43-972E-5FF05668B1B5}">
      <dsp:nvSpPr>
        <dsp:cNvPr id="0" name=""/>
        <dsp:cNvSpPr/>
      </dsp:nvSpPr>
      <dsp:spPr>
        <a:xfrm>
          <a:off x="1549950" y="1451514"/>
          <a:ext cx="91440" cy="929278"/>
        </a:xfrm>
        <a:custGeom>
          <a:avLst/>
          <a:gdLst/>
          <a:ahLst/>
          <a:cxnLst/>
          <a:rect l="0" t="0" r="0" b="0"/>
          <a:pathLst>
            <a:path>
              <a:moveTo>
                <a:pt x="67571" y="0"/>
              </a:moveTo>
              <a:lnTo>
                <a:pt x="45720" y="9292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0BC7E-F052-4143-84F3-99B1C2A68B4C}">
      <dsp:nvSpPr>
        <dsp:cNvPr id="0" name=""/>
        <dsp:cNvSpPr/>
      </dsp:nvSpPr>
      <dsp:spPr>
        <a:xfrm>
          <a:off x="1549950" y="1451514"/>
          <a:ext cx="91440" cy="356000"/>
        </a:xfrm>
        <a:custGeom>
          <a:avLst/>
          <a:gdLst/>
          <a:ahLst/>
          <a:cxnLst/>
          <a:rect l="0" t="0" r="0" b="0"/>
          <a:pathLst>
            <a:path>
              <a:moveTo>
                <a:pt x="67571" y="0"/>
              </a:moveTo>
              <a:lnTo>
                <a:pt x="45720" y="356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B9CE6-6352-49B3-9A47-B50A14294EDB}">
      <dsp:nvSpPr>
        <dsp:cNvPr id="0" name=""/>
        <dsp:cNvSpPr/>
      </dsp:nvSpPr>
      <dsp:spPr>
        <a:xfrm>
          <a:off x="2176025" y="481381"/>
          <a:ext cx="2203333" cy="320342"/>
        </a:xfrm>
        <a:custGeom>
          <a:avLst/>
          <a:gdLst/>
          <a:ahLst/>
          <a:cxnLst/>
          <a:rect l="0" t="0" r="0" b="0"/>
          <a:pathLst>
            <a:path>
              <a:moveTo>
                <a:pt x="2203333" y="0"/>
              </a:moveTo>
              <a:lnTo>
                <a:pt x="2203333" y="250981"/>
              </a:lnTo>
              <a:lnTo>
                <a:pt x="0" y="250981"/>
              </a:lnTo>
              <a:lnTo>
                <a:pt x="0" y="3203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25A82-9BEE-48E3-ABE5-92CEA80361DE}">
      <dsp:nvSpPr>
        <dsp:cNvPr id="0" name=""/>
        <dsp:cNvSpPr/>
      </dsp:nvSpPr>
      <dsp:spPr>
        <a:xfrm>
          <a:off x="90143" y="1451514"/>
          <a:ext cx="91440" cy="2871172"/>
        </a:xfrm>
        <a:custGeom>
          <a:avLst/>
          <a:gdLst/>
          <a:ahLst/>
          <a:cxnLst/>
          <a:rect l="0" t="0" r="0" b="0"/>
          <a:pathLst>
            <a:path>
              <a:moveTo>
                <a:pt x="49481" y="0"/>
              </a:moveTo>
              <a:lnTo>
                <a:pt x="45720" y="28711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11FA1-3AE8-4744-B73B-D9DE346ED619}">
      <dsp:nvSpPr>
        <dsp:cNvPr id="0" name=""/>
        <dsp:cNvSpPr/>
      </dsp:nvSpPr>
      <dsp:spPr>
        <a:xfrm>
          <a:off x="90143" y="1451514"/>
          <a:ext cx="91440" cy="2440124"/>
        </a:xfrm>
        <a:custGeom>
          <a:avLst/>
          <a:gdLst/>
          <a:ahLst/>
          <a:cxnLst/>
          <a:rect l="0" t="0" r="0" b="0"/>
          <a:pathLst>
            <a:path>
              <a:moveTo>
                <a:pt x="49481" y="0"/>
              </a:moveTo>
              <a:lnTo>
                <a:pt x="45720" y="24401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555A5-14C5-4AC4-9FFD-7EEF012A3DF0}">
      <dsp:nvSpPr>
        <dsp:cNvPr id="0" name=""/>
        <dsp:cNvSpPr/>
      </dsp:nvSpPr>
      <dsp:spPr>
        <a:xfrm>
          <a:off x="90143" y="1451514"/>
          <a:ext cx="91440" cy="2009076"/>
        </a:xfrm>
        <a:custGeom>
          <a:avLst/>
          <a:gdLst/>
          <a:ahLst/>
          <a:cxnLst/>
          <a:rect l="0" t="0" r="0" b="0"/>
          <a:pathLst>
            <a:path>
              <a:moveTo>
                <a:pt x="49481" y="0"/>
              </a:moveTo>
              <a:lnTo>
                <a:pt x="45720" y="20090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0AB4E-D670-46D2-8144-B3B2A9A68420}">
      <dsp:nvSpPr>
        <dsp:cNvPr id="0" name=""/>
        <dsp:cNvSpPr/>
      </dsp:nvSpPr>
      <dsp:spPr>
        <a:xfrm>
          <a:off x="90143" y="1451514"/>
          <a:ext cx="91440" cy="1578028"/>
        </a:xfrm>
        <a:custGeom>
          <a:avLst/>
          <a:gdLst/>
          <a:ahLst/>
          <a:cxnLst/>
          <a:rect l="0" t="0" r="0" b="0"/>
          <a:pathLst>
            <a:path>
              <a:moveTo>
                <a:pt x="49481" y="0"/>
              </a:moveTo>
              <a:lnTo>
                <a:pt x="45720" y="1578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12040-8A06-4C20-A155-DDAB0942FCAC}">
      <dsp:nvSpPr>
        <dsp:cNvPr id="0" name=""/>
        <dsp:cNvSpPr/>
      </dsp:nvSpPr>
      <dsp:spPr>
        <a:xfrm>
          <a:off x="90123" y="1451514"/>
          <a:ext cx="91440" cy="1157395"/>
        </a:xfrm>
        <a:custGeom>
          <a:avLst/>
          <a:gdLst/>
          <a:ahLst/>
          <a:cxnLst/>
          <a:rect l="0" t="0" r="0" b="0"/>
          <a:pathLst>
            <a:path>
              <a:moveTo>
                <a:pt x="49501" y="0"/>
              </a:moveTo>
              <a:lnTo>
                <a:pt x="45720" y="11573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6DCDF-654E-44A3-862A-36A1836B8341}">
      <dsp:nvSpPr>
        <dsp:cNvPr id="0" name=""/>
        <dsp:cNvSpPr/>
      </dsp:nvSpPr>
      <dsp:spPr>
        <a:xfrm>
          <a:off x="90143" y="1451514"/>
          <a:ext cx="91440" cy="715933"/>
        </a:xfrm>
        <a:custGeom>
          <a:avLst/>
          <a:gdLst/>
          <a:ahLst/>
          <a:cxnLst/>
          <a:rect l="0" t="0" r="0" b="0"/>
          <a:pathLst>
            <a:path>
              <a:moveTo>
                <a:pt x="49481" y="0"/>
              </a:moveTo>
              <a:lnTo>
                <a:pt x="45720" y="7159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7ED28-3834-420C-BAC5-A39EB1ADB13E}">
      <dsp:nvSpPr>
        <dsp:cNvPr id="0" name=""/>
        <dsp:cNvSpPr/>
      </dsp:nvSpPr>
      <dsp:spPr>
        <a:xfrm>
          <a:off x="90143" y="1451514"/>
          <a:ext cx="91440" cy="284885"/>
        </a:xfrm>
        <a:custGeom>
          <a:avLst/>
          <a:gdLst/>
          <a:ahLst/>
          <a:cxnLst/>
          <a:rect l="0" t="0" r="0" b="0"/>
          <a:pathLst>
            <a:path>
              <a:moveTo>
                <a:pt x="49481" y="0"/>
              </a:moveTo>
              <a:lnTo>
                <a:pt x="45720" y="2848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C08B6-ADE7-4777-930D-5B9139B341AB}">
      <dsp:nvSpPr>
        <dsp:cNvPr id="0" name=""/>
        <dsp:cNvSpPr/>
      </dsp:nvSpPr>
      <dsp:spPr>
        <a:xfrm>
          <a:off x="698125" y="481381"/>
          <a:ext cx="3681233" cy="320342"/>
        </a:xfrm>
        <a:custGeom>
          <a:avLst/>
          <a:gdLst/>
          <a:ahLst/>
          <a:cxnLst/>
          <a:rect l="0" t="0" r="0" b="0"/>
          <a:pathLst>
            <a:path>
              <a:moveTo>
                <a:pt x="3681233" y="0"/>
              </a:moveTo>
              <a:lnTo>
                <a:pt x="3681233" y="250981"/>
              </a:lnTo>
              <a:lnTo>
                <a:pt x="0" y="250981"/>
              </a:lnTo>
              <a:lnTo>
                <a:pt x="0" y="3203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CC5F3-E4EB-4415-A3F6-D388709F412B}">
      <dsp:nvSpPr>
        <dsp:cNvPr id="0" name=""/>
        <dsp:cNvSpPr/>
      </dsp:nvSpPr>
      <dsp:spPr>
        <a:xfrm>
          <a:off x="3919308" y="0"/>
          <a:ext cx="920101" cy="4813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b="0" kern="1200" dirty="0" smtClean="0">
              <a:latin typeface="Arial" panose="020B0604020202020204" pitchFamily="34" charset="0"/>
              <a:cs typeface="Arial" panose="020B0604020202020204" pitchFamily="34" charset="0"/>
            </a:rPr>
            <a:t>RCS</a:t>
          </a:r>
          <a:endParaRPr lang="es-MX" sz="2400" b="0" kern="1200" dirty="0">
            <a:latin typeface="Arial" panose="020B0604020202020204" pitchFamily="34" charset="0"/>
            <a:cs typeface="Arial" panose="020B0604020202020204" pitchFamily="34" charset="0"/>
          </a:endParaRPr>
        </a:p>
      </dsp:txBody>
      <dsp:txXfrm>
        <a:off x="3919308" y="0"/>
        <a:ext cx="920101" cy="481381"/>
      </dsp:txXfrm>
    </dsp:sp>
    <dsp:sp modelId="{8D00C391-A967-4076-8EA6-10A0700C1F32}">
      <dsp:nvSpPr>
        <dsp:cNvPr id="0" name=""/>
        <dsp:cNvSpPr/>
      </dsp:nvSpPr>
      <dsp:spPr>
        <a:xfrm>
          <a:off x="0" y="801723"/>
          <a:ext cx="1396250" cy="6497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Riesgo suscripción Vida                </a:t>
          </a:r>
          <a:endParaRPr lang="es-MX" sz="1400" kern="1200" dirty="0">
            <a:latin typeface="Arial" panose="020B0604020202020204" pitchFamily="34" charset="0"/>
            <a:cs typeface="Arial" panose="020B0604020202020204" pitchFamily="34" charset="0"/>
          </a:endParaRPr>
        </a:p>
      </dsp:txBody>
      <dsp:txXfrm>
        <a:off x="0" y="801723"/>
        <a:ext cx="1396250" cy="649790"/>
      </dsp:txXfrm>
    </dsp:sp>
    <dsp:sp modelId="{BF634212-B213-49F1-9B9F-DB9A8C676128}">
      <dsp:nvSpPr>
        <dsp:cNvPr id="0" name=""/>
        <dsp:cNvSpPr/>
      </dsp:nvSpPr>
      <dsp:spPr>
        <a:xfrm>
          <a:off x="135863" y="1590237"/>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Mortalidad</a:t>
          </a:r>
          <a:endParaRPr lang="es-MX" sz="1400" kern="1200" dirty="0">
            <a:latin typeface="Arial" panose="020B0604020202020204" pitchFamily="34" charset="0"/>
            <a:cs typeface="Arial" panose="020B0604020202020204" pitchFamily="34" charset="0"/>
          </a:endParaRPr>
        </a:p>
      </dsp:txBody>
      <dsp:txXfrm>
        <a:off x="135863" y="1590237"/>
        <a:ext cx="1128628" cy="292325"/>
      </dsp:txXfrm>
    </dsp:sp>
    <dsp:sp modelId="{D35FA559-B7BF-44F8-8928-79370F2FCE14}">
      <dsp:nvSpPr>
        <dsp:cNvPr id="0" name=""/>
        <dsp:cNvSpPr/>
      </dsp:nvSpPr>
      <dsp:spPr>
        <a:xfrm>
          <a:off x="135863" y="2021284"/>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Longevidad</a:t>
          </a:r>
          <a:endParaRPr lang="es-MX" sz="1400" kern="1200" dirty="0">
            <a:latin typeface="Arial" panose="020B0604020202020204" pitchFamily="34" charset="0"/>
            <a:cs typeface="Arial" panose="020B0604020202020204" pitchFamily="34" charset="0"/>
          </a:endParaRPr>
        </a:p>
      </dsp:txBody>
      <dsp:txXfrm>
        <a:off x="135863" y="2021284"/>
        <a:ext cx="1128628" cy="292325"/>
      </dsp:txXfrm>
    </dsp:sp>
    <dsp:sp modelId="{6B5BC304-ABA8-45C3-8B3A-62197CEB3129}">
      <dsp:nvSpPr>
        <dsp:cNvPr id="0" name=""/>
        <dsp:cNvSpPr/>
      </dsp:nvSpPr>
      <dsp:spPr>
        <a:xfrm>
          <a:off x="135843" y="2462746"/>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Morbilidad</a:t>
          </a:r>
          <a:endParaRPr lang="es-MX" sz="1400" kern="1200" dirty="0">
            <a:latin typeface="Arial" panose="020B0604020202020204" pitchFamily="34" charset="0"/>
            <a:cs typeface="Arial" panose="020B0604020202020204" pitchFamily="34" charset="0"/>
          </a:endParaRPr>
        </a:p>
      </dsp:txBody>
      <dsp:txXfrm>
        <a:off x="135843" y="2462746"/>
        <a:ext cx="1128628" cy="292325"/>
      </dsp:txXfrm>
    </dsp:sp>
    <dsp:sp modelId="{F10420A9-8134-4A19-975D-360490294AFE}">
      <dsp:nvSpPr>
        <dsp:cNvPr id="0" name=""/>
        <dsp:cNvSpPr/>
      </dsp:nvSpPr>
      <dsp:spPr>
        <a:xfrm>
          <a:off x="135863" y="2883380"/>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Invalidez</a:t>
          </a:r>
          <a:endParaRPr lang="es-MX" sz="1400" kern="1200" dirty="0">
            <a:latin typeface="Arial" panose="020B0604020202020204" pitchFamily="34" charset="0"/>
            <a:cs typeface="Arial" panose="020B0604020202020204" pitchFamily="34" charset="0"/>
          </a:endParaRPr>
        </a:p>
      </dsp:txBody>
      <dsp:txXfrm>
        <a:off x="135863" y="2883380"/>
        <a:ext cx="1128628" cy="292325"/>
      </dsp:txXfrm>
    </dsp:sp>
    <dsp:sp modelId="{6EBC1DAF-2404-4C66-B284-619B06BE0989}">
      <dsp:nvSpPr>
        <dsp:cNvPr id="0" name=""/>
        <dsp:cNvSpPr/>
      </dsp:nvSpPr>
      <dsp:spPr>
        <a:xfrm>
          <a:off x="135863" y="3314428"/>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Caducidad</a:t>
          </a:r>
          <a:endParaRPr lang="es-MX" sz="1400" kern="1200" dirty="0">
            <a:latin typeface="Arial" panose="020B0604020202020204" pitchFamily="34" charset="0"/>
            <a:cs typeface="Arial" panose="020B0604020202020204" pitchFamily="34" charset="0"/>
          </a:endParaRPr>
        </a:p>
      </dsp:txBody>
      <dsp:txXfrm>
        <a:off x="135863" y="3314428"/>
        <a:ext cx="1128628" cy="292325"/>
      </dsp:txXfrm>
    </dsp:sp>
    <dsp:sp modelId="{E1682787-5EEA-47F2-BA2D-F10B48872B97}">
      <dsp:nvSpPr>
        <dsp:cNvPr id="0" name=""/>
        <dsp:cNvSpPr/>
      </dsp:nvSpPr>
      <dsp:spPr>
        <a:xfrm>
          <a:off x="135863" y="3745476"/>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Catastrófico</a:t>
          </a:r>
          <a:endParaRPr lang="es-MX" sz="1400" kern="1200" dirty="0">
            <a:latin typeface="Arial" panose="020B0604020202020204" pitchFamily="34" charset="0"/>
            <a:cs typeface="Arial" panose="020B0604020202020204" pitchFamily="34" charset="0"/>
          </a:endParaRPr>
        </a:p>
      </dsp:txBody>
      <dsp:txXfrm>
        <a:off x="135863" y="3745476"/>
        <a:ext cx="1128628" cy="292325"/>
      </dsp:txXfrm>
    </dsp:sp>
    <dsp:sp modelId="{29280126-7C09-4ED7-B176-00EEE6C8F19A}">
      <dsp:nvSpPr>
        <dsp:cNvPr id="0" name=""/>
        <dsp:cNvSpPr/>
      </dsp:nvSpPr>
      <dsp:spPr>
        <a:xfrm>
          <a:off x="135863" y="4176523"/>
          <a:ext cx="1128628" cy="29232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Gastos</a:t>
          </a:r>
          <a:endParaRPr lang="es-MX" sz="1400" kern="1200" dirty="0">
            <a:latin typeface="Arial" panose="020B0604020202020204" pitchFamily="34" charset="0"/>
            <a:cs typeface="Arial" panose="020B0604020202020204" pitchFamily="34" charset="0"/>
          </a:endParaRPr>
        </a:p>
      </dsp:txBody>
      <dsp:txXfrm>
        <a:off x="135863" y="4176523"/>
        <a:ext cx="1128628" cy="292325"/>
      </dsp:txXfrm>
    </dsp:sp>
    <dsp:sp modelId="{63CA4ABA-9653-4B9A-9700-37FDCDB9053A}">
      <dsp:nvSpPr>
        <dsp:cNvPr id="0" name=""/>
        <dsp:cNvSpPr/>
      </dsp:nvSpPr>
      <dsp:spPr>
        <a:xfrm>
          <a:off x="1477896" y="801723"/>
          <a:ext cx="1396257" cy="6497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Riesgo suscripción  AyE             </a:t>
          </a:r>
          <a:endParaRPr lang="es-MX" sz="1400" kern="1200" dirty="0">
            <a:latin typeface="Arial" panose="020B0604020202020204" pitchFamily="34" charset="0"/>
            <a:cs typeface="Arial" panose="020B0604020202020204" pitchFamily="34" charset="0"/>
          </a:endParaRPr>
        </a:p>
      </dsp:txBody>
      <dsp:txXfrm>
        <a:off x="1477896" y="801723"/>
        <a:ext cx="1396257" cy="649790"/>
      </dsp:txXfrm>
    </dsp:sp>
    <dsp:sp modelId="{93B6D52D-80F6-438C-868E-66EDF6DED6F5}">
      <dsp:nvSpPr>
        <dsp:cNvPr id="0" name=""/>
        <dsp:cNvSpPr/>
      </dsp:nvSpPr>
      <dsp:spPr>
        <a:xfrm>
          <a:off x="1595670" y="1590237"/>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 primas / de reservas</a:t>
          </a:r>
          <a:endParaRPr lang="es-MX" sz="1400" kern="1200" dirty="0">
            <a:latin typeface="Arial" panose="020B0604020202020204" pitchFamily="34" charset="0"/>
            <a:cs typeface="Arial" panose="020B0604020202020204" pitchFamily="34" charset="0"/>
          </a:endParaRPr>
        </a:p>
      </dsp:txBody>
      <dsp:txXfrm>
        <a:off x="1595670" y="1590237"/>
        <a:ext cx="1182161" cy="434555"/>
      </dsp:txXfrm>
    </dsp:sp>
    <dsp:sp modelId="{01EB13FB-1B10-4349-A410-8254CFB0CFF2}">
      <dsp:nvSpPr>
        <dsp:cNvPr id="0" name=""/>
        <dsp:cNvSpPr/>
      </dsp:nvSpPr>
      <dsp:spPr>
        <a:xfrm>
          <a:off x="1595670" y="2163515"/>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Mortalidad / Longevidad</a:t>
          </a:r>
          <a:endParaRPr lang="es-MX" sz="1400" kern="1200" dirty="0">
            <a:latin typeface="Arial" panose="020B0604020202020204" pitchFamily="34" charset="0"/>
            <a:cs typeface="Arial" panose="020B0604020202020204" pitchFamily="34" charset="0"/>
          </a:endParaRPr>
        </a:p>
      </dsp:txBody>
      <dsp:txXfrm>
        <a:off x="1595670" y="2163515"/>
        <a:ext cx="1182161" cy="434555"/>
      </dsp:txXfrm>
    </dsp:sp>
    <dsp:sp modelId="{C1175CDB-9714-486D-BF76-7D34A356F40D}">
      <dsp:nvSpPr>
        <dsp:cNvPr id="0" name=""/>
        <dsp:cNvSpPr/>
      </dsp:nvSpPr>
      <dsp:spPr>
        <a:xfrm>
          <a:off x="1595670" y="2736793"/>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Invalidez</a:t>
          </a:r>
          <a:endParaRPr lang="es-MX" sz="1400" kern="1200" dirty="0">
            <a:latin typeface="Arial" panose="020B0604020202020204" pitchFamily="34" charset="0"/>
            <a:cs typeface="Arial" panose="020B0604020202020204" pitchFamily="34" charset="0"/>
          </a:endParaRPr>
        </a:p>
      </dsp:txBody>
      <dsp:txXfrm>
        <a:off x="1595670" y="2736793"/>
        <a:ext cx="1182161" cy="434555"/>
      </dsp:txXfrm>
    </dsp:sp>
    <dsp:sp modelId="{5A4A11AA-2B15-4543-9011-97938BF6C00E}">
      <dsp:nvSpPr>
        <dsp:cNvPr id="0" name=""/>
        <dsp:cNvSpPr/>
      </dsp:nvSpPr>
      <dsp:spPr>
        <a:xfrm>
          <a:off x="1595670" y="3310071"/>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Enfermedad / Morbilidad</a:t>
          </a:r>
          <a:endParaRPr lang="es-MX" sz="1400" kern="1200" dirty="0">
            <a:latin typeface="Arial" panose="020B0604020202020204" pitchFamily="34" charset="0"/>
            <a:cs typeface="Arial" panose="020B0604020202020204" pitchFamily="34" charset="0"/>
          </a:endParaRPr>
        </a:p>
      </dsp:txBody>
      <dsp:txXfrm>
        <a:off x="1595670" y="3310071"/>
        <a:ext cx="1182161" cy="434555"/>
      </dsp:txXfrm>
    </dsp:sp>
    <dsp:sp modelId="{814F305A-7743-4843-9582-F1670E080C37}">
      <dsp:nvSpPr>
        <dsp:cNvPr id="0" name=""/>
        <dsp:cNvSpPr/>
      </dsp:nvSpPr>
      <dsp:spPr>
        <a:xfrm>
          <a:off x="1595670" y="3883350"/>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Epidemia</a:t>
          </a:r>
          <a:endParaRPr lang="es-MX" sz="1400" kern="1200" dirty="0">
            <a:latin typeface="Arial" panose="020B0604020202020204" pitchFamily="34" charset="0"/>
            <a:cs typeface="Arial" panose="020B0604020202020204" pitchFamily="34" charset="0"/>
          </a:endParaRPr>
        </a:p>
      </dsp:txBody>
      <dsp:txXfrm>
        <a:off x="1595670" y="3883350"/>
        <a:ext cx="1182161" cy="434555"/>
      </dsp:txXfrm>
    </dsp:sp>
    <dsp:sp modelId="{0EF1B0AD-7F21-49AF-B3C1-E1E1C20329D9}">
      <dsp:nvSpPr>
        <dsp:cNvPr id="0" name=""/>
        <dsp:cNvSpPr/>
      </dsp:nvSpPr>
      <dsp:spPr>
        <a:xfrm>
          <a:off x="1595670" y="4456628"/>
          <a:ext cx="1182161" cy="43455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Gastos</a:t>
          </a:r>
          <a:endParaRPr lang="es-MX" sz="1400" kern="1200" dirty="0">
            <a:latin typeface="Arial" panose="020B0604020202020204" pitchFamily="34" charset="0"/>
            <a:cs typeface="Arial" panose="020B0604020202020204" pitchFamily="34" charset="0"/>
          </a:endParaRPr>
        </a:p>
      </dsp:txBody>
      <dsp:txXfrm>
        <a:off x="1595670" y="4456628"/>
        <a:ext cx="1182161" cy="434555"/>
      </dsp:txXfrm>
    </dsp:sp>
    <dsp:sp modelId="{B9BC3196-C7EA-4B7B-AA54-5356C472DFEE}">
      <dsp:nvSpPr>
        <dsp:cNvPr id="0" name=""/>
        <dsp:cNvSpPr/>
      </dsp:nvSpPr>
      <dsp:spPr>
        <a:xfrm>
          <a:off x="3026801" y="801723"/>
          <a:ext cx="1399679" cy="6497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Riesgo suscripción Daños</a:t>
          </a:r>
          <a:endParaRPr lang="es-MX" sz="1400" kern="1200" dirty="0">
            <a:latin typeface="Arial" panose="020B0604020202020204" pitchFamily="34" charset="0"/>
            <a:cs typeface="Arial" panose="020B0604020202020204" pitchFamily="34" charset="0"/>
          </a:endParaRPr>
        </a:p>
      </dsp:txBody>
      <dsp:txXfrm>
        <a:off x="3026801" y="801723"/>
        <a:ext cx="1399679" cy="649790"/>
      </dsp:txXfrm>
    </dsp:sp>
    <dsp:sp modelId="{BDACDA73-CB9F-4053-8B4F-D5A20C5C576C}">
      <dsp:nvSpPr>
        <dsp:cNvPr id="0" name=""/>
        <dsp:cNvSpPr/>
      </dsp:nvSpPr>
      <dsp:spPr>
        <a:xfrm>
          <a:off x="3189148" y="1590237"/>
          <a:ext cx="1140366" cy="41708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 primas / De reservas</a:t>
          </a:r>
          <a:endParaRPr lang="es-MX" sz="1400" kern="1200" dirty="0">
            <a:latin typeface="Arial" panose="020B0604020202020204" pitchFamily="34" charset="0"/>
            <a:cs typeface="Arial" panose="020B0604020202020204" pitchFamily="34" charset="0"/>
          </a:endParaRPr>
        </a:p>
      </dsp:txBody>
      <dsp:txXfrm>
        <a:off x="3189148" y="1590237"/>
        <a:ext cx="1140366" cy="417083"/>
      </dsp:txXfrm>
    </dsp:sp>
    <dsp:sp modelId="{27BEE32F-DD35-447B-8CD9-770DD64455DC}">
      <dsp:nvSpPr>
        <dsp:cNvPr id="0" name=""/>
        <dsp:cNvSpPr/>
      </dsp:nvSpPr>
      <dsp:spPr>
        <a:xfrm>
          <a:off x="3189148" y="2146042"/>
          <a:ext cx="1140366" cy="41708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Catastrófico</a:t>
          </a:r>
          <a:endParaRPr lang="es-MX" sz="1400" kern="1200" dirty="0">
            <a:latin typeface="Arial" panose="020B0604020202020204" pitchFamily="34" charset="0"/>
            <a:cs typeface="Arial" panose="020B0604020202020204" pitchFamily="34" charset="0"/>
          </a:endParaRPr>
        </a:p>
      </dsp:txBody>
      <dsp:txXfrm>
        <a:off x="3189148" y="2146042"/>
        <a:ext cx="1140366" cy="417083"/>
      </dsp:txXfrm>
    </dsp:sp>
    <dsp:sp modelId="{3601A5E1-D05E-41D1-8AE9-6F6D7CF2096F}">
      <dsp:nvSpPr>
        <dsp:cNvPr id="0" name=""/>
        <dsp:cNvSpPr/>
      </dsp:nvSpPr>
      <dsp:spPr>
        <a:xfrm>
          <a:off x="4879729" y="786646"/>
          <a:ext cx="1688836" cy="6497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Riesgo de Mercado</a:t>
          </a:r>
          <a:endParaRPr lang="es-MX" sz="1400" kern="1200" dirty="0">
            <a:latin typeface="Arial" panose="020B0604020202020204" pitchFamily="34" charset="0"/>
            <a:cs typeface="Arial" panose="020B0604020202020204" pitchFamily="34" charset="0"/>
          </a:endParaRPr>
        </a:p>
      </dsp:txBody>
      <dsp:txXfrm>
        <a:off x="4879729" y="786646"/>
        <a:ext cx="1688836" cy="649790"/>
      </dsp:txXfrm>
    </dsp:sp>
    <dsp:sp modelId="{99297725-E5C1-4ACF-9A58-6B2E56992CC2}">
      <dsp:nvSpPr>
        <dsp:cNvPr id="0" name=""/>
        <dsp:cNvSpPr/>
      </dsp:nvSpPr>
      <dsp:spPr>
        <a:xfrm>
          <a:off x="4474626" y="1590237"/>
          <a:ext cx="1170436" cy="5303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Mercado</a:t>
          </a:r>
          <a:endParaRPr lang="es-MX" sz="1400" kern="1200" dirty="0">
            <a:latin typeface="Arial" panose="020B0604020202020204" pitchFamily="34" charset="0"/>
            <a:cs typeface="Arial" panose="020B0604020202020204" pitchFamily="34" charset="0"/>
          </a:endParaRPr>
        </a:p>
      </dsp:txBody>
      <dsp:txXfrm>
        <a:off x="4474626" y="1590237"/>
        <a:ext cx="1170436" cy="530363"/>
      </dsp:txXfrm>
    </dsp:sp>
    <dsp:sp modelId="{D6357D4F-5693-49A3-BBB3-FD818698979A}">
      <dsp:nvSpPr>
        <dsp:cNvPr id="0" name=""/>
        <dsp:cNvSpPr/>
      </dsp:nvSpPr>
      <dsp:spPr>
        <a:xfrm>
          <a:off x="4514178" y="2258788"/>
          <a:ext cx="1170436" cy="47171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Tasa de Interés</a:t>
          </a:r>
          <a:endParaRPr lang="es-MX" sz="1400" kern="1200" dirty="0">
            <a:latin typeface="Arial" panose="020B0604020202020204" pitchFamily="34" charset="0"/>
            <a:cs typeface="Arial" panose="020B0604020202020204" pitchFamily="34" charset="0"/>
          </a:endParaRPr>
        </a:p>
      </dsp:txBody>
      <dsp:txXfrm>
        <a:off x="4514178" y="2258788"/>
        <a:ext cx="1170436" cy="471713"/>
      </dsp:txXfrm>
    </dsp:sp>
    <dsp:sp modelId="{D2E9E2D9-7127-4131-AFF4-8F782F8C0C1C}">
      <dsp:nvSpPr>
        <dsp:cNvPr id="0" name=""/>
        <dsp:cNvSpPr/>
      </dsp:nvSpPr>
      <dsp:spPr>
        <a:xfrm>
          <a:off x="4548898" y="2869759"/>
          <a:ext cx="1084309" cy="4059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Renta Variable</a:t>
          </a:r>
          <a:endParaRPr lang="es-MX" sz="1400" kern="1200" dirty="0">
            <a:latin typeface="Arial" panose="020B0604020202020204" pitchFamily="34" charset="0"/>
            <a:cs typeface="Arial" panose="020B0604020202020204" pitchFamily="34" charset="0"/>
          </a:endParaRPr>
        </a:p>
      </dsp:txBody>
      <dsp:txXfrm>
        <a:off x="4548898" y="2869759"/>
        <a:ext cx="1084309" cy="405985"/>
      </dsp:txXfrm>
    </dsp:sp>
    <dsp:sp modelId="{AE5D6173-078B-47BA-B71F-2C9442C19D05}">
      <dsp:nvSpPr>
        <dsp:cNvPr id="0" name=""/>
        <dsp:cNvSpPr/>
      </dsp:nvSpPr>
      <dsp:spPr>
        <a:xfrm>
          <a:off x="4519595" y="3414467"/>
          <a:ext cx="1131752" cy="3566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Spread</a:t>
          </a:r>
          <a:endParaRPr lang="es-MX" sz="1400" kern="1200" dirty="0">
            <a:latin typeface="Arial" panose="020B0604020202020204" pitchFamily="34" charset="0"/>
            <a:cs typeface="Arial" panose="020B0604020202020204" pitchFamily="34" charset="0"/>
          </a:endParaRPr>
        </a:p>
      </dsp:txBody>
      <dsp:txXfrm>
        <a:off x="4519595" y="3414467"/>
        <a:ext cx="1131752" cy="356606"/>
      </dsp:txXfrm>
    </dsp:sp>
    <dsp:sp modelId="{655F7E20-A405-413E-BA37-F066E61A715A}">
      <dsp:nvSpPr>
        <dsp:cNvPr id="0" name=""/>
        <dsp:cNvSpPr/>
      </dsp:nvSpPr>
      <dsp:spPr>
        <a:xfrm>
          <a:off x="4519595" y="3909796"/>
          <a:ext cx="1126877" cy="28355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Divisa</a:t>
          </a:r>
          <a:endParaRPr lang="es-MX" sz="1400" kern="1200" dirty="0">
            <a:latin typeface="Arial" panose="020B0604020202020204" pitchFamily="34" charset="0"/>
            <a:cs typeface="Arial" panose="020B0604020202020204" pitchFamily="34" charset="0"/>
          </a:endParaRPr>
        </a:p>
      </dsp:txBody>
      <dsp:txXfrm>
        <a:off x="4519595" y="3909796"/>
        <a:ext cx="1126877" cy="283555"/>
      </dsp:txXfrm>
    </dsp:sp>
    <dsp:sp modelId="{992F21A9-A7B5-4239-85A5-B3871B7981FC}">
      <dsp:nvSpPr>
        <dsp:cNvPr id="0" name=""/>
        <dsp:cNvSpPr/>
      </dsp:nvSpPr>
      <dsp:spPr>
        <a:xfrm>
          <a:off x="4504943" y="4332075"/>
          <a:ext cx="1148095" cy="30152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Inmuebles</a:t>
          </a:r>
          <a:endParaRPr lang="es-MX" sz="1400" kern="1200" dirty="0">
            <a:latin typeface="Arial" panose="020B0604020202020204" pitchFamily="34" charset="0"/>
            <a:cs typeface="Arial" panose="020B0604020202020204" pitchFamily="34" charset="0"/>
          </a:endParaRPr>
        </a:p>
      </dsp:txBody>
      <dsp:txXfrm>
        <a:off x="4504943" y="4332075"/>
        <a:ext cx="1148095" cy="301527"/>
      </dsp:txXfrm>
    </dsp:sp>
    <dsp:sp modelId="{7D12D557-CEF3-420B-AC56-0AC8692806D8}">
      <dsp:nvSpPr>
        <dsp:cNvPr id="0" name=""/>
        <dsp:cNvSpPr/>
      </dsp:nvSpPr>
      <dsp:spPr>
        <a:xfrm>
          <a:off x="4460988" y="4789926"/>
          <a:ext cx="1233000" cy="26287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Concentración</a:t>
          </a:r>
          <a:endParaRPr lang="es-MX" sz="1400" kern="1200" dirty="0">
            <a:latin typeface="Arial" panose="020B0604020202020204" pitchFamily="34" charset="0"/>
            <a:cs typeface="Arial" panose="020B0604020202020204" pitchFamily="34" charset="0"/>
          </a:endParaRPr>
        </a:p>
      </dsp:txBody>
      <dsp:txXfrm>
        <a:off x="4460988" y="4789926"/>
        <a:ext cx="1233000" cy="262872"/>
      </dsp:txXfrm>
    </dsp:sp>
    <dsp:sp modelId="{92923164-CAC4-43C1-8CD0-8C58E460D310}">
      <dsp:nvSpPr>
        <dsp:cNvPr id="0" name=""/>
        <dsp:cNvSpPr/>
      </dsp:nvSpPr>
      <dsp:spPr>
        <a:xfrm>
          <a:off x="5869496" y="1604026"/>
          <a:ext cx="1170436" cy="482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Contraparte</a:t>
          </a:r>
          <a:endParaRPr lang="es-MX" sz="1400" kern="1200" dirty="0">
            <a:latin typeface="Arial" panose="020B0604020202020204" pitchFamily="34" charset="0"/>
            <a:cs typeface="Arial" panose="020B0604020202020204" pitchFamily="34" charset="0"/>
          </a:endParaRPr>
        </a:p>
      </dsp:txBody>
      <dsp:txXfrm>
        <a:off x="5869496" y="1604026"/>
        <a:ext cx="1170436" cy="482576"/>
      </dsp:txXfrm>
    </dsp:sp>
    <dsp:sp modelId="{CAB3FCA3-C40C-4F05-B4A0-44546E1D32CA}">
      <dsp:nvSpPr>
        <dsp:cNvPr id="0" name=""/>
        <dsp:cNvSpPr/>
      </dsp:nvSpPr>
      <dsp:spPr>
        <a:xfrm>
          <a:off x="6047626" y="2211536"/>
          <a:ext cx="1017154" cy="47788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Reasegu-radores</a:t>
          </a:r>
          <a:endParaRPr lang="es-MX" sz="1400" kern="1200" dirty="0">
            <a:latin typeface="Arial" panose="020B0604020202020204" pitchFamily="34" charset="0"/>
            <a:cs typeface="Arial" panose="020B0604020202020204" pitchFamily="34" charset="0"/>
          </a:endParaRPr>
        </a:p>
      </dsp:txBody>
      <dsp:txXfrm>
        <a:off x="6047626" y="2211536"/>
        <a:ext cx="1017154" cy="477883"/>
      </dsp:txXfrm>
    </dsp:sp>
    <dsp:sp modelId="{6483A996-C278-4D9F-A9C0-21DC6AC982C3}">
      <dsp:nvSpPr>
        <dsp:cNvPr id="0" name=""/>
        <dsp:cNvSpPr/>
      </dsp:nvSpPr>
      <dsp:spPr>
        <a:xfrm>
          <a:off x="6062277" y="2828142"/>
          <a:ext cx="984620" cy="29906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Derivados</a:t>
          </a:r>
          <a:endParaRPr lang="es-MX" sz="1400" kern="1200" dirty="0">
            <a:latin typeface="Arial" panose="020B0604020202020204" pitchFamily="34" charset="0"/>
            <a:cs typeface="Arial" panose="020B0604020202020204" pitchFamily="34" charset="0"/>
          </a:endParaRPr>
        </a:p>
      </dsp:txBody>
      <dsp:txXfrm>
        <a:off x="6062277" y="2828142"/>
        <a:ext cx="984620" cy="299069"/>
      </dsp:txXfrm>
    </dsp:sp>
    <dsp:sp modelId="{6CF877EF-FC6D-4179-BC6D-7A4BFE626B17}">
      <dsp:nvSpPr>
        <dsp:cNvPr id="0" name=""/>
        <dsp:cNvSpPr/>
      </dsp:nvSpPr>
      <dsp:spPr>
        <a:xfrm>
          <a:off x="6076929" y="3265934"/>
          <a:ext cx="935915" cy="39917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Otros deudores</a:t>
          </a:r>
          <a:endParaRPr lang="es-MX" sz="1400" kern="1200" dirty="0">
            <a:latin typeface="Arial" panose="020B0604020202020204" pitchFamily="34" charset="0"/>
            <a:cs typeface="Arial" panose="020B0604020202020204" pitchFamily="34" charset="0"/>
          </a:endParaRPr>
        </a:p>
      </dsp:txBody>
      <dsp:txXfrm>
        <a:off x="6076929" y="3265934"/>
        <a:ext cx="935915" cy="399171"/>
      </dsp:txXfrm>
    </dsp:sp>
    <dsp:sp modelId="{A071631C-0D72-41C3-AD1F-C8AEB520AD55}">
      <dsp:nvSpPr>
        <dsp:cNvPr id="0" name=""/>
        <dsp:cNvSpPr/>
      </dsp:nvSpPr>
      <dsp:spPr>
        <a:xfrm>
          <a:off x="7042942" y="801723"/>
          <a:ext cx="1658978" cy="64979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Riesgo operativo</a:t>
          </a:r>
          <a:endParaRPr lang="es-MX" sz="1400" kern="1200" dirty="0">
            <a:latin typeface="Arial" panose="020B0604020202020204" pitchFamily="34" charset="0"/>
            <a:cs typeface="Arial" panose="020B0604020202020204" pitchFamily="34" charset="0"/>
          </a:endParaRPr>
        </a:p>
      </dsp:txBody>
      <dsp:txXfrm>
        <a:off x="7042942" y="801723"/>
        <a:ext cx="1658978" cy="649790"/>
      </dsp:txXfrm>
    </dsp:sp>
    <dsp:sp modelId="{A658BE57-C584-4943-A154-5F2EC132B5E6}">
      <dsp:nvSpPr>
        <dsp:cNvPr id="0" name=""/>
        <dsp:cNvSpPr/>
      </dsp:nvSpPr>
      <dsp:spPr>
        <a:xfrm>
          <a:off x="7300358" y="1590237"/>
          <a:ext cx="1163903" cy="43520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 procesos operativos</a:t>
          </a:r>
          <a:endParaRPr lang="es-MX" sz="1400" kern="1200" dirty="0">
            <a:latin typeface="Arial" panose="020B0604020202020204" pitchFamily="34" charset="0"/>
            <a:cs typeface="Arial" panose="020B0604020202020204" pitchFamily="34" charset="0"/>
          </a:endParaRPr>
        </a:p>
      </dsp:txBody>
      <dsp:txXfrm>
        <a:off x="7300358" y="1590237"/>
        <a:ext cx="1163903" cy="435202"/>
      </dsp:txXfrm>
    </dsp:sp>
    <dsp:sp modelId="{9B14ED22-8F41-4F50-84FD-5F27550C63F1}">
      <dsp:nvSpPr>
        <dsp:cNvPr id="0" name=""/>
        <dsp:cNvSpPr/>
      </dsp:nvSpPr>
      <dsp:spPr>
        <a:xfrm>
          <a:off x="7300358" y="2172700"/>
          <a:ext cx="1163903" cy="30026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Legales</a:t>
          </a:r>
          <a:endParaRPr lang="es-MX" sz="1400" kern="1200" dirty="0">
            <a:latin typeface="Arial" panose="020B0604020202020204" pitchFamily="34" charset="0"/>
            <a:cs typeface="Arial" panose="020B0604020202020204" pitchFamily="34" charset="0"/>
          </a:endParaRPr>
        </a:p>
      </dsp:txBody>
      <dsp:txXfrm>
        <a:off x="7300358" y="2172700"/>
        <a:ext cx="1163903" cy="300265"/>
      </dsp:txXfrm>
    </dsp:sp>
    <dsp:sp modelId="{204EC11F-E054-4F0D-9E8F-37A15D218F79}">
      <dsp:nvSpPr>
        <dsp:cNvPr id="0" name=""/>
        <dsp:cNvSpPr/>
      </dsp:nvSpPr>
      <dsp:spPr>
        <a:xfrm>
          <a:off x="7300358" y="2611688"/>
          <a:ext cx="1163903" cy="30026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Tecnológicos</a:t>
          </a:r>
          <a:endParaRPr lang="es-MX" sz="1400" kern="1200" dirty="0">
            <a:latin typeface="Arial" panose="020B0604020202020204" pitchFamily="34" charset="0"/>
            <a:cs typeface="Arial" panose="020B0604020202020204" pitchFamily="34" charset="0"/>
          </a:endParaRPr>
        </a:p>
      </dsp:txBody>
      <dsp:txXfrm>
        <a:off x="7300358" y="2611688"/>
        <a:ext cx="1163903" cy="300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71EAC-0AB7-45DC-BE1E-A92972A36A88}">
      <dsp:nvSpPr>
        <dsp:cNvPr id="0" name=""/>
        <dsp:cNvSpPr/>
      </dsp:nvSpPr>
      <dsp:spPr>
        <a:xfrm>
          <a:off x="0" y="0"/>
          <a:ext cx="6487200" cy="103552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Las compañías deberán demostrar que la administración de riesgos está implícita en la administración del día </a:t>
          </a:r>
          <a:r>
            <a:rPr lang="es-MX" sz="1400" b="1" kern="1200" dirty="0" smtClean="0">
              <a:latin typeface="Arial" pitchFamily="34" charset="0"/>
              <a:cs typeface="Arial" pitchFamily="34" charset="0"/>
            </a:rPr>
            <a:t>a día </a:t>
          </a:r>
          <a:r>
            <a:rPr lang="es-MX" sz="1400" b="1" kern="1200" dirty="0" smtClean="0">
              <a:latin typeface="Arial" pitchFamily="34" charset="0"/>
              <a:cs typeface="Arial" pitchFamily="34" charset="0"/>
            </a:rPr>
            <a:t>y se encuentra integrada en la planeación del negocio y en la toma de decisiones estratégicas.</a:t>
          </a:r>
          <a:endParaRPr lang="es-MX" sz="1400" b="1" kern="1200" dirty="0">
            <a:latin typeface="Arial" panose="020B0604020202020204" pitchFamily="34" charset="0"/>
            <a:cs typeface="Arial" panose="020B0604020202020204" pitchFamily="34" charset="0"/>
          </a:endParaRPr>
        </a:p>
      </dsp:txBody>
      <dsp:txXfrm>
        <a:off x="30330" y="30330"/>
        <a:ext cx="5248626" cy="974869"/>
      </dsp:txXfrm>
    </dsp:sp>
    <dsp:sp modelId="{BE8FDAF9-4BBA-4D09-A498-28D03BC2306D}">
      <dsp:nvSpPr>
        <dsp:cNvPr id="0" name=""/>
        <dsp:cNvSpPr/>
      </dsp:nvSpPr>
      <dsp:spPr>
        <a:xfrm>
          <a:off x="484433" y="1179352"/>
          <a:ext cx="6487200" cy="1035529"/>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El cumplimiento solo </a:t>
          </a:r>
          <a:r>
            <a:rPr lang="es-MX" sz="1400" b="1" kern="1200" dirty="0" smtClean="0">
              <a:latin typeface="Arial" pitchFamily="34" charset="0"/>
              <a:cs typeface="Arial" pitchFamily="34" charset="0"/>
            </a:rPr>
            <a:t>se  logrará </a:t>
          </a:r>
          <a:r>
            <a:rPr lang="es-MX" sz="1400" b="1" kern="1200" dirty="0" smtClean="0">
              <a:latin typeface="Arial" pitchFamily="34" charset="0"/>
              <a:cs typeface="Arial" pitchFamily="34" charset="0"/>
            </a:rPr>
            <a:t>si existe un Gobierno Corporativo y un Sistema de ADR realmente en operación.</a:t>
          </a:r>
          <a:endParaRPr lang="es-MX" sz="1400" b="1" kern="1200" dirty="0">
            <a:latin typeface="Arial" panose="020B0604020202020204" pitchFamily="34" charset="0"/>
            <a:cs typeface="Arial" panose="020B0604020202020204" pitchFamily="34" charset="0"/>
          </a:endParaRPr>
        </a:p>
      </dsp:txBody>
      <dsp:txXfrm>
        <a:off x="514763" y="1209682"/>
        <a:ext cx="5269013" cy="974869"/>
      </dsp:txXfrm>
    </dsp:sp>
    <dsp:sp modelId="{1F3CB159-B55A-41F2-86DC-E01336B24E85}">
      <dsp:nvSpPr>
        <dsp:cNvPr id="0" name=""/>
        <dsp:cNvSpPr/>
      </dsp:nvSpPr>
      <dsp:spPr>
        <a:xfrm>
          <a:off x="968867" y="2358704"/>
          <a:ext cx="6487200" cy="1035529"/>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El Consejo de Administración y el Director General son los “dueños” del sistema de ADR y del Modelo Interno, por lo que deberán entender y ser responsables de la solvencia y de la administración de los riesgos dentro de los límites del apetito de riesgo de la empresa.</a:t>
          </a:r>
          <a:endParaRPr lang="es-MX" sz="1400" b="1" kern="1200" dirty="0">
            <a:latin typeface="Arial" panose="020B0604020202020204" pitchFamily="34" charset="0"/>
            <a:cs typeface="Arial" panose="020B0604020202020204" pitchFamily="34" charset="0"/>
          </a:endParaRPr>
        </a:p>
      </dsp:txBody>
      <dsp:txXfrm>
        <a:off x="999197" y="2389034"/>
        <a:ext cx="5269013" cy="974869"/>
      </dsp:txXfrm>
    </dsp:sp>
    <dsp:sp modelId="{88D208E8-22F6-49D9-9543-5384625BD735}">
      <dsp:nvSpPr>
        <dsp:cNvPr id="0" name=""/>
        <dsp:cNvSpPr/>
      </dsp:nvSpPr>
      <dsp:spPr>
        <a:xfrm>
          <a:off x="1453301" y="3538057"/>
          <a:ext cx="6487200" cy="1035529"/>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Las responsabilidades respecto de los riesgos no pueden ser “suavizadas” a través de la </a:t>
          </a:r>
          <a:r>
            <a:rPr lang="es-MX" sz="1400" b="1" kern="1200" dirty="0" smtClean="0">
              <a:latin typeface="Arial" pitchFamily="34" charset="0"/>
              <a:cs typeface="Arial" pitchFamily="34" charset="0"/>
            </a:rPr>
            <a:t>tercerización </a:t>
          </a:r>
          <a:r>
            <a:rPr lang="es-MX" sz="1400" b="1" kern="1200" dirty="0" smtClean="0">
              <a:latin typeface="Arial" pitchFamily="34" charset="0"/>
              <a:cs typeface="Arial" pitchFamily="34" charset="0"/>
            </a:rPr>
            <a:t>de responsabilidades (ejemplo contratación de servicios externos).</a:t>
          </a:r>
          <a:endParaRPr lang="es-MX" sz="1400" b="1" kern="1200" dirty="0">
            <a:latin typeface="Arial" panose="020B0604020202020204" pitchFamily="34" charset="0"/>
            <a:cs typeface="Arial" panose="020B0604020202020204" pitchFamily="34" charset="0"/>
          </a:endParaRPr>
        </a:p>
      </dsp:txBody>
      <dsp:txXfrm>
        <a:off x="1483631" y="3568387"/>
        <a:ext cx="5269013" cy="974869"/>
      </dsp:txXfrm>
    </dsp:sp>
    <dsp:sp modelId="{44506DB4-2681-4AF5-9F1C-5DBD1A9E4C9A}">
      <dsp:nvSpPr>
        <dsp:cNvPr id="0" name=""/>
        <dsp:cNvSpPr/>
      </dsp:nvSpPr>
      <dsp:spPr>
        <a:xfrm>
          <a:off x="1937735" y="4717409"/>
          <a:ext cx="6487200" cy="103552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Arial" pitchFamily="34" charset="0"/>
              <a:cs typeface="Arial" pitchFamily="34" charset="0"/>
            </a:rPr>
            <a:t>Prueba de Uso: El modelo interno debe estar integrado en los procesos de administración de riesgos y de evaluación del capital de solvencia que se deben validar. Se podrían requerir recursos adicionales de capital ante un sistema de ADR deficiente.</a:t>
          </a:r>
          <a:endParaRPr lang="es-MX" sz="1400" b="1" kern="1200" dirty="0">
            <a:latin typeface="Arial" panose="020B0604020202020204" pitchFamily="34" charset="0"/>
            <a:cs typeface="Arial" panose="020B0604020202020204" pitchFamily="34" charset="0"/>
          </a:endParaRPr>
        </a:p>
      </dsp:txBody>
      <dsp:txXfrm>
        <a:off x="1968065" y="4747739"/>
        <a:ext cx="5269013" cy="974869"/>
      </dsp:txXfrm>
    </dsp:sp>
    <dsp:sp modelId="{5AB72CD2-5169-4358-833F-1509E0D40974}">
      <dsp:nvSpPr>
        <dsp:cNvPr id="0" name=""/>
        <dsp:cNvSpPr/>
      </dsp:nvSpPr>
      <dsp:spPr>
        <a:xfrm>
          <a:off x="5817519" y="713534"/>
          <a:ext cx="673093" cy="673093"/>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a:off x="5968965" y="713534"/>
        <a:ext cx="370201" cy="506502"/>
      </dsp:txXfrm>
    </dsp:sp>
    <dsp:sp modelId="{49E0F617-E451-40F3-BB1A-B85AB40CEC56}">
      <dsp:nvSpPr>
        <dsp:cNvPr id="0" name=""/>
        <dsp:cNvSpPr/>
      </dsp:nvSpPr>
      <dsp:spPr>
        <a:xfrm>
          <a:off x="6298540" y="1935863"/>
          <a:ext cx="673093" cy="673093"/>
        </a:xfrm>
        <a:prstGeom prst="downArrow">
          <a:avLst>
            <a:gd name="adj1" fmla="val 55000"/>
            <a:gd name="adj2" fmla="val 45000"/>
          </a:avLst>
        </a:prstGeom>
        <a:solidFill>
          <a:schemeClr val="accent4">
            <a:tint val="40000"/>
            <a:alpha val="90000"/>
            <a:hueOff val="-1315237"/>
            <a:satOff val="7386"/>
            <a:lumOff val="469"/>
            <a:alphaOff val="0"/>
          </a:schemeClr>
        </a:solidFill>
        <a:ln w="9525" cap="flat" cmpd="sng" algn="ctr">
          <a:solidFill>
            <a:schemeClr val="accent4">
              <a:tint val="40000"/>
              <a:alpha val="90000"/>
              <a:hueOff val="-1315237"/>
              <a:satOff val="7386"/>
              <a:lumOff val="4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a:off x="6449986" y="1935863"/>
        <a:ext cx="370201" cy="506502"/>
      </dsp:txXfrm>
    </dsp:sp>
    <dsp:sp modelId="{F0D3F903-F3EA-4C3D-B82D-608566802606}">
      <dsp:nvSpPr>
        <dsp:cNvPr id="0" name=""/>
        <dsp:cNvSpPr/>
      </dsp:nvSpPr>
      <dsp:spPr>
        <a:xfrm>
          <a:off x="6782974" y="3097957"/>
          <a:ext cx="673093" cy="673093"/>
        </a:xfrm>
        <a:prstGeom prst="downArrow">
          <a:avLst>
            <a:gd name="adj1" fmla="val 55000"/>
            <a:gd name="adj2" fmla="val 45000"/>
          </a:avLst>
        </a:prstGeom>
        <a:solidFill>
          <a:schemeClr val="accent4">
            <a:tint val="40000"/>
            <a:alpha val="90000"/>
            <a:hueOff val="-2630473"/>
            <a:satOff val="14771"/>
            <a:lumOff val="939"/>
            <a:alphaOff val="0"/>
          </a:schemeClr>
        </a:solidFill>
        <a:ln w="9525" cap="flat" cmpd="sng" algn="ctr">
          <a:solidFill>
            <a:schemeClr val="accent4">
              <a:tint val="40000"/>
              <a:alpha val="90000"/>
              <a:hueOff val="-2630473"/>
              <a:satOff val="14771"/>
              <a:lumOff val="9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a:off x="6934420" y="3097957"/>
        <a:ext cx="370201" cy="506502"/>
      </dsp:txXfrm>
    </dsp:sp>
    <dsp:sp modelId="{E9206D6B-30DC-476A-BF87-F329B981A53B}">
      <dsp:nvSpPr>
        <dsp:cNvPr id="0" name=""/>
        <dsp:cNvSpPr/>
      </dsp:nvSpPr>
      <dsp:spPr>
        <a:xfrm>
          <a:off x="7267408" y="4288816"/>
          <a:ext cx="673093" cy="673093"/>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kern="1200" dirty="0">
            <a:latin typeface="Arial" panose="020B0604020202020204" pitchFamily="34" charset="0"/>
            <a:cs typeface="Arial" panose="020B0604020202020204" pitchFamily="34" charset="0"/>
          </a:endParaRPr>
        </a:p>
      </dsp:txBody>
      <dsp:txXfrm>
        <a:off x="7418854" y="4288816"/>
        <a:ext cx="370201" cy="5065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4" cy="465455"/>
          </a:xfrm>
          <a:prstGeom prst="rect">
            <a:avLst/>
          </a:prstGeom>
        </p:spPr>
        <p:txBody>
          <a:bodyPr vert="horz" lIns="93287" tIns="46644" rIns="93287" bIns="46644" rtlCol="0"/>
          <a:lstStyle>
            <a:lvl1pPr algn="l">
              <a:defRPr sz="1200"/>
            </a:lvl1pPr>
          </a:lstStyle>
          <a:p>
            <a:endParaRPr lang="es-MX" dirty="0"/>
          </a:p>
        </p:txBody>
      </p:sp>
      <p:sp>
        <p:nvSpPr>
          <p:cNvPr id="3" name="2 Marcador de fecha"/>
          <p:cNvSpPr>
            <a:spLocks noGrp="1"/>
          </p:cNvSpPr>
          <p:nvPr>
            <p:ph type="dt" sz="quarter" idx="1"/>
          </p:nvPr>
        </p:nvSpPr>
        <p:spPr>
          <a:xfrm>
            <a:off x="3939465" y="0"/>
            <a:ext cx="3013764" cy="465455"/>
          </a:xfrm>
          <a:prstGeom prst="rect">
            <a:avLst/>
          </a:prstGeom>
        </p:spPr>
        <p:txBody>
          <a:bodyPr vert="horz" lIns="93287" tIns="46644" rIns="93287" bIns="46644" rtlCol="0"/>
          <a:lstStyle>
            <a:lvl1pPr algn="r">
              <a:defRPr sz="1200"/>
            </a:lvl1pPr>
          </a:lstStyle>
          <a:p>
            <a:fld id="{EFF46603-EF5E-4F90-AD5E-195322B54464}" type="datetimeFigureOut">
              <a:rPr lang="es-MX" smtClean="0"/>
              <a:t>14/04/2015</a:t>
            </a:fld>
            <a:endParaRPr lang="es-MX" dirty="0"/>
          </a:p>
        </p:txBody>
      </p:sp>
      <p:sp>
        <p:nvSpPr>
          <p:cNvPr id="4" name="3 Marcador de pie de página"/>
          <p:cNvSpPr>
            <a:spLocks noGrp="1"/>
          </p:cNvSpPr>
          <p:nvPr>
            <p:ph type="ftr" sz="quarter" idx="2"/>
          </p:nvPr>
        </p:nvSpPr>
        <p:spPr>
          <a:xfrm>
            <a:off x="0" y="8842030"/>
            <a:ext cx="3013764" cy="465455"/>
          </a:xfrm>
          <a:prstGeom prst="rect">
            <a:avLst/>
          </a:prstGeom>
        </p:spPr>
        <p:txBody>
          <a:bodyPr vert="horz" lIns="93287" tIns="46644" rIns="93287" bIns="46644"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39465" y="8842030"/>
            <a:ext cx="3013764" cy="465455"/>
          </a:xfrm>
          <a:prstGeom prst="rect">
            <a:avLst/>
          </a:prstGeom>
        </p:spPr>
        <p:txBody>
          <a:bodyPr vert="horz" lIns="93287" tIns="46644" rIns="93287" bIns="46644" rtlCol="0" anchor="b"/>
          <a:lstStyle>
            <a:lvl1pPr algn="r">
              <a:defRPr sz="1200"/>
            </a:lvl1pPr>
          </a:lstStyle>
          <a:p>
            <a:fld id="{61F0F807-36C9-4A48-BCE4-47E1DF81365F}" type="slidenum">
              <a:rPr lang="es-MX" smtClean="0"/>
              <a:t>‹Nº›</a:t>
            </a:fld>
            <a:endParaRPr lang="es-MX" dirty="0"/>
          </a:p>
        </p:txBody>
      </p:sp>
    </p:spTree>
    <p:extLst>
      <p:ext uri="{BB962C8B-B14F-4D97-AF65-F5344CB8AC3E}">
        <p14:creationId xmlns:p14="http://schemas.microsoft.com/office/powerpoint/2010/main" val="278052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4" cy="465455"/>
          </a:xfrm>
          <a:prstGeom prst="rect">
            <a:avLst/>
          </a:prstGeom>
        </p:spPr>
        <p:txBody>
          <a:bodyPr vert="horz" lIns="93287" tIns="46644" rIns="93287" bIns="46644" rtlCol="0"/>
          <a:lstStyle>
            <a:lvl1pPr algn="l">
              <a:defRPr sz="1200"/>
            </a:lvl1pPr>
          </a:lstStyle>
          <a:p>
            <a:endParaRPr lang="es-MX" dirty="0"/>
          </a:p>
        </p:txBody>
      </p:sp>
      <p:sp>
        <p:nvSpPr>
          <p:cNvPr id="3" name="2 Marcador de fecha"/>
          <p:cNvSpPr>
            <a:spLocks noGrp="1"/>
          </p:cNvSpPr>
          <p:nvPr>
            <p:ph type="dt" idx="1"/>
          </p:nvPr>
        </p:nvSpPr>
        <p:spPr>
          <a:xfrm>
            <a:off x="3939465" y="0"/>
            <a:ext cx="3013764" cy="465455"/>
          </a:xfrm>
          <a:prstGeom prst="rect">
            <a:avLst/>
          </a:prstGeom>
        </p:spPr>
        <p:txBody>
          <a:bodyPr vert="horz" lIns="93287" tIns="46644" rIns="93287" bIns="46644" rtlCol="0"/>
          <a:lstStyle>
            <a:lvl1pPr algn="r">
              <a:defRPr sz="1200"/>
            </a:lvl1pPr>
          </a:lstStyle>
          <a:p>
            <a:fld id="{600C9726-AD71-47A6-827F-36C2A4C51DDF}" type="datetimeFigureOut">
              <a:rPr lang="es-MX" smtClean="0"/>
              <a:t>14/04/2015</a:t>
            </a:fld>
            <a:endParaRPr lang="es-MX" dirty="0"/>
          </a:p>
        </p:txBody>
      </p:sp>
      <p:sp>
        <p:nvSpPr>
          <p:cNvPr id="4" name="3 Marcador de imagen de diapositiva"/>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287" tIns="46644" rIns="93287" bIns="46644" rtlCol="0" anchor="ctr"/>
          <a:lstStyle/>
          <a:p>
            <a:endParaRPr lang="es-MX" dirty="0"/>
          </a:p>
        </p:txBody>
      </p:sp>
      <p:sp>
        <p:nvSpPr>
          <p:cNvPr id="5" name="4 Marcador de notas"/>
          <p:cNvSpPr>
            <a:spLocks noGrp="1"/>
          </p:cNvSpPr>
          <p:nvPr>
            <p:ph type="body" sz="quarter" idx="3"/>
          </p:nvPr>
        </p:nvSpPr>
        <p:spPr>
          <a:xfrm>
            <a:off x="695484" y="4421823"/>
            <a:ext cx="5563870" cy="4189095"/>
          </a:xfrm>
          <a:prstGeom prst="rect">
            <a:avLst/>
          </a:prstGeom>
        </p:spPr>
        <p:txBody>
          <a:bodyPr vert="horz" lIns="93287" tIns="46644" rIns="93287" bIns="4664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42030"/>
            <a:ext cx="3013764" cy="465455"/>
          </a:xfrm>
          <a:prstGeom prst="rect">
            <a:avLst/>
          </a:prstGeom>
        </p:spPr>
        <p:txBody>
          <a:bodyPr vert="horz" lIns="93287" tIns="46644" rIns="93287" bIns="46644"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39465" y="8842030"/>
            <a:ext cx="3013764" cy="465455"/>
          </a:xfrm>
          <a:prstGeom prst="rect">
            <a:avLst/>
          </a:prstGeom>
        </p:spPr>
        <p:txBody>
          <a:bodyPr vert="horz" lIns="93287" tIns="46644" rIns="93287" bIns="46644" rtlCol="0" anchor="b"/>
          <a:lstStyle>
            <a:lvl1pPr algn="r">
              <a:defRPr sz="1200"/>
            </a:lvl1pPr>
          </a:lstStyle>
          <a:p>
            <a:fld id="{C1F4511E-AB71-45D6-AE9F-965473C88B8B}" type="slidenum">
              <a:rPr lang="es-MX" smtClean="0"/>
              <a:t>‹Nº›</a:t>
            </a:fld>
            <a:endParaRPr lang="es-MX" dirty="0"/>
          </a:p>
        </p:txBody>
      </p:sp>
    </p:spTree>
    <p:extLst>
      <p:ext uri="{BB962C8B-B14F-4D97-AF65-F5344CB8AC3E}">
        <p14:creationId xmlns:p14="http://schemas.microsoft.com/office/powerpoint/2010/main" val="112242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a:xfrm>
            <a:off x="3938871" y="8841738"/>
            <a:ext cx="3014393" cy="465773"/>
          </a:xfrm>
          <a:prstGeom prst="rect">
            <a:avLst/>
          </a:prstGeom>
        </p:spPr>
        <p:txBody>
          <a:bodyPr/>
          <a:lstStyle/>
          <a:p>
            <a:fld id="{8D163C02-596E-4E10-A6DE-EDBC55660104}"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2236723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68" t="31250" r="4837" b="59375"/>
          <a:stretch/>
        </p:blipFill>
        <p:spPr bwMode="auto">
          <a:xfrm>
            <a:off x="8201149" y="457549"/>
            <a:ext cx="948299" cy="66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0822" t="87775" r="13882" b="7134"/>
          <a:stretch/>
        </p:blipFill>
        <p:spPr bwMode="auto">
          <a:xfrm>
            <a:off x="0" y="6315861"/>
            <a:ext cx="9144000" cy="48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EEAA984-6BB6-450B-94F5-1C76FC51BC62}" type="datetime1">
              <a:rPr lang="es-MX" smtClean="0"/>
              <a:t>14/04/2015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1298831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BD6B318-DEE7-4117-90DE-92F87EA7A37A}" type="datetime1">
              <a:rPr lang="es-MX" smtClean="0"/>
              <a:t>14/04/2015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18736169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1AF681A-3496-44E0-85CF-017C68E5B1F5}" type="datetime1">
              <a:rPr lang="es-MX" smtClean="0"/>
              <a:t>14/04/2015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31378008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ítulo y objetos">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304800"/>
            <a:ext cx="7696200" cy="762000"/>
          </a:xfrm>
          <a:prstGeom prst="rect">
            <a:avLst/>
          </a:prstGeom>
          <a:solidFill>
            <a:srgbClr val="F5852C"/>
          </a:solidFill>
          <a:ln w="9525">
            <a:noFill/>
            <a:miter lim="800000"/>
            <a:headEnd/>
            <a:tailEnd/>
          </a:ln>
        </p:spPr>
        <p:txBody>
          <a:bodyPr wrap="none" anchor="ctr"/>
          <a:lstStyle/>
          <a:p>
            <a:pPr eaLnBrk="0" fontAlgn="base" hangingPunct="0">
              <a:spcBef>
                <a:spcPct val="0"/>
              </a:spcBef>
              <a:spcAft>
                <a:spcPct val="0"/>
              </a:spcAft>
            </a:pPr>
            <a:endParaRPr lang="es-MX" sz="2400" dirty="0">
              <a:solidFill>
                <a:srgbClr val="000000"/>
              </a:solidFill>
              <a:ea typeface="ＭＳ Ｐゴシック" pitchFamily="84" charset="-128"/>
            </a:endParaRPr>
          </a:p>
        </p:txBody>
      </p:sp>
      <p:sp>
        <p:nvSpPr>
          <p:cNvPr id="2" name="1 Título"/>
          <p:cNvSpPr>
            <a:spLocks noGrp="1"/>
          </p:cNvSpPr>
          <p:nvPr>
            <p:ph type="title" hasCustomPrompt="1"/>
          </p:nvPr>
        </p:nvSpPr>
        <p:spPr>
          <a:xfrm>
            <a:off x="313184" y="404664"/>
            <a:ext cx="1234480" cy="662136"/>
          </a:xfrm>
          <a:prstGeom prst="rect">
            <a:avLst/>
          </a:prstGeom>
        </p:spPr>
        <p:txBody>
          <a:bodyPr>
            <a:normAutofit/>
          </a:bodyPr>
          <a:lstStyle>
            <a:lvl1pPr marL="0" algn="l" defTabSz="914400" rtl="0" eaLnBrk="1" fontAlgn="base" latinLnBrk="0" hangingPunct="1">
              <a:spcBef>
                <a:spcPct val="50000"/>
              </a:spcBef>
              <a:spcAft>
                <a:spcPct val="0"/>
              </a:spcAft>
              <a:defRPr lang="es-MX" sz="2800" b="1" kern="1200" dirty="0">
                <a:solidFill>
                  <a:srgbClr val="FFFFFF"/>
                </a:solidFill>
                <a:latin typeface="Futura" pitchFamily="84" charset="0"/>
                <a:ea typeface="+mn-ea"/>
                <a:cs typeface="+mn-cs"/>
              </a:defRPr>
            </a:lvl1pPr>
          </a:lstStyle>
          <a:p>
            <a:r>
              <a:rPr lang="es-ES" dirty="0" smtClean="0"/>
              <a:t>Título</a:t>
            </a:r>
            <a:endParaRPr lang="es-MX" dirty="0"/>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961" t="4186" r="12577" b="82756"/>
          <a:stretch/>
        </p:blipFill>
        <p:spPr bwMode="auto">
          <a:xfrm>
            <a:off x="8107680" y="274320"/>
            <a:ext cx="1036320" cy="89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214" t="90945" r="12577"/>
          <a:stretch/>
        </p:blipFill>
        <p:spPr bwMode="auto">
          <a:xfrm>
            <a:off x="0" y="6302992"/>
            <a:ext cx="9144000" cy="56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Marcador de texto"/>
          <p:cNvSpPr>
            <a:spLocks noGrp="1"/>
          </p:cNvSpPr>
          <p:nvPr>
            <p:ph type="body" sz="quarter" idx="10" hasCustomPrompt="1"/>
          </p:nvPr>
        </p:nvSpPr>
        <p:spPr>
          <a:xfrm>
            <a:off x="1763688" y="1773239"/>
            <a:ext cx="6624736" cy="1367730"/>
          </a:xfrm>
          <a:prstGeom prst="rect">
            <a:avLst/>
          </a:prstGeom>
        </p:spPr>
        <p:txBody>
          <a:bodyPr/>
          <a:lstStyle>
            <a:lvl1pPr marL="0" indent="0" algn="just" defTabSz="914400" rtl="0" eaLnBrk="1" fontAlgn="base" latinLnBrk="0" hangingPunct="1">
              <a:spcBef>
                <a:spcPct val="0"/>
              </a:spcBef>
              <a:spcAft>
                <a:spcPct val="0"/>
              </a:spcAft>
              <a:buClr>
                <a:srgbClr val="D0750F"/>
              </a:buClr>
              <a:buFont typeface="Wingdings" pitchFamily="2" charset="2"/>
              <a:buChar char="§"/>
              <a:defRPr lang="es-ES" sz="1800" kern="1200" dirty="0" smtClean="0">
                <a:solidFill>
                  <a:srgbClr val="4C4C4C"/>
                </a:solidFill>
                <a:latin typeface="Arial" pitchFamily="34" charset="0"/>
                <a:ea typeface="+mn-ea"/>
                <a:cs typeface="+mn-cs"/>
              </a:defRPr>
            </a:lvl1pPr>
          </a:lstStyle>
          <a:p>
            <a:pPr algn="just" defTabSz="914400" fontAlgn="base">
              <a:spcBef>
                <a:spcPct val="0"/>
              </a:spcBef>
              <a:spcAft>
                <a:spcPct val="0"/>
              </a:spcAft>
              <a:buClr>
                <a:srgbClr val="D0750F"/>
              </a:buClr>
              <a:buFont typeface="Wingdings" pitchFamily="2" charset="2"/>
              <a:buChar char="§"/>
            </a:pPr>
            <a:r>
              <a:rPr lang="es-MX" dirty="0" smtClean="0">
                <a:solidFill>
                  <a:srgbClr val="4C4C4C"/>
                </a:solidFill>
                <a:latin typeface="Arial" pitchFamily="34" charset="0"/>
              </a:rPr>
              <a:t> Contenidos</a:t>
            </a:r>
          </a:p>
          <a:p>
            <a:pPr algn="just" defTabSz="914400" fontAlgn="base">
              <a:spcBef>
                <a:spcPct val="0"/>
              </a:spcBef>
              <a:spcAft>
                <a:spcPct val="0"/>
              </a:spcAft>
              <a:buClr>
                <a:srgbClr val="D0750F"/>
              </a:buClr>
              <a:buFont typeface="Wingdings" pitchFamily="2" charset="2"/>
              <a:buChar char="§"/>
            </a:pPr>
            <a:endParaRPr lang="es-MX" dirty="0" smtClean="0">
              <a:solidFill>
                <a:srgbClr val="4C4C4C"/>
              </a:solidFill>
              <a:latin typeface="Arial" pitchFamily="34" charset="0"/>
            </a:endParaRPr>
          </a:p>
          <a:p>
            <a:pPr algn="just" defTabSz="914400" fontAlgn="base">
              <a:spcBef>
                <a:spcPct val="0"/>
              </a:spcBef>
              <a:spcAft>
                <a:spcPct val="0"/>
              </a:spcAft>
              <a:buClr>
                <a:srgbClr val="D0750F"/>
              </a:buClr>
              <a:buFont typeface="Wingdings" pitchFamily="2" charset="2"/>
              <a:buChar char="§"/>
            </a:pPr>
            <a:r>
              <a:rPr lang="es-MX" dirty="0" smtClean="0">
                <a:solidFill>
                  <a:srgbClr val="4C4C4C"/>
                </a:solidFill>
                <a:latin typeface="Arial" pitchFamily="34" charset="0"/>
              </a:rPr>
              <a:t> Contenidos</a:t>
            </a:r>
            <a:endParaRPr lang="es-ES" dirty="0" smtClean="0">
              <a:solidFill>
                <a:srgbClr val="4C4C4C"/>
              </a:solidFill>
              <a:latin typeface="Arial" pitchFamily="34" charset="0"/>
            </a:endParaRPr>
          </a:p>
          <a:p>
            <a:pPr lvl="0"/>
            <a:endParaRPr lang="es-MX" dirty="0"/>
          </a:p>
        </p:txBody>
      </p:sp>
      <p:sp>
        <p:nvSpPr>
          <p:cNvPr id="10" name="5 Marcador de número de diapositiva"/>
          <p:cNvSpPr>
            <a:spLocks noGrp="1"/>
          </p:cNvSpPr>
          <p:nvPr>
            <p:ph type="sldNum" sz="quarter" idx="4"/>
          </p:nvPr>
        </p:nvSpPr>
        <p:spPr>
          <a:xfrm>
            <a:off x="7010400" y="6402917"/>
            <a:ext cx="2133600" cy="365125"/>
          </a:xfrm>
          <a:prstGeom prst="rect">
            <a:avLst/>
          </a:prstGeom>
        </p:spPr>
        <p:txBody>
          <a:bodyPr vert="horz" lIns="91440" tIns="45720" rIns="91440" bIns="45720" rtlCol="0" anchor="ctr"/>
          <a:lstStyle>
            <a:lvl1pPr algn="r">
              <a:defRPr sz="1400" b="1">
                <a:solidFill>
                  <a:schemeClr val="tx1"/>
                </a:solidFill>
                <a:latin typeface="Arial" pitchFamily="34" charset="0"/>
                <a:cs typeface="Arial" pitchFamily="34" charset="0"/>
              </a:defRPr>
            </a:lvl1pPr>
          </a:lstStyle>
          <a:p>
            <a:fld id="{D25EDA7E-048A-429F-B949-7CBF4A466714}"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val="30527141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Título y objetos">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304800"/>
            <a:ext cx="7696200" cy="762000"/>
          </a:xfrm>
          <a:prstGeom prst="rect">
            <a:avLst/>
          </a:prstGeom>
          <a:solidFill>
            <a:srgbClr val="F5852C"/>
          </a:solidFill>
          <a:ln w="9525">
            <a:noFill/>
            <a:miter lim="800000"/>
            <a:headEnd/>
            <a:tailEnd/>
          </a:ln>
        </p:spPr>
        <p:txBody>
          <a:bodyPr wrap="none" anchor="ctr"/>
          <a:lstStyle/>
          <a:p>
            <a:pPr eaLnBrk="0" fontAlgn="base" hangingPunct="0">
              <a:spcBef>
                <a:spcPct val="0"/>
              </a:spcBef>
              <a:spcAft>
                <a:spcPct val="0"/>
              </a:spcAft>
            </a:pPr>
            <a:endParaRPr lang="es-MX" sz="2400" dirty="0">
              <a:solidFill>
                <a:srgbClr val="000000"/>
              </a:solidFill>
              <a:ea typeface="ＭＳ Ｐゴシック" pitchFamily="84" charset="-128"/>
            </a:endParaRPr>
          </a:p>
        </p:txBody>
      </p:sp>
      <p:sp>
        <p:nvSpPr>
          <p:cNvPr id="2" name="1 Título"/>
          <p:cNvSpPr>
            <a:spLocks noGrp="1"/>
          </p:cNvSpPr>
          <p:nvPr>
            <p:ph type="title" hasCustomPrompt="1"/>
          </p:nvPr>
        </p:nvSpPr>
        <p:spPr>
          <a:xfrm>
            <a:off x="313184" y="404664"/>
            <a:ext cx="1234480" cy="662136"/>
          </a:xfrm>
          <a:prstGeom prst="rect">
            <a:avLst/>
          </a:prstGeom>
        </p:spPr>
        <p:txBody>
          <a:bodyPr>
            <a:normAutofit/>
          </a:bodyPr>
          <a:lstStyle>
            <a:lvl1pPr marL="0" algn="l" defTabSz="914400" rtl="0" eaLnBrk="1" fontAlgn="base" latinLnBrk="0" hangingPunct="1">
              <a:spcBef>
                <a:spcPct val="50000"/>
              </a:spcBef>
              <a:spcAft>
                <a:spcPct val="0"/>
              </a:spcAft>
              <a:defRPr lang="es-MX" sz="2800" b="1" kern="1200" dirty="0">
                <a:solidFill>
                  <a:srgbClr val="FFFFFF"/>
                </a:solidFill>
                <a:latin typeface="Futura" pitchFamily="84" charset="0"/>
                <a:ea typeface="+mn-ea"/>
                <a:cs typeface="+mn-cs"/>
              </a:defRPr>
            </a:lvl1pPr>
          </a:lstStyle>
          <a:p>
            <a:r>
              <a:rPr lang="es-ES" dirty="0" smtClean="0"/>
              <a:t>Título</a:t>
            </a:r>
            <a:endParaRPr lang="es-MX" dirty="0"/>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961" t="4186" r="12577" b="82756"/>
          <a:stretch/>
        </p:blipFill>
        <p:spPr bwMode="auto">
          <a:xfrm>
            <a:off x="8107680" y="274320"/>
            <a:ext cx="1036320" cy="89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214" t="90945" r="12577"/>
          <a:stretch/>
        </p:blipFill>
        <p:spPr bwMode="auto">
          <a:xfrm>
            <a:off x="0" y="6302992"/>
            <a:ext cx="9144000" cy="56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Marcador de texto"/>
          <p:cNvSpPr>
            <a:spLocks noGrp="1"/>
          </p:cNvSpPr>
          <p:nvPr>
            <p:ph type="body" sz="quarter" idx="10" hasCustomPrompt="1"/>
          </p:nvPr>
        </p:nvSpPr>
        <p:spPr>
          <a:xfrm>
            <a:off x="1763688" y="1773239"/>
            <a:ext cx="6624736" cy="1367730"/>
          </a:xfrm>
          <a:prstGeom prst="rect">
            <a:avLst/>
          </a:prstGeom>
        </p:spPr>
        <p:txBody>
          <a:bodyPr/>
          <a:lstStyle>
            <a:lvl1pPr marL="0" indent="0" algn="just" defTabSz="914400" rtl="0" eaLnBrk="1" fontAlgn="base" latinLnBrk="0" hangingPunct="1">
              <a:spcBef>
                <a:spcPct val="0"/>
              </a:spcBef>
              <a:spcAft>
                <a:spcPct val="0"/>
              </a:spcAft>
              <a:buClr>
                <a:srgbClr val="D0750F"/>
              </a:buClr>
              <a:buFont typeface="Wingdings" pitchFamily="2" charset="2"/>
              <a:buChar char="§"/>
              <a:defRPr lang="es-ES" sz="1800" kern="1200" dirty="0" smtClean="0">
                <a:solidFill>
                  <a:srgbClr val="4C4C4C"/>
                </a:solidFill>
                <a:latin typeface="Arial" pitchFamily="34" charset="0"/>
                <a:ea typeface="+mn-ea"/>
                <a:cs typeface="+mn-cs"/>
              </a:defRPr>
            </a:lvl1pPr>
          </a:lstStyle>
          <a:p>
            <a:pPr algn="just" defTabSz="914400" fontAlgn="base">
              <a:spcBef>
                <a:spcPct val="0"/>
              </a:spcBef>
              <a:spcAft>
                <a:spcPct val="0"/>
              </a:spcAft>
              <a:buClr>
                <a:srgbClr val="D0750F"/>
              </a:buClr>
              <a:buFont typeface="Wingdings" pitchFamily="2" charset="2"/>
              <a:buChar char="§"/>
            </a:pPr>
            <a:r>
              <a:rPr lang="es-MX" dirty="0" smtClean="0">
                <a:solidFill>
                  <a:srgbClr val="4C4C4C"/>
                </a:solidFill>
                <a:latin typeface="Arial" pitchFamily="34" charset="0"/>
              </a:rPr>
              <a:t> Contenidos</a:t>
            </a:r>
          </a:p>
          <a:p>
            <a:pPr algn="just" defTabSz="914400" fontAlgn="base">
              <a:spcBef>
                <a:spcPct val="0"/>
              </a:spcBef>
              <a:spcAft>
                <a:spcPct val="0"/>
              </a:spcAft>
              <a:buClr>
                <a:srgbClr val="D0750F"/>
              </a:buClr>
              <a:buFont typeface="Wingdings" pitchFamily="2" charset="2"/>
              <a:buChar char="§"/>
            </a:pPr>
            <a:endParaRPr lang="es-MX" dirty="0" smtClean="0">
              <a:solidFill>
                <a:srgbClr val="4C4C4C"/>
              </a:solidFill>
              <a:latin typeface="Arial" pitchFamily="34" charset="0"/>
            </a:endParaRPr>
          </a:p>
          <a:p>
            <a:pPr algn="just" defTabSz="914400" fontAlgn="base">
              <a:spcBef>
                <a:spcPct val="0"/>
              </a:spcBef>
              <a:spcAft>
                <a:spcPct val="0"/>
              </a:spcAft>
              <a:buClr>
                <a:srgbClr val="D0750F"/>
              </a:buClr>
              <a:buFont typeface="Wingdings" pitchFamily="2" charset="2"/>
              <a:buChar char="§"/>
            </a:pPr>
            <a:r>
              <a:rPr lang="es-MX" dirty="0" smtClean="0">
                <a:solidFill>
                  <a:srgbClr val="4C4C4C"/>
                </a:solidFill>
                <a:latin typeface="Arial" pitchFamily="34" charset="0"/>
              </a:rPr>
              <a:t> Contenidos</a:t>
            </a:r>
            <a:endParaRPr lang="es-ES" dirty="0" smtClean="0">
              <a:solidFill>
                <a:srgbClr val="4C4C4C"/>
              </a:solidFill>
              <a:latin typeface="Arial" pitchFamily="34" charset="0"/>
            </a:endParaRPr>
          </a:p>
          <a:p>
            <a:pPr lvl="0"/>
            <a:endParaRPr lang="es-MX" dirty="0"/>
          </a:p>
        </p:txBody>
      </p:sp>
      <p:sp>
        <p:nvSpPr>
          <p:cNvPr id="10" name="5 Marcador de número de diapositiva"/>
          <p:cNvSpPr>
            <a:spLocks noGrp="1"/>
          </p:cNvSpPr>
          <p:nvPr>
            <p:ph type="sldNum" sz="quarter" idx="4"/>
          </p:nvPr>
        </p:nvSpPr>
        <p:spPr>
          <a:xfrm>
            <a:off x="7010400" y="6402917"/>
            <a:ext cx="2133600" cy="365125"/>
          </a:xfrm>
          <a:prstGeom prst="rect">
            <a:avLst/>
          </a:prstGeom>
        </p:spPr>
        <p:txBody>
          <a:bodyPr vert="horz" lIns="91440" tIns="45720" rIns="91440" bIns="45720" rtlCol="0" anchor="ctr"/>
          <a:lstStyle>
            <a:lvl1pPr algn="r">
              <a:defRPr sz="1400" b="1">
                <a:solidFill>
                  <a:schemeClr val="tx1"/>
                </a:solidFill>
                <a:latin typeface="Arial" pitchFamily="34" charset="0"/>
                <a:cs typeface="Arial" pitchFamily="34" charset="0"/>
              </a:defRPr>
            </a:lvl1pPr>
          </a:lstStyle>
          <a:p>
            <a:fld id="{D25EDA7E-048A-429F-B949-7CBF4A466714}"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val="1912800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63BE36-9167-4828-ADE0-D41C01813E6A}" type="datetime1">
              <a:rPr lang="es-MX" smtClean="0"/>
              <a:t>14/04/2015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1282438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44EB6E-9A14-40A2-B39B-3981B26E4561}" type="datetime1">
              <a:rPr lang="es-MX" smtClean="0"/>
              <a:t>14/04/2015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818073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ADA3088-E2B5-4305-9DB6-C5D920B9C615}" type="datetime1">
              <a:rPr lang="es-MX" smtClean="0"/>
              <a:t>14/04/2015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1391969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501C09E-D89E-4941-B4A4-411DBF03D611}" type="datetime1">
              <a:rPr lang="es-MX" smtClean="0"/>
              <a:t>14/04/2015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738633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E390DAF-AC88-4358-AD1C-BEEC9D12E6AB}" type="datetime1">
              <a:rPr lang="es-MX" smtClean="0"/>
              <a:t>14/04/2015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3587943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32CA21-AF62-403D-8B73-83B91EC0182C}" type="datetime1">
              <a:rPr lang="es-MX" smtClean="0"/>
              <a:t>14/04/2015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963894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85C80A-B76D-4FE5-9AF1-9FC5A997942F}" type="datetime1">
              <a:rPr lang="es-MX" smtClean="0"/>
              <a:t>14/04/2015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692192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B71BA6-1D5E-432C-A696-45E25EF97C67}" type="datetime1">
              <a:rPr lang="es-MX" smtClean="0"/>
              <a:t>14/04/2015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5C7A8C8-1B7C-4E9C-9625-4BB93DAA6FF8}" type="slidenum">
              <a:rPr lang="es-MX" smtClean="0"/>
              <a:t>‹Nº›</a:t>
            </a:fld>
            <a:endParaRPr lang="es-MX" dirty="0"/>
          </a:p>
        </p:txBody>
      </p:sp>
    </p:spTree>
    <p:extLst>
      <p:ext uri="{BB962C8B-B14F-4D97-AF65-F5344CB8AC3E}">
        <p14:creationId xmlns:p14="http://schemas.microsoft.com/office/powerpoint/2010/main" val="3176156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87268" t="31250" r="4837" b="59375"/>
          <a:stretch/>
        </p:blipFill>
        <p:spPr bwMode="auto">
          <a:xfrm>
            <a:off x="8201149" y="457549"/>
            <a:ext cx="948299" cy="66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30822" t="87775" r="13882" b="7134"/>
          <a:stretch/>
        </p:blipFill>
        <p:spPr bwMode="auto">
          <a:xfrm>
            <a:off x="0" y="6315861"/>
            <a:ext cx="9144000" cy="48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7F2E-3ABC-41FD-BDA3-6FF0E4187629}" type="datetime1">
              <a:rPr lang="es-MX" smtClean="0"/>
              <a:t>14/04/2015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7A8C8-1B7C-4E9C-9625-4BB93DAA6FF8}" type="slidenum">
              <a:rPr lang="es-MX" smtClean="0"/>
              <a:t>‹Nº›</a:t>
            </a:fld>
            <a:endParaRPr lang="es-MX" dirty="0"/>
          </a:p>
        </p:txBody>
      </p:sp>
    </p:spTree>
    <p:extLst>
      <p:ext uri="{BB962C8B-B14F-4D97-AF65-F5344CB8AC3E}">
        <p14:creationId xmlns:p14="http://schemas.microsoft.com/office/powerpoint/2010/main" val="3228415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62627" y="265808"/>
            <a:ext cx="1368152" cy="144016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sp>
        <p:nvSpPr>
          <p:cNvPr id="4" name="Rectangle 6"/>
          <p:cNvSpPr>
            <a:spLocks noChangeArrowheads="1"/>
          </p:cNvSpPr>
          <p:nvPr/>
        </p:nvSpPr>
        <p:spPr bwMode="auto">
          <a:xfrm>
            <a:off x="0" y="381000"/>
            <a:ext cx="7696200" cy="2667000"/>
          </a:xfrm>
          <a:prstGeom prst="rect">
            <a:avLst/>
          </a:prstGeom>
          <a:solidFill>
            <a:srgbClr val="F5852C"/>
          </a:solidFill>
          <a:ln w="9525">
            <a:noFill/>
            <a:miter lim="800000"/>
            <a:headEnd/>
            <a:tailEnd/>
          </a:ln>
        </p:spPr>
        <p:txBody>
          <a:bodyPr wrap="none" anchor="ctr"/>
          <a:lstStyle/>
          <a:p>
            <a:endParaRPr lang="es-MX" dirty="0">
              <a:ea typeface="ＭＳ Ｐゴシック" pitchFamily="84" charset="-128"/>
            </a:endParaRPr>
          </a:p>
        </p:txBody>
      </p:sp>
      <p:sp>
        <p:nvSpPr>
          <p:cNvPr id="59" name="58 CuadroTexto"/>
          <p:cNvSpPr txBox="1"/>
          <p:nvPr/>
        </p:nvSpPr>
        <p:spPr>
          <a:xfrm>
            <a:off x="4572000" y="5933736"/>
            <a:ext cx="2974603" cy="369332"/>
          </a:xfrm>
          <a:prstGeom prst="rect">
            <a:avLst/>
          </a:prstGeom>
          <a:noFill/>
        </p:spPr>
        <p:txBody>
          <a:bodyPr wrap="square" rtlCol="0">
            <a:spAutoFit/>
          </a:bodyPr>
          <a:lstStyle/>
          <a:p>
            <a:pPr algn="r"/>
            <a:r>
              <a:rPr lang="es-MX" b="1" dirty="0" smtClean="0">
                <a:solidFill>
                  <a:schemeClr val="bg1">
                    <a:lumMod val="50000"/>
                  </a:schemeClr>
                </a:solidFill>
                <a:latin typeface="Arial" pitchFamily="34" charset="0"/>
                <a:cs typeface="Arial" pitchFamily="34" charset="0"/>
              </a:rPr>
              <a:t>Abril 14 , 2015</a:t>
            </a:r>
            <a:endParaRPr lang="es-MX" b="1" dirty="0">
              <a:solidFill>
                <a:schemeClr val="bg1">
                  <a:lumMod val="50000"/>
                </a:schemeClr>
              </a:solidFill>
              <a:latin typeface="Arial" pitchFamily="34" charset="0"/>
              <a:cs typeface="Arial" pitchFamily="34" charset="0"/>
            </a:endParaRPr>
          </a:p>
        </p:txBody>
      </p:sp>
      <p:sp>
        <p:nvSpPr>
          <p:cNvPr id="60" name="59 Rectángulo"/>
          <p:cNvSpPr/>
          <p:nvPr/>
        </p:nvSpPr>
        <p:spPr>
          <a:xfrm>
            <a:off x="0" y="2039372"/>
            <a:ext cx="7690618" cy="1015663"/>
          </a:xfrm>
          <a:prstGeom prst="rect">
            <a:avLst/>
          </a:prstGeom>
        </p:spPr>
        <p:txBody>
          <a:bodyPr wrap="square">
            <a:spAutoFit/>
          </a:bodyPr>
          <a:lstStyle/>
          <a:p>
            <a:pPr algn="r"/>
            <a:r>
              <a:rPr lang="es-MX" sz="3000" b="1" dirty="0">
                <a:solidFill>
                  <a:schemeClr val="bg1"/>
                </a:solidFill>
                <a:effectLst>
                  <a:outerShdw blurRad="38100" dist="38100" dir="2700000" algn="tl">
                    <a:srgbClr val="000000">
                      <a:alpha val="43137"/>
                    </a:srgbClr>
                  </a:outerShdw>
                </a:effectLst>
                <a:latin typeface="Arial" pitchFamily="34" charset="0"/>
                <a:cs typeface="Arial" pitchFamily="34" charset="0"/>
              </a:rPr>
              <a:t>Gestión de riesgo empresarial para efectos de solvencia (ERM</a:t>
            </a:r>
            <a:r>
              <a:rPr lang="es-MX" sz="3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s-MX" sz="3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1" name="60 CuadroTexto"/>
          <p:cNvSpPr txBox="1"/>
          <p:nvPr/>
        </p:nvSpPr>
        <p:spPr>
          <a:xfrm>
            <a:off x="3059832" y="4437112"/>
            <a:ext cx="5389617" cy="1200329"/>
          </a:xfrm>
          <a:prstGeom prst="rect">
            <a:avLst/>
          </a:prstGeom>
          <a:noFill/>
        </p:spPr>
        <p:txBody>
          <a:bodyPr wrap="none" rtlCol="0">
            <a:spAutoFit/>
          </a:bodyPr>
          <a:lstStyle/>
          <a:p>
            <a:r>
              <a:rPr lang="es-MX"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Recaredo Arias</a:t>
            </a:r>
          </a:p>
          <a:p>
            <a:r>
              <a:rPr lang="es-MX"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General de la Asociación</a:t>
            </a:r>
          </a:p>
          <a:p>
            <a:r>
              <a:rPr lang="es-MX"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Mexicana de Instituciones de Seguros</a:t>
            </a:r>
            <a:endPar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8742" y="372006"/>
            <a:ext cx="2374032" cy="1680220"/>
          </a:xfrm>
          <a:prstGeom prst="rect">
            <a:avLst/>
          </a:prstGeom>
        </p:spPr>
      </p:pic>
      <p:pic>
        <p:nvPicPr>
          <p:cNvPr id="1026" name="Picture 2" descr="http://www.assalweb.org/assal_nueva/img/upload/eve_137e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4" y="4884482"/>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89" y="3275801"/>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102" y="3521578"/>
            <a:ext cx="1332346" cy="771518"/>
          </a:xfrm>
          <a:prstGeom prst="rect">
            <a:avLst/>
          </a:prstGeom>
        </p:spPr>
      </p:pic>
    </p:spTree>
    <p:extLst>
      <p:ext uri="{BB962C8B-B14F-4D97-AF65-F5344CB8AC3E}">
        <p14:creationId xmlns:p14="http://schemas.microsoft.com/office/powerpoint/2010/main" val="35216172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996279" y="6381328"/>
            <a:ext cx="2133600" cy="365125"/>
          </a:xfrm>
        </p:spPr>
        <p:txBody>
          <a:bodyPr/>
          <a:lstStyle/>
          <a:p>
            <a:fld id="{A5C7A8C8-1B7C-4E9C-9625-4BB93DAA6FF8}" type="slidenum">
              <a:rPr lang="es-MX" b="1" smtClean="0">
                <a:solidFill>
                  <a:schemeClr val="tx1"/>
                </a:solidFill>
              </a:rPr>
              <a:t>10</a:t>
            </a:fld>
            <a:endParaRPr lang="es-MX" b="1" dirty="0">
              <a:solidFill>
                <a:schemeClr val="tx1"/>
              </a:solidFill>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6" name="5 CuadroTexto"/>
          <p:cNvSpPr txBox="1"/>
          <p:nvPr/>
        </p:nvSpPr>
        <p:spPr>
          <a:xfrm>
            <a:off x="131677" y="566738"/>
            <a:ext cx="7838611" cy="461665"/>
          </a:xfrm>
          <a:prstGeom prst="rect">
            <a:avLst/>
          </a:prstGeom>
          <a:noFill/>
        </p:spPr>
        <p:txBody>
          <a:bodyPr wrap="square" rtlCol="0">
            <a:spAutoFit/>
          </a:bodyPr>
          <a:lstStyle/>
          <a:p>
            <a:r>
              <a:rPr lang="es-MX" sz="2400" b="1" dirty="0">
                <a:solidFill>
                  <a:schemeClr val="bg1"/>
                </a:solidFill>
                <a:latin typeface="Arial" panose="020B0604020202020204" pitchFamily="34" charset="0"/>
                <a:cs typeface="Arial" panose="020B0604020202020204" pitchFamily="34" charset="0"/>
              </a:rPr>
              <a:t>Apetito de </a:t>
            </a:r>
            <a:r>
              <a:rPr lang="es-MX" sz="2400" b="1" dirty="0" smtClean="0">
                <a:solidFill>
                  <a:schemeClr val="bg1"/>
                </a:solidFill>
                <a:latin typeface="Arial" panose="020B0604020202020204" pitchFamily="34" charset="0"/>
                <a:cs typeface="Arial" panose="020B0604020202020204" pitchFamily="34" charset="0"/>
              </a:rPr>
              <a:t>Riesgo </a:t>
            </a:r>
            <a:r>
              <a:rPr lang="es-MX" sz="2400" b="1" dirty="0">
                <a:solidFill>
                  <a:schemeClr val="bg1"/>
                </a:solidFill>
                <a:latin typeface="Arial" panose="020B0604020202020204" pitchFamily="34" charset="0"/>
                <a:cs typeface="Arial" panose="020B0604020202020204" pitchFamily="34" charset="0"/>
              </a:rPr>
              <a:t>y Marco de </a:t>
            </a:r>
            <a:r>
              <a:rPr lang="es-MX" sz="2400" b="1" dirty="0" smtClean="0">
                <a:solidFill>
                  <a:schemeClr val="bg1"/>
                </a:solidFill>
                <a:latin typeface="Arial" panose="020B0604020202020204" pitchFamily="34" charset="0"/>
                <a:cs typeface="Arial" panose="020B0604020202020204" pitchFamily="34" charset="0"/>
              </a:rPr>
              <a:t>Gestión </a:t>
            </a:r>
            <a:r>
              <a:rPr lang="es-MX" sz="2400" b="1" dirty="0">
                <a:solidFill>
                  <a:schemeClr val="bg1"/>
                </a:solidFill>
                <a:latin typeface="Arial" panose="020B0604020202020204" pitchFamily="34" charset="0"/>
                <a:cs typeface="Arial" panose="020B0604020202020204" pitchFamily="34" charset="0"/>
              </a:rPr>
              <a:t>de R</a:t>
            </a:r>
            <a:r>
              <a:rPr lang="es-MX" sz="2400" b="1" dirty="0" smtClean="0">
                <a:solidFill>
                  <a:schemeClr val="bg1"/>
                </a:solidFill>
                <a:latin typeface="Arial" panose="020B0604020202020204" pitchFamily="34" charset="0"/>
                <a:cs typeface="Arial" panose="020B0604020202020204" pitchFamily="34" charset="0"/>
              </a:rPr>
              <a:t>iesgos</a:t>
            </a:r>
            <a:endParaRPr lang="es-MX" sz="2400" b="1" dirty="0">
              <a:solidFill>
                <a:schemeClr val="bg1"/>
              </a:solidFill>
              <a:latin typeface="Arial" panose="020B0604020202020204" pitchFamily="34" charset="0"/>
              <a:cs typeface="Arial" panose="020B0604020202020204" pitchFamily="34" charset="0"/>
            </a:endParaRPr>
          </a:p>
        </p:txBody>
      </p:sp>
      <p:sp>
        <p:nvSpPr>
          <p:cNvPr id="8" name="7 CuadroTexto"/>
          <p:cNvSpPr txBox="1"/>
          <p:nvPr/>
        </p:nvSpPr>
        <p:spPr>
          <a:xfrm>
            <a:off x="323528" y="6464369"/>
            <a:ext cx="8352928" cy="276999"/>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Fuente:</a:t>
            </a:r>
            <a:r>
              <a:rPr lang="es-MX" sz="1200" dirty="0" smtClean="0">
                <a:latin typeface="Arial" panose="020B0604020202020204" pitchFamily="34" charset="0"/>
                <a:cs typeface="Arial" panose="020B0604020202020204" pitchFamily="34" charset="0"/>
              </a:rPr>
              <a:t> </a:t>
            </a:r>
            <a:r>
              <a:rPr lang="es-MX" sz="1200" i="1" dirty="0" smtClean="0">
                <a:latin typeface="Arial" panose="020B0604020202020204" pitchFamily="34" charset="0"/>
                <a:cs typeface="Arial" panose="020B0604020202020204" pitchFamily="34" charset="0"/>
              </a:rPr>
              <a:t>“</a:t>
            </a:r>
            <a:r>
              <a:rPr lang="en-US" sz="1200" i="1" dirty="0" smtClean="0">
                <a:latin typeface="Arial" panose="020B0604020202020204" pitchFamily="34" charset="0"/>
                <a:cs typeface="Arial" panose="020B0604020202020204" pitchFamily="34" charset="0"/>
              </a:rPr>
              <a:t>Constructing </a:t>
            </a:r>
            <a:r>
              <a:rPr lang="en-US" sz="1200" i="1" dirty="0">
                <a:latin typeface="Arial" panose="020B0604020202020204" pitchFamily="34" charset="0"/>
                <a:cs typeface="Arial" panose="020B0604020202020204" pitchFamily="34" charset="0"/>
              </a:rPr>
              <a:t>a Risk Appetite Framework: an </a:t>
            </a:r>
            <a:r>
              <a:rPr lang="en-US" sz="1200" i="1" dirty="0" smtClean="0">
                <a:latin typeface="Arial" panose="020B0604020202020204" pitchFamily="34" charset="0"/>
                <a:cs typeface="Arial" panose="020B0604020202020204" pitchFamily="34" charset="0"/>
              </a:rPr>
              <a:t>Introduction”</a:t>
            </a:r>
            <a:r>
              <a:rPr lang="en-US" sz="1200" dirty="0" smtClean="0">
                <a:latin typeface="Arial" panose="020B0604020202020204" pitchFamily="34" charset="0"/>
                <a:cs typeface="Arial" panose="020B0604020202020204" pitchFamily="34" charset="0"/>
              </a:rPr>
              <a:t>, The Society of Actuaries in Ireland, Marzo 2011</a:t>
            </a:r>
            <a:endParaRPr lang="es-MX" sz="1200" dirty="0">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198895520"/>
              </p:ext>
            </p:extLst>
          </p:nvPr>
        </p:nvGraphicFramePr>
        <p:xfrm>
          <a:off x="323528" y="1556792"/>
          <a:ext cx="8352928"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39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4580059" y="2996952"/>
            <a:ext cx="4563941" cy="3501008"/>
          </a:xfrm>
          <a:prstGeom prst="rect">
            <a:avLst/>
          </a:prstGeom>
          <a:noFill/>
          <a:ln w="9525">
            <a:noFill/>
            <a:miter lim="800000"/>
            <a:headEnd/>
            <a:tailEnd/>
          </a:ln>
          <a:effectLst/>
        </p:spPr>
      </p:pic>
      <p:sp>
        <p:nvSpPr>
          <p:cNvPr id="4098" name="1 Título"/>
          <p:cNvSpPr>
            <a:spLocks noGrp="1"/>
          </p:cNvSpPr>
          <p:nvPr>
            <p:ph type="title"/>
          </p:nvPr>
        </p:nvSpPr>
        <p:spPr>
          <a:xfrm>
            <a:off x="179512" y="241460"/>
            <a:ext cx="7272808" cy="1143000"/>
          </a:xfrm>
        </p:spPr>
        <p:txBody>
          <a:bodyPr>
            <a:normAutofit/>
          </a:bodyPr>
          <a:lstStyle/>
          <a:p>
            <a:pPr algn="l"/>
            <a:r>
              <a:rPr lang="es-MX" sz="2400" b="1" dirty="0" smtClean="0">
                <a:solidFill>
                  <a:schemeClr val="bg1"/>
                </a:solidFill>
                <a:latin typeface="Arial" panose="020B0604020202020204" pitchFamily="34" charset="0"/>
                <a:cs typeface="Arial" panose="020B0604020202020204" pitchFamily="34" charset="0"/>
              </a:rPr>
              <a:t>Marco del Apetito de Riesgo</a:t>
            </a:r>
            <a:br>
              <a:rPr lang="es-MX" sz="2400" b="1" dirty="0" smtClean="0">
                <a:solidFill>
                  <a:schemeClr val="bg1"/>
                </a:solidFill>
                <a:latin typeface="Arial" panose="020B0604020202020204" pitchFamily="34" charset="0"/>
                <a:cs typeface="Arial" panose="020B0604020202020204" pitchFamily="34" charset="0"/>
              </a:rPr>
            </a:br>
            <a:r>
              <a:rPr lang="es-MX" sz="2400" b="1" dirty="0" smtClean="0">
                <a:solidFill>
                  <a:schemeClr val="bg1"/>
                </a:solidFill>
                <a:latin typeface="Arial" panose="020B0604020202020204" pitchFamily="34" charset="0"/>
                <a:cs typeface="Arial" panose="020B0604020202020204" pitchFamily="34" charset="0"/>
              </a:rPr>
              <a:t>Establecimiento de límites operativos</a:t>
            </a:r>
            <a:endParaRPr lang="es-ES" sz="2400" b="1" dirty="0" smtClean="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179512" y="1268760"/>
            <a:ext cx="7283152" cy="4824958"/>
          </a:xfrm>
          <a:prstGeom prst="rect">
            <a:avLst/>
          </a:prstGeom>
        </p:spPr>
        <p:txBody>
          <a:bodyPr>
            <a:noAutofit/>
          </a:bodyPr>
          <a:lstStyle/>
          <a:p>
            <a:pPr marL="0" indent="0" algn="just">
              <a:buFont typeface="Arial" charset="0"/>
              <a:buNone/>
              <a:defRPr/>
            </a:pPr>
            <a:r>
              <a:rPr lang="es-MX" sz="1600" dirty="0" smtClean="0">
                <a:latin typeface="Arial" pitchFamily="34" charset="0"/>
                <a:cs typeface="Arial" pitchFamily="34" charset="0"/>
              </a:rPr>
              <a:t>“El </a:t>
            </a:r>
            <a:r>
              <a:rPr lang="es-MX" sz="1600" b="1" dirty="0" smtClean="0">
                <a:solidFill>
                  <a:schemeClr val="accent6">
                    <a:lumMod val="75000"/>
                  </a:schemeClr>
                </a:solidFill>
                <a:latin typeface="Arial" pitchFamily="34" charset="0"/>
                <a:cs typeface="Arial" pitchFamily="34" charset="0"/>
              </a:rPr>
              <a:t>apetito de riesgo </a:t>
            </a:r>
            <a:r>
              <a:rPr lang="es-MX" sz="1600" dirty="0" smtClean="0">
                <a:latin typeface="Arial" pitchFamily="34" charset="0"/>
                <a:cs typeface="Arial" pitchFamily="34" charset="0"/>
              </a:rPr>
              <a:t>es la cantidad de riesgo que una compañía está dispuesta a aceptar para estar alineada con los objetivos estratégicos y con el propósito de maximizar el valor de sus accionistas.”</a:t>
            </a:r>
          </a:p>
          <a:p>
            <a:pPr marL="0" indent="0" algn="just">
              <a:buFont typeface="Arial" charset="0"/>
              <a:buNone/>
              <a:defRPr/>
            </a:pPr>
            <a:endParaRPr lang="es-MX" sz="1600" dirty="0" smtClean="0">
              <a:latin typeface="Arial" pitchFamily="34" charset="0"/>
              <a:cs typeface="Arial" pitchFamily="34" charset="0"/>
            </a:endParaRPr>
          </a:p>
          <a:p>
            <a:pPr marL="0" indent="0" algn="just">
              <a:buFont typeface="Arial" charset="0"/>
              <a:buNone/>
              <a:defRPr/>
            </a:pPr>
            <a:r>
              <a:rPr lang="es-MX" sz="1600" dirty="0" smtClean="0">
                <a:latin typeface="Arial" pitchFamily="34" charset="0"/>
                <a:cs typeface="Arial" pitchFamily="34" charset="0"/>
              </a:rPr>
              <a:t>Una definición clara de apetito de riesgo es esencial para incorporar el modelo interno en el proceso de gestión del negocio.</a:t>
            </a:r>
          </a:p>
          <a:p>
            <a:pPr marL="0" indent="0" algn="just">
              <a:buFont typeface="Arial" charset="0"/>
              <a:buNone/>
              <a:defRPr/>
            </a:pPr>
            <a:endParaRPr lang="es-MX" sz="1600" dirty="0" smtClean="0">
              <a:latin typeface="Arial" pitchFamily="34" charset="0"/>
              <a:cs typeface="Arial" pitchFamily="34" charset="0"/>
            </a:endParaRPr>
          </a:p>
          <a:p>
            <a:pPr marL="0" indent="0" algn="just">
              <a:buFont typeface="Arial" charset="0"/>
              <a:buNone/>
              <a:defRPr/>
            </a:pPr>
            <a:r>
              <a:rPr lang="es-MX" sz="1600" dirty="0" smtClean="0">
                <a:latin typeface="Arial" pitchFamily="34" charset="0"/>
                <a:cs typeface="Arial" pitchFamily="34" charset="0"/>
              </a:rPr>
              <a:t>Puede servir como una herramienta para:</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Unir los requerimientos y usos del capital</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Comprender los riesgos claves para la solvencia y el </a:t>
            </a:r>
          </a:p>
          <a:p>
            <a:pPr marL="0" indent="0" algn="just">
              <a:buClr>
                <a:schemeClr val="accent6">
                  <a:lumMod val="75000"/>
                </a:schemeClr>
              </a:buClr>
              <a:buNone/>
              <a:defRPr/>
            </a:pPr>
            <a:r>
              <a:rPr lang="es-MX" sz="1600" dirty="0" smtClean="0">
                <a:latin typeface="Arial" pitchFamily="34" charset="0"/>
                <a:cs typeface="Arial" pitchFamily="34" charset="0"/>
              </a:rPr>
              <a:t>      capital así como la evaluación de métodos alternativos</a:t>
            </a:r>
          </a:p>
          <a:p>
            <a:pPr marL="0" indent="0" algn="just">
              <a:buClr>
                <a:schemeClr val="accent6">
                  <a:lumMod val="75000"/>
                </a:schemeClr>
              </a:buClr>
              <a:buNone/>
              <a:defRPr/>
            </a:pPr>
            <a:r>
              <a:rPr lang="es-MX" sz="1600" dirty="0">
                <a:latin typeface="Arial" pitchFamily="34" charset="0"/>
                <a:cs typeface="Arial" pitchFamily="34" charset="0"/>
              </a:rPr>
              <a:t> </a:t>
            </a:r>
            <a:r>
              <a:rPr lang="es-MX" sz="1600" dirty="0" smtClean="0">
                <a:latin typeface="Arial" pitchFamily="34" charset="0"/>
                <a:cs typeface="Arial" pitchFamily="34" charset="0"/>
              </a:rPr>
              <a:t>     de gestión</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Alinear el perfil de riesgos con los objetivos </a:t>
            </a:r>
          </a:p>
          <a:p>
            <a:pPr marL="0" indent="0" algn="just">
              <a:buClr>
                <a:schemeClr val="accent6">
                  <a:lumMod val="75000"/>
                </a:schemeClr>
              </a:buClr>
              <a:buNone/>
              <a:defRPr/>
            </a:pPr>
            <a:r>
              <a:rPr lang="es-MX" sz="1600" dirty="0">
                <a:latin typeface="Arial" pitchFamily="34" charset="0"/>
                <a:cs typeface="Arial" pitchFamily="34" charset="0"/>
              </a:rPr>
              <a:t> </a:t>
            </a:r>
            <a:r>
              <a:rPr lang="es-MX" sz="1600" dirty="0" smtClean="0">
                <a:latin typeface="Arial" pitchFamily="34" charset="0"/>
                <a:cs typeface="Arial" pitchFamily="34" charset="0"/>
              </a:rPr>
              <a:t>     estratégicos</a:t>
            </a:r>
          </a:p>
          <a:p>
            <a:pPr marL="0" indent="0" algn="just">
              <a:buFont typeface="Arial" charset="0"/>
              <a:buNone/>
              <a:defRPr/>
            </a:pPr>
            <a:r>
              <a:rPr lang="es-MX" sz="1600" dirty="0" smtClean="0">
                <a:latin typeface="Arial" pitchFamily="34" charset="0"/>
                <a:cs typeface="Arial" pitchFamily="34" charset="0"/>
              </a:rPr>
              <a:t>Los resultados incluyen:</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Asignación de capital</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Tolerancia de riesgo y límites de operación</a:t>
            </a:r>
          </a:p>
          <a:p>
            <a:pPr algn="just">
              <a:buClr>
                <a:schemeClr val="accent6">
                  <a:lumMod val="75000"/>
                </a:schemeClr>
              </a:buClr>
              <a:buFont typeface="Wingdings" panose="05000000000000000000" pitchFamily="2" charset="2"/>
              <a:buChar char="v"/>
              <a:defRPr/>
            </a:pPr>
            <a:r>
              <a:rPr lang="es-MX" sz="1600" dirty="0" smtClean="0">
                <a:latin typeface="Arial" pitchFamily="34" charset="0"/>
                <a:cs typeface="Arial" pitchFamily="34" charset="0"/>
              </a:rPr>
              <a:t>Medición de los objetivos</a:t>
            </a:r>
            <a:endParaRPr lang="es-ES" sz="1600" dirty="0" smtClean="0">
              <a:latin typeface="Arial" pitchFamily="34" charset="0"/>
              <a:cs typeface="Arial" pitchFamily="34" charset="0"/>
            </a:endParaRPr>
          </a:p>
          <a:p>
            <a:pPr marL="265113" indent="-265113" algn="just">
              <a:buFont typeface="Arial" charset="0"/>
              <a:buNone/>
              <a:defRPr/>
            </a:pPr>
            <a:endParaRPr lang="es-ES" sz="1600" dirty="0">
              <a:latin typeface="Arial" pitchFamily="34" charset="0"/>
              <a:cs typeface="Arial" pitchFamily="34" charset="0"/>
            </a:endParaRPr>
          </a:p>
        </p:txBody>
      </p:sp>
    </p:spTree>
    <p:extLst>
      <p:ext uri="{BB962C8B-B14F-4D97-AF65-F5344CB8AC3E}">
        <p14:creationId xmlns:p14="http://schemas.microsoft.com/office/powerpoint/2010/main" val="2359488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Tolerancia al Riesgo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12</a:t>
            </a:fld>
            <a:endParaRPr lang="es-MX" b="1" dirty="0">
              <a:solidFill>
                <a:schemeClr val="tx1"/>
              </a:solidFill>
              <a:latin typeface="Arial" pitchFamily="34" charset="0"/>
              <a:cs typeface="Arial" pitchFamily="34" charset="0"/>
            </a:endParaRPr>
          </a:p>
        </p:txBody>
      </p:sp>
      <p:sp>
        <p:nvSpPr>
          <p:cNvPr id="2" name="1 Rectángulo redondeado"/>
          <p:cNvSpPr/>
          <p:nvPr/>
        </p:nvSpPr>
        <p:spPr>
          <a:xfrm>
            <a:off x="334576" y="1523558"/>
            <a:ext cx="8341880" cy="1401386"/>
          </a:xfrm>
          <a:prstGeom prst="roundRect">
            <a:avLst/>
          </a:prstGeom>
          <a:solidFill>
            <a:schemeClr val="tx2"/>
          </a:solidFill>
        </p:spPr>
        <p:style>
          <a:lnRef idx="0">
            <a:schemeClr val="accent4"/>
          </a:lnRef>
          <a:fillRef idx="3">
            <a:schemeClr val="accent4"/>
          </a:fillRef>
          <a:effectRef idx="3">
            <a:schemeClr val="accent4"/>
          </a:effectRef>
          <a:fontRef idx="minor">
            <a:schemeClr val="lt1"/>
          </a:fontRef>
        </p:style>
        <p:txBody>
          <a:bodyPr rtlCol="0" anchor="ctr"/>
          <a:lstStyle/>
          <a:p>
            <a:pPr>
              <a:buClr>
                <a:schemeClr val="accent6">
                  <a:lumMod val="75000"/>
                </a:schemeClr>
              </a:buClr>
            </a:pPr>
            <a:r>
              <a:rPr lang="es-MX" dirty="0">
                <a:latin typeface="Arial" pitchFamily="34" charset="0"/>
                <a:cs typeface="Arial" pitchFamily="34" charset="0"/>
              </a:rPr>
              <a:t>El apetito de riesgo, que como ya se dijo está relacionado con las </a:t>
            </a:r>
            <a:r>
              <a:rPr lang="es-MX" b="1" dirty="0">
                <a:solidFill>
                  <a:schemeClr val="accent6">
                    <a:lumMod val="75000"/>
                  </a:schemeClr>
                </a:solidFill>
                <a:latin typeface="Arial" pitchFamily="34" charset="0"/>
                <a:cs typeface="Arial" pitchFamily="34" charset="0"/>
              </a:rPr>
              <a:t>estrategias de la compañía</a:t>
            </a:r>
            <a:r>
              <a:rPr lang="es-MX" dirty="0">
                <a:latin typeface="Arial" pitchFamily="34" charset="0"/>
                <a:cs typeface="Arial" pitchFamily="34" charset="0"/>
              </a:rPr>
              <a:t>, debe traducirse en </a:t>
            </a:r>
            <a:r>
              <a:rPr lang="es-MX" b="1" dirty="0">
                <a:solidFill>
                  <a:schemeClr val="accent6">
                    <a:lumMod val="75000"/>
                  </a:schemeClr>
                </a:solidFill>
                <a:latin typeface="Arial" pitchFamily="34" charset="0"/>
                <a:cs typeface="Arial" pitchFamily="34" charset="0"/>
              </a:rPr>
              <a:t>niveles de tolerancia al riesgo</a:t>
            </a:r>
            <a:r>
              <a:rPr lang="es-MX" dirty="0">
                <a:latin typeface="Arial" pitchFamily="34" charset="0"/>
                <a:cs typeface="Arial" pitchFamily="34" charset="0"/>
              </a:rPr>
              <a:t> para las categorías de riesgo que sean relevantes para la compañía (riesgos estratégicos, operacionales, financieros y de cumplimiento).</a:t>
            </a:r>
          </a:p>
          <a:p>
            <a:pPr>
              <a:buClr>
                <a:schemeClr val="accent6">
                  <a:lumMod val="75000"/>
                </a:schemeClr>
              </a:buClr>
            </a:pPr>
            <a:endParaRPr lang="es-MX" sz="1200" dirty="0">
              <a:latin typeface="Arial" pitchFamily="34" charset="0"/>
              <a:cs typeface="Arial" pitchFamily="34" charset="0"/>
            </a:endParaRPr>
          </a:p>
        </p:txBody>
      </p:sp>
      <p:sp>
        <p:nvSpPr>
          <p:cNvPr id="6" name="5 Rectángulo redondeado"/>
          <p:cNvSpPr/>
          <p:nvPr/>
        </p:nvSpPr>
        <p:spPr>
          <a:xfrm>
            <a:off x="334576" y="3201898"/>
            <a:ext cx="8341880" cy="1318300"/>
          </a:xfrm>
          <a:prstGeom prst="round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buClr>
                <a:schemeClr val="accent6">
                  <a:lumMod val="75000"/>
                </a:schemeClr>
              </a:buClr>
            </a:pPr>
            <a:r>
              <a:rPr lang="es-MX" dirty="0" smtClean="0">
                <a:latin typeface="Arial" pitchFamily="34" charset="0"/>
                <a:cs typeface="Arial" pitchFamily="34" charset="0"/>
              </a:rPr>
              <a:t>La </a:t>
            </a:r>
            <a:r>
              <a:rPr lang="es-MX" dirty="0">
                <a:latin typeface="Arial" pitchFamily="34" charset="0"/>
                <a:cs typeface="Arial" pitchFamily="34" charset="0"/>
              </a:rPr>
              <a:t>tolerancia al riesgo expresa el </a:t>
            </a:r>
            <a:r>
              <a:rPr lang="es-MX" b="1" dirty="0">
                <a:solidFill>
                  <a:srgbClr val="002060"/>
                </a:solidFill>
                <a:latin typeface="Arial" pitchFamily="34" charset="0"/>
                <a:cs typeface="Arial" pitchFamily="34" charset="0"/>
              </a:rPr>
              <a:t>nivel máximo de riesgo </a:t>
            </a:r>
            <a:r>
              <a:rPr lang="es-MX" dirty="0">
                <a:latin typeface="Arial" pitchFamily="34" charset="0"/>
                <a:cs typeface="Arial" pitchFamily="34" charset="0"/>
              </a:rPr>
              <a:t>que la compañía está dispuesta a correr en relación con las categorías de riesgo que le son relevantes (en términos cuantitativos), es decir es un </a:t>
            </a:r>
            <a:r>
              <a:rPr lang="es-MX" b="1" dirty="0">
                <a:solidFill>
                  <a:srgbClr val="002060"/>
                </a:solidFill>
                <a:latin typeface="Arial" pitchFamily="34" charset="0"/>
                <a:cs typeface="Arial" pitchFamily="34" charset="0"/>
              </a:rPr>
              <a:t>concepto mucho más operativo que el apetito de riesgo</a:t>
            </a:r>
            <a:r>
              <a:rPr lang="es-MX" dirty="0">
                <a:solidFill>
                  <a:srgbClr val="002060"/>
                </a:solidFill>
                <a:latin typeface="Arial" pitchFamily="34" charset="0"/>
                <a:cs typeface="Arial" pitchFamily="34" charset="0"/>
              </a:rPr>
              <a:t>.</a:t>
            </a:r>
          </a:p>
          <a:p>
            <a:pPr>
              <a:buClr>
                <a:schemeClr val="accent6">
                  <a:lumMod val="75000"/>
                </a:schemeClr>
              </a:buClr>
            </a:pPr>
            <a:endParaRPr lang="es-MX" sz="1200" dirty="0">
              <a:latin typeface="Arial" pitchFamily="34" charset="0"/>
              <a:cs typeface="Arial" pitchFamily="34" charset="0"/>
            </a:endParaRPr>
          </a:p>
        </p:txBody>
      </p:sp>
      <p:sp>
        <p:nvSpPr>
          <p:cNvPr id="8" name="7 Rectángulo redondeado"/>
          <p:cNvSpPr/>
          <p:nvPr/>
        </p:nvSpPr>
        <p:spPr>
          <a:xfrm>
            <a:off x="334576" y="4869160"/>
            <a:ext cx="8341880" cy="1224136"/>
          </a:xfrm>
          <a:prstGeom prst="roundRect">
            <a:avLst/>
          </a:prstGeom>
          <a:solidFill>
            <a:schemeClr val="tx2"/>
          </a:solidFill>
        </p:spPr>
        <p:style>
          <a:lnRef idx="0">
            <a:schemeClr val="accent4"/>
          </a:lnRef>
          <a:fillRef idx="3">
            <a:schemeClr val="accent4"/>
          </a:fillRef>
          <a:effectRef idx="3">
            <a:schemeClr val="accent4"/>
          </a:effectRef>
          <a:fontRef idx="minor">
            <a:schemeClr val="lt1"/>
          </a:fontRef>
        </p:style>
        <p:txBody>
          <a:bodyPr rtlCol="0" anchor="ctr"/>
          <a:lstStyle/>
          <a:p>
            <a:pPr>
              <a:buClr>
                <a:schemeClr val="accent6">
                  <a:lumMod val="75000"/>
                </a:schemeClr>
              </a:buClr>
            </a:pPr>
            <a:r>
              <a:rPr lang="es-MX" dirty="0">
                <a:latin typeface="Arial" pitchFamily="34" charset="0"/>
                <a:cs typeface="Arial" pitchFamily="34" charset="0"/>
              </a:rPr>
              <a:t>Para cada categoría de riesgo, la tolerancia al riesgo resultante debe estar en línea con el apetito de riesgo de la compañía. La tolerancia al riesgo requiere que la compañía considere </a:t>
            </a:r>
            <a:r>
              <a:rPr lang="es-MX" b="1" dirty="0">
                <a:solidFill>
                  <a:schemeClr val="accent6">
                    <a:lumMod val="75000"/>
                  </a:schemeClr>
                </a:solidFill>
                <a:latin typeface="Arial" pitchFamily="34" charset="0"/>
                <a:cs typeface="Arial" pitchFamily="34" charset="0"/>
              </a:rPr>
              <a:t>exactamente en términos cuantitativos cuanto de su capital está dispuesto a poner en riesgo</a:t>
            </a:r>
            <a:r>
              <a:rPr lang="es-MX" dirty="0">
                <a:latin typeface="Arial" pitchFamily="34" charset="0"/>
                <a:cs typeface="Arial" pitchFamily="34" charset="0"/>
              </a:rPr>
              <a:t>.</a:t>
            </a:r>
          </a:p>
        </p:txBody>
      </p:sp>
    </p:spTree>
    <p:extLst>
      <p:ext uri="{BB962C8B-B14F-4D97-AF65-F5344CB8AC3E}">
        <p14:creationId xmlns:p14="http://schemas.microsoft.com/office/powerpoint/2010/main" val="184250073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4325" y="6453336"/>
            <a:ext cx="8229600" cy="316631"/>
          </a:xfrm>
        </p:spPr>
        <p:txBody>
          <a:bodyPr>
            <a:normAutofit/>
          </a:bodyPr>
          <a:lstStyle/>
          <a:p>
            <a:pPr marL="0" indent="0" algn="just">
              <a:buClr>
                <a:schemeClr val="accent6">
                  <a:lumMod val="75000"/>
                </a:schemeClr>
              </a:buClr>
              <a:buNone/>
            </a:pPr>
            <a:r>
              <a:rPr lang="en-US" sz="1200" i="1" dirty="0">
                <a:latin typeface="Arial" pitchFamily="34" charset="0"/>
                <a:cs typeface="Arial" pitchFamily="34" charset="0"/>
              </a:rPr>
              <a:t>“Risk appetite, The strategic balancing act”</a:t>
            </a:r>
            <a:r>
              <a:rPr lang="en-US" sz="1200" dirty="0">
                <a:latin typeface="Arial" pitchFamily="34" charset="0"/>
                <a:cs typeface="Arial" pitchFamily="34" charset="0"/>
              </a:rPr>
              <a:t>, Ernst &amp; Young, EYG no. DZ0050, 2010. Elaboración propia.</a:t>
            </a:r>
            <a:endParaRPr lang="es-MX" sz="12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Nivel de riesgo a través del tiempo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13</a:t>
            </a:fld>
            <a:endParaRPr lang="es-MX" b="1" dirty="0">
              <a:solidFill>
                <a:schemeClr val="tx1"/>
              </a:solidFill>
              <a:latin typeface="Arial" pitchFamily="34" charset="0"/>
              <a:cs typeface="Arial" pitchFamily="34" charset="0"/>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25231"/>
            <a:ext cx="8640960" cy="4696057"/>
          </a:xfrm>
          <a:prstGeom prst="rect">
            <a:avLst/>
          </a:prstGeom>
          <a:noFill/>
          <a:ln>
            <a:noFill/>
          </a:ln>
        </p:spPr>
      </p:pic>
    </p:spTree>
    <p:extLst>
      <p:ext uri="{BB962C8B-B14F-4D97-AF65-F5344CB8AC3E}">
        <p14:creationId xmlns:p14="http://schemas.microsoft.com/office/powerpoint/2010/main" val="23883622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690769"/>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825812"/>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ERM / Administración Integral de Riesgos</a:t>
            </a:r>
            <a:endParaRPr lang="es-MX" sz="2800" b="1" dirty="0">
              <a:solidFill>
                <a:schemeClr val="bg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7" y="3068960"/>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904430" y="3284984"/>
            <a:ext cx="1335140" cy="81917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2900908"/>
            <a:ext cx="2374032" cy="1680220"/>
          </a:xfrm>
          <a:prstGeom prst="rect">
            <a:avLst/>
          </a:prstGeom>
        </p:spPr>
      </p:pic>
    </p:spTree>
    <p:extLst>
      <p:ext uri="{BB962C8B-B14F-4D97-AF65-F5344CB8AC3E}">
        <p14:creationId xmlns:p14="http://schemas.microsoft.com/office/powerpoint/2010/main" val="80765919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107504" y="527210"/>
            <a:ext cx="8229600" cy="571500"/>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ERM </a:t>
            </a:r>
            <a:endParaRPr lang="es-ES" sz="2800" b="1" dirty="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180298" y="1556792"/>
            <a:ext cx="8352141" cy="4032448"/>
          </a:xfrm>
          <a:prstGeom prst="rect">
            <a:avLst/>
          </a:prstGeom>
        </p:spPr>
        <p:txBody>
          <a:bodyPr>
            <a:noAutofit/>
          </a:bodyPr>
          <a:lstStyle/>
          <a:p>
            <a:pPr algn="just">
              <a:buClr>
                <a:schemeClr val="accent6">
                  <a:lumMod val="75000"/>
                </a:schemeClr>
              </a:buClr>
              <a:buFont typeface="Wingdings" panose="05000000000000000000" pitchFamily="2" charset="2"/>
              <a:buChar char="v"/>
            </a:pPr>
            <a:r>
              <a:rPr lang="es-ES_tradnl" sz="2400" dirty="0" smtClean="0">
                <a:latin typeface="Arial" pitchFamily="34" charset="0"/>
                <a:cs typeface="Arial" pitchFamily="34" charset="0"/>
              </a:rPr>
              <a:t>La </a:t>
            </a:r>
            <a:r>
              <a:rPr lang="es-ES_tradnl" sz="2400" b="1" dirty="0" smtClean="0">
                <a:solidFill>
                  <a:schemeClr val="accent6">
                    <a:lumMod val="75000"/>
                  </a:schemeClr>
                </a:solidFill>
                <a:latin typeface="Arial" pitchFamily="34" charset="0"/>
                <a:cs typeface="Arial" pitchFamily="34" charset="0"/>
              </a:rPr>
              <a:t>administración de </a:t>
            </a:r>
            <a:r>
              <a:rPr lang="es-ES_tradnl" sz="2400" b="1" dirty="0">
                <a:solidFill>
                  <a:schemeClr val="accent6">
                    <a:lumMod val="75000"/>
                  </a:schemeClr>
                </a:solidFill>
                <a:latin typeface="Arial" pitchFamily="34" charset="0"/>
                <a:cs typeface="Arial" pitchFamily="34" charset="0"/>
              </a:rPr>
              <a:t>riesgos </a:t>
            </a:r>
            <a:r>
              <a:rPr lang="es-ES_tradnl" sz="2400" b="1" dirty="0" smtClean="0">
                <a:solidFill>
                  <a:schemeClr val="accent6">
                    <a:lumMod val="75000"/>
                  </a:schemeClr>
                </a:solidFill>
                <a:latin typeface="Arial" pitchFamily="34" charset="0"/>
                <a:cs typeface="Arial" pitchFamily="34" charset="0"/>
              </a:rPr>
              <a:t>empresarial </a:t>
            </a:r>
            <a:r>
              <a:rPr lang="es-ES_tradnl" sz="2400" dirty="0" smtClean="0">
                <a:latin typeface="Arial" pitchFamily="34" charset="0"/>
                <a:cs typeface="Arial" pitchFamily="34" charset="0"/>
              </a:rPr>
              <a:t>se </a:t>
            </a:r>
            <a:r>
              <a:rPr lang="es-ES_tradnl" sz="2400" dirty="0">
                <a:latin typeface="Arial" pitchFamily="34" charset="0"/>
                <a:cs typeface="Arial" pitchFamily="34" charset="0"/>
              </a:rPr>
              <a:t>puede definir como la </a:t>
            </a:r>
            <a:r>
              <a:rPr lang="es-ES_tradnl" sz="2400" b="1" dirty="0">
                <a:solidFill>
                  <a:schemeClr val="accent6">
                    <a:lumMod val="75000"/>
                  </a:schemeClr>
                </a:solidFill>
                <a:latin typeface="Arial" pitchFamily="34" charset="0"/>
                <a:cs typeface="Arial" pitchFamily="34" charset="0"/>
              </a:rPr>
              <a:t>disciplina</a:t>
            </a:r>
            <a:r>
              <a:rPr lang="es-ES_tradnl" sz="2400" dirty="0">
                <a:latin typeface="Arial" pitchFamily="34" charset="0"/>
                <a:cs typeface="Arial" pitchFamily="34" charset="0"/>
              </a:rPr>
              <a:t> que busca </a:t>
            </a:r>
            <a:r>
              <a:rPr lang="es-ES_tradnl" sz="2400" b="1" dirty="0">
                <a:solidFill>
                  <a:schemeClr val="accent6">
                    <a:lumMod val="75000"/>
                  </a:schemeClr>
                </a:solidFill>
                <a:latin typeface="Arial" pitchFamily="34" charset="0"/>
                <a:cs typeface="Arial" pitchFamily="34" charset="0"/>
              </a:rPr>
              <a:t>incrementar</a:t>
            </a:r>
            <a:r>
              <a:rPr lang="es-ES_tradnl" sz="2400" dirty="0">
                <a:latin typeface="Arial" pitchFamily="34" charset="0"/>
                <a:cs typeface="Arial" pitchFamily="34" charset="0"/>
              </a:rPr>
              <a:t> el nivel y la estabilidad del </a:t>
            </a:r>
            <a:r>
              <a:rPr lang="es-ES_tradnl" sz="2400" b="1" dirty="0">
                <a:solidFill>
                  <a:schemeClr val="accent6">
                    <a:lumMod val="75000"/>
                  </a:schemeClr>
                </a:solidFill>
                <a:latin typeface="Arial" pitchFamily="34" charset="0"/>
                <a:cs typeface="Arial" pitchFamily="34" charset="0"/>
              </a:rPr>
              <a:t>valor económico de la empresa</a:t>
            </a:r>
            <a:r>
              <a:rPr lang="es-ES_tradnl" sz="2400" dirty="0">
                <a:latin typeface="Arial" pitchFamily="34" charset="0"/>
                <a:cs typeface="Arial" pitchFamily="34" charset="0"/>
              </a:rPr>
              <a:t>, identificando, midiendo y monitoreando las incertidumbres a las que está expuesta; de tal manera que se optimicen las decisiones sobre riesgo y capital</a:t>
            </a:r>
            <a:r>
              <a:rPr lang="es-ES_tradnl" sz="2400" dirty="0" smtClean="0">
                <a:latin typeface="Arial" pitchFamily="34" charset="0"/>
                <a:cs typeface="Arial" pitchFamily="34" charset="0"/>
              </a:rPr>
              <a:t>.</a:t>
            </a:r>
            <a:endParaRPr lang="es-ES" sz="2400" dirty="0" smtClean="0">
              <a:latin typeface="Arial" pitchFamily="34" charset="0"/>
              <a:cs typeface="Arial" pitchFamily="34" charset="0"/>
            </a:endParaRPr>
          </a:p>
          <a:p>
            <a:pPr algn="just">
              <a:buFont typeface="Wingdings" panose="05000000000000000000" pitchFamily="2" charset="2"/>
              <a:buChar char="v"/>
            </a:pPr>
            <a:endParaRPr lang="es-MX" sz="2400" dirty="0" smtClean="0">
              <a:latin typeface="Arial" pitchFamily="34" charset="0"/>
              <a:cs typeface="Arial" pitchFamily="34" charset="0"/>
            </a:endParaRPr>
          </a:p>
          <a:p>
            <a:pPr algn="just">
              <a:buFont typeface="Wingdings" panose="05000000000000000000" pitchFamily="2" charset="2"/>
              <a:buChar char="v"/>
            </a:pPr>
            <a:endParaRPr lang="es-MX" sz="2400" dirty="0">
              <a:latin typeface="Arial" pitchFamily="34" charset="0"/>
              <a:cs typeface="Arial" pitchFamily="34" charset="0"/>
            </a:endParaRPr>
          </a:p>
          <a:p>
            <a:pPr algn="just">
              <a:buFont typeface="Wingdings" panose="05000000000000000000" pitchFamily="2" charset="2"/>
              <a:buChar char="v"/>
            </a:pPr>
            <a:endParaRPr lang="es-MX" sz="2400" dirty="0" smtClean="0">
              <a:latin typeface="Arial" pitchFamily="34" charset="0"/>
              <a:cs typeface="Arial" pitchFamily="34" charset="0"/>
            </a:endParaRPr>
          </a:p>
          <a:p>
            <a:pPr marL="266700" lvl="4" indent="3175" algn="r">
              <a:buNone/>
            </a:pPr>
            <a:r>
              <a:rPr lang="es-MX" sz="1400" i="1" dirty="0" smtClean="0">
                <a:latin typeface="Arial" pitchFamily="34" charset="0"/>
                <a:cs typeface="Arial" pitchFamily="34" charset="0"/>
              </a:rPr>
              <a:t>Fuente: Rurik Magos. Revista Electrónica “Actuarios Trabajando”. CONAC, 2009.</a:t>
            </a:r>
            <a:endParaRPr lang="es-ES" sz="1400" i="1" dirty="0">
              <a:latin typeface="Arial" pitchFamily="34" charset="0"/>
              <a:cs typeface="Arial" pitchFamily="34" charset="0"/>
            </a:endParaRPr>
          </a:p>
        </p:txBody>
      </p:sp>
      <p:sp>
        <p:nvSpPr>
          <p:cNvPr id="5"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15</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6605481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27551" y="481892"/>
            <a:ext cx="7283152"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Evolución de la ADR a ERM</a:t>
            </a:r>
            <a:endParaRPr lang="es-ES" sz="2800" b="1" dirty="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467544" y="1454050"/>
            <a:ext cx="8229600" cy="4525963"/>
          </a:xfrm>
          <a:prstGeom prst="rect">
            <a:avLst/>
          </a:prstGeom>
        </p:spPr>
        <p:txBody>
          <a:bodyPr>
            <a:noAutofit/>
          </a:bodyPr>
          <a:lstStyle/>
          <a:p>
            <a:pPr algn="just">
              <a:buClr>
                <a:schemeClr val="accent6">
                  <a:lumMod val="75000"/>
                </a:schemeClr>
              </a:buClr>
              <a:buFont typeface="Wingdings" panose="05000000000000000000" pitchFamily="2" charset="2"/>
              <a:buChar char="v"/>
            </a:pPr>
            <a:r>
              <a:rPr lang="es-ES_tradnl" sz="2400" dirty="0" smtClean="0">
                <a:latin typeface="Arial" pitchFamily="34" charset="0"/>
                <a:cs typeface="Arial" pitchFamily="34" charset="0"/>
              </a:rPr>
              <a:t>El enfoque tradicional de la administración de riesgos ha estado evolucionando de forma constante, hacia un marco más integral, por las siguientes razones:</a:t>
            </a:r>
            <a:endParaRPr lang="es-ES" sz="2400" dirty="0" smtClean="0">
              <a:latin typeface="Arial" pitchFamily="34" charset="0"/>
              <a:cs typeface="Arial" pitchFamily="34" charset="0"/>
            </a:endParaRPr>
          </a:p>
        </p:txBody>
      </p:sp>
      <p:sp>
        <p:nvSpPr>
          <p:cNvPr id="6" name="5 Rectángulo redondeado"/>
          <p:cNvSpPr/>
          <p:nvPr/>
        </p:nvSpPr>
        <p:spPr>
          <a:xfrm>
            <a:off x="1475656" y="2780928"/>
            <a:ext cx="6264696"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a:r>
              <a:rPr lang="es-ES_tradnl" dirty="0">
                <a:latin typeface="Arial" pitchFamily="34" charset="0"/>
                <a:cs typeface="Arial" pitchFamily="34" charset="0"/>
              </a:rPr>
              <a:t>Mayor complejidad en los productos  y en los mercados financieros.</a:t>
            </a:r>
            <a:endParaRPr lang="es-ES" dirty="0">
              <a:latin typeface="Arial" pitchFamily="34" charset="0"/>
              <a:cs typeface="Arial" pitchFamily="34" charset="0"/>
            </a:endParaRPr>
          </a:p>
        </p:txBody>
      </p:sp>
      <p:sp>
        <p:nvSpPr>
          <p:cNvPr id="7" name="6 Rectángulo redondeado"/>
          <p:cNvSpPr/>
          <p:nvPr/>
        </p:nvSpPr>
        <p:spPr>
          <a:xfrm>
            <a:off x="1475656" y="3933056"/>
            <a:ext cx="6264696" cy="11273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1"/>
            <a:r>
              <a:rPr lang="es-ES_tradnl" dirty="0">
                <a:latin typeface="Arial" pitchFamily="34" charset="0"/>
                <a:cs typeface="Arial" pitchFamily="34" charset="0"/>
              </a:rPr>
              <a:t>Pérdidas financieras importantes en empresas del sector financiero que podrían haber sido evitadas con mejores prácticas de administración de riesgos.</a:t>
            </a:r>
            <a:endParaRPr lang="es-ES" dirty="0">
              <a:latin typeface="Arial" pitchFamily="34" charset="0"/>
              <a:cs typeface="Arial" pitchFamily="34" charset="0"/>
            </a:endParaRPr>
          </a:p>
        </p:txBody>
      </p:sp>
      <p:sp>
        <p:nvSpPr>
          <p:cNvPr id="8" name="7 Rectángulo redondeado"/>
          <p:cNvSpPr/>
          <p:nvPr/>
        </p:nvSpPr>
        <p:spPr>
          <a:xfrm>
            <a:off x="1475656" y="5157192"/>
            <a:ext cx="6264696"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1"/>
            <a:endParaRPr lang="es-ES_tradnl" dirty="0" smtClean="0">
              <a:latin typeface="Arial" pitchFamily="34" charset="0"/>
              <a:cs typeface="Arial" pitchFamily="34" charset="0"/>
            </a:endParaRPr>
          </a:p>
          <a:p>
            <a:pPr lvl="1"/>
            <a:r>
              <a:rPr lang="es-ES_tradnl" dirty="0" smtClean="0">
                <a:latin typeface="Arial" pitchFamily="34" charset="0"/>
                <a:cs typeface="Arial" pitchFamily="34" charset="0"/>
              </a:rPr>
              <a:t>Evolución </a:t>
            </a:r>
            <a:r>
              <a:rPr lang="es-ES_tradnl" dirty="0">
                <a:latin typeface="Arial" pitchFamily="34" charset="0"/>
                <a:cs typeface="Arial" pitchFamily="34" charset="0"/>
              </a:rPr>
              <a:t>en la regulación de intermediarios financieros (Basilea II y Solvencia II).</a:t>
            </a:r>
            <a:endParaRPr lang="es-ES" dirty="0">
              <a:latin typeface="Arial" pitchFamily="34" charset="0"/>
              <a:cs typeface="Arial" pitchFamily="34" charset="0"/>
            </a:endParaRPr>
          </a:p>
          <a:p>
            <a:endParaRPr lang="es-ES" dirty="0">
              <a:latin typeface="Arial" pitchFamily="34" charset="0"/>
              <a:cs typeface="Arial" pitchFamily="34" charset="0"/>
            </a:endParaRPr>
          </a:p>
        </p:txBody>
      </p:sp>
      <p:sp>
        <p:nvSpPr>
          <p:cNvPr id="9"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16</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977913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1340768"/>
            <a:ext cx="8435280" cy="4968552"/>
          </a:xfrm>
          <a:prstGeom prst="rect">
            <a:avLst/>
          </a:prstGeom>
        </p:spPr>
        <p:txBody>
          <a:bodyPr>
            <a:noAutofit/>
          </a:bodyPr>
          <a:lstStyle/>
          <a:p>
            <a:pPr>
              <a:buNone/>
            </a:pPr>
            <a:r>
              <a:rPr lang="es-MX" sz="2400" b="1" dirty="0" smtClean="0">
                <a:solidFill>
                  <a:schemeClr val="accent6">
                    <a:lumMod val="75000"/>
                  </a:schemeClr>
                </a:solidFill>
                <a:latin typeface="Arial" pitchFamily="34" charset="0"/>
                <a:cs typeface="Arial" pitchFamily="34" charset="0"/>
              </a:rPr>
              <a:t>Un programa de ERM </a:t>
            </a:r>
          </a:p>
          <a:p>
            <a:pPr lvl="1" algn="just">
              <a:buClr>
                <a:schemeClr val="accent6">
                  <a:lumMod val="75000"/>
                </a:schemeClr>
              </a:buClr>
              <a:buFont typeface="Wingdings" panose="05000000000000000000" pitchFamily="2" charset="2"/>
              <a:buChar char="v"/>
            </a:pPr>
            <a:r>
              <a:rPr lang="es-MX" sz="2000" dirty="0" smtClean="0">
                <a:latin typeface="Arial" pitchFamily="34" charset="0"/>
                <a:cs typeface="Arial" pitchFamily="34" charset="0"/>
              </a:rPr>
              <a:t>Desarrolla y mantiene un sistema para medir periódicamente las necesidades de capital de la empresa para soportar los riesgos retenidos por ésta.</a:t>
            </a:r>
          </a:p>
          <a:p>
            <a:pPr marL="457200" lvl="1" indent="0" algn="just">
              <a:buClr>
                <a:schemeClr val="accent6">
                  <a:lumMod val="75000"/>
                </a:schemeClr>
              </a:buClr>
              <a:buNone/>
            </a:pPr>
            <a:endParaRPr lang="en-US" sz="1400" dirty="0" smtClean="0">
              <a:latin typeface="Arial" pitchFamily="34" charset="0"/>
              <a:cs typeface="Arial" pitchFamily="34" charset="0"/>
            </a:endParaRPr>
          </a:p>
          <a:p>
            <a:pPr>
              <a:buNone/>
            </a:pPr>
            <a:r>
              <a:rPr lang="es-MX" sz="2400" b="1" dirty="0" smtClean="0">
                <a:solidFill>
                  <a:schemeClr val="accent6">
                    <a:lumMod val="75000"/>
                  </a:schemeClr>
                </a:solidFill>
                <a:latin typeface="Arial" pitchFamily="34" charset="0"/>
                <a:cs typeface="Arial" pitchFamily="34" charset="0"/>
              </a:rPr>
              <a:t>Refleja el Capital de Riesgo en:</a:t>
            </a:r>
          </a:p>
          <a:p>
            <a:pPr lvl="1" algn="just">
              <a:buClr>
                <a:schemeClr val="accent6">
                  <a:lumMod val="75000"/>
                </a:schemeClr>
              </a:buClr>
              <a:buFont typeface="Wingdings" panose="05000000000000000000" pitchFamily="2" charset="2"/>
              <a:buChar char="v"/>
            </a:pPr>
            <a:r>
              <a:rPr lang="es-ES" sz="2000" dirty="0" smtClean="0">
                <a:latin typeface="Arial" pitchFamily="34" charset="0"/>
                <a:cs typeface="Arial" pitchFamily="34" charset="0"/>
              </a:rPr>
              <a:t>La toma de decisiones </a:t>
            </a:r>
            <a:r>
              <a:rPr lang="es-ES" sz="2000" dirty="0" smtClean="0">
                <a:latin typeface="Arial" pitchFamily="34" charset="0"/>
                <a:cs typeface="Arial" pitchFamily="34" charset="0"/>
              </a:rPr>
              <a:t>estratégicas</a:t>
            </a:r>
          </a:p>
          <a:p>
            <a:pPr lvl="1" algn="just">
              <a:buClr>
                <a:schemeClr val="accent6">
                  <a:lumMod val="75000"/>
                </a:schemeClr>
              </a:buClr>
              <a:buFont typeface="Wingdings" panose="05000000000000000000" pitchFamily="2" charset="2"/>
              <a:buChar char="v"/>
            </a:pPr>
            <a:r>
              <a:rPr lang="es-ES" sz="2000" dirty="0" smtClean="0">
                <a:latin typeface="Arial" pitchFamily="34" charset="0"/>
                <a:cs typeface="Arial" pitchFamily="34" charset="0"/>
              </a:rPr>
              <a:t>El tipo de productos a ofrecer, sus mercados y canales</a:t>
            </a:r>
            <a:endParaRPr lang="es-ES" sz="2000" dirty="0" smtClean="0">
              <a:latin typeface="Arial" pitchFamily="34" charset="0"/>
              <a:cs typeface="Arial" pitchFamily="34" charset="0"/>
            </a:endParaRPr>
          </a:p>
          <a:p>
            <a:pPr lvl="1" algn="just">
              <a:buClr>
                <a:schemeClr val="accent6">
                  <a:lumMod val="75000"/>
                </a:schemeClr>
              </a:buClr>
              <a:buFont typeface="Wingdings" panose="05000000000000000000" pitchFamily="2" charset="2"/>
              <a:buChar char="v"/>
            </a:pPr>
            <a:r>
              <a:rPr lang="es-ES" sz="2000" dirty="0" smtClean="0">
                <a:latin typeface="Arial" pitchFamily="34" charset="0"/>
                <a:cs typeface="Arial" pitchFamily="34" charset="0"/>
              </a:rPr>
              <a:t>El diseño y precio de los productos</a:t>
            </a:r>
          </a:p>
          <a:p>
            <a:pPr lvl="1" algn="just">
              <a:buClr>
                <a:schemeClr val="accent6">
                  <a:lumMod val="75000"/>
                </a:schemeClr>
              </a:buClr>
              <a:buFont typeface="Wingdings" panose="05000000000000000000" pitchFamily="2" charset="2"/>
              <a:buChar char="v"/>
            </a:pPr>
            <a:r>
              <a:rPr lang="es-MX" sz="2000" dirty="0" smtClean="0">
                <a:latin typeface="Arial" pitchFamily="34" charset="0"/>
                <a:cs typeface="Arial" pitchFamily="34" charset="0"/>
              </a:rPr>
              <a:t>La selección táctica y estratégica de las inversiones.</a:t>
            </a:r>
          </a:p>
          <a:p>
            <a:pPr lvl="1" algn="just">
              <a:buClr>
                <a:schemeClr val="accent6">
                  <a:lumMod val="75000"/>
                </a:schemeClr>
              </a:buClr>
              <a:buFont typeface="Wingdings" panose="05000000000000000000" pitchFamily="2" charset="2"/>
              <a:buChar char="v"/>
            </a:pPr>
            <a:r>
              <a:rPr lang="es-ES" sz="2000" dirty="0" smtClean="0">
                <a:latin typeface="Arial" pitchFamily="34" charset="0"/>
                <a:cs typeface="Arial" pitchFamily="34" charset="0"/>
              </a:rPr>
              <a:t>En la evaluación financiera del desempeño</a:t>
            </a:r>
          </a:p>
          <a:p>
            <a:pPr algn="ctr">
              <a:buNone/>
            </a:pPr>
            <a:endParaRPr lang="en-US" sz="1200" b="1" i="1" dirty="0" smtClean="0">
              <a:latin typeface="Arial" pitchFamily="34" charset="0"/>
              <a:cs typeface="Arial" pitchFamily="34" charset="0"/>
            </a:endParaRPr>
          </a:p>
          <a:p>
            <a:pPr algn="r">
              <a:buNone/>
            </a:pPr>
            <a:r>
              <a:rPr lang="en-US" sz="2400" b="1" i="1" dirty="0" smtClean="0">
                <a:latin typeface="Arial" pitchFamily="34" charset="0"/>
                <a:cs typeface="Arial" pitchFamily="34" charset="0"/>
              </a:rPr>
              <a:t>     </a:t>
            </a:r>
            <a:r>
              <a:rPr lang="es-MX" sz="2400" b="1" i="1" dirty="0" smtClean="0">
                <a:latin typeface="Arial" pitchFamily="34" charset="0"/>
                <a:cs typeface="Arial" pitchFamily="34" charset="0"/>
              </a:rPr>
              <a:t>El resultado de un programa de ERM, correctamente instrumentado y ejecutado, es la optimización del Rendimiento Ajustado por Riesgo de la Empresa</a:t>
            </a:r>
            <a:endParaRPr lang="es-MX" sz="24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787" y="524928"/>
            <a:ext cx="7139136" cy="576064"/>
          </a:xfrm>
        </p:spPr>
        <p:txBody>
          <a:bodyPr>
            <a:noAutofit/>
          </a:bodyPr>
          <a:lstStyle/>
          <a:p>
            <a:pPr algn="l"/>
            <a:r>
              <a:rPr lang="es-MX" sz="2800" b="1" dirty="0" smtClean="0">
                <a:solidFill>
                  <a:schemeClr val="bg1"/>
                </a:solidFill>
                <a:latin typeface="Arial" panose="020B0604020202020204" pitchFamily="34" charset="0"/>
                <a:cs typeface="Arial" panose="020B0604020202020204" pitchFamily="34" charset="0"/>
              </a:rPr>
              <a:t>Beneficios de Instrumentar ERM</a:t>
            </a:r>
            <a:endParaRPr lang="es-ES" sz="2800" b="1" dirty="0">
              <a:solidFill>
                <a:schemeClr val="bg1"/>
              </a:solidFill>
              <a:latin typeface="Arial" panose="020B0604020202020204" pitchFamily="34" charset="0"/>
              <a:cs typeface="Arial" panose="020B0604020202020204" pitchFamily="34" charset="0"/>
            </a:endParaRPr>
          </a:p>
        </p:txBody>
      </p:sp>
      <p:sp>
        <p:nvSpPr>
          <p:cNvPr id="5"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17</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39154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7219" y="6374636"/>
            <a:ext cx="8229600" cy="460648"/>
          </a:xfrm>
        </p:spPr>
        <p:txBody>
          <a:bodyPr>
            <a:normAutofit/>
          </a:bodyPr>
          <a:lstStyle/>
          <a:p>
            <a:pPr marL="0" indent="0" algn="just">
              <a:buClr>
                <a:schemeClr val="accent6">
                  <a:lumMod val="75000"/>
                </a:schemeClr>
              </a:buClr>
              <a:buNone/>
            </a:pPr>
            <a:r>
              <a:rPr lang="en-US" sz="1200" i="1" dirty="0">
                <a:latin typeface="Arial" pitchFamily="34" charset="0"/>
                <a:cs typeface="Arial" pitchFamily="34" charset="0"/>
              </a:rPr>
              <a:t>“Overview of Enterprise Risk Management”</a:t>
            </a:r>
            <a:r>
              <a:rPr lang="en-US" sz="1200" dirty="0">
                <a:latin typeface="Arial" pitchFamily="34" charset="0"/>
                <a:cs typeface="Arial" pitchFamily="34" charset="0"/>
              </a:rPr>
              <a:t>, Enterprise Risk Management Committee, Casualty Actuarial Society, May 2003. Elaboración propia.</a:t>
            </a:r>
            <a:endParaRPr lang="es-MX" sz="12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Proceso ERM</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18</a:t>
            </a:fld>
            <a:endParaRPr lang="es-MX" b="1" dirty="0">
              <a:solidFill>
                <a:schemeClr val="tx1"/>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2255548241"/>
              </p:ext>
            </p:extLst>
          </p:nvPr>
        </p:nvGraphicFramePr>
        <p:xfrm>
          <a:off x="683568" y="1397000"/>
          <a:ext cx="76328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Elipse"/>
          <p:cNvSpPr/>
          <p:nvPr/>
        </p:nvSpPr>
        <p:spPr>
          <a:xfrm>
            <a:off x="5724127" y="3971539"/>
            <a:ext cx="1204137" cy="11695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200" dirty="0" smtClean="0">
                <a:latin typeface="Arial" panose="020B0604020202020204" pitchFamily="34" charset="0"/>
                <a:cs typeface="Arial" panose="020B0604020202020204" pitchFamily="34" charset="0"/>
              </a:rPr>
              <a:t>Evaluar/ Priorizar los Riesgos</a:t>
            </a:r>
            <a:endParaRPr lang="es-MX" sz="1200" dirty="0">
              <a:latin typeface="Arial" panose="020B0604020202020204" pitchFamily="34" charset="0"/>
              <a:cs typeface="Arial" panose="020B0604020202020204" pitchFamily="34" charset="0"/>
            </a:endParaRPr>
          </a:p>
        </p:txBody>
      </p:sp>
      <p:sp>
        <p:nvSpPr>
          <p:cNvPr id="9" name="8 Elipse"/>
          <p:cNvSpPr/>
          <p:nvPr/>
        </p:nvSpPr>
        <p:spPr>
          <a:xfrm>
            <a:off x="4050983" y="4916356"/>
            <a:ext cx="1204137" cy="11695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dirty="0" smtClean="0">
                <a:latin typeface="Arial" panose="020B0604020202020204" pitchFamily="34" charset="0"/>
                <a:cs typeface="Arial" panose="020B0604020202020204" pitchFamily="34" charset="0"/>
              </a:rPr>
              <a:t>Tratar/ Explotar los Riesgos</a:t>
            </a: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222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1340768"/>
            <a:ext cx="8435280" cy="5328592"/>
          </a:xfrm>
          <a:prstGeom prst="rect">
            <a:avLst/>
          </a:prstGeom>
        </p:spPr>
        <p:txBody>
          <a:bodyPr>
            <a:normAutofit/>
          </a:bodyPr>
          <a:lstStyle/>
          <a:p>
            <a:pPr algn="just">
              <a:buNone/>
            </a:pPr>
            <a:r>
              <a:rPr lang="es-MX" sz="2400" b="1" dirty="0" smtClean="0">
                <a:solidFill>
                  <a:schemeClr val="accent6">
                    <a:lumMod val="75000"/>
                  </a:schemeClr>
                </a:solidFill>
                <a:latin typeface="Arial" pitchFamily="34" charset="0"/>
                <a:cs typeface="Arial" pitchFamily="34" charset="0"/>
              </a:rPr>
              <a:t>Un programa de ERM aplica integralmente la ADR: </a:t>
            </a:r>
          </a:p>
          <a:p>
            <a:pPr algn="just">
              <a:buNone/>
            </a:pPr>
            <a:endParaRPr lang="es-MX" sz="2400" b="1" dirty="0" smtClean="0">
              <a:latin typeface="Arial" pitchFamily="34" charset="0"/>
              <a:cs typeface="Arial" pitchFamily="34" charset="0"/>
            </a:endParaRPr>
          </a:p>
          <a:p>
            <a:pPr marL="0" indent="0" algn="just">
              <a:buClr>
                <a:schemeClr val="accent6">
                  <a:lumMod val="75000"/>
                </a:schemeClr>
              </a:buClr>
              <a:buNone/>
            </a:pPr>
            <a:endParaRPr lang="es-MX" sz="2400" dirty="0" smtClean="0">
              <a:latin typeface="Arial" pitchFamily="34" charset="0"/>
              <a:cs typeface="Arial" pitchFamily="34" charset="0"/>
            </a:endParaRPr>
          </a:p>
          <a:p>
            <a:pPr marL="0" indent="0" algn="just">
              <a:buNone/>
            </a:pPr>
            <a:endParaRPr lang="es-MX" sz="2400" dirty="0" smtClean="0">
              <a:latin typeface="Arial" pitchFamily="34" charset="0"/>
              <a:cs typeface="Arial" pitchFamily="34" charset="0"/>
            </a:endParaRPr>
          </a:p>
          <a:p>
            <a:pPr marL="0" indent="0" algn="just">
              <a:buNone/>
            </a:pPr>
            <a:endParaRPr lang="es-MX" sz="2400" dirty="0" smtClean="0">
              <a:latin typeface="Arial" pitchFamily="34" charset="0"/>
              <a:cs typeface="Arial" pitchFamily="34" charset="0"/>
            </a:endParaRPr>
          </a:p>
          <a:p>
            <a:pPr marL="0" indent="0" algn="just">
              <a:buNone/>
            </a:pPr>
            <a:r>
              <a:rPr lang="es-MX" sz="2400" dirty="0" smtClean="0">
                <a:latin typeface="Arial" pitchFamily="34" charset="0"/>
                <a:cs typeface="Arial" pitchFamily="34" charset="0"/>
              </a:rPr>
              <a:t>ERM surge aproximadamente hace 10 años. En muchas industrias en el mundo se ha practicado exitosamente desde entonces.</a:t>
            </a:r>
          </a:p>
          <a:p>
            <a:pPr marL="0" indent="0" algn="just">
              <a:buNone/>
            </a:pPr>
            <a:endParaRPr lang="en-US" sz="2400" dirty="0">
              <a:latin typeface="Arial" pitchFamily="34" charset="0"/>
              <a:cs typeface="Arial" pitchFamily="34" charset="0"/>
            </a:endParaRPr>
          </a:p>
          <a:p>
            <a:pPr algn="just"/>
            <a:endParaRPr lang="es-MX" sz="2400" dirty="0" smtClean="0">
              <a:latin typeface="Arial" pitchFamily="34" charset="0"/>
              <a:cs typeface="Arial" pitchFamily="34" charset="0"/>
            </a:endParaRPr>
          </a:p>
          <a:p>
            <a:pPr algn="just"/>
            <a:endParaRPr lang="es-ES" sz="2400" dirty="0">
              <a:latin typeface="Arial" pitchFamily="34" charset="0"/>
              <a:cs typeface="Arial" pitchFamily="34" charset="0"/>
            </a:endParaRPr>
          </a:p>
        </p:txBody>
      </p:sp>
      <p:sp>
        <p:nvSpPr>
          <p:cNvPr id="4" name="6 Marcador de número de diapositiva"/>
          <p:cNvSpPr>
            <a:spLocks noGrp="1"/>
          </p:cNvSpPr>
          <p:nvPr>
            <p:ph type="sldNum" sz="quarter" idx="12"/>
          </p:nvPr>
        </p:nvSpPr>
        <p:spPr>
          <a:xfrm>
            <a:off x="7046912"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19</a:t>
            </a:fld>
            <a:endParaRPr lang="es-MX" b="1" dirty="0">
              <a:solidFill>
                <a:schemeClr val="tx1"/>
              </a:solidFill>
              <a:latin typeface="Arial" pitchFamily="34" charset="0"/>
              <a:cs typeface="Arial" pitchFamily="34" charset="0"/>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23416" y="481892"/>
            <a:ext cx="7283152"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Principal Diferencia entre ADR y ERM</a:t>
            </a:r>
            <a:endParaRPr lang="es-ES" sz="2800" b="1" dirty="0">
              <a:solidFill>
                <a:schemeClr val="bg1"/>
              </a:solidFill>
              <a:latin typeface="Arial" panose="020B0604020202020204" pitchFamily="34" charset="0"/>
              <a:cs typeface="Arial" panose="020B0604020202020204" pitchFamily="34" charset="0"/>
            </a:endParaRPr>
          </a:p>
        </p:txBody>
      </p:sp>
      <p:sp>
        <p:nvSpPr>
          <p:cNvPr id="6" name="5 Rectángulo redondeado"/>
          <p:cNvSpPr/>
          <p:nvPr/>
        </p:nvSpPr>
        <p:spPr>
          <a:xfrm>
            <a:off x="251520" y="1988840"/>
            <a:ext cx="8352928" cy="136815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A través de todos las fuentes de riesgos significativos de la empresa.</a:t>
            </a:r>
          </a:p>
          <a:p>
            <a:pPr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Sobre todos los riesgos de forma consistente.</a:t>
            </a:r>
          </a:p>
          <a:p>
            <a:pPr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En congruencia con los objetivos  fundamentales de la empresa.</a:t>
            </a:r>
          </a:p>
        </p:txBody>
      </p:sp>
      <p:sp>
        <p:nvSpPr>
          <p:cNvPr id="7" name="6 Rectángulo redondeado"/>
          <p:cNvSpPr/>
          <p:nvPr/>
        </p:nvSpPr>
        <p:spPr>
          <a:xfrm>
            <a:off x="251520" y="4869160"/>
            <a:ext cx="8352928"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En el tiempo la práctica de ERM ha evolucionado a ser más centralizada y más formal. </a:t>
            </a:r>
          </a:p>
          <a:p>
            <a:pPr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La figura del </a:t>
            </a:r>
            <a:r>
              <a:rPr lang="es-MX" i="1" dirty="0">
                <a:latin typeface="Arial" pitchFamily="34" charset="0"/>
                <a:cs typeface="Arial" pitchFamily="34" charset="0"/>
              </a:rPr>
              <a:t>Chief Risk Officer</a:t>
            </a:r>
            <a:r>
              <a:rPr lang="es-MX" dirty="0">
                <a:latin typeface="Arial" pitchFamily="34" charset="0"/>
                <a:cs typeface="Arial" pitchFamily="34" charset="0"/>
              </a:rPr>
              <a:t> (CRO) ha tomado relevancia conforme la práctica ha sido aceptada y reconocida.</a:t>
            </a:r>
          </a:p>
        </p:txBody>
      </p:sp>
    </p:spTree>
    <p:extLst>
      <p:ext uri="{BB962C8B-B14F-4D97-AF65-F5344CB8AC3E}">
        <p14:creationId xmlns:p14="http://schemas.microsoft.com/office/powerpoint/2010/main" val="3763012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7856" y="304800"/>
            <a:ext cx="7696200" cy="762000"/>
          </a:xfrm>
          <a:prstGeom prst="rect">
            <a:avLst/>
          </a:prstGeom>
          <a:solidFill>
            <a:srgbClr val="F5852C"/>
          </a:solidFill>
          <a:ln w="9525">
            <a:noFill/>
            <a:miter lim="800000"/>
            <a:headEnd/>
            <a:tailEnd/>
          </a:ln>
        </p:spPr>
        <p:txBody>
          <a:bodyPr wrap="none" anchor="ctr"/>
          <a:lstStyle/>
          <a:p>
            <a:pPr eaLnBrk="0" hangingPunct="0"/>
            <a:endParaRPr lang="es-MX" sz="2400" dirty="0">
              <a:solidFill>
                <a:srgbClr val="000000"/>
              </a:solidFill>
              <a:latin typeface="Calibri"/>
              <a:ea typeface="ＭＳ Ｐゴシック" pitchFamily="84" charset="-128"/>
            </a:endParaRPr>
          </a:p>
        </p:txBody>
      </p:sp>
      <p:sp>
        <p:nvSpPr>
          <p:cNvPr id="2" name="1 Título"/>
          <p:cNvSpPr>
            <a:spLocks noGrp="1"/>
          </p:cNvSpPr>
          <p:nvPr>
            <p:ph type="title"/>
          </p:nvPr>
        </p:nvSpPr>
        <p:spPr>
          <a:xfrm>
            <a:off x="0" y="304800"/>
            <a:ext cx="7596336" cy="762000"/>
          </a:xfrm>
        </p:spPr>
        <p:txBody>
          <a:bodyPr>
            <a:noAutofit/>
          </a:bodyPr>
          <a:lstStyle/>
          <a:p>
            <a:pPr algn="l" defTabSz="457200" eaLnBrk="0" hangingPunct="0"/>
            <a:r>
              <a:rPr lang="es-ES_tradnl" sz="2400" b="1" kern="1200" dirty="0" smtClean="0">
                <a:solidFill>
                  <a:srgbClr val="FFFFFF"/>
                </a:solidFill>
                <a:latin typeface="Arial" panose="020B0604020202020204" pitchFamily="34" charset="0"/>
                <a:cs typeface="Arial" panose="020B0604020202020204" pitchFamily="34" charset="0"/>
              </a:rPr>
              <a:t>Contenido</a:t>
            </a:r>
            <a:endParaRPr lang="es-ES" sz="2400" b="1" kern="1200" dirty="0">
              <a:solidFill>
                <a:srgbClr val="FFFFFF"/>
              </a:solidFill>
              <a:latin typeface="Arial" panose="020B0604020202020204" pitchFamily="34" charset="0"/>
              <a:ea typeface="+mn-ea"/>
              <a:cs typeface="Arial" panose="020B0604020202020204" pitchFamily="34" charset="0"/>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fontAlgn="auto">
              <a:spcBef>
                <a:spcPts val="0"/>
              </a:spcBef>
              <a:spcAft>
                <a:spcPts val="0"/>
              </a:spcAft>
            </a:pPr>
            <a:endParaRPr lang="es-MX" dirty="0">
              <a:solidFill>
                <a:prstClr val="black"/>
              </a:solidFill>
              <a:latin typeface="Calibri"/>
            </a:endParaRPr>
          </a:p>
        </p:txBody>
      </p:sp>
      <p:graphicFrame>
        <p:nvGraphicFramePr>
          <p:cNvPr id="15" name="1 Marcador de contenido"/>
          <p:cNvGraphicFramePr>
            <a:graphicFrameLocks/>
          </p:cNvGraphicFramePr>
          <p:nvPr>
            <p:extLst>
              <p:ext uri="{D42A27DB-BD31-4B8C-83A1-F6EECF244321}">
                <p14:modId xmlns:p14="http://schemas.microsoft.com/office/powerpoint/2010/main" val="2129887060"/>
              </p:ext>
            </p:extLst>
          </p:nvPr>
        </p:nvGraphicFramePr>
        <p:xfrm>
          <a:off x="323528" y="1196752"/>
          <a:ext cx="8424936" cy="496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2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402814"/>
            <a:ext cx="8496944" cy="276999"/>
          </a:xfrm>
          <a:prstGeom prst="rect">
            <a:avLst/>
          </a:prstGeom>
        </p:spPr>
        <p:txBody>
          <a:bodyPr wrap="square">
            <a:spAutoFit/>
          </a:bodyPr>
          <a:lstStyle/>
          <a:p>
            <a:pPr marL="0" lvl="4" algn="just">
              <a:buNone/>
            </a:pPr>
            <a:r>
              <a:rPr lang="es-MX" sz="1200" b="1" dirty="0" smtClean="0">
                <a:latin typeface="Arial" panose="020B0604020202020204" pitchFamily="34" charset="0"/>
                <a:cs typeface="Arial" panose="020B0604020202020204" pitchFamily="34" charset="0"/>
              </a:rPr>
              <a:t>Fuente:</a:t>
            </a:r>
            <a:r>
              <a:rPr lang="es-MX" sz="1200" dirty="0" smtClean="0">
                <a:latin typeface="Arial" panose="020B0604020202020204" pitchFamily="34" charset="0"/>
                <a:cs typeface="Arial" panose="020B0604020202020204" pitchFamily="34" charset="0"/>
              </a:rPr>
              <a:t> Rurik Magos. Revista Electrónica “Actuarios Trabajando”. CONAC, 2009.</a:t>
            </a:r>
            <a:endParaRPr lang="es-ES" sz="12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787" y="481892"/>
            <a:ext cx="7211144"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Diferencias más específicas</a:t>
            </a:r>
            <a:endParaRPr lang="es-ES" sz="2800" b="1" dirty="0">
              <a:solidFill>
                <a:schemeClr val="bg1"/>
              </a:solidFill>
              <a:latin typeface="Arial" panose="020B0604020202020204" pitchFamily="34" charset="0"/>
              <a:cs typeface="Arial" panose="020B0604020202020204" pitchFamily="34" charset="0"/>
            </a:endParaRPr>
          </a:p>
        </p:txBody>
      </p:sp>
      <p:sp>
        <p:nvSpPr>
          <p:cNvPr id="6"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20</a:t>
            </a:fld>
            <a:endParaRPr lang="es-MX" b="1" dirty="0">
              <a:solidFill>
                <a:schemeClr val="tx1"/>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494737642"/>
              </p:ext>
            </p:extLst>
          </p:nvPr>
        </p:nvGraphicFramePr>
        <p:xfrm>
          <a:off x="323529" y="1340768"/>
          <a:ext cx="8424935" cy="4853620"/>
        </p:xfrm>
        <a:graphic>
          <a:graphicData uri="http://schemas.openxmlformats.org/drawingml/2006/table">
            <a:tbl>
              <a:tblPr firstRow="1" firstCol="1" bandRow="1">
                <a:tableStyleId>{912C8C85-51F0-491E-9774-3900AFEF0FD7}</a:tableStyleId>
              </a:tblPr>
              <a:tblGrid>
                <a:gridCol w="4189727"/>
                <a:gridCol w="4235208"/>
              </a:tblGrid>
              <a:tr h="318380">
                <a:tc>
                  <a:txBody>
                    <a:bodyPr/>
                    <a:lstStyle/>
                    <a:p>
                      <a:pPr algn="ctr">
                        <a:lnSpc>
                          <a:spcPct val="115000"/>
                        </a:lnSpc>
                        <a:spcAft>
                          <a:spcPts val="0"/>
                        </a:spcAft>
                      </a:pPr>
                      <a:r>
                        <a:rPr lang="es-MX" sz="1600" b="1" dirty="0" smtClean="0">
                          <a:effectLst/>
                          <a:latin typeface="Arial" panose="020B0604020202020204" pitchFamily="34" charset="0"/>
                          <a:ea typeface="+mn-ea"/>
                          <a:cs typeface="Arial" panose="020B0604020202020204" pitchFamily="34" charset="0"/>
                        </a:rPr>
                        <a:t>Tradicional</a:t>
                      </a:r>
                      <a:endParaRPr lang="es-MX" sz="1600" b="1"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MX" sz="1600" b="1" dirty="0" smtClean="0">
                          <a:effectLst/>
                          <a:latin typeface="Arial" panose="020B0604020202020204" pitchFamily="34" charset="0"/>
                          <a:ea typeface="Calibri"/>
                          <a:cs typeface="Arial" panose="020B0604020202020204" pitchFamily="34" charset="0"/>
                        </a:rPr>
                        <a:t>Moderno</a:t>
                      </a:r>
                      <a:endParaRPr lang="es-MX" sz="1600" b="1"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bg1"/>
                      </a:solidFill>
                      <a:prstDash val="solid"/>
                      <a:round/>
                      <a:headEnd type="none" w="med" len="med"/>
                      <a:tailEnd type="none" w="med" len="med"/>
                    </a:lnL>
                  </a:tcPr>
                </a:tc>
              </a:tr>
              <a:tr h="795951">
                <a:tc>
                  <a:txBody>
                    <a:bodyPr/>
                    <a:lstStyle/>
                    <a:p>
                      <a:pPr algn="l">
                        <a:lnSpc>
                          <a:spcPct val="115000"/>
                        </a:lnSpc>
                        <a:spcAft>
                          <a:spcPts val="0"/>
                        </a:spcAft>
                      </a:pPr>
                      <a:r>
                        <a:rPr lang="es-MX" sz="1800" b="0" dirty="0" smtClean="0">
                          <a:effectLst/>
                          <a:latin typeface="Arial" panose="020B0604020202020204" pitchFamily="34" charset="0"/>
                          <a:ea typeface="Calibri"/>
                          <a:cs typeface="Arial" panose="020B0604020202020204" pitchFamily="34" charset="0"/>
                        </a:rPr>
                        <a:t>Administración en “silos”, por un lado pasivos</a:t>
                      </a:r>
                      <a:r>
                        <a:rPr lang="es-MX" sz="1800" b="0" baseline="0" dirty="0" smtClean="0">
                          <a:effectLst/>
                          <a:latin typeface="Arial" panose="020B0604020202020204" pitchFamily="34" charset="0"/>
                          <a:ea typeface="Calibri"/>
                          <a:cs typeface="Arial" panose="020B0604020202020204" pitchFamily="34" charset="0"/>
                        </a:rPr>
                        <a:t> y por otro activos.</a:t>
                      </a:r>
                      <a:endParaRPr lang="es-MX" sz="1800" b="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l">
                        <a:lnSpc>
                          <a:spcPct val="115000"/>
                        </a:lnSpc>
                        <a:spcAft>
                          <a:spcPts val="0"/>
                        </a:spcAft>
                      </a:pPr>
                      <a:r>
                        <a:rPr lang="es-MX" sz="1800" dirty="0" smtClean="0">
                          <a:effectLst/>
                          <a:latin typeface="Arial" panose="020B0604020202020204" pitchFamily="34" charset="0"/>
                          <a:ea typeface="Calibri"/>
                          <a:cs typeface="Arial" panose="020B0604020202020204" pitchFamily="34" charset="0"/>
                        </a:rPr>
                        <a:t>Administración</a:t>
                      </a:r>
                      <a:r>
                        <a:rPr lang="es-MX" sz="1800" baseline="0" dirty="0" smtClean="0">
                          <a:effectLst/>
                          <a:latin typeface="Arial" panose="020B0604020202020204" pitchFamily="34" charset="0"/>
                          <a:ea typeface="Calibri"/>
                          <a:cs typeface="Arial" panose="020B0604020202020204" pitchFamily="34" charset="0"/>
                        </a:rPr>
                        <a:t> del capital, considerando activos y pasivos conjunta y consistentemente.</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accent6"/>
                      </a:solidFill>
                      <a:prstDash val="solid"/>
                      <a:round/>
                      <a:headEnd type="none" w="med" len="med"/>
                      <a:tailEnd type="none" w="med" len="med"/>
                    </a:lnL>
                  </a:tcPr>
                </a:tc>
              </a:tr>
              <a:tr h="892425">
                <a:tc>
                  <a:txBody>
                    <a:bodyPr/>
                    <a:lstStyle/>
                    <a:p>
                      <a:pPr algn="l">
                        <a:lnSpc>
                          <a:spcPct val="115000"/>
                        </a:lnSpc>
                        <a:spcAft>
                          <a:spcPts val="0"/>
                        </a:spcAft>
                      </a:pPr>
                      <a:r>
                        <a:rPr lang="es-MX" sz="1800" b="0" dirty="0" smtClean="0">
                          <a:effectLst/>
                          <a:latin typeface="Arial" panose="020B0604020202020204" pitchFamily="34" charset="0"/>
                          <a:ea typeface="+mn-ea"/>
                          <a:cs typeface="Arial" panose="020B0604020202020204" pitchFamily="34" charset="0"/>
                        </a:rPr>
                        <a:t>Valuaciones</a:t>
                      </a:r>
                      <a:r>
                        <a:rPr lang="es-MX" sz="1800" b="0" baseline="0" dirty="0" smtClean="0">
                          <a:effectLst/>
                          <a:latin typeface="Arial" panose="020B0604020202020204" pitchFamily="34" charset="0"/>
                          <a:ea typeface="+mn-ea"/>
                          <a:cs typeface="Arial" panose="020B0604020202020204" pitchFamily="34" charset="0"/>
                        </a:rPr>
                        <a:t> inconsistentes, algunos elementos del balance a costo y otros a mercado.</a:t>
                      </a:r>
                      <a:endParaRPr lang="es-MX" sz="1800" b="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l">
                        <a:lnSpc>
                          <a:spcPct val="115000"/>
                        </a:lnSpc>
                        <a:spcAft>
                          <a:spcPts val="0"/>
                        </a:spcAft>
                      </a:pPr>
                      <a:r>
                        <a:rPr lang="es-MX" sz="1800" dirty="0" smtClean="0">
                          <a:effectLst/>
                          <a:latin typeface="Arial" panose="020B0604020202020204" pitchFamily="34" charset="0"/>
                          <a:ea typeface="Calibri"/>
                          <a:cs typeface="Arial" panose="020B0604020202020204" pitchFamily="34" charset="0"/>
                        </a:rPr>
                        <a:t>Valuación a mercado de activos y pasivos.</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accent6"/>
                      </a:solidFill>
                      <a:prstDash val="solid"/>
                      <a:round/>
                      <a:headEnd type="none" w="med" len="med"/>
                      <a:tailEnd type="none" w="med" len="med"/>
                    </a:lnL>
                  </a:tcPr>
                </a:tc>
              </a:tr>
              <a:tr h="795951">
                <a:tc>
                  <a:txBody>
                    <a:bodyPr/>
                    <a:lstStyle/>
                    <a:p>
                      <a:pPr algn="l">
                        <a:lnSpc>
                          <a:spcPct val="115000"/>
                        </a:lnSpc>
                        <a:spcAft>
                          <a:spcPts val="0"/>
                        </a:spcAft>
                      </a:pPr>
                      <a:r>
                        <a:rPr lang="es-MX" sz="1800" b="0" dirty="0" smtClean="0">
                          <a:effectLst/>
                          <a:latin typeface="Arial" panose="020B0604020202020204" pitchFamily="34" charset="0"/>
                          <a:cs typeface="Arial" panose="020B0604020202020204" pitchFamily="34" charset="0"/>
                        </a:rPr>
                        <a:t>Enfoque</a:t>
                      </a:r>
                      <a:r>
                        <a:rPr lang="es-MX" sz="1800" b="0" baseline="0" dirty="0" smtClean="0">
                          <a:effectLst/>
                          <a:latin typeface="Arial" panose="020B0604020202020204" pitchFamily="34" charset="0"/>
                          <a:cs typeface="Arial" panose="020B0604020202020204" pitchFamily="34" charset="0"/>
                        </a:rPr>
                        <a:t> determinístico.</a:t>
                      </a:r>
                      <a:endParaRPr lang="es-MX" sz="1800" b="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l">
                        <a:lnSpc>
                          <a:spcPct val="115000"/>
                        </a:lnSpc>
                        <a:spcAft>
                          <a:spcPts val="0"/>
                        </a:spcAft>
                      </a:pPr>
                      <a:r>
                        <a:rPr lang="es-MX" sz="1800" dirty="0" smtClean="0">
                          <a:effectLst/>
                          <a:latin typeface="Arial" panose="020B0604020202020204" pitchFamily="34" charset="0"/>
                          <a:ea typeface="Calibri"/>
                          <a:cs typeface="Arial" panose="020B0604020202020204" pitchFamily="34" charset="0"/>
                        </a:rPr>
                        <a:t>Enfoque</a:t>
                      </a:r>
                      <a:r>
                        <a:rPr lang="es-MX" sz="1800" baseline="0" dirty="0" smtClean="0">
                          <a:effectLst/>
                          <a:latin typeface="Arial" panose="020B0604020202020204" pitchFamily="34" charset="0"/>
                          <a:ea typeface="Calibri"/>
                          <a:cs typeface="Arial" panose="020B0604020202020204" pitchFamily="34" charset="0"/>
                        </a:rPr>
                        <a:t> estocástico.</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accent6"/>
                      </a:solidFill>
                      <a:prstDash val="solid"/>
                      <a:round/>
                      <a:headEnd type="none" w="med" len="med"/>
                      <a:tailEnd type="none" w="med" len="med"/>
                    </a:lnL>
                  </a:tcPr>
                </a:tc>
              </a:tr>
              <a:tr h="1024521">
                <a:tc>
                  <a:txBody>
                    <a:bodyPr/>
                    <a:lstStyle/>
                    <a:p>
                      <a:pPr algn="l">
                        <a:lnSpc>
                          <a:spcPct val="115000"/>
                        </a:lnSpc>
                        <a:spcAft>
                          <a:spcPts val="0"/>
                        </a:spcAft>
                      </a:pPr>
                      <a:r>
                        <a:rPr lang="es-MX" sz="1800" b="0" dirty="0" smtClean="0">
                          <a:effectLst/>
                          <a:latin typeface="Arial" panose="020B0604020202020204" pitchFamily="34" charset="0"/>
                          <a:ea typeface="+mn-ea"/>
                          <a:cs typeface="Arial" panose="020B0604020202020204" pitchFamily="34" charset="0"/>
                        </a:rPr>
                        <a:t>Requerimiento</a:t>
                      </a:r>
                      <a:r>
                        <a:rPr lang="es-MX" sz="1800" b="0" baseline="0" dirty="0" smtClean="0">
                          <a:effectLst/>
                          <a:latin typeface="Arial" panose="020B0604020202020204" pitchFamily="34" charset="0"/>
                          <a:ea typeface="+mn-ea"/>
                          <a:cs typeface="Arial" panose="020B0604020202020204" pitchFamily="34" charset="0"/>
                        </a:rPr>
                        <a:t> de capital regulatorio basado en reglas preestablecidas.</a:t>
                      </a:r>
                      <a:endParaRPr lang="es-MX" sz="1800" b="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l">
                        <a:lnSpc>
                          <a:spcPct val="115000"/>
                        </a:lnSpc>
                        <a:spcAft>
                          <a:spcPts val="0"/>
                        </a:spcAft>
                      </a:pPr>
                      <a:r>
                        <a:rPr lang="es-MX" sz="1800" dirty="0" smtClean="0">
                          <a:effectLst/>
                          <a:latin typeface="Arial" panose="020B0604020202020204" pitchFamily="34" charset="0"/>
                          <a:ea typeface="Calibri"/>
                          <a:cs typeface="Arial" panose="020B0604020202020204" pitchFamily="34" charset="0"/>
                        </a:rPr>
                        <a:t>Requerimiento</a:t>
                      </a:r>
                      <a:r>
                        <a:rPr lang="es-MX" sz="1800" baseline="0" dirty="0" smtClean="0">
                          <a:effectLst/>
                          <a:latin typeface="Arial" panose="020B0604020202020204" pitchFamily="34" charset="0"/>
                          <a:ea typeface="Calibri"/>
                          <a:cs typeface="Arial" panose="020B0604020202020204" pitchFamily="34" charset="0"/>
                        </a:rPr>
                        <a:t> de capital regulatorio basado en el perfil de riesgo de la empresa.</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accent6"/>
                      </a:solidFill>
                      <a:prstDash val="solid"/>
                      <a:round/>
                      <a:headEnd type="none" w="med" len="med"/>
                      <a:tailEnd type="none" w="med" len="med"/>
                    </a:lnL>
                  </a:tcPr>
                </a:tc>
              </a:tr>
              <a:tr h="821960">
                <a:tc>
                  <a:txBody>
                    <a:bodyPr/>
                    <a:lstStyle/>
                    <a:p>
                      <a:pPr algn="l">
                        <a:lnSpc>
                          <a:spcPct val="115000"/>
                        </a:lnSpc>
                        <a:spcAft>
                          <a:spcPts val="0"/>
                        </a:spcAft>
                      </a:pPr>
                      <a:r>
                        <a:rPr lang="es-MX" sz="1800" b="0" dirty="0" smtClean="0">
                          <a:effectLst/>
                          <a:latin typeface="Arial" panose="020B0604020202020204" pitchFamily="34" charset="0"/>
                          <a:ea typeface="+mn-ea"/>
                          <a:cs typeface="Arial" panose="020B0604020202020204" pitchFamily="34" charset="0"/>
                        </a:rPr>
                        <a:t>Uso</a:t>
                      </a:r>
                      <a:r>
                        <a:rPr lang="es-MX" sz="1800" b="0" baseline="0" dirty="0" smtClean="0">
                          <a:effectLst/>
                          <a:latin typeface="Arial" panose="020B0604020202020204" pitchFamily="34" charset="0"/>
                          <a:ea typeface="+mn-ea"/>
                          <a:cs typeface="Arial" panose="020B0604020202020204" pitchFamily="34" charset="0"/>
                        </a:rPr>
                        <a:t> limitado, a veces sólo para cumplir requerimientos regulatorios.</a:t>
                      </a:r>
                      <a:endParaRPr lang="es-MX" sz="1800" b="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l">
                        <a:lnSpc>
                          <a:spcPct val="115000"/>
                        </a:lnSpc>
                        <a:spcAft>
                          <a:spcPts val="0"/>
                        </a:spcAft>
                      </a:pPr>
                      <a:r>
                        <a:rPr lang="es-ES" sz="1800" baseline="0" dirty="0" smtClean="0">
                          <a:effectLst/>
                          <a:latin typeface="Arial" panose="020B0604020202020204" pitchFamily="34" charset="0"/>
                          <a:cs typeface="Arial" panose="020B0604020202020204" pitchFamily="34" charset="0"/>
                        </a:rPr>
                        <a:t>Uso generalizado para mejorar la toma de decisiones sobre riesgo y capital.</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accent6"/>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42090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15943" y="481892"/>
            <a:ext cx="7283152"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Práctica de ERM</a:t>
            </a:r>
            <a:endParaRPr lang="es-ES" sz="2800" b="1" dirty="0">
              <a:solidFill>
                <a:schemeClr val="bg1"/>
              </a:solidFill>
              <a:latin typeface="Arial" panose="020B0604020202020204" pitchFamily="34" charset="0"/>
              <a:cs typeface="Arial" panose="020B0604020202020204" pitchFamily="34" charset="0"/>
            </a:endParaRPr>
          </a:p>
        </p:txBody>
      </p:sp>
      <p:sp>
        <p:nvSpPr>
          <p:cNvPr id="4"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21</a:t>
            </a:fld>
            <a:endParaRPr lang="es-MX" b="1" dirty="0">
              <a:solidFill>
                <a:schemeClr val="tx1"/>
              </a:solidFill>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1965975641"/>
              </p:ext>
            </p:extLst>
          </p:nvPr>
        </p:nvGraphicFramePr>
        <p:xfrm>
          <a:off x="251520" y="1556792"/>
          <a:ext cx="84249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2533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461665"/>
          </a:xfrm>
          <a:prstGeom prst="rect">
            <a:avLst/>
          </a:prstGeom>
          <a:noFill/>
        </p:spPr>
        <p:txBody>
          <a:bodyPr wrap="square" rtlCol="0">
            <a:spAutoFit/>
          </a:bodyPr>
          <a:lstStyle/>
          <a:p>
            <a:r>
              <a:rPr lang="es-MX" sz="2400" b="1" dirty="0">
                <a:solidFill>
                  <a:schemeClr val="bg1"/>
                </a:solidFill>
                <a:latin typeface="Arial" pitchFamily="34" charset="0"/>
                <a:cs typeface="Arial" pitchFamily="34" charset="0"/>
              </a:rPr>
              <a:t>Modelo de maduración de las capacidades de ERM</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22</a:t>
            </a:fld>
            <a:endParaRPr lang="es-MX" b="1" dirty="0">
              <a:solidFill>
                <a:schemeClr val="tx1"/>
              </a:solidFill>
              <a:latin typeface="Arial" pitchFamily="34" charset="0"/>
              <a:cs typeface="Arial" pitchFamily="34" charset="0"/>
            </a:endParaRPr>
          </a:p>
        </p:txBody>
      </p:sp>
      <p:sp>
        <p:nvSpPr>
          <p:cNvPr id="9" name="Text Box 6"/>
          <p:cNvSpPr txBox="1">
            <a:spLocks noChangeArrowheads="1"/>
          </p:cNvSpPr>
          <p:nvPr/>
        </p:nvSpPr>
        <p:spPr bwMode="auto">
          <a:xfrm>
            <a:off x="774056" y="3242084"/>
            <a:ext cx="1462087" cy="1502664"/>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300" b="0" dirty="0" smtClean="0">
                <a:solidFill>
                  <a:srgbClr val="000000"/>
                </a:solidFill>
                <a:ea typeface="MS PGothic" pitchFamily="34" charset="-128"/>
              </a:rPr>
              <a:t>Administración </a:t>
            </a:r>
            <a:r>
              <a:rPr lang="es-MX" altLang="ja-JP" sz="1300" b="0" dirty="0">
                <a:solidFill>
                  <a:srgbClr val="000000"/>
                </a:solidFill>
                <a:ea typeface="MS PGothic" pitchFamily="34" charset="-128"/>
              </a:rPr>
              <a:t>de riesgos es reactiva, no se considera clave para el negocio, se delega en buena medida</a:t>
            </a:r>
          </a:p>
        </p:txBody>
      </p:sp>
      <p:sp>
        <p:nvSpPr>
          <p:cNvPr id="10" name="Text Box 7"/>
          <p:cNvSpPr txBox="1">
            <a:spLocks noChangeArrowheads="1"/>
          </p:cNvSpPr>
          <p:nvPr/>
        </p:nvSpPr>
        <p:spPr bwMode="auto">
          <a:xfrm>
            <a:off x="2283768" y="2888516"/>
            <a:ext cx="1462088" cy="1856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300" b="0" dirty="0">
                <a:solidFill>
                  <a:srgbClr val="000000"/>
                </a:solidFill>
                <a:ea typeface="MS PGothic" pitchFamily="34" charset="-128"/>
              </a:rPr>
              <a:t>A</a:t>
            </a:r>
            <a:r>
              <a:rPr lang="es-MX" altLang="ja-JP" sz="1300" b="0" dirty="0" smtClean="0">
                <a:solidFill>
                  <a:srgbClr val="000000"/>
                </a:solidFill>
                <a:ea typeface="MS PGothic" pitchFamily="34" charset="-128"/>
              </a:rPr>
              <a:t>dministración </a:t>
            </a:r>
            <a:r>
              <a:rPr lang="es-MX" altLang="ja-JP" sz="1300" b="0" dirty="0">
                <a:solidFill>
                  <a:srgbClr val="000000"/>
                </a:solidFill>
                <a:ea typeface="MS PGothic" pitchFamily="34" charset="-128"/>
              </a:rPr>
              <a:t>de riesgos se lleva a cabo </a:t>
            </a:r>
            <a:r>
              <a:rPr lang="es-MX" altLang="ja-JP" sz="1300" b="0" dirty="0" smtClean="0">
                <a:solidFill>
                  <a:srgbClr val="000000"/>
                </a:solidFill>
                <a:ea typeface="MS PGothic" pitchFamily="34" charset="-128"/>
              </a:rPr>
              <a:t>con </a:t>
            </a:r>
            <a:r>
              <a:rPr lang="es-MX" altLang="ja-JP" sz="1300" b="0" dirty="0">
                <a:solidFill>
                  <a:srgbClr val="000000"/>
                </a:solidFill>
                <a:ea typeface="MS PGothic" pitchFamily="34" charset="-128"/>
              </a:rPr>
              <a:t>funciones independientes, por tipo de riesgos dentro de las unidades de negocio</a:t>
            </a:r>
          </a:p>
        </p:txBody>
      </p:sp>
      <p:sp>
        <p:nvSpPr>
          <p:cNvPr id="11" name="Text Box 8"/>
          <p:cNvSpPr txBox="1">
            <a:spLocks noChangeArrowheads="1"/>
          </p:cNvSpPr>
          <p:nvPr/>
        </p:nvSpPr>
        <p:spPr bwMode="auto">
          <a:xfrm>
            <a:off x="3807768" y="2534948"/>
            <a:ext cx="1462088" cy="2209800"/>
          </a:xfrm>
          <a:prstGeom prst="rect">
            <a:avLst/>
          </a:prstGeom>
          <a:solidFill>
            <a:srgbClr val="B4BE00"/>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300" b="0" dirty="0">
                <a:solidFill>
                  <a:srgbClr val="000000"/>
                </a:solidFill>
                <a:ea typeface="MS PGothic" pitchFamily="34" charset="-128"/>
              </a:rPr>
              <a:t>A</a:t>
            </a:r>
            <a:r>
              <a:rPr lang="es-MX" altLang="ja-JP" sz="1300" b="0" dirty="0" smtClean="0">
                <a:solidFill>
                  <a:srgbClr val="000000"/>
                </a:solidFill>
                <a:ea typeface="MS PGothic" pitchFamily="34" charset="-128"/>
              </a:rPr>
              <a:t>dministración </a:t>
            </a:r>
            <a:r>
              <a:rPr lang="es-MX" altLang="ja-JP" sz="1300" b="0" dirty="0">
                <a:solidFill>
                  <a:srgbClr val="000000"/>
                </a:solidFill>
                <a:ea typeface="MS PGothic" pitchFamily="34" charset="-128"/>
              </a:rPr>
              <a:t>de riesgos abarca a toda la empresa y todos los riesgos; se percibe como una función necesaria</a:t>
            </a:r>
          </a:p>
        </p:txBody>
      </p:sp>
      <p:sp>
        <p:nvSpPr>
          <p:cNvPr id="12" name="Text Box 9"/>
          <p:cNvSpPr txBox="1">
            <a:spLocks noChangeArrowheads="1"/>
          </p:cNvSpPr>
          <p:nvPr/>
        </p:nvSpPr>
        <p:spPr bwMode="auto">
          <a:xfrm>
            <a:off x="5331768" y="2181380"/>
            <a:ext cx="1462088" cy="2563368"/>
          </a:xfrm>
          <a:prstGeom prst="rect">
            <a:avLst/>
          </a:prstGeom>
          <a:solidFill>
            <a:schemeClr val="accent5"/>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300" b="0" dirty="0">
                <a:solidFill>
                  <a:srgbClr val="000000"/>
                </a:solidFill>
                <a:ea typeface="MS PGothic" pitchFamily="34" charset="-128"/>
              </a:rPr>
              <a:t>Los riesgos se manejan como un portafolio a nivel compañía y se integran considerando todo tipo de riesgos de todas las unidades de negocio con sus dependencias</a:t>
            </a:r>
          </a:p>
        </p:txBody>
      </p:sp>
      <p:sp>
        <p:nvSpPr>
          <p:cNvPr id="13" name="Text Box 10"/>
          <p:cNvSpPr txBox="1">
            <a:spLocks noChangeArrowheads="1"/>
          </p:cNvSpPr>
          <p:nvPr/>
        </p:nvSpPr>
        <p:spPr bwMode="auto">
          <a:xfrm>
            <a:off x="6855768" y="1739420"/>
            <a:ext cx="1462088" cy="3005328"/>
          </a:xfrm>
          <a:prstGeom prst="rect">
            <a:avLst/>
          </a:prstGeom>
          <a:solidFill>
            <a:schemeClr val="bg1">
              <a:lumMod val="75000"/>
            </a:schemeClr>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300" b="0" dirty="0">
                <a:solidFill>
                  <a:srgbClr val="000000"/>
                </a:solidFill>
                <a:ea typeface="MS PGothic" pitchFamily="34" charset="-128"/>
              </a:rPr>
              <a:t>A</a:t>
            </a:r>
            <a:r>
              <a:rPr lang="es-MX" altLang="ja-JP" sz="1300" b="0" dirty="0" smtClean="0">
                <a:solidFill>
                  <a:srgbClr val="000000"/>
                </a:solidFill>
                <a:ea typeface="MS PGothic" pitchFamily="34" charset="-128"/>
              </a:rPr>
              <a:t>dministración </a:t>
            </a:r>
            <a:r>
              <a:rPr lang="es-MX" altLang="ja-JP" sz="1300" b="0" dirty="0">
                <a:solidFill>
                  <a:srgbClr val="000000"/>
                </a:solidFill>
                <a:ea typeface="MS PGothic" pitchFamily="34" charset="-128"/>
              </a:rPr>
              <a:t>de riesgos es parte de la cultura y toma de decisiones, y la organización se vuelve selectiva al dimensionar oportunidades dada su habilidad para explotar los riesgos</a:t>
            </a:r>
          </a:p>
        </p:txBody>
      </p:sp>
      <p:sp>
        <p:nvSpPr>
          <p:cNvPr id="14" name="Text Box 11"/>
          <p:cNvSpPr txBox="1">
            <a:spLocks noChangeArrowheads="1"/>
          </p:cNvSpPr>
          <p:nvPr/>
        </p:nvSpPr>
        <p:spPr bwMode="auto">
          <a:xfrm>
            <a:off x="774056" y="4811562"/>
            <a:ext cx="1462087" cy="38100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400" dirty="0">
                <a:solidFill>
                  <a:srgbClr val="000000"/>
                </a:solidFill>
                <a:ea typeface="MS PGothic" pitchFamily="34" charset="-128"/>
              </a:rPr>
              <a:t>Ad hoc</a:t>
            </a:r>
          </a:p>
        </p:txBody>
      </p:sp>
      <p:sp>
        <p:nvSpPr>
          <p:cNvPr id="15" name="Text Box 12"/>
          <p:cNvSpPr txBox="1">
            <a:spLocks noChangeArrowheads="1"/>
          </p:cNvSpPr>
          <p:nvPr/>
        </p:nvSpPr>
        <p:spPr bwMode="auto">
          <a:xfrm>
            <a:off x="2298056" y="4811562"/>
            <a:ext cx="1462087" cy="381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400" dirty="0">
                <a:solidFill>
                  <a:srgbClr val="000000"/>
                </a:solidFill>
                <a:ea typeface="MS PGothic" pitchFamily="34" charset="-128"/>
              </a:rPr>
              <a:t>Fragmentada</a:t>
            </a:r>
          </a:p>
        </p:txBody>
      </p:sp>
      <p:sp>
        <p:nvSpPr>
          <p:cNvPr id="16" name="Text Box 13"/>
          <p:cNvSpPr txBox="1">
            <a:spLocks noChangeArrowheads="1"/>
          </p:cNvSpPr>
          <p:nvPr/>
        </p:nvSpPr>
        <p:spPr bwMode="auto">
          <a:xfrm>
            <a:off x="3822056" y="4811562"/>
            <a:ext cx="1462087" cy="381000"/>
          </a:xfrm>
          <a:prstGeom prst="rect">
            <a:avLst/>
          </a:prstGeom>
          <a:solidFill>
            <a:srgbClr val="B4BE00"/>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400" dirty="0">
                <a:solidFill>
                  <a:srgbClr val="000000"/>
                </a:solidFill>
                <a:ea typeface="MS PGothic" pitchFamily="34" charset="-128"/>
              </a:rPr>
              <a:t>Completa</a:t>
            </a:r>
          </a:p>
        </p:txBody>
      </p:sp>
      <p:sp>
        <p:nvSpPr>
          <p:cNvPr id="17" name="Text Box 14"/>
          <p:cNvSpPr txBox="1">
            <a:spLocks noChangeArrowheads="1"/>
          </p:cNvSpPr>
          <p:nvPr/>
        </p:nvSpPr>
        <p:spPr bwMode="auto">
          <a:xfrm>
            <a:off x="5346056" y="4811562"/>
            <a:ext cx="1462087" cy="381000"/>
          </a:xfrm>
          <a:prstGeom prst="rect">
            <a:avLst/>
          </a:prstGeom>
          <a:solidFill>
            <a:schemeClr val="accent5"/>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400" dirty="0">
                <a:solidFill>
                  <a:srgbClr val="000000"/>
                </a:solidFill>
                <a:ea typeface="MS PGothic" pitchFamily="34" charset="-128"/>
              </a:rPr>
              <a:t>Integrada</a:t>
            </a:r>
          </a:p>
        </p:txBody>
      </p:sp>
      <p:sp>
        <p:nvSpPr>
          <p:cNvPr id="18" name="Text Box 15"/>
          <p:cNvSpPr txBox="1">
            <a:spLocks noChangeArrowheads="1"/>
          </p:cNvSpPr>
          <p:nvPr/>
        </p:nvSpPr>
        <p:spPr bwMode="auto">
          <a:xfrm>
            <a:off x="6870056" y="4811562"/>
            <a:ext cx="1462087" cy="381000"/>
          </a:xfrm>
          <a:prstGeom prst="rect">
            <a:avLst/>
          </a:prstGeom>
          <a:solidFill>
            <a:schemeClr val="bg1">
              <a:lumMod val="75000"/>
            </a:schemeClr>
          </a:solidFill>
          <a:ln>
            <a:noFill/>
          </a:ln>
          <a:effectLst/>
          <a:extLst/>
        </p:spPr>
        <p:txBody>
          <a:bodyPr anchor="ct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50000"/>
              </a:spcBef>
              <a:spcAft>
                <a:spcPct val="0"/>
              </a:spcAft>
            </a:pPr>
            <a:r>
              <a:rPr lang="es-MX" altLang="ja-JP" sz="1400" dirty="0">
                <a:solidFill>
                  <a:srgbClr val="000000"/>
                </a:solidFill>
                <a:ea typeface="MS PGothic" pitchFamily="34" charset="-128"/>
              </a:rPr>
              <a:t>Estratégica</a:t>
            </a:r>
          </a:p>
        </p:txBody>
      </p:sp>
      <p:sp>
        <p:nvSpPr>
          <p:cNvPr id="19" name="AutoShape 16"/>
          <p:cNvSpPr>
            <a:spLocks noChangeArrowheads="1"/>
          </p:cNvSpPr>
          <p:nvPr/>
        </p:nvSpPr>
        <p:spPr bwMode="auto">
          <a:xfrm>
            <a:off x="759768" y="5371860"/>
            <a:ext cx="7543800" cy="381000"/>
          </a:xfrm>
          <a:prstGeom prst="rtTriangle">
            <a:avLst/>
          </a:prstGeom>
          <a:solidFill>
            <a:schemeClr val="accent5"/>
          </a:solidFill>
          <a:ln>
            <a:noFill/>
          </a:ln>
          <a:effectLst/>
          <a:extLst/>
        </p:spPr>
        <p:txBody>
          <a:bodyPr wrap="none" lIns="0" anchor="ctr"/>
          <a:lstStyle/>
          <a:p>
            <a:pPr eaLnBrk="0" fontAlgn="base" hangingPunct="0">
              <a:spcBef>
                <a:spcPct val="0"/>
              </a:spcBef>
              <a:spcAft>
                <a:spcPct val="0"/>
              </a:spcAft>
            </a:pPr>
            <a:endParaRPr lang="ja-JP" altLang="en-US" sz="1200" b="1">
              <a:solidFill>
                <a:srgbClr val="FFFFFF"/>
              </a:solidFill>
              <a:ea typeface="MS PGothic" pitchFamily="34" charset="-128"/>
            </a:endParaRPr>
          </a:p>
        </p:txBody>
      </p:sp>
      <p:sp>
        <p:nvSpPr>
          <p:cNvPr id="20" name="AutoShape 17"/>
          <p:cNvSpPr>
            <a:spLocks noChangeArrowheads="1"/>
          </p:cNvSpPr>
          <p:nvPr/>
        </p:nvSpPr>
        <p:spPr bwMode="auto">
          <a:xfrm rot="10800000">
            <a:off x="768152" y="5295660"/>
            <a:ext cx="7543800" cy="381000"/>
          </a:xfrm>
          <a:prstGeom prst="rtTriangle">
            <a:avLst/>
          </a:prstGeom>
          <a:solidFill>
            <a:schemeClr val="accent5"/>
          </a:solidFill>
          <a:ln>
            <a:noFill/>
          </a:ln>
          <a:effectLst/>
          <a:extLst/>
        </p:spPr>
        <p:txBody>
          <a:bodyPr rot="10800000" wrap="none" lIns="0" anchor="ctr"/>
          <a:lstStyle/>
          <a:p>
            <a:pPr eaLnBrk="0" fontAlgn="base" hangingPunct="0">
              <a:spcBef>
                <a:spcPct val="0"/>
              </a:spcBef>
              <a:spcAft>
                <a:spcPct val="0"/>
              </a:spcAft>
            </a:pPr>
            <a:endParaRPr lang="ja-JP" altLang="en-US" sz="1200" b="1">
              <a:solidFill>
                <a:srgbClr val="000000"/>
              </a:solidFill>
              <a:ea typeface="MS PGothic" pitchFamily="34" charset="-128"/>
            </a:endParaRPr>
          </a:p>
        </p:txBody>
      </p:sp>
      <p:sp>
        <p:nvSpPr>
          <p:cNvPr id="21" name="Text Box 18"/>
          <p:cNvSpPr txBox="1">
            <a:spLocks noChangeArrowheads="1"/>
          </p:cNvSpPr>
          <p:nvPr/>
        </p:nvSpPr>
        <p:spPr bwMode="auto">
          <a:xfrm>
            <a:off x="778041" y="5478223"/>
            <a:ext cx="692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0"/>
              </a:spcBef>
              <a:spcAft>
                <a:spcPct val="0"/>
              </a:spcAft>
            </a:pPr>
            <a:r>
              <a:rPr lang="es-MX" altLang="ja-JP" sz="1200" dirty="0">
                <a:solidFill>
                  <a:srgbClr val="000000"/>
                </a:solidFill>
                <a:ea typeface="MS PGothic" pitchFamily="34" charset="-128"/>
              </a:rPr>
              <a:t>Riesgo</a:t>
            </a:r>
          </a:p>
        </p:txBody>
      </p:sp>
      <p:sp>
        <p:nvSpPr>
          <p:cNvPr id="22" name="Text Box 19"/>
          <p:cNvSpPr txBox="1">
            <a:spLocks noChangeArrowheads="1"/>
          </p:cNvSpPr>
          <p:nvPr/>
        </p:nvSpPr>
        <p:spPr bwMode="auto">
          <a:xfrm>
            <a:off x="7389168" y="5295660"/>
            <a:ext cx="725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0"/>
              </a:spcBef>
              <a:spcAft>
                <a:spcPct val="0"/>
              </a:spcAft>
            </a:pPr>
            <a:r>
              <a:rPr lang="es-MX" altLang="ja-JP" sz="1200" dirty="0">
                <a:solidFill>
                  <a:srgbClr val="000000"/>
                </a:solidFill>
                <a:ea typeface="MS PGothic" pitchFamily="34" charset="-128"/>
              </a:rPr>
              <a:t>Ventaja</a:t>
            </a:r>
          </a:p>
        </p:txBody>
      </p:sp>
      <p:sp>
        <p:nvSpPr>
          <p:cNvPr id="23" name="Text Box 20"/>
          <p:cNvSpPr txBox="1">
            <a:spLocks noChangeArrowheads="1"/>
          </p:cNvSpPr>
          <p:nvPr/>
        </p:nvSpPr>
        <p:spPr bwMode="auto">
          <a:xfrm>
            <a:off x="1104859" y="5725281"/>
            <a:ext cx="71014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fontAlgn="base">
              <a:spcBef>
                <a:spcPct val="0"/>
              </a:spcBef>
              <a:spcAft>
                <a:spcPct val="0"/>
              </a:spcAft>
            </a:pPr>
            <a:r>
              <a:rPr lang="es-MX" altLang="ja-JP" sz="1200" b="0" dirty="0">
                <a:solidFill>
                  <a:srgbClr val="000000"/>
                </a:solidFill>
                <a:ea typeface="MS PGothic" pitchFamily="34" charset="-128"/>
              </a:rPr>
              <a:t>Adaptado del Capability Maturity Model Framework desarrollado por Carnegie Mellon University, 1993</a:t>
            </a:r>
          </a:p>
        </p:txBody>
      </p:sp>
      <p:sp>
        <p:nvSpPr>
          <p:cNvPr id="24" name="23 CuadroTexto"/>
          <p:cNvSpPr txBox="1"/>
          <p:nvPr/>
        </p:nvSpPr>
        <p:spPr>
          <a:xfrm>
            <a:off x="262567" y="6426358"/>
            <a:ext cx="3157305" cy="276999"/>
          </a:xfrm>
          <a:prstGeom prst="rect">
            <a:avLst/>
          </a:prstGeom>
          <a:noFill/>
        </p:spPr>
        <p:txBody>
          <a:bodyPr wrap="square" rtlCol="0">
            <a:spAutoFit/>
          </a:bodyPr>
          <a:lstStyle/>
          <a:p>
            <a:r>
              <a:rPr lang="es-MX" sz="1200" b="1" i="1" dirty="0" smtClean="0">
                <a:latin typeface="Arial" panose="020B0604020202020204" pitchFamily="34" charset="0"/>
                <a:cs typeface="Arial" panose="020B0604020202020204" pitchFamily="34" charset="0"/>
              </a:rPr>
              <a:t>Fuente:</a:t>
            </a:r>
            <a:r>
              <a:rPr lang="es-MX" sz="1200" i="1" dirty="0" smtClean="0">
                <a:latin typeface="Arial" panose="020B0604020202020204" pitchFamily="34" charset="0"/>
                <a:cs typeface="Arial" panose="020B0604020202020204" pitchFamily="34" charset="0"/>
              </a:rPr>
              <a:t> Towers Watson</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4080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57240"/>
            <a:ext cx="7838611" cy="707886"/>
          </a:xfrm>
          <a:prstGeom prst="rect">
            <a:avLst/>
          </a:prstGeom>
          <a:noFill/>
        </p:spPr>
        <p:txBody>
          <a:bodyPr wrap="square" rtlCol="0">
            <a:spAutoFit/>
          </a:bodyPr>
          <a:lstStyle/>
          <a:p>
            <a:r>
              <a:rPr lang="es-MX" sz="2000" b="1" dirty="0">
                <a:solidFill>
                  <a:schemeClr val="bg1"/>
                </a:solidFill>
                <a:latin typeface="Arial" pitchFamily="34" charset="0"/>
                <a:cs typeface="Arial" pitchFamily="34" charset="0"/>
              </a:rPr>
              <a:t>La adecuada implantación de ERM requiere el involucramiento de todos los niveles y conlleva a la creación de valor</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23</a:t>
            </a:fld>
            <a:endParaRPr lang="es-MX" b="1" dirty="0">
              <a:solidFill>
                <a:schemeClr val="tx1"/>
              </a:solidFill>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211695"/>
            <a:ext cx="8772525" cy="515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62567" y="6426358"/>
            <a:ext cx="3157305" cy="276999"/>
          </a:xfrm>
          <a:prstGeom prst="rect">
            <a:avLst/>
          </a:prstGeom>
          <a:noFill/>
        </p:spPr>
        <p:txBody>
          <a:bodyPr wrap="square" rtlCol="0">
            <a:spAutoFit/>
          </a:bodyPr>
          <a:lstStyle/>
          <a:p>
            <a:r>
              <a:rPr lang="es-MX" sz="1200" b="1" i="1" dirty="0" smtClean="0">
                <a:latin typeface="Arial" panose="020B0604020202020204" pitchFamily="34" charset="0"/>
                <a:cs typeface="Arial" panose="020B0604020202020204" pitchFamily="34" charset="0"/>
              </a:rPr>
              <a:t>Fuente:</a:t>
            </a:r>
            <a:r>
              <a:rPr lang="es-MX" sz="1200" i="1" dirty="0" smtClean="0">
                <a:latin typeface="Arial" panose="020B0604020202020204" pitchFamily="34" charset="0"/>
                <a:cs typeface="Arial" panose="020B0604020202020204" pitchFamily="34" charset="0"/>
              </a:rPr>
              <a:t> Towers Watson</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219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690769"/>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131677" y="4824841"/>
            <a:ext cx="7838611" cy="492443"/>
          </a:xfrm>
          <a:prstGeom prst="rect">
            <a:avLst/>
          </a:prstGeom>
          <a:noFill/>
        </p:spPr>
        <p:txBody>
          <a:bodyPr wrap="square" rtlCol="0">
            <a:spAutoFit/>
          </a:bodyPr>
          <a:lstStyle/>
          <a:p>
            <a:r>
              <a:rPr lang="es-MX" sz="2600" b="1" dirty="0" smtClean="0">
                <a:solidFill>
                  <a:schemeClr val="bg1"/>
                </a:solidFill>
                <a:latin typeface="Arial" pitchFamily="34" charset="0"/>
                <a:cs typeface="Arial" pitchFamily="34" charset="0"/>
              </a:rPr>
              <a:t>Administración Integral de Riesgos en Seguros</a:t>
            </a:r>
            <a:endParaRPr lang="es-MX" sz="2600" b="1" dirty="0">
              <a:solidFill>
                <a:schemeClr val="bg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7" y="3068960"/>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884932" y="3501008"/>
            <a:ext cx="1335140" cy="77425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2900908"/>
            <a:ext cx="2374032" cy="1680220"/>
          </a:xfrm>
          <a:prstGeom prst="rect">
            <a:avLst/>
          </a:prstGeom>
        </p:spPr>
      </p:pic>
    </p:spTree>
    <p:extLst>
      <p:ext uri="{BB962C8B-B14F-4D97-AF65-F5344CB8AC3E}">
        <p14:creationId xmlns:p14="http://schemas.microsoft.com/office/powerpoint/2010/main" val="241380421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a:solidFill>
                  <a:schemeClr val="bg1"/>
                </a:solidFill>
                <a:latin typeface="Arial" pitchFamily="34" charset="0"/>
                <a:cs typeface="Arial" pitchFamily="34" charset="0"/>
              </a:rPr>
              <a:t>Gestión de riesgo y de valor (ERM)</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25</a:t>
            </a:fld>
            <a:endParaRPr lang="es-MX" b="1" dirty="0">
              <a:solidFill>
                <a:schemeClr val="tx1"/>
              </a:solidFill>
              <a:latin typeface="Arial" pitchFamily="34" charset="0"/>
              <a:cs typeface="Arial" pitchFamily="34" charset="0"/>
            </a:endParaRPr>
          </a:p>
        </p:txBody>
      </p:sp>
      <p:graphicFrame>
        <p:nvGraphicFramePr>
          <p:cNvPr id="8" name="Object 3"/>
          <p:cNvGraphicFramePr>
            <a:graphicFrameLocks noGrp="1" noChangeAspect="1"/>
          </p:cNvGraphicFramePr>
          <p:nvPr>
            <p:ph idx="1"/>
            <p:extLst>
              <p:ext uri="{D42A27DB-BD31-4B8C-83A1-F6EECF244321}">
                <p14:modId xmlns:p14="http://schemas.microsoft.com/office/powerpoint/2010/main" val="1945382549"/>
              </p:ext>
            </p:extLst>
          </p:nvPr>
        </p:nvGraphicFramePr>
        <p:xfrm>
          <a:off x="206375" y="1743323"/>
          <a:ext cx="8763000" cy="4391819"/>
        </p:xfrm>
        <a:graphic>
          <a:graphicData uri="http://schemas.openxmlformats.org/presentationml/2006/ole">
            <mc:AlternateContent xmlns:mc="http://schemas.openxmlformats.org/markup-compatibility/2006">
              <mc:Choice xmlns:v="urn:schemas-microsoft-com:vml" Requires="v">
                <p:oleObj spid="_x0000_s7253" name="Bitmap Image" r:id="rId3" imgW="5390476" imgH="2314286" progId="PBrush">
                  <p:embed/>
                </p:oleObj>
              </mc:Choice>
              <mc:Fallback>
                <p:oleObj name="Bitmap Image" r:id="rId3" imgW="5390476" imgH="231428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743323"/>
                        <a:ext cx="8763000" cy="4391819"/>
                      </a:xfrm>
                      <a:prstGeom prst="rect">
                        <a:avLst/>
                      </a:prstGeom>
                      <a:noFill/>
                      <a:ln>
                        <a:noFill/>
                      </a:ln>
                      <a:effectLst/>
                      <a:extLst/>
                    </p:spPr>
                  </p:pic>
                </p:oleObj>
              </mc:Fallback>
            </mc:AlternateContent>
          </a:graphicData>
        </a:graphic>
      </p:graphicFrame>
      <p:sp>
        <p:nvSpPr>
          <p:cNvPr id="9" name="Text Box 4"/>
          <p:cNvSpPr txBox="1">
            <a:spLocks noChangeArrowheads="1"/>
          </p:cNvSpPr>
          <p:nvPr/>
        </p:nvSpPr>
        <p:spPr bwMode="auto">
          <a:xfrm>
            <a:off x="517525" y="1940967"/>
            <a:ext cx="222208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58775" indent="-358775"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fontAlgn="base" hangingPunct="1">
              <a:spcBef>
                <a:spcPct val="20000"/>
              </a:spcBef>
              <a:spcAft>
                <a:spcPct val="0"/>
              </a:spcAft>
              <a:buClr>
                <a:srgbClr val="B4A851"/>
              </a:buClr>
              <a:buSzPct val="90000"/>
              <a:buFont typeface="Wingdings 2" pitchFamily="18" charset="2"/>
              <a:buNone/>
            </a:pPr>
            <a:r>
              <a:rPr lang="en-GB" sz="2000" dirty="0">
                <a:solidFill>
                  <a:srgbClr val="000000"/>
                </a:solidFill>
                <a:ea typeface="MS PGothic" pitchFamily="34" charset="-128"/>
              </a:rPr>
              <a:t>Objetivo</a:t>
            </a:r>
          </a:p>
          <a:p>
            <a:pPr eaLnBrk="1" fontAlgn="base" hangingPunct="1">
              <a:spcBef>
                <a:spcPct val="20000"/>
              </a:spcBef>
              <a:spcAft>
                <a:spcPct val="0"/>
              </a:spcAft>
              <a:buClr>
                <a:srgbClr val="B4A851"/>
              </a:buClr>
              <a:buSzPct val="90000"/>
              <a:buFont typeface="Wingdings 2" pitchFamily="18" charset="2"/>
              <a:buNone/>
            </a:pPr>
            <a:r>
              <a:rPr lang="en-GB" sz="2000" dirty="0">
                <a:solidFill>
                  <a:srgbClr val="000000"/>
                </a:solidFill>
                <a:ea typeface="MS PGothic" pitchFamily="34" charset="-128"/>
              </a:rPr>
              <a:t>Punto de Partida</a:t>
            </a:r>
          </a:p>
          <a:p>
            <a:pPr eaLnBrk="1" fontAlgn="base" hangingPunct="1">
              <a:spcBef>
                <a:spcPct val="20000"/>
              </a:spcBef>
              <a:spcAft>
                <a:spcPct val="0"/>
              </a:spcAft>
              <a:buClr>
                <a:srgbClr val="B4A851"/>
              </a:buClr>
              <a:buSzPct val="90000"/>
              <a:buFont typeface="Wingdings 2" pitchFamily="18" charset="2"/>
              <a:buNone/>
            </a:pPr>
            <a:r>
              <a:rPr lang="en-GB" sz="2000" dirty="0">
                <a:solidFill>
                  <a:srgbClr val="000000"/>
                </a:solidFill>
                <a:ea typeface="MS PGothic" pitchFamily="34" charset="-128"/>
              </a:rPr>
              <a:t>Ruta</a:t>
            </a:r>
          </a:p>
        </p:txBody>
      </p:sp>
      <p:sp>
        <p:nvSpPr>
          <p:cNvPr id="10" name="Oval 5"/>
          <p:cNvSpPr>
            <a:spLocks noChangeArrowheads="1"/>
          </p:cNvSpPr>
          <p:nvPr/>
        </p:nvSpPr>
        <p:spPr bwMode="auto">
          <a:xfrm>
            <a:off x="4522788" y="2033042"/>
            <a:ext cx="169862" cy="169862"/>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1" name="Oval 6"/>
          <p:cNvSpPr>
            <a:spLocks noChangeArrowheads="1"/>
          </p:cNvSpPr>
          <p:nvPr/>
        </p:nvSpPr>
        <p:spPr bwMode="auto">
          <a:xfrm>
            <a:off x="3217863" y="3482429"/>
            <a:ext cx="169862" cy="169863"/>
          </a:xfrm>
          <a:prstGeom prst="ellipse">
            <a:avLst/>
          </a:prstGeom>
          <a:solidFill>
            <a:srgbClr val="00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2" name="Oval 7"/>
          <p:cNvSpPr>
            <a:spLocks noChangeArrowheads="1"/>
          </p:cNvSpPr>
          <p:nvPr/>
        </p:nvSpPr>
        <p:spPr bwMode="auto">
          <a:xfrm>
            <a:off x="3687763" y="5015954"/>
            <a:ext cx="169862" cy="169863"/>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3" name="Oval 8"/>
          <p:cNvSpPr>
            <a:spLocks noChangeArrowheads="1"/>
          </p:cNvSpPr>
          <p:nvPr/>
        </p:nvSpPr>
        <p:spPr bwMode="auto">
          <a:xfrm>
            <a:off x="358775" y="2045742"/>
            <a:ext cx="169863" cy="169862"/>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4" name="Oval 9"/>
          <p:cNvSpPr>
            <a:spLocks noChangeArrowheads="1"/>
          </p:cNvSpPr>
          <p:nvPr/>
        </p:nvSpPr>
        <p:spPr bwMode="auto">
          <a:xfrm>
            <a:off x="4695825" y="4172992"/>
            <a:ext cx="169863" cy="169862"/>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5" name="Oval 10"/>
          <p:cNvSpPr>
            <a:spLocks noChangeArrowheads="1"/>
          </p:cNvSpPr>
          <p:nvPr/>
        </p:nvSpPr>
        <p:spPr bwMode="auto">
          <a:xfrm>
            <a:off x="349250" y="2485479"/>
            <a:ext cx="169863" cy="169863"/>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16" name="Text Box 11"/>
          <p:cNvSpPr txBox="1">
            <a:spLocks noChangeArrowheads="1"/>
          </p:cNvSpPr>
          <p:nvPr/>
        </p:nvSpPr>
        <p:spPr bwMode="auto">
          <a:xfrm>
            <a:off x="4362450" y="2241004"/>
            <a:ext cx="579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58775" indent="-358775"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fontAlgn="base" hangingPunct="1">
              <a:spcBef>
                <a:spcPct val="20000"/>
              </a:spcBef>
              <a:spcAft>
                <a:spcPct val="0"/>
              </a:spcAft>
              <a:buClr>
                <a:srgbClr val="B4A851"/>
              </a:buClr>
              <a:buSzPct val="90000"/>
              <a:buFont typeface="Wingdings 2" pitchFamily="18" charset="2"/>
              <a:buNone/>
            </a:pPr>
            <a:r>
              <a:rPr lang="nl-NL" sz="1400">
                <a:solidFill>
                  <a:srgbClr val="FFFFFF"/>
                </a:solidFill>
                <a:ea typeface="MS PGothic" pitchFamily="34" charset="-128"/>
              </a:rPr>
              <a:t>ERM</a:t>
            </a:r>
            <a:endParaRPr lang="en-GB" sz="1400" dirty="0">
              <a:solidFill>
                <a:srgbClr val="FFFFFF"/>
              </a:solidFill>
              <a:ea typeface="MS PGothic" pitchFamily="34" charset="-128"/>
            </a:endParaRPr>
          </a:p>
        </p:txBody>
      </p:sp>
      <p:sp>
        <p:nvSpPr>
          <p:cNvPr id="17" name="Freeform 12"/>
          <p:cNvSpPr>
            <a:spLocks/>
          </p:cNvSpPr>
          <p:nvPr/>
        </p:nvSpPr>
        <p:spPr bwMode="auto">
          <a:xfrm>
            <a:off x="4660900" y="2128292"/>
            <a:ext cx="2435225" cy="3073400"/>
          </a:xfrm>
          <a:custGeom>
            <a:avLst/>
            <a:gdLst>
              <a:gd name="T0" fmla="*/ 2435225 w 1534"/>
              <a:gd name="T1" fmla="*/ 3073400 h 1936"/>
              <a:gd name="T2" fmla="*/ 2073275 w 1534"/>
              <a:gd name="T3" fmla="*/ 2466975 h 1936"/>
              <a:gd name="T4" fmla="*/ 1531938 w 1534"/>
              <a:gd name="T5" fmla="*/ 1946275 h 1936"/>
              <a:gd name="T6" fmla="*/ 1371600 w 1534"/>
              <a:gd name="T7" fmla="*/ 1392238 h 1936"/>
              <a:gd name="T8" fmla="*/ 914400 w 1534"/>
              <a:gd name="T9" fmla="*/ 946150 h 1936"/>
              <a:gd name="T10" fmla="*/ 574675 w 1534"/>
              <a:gd name="T11" fmla="*/ 468313 h 1936"/>
              <a:gd name="T12" fmla="*/ 0 w 1534"/>
              <a:gd name="T13" fmla="*/ 0 h 19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936">
                <a:moveTo>
                  <a:pt x="1534" y="1936"/>
                </a:moveTo>
                <a:cubicBezTo>
                  <a:pt x="1467" y="1804"/>
                  <a:pt x="1401" y="1672"/>
                  <a:pt x="1306" y="1554"/>
                </a:cubicBezTo>
                <a:cubicBezTo>
                  <a:pt x="1211" y="1436"/>
                  <a:pt x="1039" y="1339"/>
                  <a:pt x="965" y="1226"/>
                </a:cubicBezTo>
                <a:cubicBezTo>
                  <a:pt x="891" y="1113"/>
                  <a:pt x="929" y="982"/>
                  <a:pt x="864" y="877"/>
                </a:cubicBezTo>
                <a:cubicBezTo>
                  <a:pt x="799" y="772"/>
                  <a:pt x="660" y="693"/>
                  <a:pt x="576" y="596"/>
                </a:cubicBezTo>
                <a:cubicBezTo>
                  <a:pt x="492" y="499"/>
                  <a:pt x="458" y="394"/>
                  <a:pt x="362" y="295"/>
                </a:cubicBezTo>
                <a:cubicBezTo>
                  <a:pt x="266" y="196"/>
                  <a:pt x="133" y="98"/>
                  <a:pt x="0" y="0"/>
                </a:cubicBezTo>
              </a:path>
            </a:pathLst>
          </a:custGeom>
          <a:noFill/>
          <a:ln w="28575" cap="flat" cmpd="sng">
            <a:solidFill>
              <a:srgbClr val="F9DF7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endParaRPr lang="en-US" b="1" dirty="0">
              <a:solidFill>
                <a:srgbClr val="000000"/>
              </a:solidFill>
            </a:endParaRPr>
          </a:p>
        </p:txBody>
      </p:sp>
      <p:sp>
        <p:nvSpPr>
          <p:cNvPr id="18" name="Freeform 13"/>
          <p:cNvSpPr>
            <a:spLocks/>
          </p:cNvSpPr>
          <p:nvPr/>
        </p:nvSpPr>
        <p:spPr bwMode="auto">
          <a:xfrm>
            <a:off x="3351213" y="3537992"/>
            <a:ext cx="1331912" cy="636587"/>
          </a:xfrm>
          <a:custGeom>
            <a:avLst/>
            <a:gdLst>
              <a:gd name="T0" fmla="*/ 1331912 w 590"/>
              <a:gd name="T1" fmla="*/ 636587 h 1527"/>
              <a:gd name="T2" fmla="*/ 1255158 w 590"/>
              <a:gd name="T3" fmla="*/ 524861 h 1527"/>
              <a:gd name="T4" fmla="*/ 1302565 w 590"/>
              <a:gd name="T5" fmla="*/ 435647 h 1527"/>
              <a:gd name="T6" fmla="*/ 1210008 w 590"/>
              <a:gd name="T7" fmla="*/ 363109 h 1527"/>
              <a:gd name="T8" fmla="*/ 1164859 w 590"/>
              <a:gd name="T9" fmla="*/ 276396 h 1527"/>
              <a:gd name="T10" fmla="*/ 363454 w 590"/>
              <a:gd name="T11" fmla="*/ 245964 h 1527"/>
              <a:gd name="T12" fmla="*/ 395059 w 590"/>
              <a:gd name="T13" fmla="*/ 173425 h 1527"/>
              <a:gd name="T14" fmla="*/ 395059 w 590"/>
              <a:gd name="T15" fmla="*/ 92132 h 1527"/>
              <a:gd name="T16" fmla="*/ 60952 w 590"/>
              <a:gd name="T17" fmla="*/ 27931 h 1527"/>
              <a:gd name="T18" fmla="*/ 31605 w 590"/>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0" h="1527">
                <a:moveTo>
                  <a:pt x="590" y="1527"/>
                </a:moveTo>
                <a:cubicBezTo>
                  <a:pt x="574" y="1433"/>
                  <a:pt x="558" y="1339"/>
                  <a:pt x="556" y="1259"/>
                </a:cubicBezTo>
                <a:cubicBezTo>
                  <a:pt x="554" y="1179"/>
                  <a:pt x="580" y="1110"/>
                  <a:pt x="577" y="1045"/>
                </a:cubicBezTo>
                <a:cubicBezTo>
                  <a:pt x="574" y="980"/>
                  <a:pt x="546" y="935"/>
                  <a:pt x="536" y="871"/>
                </a:cubicBezTo>
                <a:cubicBezTo>
                  <a:pt x="526" y="807"/>
                  <a:pt x="578" y="710"/>
                  <a:pt x="516" y="663"/>
                </a:cubicBezTo>
                <a:cubicBezTo>
                  <a:pt x="454" y="616"/>
                  <a:pt x="218" y="631"/>
                  <a:pt x="161" y="590"/>
                </a:cubicBezTo>
                <a:cubicBezTo>
                  <a:pt x="104" y="549"/>
                  <a:pt x="173" y="477"/>
                  <a:pt x="175" y="416"/>
                </a:cubicBezTo>
                <a:cubicBezTo>
                  <a:pt x="177" y="355"/>
                  <a:pt x="200" y="279"/>
                  <a:pt x="175" y="221"/>
                </a:cubicBezTo>
                <a:cubicBezTo>
                  <a:pt x="150" y="163"/>
                  <a:pt x="54" y="104"/>
                  <a:pt x="27" y="67"/>
                </a:cubicBezTo>
                <a:cubicBezTo>
                  <a:pt x="0" y="30"/>
                  <a:pt x="7" y="15"/>
                  <a:pt x="14" y="0"/>
                </a:cubicBezTo>
              </a:path>
            </a:pathLst>
          </a:custGeom>
          <a:noFill/>
          <a:ln w="28575" cap="flat" cmpd="sng">
            <a:solidFill>
              <a:srgbClr val="F9DF7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endParaRPr lang="en-US" b="1" dirty="0">
              <a:solidFill>
                <a:srgbClr val="000000"/>
              </a:solidFill>
            </a:endParaRPr>
          </a:p>
        </p:txBody>
      </p:sp>
      <p:sp>
        <p:nvSpPr>
          <p:cNvPr id="19" name="Freeform 14"/>
          <p:cNvSpPr>
            <a:spLocks/>
          </p:cNvSpPr>
          <p:nvPr/>
        </p:nvSpPr>
        <p:spPr bwMode="auto">
          <a:xfrm>
            <a:off x="2957513" y="3617367"/>
            <a:ext cx="798512" cy="1381125"/>
          </a:xfrm>
          <a:custGeom>
            <a:avLst/>
            <a:gdLst>
              <a:gd name="T0" fmla="*/ 788987 w 503"/>
              <a:gd name="T1" fmla="*/ 1381125 h 870"/>
              <a:gd name="T2" fmla="*/ 768350 w 503"/>
              <a:gd name="T3" fmla="*/ 1179513 h 870"/>
              <a:gd name="T4" fmla="*/ 608012 w 503"/>
              <a:gd name="T5" fmla="*/ 1041400 h 870"/>
              <a:gd name="T6" fmla="*/ 395287 w 503"/>
              <a:gd name="T7" fmla="*/ 903288 h 870"/>
              <a:gd name="T8" fmla="*/ 236537 w 503"/>
              <a:gd name="T9" fmla="*/ 733425 h 870"/>
              <a:gd name="T10" fmla="*/ 66675 w 503"/>
              <a:gd name="T11" fmla="*/ 541338 h 870"/>
              <a:gd name="T12" fmla="*/ 3175 w 503"/>
              <a:gd name="T13" fmla="*/ 276225 h 870"/>
              <a:gd name="T14" fmla="*/ 87312 w 503"/>
              <a:gd name="T15" fmla="*/ 201613 h 870"/>
              <a:gd name="T16" fmla="*/ 161925 w 503"/>
              <a:gd name="T17" fmla="*/ 84138 h 870"/>
              <a:gd name="T18" fmla="*/ 268287 w 503"/>
              <a:gd name="T19" fmla="*/ 0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3" h="870">
                <a:moveTo>
                  <a:pt x="497" y="870"/>
                </a:moveTo>
                <a:cubicBezTo>
                  <a:pt x="500" y="824"/>
                  <a:pt x="503" y="779"/>
                  <a:pt x="484" y="743"/>
                </a:cubicBezTo>
                <a:cubicBezTo>
                  <a:pt x="465" y="707"/>
                  <a:pt x="422" y="685"/>
                  <a:pt x="383" y="656"/>
                </a:cubicBezTo>
                <a:cubicBezTo>
                  <a:pt x="344" y="627"/>
                  <a:pt x="288" y="601"/>
                  <a:pt x="249" y="569"/>
                </a:cubicBezTo>
                <a:cubicBezTo>
                  <a:pt x="210" y="537"/>
                  <a:pt x="183" y="500"/>
                  <a:pt x="149" y="462"/>
                </a:cubicBezTo>
                <a:cubicBezTo>
                  <a:pt x="115" y="424"/>
                  <a:pt x="66" y="389"/>
                  <a:pt x="42" y="341"/>
                </a:cubicBezTo>
                <a:cubicBezTo>
                  <a:pt x="18" y="293"/>
                  <a:pt x="0" y="210"/>
                  <a:pt x="2" y="174"/>
                </a:cubicBezTo>
                <a:cubicBezTo>
                  <a:pt x="4" y="138"/>
                  <a:pt x="38" y="147"/>
                  <a:pt x="55" y="127"/>
                </a:cubicBezTo>
                <a:cubicBezTo>
                  <a:pt x="72" y="107"/>
                  <a:pt x="83" y="74"/>
                  <a:pt x="102" y="53"/>
                </a:cubicBezTo>
                <a:cubicBezTo>
                  <a:pt x="121" y="32"/>
                  <a:pt x="145" y="16"/>
                  <a:pt x="169" y="0"/>
                </a:cubicBezTo>
              </a:path>
            </a:pathLst>
          </a:custGeom>
          <a:noFill/>
          <a:ln w="19050" cap="flat" cmpd="sng">
            <a:solidFill>
              <a:srgbClr val="F9DF7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endParaRPr lang="en-US" b="1" dirty="0">
              <a:solidFill>
                <a:srgbClr val="000000"/>
              </a:solidFill>
            </a:endParaRPr>
          </a:p>
        </p:txBody>
      </p:sp>
      <p:sp>
        <p:nvSpPr>
          <p:cNvPr id="20" name="Line 15"/>
          <p:cNvSpPr>
            <a:spLocks noChangeShapeType="1"/>
          </p:cNvSpPr>
          <p:nvPr/>
        </p:nvSpPr>
        <p:spPr bwMode="auto">
          <a:xfrm flipV="1">
            <a:off x="323850" y="2925217"/>
            <a:ext cx="222250" cy="180975"/>
          </a:xfrm>
          <a:prstGeom prst="line">
            <a:avLst/>
          </a:prstGeom>
          <a:noFill/>
          <a:ln w="19050">
            <a:solidFill>
              <a:srgbClr val="F9DF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endParaRPr lang="en-US" b="1" dirty="0">
              <a:solidFill>
                <a:srgbClr val="000000"/>
              </a:solidFill>
            </a:endParaRPr>
          </a:p>
        </p:txBody>
      </p:sp>
      <p:sp>
        <p:nvSpPr>
          <p:cNvPr id="21" name="Freeform 16"/>
          <p:cNvSpPr>
            <a:spLocks/>
          </p:cNvSpPr>
          <p:nvPr/>
        </p:nvSpPr>
        <p:spPr bwMode="auto">
          <a:xfrm>
            <a:off x="3314700" y="2117179"/>
            <a:ext cx="1206500" cy="1397000"/>
          </a:xfrm>
          <a:custGeom>
            <a:avLst/>
            <a:gdLst>
              <a:gd name="T0" fmla="*/ 0 w 760"/>
              <a:gd name="T1" fmla="*/ 1397000 h 880"/>
              <a:gd name="T2" fmla="*/ 215900 w 760"/>
              <a:gd name="T3" fmla="*/ 1104900 h 880"/>
              <a:gd name="T4" fmla="*/ 393700 w 760"/>
              <a:gd name="T5" fmla="*/ 952500 h 880"/>
              <a:gd name="T6" fmla="*/ 431800 w 760"/>
              <a:gd name="T7" fmla="*/ 787400 h 880"/>
              <a:gd name="T8" fmla="*/ 508000 w 760"/>
              <a:gd name="T9" fmla="*/ 635000 h 880"/>
              <a:gd name="T10" fmla="*/ 609600 w 760"/>
              <a:gd name="T11" fmla="*/ 508000 h 880"/>
              <a:gd name="T12" fmla="*/ 698500 w 760"/>
              <a:gd name="T13" fmla="*/ 342900 h 880"/>
              <a:gd name="T14" fmla="*/ 800100 w 760"/>
              <a:gd name="T15" fmla="*/ 342900 h 880"/>
              <a:gd name="T16" fmla="*/ 876300 w 760"/>
              <a:gd name="T17" fmla="*/ 203200 h 880"/>
              <a:gd name="T18" fmla="*/ 1143000 w 760"/>
              <a:gd name="T19" fmla="*/ 50800 h 880"/>
              <a:gd name="T20" fmla="*/ 1206500 w 760"/>
              <a:gd name="T21" fmla="*/ 0 h 8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880">
                <a:moveTo>
                  <a:pt x="0" y="880"/>
                </a:moveTo>
                <a:cubicBezTo>
                  <a:pt x="47" y="811"/>
                  <a:pt x="95" y="743"/>
                  <a:pt x="136" y="696"/>
                </a:cubicBezTo>
                <a:cubicBezTo>
                  <a:pt x="177" y="649"/>
                  <a:pt x="225" y="633"/>
                  <a:pt x="248" y="600"/>
                </a:cubicBezTo>
                <a:cubicBezTo>
                  <a:pt x="271" y="567"/>
                  <a:pt x="260" y="529"/>
                  <a:pt x="272" y="496"/>
                </a:cubicBezTo>
                <a:cubicBezTo>
                  <a:pt x="284" y="463"/>
                  <a:pt x="301" y="429"/>
                  <a:pt x="320" y="400"/>
                </a:cubicBezTo>
                <a:cubicBezTo>
                  <a:pt x="339" y="371"/>
                  <a:pt x="364" y="351"/>
                  <a:pt x="384" y="320"/>
                </a:cubicBezTo>
                <a:cubicBezTo>
                  <a:pt x="404" y="289"/>
                  <a:pt x="420" y="233"/>
                  <a:pt x="440" y="216"/>
                </a:cubicBezTo>
                <a:cubicBezTo>
                  <a:pt x="460" y="199"/>
                  <a:pt x="485" y="231"/>
                  <a:pt x="504" y="216"/>
                </a:cubicBezTo>
                <a:cubicBezTo>
                  <a:pt x="523" y="201"/>
                  <a:pt x="516" y="159"/>
                  <a:pt x="552" y="128"/>
                </a:cubicBezTo>
                <a:cubicBezTo>
                  <a:pt x="588" y="97"/>
                  <a:pt x="685" y="53"/>
                  <a:pt x="720" y="32"/>
                </a:cubicBezTo>
                <a:cubicBezTo>
                  <a:pt x="755" y="11"/>
                  <a:pt x="757" y="5"/>
                  <a:pt x="760" y="0"/>
                </a:cubicBezTo>
              </a:path>
            </a:pathLst>
          </a:custGeom>
          <a:noFill/>
          <a:ln w="28575" cap="flat" cmpd="sng">
            <a:solidFill>
              <a:srgbClr val="F9DF7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endParaRPr lang="en-US" b="1" dirty="0">
              <a:solidFill>
                <a:srgbClr val="000000"/>
              </a:solidFill>
            </a:endParaRPr>
          </a:p>
        </p:txBody>
      </p:sp>
      <p:sp>
        <p:nvSpPr>
          <p:cNvPr id="22" name="Text Box 17"/>
          <p:cNvSpPr txBox="1">
            <a:spLocks noChangeArrowheads="1"/>
          </p:cNvSpPr>
          <p:nvPr/>
        </p:nvSpPr>
        <p:spPr bwMode="auto">
          <a:xfrm>
            <a:off x="3454400" y="3384004"/>
            <a:ext cx="191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58775" indent="-358775"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fontAlgn="base" hangingPunct="1">
              <a:spcBef>
                <a:spcPct val="20000"/>
              </a:spcBef>
              <a:spcAft>
                <a:spcPct val="0"/>
              </a:spcAft>
              <a:buClr>
                <a:srgbClr val="B4A851"/>
              </a:buClr>
              <a:buSzPct val="90000"/>
              <a:buFont typeface="Wingdings 2" pitchFamily="18" charset="2"/>
              <a:buNone/>
            </a:pPr>
            <a:r>
              <a:rPr lang="nl-NL" sz="1400">
                <a:solidFill>
                  <a:srgbClr val="FFFFFF"/>
                </a:solidFill>
                <a:ea typeface="MS PGothic" pitchFamily="34" charset="-128"/>
              </a:rPr>
              <a:t>Conformidad con SII</a:t>
            </a:r>
            <a:endParaRPr lang="en-GB" sz="1400" dirty="0">
              <a:solidFill>
                <a:srgbClr val="FFFFFF"/>
              </a:solidFill>
              <a:ea typeface="MS PGothic" pitchFamily="34" charset="-128"/>
            </a:endParaRPr>
          </a:p>
        </p:txBody>
      </p:sp>
      <p:sp>
        <p:nvSpPr>
          <p:cNvPr id="23" name="Freeform 18"/>
          <p:cNvSpPr>
            <a:spLocks/>
          </p:cNvSpPr>
          <p:nvPr/>
        </p:nvSpPr>
        <p:spPr bwMode="auto">
          <a:xfrm>
            <a:off x="3525838" y="3779292"/>
            <a:ext cx="750887" cy="2286000"/>
          </a:xfrm>
          <a:custGeom>
            <a:avLst/>
            <a:gdLst>
              <a:gd name="T0" fmla="*/ 750887 w 590"/>
              <a:gd name="T1" fmla="*/ 2286000 h 1527"/>
              <a:gd name="T2" fmla="*/ 707616 w 590"/>
              <a:gd name="T3" fmla="*/ 1884790 h 1527"/>
              <a:gd name="T4" fmla="*/ 734342 w 590"/>
              <a:gd name="T5" fmla="*/ 1564420 h 1527"/>
              <a:gd name="T6" fmla="*/ 682162 w 590"/>
              <a:gd name="T7" fmla="*/ 1303933 h 1527"/>
              <a:gd name="T8" fmla="*/ 656708 w 590"/>
              <a:gd name="T9" fmla="*/ 992546 h 1527"/>
              <a:gd name="T10" fmla="*/ 204903 w 590"/>
              <a:gd name="T11" fmla="*/ 883261 h 1527"/>
              <a:gd name="T12" fmla="*/ 222721 w 590"/>
              <a:gd name="T13" fmla="*/ 622774 h 1527"/>
              <a:gd name="T14" fmla="*/ 222721 w 590"/>
              <a:gd name="T15" fmla="*/ 330849 h 1527"/>
              <a:gd name="T16" fmla="*/ 34363 w 590"/>
              <a:gd name="T17" fmla="*/ 100303 h 1527"/>
              <a:gd name="T18" fmla="*/ 17818 w 590"/>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0" h="1527">
                <a:moveTo>
                  <a:pt x="590" y="1527"/>
                </a:moveTo>
                <a:cubicBezTo>
                  <a:pt x="574" y="1433"/>
                  <a:pt x="558" y="1339"/>
                  <a:pt x="556" y="1259"/>
                </a:cubicBezTo>
                <a:cubicBezTo>
                  <a:pt x="554" y="1179"/>
                  <a:pt x="580" y="1110"/>
                  <a:pt x="577" y="1045"/>
                </a:cubicBezTo>
                <a:cubicBezTo>
                  <a:pt x="574" y="980"/>
                  <a:pt x="546" y="935"/>
                  <a:pt x="536" y="871"/>
                </a:cubicBezTo>
                <a:cubicBezTo>
                  <a:pt x="526" y="807"/>
                  <a:pt x="578" y="710"/>
                  <a:pt x="516" y="663"/>
                </a:cubicBezTo>
                <a:cubicBezTo>
                  <a:pt x="454" y="616"/>
                  <a:pt x="218" y="631"/>
                  <a:pt x="161" y="590"/>
                </a:cubicBezTo>
                <a:cubicBezTo>
                  <a:pt x="104" y="549"/>
                  <a:pt x="173" y="477"/>
                  <a:pt x="175" y="416"/>
                </a:cubicBezTo>
                <a:cubicBezTo>
                  <a:pt x="177" y="355"/>
                  <a:pt x="200" y="279"/>
                  <a:pt x="175" y="221"/>
                </a:cubicBezTo>
                <a:cubicBezTo>
                  <a:pt x="150" y="163"/>
                  <a:pt x="54" y="104"/>
                  <a:pt x="27" y="67"/>
                </a:cubicBezTo>
                <a:cubicBezTo>
                  <a:pt x="0" y="30"/>
                  <a:pt x="7" y="15"/>
                  <a:pt x="14" y="0"/>
                </a:cubicBezTo>
              </a:path>
            </a:pathLst>
          </a:custGeom>
          <a:noFill/>
          <a:ln w="28575" cap="flat" cmpd="sng">
            <a:solidFill>
              <a:srgbClr val="F9DF7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endParaRPr lang="en-US" b="1" dirty="0">
              <a:solidFill>
                <a:srgbClr val="000000"/>
              </a:solidFill>
            </a:endParaRPr>
          </a:p>
        </p:txBody>
      </p:sp>
      <p:sp>
        <p:nvSpPr>
          <p:cNvPr id="24" name="Oval 19"/>
          <p:cNvSpPr>
            <a:spLocks noChangeArrowheads="1"/>
          </p:cNvSpPr>
          <p:nvPr/>
        </p:nvSpPr>
        <p:spPr bwMode="auto">
          <a:xfrm>
            <a:off x="4157663" y="5995442"/>
            <a:ext cx="169862" cy="169862"/>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
        <p:nvSpPr>
          <p:cNvPr id="25" name="Oval 20"/>
          <p:cNvSpPr>
            <a:spLocks noChangeArrowheads="1"/>
          </p:cNvSpPr>
          <p:nvPr/>
        </p:nvSpPr>
        <p:spPr bwMode="auto">
          <a:xfrm>
            <a:off x="7000875" y="5158829"/>
            <a:ext cx="169863" cy="169863"/>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fontAlgn="base">
              <a:spcBef>
                <a:spcPct val="0"/>
              </a:spcBef>
              <a:spcAft>
                <a:spcPct val="0"/>
              </a:spcAft>
            </a:pPr>
            <a:endParaRPr lang="en-US" b="1" dirty="0">
              <a:solidFill>
                <a:srgbClr val="000000"/>
              </a:solidFill>
            </a:endParaRPr>
          </a:p>
        </p:txBody>
      </p:sp>
    </p:spTree>
    <p:extLst>
      <p:ext uri="{BB962C8B-B14F-4D97-AF65-F5344CB8AC3E}">
        <p14:creationId xmlns:p14="http://schemas.microsoft.com/office/powerpoint/2010/main" val="975860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461665"/>
          </a:xfrm>
          <a:prstGeom prst="rect">
            <a:avLst/>
          </a:prstGeom>
          <a:noFill/>
        </p:spPr>
        <p:txBody>
          <a:bodyPr wrap="square" rtlCol="0">
            <a:spAutoFit/>
          </a:bodyPr>
          <a:lstStyle/>
          <a:p>
            <a:r>
              <a:rPr lang="es-MX" sz="2400" b="1" dirty="0">
                <a:solidFill>
                  <a:schemeClr val="bg1"/>
                </a:solidFill>
                <a:latin typeface="Arial" pitchFamily="34" charset="0"/>
                <a:cs typeface="Arial" pitchFamily="34" charset="0"/>
              </a:rPr>
              <a:t>Administración Integral de Riesgos en Seguros</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26</a:t>
            </a:fld>
            <a:endParaRPr lang="es-MX" b="1" dirty="0">
              <a:solidFill>
                <a:schemeClr val="tx1"/>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2314536871"/>
              </p:ext>
            </p:extLst>
          </p:nvPr>
        </p:nvGraphicFramePr>
        <p:xfrm>
          <a:off x="539552" y="1556792"/>
          <a:ext cx="78488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8693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59016"/>
            <a:ext cx="7838611" cy="707886"/>
          </a:xfrm>
          <a:prstGeom prst="rect">
            <a:avLst/>
          </a:prstGeom>
          <a:noFill/>
        </p:spPr>
        <p:txBody>
          <a:bodyPr wrap="square" rtlCol="0">
            <a:spAutoFit/>
          </a:bodyPr>
          <a:lstStyle/>
          <a:p>
            <a:r>
              <a:rPr lang="es-MX" sz="2000" b="1" dirty="0">
                <a:solidFill>
                  <a:schemeClr val="bg1"/>
                </a:solidFill>
                <a:latin typeface="Arial" pitchFamily="34" charset="0"/>
                <a:cs typeface="Arial" pitchFamily="34" charset="0"/>
              </a:rPr>
              <a:t>Las prácticas y estándares de ERM en la industria de seguros han venido evolucionando</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27</a:t>
            </a:fld>
            <a:endParaRPr lang="es-MX" b="1" dirty="0">
              <a:solidFill>
                <a:schemeClr val="tx1"/>
              </a:solidFill>
              <a:latin typeface="Arial" pitchFamily="34" charset="0"/>
              <a:cs typeface="Arial" pitchFamily="34" charset="0"/>
            </a:endParaRPr>
          </a:p>
        </p:txBody>
      </p:sp>
      <p:pic>
        <p:nvPicPr>
          <p:cNvPr id="8239"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18" y="1412776"/>
            <a:ext cx="7585364" cy="515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62566" y="6426435"/>
            <a:ext cx="3157305" cy="276999"/>
          </a:xfrm>
          <a:prstGeom prst="rect">
            <a:avLst/>
          </a:prstGeom>
          <a:noFill/>
        </p:spPr>
        <p:txBody>
          <a:bodyPr wrap="square" rtlCol="0">
            <a:spAutoFit/>
          </a:bodyPr>
          <a:lstStyle/>
          <a:p>
            <a:r>
              <a:rPr lang="es-MX" sz="1200" b="1" i="1" dirty="0" smtClean="0">
                <a:latin typeface="Arial" panose="020B0604020202020204" pitchFamily="34" charset="0"/>
                <a:cs typeface="Arial" panose="020B0604020202020204" pitchFamily="34" charset="0"/>
              </a:rPr>
              <a:t>Fuente:</a:t>
            </a:r>
            <a:r>
              <a:rPr lang="es-MX" sz="1200" i="1" dirty="0" smtClean="0">
                <a:latin typeface="Arial" panose="020B0604020202020204" pitchFamily="34" charset="0"/>
                <a:cs typeface="Arial" panose="020B0604020202020204" pitchFamily="34" charset="0"/>
              </a:rPr>
              <a:t> Towers Watson</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9201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06876" y="6381328"/>
            <a:ext cx="2133600" cy="365125"/>
          </a:xfrm>
        </p:spPr>
        <p:txBody>
          <a:bodyPr/>
          <a:lstStyle/>
          <a:p>
            <a:fld id="{A5C7A8C8-1B7C-4E9C-9625-4BB93DAA6FF8}" type="slidenum">
              <a:rPr lang="es-MX" b="1" smtClean="0">
                <a:solidFill>
                  <a:schemeClr val="tx1"/>
                </a:solidFill>
              </a:rPr>
              <a:t>28</a:t>
            </a:fld>
            <a:endParaRPr lang="es-MX" b="1" dirty="0">
              <a:solidFill>
                <a:schemeClr val="tx1"/>
              </a:solidFill>
            </a:endParaRPr>
          </a:p>
        </p:txBody>
      </p:sp>
      <p:sp>
        <p:nvSpPr>
          <p:cNvPr id="5" name="Rectangle 2"/>
          <p:cNvSpPr>
            <a:spLocks noChangeArrowheads="1"/>
          </p:cNvSpPr>
          <p:nvPr/>
        </p:nvSpPr>
        <p:spPr bwMode="auto">
          <a:xfrm>
            <a:off x="0" y="442297"/>
            <a:ext cx="8100392" cy="754455"/>
          </a:xfrm>
          <a:prstGeom prst="rect">
            <a:avLst/>
          </a:prstGeom>
          <a:solidFill>
            <a:srgbClr val="F5852C"/>
          </a:solidFill>
          <a:ln w="9525">
            <a:noFill/>
            <a:miter lim="800000"/>
            <a:headEnd/>
            <a:tailEnd/>
          </a:ln>
        </p:spPr>
        <p:txBody>
          <a:bodyPr wrap="none" anchor="ctr"/>
          <a:lstStyle/>
          <a:p>
            <a:pPr eaLnBrk="0" fontAlgn="base" hangingPunct="0">
              <a:spcBef>
                <a:spcPct val="0"/>
              </a:spcBef>
              <a:spcAft>
                <a:spcPct val="0"/>
              </a:spcAft>
            </a:pPr>
            <a:r>
              <a:rPr lang="es-MX" sz="2400" b="1" dirty="0" smtClean="0">
                <a:solidFill>
                  <a:schemeClr val="bg1"/>
                </a:solidFill>
                <a:latin typeface="Arial" panose="020B0604020202020204" pitchFamily="34" charset="0"/>
                <a:cs typeface="Arial" panose="020B0604020202020204" pitchFamily="34" charset="0"/>
              </a:rPr>
              <a:t>Solvencia </a:t>
            </a:r>
            <a:r>
              <a:rPr lang="es-MX" sz="2400" b="1" dirty="0" smtClean="0">
                <a:solidFill>
                  <a:schemeClr val="bg1"/>
                </a:solidFill>
                <a:latin typeface="Arial" panose="020B0604020202020204" pitchFamily="34" charset="0"/>
                <a:cs typeface="Arial" panose="020B0604020202020204" pitchFamily="34" charset="0"/>
              </a:rPr>
              <a:t>II / </a:t>
            </a:r>
            <a:r>
              <a:rPr lang="es-MX" sz="2200" b="1" dirty="0" smtClean="0">
                <a:solidFill>
                  <a:schemeClr val="bg1"/>
                </a:solidFill>
                <a:latin typeface="Arial" panose="020B0604020202020204" pitchFamily="34" charset="0"/>
                <a:cs typeface="Arial" panose="020B0604020202020204" pitchFamily="34" charset="0"/>
              </a:rPr>
              <a:t>Modelos de Supervisión Basada en Riesgos</a:t>
            </a:r>
            <a:endParaRPr lang="es-MX" sz="2200" b="1" dirty="0">
              <a:solidFill>
                <a:schemeClr val="bg1"/>
              </a:solidFill>
              <a:latin typeface="Arial" pitchFamily="34" charset="0"/>
              <a:ea typeface="ＭＳ Ｐゴシック" pitchFamily="84" charset="-128"/>
              <a:cs typeface="Arial" pitchFamily="34" charset="0"/>
            </a:endParaRPr>
          </a:p>
        </p:txBody>
      </p:sp>
      <p:graphicFrame>
        <p:nvGraphicFramePr>
          <p:cNvPr id="6" name="3 Marcador de contenido"/>
          <p:cNvGraphicFramePr>
            <a:graphicFrameLocks noGrp="1"/>
          </p:cNvGraphicFramePr>
          <p:nvPr>
            <p:ph sz="quarter" idx="1"/>
            <p:extLst>
              <p:ext uri="{D42A27DB-BD31-4B8C-83A1-F6EECF244321}">
                <p14:modId xmlns:p14="http://schemas.microsoft.com/office/powerpoint/2010/main" val="1096657609"/>
              </p:ext>
            </p:extLst>
          </p:nvPr>
        </p:nvGraphicFramePr>
        <p:xfrm>
          <a:off x="179512" y="1412776"/>
          <a:ext cx="86616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0666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dgm id="{64EFA130-5871-4C01-93B1-D6121693750C}"/>
                                            </p:graphicEl>
                                          </p:spTgt>
                                        </p:tgtEl>
                                        <p:attrNameLst>
                                          <p:attrName>style.visibility</p:attrName>
                                        </p:attrNameLst>
                                      </p:cBhvr>
                                      <p:to>
                                        <p:strVal val="visible"/>
                                      </p:to>
                                    </p:set>
                                    <p:animEffect transition="in" filter="wipe(down)">
                                      <p:cBhvr>
                                        <p:cTn id="7" dur="500"/>
                                        <p:tgtEl>
                                          <p:spTgt spid="6">
                                            <p:graphicEl>
                                              <a:dgm id="{64EFA130-5871-4C01-93B1-D6121693750C}"/>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dgm id="{77B57E2C-A9F1-45CC-9C43-9F73070D1225}"/>
                                            </p:graphicEl>
                                          </p:spTgt>
                                        </p:tgtEl>
                                        <p:attrNameLst>
                                          <p:attrName>style.visibility</p:attrName>
                                        </p:attrNameLst>
                                      </p:cBhvr>
                                      <p:to>
                                        <p:strVal val="visible"/>
                                      </p:to>
                                    </p:set>
                                    <p:animEffect transition="in" filter="wipe(down)">
                                      <p:cBhvr>
                                        <p:cTn id="11" dur="500"/>
                                        <p:tgtEl>
                                          <p:spTgt spid="6">
                                            <p:graphicEl>
                                              <a:dgm id="{77B57E2C-A9F1-45CC-9C43-9F73070D1225}"/>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dgm id="{78493C97-7965-41D4-A328-4271AC6E0BC0}"/>
                                            </p:graphicEl>
                                          </p:spTgt>
                                        </p:tgtEl>
                                        <p:attrNameLst>
                                          <p:attrName>style.visibility</p:attrName>
                                        </p:attrNameLst>
                                      </p:cBhvr>
                                      <p:to>
                                        <p:strVal val="visible"/>
                                      </p:to>
                                    </p:set>
                                    <p:animEffect transition="in" filter="wipe(down)">
                                      <p:cBhvr>
                                        <p:cTn id="15" dur="500"/>
                                        <p:tgtEl>
                                          <p:spTgt spid="6">
                                            <p:graphicEl>
                                              <a:dgm id="{78493C97-7965-41D4-A328-4271AC6E0B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978869" y="6372115"/>
            <a:ext cx="2133600" cy="365125"/>
          </a:xfrm>
        </p:spPr>
        <p:txBody>
          <a:bodyPr/>
          <a:lstStyle/>
          <a:p>
            <a:fld id="{A5C7A8C8-1B7C-4E9C-9625-4BB93DAA6FF8}" type="slidenum">
              <a:rPr lang="es-MX" b="1" smtClean="0">
                <a:solidFill>
                  <a:schemeClr val="tx1"/>
                </a:solidFill>
              </a:rPr>
              <a:t>29</a:t>
            </a:fld>
            <a:endParaRPr lang="es-MX" b="1" dirty="0">
              <a:solidFill>
                <a:schemeClr val="tx1"/>
              </a:solidFill>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6" name="5 CuadroTexto"/>
          <p:cNvSpPr txBox="1"/>
          <p:nvPr/>
        </p:nvSpPr>
        <p:spPr>
          <a:xfrm>
            <a:off x="17433" y="520224"/>
            <a:ext cx="8083745" cy="523220"/>
          </a:xfrm>
          <a:prstGeom prst="rect">
            <a:avLst/>
          </a:prstGeom>
          <a:noFill/>
        </p:spPr>
        <p:txBody>
          <a:bodyPr wrap="square" rtlCol="0">
            <a:spAutoFit/>
          </a:bodyPr>
          <a:lstStyle/>
          <a:p>
            <a:r>
              <a:rPr lang="es-MX" sz="2800" b="1" dirty="0">
                <a:solidFill>
                  <a:schemeClr val="bg1"/>
                </a:solidFill>
                <a:latin typeface="Arial" panose="020B0604020202020204" pitchFamily="34" charset="0"/>
                <a:cs typeface="Arial" panose="020B0604020202020204" pitchFamily="34" charset="0"/>
              </a:rPr>
              <a:t>Evolución de los requerimientos de capital</a:t>
            </a:r>
            <a:endParaRPr lang="es-MX" sz="2400" b="1" dirty="0">
              <a:solidFill>
                <a:schemeClr val="bg1"/>
              </a:solidFill>
            </a:endParaRPr>
          </a:p>
        </p:txBody>
      </p:sp>
      <p:graphicFrame>
        <p:nvGraphicFramePr>
          <p:cNvPr id="2" name="1 Diagrama"/>
          <p:cNvGraphicFramePr/>
          <p:nvPr>
            <p:extLst>
              <p:ext uri="{D42A27DB-BD31-4B8C-83A1-F6EECF244321}">
                <p14:modId xmlns:p14="http://schemas.microsoft.com/office/powerpoint/2010/main" val="4032195580"/>
              </p:ext>
            </p:extLst>
          </p:nvPr>
        </p:nvGraphicFramePr>
        <p:xfrm>
          <a:off x="323528" y="1340768"/>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95602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690769"/>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825812"/>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Cultura de Riesgo</a:t>
            </a:r>
            <a:endParaRPr lang="es-MX" sz="2800" b="1" dirty="0">
              <a:solidFill>
                <a:schemeClr val="bg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7" y="3068960"/>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710" y="3377562"/>
            <a:ext cx="1332346" cy="7715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2900908"/>
            <a:ext cx="2374032" cy="1680220"/>
          </a:xfrm>
          <a:prstGeom prst="rect">
            <a:avLst/>
          </a:prstGeom>
        </p:spPr>
      </p:pic>
    </p:spTree>
    <p:extLst>
      <p:ext uri="{BB962C8B-B14F-4D97-AF65-F5344CB8AC3E}">
        <p14:creationId xmlns:p14="http://schemas.microsoft.com/office/powerpoint/2010/main" val="157042098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978869" y="6372115"/>
            <a:ext cx="2133600" cy="365125"/>
          </a:xfrm>
        </p:spPr>
        <p:txBody>
          <a:bodyPr/>
          <a:lstStyle/>
          <a:p>
            <a:fld id="{A5C7A8C8-1B7C-4E9C-9625-4BB93DAA6FF8}" type="slidenum">
              <a:rPr lang="es-MX" b="1" smtClean="0">
                <a:solidFill>
                  <a:schemeClr val="tx1"/>
                </a:solidFill>
              </a:rPr>
              <a:t>30</a:t>
            </a:fld>
            <a:endParaRPr lang="es-MX" b="1" dirty="0">
              <a:solidFill>
                <a:schemeClr val="tx1"/>
              </a:solidFill>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6" name="5 CuadroTexto"/>
          <p:cNvSpPr txBox="1"/>
          <p:nvPr/>
        </p:nvSpPr>
        <p:spPr>
          <a:xfrm>
            <a:off x="17434" y="520224"/>
            <a:ext cx="5922718" cy="892552"/>
          </a:xfrm>
          <a:prstGeom prst="rect">
            <a:avLst/>
          </a:prstGeom>
          <a:noFill/>
        </p:spPr>
        <p:txBody>
          <a:bodyPr wrap="square" rtlCol="0">
            <a:spAutoFit/>
          </a:bodyPr>
          <a:lstStyle/>
          <a:p>
            <a:r>
              <a:rPr lang="es-MX" sz="2800" b="1" dirty="0" smtClean="0">
                <a:solidFill>
                  <a:schemeClr val="bg1"/>
                </a:solidFill>
                <a:latin typeface="Arial" panose="020B0604020202020204" pitchFamily="34" charset="0"/>
                <a:cs typeface="Arial" panose="020B0604020202020204" pitchFamily="34" charset="0"/>
              </a:rPr>
              <a:t>Regímenes de Capital - 2014</a:t>
            </a:r>
          </a:p>
          <a:p>
            <a:endParaRPr lang="es-MX" sz="24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25488"/>
            <a:ext cx="70580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6396335"/>
            <a:ext cx="8568952" cy="461665"/>
          </a:xfrm>
          <a:prstGeom prst="rect">
            <a:avLst/>
          </a:prstGeom>
          <a:noFill/>
        </p:spPr>
        <p:txBody>
          <a:bodyPr wrap="square" rtlCol="0">
            <a:spAutoFit/>
          </a:bodyPr>
          <a:lstStyle/>
          <a:p>
            <a:r>
              <a:rPr lang="es-MX" sz="1200" b="1" i="1" dirty="0">
                <a:latin typeface="Arial" panose="020B0604020202020204" pitchFamily="34" charset="0"/>
                <a:cs typeface="Arial" panose="020B0604020202020204" pitchFamily="34" charset="0"/>
              </a:rPr>
              <a:t>Fuente:</a:t>
            </a:r>
            <a:r>
              <a:rPr lang="es-MX" sz="1200" i="1" dirty="0">
                <a:latin typeface="Arial" panose="020B0604020202020204" pitchFamily="34" charset="0"/>
                <a:cs typeface="Arial" panose="020B0604020202020204" pitchFamily="34" charset="0"/>
              </a:rPr>
              <a:t> Swiss Re, “La regulación de la </a:t>
            </a:r>
            <a:r>
              <a:rPr lang="es-MX" sz="1200" i="1" dirty="0" smtClean="0">
                <a:latin typeface="Arial" panose="020B0604020202020204" pitchFamily="34" charset="0"/>
                <a:cs typeface="Arial" panose="020B0604020202020204" pitchFamily="34" charset="0"/>
              </a:rPr>
              <a:t>solvencia del </a:t>
            </a:r>
            <a:r>
              <a:rPr lang="es-MX" sz="1200" i="1" dirty="0">
                <a:latin typeface="Arial" panose="020B0604020202020204" pitchFamily="34" charset="0"/>
                <a:cs typeface="Arial" panose="020B0604020202020204" pitchFamily="34" charset="0"/>
              </a:rPr>
              <a:t>seguro </a:t>
            </a:r>
            <a:r>
              <a:rPr lang="es-MX" sz="1200" i="1" dirty="0" smtClean="0">
                <a:latin typeface="Arial" panose="020B0604020202020204" pitchFamily="34" charset="0"/>
                <a:cs typeface="Arial" panose="020B0604020202020204" pitchFamily="34" charset="0"/>
              </a:rPr>
              <a:t>en Latinoamérica: modernización </a:t>
            </a:r>
            <a:r>
              <a:rPr lang="es-MX" sz="1200" i="1" dirty="0">
                <a:latin typeface="Arial" panose="020B0604020202020204" pitchFamily="34" charset="0"/>
                <a:cs typeface="Arial" panose="020B0604020202020204" pitchFamily="34" charset="0"/>
              </a:rPr>
              <a:t>a diferentes </a:t>
            </a:r>
            <a:r>
              <a:rPr lang="es-MX" sz="1200" i="1" dirty="0" smtClean="0">
                <a:latin typeface="Arial" panose="020B0604020202020204" pitchFamily="34" charset="0"/>
                <a:cs typeface="Arial" panose="020B0604020202020204" pitchFamily="34" charset="0"/>
              </a:rPr>
              <a:t>velocidades”, 2015.</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39494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a:solidFill>
                  <a:prstClr val="white"/>
                </a:solidFill>
                <a:latin typeface="Arial" pitchFamily="34" charset="0"/>
                <a:cs typeface="Arial" pitchFamily="34" charset="0"/>
              </a:rPr>
              <a:t>Evolución natural en marcos </a:t>
            </a:r>
            <a:r>
              <a:rPr lang="es-MX" sz="2800" b="1" dirty="0" smtClean="0">
                <a:solidFill>
                  <a:prstClr val="white"/>
                </a:solidFill>
                <a:latin typeface="Arial" pitchFamily="34" charset="0"/>
                <a:cs typeface="Arial" pitchFamily="34" charset="0"/>
              </a:rPr>
              <a:t>legales</a:t>
            </a:r>
            <a:endParaRPr lang="es-MX" sz="2800" b="1" dirty="0">
              <a:solidFill>
                <a:prstClr val="white"/>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31</a:t>
            </a:fld>
            <a:endParaRPr lang="es-MX" b="1" dirty="0">
              <a:solidFill>
                <a:schemeClr val="tx1"/>
              </a:solidFill>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202653476"/>
              </p:ext>
            </p:extLst>
          </p:nvPr>
        </p:nvGraphicFramePr>
        <p:xfrm>
          <a:off x="107504" y="1388700"/>
          <a:ext cx="8797676" cy="5280660"/>
        </p:xfrm>
        <a:graphic>
          <a:graphicData uri="http://schemas.openxmlformats.org/drawingml/2006/table">
            <a:tbl>
              <a:tblPr/>
              <a:tblGrid>
                <a:gridCol w="2169230"/>
                <a:gridCol w="2189880"/>
                <a:gridCol w="2265521"/>
                <a:gridCol w="2173045"/>
              </a:tblGrid>
              <a:tr h="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64155" marR="64155" marT="0" marB="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1"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rPr>
                        <a:t>Solvencia I </a:t>
                      </a:r>
                      <a:endParaRPr kumimoji="0" lang="es-MX" sz="1500" b="0"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64155" marR="641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1"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rPr>
                        <a:t>Transición</a:t>
                      </a:r>
                      <a:endParaRPr kumimoji="0" lang="es-MX" sz="1500" b="0"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64155" marR="641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1"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rPr>
                        <a:t>Solvencia II</a:t>
                      </a:r>
                      <a:endParaRPr kumimoji="0" lang="es-MX" sz="1500" b="0"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64155" marR="641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Contabilidad</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Estatutaria</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IASB / NIIF’s / Balance Económico ??</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Modelos de Riesgo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Factores basados en riesgo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Modelos estocásticos / Modelos internos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Dependencia entre riesgos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Sí</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Medición de riesgos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VaR (90-97.5%)</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Tail VaR / VaR (99.5%)</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Riesgo financiero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Riesgo operativo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 (Vida)</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Pruebas de estrés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r>
              <a:tr h="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Reservas técnicas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Métodos Retrospectivos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Métodos Prospectivos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vMerge="1">
                  <a:txBody>
                    <a:bodyPr/>
                    <a:lstStyle/>
                    <a:p>
                      <a:endParaRPr lang="es-E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Prima No Devengada</a:t>
                      </a:r>
                    </a:p>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S/ PRIMA // 365avos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Modelos Actuariales de Suficiencia</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Mejor Estimador (BEL) + Margen de Riesgo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Inversiones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Límites cuantitativos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Política de inversión</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Reaseguro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Calificaciones crediticias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s-E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ORSA (Autoevaluación de Riesgos)</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Parcial</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s-MX" sz="1500" dirty="0" smtClean="0">
                          <a:latin typeface="Arial" panose="020B0604020202020204" pitchFamily="34" charset="0"/>
                          <a:cs typeface="Arial" panose="020B0604020202020204" pitchFamily="34" charset="0"/>
                        </a:rPr>
                        <a:t>Si</a:t>
                      </a:r>
                      <a:endParaRPr lang="es-MX" sz="1500" dirty="0">
                        <a:latin typeface="Arial" panose="020B0604020202020204" pitchFamily="34" charset="0"/>
                        <a:cs typeface="Arial" panose="020B0604020202020204" pitchFamily="34" charset="0"/>
                      </a:endParaRP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Gobierno Corporativo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Parcial</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s-MX" sz="1500" b="0" dirty="0" smtClean="0">
                          <a:solidFill>
                            <a:schemeClr val="tx1"/>
                          </a:solidFill>
                          <a:latin typeface="Arial" panose="020B0604020202020204" pitchFamily="34" charset="0"/>
                          <a:cs typeface="Arial" panose="020B0604020202020204" pitchFamily="34" charset="0"/>
                        </a:rPr>
                        <a:t>Si</a:t>
                      </a:r>
                      <a:endParaRPr lang="es-MX" sz="1500" b="0" dirty="0">
                        <a:solidFill>
                          <a:schemeClr val="tx1"/>
                        </a:solidFill>
                        <a:latin typeface="Arial" panose="020B0604020202020204" pitchFamily="34" charset="0"/>
                        <a:cs typeface="Arial" panose="020B0604020202020204" pitchFamily="34" charset="0"/>
                      </a:endParaRP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Revelación de información</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Parcial</a:t>
                      </a: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s-MX" sz="1500" b="0" dirty="0" smtClean="0">
                          <a:solidFill>
                            <a:schemeClr val="tx1"/>
                          </a:solidFill>
                          <a:latin typeface="Arial" panose="020B0604020202020204" pitchFamily="34" charset="0"/>
                          <a:cs typeface="Arial" panose="020B0604020202020204" pitchFamily="34" charset="0"/>
                        </a:rPr>
                        <a:t>Si</a:t>
                      </a:r>
                      <a:endParaRPr lang="es-MX" sz="1500" b="0" dirty="0">
                        <a:solidFill>
                          <a:schemeClr val="tx1"/>
                        </a:solidFill>
                        <a:latin typeface="Arial" panose="020B0604020202020204" pitchFamily="34" charset="0"/>
                        <a:cs typeface="Arial" panose="020B0604020202020204" pitchFamily="34" charset="0"/>
                      </a:endParaRPr>
                    </a:p>
                  </a:txBody>
                  <a:tcPr marL="64155" marR="641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978072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eaLnBrk="0" hangingPunct="0"/>
            <a:endParaRPr lang="es-MX" sz="2400" b="1" dirty="0">
              <a:solidFill>
                <a:prstClr val="white"/>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pPr fontAlgn="auto">
              <a:spcBef>
                <a:spcPts val="0"/>
              </a:spcBef>
              <a:spcAft>
                <a:spcPts val="0"/>
              </a:spcAft>
            </a:pPr>
            <a:r>
              <a:rPr lang="es-MX" sz="2800" b="1" dirty="0" smtClean="0">
                <a:solidFill>
                  <a:prstClr val="white"/>
                </a:solidFill>
                <a:latin typeface="Arial" pitchFamily="34" charset="0"/>
                <a:cs typeface="Arial" pitchFamily="34" charset="0"/>
              </a:rPr>
              <a:t>Pilar </a:t>
            </a:r>
            <a:r>
              <a:rPr lang="es-MX" sz="2800" b="1" dirty="0">
                <a:solidFill>
                  <a:prstClr val="white"/>
                </a:solidFill>
                <a:latin typeface="Arial" pitchFamily="34" charset="0"/>
                <a:cs typeface="Arial" pitchFamily="34" charset="0"/>
              </a:rPr>
              <a:t>I – Riesgos </a:t>
            </a:r>
            <a:r>
              <a:rPr lang="es-MX" sz="2800" b="1" dirty="0" smtClean="0">
                <a:solidFill>
                  <a:prstClr val="white"/>
                </a:solidFill>
                <a:latin typeface="Arial" pitchFamily="34" charset="0"/>
                <a:cs typeface="Arial" pitchFamily="34" charset="0"/>
              </a:rPr>
              <a:t>Incluidos</a:t>
            </a:r>
            <a:endParaRPr lang="es-MX" sz="2800" b="1" dirty="0">
              <a:solidFill>
                <a:prstClr val="white"/>
              </a:solidFill>
              <a:latin typeface="Arial" pitchFamily="34" charset="0"/>
              <a:cs typeface="Arial" pitchFamily="34" charset="0"/>
            </a:endParaRPr>
          </a:p>
        </p:txBody>
      </p:sp>
      <p:graphicFrame>
        <p:nvGraphicFramePr>
          <p:cNvPr id="6" name="14 Marcador de contenido"/>
          <p:cNvGraphicFramePr>
            <a:graphicFrameLocks noGrp="1"/>
          </p:cNvGraphicFramePr>
          <p:nvPr>
            <p:ph sz="quarter" idx="1"/>
            <p:extLst/>
          </p:nvPr>
        </p:nvGraphicFramePr>
        <p:xfrm>
          <a:off x="262567" y="1277104"/>
          <a:ext cx="8701921" cy="5216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cstate="print"/>
          <a:srcRect/>
          <a:stretch>
            <a:fillRect/>
          </a:stretch>
        </p:blipFill>
        <p:spPr bwMode="auto">
          <a:xfrm>
            <a:off x="7668344" y="6147574"/>
            <a:ext cx="1097097" cy="692696"/>
          </a:xfrm>
          <a:prstGeom prst="rect">
            <a:avLst/>
          </a:prstGeom>
          <a:noFill/>
          <a:ln w="9525">
            <a:noFill/>
            <a:miter lim="800000"/>
            <a:headEnd/>
            <a:tailEnd/>
          </a:ln>
        </p:spPr>
      </p:pic>
      <p:sp>
        <p:nvSpPr>
          <p:cNvPr id="10" name="1 Marcador de número de diapositiva"/>
          <p:cNvSpPr>
            <a:spLocks noGrp="1"/>
          </p:cNvSpPr>
          <p:nvPr>
            <p:ph type="sldNum" sz="quarter" idx="12"/>
          </p:nvPr>
        </p:nvSpPr>
        <p:spPr>
          <a:xfrm>
            <a:off x="7021512" y="6394450"/>
            <a:ext cx="2133600" cy="365125"/>
          </a:xfrm>
        </p:spPr>
        <p:txBody>
          <a:bodyPr/>
          <a:lstStyle/>
          <a:p>
            <a:fld id="{A5C7A8C8-1B7C-4E9C-9625-4BB93DAA6FF8}" type="slidenum">
              <a:rPr lang="es-MX" b="1" smtClean="0">
                <a:solidFill>
                  <a:prstClr val="black"/>
                </a:solidFill>
              </a:rPr>
              <a:pPr/>
              <a:t>32</a:t>
            </a:fld>
            <a:endParaRPr lang="es-MX" b="1" dirty="0">
              <a:solidFill>
                <a:prstClr val="black"/>
              </a:solidFill>
            </a:endParaRPr>
          </a:p>
        </p:txBody>
      </p:sp>
    </p:spTree>
    <p:extLst>
      <p:ext uri="{BB962C8B-B14F-4D97-AF65-F5344CB8AC3E}">
        <p14:creationId xmlns:p14="http://schemas.microsoft.com/office/powerpoint/2010/main" val="368276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41CC5F3-E4EB-4415-A3F6-D388709F412B}"/>
                                            </p:graphicEl>
                                          </p:spTgt>
                                        </p:tgtEl>
                                        <p:attrNameLst>
                                          <p:attrName>style.visibility</p:attrName>
                                        </p:attrNameLst>
                                      </p:cBhvr>
                                      <p:to>
                                        <p:strVal val="visible"/>
                                      </p:to>
                                    </p:set>
                                    <p:animEffect transition="in" filter="fade">
                                      <p:cBhvr>
                                        <p:cTn id="7" dur="2000"/>
                                        <p:tgtEl>
                                          <p:spTgt spid="6">
                                            <p:graphicEl>
                                              <a:dgm id="{441CC5F3-E4EB-4415-A3F6-D388709F412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BFC08B6-ADE7-4777-930D-5B9139B341AB}"/>
                                            </p:graphicEl>
                                          </p:spTgt>
                                        </p:tgtEl>
                                        <p:attrNameLst>
                                          <p:attrName>style.visibility</p:attrName>
                                        </p:attrNameLst>
                                      </p:cBhvr>
                                      <p:to>
                                        <p:strVal val="visible"/>
                                      </p:to>
                                    </p:set>
                                    <p:animEffect transition="in" filter="fade">
                                      <p:cBhvr>
                                        <p:cTn id="10" dur="2000"/>
                                        <p:tgtEl>
                                          <p:spTgt spid="6">
                                            <p:graphicEl>
                                              <a:dgm id="{EBFC08B6-ADE7-4777-930D-5B9139B341A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8D00C391-A967-4076-8EA6-10A0700C1F32}"/>
                                            </p:graphicEl>
                                          </p:spTgt>
                                        </p:tgtEl>
                                        <p:attrNameLst>
                                          <p:attrName>style.visibility</p:attrName>
                                        </p:attrNameLst>
                                      </p:cBhvr>
                                      <p:to>
                                        <p:strVal val="visible"/>
                                      </p:to>
                                    </p:set>
                                    <p:animEffect transition="in" filter="fade">
                                      <p:cBhvr>
                                        <p:cTn id="13" dur="2000"/>
                                        <p:tgtEl>
                                          <p:spTgt spid="6">
                                            <p:graphicEl>
                                              <a:dgm id="{8D00C391-A967-4076-8EA6-10A0700C1F3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2C97ED28-3834-420C-BAC5-A39EB1ADB13E}"/>
                                            </p:graphicEl>
                                          </p:spTgt>
                                        </p:tgtEl>
                                        <p:attrNameLst>
                                          <p:attrName>style.visibility</p:attrName>
                                        </p:attrNameLst>
                                      </p:cBhvr>
                                      <p:to>
                                        <p:strVal val="visible"/>
                                      </p:to>
                                    </p:set>
                                    <p:animEffect transition="in" filter="fade">
                                      <p:cBhvr>
                                        <p:cTn id="16" dur="2000"/>
                                        <p:tgtEl>
                                          <p:spTgt spid="6">
                                            <p:graphicEl>
                                              <a:dgm id="{2C97ED28-3834-420C-BAC5-A39EB1ADB13E}"/>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BF634212-B213-49F1-9B9F-DB9A8C676128}"/>
                                            </p:graphicEl>
                                          </p:spTgt>
                                        </p:tgtEl>
                                        <p:attrNameLst>
                                          <p:attrName>style.visibility</p:attrName>
                                        </p:attrNameLst>
                                      </p:cBhvr>
                                      <p:to>
                                        <p:strVal val="visible"/>
                                      </p:to>
                                    </p:set>
                                    <p:animEffect transition="in" filter="fade">
                                      <p:cBhvr>
                                        <p:cTn id="19" dur="2000"/>
                                        <p:tgtEl>
                                          <p:spTgt spid="6">
                                            <p:graphicEl>
                                              <a:dgm id="{BF634212-B213-49F1-9B9F-DB9A8C676128}"/>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88F6DCDF-654E-44A3-862A-36A1836B8341}"/>
                                            </p:graphicEl>
                                          </p:spTgt>
                                        </p:tgtEl>
                                        <p:attrNameLst>
                                          <p:attrName>style.visibility</p:attrName>
                                        </p:attrNameLst>
                                      </p:cBhvr>
                                      <p:to>
                                        <p:strVal val="visible"/>
                                      </p:to>
                                    </p:set>
                                    <p:animEffect transition="in" filter="fade">
                                      <p:cBhvr>
                                        <p:cTn id="22" dur="2000"/>
                                        <p:tgtEl>
                                          <p:spTgt spid="6">
                                            <p:graphicEl>
                                              <a:dgm id="{88F6DCDF-654E-44A3-862A-36A1836B834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D35FA559-B7BF-44F8-8928-79370F2FCE14}"/>
                                            </p:graphicEl>
                                          </p:spTgt>
                                        </p:tgtEl>
                                        <p:attrNameLst>
                                          <p:attrName>style.visibility</p:attrName>
                                        </p:attrNameLst>
                                      </p:cBhvr>
                                      <p:to>
                                        <p:strVal val="visible"/>
                                      </p:to>
                                    </p:set>
                                    <p:animEffect transition="in" filter="fade">
                                      <p:cBhvr>
                                        <p:cTn id="25" dur="2000"/>
                                        <p:tgtEl>
                                          <p:spTgt spid="6">
                                            <p:graphicEl>
                                              <a:dgm id="{D35FA559-B7BF-44F8-8928-79370F2FCE1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C5812040-8A06-4C20-A155-DDAB0942FCAC}"/>
                                            </p:graphicEl>
                                          </p:spTgt>
                                        </p:tgtEl>
                                        <p:attrNameLst>
                                          <p:attrName>style.visibility</p:attrName>
                                        </p:attrNameLst>
                                      </p:cBhvr>
                                      <p:to>
                                        <p:strVal val="visible"/>
                                      </p:to>
                                    </p:set>
                                    <p:animEffect transition="in" filter="fade">
                                      <p:cBhvr>
                                        <p:cTn id="28" dur="2000"/>
                                        <p:tgtEl>
                                          <p:spTgt spid="6">
                                            <p:graphicEl>
                                              <a:dgm id="{C5812040-8A06-4C20-A155-DDAB0942FCA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6B5BC304-ABA8-45C3-8B3A-62197CEB3129}"/>
                                            </p:graphicEl>
                                          </p:spTgt>
                                        </p:tgtEl>
                                        <p:attrNameLst>
                                          <p:attrName>style.visibility</p:attrName>
                                        </p:attrNameLst>
                                      </p:cBhvr>
                                      <p:to>
                                        <p:strVal val="visible"/>
                                      </p:to>
                                    </p:set>
                                    <p:animEffect transition="in" filter="fade">
                                      <p:cBhvr>
                                        <p:cTn id="31" dur="2000"/>
                                        <p:tgtEl>
                                          <p:spTgt spid="6">
                                            <p:graphicEl>
                                              <a:dgm id="{6B5BC304-ABA8-45C3-8B3A-62197CEB312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DDE0AB4E-D670-46D2-8144-B3B2A9A68420}"/>
                                            </p:graphicEl>
                                          </p:spTgt>
                                        </p:tgtEl>
                                        <p:attrNameLst>
                                          <p:attrName>style.visibility</p:attrName>
                                        </p:attrNameLst>
                                      </p:cBhvr>
                                      <p:to>
                                        <p:strVal val="visible"/>
                                      </p:to>
                                    </p:set>
                                    <p:animEffect transition="in" filter="fade">
                                      <p:cBhvr>
                                        <p:cTn id="34" dur="2000"/>
                                        <p:tgtEl>
                                          <p:spTgt spid="6">
                                            <p:graphicEl>
                                              <a:dgm id="{DDE0AB4E-D670-46D2-8144-B3B2A9A68420}"/>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F10420A9-8134-4A19-975D-360490294AFE}"/>
                                            </p:graphicEl>
                                          </p:spTgt>
                                        </p:tgtEl>
                                        <p:attrNameLst>
                                          <p:attrName>style.visibility</p:attrName>
                                        </p:attrNameLst>
                                      </p:cBhvr>
                                      <p:to>
                                        <p:strVal val="visible"/>
                                      </p:to>
                                    </p:set>
                                    <p:animEffect transition="in" filter="fade">
                                      <p:cBhvr>
                                        <p:cTn id="37" dur="2000"/>
                                        <p:tgtEl>
                                          <p:spTgt spid="6">
                                            <p:graphicEl>
                                              <a:dgm id="{F10420A9-8134-4A19-975D-360490294AF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graphicEl>
                                              <a:dgm id="{F37555A5-14C5-4AC4-9FFD-7EEF012A3DF0}"/>
                                            </p:graphicEl>
                                          </p:spTgt>
                                        </p:tgtEl>
                                        <p:attrNameLst>
                                          <p:attrName>style.visibility</p:attrName>
                                        </p:attrNameLst>
                                      </p:cBhvr>
                                      <p:to>
                                        <p:strVal val="visible"/>
                                      </p:to>
                                    </p:set>
                                    <p:animEffect transition="in" filter="fade">
                                      <p:cBhvr>
                                        <p:cTn id="40" dur="2000"/>
                                        <p:tgtEl>
                                          <p:spTgt spid="6">
                                            <p:graphicEl>
                                              <a:dgm id="{F37555A5-14C5-4AC4-9FFD-7EEF012A3DF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6EBC1DAF-2404-4C66-B284-619B06BE0989}"/>
                                            </p:graphicEl>
                                          </p:spTgt>
                                        </p:tgtEl>
                                        <p:attrNameLst>
                                          <p:attrName>style.visibility</p:attrName>
                                        </p:attrNameLst>
                                      </p:cBhvr>
                                      <p:to>
                                        <p:strVal val="visible"/>
                                      </p:to>
                                    </p:set>
                                    <p:animEffect transition="in" filter="fade">
                                      <p:cBhvr>
                                        <p:cTn id="43" dur="2000"/>
                                        <p:tgtEl>
                                          <p:spTgt spid="6">
                                            <p:graphicEl>
                                              <a:dgm id="{6EBC1DAF-2404-4C66-B284-619B06BE0989}"/>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B7411FA1-3AE8-4744-B73B-D9DE346ED619}"/>
                                            </p:graphicEl>
                                          </p:spTgt>
                                        </p:tgtEl>
                                        <p:attrNameLst>
                                          <p:attrName>style.visibility</p:attrName>
                                        </p:attrNameLst>
                                      </p:cBhvr>
                                      <p:to>
                                        <p:strVal val="visible"/>
                                      </p:to>
                                    </p:set>
                                    <p:animEffect transition="in" filter="fade">
                                      <p:cBhvr>
                                        <p:cTn id="46" dur="2000"/>
                                        <p:tgtEl>
                                          <p:spTgt spid="6">
                                            <p:graphicEl>
                                              <a:dgm id="{B7411FA1-3AE8-4744-B73B-D9DE346ED619}"/>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E1682787-5EEA-47F2-BA2D-F10B48872B97}"/>
                                            </p:graphicEl>
                                          </p:spTgt>
                                        </p:tgtEl>
                                        <p:attrNameLst>
                                          <p:attrName>style.visibility</p:attrName>
                                        </p:attrNameLst>
                                      </p:cBhvr>
                                      <p:to>
                                        <p:strVal val="visible"/>
                                      </p:to>
                                    </p:set>
                                    <p:animEffect transition="in" filter="fade">
                                      <p:cBhvr>
                                        <p:cTn id="49" dur="2000"/>
                                        <p:tgtEl>
                                          <p:spTgt spid="6">
                                            <p:graphicEl>
                                              <a:dgm id="{E1682787-5EEA-47F2-BA2D-F10B48872B97}"/>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64B25A82-9BEE-48E3-ABE5-92CEA80361DE}"/>
                                            </p:graphicEl>
                                          </p:spTgt>
                                        </p:tgtEl>
                                        <p:attrNameLst>
                                          <p:attrName>style.visibility</p:attrName>
                                        </p:attrNameLst>
                                      </p:cBhvr>
                                      <p:to>
                                        <p:strVal val="visible"/>
                                      </p:to>
                                    </p:set>
                                    <p:animEffect transition="in" filter="fade">
                                      <p:cBhvr>
                                        <p:cTn id="52" dur="2000"/>
                                        <p:tgtEl>
                                          <p:spTgt spid="6">
                                            <p:graphicEl>
                                              <a:dgm id="{64B25A82-9BEE-48E3-ABE5-92CEA80361D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graphicEl>
                                              <a:dgm id="{29280126-7C09-4ED7-B176-00EEE6C8F19A}"/>
                                            </p:graphicEl>
                                          </p:spTgt>
                                        </p:tgtEl>
                                        <p:attrNameLst>
                                          <p:attrName>style.visibility</p:attrName>
                                        </p:attrNameLst>
                                      </p:cBhvr>
                                      <p:to>
                                        <p:strVal val="visible"/>
                                      </p:to>
                                    </p:set>
                                    <p:animEffect transition="in" filter="fade">
                                      <p:cBhvr>
                                        <p:cTn id="55" dur="2000"/>
                                        <p:tgtEl>
                                          <p:spTgt spid="6">
                                            <p:graphicEl>
                                              <a:dgm id="{29280126-7C09-4ED7-B176-00EEE6C8F19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graphicEl>
                                              <a:dgm id="{7A2B9CE6-6352-49B3-9A47-B50A14294EDB}"/>
                                            </p:graphicEl>
                                          </p:spTgt>
                                        </p:tgtEl>
                                        <p:attrNameLst>
                                          <p:attrName>style.visibility</p:attrName>
                                        </p:attrNameLst>
                                      </p:cBhvr>
                                      <p:to>
                                        <p:strVal val="visible"/>
                                      </p:to>
                                    </p:set>
                                    <p:animEffect transition="in" filter="fade">
                                      <p:cBhvr>
                                        <p:cTn id="60" dur="2000"/>
                                        <p:tgtEl>
                                          <p:spTgt spid="6">
                                            <p:graphicEl>
                                              <a:dgm id="{7A2B9CE6-6352-49B3-9A47-B50A14294ED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63CA4ABA-9653-4B9A-9700-37FDCDB9053A}"/>
                                            </p:graphicEl>
                                          </p:spTgt>
                                        </p:tgtEl>
                                        <p:attrNameLst>
                                          <p:attrName>style.visibility</p:attrName>
                                        </p:attrNameLst>
                                      </p:cBhvr>
                                      <p:to>
                                        <p:strVal val="visible"/>
                                      </p:to>
                                    </p:set>
                                    <p:animEffect transition="in" filter="fade">
                                      <p:cBhvr>
                                        <p:cTn id="63" dur="2000"/>
                                        <p:tgtEl>
                                          <p:spTgt spid="6">
                                            <p:graphicEl>
                                              <a:dgm id="{63CA4ABA-9653-4B9A-9700-37FDCDB9053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graphicEl>
                                              <a:dgm id="{F030BC7E-F052-4143-84F3-99B1C2A68B4C}"/>
                                            </p:graphicEl>
                                          </p:spTgt>
                                        </p:tgtEl>
                                        <p:attrNameLst>
                                          <p:attrName>style.visibility</p:attrName>
                                        </p:attrNameLst>
                                      </p:cBhvr>
                                      <p:to>
                                        <p:strVal val="visible"/>
                                      </p:to>
                                    </p:set>
                                    <p:animEffect transition="in" filter="fade">
                                      <p:cBhvr>
                                        <p:cTn id="68" dur="2000"/>
                                        <p:tgtEl>
                                          <p:spTgt spid="6">
                                            <p:graphicEl>
                                              <a:dgm id="{F030BC7E-F052-4143-84F3-99B1C2A68B4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graphicEl>
                                              <a:dgm id="{93B6D52D-80F6-438C-868E-66EDF6DED6F5}"/>
                                            </p:graphicEl>
                                          </p:spTgt>
                                        </p:tgtEl>
                                        <p:attrNameLst>
                                          <p:attrName>style.visibility</p:attrName>
                                        </p:attrNameLst>
                                      </p:cBhvr>
                                      <p:to>
                                        <p:strVal val="visible"/>
                                      </p:to>
                                    </p:set>
                                    <p:animEffect transition="in" filter="fade">
                                      <p:cBhvr>
                                        <p:cTn id="71" dur="2000"/>
                                        <p:tgtEl>
                                          <p:spTgt spid="6">
                                            <p:graphicEl>
                                              <a:dgm id="{93B6D52D-80F6-438C-868E-66EDF6DED6F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graphicEl>
                                              <a:dgm id="{A03BC58F-E3A4-4C43-972E-5FF05668B1B5}"/>
                                            </p:graphicEl>
                                          </p:spTgt>
                                        </p:tgtEl>
                                        <p:attrNameLst>
                                          <p:attrName>style.visibility</p:attrName>
                                        </p:attrNameLst>
                                      </p:cBhvr>
                                      <p:to>
                                        <p:strVal val="visible"/>
                                      </p:to>
                                    </p:set>
                                    <p:animEffect transition="in" filter="fade">
                                      <p:cBhvr>
                                        <p:cTn id="76" dur="2000"/>
                                        <p:tgtEl>
                                          <p:spTgt spid="6">
                                            <p:graphicEl>
                                              <a:dgm id="{A03BC58F-E3A4-4C43-972E-5FF05668B1B5}"/>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
                                            <p:graphicEl>
                                              <a:dgm id="{01EB13FB-1B10-4349-A410-8254CFB0CFF2}"/>
                                            </p:graphicEl>
                                          </p:spTgt>
                                        </p:tgtEl>
                                        <p:attrNameLst>
                                          <p:attrName>style.visibility</p:attrName>
                                        </p:attrNameLst>
                                      </p:cBhvr>
                                      <p:to>
                                        <p:strVal val="visible"/>
                                      </p:to>
                                    </p:set>
                                    <p:animEffect transition="in" filter="fade">
                                      <p:cBhvr>
                                        <p:cTn id="79" dur="2000"/>
                                        <p:tgtEl>
                                          <p:spTgt spid="6">
                                            <p:graphicEl>
                                              <a:dgm id="{01EB13FB-1B10-4349-A410-8254CFB0CFF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
                                            <p:graphicEl>
                                              <a:dgm id="{F8CA1964-008A-4251-BE66-B9AB6781D797}"/>
                                            </p:graphicEl>
                                          </p:spTgt>
                                        </p:tgtEl>
                                        <p:attrNameLst>
                                          <p:attrName>style.visibility</p:attrName>
                                        </p:attrNameLst>
                                      </p:cBhvr>
                                      <p:to>
                                        <p:strVal val="visible"/>
                                      </p:to>
                                    </p:set>
                                    <p:animEffect transition="in" filter="fade">
                                      <p:cBhvr>
                                        <p:cTn id="84" dur="2000"/>
                                        <p:tgtEl>
                                          <p:spTgt spid="6">
                                            <p:graphicEl>
                                              <a:dgm id="{F8CA1964-008A-4251-BE66-B9AB6781D797}"/>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
                                            <p:graphicEl>
                                              <a:dgm id="{C1175CDB-9714-486D-BF76-7D34A356F40D}"/>
                                            </p:graphicEl>
                                          </p:spTgt>
                                        </p:tgtEl>
                                        <p:attrNameLst>
                                          <p:attrName>style.visibility</p:attrName>
                                        </p:attrNameLst>
                                      </p:cBhvr>
                                      <p:to>
                                        <p:strVal val="visible"/>
                                      </p:to>
                                    </p:set>
                                    <p:animEffect transition="in" filter="fade">
                                      <p:cBhvr>
                                        <p:cTn id="87" dur="2000"/>
                                        <p:tgtEl>
                                          <p:spTgt spid="6">
                                            <p:graphicEl>
                                              <a:dgm id="{C1175CDB-9714-486D-BF76-7D34A356F40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graphicEl>
                                              <a:dgm id="{B25ACA39-6F14-40F7-8394-940D36BAE6FA}"/>
                                            </p:graphicEl>
                                          </p:spTgt>
                                        </p:tgtEl>
                                        <p:attrNameLst>
                                          <p:attrName>style.visibility</p:attrName>
                                        </p:attrNameLst>
                                      </p:cBhvr>
                                      <p:to>
                                        <p:strVal val="visible"/>
                                      </p:to>
                                    </p:set>
                                    <p:animEffect transition="in" filter="fade">
                                      <p:cBhvr>
                                        <p:cTn id="92" dur="2000"/>
                                        <p:tgtEl>
                                          <p:spTgt spid="6">
                                            <p:graphicEl>
                                              <a:dgm id="{B25ACA39-6F14-40F7-8394-940D36BAE6F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
                                            <p:graphicEl>
                                              <a:dgm id="{5A4A11AA-2B15-4543-9011-97938BF6C00E}"/>
                                            </p:graphicEl>
                                          </p:spTgt>
                                        </p:tgtEl>
                                        <p:attrNameLst>
                                          <p:attrName>style.visibility</p:attrName>
                                        </p:attrNameLst>
                                      </p:cBhvr>
                                      <p:to>
                                        <p:strVal val="visible"/>
                                      </p:to>
                                    </p:set>
                                    <p:animEffect transition="in" filter="fade">
                                      <p:cBhvr>
                                        <p:cTn id="95" dur="2000"/>
                                        <p:tgtEl>
                                          <p:spTgt spid="6">
                                            <p:graphicEl>
                                              <a:dgm id="{5A4A11AA-2B15-4543-9011-97938BF6C00E}"/>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
                                            <p:graphicEl>
                                              <a:dgm id="{40EFD50C-AC30-42ED-8BD8-7C4B657DFAB7}"/>
                                            </p:graphicEl>
                                          </p:spTgt>
                                        </p:tgtEl>
                                        <p:attrNameLst>
                                          <p:attrName>style.visibility</p:attrName>
                                        </p:attrNameLst>
                                      </p:cBhvr>
                                      <p:to>
                                        <p:strVal val="visible"/>
                                      </p:to>
                                    </p:set>
                                    <p:animEffect transition="in" filter="fade">
                                      <p:cBhvr>
                                        <p:cTn id="100" dur="2000"/>
                                        <p:tgtEl>
                                          <p:spTgt spid="6">
                                            <p:graphicEl>
                                              <a:dgm id="{40EFD50C-AC30-42ED-8BD8-7C4B657DFAB7}"/>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
                                            <p:graphicEl>
                                              <a:dgm id="{814F305A-7743-4843-9582-F1670E080C37}"/>
                                            </p:graphicEl>
                                          </p:spTgt>
                                        </p:tgtEl>
                                        <p:attrNameLst>
                                          <p:attrName>style.visibility</p:attrName>
                                        </p:attrNameLst>
                                      </p:cBhvr>
                                      <p:to>
                                        <p:strVal val="visible"/>
                                      </p:to>
                                    </p:set>
                                    <p:animEffect transition="in" filter="fade">
                                      <p:cBhvr>
                                        <p:cTn id="103" dur="2000"/>
                                        <p:tgtEl>
                                          <p:spTgt spid="6">
                                            <p:graphicEl>
                                              <a:dgm id="{814F305A-7743-4843-9582-F1670E080C37}"/>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
                                            <p:graphicEl>
                                              <a:dgm id="{0D08DA99-41DC-4EAE-9B29-62601ED28294}"/>
                                            </p:graphicEl>
                                          </p:spTgt>
                                        </p:tgtEl>
                                        <p:attrNameLst>
                                          <p:attrName>style.visibility</p:attrName>
                                        </p:attrNameLst>
                                      </p:cBhvr>
                                      <p:to>
                                        <p:strVal val="visible"/>
                                      </p:to>
                                    </p:set>
                                    <p:animEffect transition="in" filter="fade">
                                      <p:cBhvr>
                                        <p:cTn id="108" dur="2000"/>
                                        <p:tgtEl>
                                          <p:spTgt spid="6">
                                            <p:graphicEl>
                                              <a:dgm id="{0D08DA99-41DC-4EAE-9B29-62601ED28294}"/>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
                                            <p:graphicEl>
                                              <a:dgm id="{0EF1B0AD-7F21-49AF-B3C1-E1E1C20329D9}"/>
                                            </p:graphicEl>
                                          </p:spTgt>
                                        </p:tgtEl>
                                        <p:attrNameLst>
                                          <p:attrName>style.visibility</p:attrName>
                                        </p:attrNameLst>
                                      </p:cBhvr>
                                      <p:to>
                                        <p:strVal val="visible"/>
                                      </p:to>
                                    </p:set>
                                    <p:animEffect transition="in" filter="fade">
                                      <p:cBhvr>
                                        <p:cTn id="111" dur="2000"/>
                                        <p:tgtEl>
                                          <p:spTgt spid="6">
                                            <p:graphicEl>
                                              <a:dgm id="{0EF1B0AD-7F21-49AF-B3C1-E1E1C20329D9}"/>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
                                            <p:graphicEl>
                                              <a:dgm id="{95EBCC83-958C-4DCC-BF07-6C92681C890B}"/>
                                            </p:graphicEl>
                                          </p:spTgt>
                                        </p:tgtEl>
                                        <p:attrNameLst>
                                          <p:attrName>style.visibility</p:attrName>
                                        </p:attrNameLst>
                                      </p:cBhvr>
                                      <p:to>
                                        <p:strVal val="visible"/>
                                      </p:to>
                                    </p:set>
                                    <p:animEffect transition="in" filter="fade">
                                      <p:cBhvr>
                                        <p:cTn id="116" dur="2000"/>
                                        <p:tgtEl>
                                          <p:spTgt spid="6">
                                            <p:graphicEl>
                                              <a:dgm id="{95EBCC83-958C-4DCC-BF07-6C92681C890B}"/>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
                                            <p:graphicEl>
                                              <a:dgm id="{B9BC3196-C7EA-4B7B-AA54-5356C472DFEE}"/>
                                            </p:graphicEl>
                                          </p:spTgt>
                                        </p:tgtEl>
                                        <p:attrNameLst>
                                          <p:attrName>style.visibility</p:attrName>
                                        </p:attrNameLst>
                                      </p:cBhvr>
                                      <p:to>
                                        <p:strVal val="visible"/>
                                      </p:to>
                                    </p:set>
                                    <p:animEffect transition="in" filter="fade">
                                      <p:cBhvr>
                                        <p:cTn id="119" dur="2000"/>
                                        <p:tgtEl>
                                          <p:spTgt spid="6">
                                            <p:graphicEl>
                                              <a:dgm id="{B9BC3196-C7EA-4B7B-AA54-5356C472DFEE}"/>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
                                            <p:graphicEl>
                                              <a:dgm id="{8F4502E1-090E-4715-B95A-642B0C28FC8B}"/>
                                            </p:graphicEl>
                                          </p:spTgt>
                                        </p:tgtEl>
                                        <p:attrNameLst>
                                          <p:attrName>style.visibility</p:attrName>
                                        </p:attrNameLst>
                                      </p:cBhvr>
                                      <p:to>
                                        <p:strVal val="visible"/>
                                      </p:to>
                                    </p:set>
                                    <p:animEffect transition="in" filter="fade">
                                      <p:cBhvr>
                                        <p:cTn id="124" dur="2000"/>
                                        <p:tgtEl>
                                          <p:spTgt spid="6">
                                            <p:graphicEl>
                                              <a:dgm id="{8F4502E1-090E-4715-B95A-642B0C28FC8B}"/>
                                            </p:graphic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
                                            <p:graphicEl>
                                              <a:dgm id="{BDACDA73-CB9F-4053-8B4F-D5A20C5C576C}"/>
                                            </p:graphicEl>
                                          </p:spTgt>
                                        </p:tgtEl>
                                        <p:attrNameLst>
                                          <p:attrName>style.visibility</p:attrName>
                                        </p:attrNameLst>
                                      </p:cBhvr>
                                      <p:to>
                                        <p:strVal val="visible"/>
                                      </p:to>
                                    </p:set>
                                    <p:animEffect transition="in" filter="fade">
                                      <p:cBhvr>
                                        <p:cTn id="127" dur="2000"/>
                                        <p:tgtEl>
                                          <p:spTgt spid="6">
                                            <p:graphicEl>
                                              <a:dgm id="{BDACDA73-CB9F-4053-8B4F-D5A20C5C576C}"/>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
                                            <p:graphicEl>
                                              <a:dgm id="{CE8332F0-BF49-4E7D-A60B-1AFEAD1F0624}"/>
                                            </p:graphicEl>
                                          </p:spTgt>
                                        </p:tgtEl>
                                        <p:attrNameLst>
                                          <p:attrName>style.visibility</p:attrName>
                                        </p:attrNameLst>
                                      </p:cBhvr>
                                      <p:to>
                                        <p:strVal val="visible"/>
                                      </p:to>
                                    </p:set>
                                    <p:animEffect transition="in" filter="fade">
                                      <p:cBhvr>
                                        <p:cTn id="132" dur="2000"/>
                                        <p:tgtEl>
                                          <p:spTgt spid="6">
                                            <p:graphicEl>
                                              <a:dgm id="{CE8332F0-BF49-4E7D-A60B-1AFEAD1F0624}"/>
                                            </p:graphic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
                                            <p:graphicEl>
                                              <a:dgm id="{27BEE32F-DD35-447B-8CD9-770DD64455DC}"/>
                                            </p:graphicEl>
                                          </p:spTgt>
                                        </p:tgtEl>
                                        <p:attrNameLst>
                                          <p:attrName>style.visibility</p:attrName>
                                        </p:attrNameLst>
                                      </p:cBhvr>
                                      <p:to>
                                        <p:strVal val="visible"/>
                                      </p:to>
                                    </p:set>
                                    <p:animEffect transition="in" filter="fade">
                                      <p:cBhvr>
                                        <p:cTn id="135" dur="2000"/>
                                        <p:tgtEl>
                                          <p:spTgt spid="6">
                                            <p:graphicEl>
                                              <a:dgm id="{27BEE32F-DD35-447B-8CD9-770DD64455DC}"/>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6">
                                            <p:graphicEl>
                                              <a:dgm id="{6CE39AE6-4963-4E2D-811C-4570E0E425C1}"/>
                                            </p:graphicEl>
                                          </p:spTgt>
                                        </p:tgtEl>
                                        <p:attrNameLst>
                                          <p:attrName>style.visibility</p:attrName>
                                        </p:attrNameLst>
                                      </p:cBhvr>
                                      <p:to>
                                        <p:strVal val="visible"/>
                                      </p:to>
                                    </p:set>
                                    <p:animEffect transition="in" filter="fade">
                                      <p:cBhvr>
                                        <p:cTn id="140" dur="2000"/>
                                        <p:tgtEl>
                                          <p:spTgt spid="6">
                                            <p:graphicEl>
                                              <a:dgm id="{6CE39AE6-4963-4E2D-811C-4570E0E425C1}"/>
                                            </p:graphic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
                                            <p:graphicEl>
                                              <a:dgm id="{3601A5E1-D05E-41D1-8AE9-6F6D7CF2096F}"/>
                                            </p:graphicEl>
                                          </p:spTgt>
                                        </p:tgtEl>
                                        <p:attrNameLst>
                                          <p:attrName>style.visibility</p:attrName>
                                        </p:attrNameLst>
                                      </p:cBhvr>
                                      <p:to>
                                        <p:strVal val="visible"/>
                                      </p:to>
                                    </p:set>
                                    <p:animEffect transition="in" filter="fade">
                                      <p:cBhvr>
                                        <p:cTn id="143" dur="2000"/>
                                        <p:tgtEl>
                                          <p:spTgt spid="6">
                                            <p:graphicEl>
                                              <a:dgm id="{3601A5E1-D05E-41D1-8AE9-6F6D7CF2096F}"/>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
                                            <p:graphicEl>
                                              <a:dgm id="{2E8CF887-92E7-4AEE-AD46-E9FA97DEB0DE}"/>
                                            </p:graphicEl>
                                          </p:spTgt>
                                        </p:tgtEl>
                                        <p:attrNameLst>
                                          <p:attrName>style.visibility</p:attrName>
                                        </p:attrNameLst>
                                      </p:cBhvr>
                                      <p:to>
                                        <p:strVal val="visible"/>
                                      </p:to>
                                    </p:set>
                                    <p:animEffect transition="in" filter="fade">
                                      <p:cBhvr>
                                        <p:cTn id="148" dur="2000"/>
                                        <p:tgtEl>
                                          <p:spTgt spid="6">
                                            <p:graphicEl>
                                              <a:dgm id="{2E8CF887-92E7-4AEE-AD46-E9FA97DEB0DE}"/>
                                            </p:graphic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
                                            <p:graphicEl>
                                              <a:dgm id="{99297725-E5C1-4ACF-9A58-6B2E56992CC2}"/>
                                            </p:graphicEl>
                                          </p:spTgt>
                                        </p:tgtEl>
                                        <p:attrNameLst>
                                          <p:attrName>style.visibility</p:attrName>
                                        </p:attrNameLst>
                                      </p:cBhvr>
                                      <p:to>
                                        <p:strVal val="visible"/>
                                      </p:to>
                                    </p:set>
                                    <p:animEffect transition="in" filter="fade">
                                      <p:cBhvr>
                                        <p:cTn id="151" dur="2000"/>
                                        <p:tgtEl>
                                          <p:spTgt spid="6">
                                            <p:graphicEl>
                                              <a:dgm id="{99297725-E5C1-4ACF-9A58-6B2E56992CC2}"/>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6">
                                            <p:graphicEl>
                                              <a:dgm id="{ED40746B-68D9-4DA9-8CE9-8F485C177034}"/>
                                            </p:graphicEl>
                                          </p:spTgt>
                                        </p:tgtEl>
                                        <p:attrNameLst>
                                          <p:attrName>style.visibility</p:attrName>
                                        </p:attrNameLst>
                                      </p:cBhvr>
                                      <p:to>
                                        <p:strVal val="visible"/>
                                      </p:to>
                                    </p:set>
                                    <p:animEffect transition="in" filter="fade">
                                      <p:cBhvr>
                                        <p:cTn id="156" dur="2000"/>
                                        <p:tgtEl>
                                          <p:spTgt spid="6">
                                            <p:graphicEl>
                                              <a:dgm id="{ED40746B-68D9-4DA9-8CE9-8F485C177034}"/>
                                            </p:graphicEl>
                                          </p:spTgt>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
                                            <p:graphicEl>
                                              <a:dgm id="{D6357D4F-5693-49A3-BBB3-FD818698979A}"/>
                                            </p:graphicEl>
                                          </p:spTgt>
                                        </p:tgtEl>
                                        <p:attrNameLst>
                                          <p:attrName>style.visibility</p:attrName>
                                        </p:attrNameLst>
                                      </p:cBhvr>
                                      <p:to>
                                        <p:strVal val="visible"/>
                                      </p:to>
                                    </p:set>
                                    <p:animEffect transition="in" filter="fade">
                                      <p:cBhvr>
                                        <p:cTn id="159" dur="2000"/>
                                        <p:tgtEl>
                                          <p:spTgt spid="6">
                                            <p:graphicEl>
                                              <a:dgm id="{D6357D4F-5693-49A3-BBB3-FD818698979A}"/>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6">
                                            <p:graphicEl>
                                              <a:dgm id="{EB1318E6-3FC6-492F-867F-9B387F1BDF20}"/>
                                            </p:graphicEl>
                                          </p:spTgt>
                                        </p:tgtEl>
                                        <p:attrNameLst>
                                          <p:attrName>style.visibility</p:attrName>
                                        </p:attrNameLst>
                                      </p:cBhvr>
                                      <p:to>
                                        <p:strVal val="visible"/>
                                      </p:to>
                                    </p:set>
                                    <p:animEffect transition="in" filter="fade">
                                      <p:cBhvr>
                                        <p:cTn id="164" dur="2000"/>
                                        <p:tgtEl>
                                          <p:spTgt spid="6">
                                            <p:graphicEl>
                                              <a:dgm id="{EB1318E6-3FC6-492F-867F-9B387F1BDF20}"/>
                                            </p:graphic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
                                            <p:graphicEl>
                                              <a:dgm id="{D2E9E2D9-7127-4131-AFF4-8F782F8C0C1C}"/>
                                            </p:graphicEl>
                                          </p:spTgt>
                                        </p:tgtEl>
                                        <p:attrNameLst>
                                          <p:attrName>style.visibility</p:attrName>
                                        </p:attrNameLst>
                                      </p:cBhvr>
                                      <p:to>
                                        <p:strVal val="visible"/>
                                      </p:to>
                                    </p:set>
                                    <p:animEffect transition="in" filter="fade">
                                      <p:cBhvr>
                                        <p:cTn id="167" dur="2000"/>
                                        <p:tgtEl>
                                          <p:spTgt spid="6">
                                            <p:graphicEl>
                                              <a:dgm id="{D2E9E2D9-7127-4131-AFF4-8F782F8C0C1C}"/>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
                                            <p:graphicEl>
                                              <a:dgm id="{52D3BCBA-E399-4045-8558-1A284101E70D}"/>
                                            </p:graphicEl>
                                          </p:spTgt>
                                        </p:tgtEl>
                                        <p:attrNameLst>
                                          <p:attrName>style.visibility</p:attrName>
                                        </p:attrNameLst>
                                      </p:cBhvr>
                                      <p:to>
                                        <p:strVal val="visible"/>
                                      </p:to>
                                    </p:set>
                                    <p:animEffect transition="in" filter="fade">
                                      <p:cBhvr>
                                        <p:cTn id="172" dur="2000"/>
                                        <p:tgtEl>
                                          <p:spTgt spid="6">
                                            <p:graphicEl>
                                              <a:dgm id="{52D3BCBA-E399-4045-8558-1A284101E70D}"/>
                                            </p:graphic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
                                            <p:graphicEl>
                                              <a:dgm id="{AE5D6173-078B-47BA-B71F-2C9442C19D05}"/>
                                            </p:graphicEl>
                                          </p:spTgt>
                                        </p:tgtEl>
                                        <p:attrNameLst>
                                          <p:attrName>style.visibility</p:attrName>
                                        </p:attrNameLst>
                                      </p:cBhvr>
                                      <p:to>
                                        <p:strVal val="visible"/>
                                      </p:to>
                                    </p:set>
                                    <p:animEffect transition="in" filter="fade">
                                      <p:cBhvr>
                                        <p:cTn id="175" dur="2000"/>
                                        <p:tgtEl>
                                          <p:spTgt spid="6">
                                            <p:graphicEl>
                                              <a:dgm id="{AE5D6173-078B-47BA-B71F-2C9442C19D05}"/>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6">
                                            <p:graphicEl>
                                              <a:dgm id="{57295E4A-3174-4A8A-9F84-F503AEE54689}"/>
                                            </p:graphicEl>
                                          </p:spTgt>
                                        </p:tgtEl>
                                        <p:attrNameLst>
                                          <p:attrName>style.visibility</p:attrName>
                                        </p:attrNameLst>
                                      </p:cBhvr>
                                      <p:to>
                                        <p:strVal val="visible"/>
                                      </p:to>
                                    </p:set>
                                    <p:animEffect transition="in" filter="fade">
                                      <p:cBhvr>
                                        <p:cTn id="180" dur="2000"/>
                                        <p:tgtEl>
                                          <p:spTgt spid="6">
                                            <p:graphicEl>
                                              <a:dgm id="{57295E4A-3174-4A8A-9F84-F503AEE54689}"/>
                                            </p:graphicEl>
                                          </p:spTgt>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6">
                                            <p:graphicEl>
                                              <a:dgm id="{655F7E20-A405-413E-BA37-F066E61A715A}"/>
                                            </p:graphicEl>
                                          </p:spTgt>
                                        </p:tgtEl>
                                        <p:attrNameLst>
                                          <p:attrName>style.visibility</p:attrName>
                                        </p:attrNameLst>
                                      </p:cBhvr>
                                      <p:to>
                                        <p:strVal val="visible"/>
                                      </p:to>
                                    </p:set>
                                    <p:animEffect transition="in" filter="fade">
                                      <p:cBhvr>
                                        <p:cTn id="183" dur="2000"/>
                                        <p:tgtEl>
                                          <p:spTgt spid="6">
                                            <p:graphicEl>
                                              <a:dgm id="{655F7E20-A405-413E-BA37-F066E61A715A}"/>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6">
                                            <p:graphicEl>
                                              <a:dgm id="{7FFEA99B-5202-43FC-B3C5-BDFC2AF9D8DC}"/>
                                            </p:graphicEl>
                                          </p:spTgt>
                                        </p:tgtEl>
                                        <p:attrNameLst>
                                          <p:attrName>style.visibility</p:attrName>
                                        </p:attrNameLst>
                                      </p:cBhvr>
                                      <p:to>
                                        <p:strVal val="visible"/>
                                      </p:to>
                                    </p:set>
                                    <p:animEffect transition="in" filter="fade">
                                      <p:cBhvr>
                                        <p:cTn id="188" dur="2000"/>
                                        <p:tgtEl>
                                          <p:spTgt spid="6">
                                            <p:graphicEl>
                                              <a:dgm id="{7FFEA99B-5202-43FC-B3C5-BDFC2AF9D8DC}"/>
                                            </p:graphicEl>
                                          </p:spTgt>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
                                            <p:graphicEl>
                                              <a:dgm id="{992F21A9-A7B5-4239-85A5-B3871B7981FC}"/>
                                            </p:graphicEl>
                                          </p:spTgt>
                                        </p:tgtEl>
                                        <p:attrNameLst>
                                          <p:attrName>style.visibility</p:attrName>
                                        </p:attrNameLst>
                                      </p:cBhvr>
                                      <p:to>
                                        <p:strVal val="visible"/>
                                      </p:to>
                                    </p:set>
                                    <p:animEffect transition="in" filter="fade">
                                      <p:cBhvr>
                                        <p:cTn id="191" dur="2000"/>
                                        <p:tgtEl>
                                          <p:spTgt spid="6">
                                            <p:graphicEl>
                                              <a:dgm id="{992F21A9-A7B5-4239-85A5-B3871B7981FC}"/>
                                            </p:graphic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6">
                                            <p:graphicEl>
                                              <a:dgm id="{AF615AAA-FC33-4ED1-9247-3CB847D4E9B1}"/>
                                            </p:graphicEl>
                                          </p:spTgt>
                                        </p:tgtEl>
                                        <p:attrNameLst>
                                          <p:attrName>style.visibility</p:attrName>
                                        </p:attrNameLst>
                                      </p:cBhvr>
                                      <p:to>
                                        <p:strVal val="visible"/>
                                      </p:to>
                                    </p:set>
                                    <p:animEffect transition="in" filter="fade">
                                      <p:cBhvr>
                                        <p:cTn id="196" dur="2000"/>
                                        <p:tgtEl>
                                          <p:spTgt spid="6">
                                            <p:graphicEl>
                                              <a:dgm id="{AF615AAA-FC33-4ED1-9247-3CB847D4E9B1}"/>
                                            </p:graphicEl>
                                          </p:spTgt>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6">
                                            <p:graphicEl>
                                              <a:dgm id="{7D12D557-CEF3-420B-AC56-0AC8692806D8}"/>
                                            </p:graphicEl>
                                          </p:spTgt>
                                        </p:tgtEl>
                                        <p:attrNameLst>
                                          <p:attrName>style.visibility</p:attrName>
                                        </p:attrNameLst>
                                      </p:cBhvr>
                                      <p:to>
                                        <p:strVal val="visible"/>
                                      </p:to>
                                    </p:set>
                                    <p:animEffect transition="in" filter="fade">
                                      <p:cBhvr>
                                        <p:cTn id="199" dur="2000"/>
                                        <p:tgtEl>
                                          <p:spTgt spid="6">
                                            <p:graphicEl>
                                              <a:dgm id="{7D12D557-CEF3-420B-AC56-0AC8692806D8}"/>
                                            </p:graphicEl>
                                          </p:spTgt>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6">
                                            <p:graphicEl>
                                              <a:dgm id="{4F6FCBAC-0205-404C-AC79-9DD793200515}"/>
                                            </p:graphicEl>
                                          </p:spTgt>
                                        </p:tgtEl>
                                        <p:attrNameLst>
                                          <p:attrName>style.visibility</p:attrName>
                                        </p:attrNameLst>
                                      </p:cBhvr>
                                      <p:to>
                                        <p:strVal val="visible"/>
                                      </p:to>
                                    </p:set>
                                    <p:animEffect transition="in" filter="fade">
                                      <p:cBhvr>
                                        <p:cTn id="204" dur="2000"/>
                                        <p:tgtEl>
                                          <p:spTgt spid="6">
                                            <p:graphicEl>
                                              <a:dgm id="{4F6FCBAC-0205-404C-AC79-9DD793200515}"/>
                                            </p:graphicEl>
                                          </p:spTgt>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6">
                                            <p:graphicEl>
                                              <a:dgm id="{92923164-CAC4-43C1-8CD0-8C58E460D310}"/>
                                            </p:graphicEl>
                                          </p:spTgt>
                                        </p:tgtEl>
                                        <p:attrNameLst>
                                          <p:attrName>style.visibility</p:attrName>
                                        </p:attrNameLst>
                                      </p:cBhvr>
                                      <p:to>
                                        <p:strVal val="visible"/>
                                      </p:to>
                                    </p:set>
                                    <p:animEffect transition="in" filter="fade">
                                      <p:cBhvr>
                                        <p:cTn id="207" dur="2000"/>
                                        <p:tgtEl>
                                          <p:spTgt spid="6">
                                            <p:graphicEl>
                                              <a:dgm id="{92923164-CAC4-43C1-8CD0-8C58E460D310}"/>
                                            </p:graphicEl>
                                          </p:spTgt>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6">
                                            <p:graphicEl>
                                              <a:dgm id="{A6E88B00-6D5E-4826-BFE7-A895793EB269}"/>
                                            </p:graphicEl>
                                          </p:spTgt>
                                        </p:tgtEl>
                                        <p:attrNameLst>
                                          <p:attrName>style.visibility</p:attrName>
                                        </p:attrNameLst>
                                      </p:cBhvr>
                                      <p:to>
                                        <p:strVal val="visible"/>
                                      </p:to>
                                    </p:set>
                                    <p:animEffect transition="in" filter="fade">
                                      <p:cBhvr>
                                        <p:cTn id="212" dur="2000"/>
                                        <p:tgtEl>
                                          <p:spTgt spid="6">
                                            <p:graphicEl>
                                              <a:dgm id="{A6E88B00-6D5E-4826-BFE7-A895793EB269}"/>
                                            </p:graphicEl>
                                          </p:spTgt>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
                                            <p:graphicEl>
                                              <a:dgm id="{CAB3FCA3-C40C-4F05-B4A0-44546E1D32CA}"/>
                                            </p:graphicEl>
                                          </p:spTgt>
                                        </p:tgtEl>
                                        <p:attrNameLst>
                                          <p:attrName>style.visibility</p:attrName>
                                        </p:attrNameLst>
                                      </p:cBhvr>
                                      <p:to>
                                        <p:strVal val="visible"/>
                                      </p:to>
                                    </p:set>
                                    <p:animEffect transition="in" filter="fade">
                                      <p:cBhvr>
                                        <p:cTn id="215" dur="2000"/>
                                        <p:tgtEl>
                                          <p:spTgt spid="6">
                                            <p:graphicEl>
                                              <a:dgm id="{CAB3FCA3-C40C-4F05-B4A0-44546E1D32CA}"/>
                                            </p:graphicEl>
                                          </p:spTgt>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6">
                                            <p:graphicEl>
                                              <a:dgm id="{9536CA40-F648-458F-8E94-EFCBBE42090F}"/>
                                            </p:graphicEl>
                                          </p:spTgt>
                                        </p:tgtEl>
                                        <p:attrNameLst>
                                          <p:attrName>style.visibility</p:attrName>
                                        </p:attrNameLst>
                                      </p:cBhvr>
                                      <p:to>
                                        <p:strVal val="visible"/>
                                      </p:to>
                                    </p:set>
                                    <p:animEffect transition="in" filter="fade">
                                      <p:cBhvr>
                                        <p:cTn id="220" dur="2000"/>
                                        <p:tgtEl>
                                          <p:spTgt spid="6">
                                            <p:graphicEl>
                                              <a:dgm id="{9536CA40-F648-458F-8E94-EFCBBE42090F}"/>
                                            </p:graphicEl>
                                          </p:spTgt>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
                                            <p:graphicEl>
                                              <a:dgm id="{6483A996-C278-4D9F-A9C0-21DC6AC982C3}"/>
                                            </p:graphicEl>
                                          </p:spTgt>
                                        </p:tgtEl>
                                        <p:attrNameLst>
                                          <p:attrName>style.visibility</p:attrName>
                                        </p:attrNameLst>
                                      </p:cBhvr>
                                      <p:to>
                                        <p:strVal val="visible"/>
                                      </p:to>
                                    </p:set>
                                    <p:animEffect transition="in" filter="fade">
                                      <p:cBhvr>
                                        <p:cTn id="223" dur="2000"/>
                                        <p:tgtEl>
                                          <p:spTgt spid="6">
                                            <p:graphicEl>
                                              <a:dgm id="{6483A996-C278-4D9F-A9C0-21DC6AC982C3}"/>
                                            </p:graphicEl>
                                          </p:spTgt>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6">
                                            <p:graphicEl>
                                              <a:dgm id="{3FC1382E-24FA-4918-8FB3-1FD2BDCBF9B8}"/>
                                            </p:graphicEl>
                                          </p:spTgt>
                                        </p:tgtEl>
                                        <p:attrNameLst>
                                          <p:attrName>style.visibility</p:attrName>
                                        </p:attrNameLst>
                                      </p:cBhvr>
                                      <p:to>
                                        <p:strVal val="visible"/>
                                      </p:to>
                                    </p:set>
                                    <p:animEffect transition="in" filter="fade">
                                      <p:cBhvr>
                                        <p:cTn id="228" dur="2000"/>
                                        <p:tgtEl>
                                          <p:spTgt spid="6">
                                            <p:graphicEl>
                                              <a:dgm id="{3FC1382E-24FA-4918-8FB3-1FD2BDCBF9B8}"/>
                                            </p:graphicEl>
                                          </p:spTgt>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6">
                                            <p:graphicEl>
                                              <a:dgm id="{6CF877EF-FC6D-4179-BC6D-7A4BFE626B17}"/>
                                            </p:graphicEl>
                                          </p:spTgt>
                                        </p:tgtEl>
                                        <p:attrNameLst>
                                          <p:attrName>style.visibility</p:attrName>
                                        </p:attrNameLst>
                                      </p:cBhvr>
                                      <p:to>
                                        <p:strVal val="visible"/>
                                      </p:to>
                                    </p:set>
                                    <p:animEffect transition="in" filter="fade">
                                      <p:cBhvr>
                                        <p:cTn id="231" dur="2000"/>
                                        <p:tgtEl>
                                          <p:spTgt spid="6">
                                            <p:graphicEl>
                                              <a:dgm id="{6CF877EF-FC6D-4179-BC6D-7A4BFE626B17}"/>
                                            </p:graphicEl>
                                          </p:spTgt>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6">
                                            <p:graphicEl>
                                              <a:dgm id="{4906AAD8-0F84-4C7F-9162-DFC9662AB4C4}"/>
                                            </p:graphicEl>
                                          </p:spTgt>
                                        </p:tgtEl>
                                        <p:attrNameLst>
                                          <p:attrName>style.visibility</p:attrName>
                                        </p:attrNameLst>
                                      </p:cBhvr>
                                      <p:to>
                                        <p:strVal val="visible"/>
                                      </p:to>
                                    </p:set>
                                    <p:animEffect transition="in" filter="fade">
                                      <p:cBhvr>
                                        <p:cTn id="236" dur="2000"/>
                                        <p:tgtEl>
                                          <p:spTgt spid="6">
                                            <p:graphicEl>
                                              <a:dgm id="{4906AAD8-0F84-4C7F-9162-DFC9662AB4C4}"/>
                                            </p:graphicEl>
                                          </p:spTgt>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6">
                                            <p:graphicEl>
                                              <a:dgm id="{A071631C-0D72-41C3-AD1F-C8AEB520AD55}"/>
                                            </p:graphicEl>
                                          </p:spTgt>
                                        </p:tgtEl>
                                        <p:attrNameLst>
                                          <p:attrName>style.visibility</p:attrName>
                                        </p:attrNameLst>
                                      </p:cBhvr>
                                      <p:to>
                                        <p:strVal val="visible"/>
                                      </p:to>
                                    </p:set>
                                    <p:animEffect transition="in" filter="fade">
                                      <p:cBhvr>
                                        <p:cTn id="239" dur="2000"/>
                                        <p:tgtEl>
                                          <p:spTgt spid="6">
                                            <p:graphicEl>
                                              <a:dgm id="{A071631C-0D72-41C3-AD1F-C8AEB520AD55}"/>
                                            </p:graphicEl>
                                          </p:spTgt>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6">
                                            <p:graphicEl>
                                              <a:dgm id="{A9D1BF14-2B38-48BE-8F42-F1D52CBE0637}"/>
                                            </p:graphicEl>
                                          </p:spTgt>
                                        </p:tgtEl>
                                        <p:attrNameLst>
                                          <p:attrName>style.visibility</p:attrName>
                                        </p:attrNameLst>
                                      </p:cBhvr>
                                      <p:to>
                                        <p:strVal val="visible"/>
                                      </p:to>
                                    </p:set>
                                    <p:animEffect transition="in" filter="fade">
                                      <p:cBhvr>
                                        <p:cTn id="244" dur="2000"/>
                                        <p:tgtEl>
                                          <p:spTgt spid="6">
                                            <p:graphicEl>
                                              <a:dgm id="{A9D1BF14-2B38-48BE-8F42-F1D52CBE0637}"/>
                                            </p:graphicEl>
                                          </p:spTgt>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6">
                                            <p:graphicEl>
                                              <a:dgm id="{A658BE57-C584-4943-A154-5F2EC132B5E6}"/>
                                            </p:graphicEl>
                                          </p:spTgt>
                                        </p:tgtEl>
                                        <p:attrNameLst>
                                          <p:attrName>style.visibility</p:attrName>
                                        </p:attrNameLst>
                                      </p:cBhvr>
                                      <p:to>
                                        <p:strVal val="visible"/>
                                      </p:to>
                                    </p:set>
                                    <p:animEffect transition="in" filter="fade">
                                      <p:cBhvr>
                                        <p:cTn id="247" dur="2000"/>
                                        <p:tgtEl>
                                          <p:spTgt spid="6">
                                            <p:graphicEl>
                                              <a:dgm id="{A658BE57-C584-4943-A154-5F2EC132B5E6}"/>
                                            </p:graphicEl>
                                          </p:spTgt>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6">
                                            <p:graphicEl>
                                              <a:dgm id="{1629724F-627D-4DF3-A840-6C1736851193}"/>
                                            </p:graphicEl>
                                          </p:spTgt>
                                        </p:tgtEl>
                                        <p:attrNameLst>
                                          <p:attrName>style.visibility</p:attrName>
                                        </p:attrNameLst>
                                      </p:cBhvr>
                                      <p:to>
                                        <p:strVal val="visible"/>
                                      </p:to>
                                    </p:set>
                                    <p:animEffect transition="in" filter="fade">
                                      <p:cBhvr>
                                        <p:cTn id="252" dur="2000"/>
                                        <p:tgtEl>
                                          <p:spTgt spid="6">
                                            <p:graphicEl>
                                              <a:dgm id="{1629724F-627D-4DF3-A840-6C1736851193}"/>
                                            </p:graphicEl>
                                          </p:spTgt>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6">
                                            <p:graphicEl>
                                              <a:dgm id="{9B14ED22-8F41-4F50-84FD-5F27550C63F1}"/>
                                            </p:graphicEl>
                                          </p:spTgt>
                                        </p:tgtEl>
                                        <p:attrNameLst>
                                          <p:attrName>style.visibility</p:attrName>
                                        </p:attrNameLst>
                                      </p:cBhvr>
                                      <p:to>
                                        <p:strVal val="visible"/>
                                      </p:to>
                                    </p:set>
                                    <p:animEffect transition="in" filter="fade">
                                      <p:cBhvr>
                                        <p:cTn id="255" dur="2000"/>
                                        <p:tgtEl>
                                          <p:spTgt spid="6">
                                            <p:graphicEl>
                                              <a:dgm id="{9B14ED22-8F41-4F50-84FD-5F27550C63F1}"/>
                                            </p:graphicEl>
                                          </p:spTgt>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6">
                                            <p:graphicEl>
                                              <a:dgm id="{7321D302-91AA-4746-B25B-53E815CF4C65}"/>
                                            </p:graphicEl>
                                          </p:spTgt>
                                        </p:tgtEl>
                                        <p:attrNameLst>
                                          <p:attrName>style.visibility</p:attrName>
                                        </p:attrNameLst>
                                      </p:cBhvr>
                                      <p:to>
                                        <p:strVal val="visible"/>
                                      </p:to>
                                    </p:set>
                                    <p:animEffect transition="in" filter="fade">
                                      <p:cBhvr>
                                        <p:cTn id="260" dur="2000"/>
                                        <p:tgtEl>
                                          <p:spTgt spid="6">
                                            <p:graphicEl>
                                              <a:dgm id="{7321D302-91AA-4746-B25B-53E815CF4C65}"/>
                                            </p:graphicEl>
                                          </p:spTgt>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6">
                                            <p:graphicEl>
                                              <a:dgm id="{204EC11F-E054-4F0D-9E8F-37A15D218F79}"/>
                                            </p:graphicEl>
                                          </p:spTgt>
                                        </p:tgtEl>
                                        <p:attrNameLst>
                                          <p:attrName>style.visibility</p:attrName>
                                        </p:attrNameLst>
                                      </p:cBhvr>
                                      <p:to>
                                        <p:strVal val="visible"/>
                                      </p:to>
                                    </p:set>
                                    <p:animEffect transition="in" filter="fade">
                                      <p:cBhvr>
                                        <p:cTn id="263" dur="2000"/>
                                        <p:tgtEl>
                                          <p:spTgt spid="6">
                                            <p:graphicEl>
                                              <a:dgm id="{204EC11F-E054-4F0D-9E8F-37A15D218F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2" name="1 Título"/>
          <p:cNvSpPr>
            <a:spLocks noGrp="1"/>
          </p:cNvSpPr>
          <p:nvPr>
            <p:ph type="title"/>
          </p:nvPr>
        </p:nvSpPr>
        <p:spPr>
          <a:xfrm>
            <a:off x="107504" y="306807"/>
            <a:ext cx="6707088"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¿De qué se trata el Pilar II?</a:t>
            </a:r>
            <a:endParaRPr lang="es-ES" sz="2800" b="1" dirty="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395536" y="1484784"/>
            <a:ext cx="8229600" cy="4525963"/>
          </a:xfrm>
          <a:prstGeom prst="rect">
            <a:avLst/>
          </a:prstGeom>
        </p:spPr>
        <p:txBody>
          <a:bodyPr>
            <a:normAutofit/>
          </a:bodyPr>
          <a:lstStyle/>
          <a:p>
            <a:pPr algn="just"/>
            <a:endParaRPr lang="es-MX" sz="2400" dirty="0" smtClean="0">
              <a:latin typeface="Arial" pitchFamily="34" charset="0"/>
              <a:cs typeface="Arial" pitchFamily="34" charset="0"/>
            </a:endParaRPr>
          </a:p>
          <a:p>
            <a:pPr algn="just"/>
            <a:endParaRPr lang="es-ES" sz="2400" dirty="0">
              <a:latin typeface="Arial" pitchFamily="34" charset="0"/>
              <a:cs typeface="Arial" pitchFamily="34" charset="0"/>
            </a:endParaRPr>
          </a:p>
        </p:txBody>
      </p:sp>
      <p:sp>
        <p:nvSpPr>
          <p:cNvPr id="9" name="1 Marcador de número de diapositiva"/>
          <p:cNvSpPr>
            <a:spLocks noGrp="1"/>
          </p:cNvSpPr>
          <p:nvPr>
            <p:ph type="sldNum" sz="quarter" idx="4294967295"/>
          </p:nvPr>
        </p:nvSpPr>
        <p:spPr>
          <a:xfrm>
            <a:off x="7010400" y="6402917"/>
            <a:ext cx="2133600" cy="365125"/>
          </a:xfrm>
          <a:prstGeom prst="rect">
            <a:avLst/>
          </a:prstGeom>
        </p:spPr>
        <p:txBody>
          <a:bodyPr/>
          <a:lstStyle/>
          <a:p>
            <a:pPr algn="r"/>
            <a:fld id="{D25EDA7E-048A-429F-B949-7CBF4A466714}" type="slidenum">
              <a:rPr lang="es-MX" sz="1200" b="1" smtClean="0">
                <a:solidFill>
                  <a:prstClr val="black"/>
                </a:solidFill>
                <a:latin typeface="Arial" panose="020B0604020202020204" pitchFamily="34" charset="0"/>
                <a:cs typeface="Arial" panose="020B0604020202020204" pitchFamily="34" charset="0"/>
              </a:rPr>
              <a:pPr algn="r"/>
              <a:t>33</a:t>
            </a:fld>
            <a:endParaRPr lang="es-MX" sz="1200" b="1" dirty="0">
              <a:solidFill>
                <a:prstClr val="black"/>
              </a:solidFill>
              <a:latin typeface="Arial" panose="020B0604020202020204" pitchFamily="34" charset="0"/>
              <a:cs typeface="Arial" panose="020B0604020202020204" pitchFamily="34" charset="0"/>
            </a:endParaRPr>
          </a:p>
        </p:txBody>
      </p:sp>
      <p:sp>
        <p:nvSpPr>
          <p:cNvPr id="10" name="9 CuadroTexto"/>
          <p:cNvSpPr txBox="1"/>
          <p:nvPr/>
        </p:nvSpPr>
        <p:spPr>
          <a:xfrm>
            <a:off x="238542" y="1122319"/>
            <a:ext cx="8437914" cy="5632311"/>
          </a:xfrm>
          <a:prstGeom prst="rect">
            <a:avLst/>
          </a:prstGeom>
          <a:noFill/>
        </p:spPr>
        <p:txBody>
          <a:bodyPr wrap="square" rtlCol="0">
            <a:spAutoFit/>
          </a:bodyPr>
          <a:lstStyle/>
          <a:p>
            <a:pPr marL="285750" lvl="0" indent="-285750"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El </a:t>
            </a:r>
            <a:r>
              <a:rPr lang="es-MX" b="1" dirty="0">
                <a:solidFill>
                  <a:schemeClr val="accent6">
                    <a:lumMod val="75000"/>
                  </a:schemeClr>
                </a:solidFill>
                <a:latin typeface="Arial" pitchFamily="34" charset="0"/>
                <a:cs typeface="Arial" pitchFamily="34" charset="0"/>
              </a:rPr>
              <a:t>Pilar II </a:t>
            </a:r>
            <a:r>
              <a:rPr lang="es-MX" dirty="0">
                <a:latin typeface="Arial" pitchFamily="34" charset="0"/>
                <a:cs typeface="Arial" pitchFamily="34" charset="0"/>
              </a:rPr>
              <a:t>se ocupa de los </a:t>
            </a:r>
            <a:r>
              <a:rPr lang="es-MX" b="1" dirty="0">
                <a:solidFill>
                  <a:schemeClr val="accent6">
                    <a:lumMod val="75000"/>
                  </a:schemeClr>
                </a:solidFill>
                <a:latin typeface="Arial" pitchFamily="34" charset="0"/>
                <a:cs typeface="Arial" pitchFamily="34" charset="0"/>
              </a:rPr>
              <a:t>elementos cualitativos </a:t>
            </a:r>
            <a:r>
              <a:rPr lang="es-MX" dirty="0">
                <a:latin typeface="Arial" pitchFamily="34" charset="0"/>
                <a:cs typeface="Arial" pitchFamily="34" charset="0"/>
              </a:rPr>
              <a:t>y se enfoca en los procesos de </a:t>
            </a:r>
            <a:r>
              <a:rPr lang="es-MX" b="1" dirty="0">
                <a:solidFill>
                  <a:schemeClr val="accent6">
                    <a:lumMod val="75000"/>
                  </a:schemeClr>
                </a:solidFill>
                <a:latin typeface="Arial" pitchFamily="34" charset="0"/>
                <a:cs typeface="Arial" pitchFamily="34" charset="0"/>
              </a:rPr>
              <a:t>control interno </a:t>
            </a:r>
            <a:r>
              <a:rPr lang="es-MX" dirty="0">
                <a:latin typeface="Arial" pitchFamily="34" charset="0"/>
                <a:cs typeface="Arial" pitchFamily="34" charset="0"/>
              </a:rPr>
              <a:t>y </a:t>
            </a:r>
            <a:r>
              <a:rPr lang="es-MX" b="1" dirty="0">
                <a:solidFill>
                  <a:schemeClr val="accent6">
                    <a:lumMod val="75000"/>
                  </a:schemeClr>
                </a:solidFill>
                <a:latin typeface="Arial" pitchFamily="34" charset="0"/>
                <a:cs typeface="Arial" pitchFamily="34" charset="0"/>
              </a:rPr>
              <a:t>administración de riesgos </a:t>
            </a:r>
            <a:r>
              <a:rPr lang="es-MX" dirty="0">
                <a:latin typeface="Arial" pitchFamily="34" charset="0"/>
                <a:cs typeface="Arial" pitchFamily="34" charset="0"/>
              </a:rPr>
              <a:t>de las compañías, además de la revisión del supervisor</a:t>
            </a:r>
            <a:endParaRPr lang="es-MX" dirty="0"/>
          </a:p>
          <a:p>
            <a:pPr algn="just"/>
            <a:endParaRPr lang="es-MX" dirty="0" smtClean="0"/>
          </a:p>
          <a:p>
            <a:pPr marL="285750" lvl="0" indent="-285750"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Busca que las instituciones </a:t>
            </a:r>
            <a:r>
              <a:rPr lang="es-MX" b="1" dirty="0">
                <a:solidFill>
                  <a:schemeClr val="accent6">
                    <a:lumMod val="75000"/>
                  </a:schemeClr>
                </a:solidFill>
                <a:latin typeface="Arial" pitchFamily="34" charset="0"/>
                <a:cs typeface="Arial" pitchFamily="34" charset="0"/>
              </a:rPr>
              <a:t>implanten</a:t>
            </a:r>
            <a:r>
              <a:rPr lang="es-MX" dirty="0">
                <a:latin typeface="Arial" pitchFamily="34" charset="0"/>
                <a:cs typeface="Arial" pitchFamily="34" charset="0"/>
              </a:rPr>
              <a:t> un </a:t>
            </a:r>
            <a:r>
              <a:rPr lang="es-MX" b="1" dirty="0">
                <a:solidFill>
                  <a:schemeClr val="accent6">
                    <a:lumMod val="75000"/>
                  </a:schemeClr>
                </a:solidFill>
                <a:latin typeface="Arial" pitchFamily="34" charset="0"/>
                <a:cs typeface="Arial" pitchFamily="34" charset="0"/>
              </a:rPr>
              <a:t>proceso de administración de riesgos</a:t>
            </a:r>
            <a:r>
              <a:rPr lang="es-MX" dirty="0">
                <a:latin typeface="Arial" pitchFamily="34" charset="0"/>
                <a:cs typeface="Arial" pitchFamily="34" charset="0"/>
              </a:rPr>
              <a:t> en un sentido muy amplio, incluyendo reservas actuariales, revisión interna, administración de activos y pasivos (ALM) y planeación del negocio</a:t>
            </a:r>
            <a:endParaRPr lang="es-MX" dirty="0"/>
          </a:p>
          <a:p>
            <a:pPr algn="just"/>
            <a:endParaRPr lang="es-MX" dirty="0" smtClean="0"/>
          </a:p>
          <a:p>
            <a:pPr marL="285750" indent="-285750"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Requiere elementos específicos para las </a:t>
            </a:r>
            <a:r>
              <a:rPr lang="es-MX" b="1" dirty="0">
                <a:solidFill>
                  <a:schemeClr val="accent6">
                    <a:lumMod val="75000"/>
                  </a:schemeClr>
                </a:solidFill>
                <a:latin typeface="Arial" pitchFamily="34" charset="0"/>
                <a:cs typeface="Arial" pitchFamily="34" charset="0"/>
              </a:rPr>
              <a:t>funciones</a:t>
            </a:r>
            <a:r>
              <a:rPr lang="es-MX" dirty="0">
                <a:latin typeface="Arial" pitchFamily="34" charset="0"/>
                <a:cs typeface="Arial" pitchFamily="34" charset="0"/>
              </a:rPr>
              <a:t> de </a:t>
            </a:r>
            <a:r>
              <a:rPr lang="es-MX" b="1" dirty="0">
                <a:solidFill>
                  <a:schemeClr val="accent6">
                    <a:lumMod val="75000"/>
                  </a:schemeClr>
                </a:solidFill>
                <a:latin typeface="Arial" pitchFamily="34" charset="0"/>
                <a:cs typeface="Arial" pitchFamily="34" charset="0"/>
              </a:rPr>
              <a:t>Administración de Riesgos</a:t>
            </a:r>
            <a:r>
              <a:rPr lang="es-MX" dirty="0">
                <a:latin typeface="Arial" pitchFamily="34" charset="0"/>
                <a:cs typeface="Arial" pitchFamily="34" charset="0"/>
              </a:rPr>
              <a:t>, </a:t>
            </a:r>
            <a:r>
              <a:rPr lang="es-MX" b="1" dirty="0">
                <a:solidFill>
                  <a:schemeClr val="accent6">
                    <a:lumMod val="75000"/>
                  </a:schemeClr>
                </a:solidFill>
                <a:latin typeface="Arial" pitchFamily="34" charset="0"/>
                <a:cs typeface="Arial" pitchFamily="34" charset="0"/>
              </a:rPr>
              <a:t>Actuarial</a:t>
            </a:r>
            <a:r>
              <a:rPr lang="es-MX" dirty="0">
                <a:latin typeface="Arial" pitchFamily="34" charset="0"/>
                <a:cs typeface="Arial" pitchFamily="34" charset="0"/>
              </a:rPr>
              <a:t>, </a:t>
            </a:r>
            <a:r>
              <a:rPr lang="es-MX" b="1" dirty="0">
                <a:solidFill>
                  <a:schemeClr val="accent6">
                    <a:lumMod val="75000"/>
                  </a:schemeClr>
                </a:solidFill>
                <a:latin typeface="Arial" pitchFamily="34" charset="0"/>
                <a:cs typeface="Arial" pitchFamily="34" charset="0"/>
              </a:rPr>
              <a:t>Auditoria</a:t>
            </a:r>
            <a:r>
              <a:rPr lang="es-MX" dirty="0">
                <a:latin typeface="Arial" pitchFamily="34" charset="0"/>
                <a:cs typeface="Arial" pitchFamily="34" charset="0"/>
              </a:rPr>
              <a:t> y </a:t>
            </a:r>
            <a:r>
              <a:rPr lang="es-MX" b="1" dirty="0">
                <a:solidFill>
                  <a:schemeClr val="accent6">
                    <a:lumMod val="75000"/>
                  </a:schemeClr>
                </a:solidFill>
                <a:latin typeface="Arial" pitchFamily="34" charset="0"/>
                <a:cs typeface="Arial" pitchFamily="34" charset="0"/>
              </a:rPr>
              <a:t>Control Interno</a:t>
            </a:r>
            <a:r>
              <a:rPr lang="es-MX" dirty="0">
                <a:latin typeface="Arial" pitchFamily="34" charset="0"/>
                <a:cs typeface="Arial" pitchFamily="34" charset="0"/>
              </a:rPr>
              <a:t>.</a:t>
            </a:r>
          </a:p>
          <a:p>
            <a:pPr marL="285750" indent="-285750" algn="just">
              <a:buClr>
                <a:schemeClr val="accent6">
                  <a:lumMod val="75000"/>
                </a:schemeClr>
              </a:buClr>
              <a:buFont typeface="Wingdings" panose="05000000000000000000" pitchFamily="2" charset="2"/>
              <a:buChar char="v"/>
            </a:pPr>
            <a:endParaRPr lang="es-MX" dirty="0">
              <a:latin typeface="Arial" pitchFamily="34" charset="0"/>
              <a:cs typeface="Arial" pitchFamily="34" charset="0"/>
            </a:endParaRPr>
          </a:p>
          <a:p>
            <a:pPr marL="285750" indent="-285750"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Deben buscar que las decisiones y tareas se ejecuten en un </a:t>
            </a:r>
            <a:r>
              <a:rPr lang="es-MX" b="1" dirty="0">
                <a:solidFill>
                  <a:schemeClr val="accent6">
                    <a:lumMod val="75000"/>
                  </a:schemeClr>
                </a:solidFill>
                <a:latin typeface="Arial" pitchFamily="34" charset="0"/>
                <a:cs typeface="Arial" pitchFamily="34" charset="0"/>
              </a:rPr>
              <a:t>ambiente</a:t>
            </a:r>
            <a:r>
              <a:rPr lang="es-MX" dirty="0">
                <a:latin typeface="Arial" pitchFamily="34" charset="0"/>
                <a:cs typeface="Arial" pitchFamily="34" charset="0"/>
              </a:rPr>
              <a:t> </a:t>
            </a:r>
            <a:r>
              <a:rPr lang="es-MX" b="1" dirty="0">
                <a:solidFill>
                  <a:schemeClr val="accent6">
                    <a:lumMod val="75000"/>
                  </a:schemeClr>
                </a:solidFill>
                <a:latin typeface="Arial" pitchFamily="34" charset="0"/>
                <a:cs typeface="Arial" pitchFamily="34" charset="0"/>
              </a:rPr>
              <a:t>explícito</a:t>
            </a:r>
            <a:r>
              <a:rPr lang="es-MX" dirty="0">
                <a:latin typeface="Arial" pitchFamily="34" charset="0"/>
                <a:cs typeface="Arial" pitchFamily="34" charset="0"/>
              </a:rPr>
              <a:t> del </a:t>
            </a:r>
            <a:r>
              <a:rPr lang="es-MX" b="1" dirty="0">
                <a:solidFill>
                  <a:schemeClr val="accent6">
                    <a:lumMod val="75000"/>
                  </a:schemeClr>
                </a:solidFill>
                <a:latin typeface="Arial" pitchFamily="34" charset="0"/>
                <a:cs typeface="Arial" pitchFamily="34" charset="0"/>
              </a:rPr>
              <a:t>proceso de ADR </a:t>
            </a:r>
            <a:r>
              <a:rPr lang="es-MX" dirty="0">
                <a:latin typeface="Arial" pitchFamily="34" charset="0"/>
                <a:cs typeface="Arial" pitchFamily="34" charset="0"/>
              </a:rPr>
              <a:t>y deben realizar la prueba de la Autoevaluación de los Riesgos y de la Solvencia institucionales (</a:t>
            </a:r>
            <a:r>
              <a:rPr lang="es-MX" b="1" dirty="0">
                <a:solidFill>
                  <a:schemeClr val="accent6">
                    <a:lumMod val="75000"/>
                  </a:schemeClr>
                </a:solidFill>
                <a:latin typeface="Arial" pitchFamily="34" charset="0"/>
                <a:cs typeface="Arial" pitchFamily="34" charset="0"/>
              </a:rPr>
              <a:t>ARSI</a:t>
            </a:r>
            <a:r>
              <a:rPr lang="es-MX" dirty="0">
                <a:latin typeface="Arial" pitchFamily="34" charset="0"/>
                <a:cs typeface="Arial" pitchFamily="34" charset="0"/>
              </a:rPr>
              <a:t>)</a:t>
            </a:r>
          </a:p>
          <a:p>
            <a:pPr marL="285750" indent="-285750" algn="just">
              <a:buClr>
                <a:schemeClr val="accent6">
                  <a:lumMod val="75000"/>
                </a:schemeClr>
              </a:buClr>
              <a:buFont typeface="Wingdings" panose="05000000000000000000" pitchFamily="2" charset="2"/>
              <a:buChar char="v"/>
            </a:pPr>
            <a:endParaRPr lang="es-MX" dirty="0">
              <a:latin typeface="Arial" pitchFamily="34" charset="0"/>
              <a:cs typeface="Arial" pitchFamily="34" charset="0"/>
            </a:endParaRPr>
          </a:p>
          <a:p>
            <a:pPr marL="285750" indent="-285750" algn="just">
              <a:buClr>
                <a:schemeClr val="accent6">
                  <a:lumMod val="75000"/>
                </a:schemeClr>
              </a:buClr>
              <a:buFont typeface="Wingdings" panose="05000000000000000000" pitchFamily="2" charset="2"/>
              <a:buChar char="v"/>
            </a:pPr>
            <a:r>
              <a:rPr lang="es-MX" dirty="0">
                <a:latin typeface="Arial" pitchFamily="34" charset="0"/>
                <a:cs typeface="Arial" pitchFamily="34" charset="0"/>
              </a:rPr>
              <a:t>El </a:t>
            </a:r>
            <a:r>
              <a:rPr lang="es-MX" b="1" dirty="0">
                <a:solidFill>
                  <a:schemeClr val="accent6">
                    <a:lumMod val="75000"/>
                  </a:schemeClr>
                </a:solidFill>
                <a:latin typeface="Arial" pitchFamily="34" charset="0"/>
                <a:cs typeface="Arial" pitchFamily="34" charset="0"/>
              </a:rPr>
              <a:t>proceso supervisor </a:t>
            </a:r>
            <a:r>
              <a:rPr lang="es-MX" dirty="0">
                <a:latin typeface="Arial" pitchFamily="34" charset="0"/>
                <a:cs typeface="Arial" pitchFamily="34" charset="0"/>
              </a:rPr>
              <a:t>se define en este Pilar. Los reguladores pueden imponer otras adiciones al capital por</a:t>
            </a:r>
            <a:r>
              <a:rPr lang="es-MX" dirty="0" smtClean="0">
                <a:latin typeface="Arial" pitchFamily="34" charset="0"/>
                <a:cs typeface="Arial" pitchFamily="34" charset="0"/>
              </a:rPr>
              <a:t>:</a:t>
            </a:r>
          </a:p>
          <a:p>
            <a:pPr marL="1657350" lvl="3" indent="-285750" algn="just">
              <a:buClr>
                <a:schemeClr val="accent6">
                  <a:lumMod val="75000"/>
                </a:schemeClr>
              </a:buClr>
              <a:buFont typeface="Wingdings" panose="05000000000000000000" pitchFamily="2" charset="2"/>
              <a:buChar char="v"/>
            </a:pPr>
            <a:r>
              <a:rPr lang="es-MX" dirty="0" smtClean="0">
                <a:latin typeface="Arial" pitchFamily="34" charset="0"/>
                <a:cs typeface="Arial" pitchFamily="34" charset="0"/>
              </a:rPr>
              <a:t>Deficiencias </a:t>
            </a:r>
            <a:r>
              <a:rPr lang="es-MX" dirty="0">
                <a:latin typeface="Arial" pitchFamily="34" charset="0"/>
                <a:cs typeface="Arial" pitchFamily="34" charset="0"/>
              </a:rPr>
              <a:t>en el Gobierno Corporativo</a:t>
            </a:r>
          </a:p>
          <a:p>
            <a:pPr marL="1657350" lvl="3" indent="-285750" algn="just">
              <a:buClr>
                <a:schemeClr val="accent6">
                  <a:lumMod val="75000"/>
                </a:schemeClr>
              </a:buClr>
              <a:buFont typeface="Wingdings" panose="05000000000000000000" pitchFamily="2" charset="2"/>
              <a:buChar char="v"/>
            </a:pPr>
            <a:r>
              <a:rPr lang="es-MX" dirty="0" smtClean="0">
                <a:latin typeface="Arial" pitchFamily="34" charset="0"/>
                <a:cs typeface="Arial" pitchFamily="34" charset="0"/>
              </a:rPr>
              <a:t>Calculo </a:t>
            </a:r>
            <a:r>
              <a:rPr lang="es-MX" dirty="0">
                <a:latin typeface="Arial" pitchFamily="34" charset="0"/>
                <a:cs typeface="Arial" pitchFamily="34" charset="0"/>
              </a:rPr>
              <a:t>inadecuado del RCS</a:t>
            </a:r>
          </a:p>
          <a:p>
            <a:pPr algn="just"/>
            <a:endParaRPr lang="es-MX" dirty="0"/>
          </a:p>
        </p:txBody>
      </p:sp>
    </p:spTree>
    <p:extLst>
      <p:ext uri="{BB962C8B-B14F-4D97-AF65-F5344CB8AC3E}">
        <p14:creationId xmlns:p14="http://schemas.microsoft.com/office/powerpoint/2010/main" val="36174443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2" name="1 Título"/>
          <p:cNvSpPr>
            <a:spLocks noGrp="1"/>
          </p:cNvSpPr>
          <p:nvPr>
            <p:ph type="title"/>
          </p:nvPr>
        </p:nvSpPr>
        <p:spPr>
          <a:xfrm>
            <a:off x="107504" y="332656"/>
            <a:ext cx="7776864" cy="662136"/>
          </a:xfrm>
        </p:spPr>
        <p:txBody>
          <a:bodyPr>
            <a:noAutofit/>
          </a:bodyPr>
          <a:lstStyle/>
          <a:p>
            <a:pPr algn="l"/>
            <a:r>
              <a:rPr lang="es-MX" sz="2800" b="1" dirty="0" smtClean="0">
                <a:solidFill>
                  <a:schemeClr val="bg1"/>
                </a:solidFill>
                <a:latin typeface="Arial" panose="020B0604020202020204" pitchFamily="34" charset="0"/>
                <a:cs typeface="Arial" panose="020B0604020202020204" pitchFamily="34" charset="0"/>
              </a:rPr>
              <a:t>Pilar II en contexto: ¿Por qué es importante?</a:t>
            </a:r>
            <a:endParaRPr lang="es-ES" sz="2800" b="1" dirty="0">
              <a:solidFill>
                <a:schemeClr val="bg1"/>
              </a:solidFill>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2523877486"/>
              </p:ext>
            </p:extLst>
          </p:nvPr>
        </p:nvGraphicFramePr>
        <p:xfrm>
          <a:off x="395536" y="1015103"/>
          <a:ext cx="8424936" cy="5752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Marcador de número de diapositiva"/>
          <p:cNvSpPr>
            <a:spLocks noGrp="1"/>
          </p:cNvSpPr>
          <p:nvPr>
            <p:ph type="sldNum" sz="quarter" idx="4294967295"/>
          </p:nvPr>
        </p:nvSpPr>
        <p:spPr>
          <a:xfrm>
            <a:off x="7010400" y="6402917"/>
            <a:ext cx="2133600" cy="365125"/>
          </a:xfrm>
          <a:prstGeom prst="rect">
            <a:avLst/>
          </a:prstGeom>
        </p:spPr>
        <p:txBody>
          <a:bodyPr/>
          <a:lstStyle/>
          <a:p>
            <a:pPr algn="r"/>
            <a:fld id="{D25EDA7E-048A-429F-B949-7CBF4A466714}" type="slidenum">
              <a:rPr lang="es-MX" sz="1200" b="1" smtClean="0">
                <a:solidFill>
                  <a:prstClr val="black"/>
                </a:solidFill>
                <a:latin typeface="Arial" panose="020B0604020202020204" pitchFamily="34" charset="0"/>
                <a:cs typeface="Arial" panose="020B0604020202020204" pitchFamily="34" charset="0"/>
              </a:rPr>
              <a:pPr algn="r"/>
              <a:t>34</a:t>
            </a:fld>
            <a:endParaRPr lang="es-MX"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558127"/>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5" name="4 CuadroTexto"/>
          <p:cNvSpPr txBox="1"/>
          <p:nvPr/>
        </p:nvSpPr>
        <p:spPr>
          <a:xfrm>
            <a:off x="35496" y="395691"/>
            <a:ext cx="7838611" cy="523220"/>
          </a:xfrm>
          <a:prstGeom prst="rect">
            <a:avLst/>
          </a:prstGeom>
          <a:noFill/>
        </p:spPr>
        <p:txBody>
          <a:bodyPr wrap="square" rtlCol="0">
            <a:spAutoFit/>
          </a:bodyPr>
          <a:lstStyle/>
          <a:p>
            <a:pPr defTabSz="914400"/>
            <a:r>
              <a:rPr lang="es-MX" sz="2800" b="1" dirty="0" smtClean="0">
                <a:solidFill>
                  <a:prstClr val="white"/>
                </a:solidFill>
                <a:latin typeface="Arial" panose="020B0604020202020204" pitchFamily="34" charset="0"/>
                <a:cs typeface="Arial" panose="020B0604020202020204" pitchFamily="34" charset="0"/>
              </a:rPr>
              <a:t>Pilar </a:t>
            </a:r>
            <a:r>
              <a:rPr lang="es-MX" sz="2800" b="1" dirty="0">
                <a:solidFill>
                  <a:prstClr val="white"/>
                </a:solidFill>
                <a:latin typeface="Arial" panose="020B0604020202020204" pitchFamily="34" charset="0"/>
                <a:cs typeface="Arial" panose="020B0604020202020204" pitchFamily="34" charset="0"/>
              </a:rPr>
              <a:t>II – Proceso de </a:t>
            </a:r>
            <a:r>
              <a:rPr lang="es-MX" sz="2800" b="1" dirty="0" smtClean="0">
                <a:solidFill>
                  <a:prstClr val="white"/>
                </a:solidFill>
                <a:latin typeface="Arial" panose="020B0604020202020204" pitchFamily="34" charset="0"/>
                <a:cs typeface="Arial" panose="020B0604020202020204" pitchFamily="34" charset="0"/>
              </a:rPr>
              <a:t>Supervisión</a:t>
            </a:r>
            <a:endParaRPr lang="es-MX" sz="2800" b="1" dirty="0">
              <a:solidFill>
                <a:prstClr val="white"/>
              </a:solidFill>
              <a:latin typeface="Arial" panose="020B0604020202020204" pitchFamily="34" charset="0"/>
              <a:cs typeface="Arial" panose="020B0604020202020204" pitchFamily="34" charset="0"/>
            </a:endParaRPr>
          </a:p>
        </p:txBody>
      </p:sp>
      <p:graphicFrame>
        <p:nvGraphicFramePr>
          <p:cNvPr id="6" name="4 Marcador de contenido"/>
          <p:cNvGraphicFramePr>
            <a:graphicFrameLocks noGrp="1"/>
          </p:cNvGraphicFramePr>
          <p:nvPr>
            <p:ph sz="quarter" idx="1"/>
            <p:extLst>
              <p:ext uri="{D42A27DB-BD31-4B8C-83A1-F6EECF244321}">
                <p14:modId xmlns:p14="http://schemas.microsoft.com/office/powerpoint/2010/main" val="3557338845"/>
              </p:ext>
            </p:extLst>
          </p:nvPr>
        </p:nvGraphicFramePr>
        <p:xfrm>
          <a:off x="461183" y="1196475"/>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
          <p:cNvPicPr>
            <a:picLocks noChangeArrowheads="1"/>
          </p:cNvPicPr>
          <p:nvPr/>
        </p:nvPicPr>
        <p:blipFill>
          <a:blip r:embed="rId7" cstate="print"/>
          <a:srcRect/>
          <a:stretch>
            <a:fillRect/>
          </a:stretch>
        </p:blipFill>
        <p:spPr bwMode="auto">
          <a:xfrm>
            <a:off x="8316416" y="6242136"/>
            <a:ext cx="824944" cy="571240"/>
          </a:xfrm>
          <a:prstGeom prst="rect">
            <a:avLst/>
          </a:prstGeom>
          <a:noFill/>
          <a:ln w="9525">
            <a:noFill/>
            <a:miter lim="800000"/>
            <a:headEnd/>
            <a:tailEnd/>
          </a:ln>
        </p:spPr>
      </p:pic>
    </p:spTree>
    <p:extLst>
      <p:ext uri="{BB962C8B-B14F-4D97-AF65-F5344CB8AC3E}">
        <p14:creationId xmlns:p14="http://schemas.microsoft.com/office/powerpoint/2010/main" val="4202163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dgm id="{EE83B5D7-2C0E-465C-A88D-D15662E69509}"/>
                                            </p:graphicEl>
                                          </p:spTgt>
                                        </p:tgtEl>
                                        <p:attrNameLst>
                                          <p:attrName>style.visibility</p:attrName>
                                        </p:attrNameLst>
                                      </p:cBhvr>
                                      <p:to>
                                        <p:strVal val="visible"/>
                                      </p:to>
                                    </p:set>
                                    <p:animEffect transition="in" filter="wipe(down)">
                                      <p:cBhvr>
                                        <p:cTn id="7" dur="500"/>
                                        <p:tgtEl>
                                          <p:spTgt spid="6">
                                            <p:graphicEl>
                                              <a:dgm id="{EE83B5D7-2C0E-465C-A88D-D15662E69509}"/>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31138D22-C7B9-450E-85E4-C7A669AB7CA0}"/>
                                            </p:graphicEl>
                                          </p:spTgt>
                                        </p:tgtEl>
                                        <p:attrNameLst>
                                          <p:attrName>style.visibility</p:attrName>
                                        </p:attrNameLst>
                                      </p:cBhvr>
                                      <p:to>
                                        <p:strVal val="visible"/>
                                      </p:to>
                                    </p:set>
                                    <p:animEffect transition="in" filter="wipe(down)">
                                      <p:cBhvr>
                                        <p:cTn id="10" dur="500"/>
                                        <p:tgtEl>
                                          <p:spTgt spid="6">
                                            <p:graphicEl>
                                              <a:dgm id="{31138D22-C7B9-450E-85E4-C7A669AB7CA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graphicEl>
                                              <a:dgm id="{79562D6E-6EB9-45E7-BB83-0B21265B7E51}"/>
                                            </p:graphicEl>
                                          </p:spTgt>
                                        </p:tgtEl>
                                        <p:attrNameLst>
                                          <p:attrName>style.visibility</p:attrName>
                                        </p:attrNameLst>
                                      </p:cBhvr>
                                      <p:to>
                                        <p:strVal val="visible"/>
                                      </p:to>
                                    </p:set>
                                    <p:animEffect transition="in" filter="wipe(down)">
                                      <p:cBhvr>
                                        <p:cTn id="13" dur="500"/>
                                        <p:tgtEl>
                                          <p:spTgt spid="6">
                                            <p:graphicEl>
                                              <a:dgm id="{79562D6E-6EB9-45E7-BB83-0B21265B7E51}"/>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graphicEl>
                                              <a:dgm id="{C9338DEB-A0CF-48E9-9313-9D0DAB240B14}"/>
                                            </p:graphicEl>
                                          </p:spTgt>
                                        </p:tgtEl>
                                        <p:attrNameLst>
                                          <p:attrName>style.visibility</p:attrName>
                                        </p:attrNameLst>
                                      </p:cBhvr>
                                      <p:to>
                                        <p:strVal val="visible"/>
                                      </p:to>
                                    </p:set>
                                    <p:animEffect transition="in" filter="wipe(down)">
                                      <p:cBhvr>
                                        <p:cTn id="16" dur="500"/>
                                        <p:tgtEl>
                                          <p:spTgt spid="6">
                                            <p:graphicEl>
                                              <a:dgm id="{C9338DEB-A0CF-48E9-9313-9D0DAB240B14}"/>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graphicEl>
                                              <a:dgm id="{4DBCB79A-8976-49C9-A8B5-8749A587292E}"/>
                                            </p:graphicEl>
                                          </p:spTgt>
                                        </p:tgtEl>
                                        <p:attrNameLst>
                                          <p:attrName>style.visibility</p:attrName>
                                        </p:attrNameLst>
                                      </p:cBhvr>
                                      <p:to>
                                        <p:strVal val="visible"/>
                                      </p:to>
                                    </p:set>
                                    <p:animEffect transition="in" filter="wipe(down)">
                                      <p:cBhvr>
                                        <p:cTn id="19" dur="500"/>
                                        <p:tgtEl>
                                          <p:spTgt spid="6">
                                            <p:graphicEl>
                                              <a:dgm id="{4DBCB79A-8976-49C9-A8B5-8749A587292E}"/>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graphicEl>
                                              <a:dgm id="{0218DE1B-7F24-4B6D-97C6-FB423CCA0315}"/>
                                            </p:graphicEl>
                                          </p:spTgt>
                                        </p:tgtEl>
                                        <p:attrNameLst>
                                          <p:attrName>style.visibility</p:attrName>
                                        </p:attrNameLst>
                                      </p:cBhvr>
                                      <p:to>
                                        <p:strVal val="visible"/>
                                      </p:to>
                                    </p:set>
                                    <p:animEffect transition="in" filter="wipe(down)">
                                      <p:cBhvr>
                                        <p:cTn id="22" dur="500"/>
                                        <p:tgtEl>
                                          <p:spTgt spid="6">
                                            <p:graphicEl>
                                              <a:dgm id="{0218DE1B-7F24-4B6D-97C6-FB423CCA0315}"/>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graphicEl>
                                              <a:dgm id="{F307DF22-69C6-4FCE-B040-8199B5FD9842}"/>
                                            </p:graphicEl>
                                          </p:spTgt>
                                        </p:tgtEl>
                                        <p:attrNameLst>
                                          <p:attrName>style.visibility</p:attrName>
                                        </p:attrNameLst>
                                      </p:cBhvr>
                                      <p:to>
                                        <p:strVal val="visible"/>
                                      </p:to>
                                    </p:set>
                                    <p:animEffect transition="in" filter="wipe(down)">
                                      <p:cBhvr>
                                        <p:cTn id="25" dur="500"/>
                                        <p:tgtEl>
                                          <p:spTgt spid="6">
                                            <p:graphicEl>
                                              <a:dgm id="{F307DF22-69C6-4FCE-B040-8199B5FD98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1268760"/>
            <a:ext cx="2780367" cy="417512"/>
          </a:xfrm>
          <a:prstGeom prst="rect">
            <a:avLst/>
          </a:prstGeom>
          <a:noFill/>
        </p:spPr>
        <p:txBody>
          <a:bodyPr lIns="0" rIns="0" bIns="0" anchor="b"/>
          <a:lstStyle/>
          <a:p>
            <a:pPr algn="ctr" fontAlgn="auto">
              <a:spcAft>
                <a:spcPts val="0"/>
              </a:spcAft>
              <a:defRPr/>
            </a:pPr>
            <a:r>
              <a:rPr lang="es-MX" sz="2400" b="1" dirty="0">
                <a:latin typeface="Arial" panose="020B0604020202020204" pitchFamily="34" charset="0"/>
                <a:ea typeface="+mj-ea"/>
                <a:cs typeface="Arial" panose="020B0604020202020204" pitchFamily="34" charset="0"/>
              </a:rPr>
              <a:t>Responsabilidad de:</a:t>
            </a:r>
            <a:endParaRPr lang="es-ES" sz="2400" b="1" dirty="0">
              <a:latin typeface="Arial" panose="020B0604020202020204" pitchFamily="34" charset="0"/>
              <a:ea typeface="+mj-ea"/>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101949942"/>
              </p:ext>
            </p:extLst>
          </p:nvPr>
        </p:nvGraphicFramePr>
        <p:xfrm>
          <a:off x="611560" y="1844824"/>
          <a:ext cx="3571900" cy="3370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a:xfrm>
            <a:off x="5431326" y="1427312"/>
            <a:ext cx="3245130" cy="417512"/>
          </a:xfrm>
          <a:prstGeom prst="rect">
            <a:avLst/>
          </a:prstGeom>
          <a:noFill/>
        </p:spPr>
        <p:txBody>
          <a:bodyPr lIns="0" rIns="0" bIns="0" anchor="b"/>
          <a:lstStyle/>
          <a:p>
            <a:pPr algn="ctr" fontAlgn="auto">
              <a:spcAft>
                <a:spcPts val="0"/>
              </a:spcAft>
              <a:defRPr/>
            </a:pPr>
            <a:r>
              <a:rPr lang="es-MX" sz="2400" b="1" dirty="0" smtClean="0">
                <a:latin typeface="Arial" panose="020B0604020202020204" pitchFamily="34" charset="0"/>
                <a:ea typeface="+mj-ea"/>
                <a:cs typeface="Arial" panose="020B0604020202020204" pitchFamily="34" charset="0"/>
              </a:rPr>
              <a:t>Responsabilidades sobre:</a:t>
            </a:r>
            <a:endParaRPr lang="es-ES" sz="2400" b="1" dirty="0">
              <a:latin typeface="Arial" panose="020B0604020202020204" pitchFamily="34" charset="0"/>
              <a:ea typeface="+mj-ea"/>
              <a:cs typeface="Arial" panose="020B0604020202020204" pitchFamily="34" charset="0"/>
            </a:endParaRPr>
          </a:p>
        </p:txBody>
      </p:sp>
      <p:graphicFrame>
        <p:nvGraphicFramePr>
          <p:cNvPr id="12" name="11 Diagrama"/>
          <p:cNvGraphicFramePr/>
          <p:nvPr>
            <p:extLst>
              <p:ext uri="{D42A27DB-BD31-4B8C-83A1-F6EECF244321}">
                <p14:modId xmlns:p14="http://schemas.microsoft.com/office/powerpoint/2010/main" val="3004335893"/>
              </p:ext>
            </p:extLst>
          </p:nvPr>
        </p:nvGraphicFramePr>
        <p:xfrm>
          <a:off x="5148064" y="1988840"/>
          <a:ext cx="3240360"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395536" y="5445224"/>
            <a:ext cx="4333927" cy="1200329"/>
          </a:xfrm>
          <a:prstGeom prst="rect">
            <a:avLst/>
          </a:prstGeom>
        </p:spPr>
        <p:txBody>
          <a:bodyPr wrap="square">
            <a:spAutoFit/>
          </a:bodyPr>
          <a:lstStyle/>
          <a:p>
            <a:pPr algn="just"/>
            <a:r>
              <a:rPr lang="es-MX" dirty="0" smtClean="0">
                <a:latin typeface="Arial" panose="020B0604020202020204" pitchFamily="34" charset="0"/>
                <a:cs typeface="Arial" panose="020B0604020202020204" pitchFamily="34" charset="0"/>
              </a:rPr>
              <a:t>Las entidades deben tener autonomía de gestión y demostrar ante el supervisor el cumplimiento de las normas. </a:t>
            </a:r>
            <a:endParaRPr lang="es-MX" dirty="0">
              <a:latin typeface="Arial" panose="020B0604020202020204" pitchFamily="34" charset="0"/>
              <a:cs typeface="Arial" panose="020B0604020202020204" pitchFamily="34" charset="0"/>
            </a:endParaRPr>
          </a:p>
        </p:txBody>
      </p:sp>
      <p:pic>
        <p:nvPicPr>
          <p:cNvPr id="10" name="Picture 5"/>
          <p:cNvPicPr>
            <a:picLocks noChangeArrowheads="1"/>
          </p:cNvPicPr>
          <p:nvPr/>
        </p:nvPicPr>
        <p:blipFill>
          <a:blip r:embed="rId12" cstate="print"/>
          <a:srcRect/>
          <a:stretch>
            <a:fillRect/>
          </a:stretch>
        </p:blipFill>
        <p:spPr bwMode="auto">
          <a:xfrm>
            <a:off x="8316416" y="6237312"/>
            <a:ext cx="824944" cy="571240"/>
          </a:xfrm>
          <a:prstGeom prst="rect">
            <a:avLst/>
          </a:prstGeom>
          <a:noFill/>
          <a:ln w="9525">
            <a:noFill/>
            <a:miter lim="800000"/>
            <a:headEnd/>
            <a:tailEnd/>
          </a:ln>
        </p:spPr>
      </p:pic>
      <p:sp>
        <p:nvSpPr>
          <p:cNvPr id="11"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13" name="1 Título"/>
          <p:cNvSpPr>
            <a:spLocks noGrp="1"/>
          </p:cNvSpPr>
          <p:nvPr>
            <p:ph type="title"/>
          </p:nvPr>
        </p:nvSpPr>
        <p:spPr>
          <a:xfrm>
            <a:off x="35496" y="431278"/>
            <a:ext cx="8229600" cy="413193"/>
          </a:xfrm>
        </p:spPr>
        <p:txBody>
          <a:bodyPr>
            <a:noAutofit/>
          </a:bodyPr>
          <a:lstStyle/>
          <a:p>
            <a:pPr algn="l"/>
            <a:r>
              <a:rPr lang="es-MX" sz="2800" b="1" dirty="0">
                <a:solidFill>
                  <a:schemeClr val="bg1"/>
                </a:solidFill>
                <a:latin typeface="Arial" panose="020B0604020202020204" pitchFamily="34" charset="0"/>
                <a:cs typeface="Arial" panose="020B0604020202020204" pitchFamily="34" charset="0"/>
              </a:rPr>
              <a:t>Pilar </a:t>
            </a:r>
            <a:r>
              <a:rPr lang="es-MX" sz="2800" b="1" dirty="0" smtClean="0">
                <a:solidFill>
                  <a:schemeClr val="bg1"/>
                </a:solidFill>
                <a:latin typeface="Arial" panose="020B0604020202020204" pitchFamily="34" charset="0"/>
                <a:cs typeface="Arial" panose="020B0604020202020204" pitchFamily="34" charset="0"/>
              </a:rPr>
              <a:t>II – Gobierno Corporativo</a:t>
            </a:r>
            <a:endParaRPr lang="es-MX"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37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2" name="1 Título"/>
          <p:cNvSpPr>
            <a:spLocks noGrp="1"/>
          </p:cNvSpPr>
          <p:nvPr>
            <p:ph type="title"/>
          </p:nvPr>
        </p:nvSpPr>
        <p:spPr>
          <a:xfrm>
            <a:off x="178024" y="306807"/>
            <a:ext cx="8712968" cy="662136"/>
          </a:xfrm>
        </p:spPr>
        <p:txBody>
          <a:bodyPr>
            <a:noAutofit/>
          </a:bodyPr>
          <a:lstStyle/>
          <a:p>
            <a:pPr algn="l"/>
            <a:r>
              <a:rPr lang="es-MX" sz="2400" b="1" dirty="0">
                <a:solidFill>
                  <a:schemeClr val="bg1"/>
                </a:solidFill>
                <a:latin typeface="Arial" panose="020B0604020202020204" pitchFamily="34" charset="0"/>
                <a:cs typeface="Arial" panose="020B0604020202020204" pitchFamily="34" charset="0"/>
              </a:rPr>
              <a:t>¿Qué debe considerar el modelo de Gobierno Corporativo</a:t>
            </a:r>
            <a:r>
              <a:rPr lang="es-MX" sz="2400" b="1" dirty="0" smtClean="0">
                <a:solidFill>
                  <a:schemeClr val="bg1"/>
                </a:solidFill>
                <a:latin typeface="Arial" panose="020B0604020202020204" pitchFamily="34" charset="0"/>
                <a:cs typeface="Arial" panose="020B0604020202020204" pitchFamily="34" charset="0"/>
              </a:rPr>
              <a:t>?</a:t>
            </a:r>
            <a:endParaRPr lang="es-MX" sz="2400" b="1" dirty="0">
              <a:latin typeface="Arial" panose="020B0604020202020204" pitchFamily="34" charset="0"/>
              <a:cs typeface="Arial" panose="020B0604020202020204" pitchFamily="34" charset="0"/>
            </a:endParaRPr>
          </a:p>
        </p:txBody>
      </p:sp>
      <p:sp>
        <p:nvSpPr>
          <p:cNvPr id="4" name="2 Marcador de texto"/>
          <p:cNvSpPr txBox="1">
            <a:spLocks/>
          </p:cNvSpPr>
          <p:nvPr/>
        </p:nvSpPr>
        <p:spPr>
          <a:xfrm>
            <a:off x="395536" y="1277070"/>
            <a:ext cx="7709626" cy="639762"/>
          </a:xfrm>
          <a:prstGeom prst="rect">
            <a:avLst/>
          </a:prstGeom>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s-ES" sz="1400" dirty="0">
              <a:latin typeface="Arial" panose="020B0604020202020204" pitchFamily="34" charset="0"/>
              <a:cs typeface="Arial" panose="020B0604020202020204" pitchFamily="34" charset="0"/>
            </a:endParaRPr>
          </a:p>
        </p:txBody>
      </p:sp>
      <p:sp>
        <p:nvSpPr>
          <p:cNvPr id="5" name="5 Marcador de contenido"/>
          <p:cNvSpPr txBox="1">
            <a:spLocks/>
          </p:cNvSpPr>
          <p:nvPr/>
        </p:nvSpPr>
        <p:spPr>
          <a:xfrm>
            <a:off x="4860032" y="2132856"/>
            <a:ext cx="3897759" cy="41764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es-MX" sz="1400" b="1" dirty="0" smtClean="0">
                <a:latin typeface="Arial" panose="020B0604020202020204" pitchFamily="34" charset="0"/>
                <a:cs typeface="Arial" panose="020B0604020202020204" pitchFamily="34" charset="0"/>
              </a:rPr>
              <a:t>1ª Línea de defensa</a:t>
            </a:r>
          </a:p>
          <a:p>
            <a:pPr algn="just"/>
            <a:r>
              <a:rPr lang="es-MX" sz="1200" dirty="0" smtClean="0">
                <a:latin typeface="Arial" panose="020B0604020202020204" pitchFamily="34" charset="0"/>
                <a:cs typeface="Arial" panose="020B0604020202020204" pitchFamily="34" charset="0"/>
              </a:rPr>
              <a:t>Gestión de riesgos diaria, tomando en cuenta el riesgo de la organización.</a:t>
            </a:r>
          </a:p>
          <a:p>
            <a:pPr algn="just"/>
            <a:r>
              <a:rPr lang="es-MX" sz="1200" dirty="0" smtClean="0">
                <a:latin typeface="Arial" panose="020B0604020202020204" pitchFamily="34" charset="0"/>
                <a:cs typeface="Arial" panose="020B0604020202020204" pitchFamily="34" charset="0"/>
              </a:rPr>
              <a:t>El consejo apoyado por los CGR, tiene la mayor responsabilidad en la gestión de riesgos (y Solvencia).</a:t>
            </a:r>
          </a:p>
          <a:p>
            <a:pPr algn="just">
              <a:buFont typeface="Arial" pitchFamily="34" charset="0"/>
              <a:buNone/>
            </a:pPr>
            <a:r>
              <a:rPr lang="es-MX" sz="1400" b="1" dirty="0" smtClean="0">
                <a:latin typeface="Arial" panose="020B0604020202020204" pitchFamily="34" charset="0"/>
                <a:cs typeface="Arial" panose="020B0604020202020204" pitchFamily="34" charset="0"/>
              </a:rPr>
              <a:t>2ª Línea de defensa</a:t>
            </a:r>
          </a:p>
          <a:p>
            <a:pPr algn="just"/>
            <a:r>
              <a:rPr lang="es-MX" sz="1200" dirty="0" smtClean="0">
                <a:latin typeface="Arial" panose="020B0604020202020204" pitchFamily="34" charset="0"/>
                <a:cs typeface="Arial" panose="020B0604020202020204" pitchFamily="34" charset="0"/>
              </a:rPr>
              <a:t>Establecer los procesos estándares de riesgos y su vigilancia</a:t>
            </a:r>
          </a:p>
          <a:p>
            <a:pPr algn="just"/>
            <a:r>
              <a:rPr lang="es-MX" sz="1200" dirty="0" smtClean="0">
                <a:latin typeface="Arial" panose="020B0604020202020204" pitchFamily="34" charset="0"/>
                <a:cs typeface="Arial" panose="020B0604020202020204" pitchFamily="34" charset="0"/>
              </a:rPr>
              <a:t>Todavía no está completamente claro en cuál de las tres líneas encajarán las funciones de Riesgos y Actuarial</a:t>
            </a:r>
          </a:p>
          <a:p>
            <a:pPr algn="just">
              <a:buFont typeface="Arial" pitchFamily="34" charset="0"/>
              <a:buNone/>
            </a:pPr>
            <a:r>
              <a:rPr lang="es-MX" sz="1400" b="1" dirty="0" smtClean="0">
                <a:latin typeface="Arial" panose="020B0604020202020204" pitchFamily="34" charset="0"/>
                <a:cs typeface="Arial" panose="020B0604020202020204" pitchFamily="34" charset="0"/>
              </a:rPr>
              <a:t>3ª Línea de defensa</a:t>
            </a:r>
          </a:p>
          <a:p>
            <a:pPr algn="just"/>
            <a:r>
              <a:rPr lang="es-MX" sz="1200" dirty="0" smtClean="0">
                <a:latin typeface="Arial" panose="020B0604020202020204" pitchFamily="34" charset="0"/>
                <a:cs typeface="Arial" panose="020B0604020202020204" pitchFamily="34" charset="0"/>
              </a:rPr>
              <a:t>Asegurar independencia en el diseño y efectividad del marco de la gestión de riesgos.</a:t>
            </a:r>
          </a:p>
          <a:p>
            <a:pPr algn="just">
              <a:buFont typeface="Arial" pitchFamily="34" charset="0"/>
              <a:buNone/>
            </a:pPr>
            <a:r>
              <a:rPr lang="es-MX" sz="1400" b="1" dirty="0" smtClean="0">
                <a:latin typeface="Arial" panose="020B0604020202020204" pitchFamily="34" charset="0"/>
                <a:cs typeface="Arial" panose="020B0604020202020204" pitchFamily="34" charset="0"/>
              </a:rPr>
              <a:t>Organización de las áreas</a:t>
            </a:r>
          </a:p>
          <a:p>
            <a:pPr algn="just"/>
            <a:r>
              <a:rPr lang="es-MX" sz="1200" dirty="0" smtClean="0">
                <a:latin typeface="Arial" panose="020B0604020202020204" pitchFamily="34" charset="0"/>
                <a:cs typeface="Arial" panose="020B0604020202020204" pitchFamily="34" charset="0"/>
              </a:rPr>
              <a:t>Los procesos y sistemas mejorados para Solvencia II deberán ser administrados por las funciones relevantes dentro de las tres líneas de defensa. Sin embargo, el personal  y los servicios de outsourcing serán afectados.</a:t>
            </a:r>
          </a:p>
          <a:p>
            <a:pPr>
              <a:buFont typeface="Arial" pitchFamily="34" charset="0"/>
              <a:buNone/>
            </a:pPr>
            <a:endParaRPr lang="es-ES" sz="1400" dirty="0">
              <a:latin typeface="Arial" panose="020B0604020202020204" pitchFamily="34" charset="0"/>
              <a:cs typeface="Arial" panose="020B0604020202020204" pitchFamily="34" charset="0"/>
            </a:endParaRPr>
          </a:p>
        </p:txBody>
      </p:sp>
      <p:sp>
        <p:nvSpPr>
          <p:cNvPr id="6" name="5 CuadroTexto"/>
          <p:cNvSpPr txBox="1"/>
          <p:nvPr/>
        </p:nvSpPr>
        <p:spPr>
          <a:xfrm>
            <a:off x="323528" y="6550223"/>
            <a:ext cx="4464496" cy="261610"/>
          </a:xfrm>
          <a:prstGeom prst="rect">
            <a:avLst/>
          </a:prstGeom>
          <a:noFill/>
        </p:spPr>
        <p:txBody>
          <a:bodyPr wrap="square" rtlCol="0">
            <a:spAutoFit/>
          </a:bodyPr>
          <a:lstStyle/>
          <a:p>
            <a:r>
              <a:rPr lang="es-MX" sz="1050" i="1" dirty="0" smtClean="0">
                <a:latin typeface="Arial" panose="020B0604020202020204" pitchFamily="34" charset="0"/>
                <a:cs typeface="Arial" panose="020B0604020202020204" pitchFamily="34" charset="0"/>
              </a:rPr>
              <a:t>Fuente: ICAAP/ORSA </a:t>
            </a:r>
            <a:r>
              <a:rPr lang="en-US" sz="1050" i="1" dirty="0" smtClean="0">
                <a:latin typeface="Arial" panose="020B0604020202020204" pitchFamily="34" charset="0"/>
                <a:cs typeface="Arial" panose="020B0604020202020204" pitchFamily="34" charset="0"/>
              </a:rPr>
              <a:t>to ERM: Governance and Practices</a:t>
            </a:r>
            <a:endParaRPr lang="en-US" sz="1050" i="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251520" y="2185689"/>
            <a:ext cx="4168775" cy="4411663"/>
          </a:xfrm>
          <a:prstGeom prst="rect">
            <a:avLst/>
          </a:prstGeom>
          <a:noFill/>
          <a:ln w="9525">
            <a:noFill/>
            <a:miter lim="800000"/>
            <a:headEnd/>
            <a:tailEnd/>
          </a:ln>
          <a:effectLst/>
        </p:spPr>
      </p:pic>
      <p:sp>
        <p:nvSpPr>
          <p:cNvPr id="8" name="1 Marcador de número de diapositiva"/>
          <p:cNvSpPr>
            <a:spLocks noGrp="1"/>
          </p:cNvSpPr>
          <p:nvPr>
            <p:ph type="sldNum" sz="quarter" idx="4294967295"/>
          </p:nvPr>
        </p:nvSpPr>
        <p:spPr>
          <a:xfrm>
            <a:off x="7010400" y="6402917"/>
            <a:ext cx="2133600" cy="365125"/>
          </a:xfrm>
          <a:prstGeom prst="rect">
            <a:avLst/>
          </a:prstGeom>
        </p:spPr>
        <p:txBody>
          <a:bodyPr/>
          <a:lstStyle/>
          <a:p>
            <a:pPr algn="r"/>
            <a:fld id="{D25EDA7E-048A-429F-B949-7CBF4A466714}" type="slidenum">
              <a:rPr lang="es-MX" sz="1200" b="1" smtClean="0">
                <a:solidFill>
                  <a:prstClr val="black"/>
                </a:solidFill>
                <a:latin typeface="Arial" panose="020B0604020202020204" pitchFamily="34" charset="0"/>
                <a:cs typeface="Arial" panose="020B0604020202020204" pitchFamily="34" charset="0"/>
              </a:rPr>
              <a:pPr algn="r"/>
              <a:t>37</a:t>
            </a:fld>
            <a:endParaRPr lang="es-MX" sz="1200" b="1" dirty="0">
              <a:solidFill>
                <a:prstClr val="black"/>
              </a:solidFill>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2163351150"/>
              </p:ext>
            </p:extLst>
          </p:nvPr>
        </p:nvGraphicFramePr>
        <p:xfrm>
          <a:off x="370136" y="1128899"/>
          <a:ext cx="8064896"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2145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Gobierno Corporativo en la CUSF</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sz="1100" b="1" smtClean="0">
                <a:solidFill>
                  <a:schemeClr val="tx1"/>
                </a:solidFill>
                <a:latin typeface="Arial" pitchFamily="34" charset="0"/>
                <a:cs typeface="Arial" pitchFamily="34" charset="0"/>
              </a:rPr>
              <a:t>38</a:t>
            </a:fld>
            <a:endParaRPr lang="es-MX" sz="1100" b="1" dirty="0">
              <a:solidFill>
                <a:schemeClr val="tx1"/>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1758792001"/>
              </p:ext>
            </p:extLst>
          </p:nvPr>
        </p:nvGraphicFramePr>
        <p:xfrm>
          <a:off x="827584" y="570776"/>
          <a:ext cx="72735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6660232" y="2595890"/>
            <a:ext cx="792088" cy="369332"/>
          </a:xfrm>
          <a:prstGeom prst="rect">
            <a:avLst/>
          </a:prstGeom>
          <a:noFill/>
        </p:spPr>
        <p:txBody>
          <a:bodyPr wrap="square" rtlCol="0">
            <a:spAutoFit/>
          </a:bodyPr>
          <a:lstStyle/>
          <a:p>
            <a:endParaRPr lang="es-MX" dirty="0"/>
          </a:p>
        </p:txBody>
      </p:sp>
      <p:graphicFrame>
        <p:nvGraphicFramePr>
          <p:cNvPr id="8" name="7 Diagrama"/>
          <p:cNvGraphicFramePr/>
          <p:nvPr>
            <p:extLst>
              <p:ext uri="{D42A27DB-BD31-4B8C-83A1-F6EECF244321}">
                <p14:modId xmlns:p14="http://schemas.microsoft.com/office/powerpoint/2010/main" val="3973175898"/>
              </p:ext>
            </p:extLst>
          </p:nvPr>
        </p:nvGraphicFramePr>
        <p:xfrm>
          <a:off x="1979712" y="4149080"/>
          <a:ext cx="5544616"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3711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Gobierno Corporativo en la CUSF</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39</a:t>
            </a:fld>
            <a:endParaRPr lang="es-MX" b="1" dirty="0">
              <a:solidFill>
                <a:schemeClr val="tx1"/>
              </a:solidFill>
              <a:latin typeface="Arial" pitchFamily="34" charset="0"/>
              <a:cs typeface="Arial" pitchFamily="34" charset="0"/>
            </a:endParaRPr>
          </a:p>
        </p:txBody>
      </p:sp>
      <p:sp>
        <p:nvSpPr>
          <p:cNvPr id="2" name="1 Rectángulo redondeado"/>
          <p:cNvSpPr/>
          <p:nvPr/>
        </p:nvSpPr>
        <p:spPr>
          <a:xfrm>
            <a:off x="467544" y="1628800"/>
            <a:ext cx="8064896" cy="16561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buClr>
                <a:schemeClr val="accent6">
                  <a:lumMod val="75000"/>
                </a:schemeClr>
              </a:buClr>
            </a:pPr>
            <a:r>
              <a:rPr lang="es-MX" sz="2000" dirty="0">
                <a:latin typeface="Arial" pitchFamily="34" charset="0"/>
                <a:cs typeface="Arial" pitchFamily="34" charset="0"/>
              </a:rPr>
              <a:t>El </a:t>
            </a:r>
            <a:r>
              <a:rPr lang="es-MX" sz="2000" b="1" dirty="0">
                <a:solidFill>
                  <a:schemeClr val="bg1"/>
                </a:solidFill>
                <a:latin typeface="Arial" pitchFamily="34" charset="0"/>
                <a:cs typeface="Arial" pitchFamily="34" charset="0"/>
              </a:rPr>
              <a:t>sistema de administración integral de riesgos </a:t>
            </a:r>
            <a:r>
              <a:rPr lang="es-MX" sz="2000" dirty="0">
                <a:latin typeface="Arial" pitchFamily="34" charset="0"/>
                <a:cs typeface="Arial" pitchFamily="34" charset="0"/>
              </a:rPr>
              <a:t>deberá comprender de manera clara y explícita los </a:t>
            </a:r>
            <a:r>
              <a:rPr lang="es-MX" sz="2000" b="1" dirty="0">
                <a:solidFill>
                  <a:schemeClr val="bg1"/>
                </a:solidFill>
                <a:latin typeface="Arial" pitchFamily="34" charset="0"/>
                <a:cs typeface="Arial" pitchFamily="34" charset="0"/>
              </a:rPr>
              <a:t>objetivos</a:t>
            </a:r>
            <a:r>
              <a:rPr lang="es-MX" sz="2000" dirty="0">
                <a:solidFill>
                  <a:schemeClr val="bg1"/>
                </a:solidFill>
                <a:latin typeface="Arial" pitchFamily="34" charset="0"/>
                <a:cs typeface="Arial" pitchFamily="34" charset="0"/>
              </a:rPr>
              <a:t>, </a:t>
            </a:r>
            <a:r>
              <a:rPr lang="es-MX" sz="2000" b="1" dirty="0">
                <a:solidFill>
                  <a:schemeClr val="bg1"/>
                </a:solidFill>
                <a:latin typeface="Arial" pitchFamily="34" charset="0"/>
                <a:cs typeface="Arial" pitchFamily="34" charset="0"/>
              </a:rPr>
              <a:t>políticas</a:t>
            </a:r>
            <a:r>
              <a:rPr lang="es-MX" sz="2000" dirty="0">
                <a:solidFill>
                  <a:schemeClr val="bg1"/>
                </a:solidFill>
                <a:latin typeface="Arial" pitchFamily="34" charset="0"/>
                <a:cs typeface="Arial" pitchFamily="34" charset="0"/>
              </a:rPr>
              <a:t> </a:t>
            </a:r>
            <a:r>
              <a:rPr lang="es-MX" sz="2000" dirty="0">
                <a:latin typeface="Arial" pitchFamily="34" charset="0"/>
                <a:cs typeface="Arial" pitchFamily="34" charset="0"/>
              </a:rPr>
              <a:t>y </a:t>
            </a:r>
            <a:r>
              <a:rPr lang="es-MX" sz="2000" b="1" dirty="0">
                <a:solidFill>
                  <a:schemeClr val="bg1"/>
                </a:solidFill>
                <a:latin typeface="Arial" pitchFamily="34" charset="0"/>
                <a:cs typeface="Arial" pitchFamily="34" charset="0"/>
              </a:rPr>
              <a:t>procedimientos</a:t>
            </a:r>
            <a:r>
              <a:rPr lang="es-MX" sz="2000" dirty="0">
                <a:latin typeface="Arial" pitchFamily="34" charset="0"/>
                <a:cs typeface="Arial" pitchFamily="34" charset="0"/>
              </a:rPr>
              <a:t> para la </a:t>
            </a:r>
            <a:r>
              <a:rPr lang="es-MX" sz="2000" b="1" dirty="0">
                <a:solidFill>
                  <a:schemeClr val="bg1"/>
                </a:solidFill>
                <a:latin typeface="Arial" pitchFamily="34" charset="0"/>
                <a:cs typeface="Arial" pitchFamily="34" charset="0"/>
              </a:rPr>
              <a:t>administración integral de riesgos</a:t>
            </a:r>
            <a:r>
              <a:rPr lang="es-MX" sz="2000" dirty="0">
                <a:solidFill>
                  <a:schemeClr val="bg1"/>
                </a:solidFill>
                <a:latin typeface="Arial" pitchFamily="34" charset="0"/>
                <a:cs typeface="Arial" pitchFamily="34" charset="0"/>
              </a:rPr>
              <a:t> </a:t>
            </a:r>
            <a:r>
              <a:rPr lang="es-MX" sz="2000" dirty="0">
                <a:latin typeface="Arial" pitchFamily="34" charset="0"/>
                <a:cs typeface="Arial" pitchFamily="34" charset="0"/>
              </a:rPr>
              <a:t>que sean consistentes con el plan de negocios de la compañía.</a:t>
            </a:r>
          </a:p>
        </p:txBody>
      </p:sp>
      <p:sp>
        <p:nvSpPr>
          <p:cNvPr id="8" name="7 Rectángulo redondeado"/>
          <p:cNvSpPr/>
          <p:nvPr/>
        </p:nvSpPr>
        <p:spPr>
          <a:xfrm>
            <a:off x="467544" y="3933056"/>
            <a:ext cx="8064896" cy="16561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buClr>
                <a:schemeClr val="accent6">
                  <a:lumMod val="75000"/>
                </a:schemeClr>
              </a:buClr>
            </a:pPr>
            <a:r>
              <a:rPr lang="es-MX" sz="2000" dirty="0">
                <a:latin typeface="Arial" pitchFamily="34" charset="0"/>
                <a:cs typeface="Arial" pitchFamily="34" charset="0"/>
              </a:rPr>
              <a:t>Incluirá los procesos y procedimientos necesarios para </a:t>
            </a:r>
            <a:r>
              <a:rPr lang="es-MX" sz="2000" b="1" dirty="0">
                <a:solidFill>
                  <a:schemeClr val="bg1"/>
                </a:solidFill>
                <a:latin typeface="Arial" pitchFamily="34" charset="0"/>
                <a:cs typeface="Arial" pitchFamily="34" charset="0"/>
              </a:rPr>
              <a:t>vigilar, administrar,</a:t>
            </a:r>
            <a:r>
              <a:rPr lang="es-MX" sz="2000" b="1" dirty="0">
                <a:solidFill>
                  <a:schemeClr val="accent6">
                    <a:lumMod val="75000"/>
                  </a:schemeClr>
                </a:solidFill>
                <a:latin typeface="Arial" pitchFamily="34" charset="0"/>
                <a:cs typeface="Arial" pitchFamily="34" charset="0"/>
              </a:rPr>
              <a:t> </a:t>
            </a:r>
            <a:r>
              <a:rPr lang="es-MX" sz="2000" b="1" dirty="0">
                <a:solidFill>
                  <a:schemeClr val="bg1"/>
                </a:solidFill>
                <a:latin typeface="Arial" pitchFamily="34" charset="0"/>
                <a:cs typeface="Arial" pitchFamily="34" charset="0"/>
              </a:rPr>
              <a:t>medir, controlar, mitigar </a:t>
            </a:r>
            <a:r>
              <a:rPr lang="es-MX" sz="2000" dirty="0">
                <a:latin typeface="Arial" pitchFamily="34" charset="0"/>
                <a:cs typeface="Arial" pitchFamily="34" charset="0"/>
              </a:rPr>
              <a:t>y </a:t>
            </a:r>
            <a:r>
              <a:rPr lang="es-MX" sz="2000" b="1" dirty="0">
                <a:solidFill>
                  <a:schemeClr val="bg1"/>
                </a:solidFill>
                <a:latin typeface="Arial" pitchFamily="34" charset="0"/>
                <a:cs typeface="Arial" pitchFamily="34" charset="0"/>
              </a:rPr>
              <a:t>reportar</a:t>
            </a:r>
            <a:r>
              <a:rPr lang="es-MX" sz="2000" dirty="0">
                <a:solidFill>
                  <a:schemeClr val="bg1"/>
                </a:solidFill>
                <a:latin typeface="Arial" pitchFamily="34" charset="0"/>
                <a:cs typeface="Arial" pitchFamily="34" charset="0"/>
              </a:rPr>
              <a:t> </a:t>
            </a:r>
            <a:r>
              <a:rPr lang="es-MX" sz="2000" dirty="0">
                <a:latin typeface="Arial" pitchFamily="34" charset="0"/>
                <a:cs typeface="Arial" pitchFamily="34" charset="0"/>
              </a:rPr>
              <a:t>de manera continua los riesgos a que, de manera nivel individual y agregada, pueda estar expuesta la compañía, así como los límites de tolerancia aplicables a cada uno de ellos.</a:t>
            </a:r>
          </a:p>
        </p:txBody>
      </p:sp>
    </p:spTree>
    <p:extLst>
      <p:ext uri="{BB962C8B-B14F-4D97-AF65-F5344CB8AC3E}">
        <p14:creationId xmlns:p14="http://schemas.microsoft.com/office/powerpoint/2010/main" val="3736900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Cultura de Riesgo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a:t>
            </a:fld>
            <a:endParaRPr lang="es-MX" b="1" dirty="0">
              <a:solidFill>
                <a:schemeClr val="tx1"/>
              </a:solidFill>
              <a:latin typeface="Arial" pitchFamily="34" charset="0"/>
              <a:cs typeface="Arial" pitchFamily="34" charset="0"/>
            </a:endParaRPr>
          </a:p>
        </p:txBody>
      </p:sp>
      <p:sp>
        <p:nvSpPr>
          <p:cNvPr id="2" name="1 Rectángulo redondeado"/>
          <p:cNvSpPr/>
          <p:nvPr/>
        </p:nvSpPr>
        <p:spPr>
          <a:xfrm>
            <a:off x="216248" y="1679629"/>
            <a:ext cx="8502088" cy="20585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buClr>
                <a:schemeClr val="accent6">
                  <a:lumMod val="75000"/>
                </a:schemeClr>
              </a:buClr>
            </a:pPr>
            <a:r>
              <a:rPr lang="es-MX" dirty="0">
                <a:latin typeface="Arial" pitchFamily="34" charset="0"/>
                <a:cs typeface="Arial" pitchFamily="34" charset="0"/>
              </a:rPr>
              <a:t>La </a:t>
            </a:r>
            <a:r>
              <a:rPr lang="es-MX" b="1" dirty="0">
                <a:solidFill>
                  <a:srgbClr val="FFC000"/>
                </a:solidFill>
                <a:latin typeface="Arial" pitchFamily="34" charset="0"/>
                <a:cs typeface="Arial" pitchFamily="34" charset="0"/>
              </a:rPr>
              <a:t>cultura de riesgo </a:t>
            </a:r>
            <a:r>
              <a:rPr lang="es-MX" dirty="0">
                <a:latin typeface="Arial" pitchFamily="34" charset="0"/>
                <a:cs typeface="Arial" pitchFamily="34" charset="0"/>
              </a:rPr>
              <a:t>se refiere a las </a:t>
            </a:r>
            <a:r>
              <a:rPr lang="es-MX" b="1" dirty="0">
                <a:solidFill>
                  <a:srgbClr val="FFC000"/>
                </a:solidFill>
                <a:latin typeface="Arial" pitchFamily="34" charset="0"/>
                <a:cs typeface="Arial" pitchFamily="34" charset="0"/>
              </a:rPr>
              <a:t>normas de comportamiento</a:t>
            </a:r>
            <a:r>
              <a:rPr lang="es-MX" dirty="0">
                <a:solidFill>
                  <a:srgbClr val="FFC000"/>
                </a:solidFill>
                <a:latin typeface="Arial" pitchFamily="34" charset="0"/>
                <a:cs typeface="Arial" pitchFamily="34" charset="0"/>
              </a:rPr>
              <a:t> </a:t>
            </a:r>
            <a:r>
              <a:rPr lang="es-MX" dirty="0">
                <a:latin typeface="Arial" pitchFamily="34" charset="0"/>
                <a:cs typeface="Arial" pitchFamily="34" charset="0"/>
              </a:rPr>
              <a:t>para los individuos y grupos de una compañía que determinan la </a:t>
            </a:r>
            <a:r>
              <a:rPr lang="es-MX" b="1" dirty="0">
                <a:solidFill>
                  <a:srgbClr val="FFC000"/>
                </a:solidFill>
                <a:latin typeface="Arial" pitchFamily="34" charset="0"/>
                <a:cs typeface="Arial" pitchFamily="34" charset="0"/>
              </a:rPr>
              <a:t>capacidad colectiva </a:t>
            </a:r>
            <a:r>
              <a:rPr lang="es-MX" dirty="0">
                <a:solidFill>
                  <a:srgbClr val="FFC000"/>
                </a:solidFill>
                <a:latin typeface="Arial" pitchFamily="34" charset="0"/>
                <a:cs typeface="Arial" pitchFamily="34" charset="0"/>
              </a:rPr>
              <a:t>de </a:t>
            </a:r>
            <a:r>
              <a:rPr lang="es-MX" b="1" dirty="0">
                <a:solidFill>
                  <a:srgbClr val="FFC000"/>
                </a:solidFill>
                <a:latin typeface="Arial" pitchFamily="34" charset="0"/>
                <a:cs typeface="Arial" pitchFamily="34" charset="0"/>
              </a:rPr>
              <a:t>identificar</a:t>
            </a:r>
            <a:r>
              <a:rPr lang="es-MX" dirty="0">
                <a:solidFill>
                  <a:srgbClr val="FFC000"/>
                </a:solidFill>
                <a:latin typeface="Arial" pitchFamily="34" charset="0"/>
                <a:cs typeface="Arial" pitchFamily="34" charset="0"/>
              </a:rPr>
              <a:t> y </a:t>
            </a:r>
            <a:r>
              <a:rPr lang="es-MX" b="1" dirty="0">
                <a:solidFill>
                  <a:srgbClr val="FFC000"/>
                </a:solidFill>
                <a:latin typeface="Arial" pitchFamily="34" charset="0"/>
                <a:cs typeface="Arial" pitchFamily="34" charset="0"/>
              </a:rPr>
              <a:t>entender</a:t>
            </a:r>
            <a:r>
              <a:rPr lang="es-MX" dirty="0">
                <a:solidFill>
                  <a:srgbClr val="FFC000"/>
                </a:solidFill>
                <a:latin typeface="Arial" pitchFamily="34" charset="0"/>
                <a:cs typeface="Arial" pitchFamily="34" charset="0"/>
              </a:rPr>
              <a:t> los </a:t>
            </a:r>
            <a:r>
              <a:rPr lang="es-MX" b="1" dirty="0">
                <a:solidFill>
                  <a:srgbClr val="FFC000"/>
                </a:solidFill>
                <a:latin typeface="Arial" pitchFamily="34" charset="0"/>
                <a:cs typeface="Arial" pitchFamily="34" charset="0"/>
              </a:rPr>
              <a:t>riesgos</a:t>
            </a:r>
            <a:r>
              <a:rPr lang="es-MX" dirty="0">
                <a:solidFill>
                  <a:schemeClr val="tx2"/>
                </a:solidFill>
                <a:latin typeface="Arial" pitchFamily="34" charset="0"/>
                <a:cs typeface="Arial" pitchFamily="34" charset="0"/>
              </a:rPr>
              <a:t> </a:t>
            </a:r>
            <a:r>
              <a:rPr lang="es-MX" dirty="0">
                <a:latin typeface="Arial" pitchFamily="34" charset="0"/>
                <a:cs typeface="Arial" pitchFamily="34" charset="0"/>
              </a:rPr>
              <a:t>actuales y futuros, así como de discutir y actuar abiertamente sobre los mismos.</a:t>
            </a:r>
          </a:p>
          <a:p>
            <a:pPr algn="just">
              <a:buClr>
                <a:schemeClr val="accent6">
                  <a:lumMod val="75000"/>
                </a:schemeClr>
              </a:buClr>
            </a:pPr>
            <a:endParaRPr lang="es-MX" dirty="0">
              <a:latin typeface="Arial" pitchFamily="34" charset="0"/>
              <a:cs typeface="Arial" pitchFamily="34" charset="0"/>
            </a:endParaRPr>
          </a:p>
        </p:txBody>
      </p:sp>
      <p:sp>
        <p:nvSpPr>
          <p:cNvPr id="6" name="5 Rectángulo redondeado"/>
          <p:cNvSpPr/>
          <p:nvPr/>
        </p:nvSpPr>
        <p:spPr>
          <a:xfrm>
            <a:off x="262566" y="3933056"/>
            <a:ext cx="8455769"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buClr>
                <a:schemeClr val="accent6">
                  <a:lumMod val="75000"/>
                </a:schemeClr>
              </a:buClr>
            </a:pPr>
            <a:r>
              <a:rPr lang="es-MX" dirty="0">
                <a:latin typeface="Arial" pitchFamily="34" charset="0"/>
                <a:cs typeface="Arial" pitchFamily="34" charset="0"/>
              </a:rPr>
              <a:t>Un modelo exitoso de cultura de riesgo necesita </a:t>
            </a:r>
            <a:r>
              <a:rPr lang="es-MX" b="1" dirty="0">
                <a:solidFill>
                  <a:srgbClr val="002060"/>
                </a:solidFill>
                <a:latin typeface="Arial" pitchFamily="34" charset="0"/>
                <a:cs typeface="Arial" pitchFamily="34" charset="0"/>
              </a:rPr>
              <a:t>tomar en cuenta</a:t>
            </a:r>
            <a:r>
              <a:rPr lang="es-MX" dirty="0">
                <a:solidFill>
                  <a:srgbClr val="002060"/>
                </a:solidFill>
                <a:latin typeface="Arial" pitchFamily="34" charset="0"/>
                <a:cs typeface="Arial" pitchFamily="34" charset="0"/>
              </a:rPr>
              <a:t> </a:t>
            </a:r>
            <a:r>
              <a:rPr lang="es-MX" dirty="0">
                <a:latin typeface="Arial" pitchFamily="34" charset="0"/>
                <a:cs typeface="Arial" pitchFamily="34" charset="0"/>
              </a:rPr>
              <a:t>todas las </a:t>
            </a:r>
            <a:r>
              <a:rPr lang="es-MX" b="1" dirty="0">
                <a:solidFill>
                  <a:srgbClr val="002060"/>
                </a:solidFill>
                <a:latin typeface="Arial" pitchFamily="34" charset="0"/>
                <a:cs typeface="Arial" pitchFamily="34" charset="0"/>
              </a:rPr>
              <a:t>interacciones</a:t>
            </a:r>
            <a:r>
              <a:rPr lang="es-MX" dirty="0">
                <a:latin typeface="Arial" pitchFamily="34" charset="0"/>
                <a:cs typeface="Arial" pitchFamily="34" charset="0"/>
              </a:rPr>
              <a:t> importantes que ocurren en la compañía, incluyendo aquellas entre personas y entre grupos de personas que interactúan en equipos o áreas de negocio. Asimismo, las interacciones deben ser a nivel institucional, considerando a la alta dirección y a los procesos de toma de decisiones.</a:t>
            </a:r>
          </a:p>
        </p:txBody>
      </p:sp>
    </p:spTree>
    <p:extLst>
      <p:ext uri="{BB962C8B-B14F-4D97-AF65-F5344CB8AC3E}">
        <p14:creationId xmlns:p14="http://schemas.microsoft.com/office/powerpoint/2010/main" val="6689075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6815" y="481892"/>
            <a:ext cx="7067128"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Gestión de los Riesgos</a:t>
            </a:r>
            <a:endParaRPr lang="es-ES" sz="2800" b="1" dirty="0">
              <a:solidFill>
                <a:schemeClr val="bg1"/>
              </a:solidFill>
              <a:latin typeface="Arial" panose="020B0604020202020204" pitchFamily="34" charset="0"/>
              <a:cs typeface="Arial" panose="020B0604020202020204" pitchFamily="34" charset="0"/>
            </a:endParaRPr>
          </a:p>
        </p:txBody>
      </p:sp>
      <p:sp>
        <p:nvSpPr>
          <p:cNvPr id="6" name="5 Rectángulo redondeado"/>
          <p:cNvSpPr/>
          <p:nvPr/>
        </p:nvSpPr>
        <p:spPr>
          <a:xfrm>
            <a:off x="431540" y="1340768"/>
            <a:ext cx="7776864"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2200" dirty="0">
                <a:latin typeface="Arial" pitchFamily="34" charset="0"/>
                <a:cs typeface="Arial" pitchFamily="34" charset="0"/>
              </a:rPr>
              <a:t>Los tres pilares se complementan para instrumentar un marco para la gestión de los riesgos en las compañías de seguros.</a:t>
            </a:r>
          </a:p>
        </p:txBody>
      </p:sp>
      <p:sp>
        <p:nvSpPr>
          <p:cNvPr id="7" name="6 Rectángulo redondeado"/>
          <p:cNvSpPr/>
          <p:nvPr/>
        </p:nvSpPr>
        <p:spPr>
          <a:xfrm>
            <a:off x="431540" y="3140968"/>
            <a:ext cx="7776864"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2200" dirty="0">
                <a:latin typeface="Arial" pitchFamily="34" charset="0"/>
                <a:cs typeface="Arial" pitchFamily="34" charset="0"/>
              </a:rPr>
              <a:t>El </a:t>
            </a:r>
            <a:r>
              <a:rPr lang="es-MX" sz="2200" dirty="0" smtClean="0">
                <a:latin typeface="Arial" pitchFamily="34" charset="0"/>
                <a:cs typeface="Arial" pitchFamily="34" charset="0"/>
              </a:rPr>
              <a:t>modelo de </a:t>
            </a:r>
            <a:r>
              <a:rPr lang="es-MX" sz="2200" dirty="0">
                <a:latin typeface="Arial" pitchFamily="34" charset="0"/>
                <a:cs typeface="Arial" pitchFamily="34" charset="0"/>
              </a:rPr>
              <a:t>cálculo del Requerimiento de Capital de Solvencia </a:t>
            </a:r>
            <a:r>
              <a:rPr lang="es-MX" sz="2200" dirty="0" smtClean="0">
                <a:latin typeface="Arial" pitchFamily="34" charset="0"/>
                <a:cs typeface="Arial" pitchFamily="34" charset="0"/>
              </a:rPr>
              <a:t>es clave </a:t>
            </a:r>
            <a:r>
              <a:rPr lang="es-MX" sz="2200" dirty="0">
                <a:latin typeface="Arial" pitchFamily="34" charset="0"/>
                <a:cs typeface="Arial" pitchFamily="34" charset="0"/>
              </a:rPr>
              <a:t>para analizar y entender el comportamiento de los </a:t>
            </a:r>
            <a:r>
              <a:rPr lang="es-MX" sz="2200" dirty="0" smtClean="0">
                <a:latin typeface="Arial" pitchFamily="34" charset="0"/>
                <a:cs typeface="Arial" pitchFamily="34" charset="0"/>
              </a:rPr>
              <a:t>riesgos, </a:t>
            </a:r>
            <a:r>
              <a:rPr lang="es-MX" sz="2200" dirty="0">
                <a:latin typeface="Arial" pitchFamily="34" charset="0"/>
                <a:cs typeface="Arial" pitchFamily="34" charset="0"/>
              </a:rPr>
              <a:t>sin embargo, su verdadera gestión se da a través de los elementos del Pilar II. </a:t>
            </a:r>
          </a:p>
        </p:txBody>
      </p:sp>
      <p:sp>
        <p:nvSpPr>
          <p:cNvPr id="9" name="8 Rectángulo redondeado"/>
          <p:cNvSpPr/>
          <p:nvPr/>
        </p:nvSpPr>
        <p:spPr>
          <a:xfrm>
            <a:off x="431539" y="4946600"/>
            <a:ext cx="7776865" cy="12187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2200" dirty="0">
                <a:latin typeface="Arial" pitchFamily="34" charset="0"/>
                <a:cs typeface="Arial" pitchFamily="34" charset="0"/>
              </a:rPr>
              <a:t>Tanto el Pilar II como el Pilar III coadyuvarán a definir el nuevo papel del supervisor bajo Solvencia II.</a:t>
            </a:r>
            <a:endParaRPr lang="es-ES" sz="2200" dirty="0">
              <a:latin typeface="Arial" pitchFamily="34" charset="0"/>
              <a:cs typeface="Arial" pitchFamily="34" charset="0"/>
            </a:endParaRPr>
          </a:p>
        </p:txBody>
      </p:sp>
      <p:sp>
        <p:nvSpPr>
          <p:cNvPr id="11" name="10 Flecha abajo"/>
          <p:cNvSpPr/>
          <p:nvPr/>
        </p:nvSpPr>
        <p:spPr>
          <a:xfrm>
            <a:off x="4067944" y="2708920"/>
            <a:ext cx="495576" cy="36004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2" name="11 Flecha abajo"/>
          <p:cNvSpPr/>
          <p:nvPr/>
        </p:nvSpPr>
        <p:spPr>
          <a:xfrm>
            <a:off x="4099287" y="4509120"/>
            <a:ext cx="495576" cy="36004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4"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40</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17301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690769"/>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825812"/>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Reflexiones Finales</a:t>
            </a:r>
            <a:endParaRPr lang="es-MX" sz="2800" b="1" dirty="0">
              <a:solidFill>
                <a:schemeClr val="bg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7" y="3068960"/>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851920" y="3446829"/>
            <a:ext cx="1335140" cy="77425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2900908"/>
            <a:ext cx="2374032" cy="1680220"/>
          </a:xfrm>
          <a:prstGeom prst="rect">
            <a:avLst/>
          </a:prstGeom>
        </p:spPr>
      </p:pic>
    </p:spTree>
    <p:extLst>
      <p:ext uri="{BB962C8B-B14F-4D97-AF65-F5344CB8AC3E}">
        <p14:creationId xmlns:p14="http://schemas.microsoft.com/office/powerpoint/2010/main" val="88247071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2" name="1 Título"/>
          <p:cNvSpPr>
            <a:spLocks noGrp="1"/>
          </p:cNvSpPr>
          <p:nvPr>
            <p:ph type="title"/>
          </p:nvPr>
        </p:nvSpPr>
        <p:spPr>
          <a:xfrm>
            <a:off x="107504" y="471412"/>
            <a:ext cx="8229600" cy="691764"/>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Reflexiones Finales</a:t>
            </a:r>
            <a:endParaRPr lang="es-ES" sz="2800" b="1" dirty="0">
              <a:solidFill>
                <a:schemeClr val="bg1"/>
              </a:solidFill>
              <a:latin typeface="Arial" panose="020B0604020202020204" pitchFamily="34" charset="0"/>
              <a:cs typeface="Arial" panose="020B0604020202020204" pitchFamily="34" charset="0"/>
            </a:endParaRPr>
          </a:p>
        </p:txBody>
      </p:sp>
      <p:sp>
        <p:nvSpPr>
          <p:cNvPr id="5"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42</a:t>
            </a:fld>
            <a:endParaRPr lang="es-MX" b="1" dirty="0">
              <a:solidFill>
                <a:schemeClr val="tx1"/>
              </a:solidFill>
              <a:latin typeface="Arial" pitchFamily="34" charset="0"/>
              <a:cs typeface="Arial" pitchFamily="34" charset="0"/>
            </a:endParaRPr>
          </a:p>
        </p:txBody>
      </p:sp>
      <p:graphicFrame>
        <p:nvGraphicFramePr>
          <p:cNvPr id="9" name="8 Diagrama"/>
          <p:cNvGraphicFramePr/>
          <p:nvPr>
            <p:extLst>
              <p:ext uri="{D42A27DB-BD31-4B8C-83A1-F6EECF244321}">
                <p14:modId xmlns:p14="http://schemas.microsoft.com/office/powerpoint/2010/main" val="1330132412"/>
              </p:ext>
            </p:extLst>
          </p:nvPr>
        </p:nvGraphicFramePr>
        <p:xfrm>
          <a:off x="251520" y="1190188"/>
          <a:ext cx="8352928" cy="504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587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1 Título"/>
          <p:cNvSpPr txBox="1">
            <a:spLocks/>
          </p:cNvSpPr>
          <p:nvPr/>
        </p:nvSpPr>
        <p:spPr bwMode="auto">
          <a:xfrm>
            <a:off x="787" y="531972"/>
            <a:ext cx="7570787"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800" b="1" i="0" u="none" strike="noStrike" kern="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Reflexiones Finales</a:t>
            </a:r>
            <a:endParaRPr kumimoji="0" lang="es-ES"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43</a:t>
            </a:fld>
            <a:endParaRPr lang="es-MX" b="1" dirty="0">
              <a:solidFill>
                <a:schemeClr val="tx1"/>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4273516531"/>
              </p:ext>
            </p:extLst>
          </p:nvPr>
        </p:nvGraphicFramePr>
        <p:xfrm>
          <a:off x="323528" y="1190188"/>
          <a:ext cx="8208912" cy="519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394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10400" y="6381328"/>
            <a:ext cx="2133600" cy="365125"/>
          </a:xfrm>
        </p:spPr>
        <p:txBody>
          <a:bodyPr/>
          <a:lstStyle/>
          <a:p>
            <a:fld id="{A5C7A8C8-1B7C-4E9C-9625-4BB93DAA6FF8}" type="slidenum">
              <a:rPr lang="es-MX" b="1" smtClean="0">
                <a:solidFill>
                  <a:schemeClr val="tx1"/>
                </a:solidFill>
              </a:rPr>
              <a:t>44</a:t>
            </a:fld>
            <a:endParaRPr lang="es-MX" b="1" dirty="0">
              <a:solidFill>
                <a:schemeClr val="tx1"/>
              </a:solidFill>
            </a:endParaRPr>
          </a:p>
        </p:txBody>
      </p:sp>
      <p:sp>
        <p:nvSpPr>
          <p:cNvPr id="5"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6" name="1 Título"/>
          <p:cNvSpPr txBox="1">
            <a:spLocks/>
          </p:cNvSpPr>
          <p:nvPr/>
        </p:nvSpPr>
        <p:spPr bwMode="auto">
          <a:xfrm>
            <a:off x="787" y="531972"/>
            <a:ext cx="7570787"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800" b="1" i="0" u="none" strike="noStrike" kern="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Reflexiones Finales</a:t>
            </a:r>
            <a:endParaRPr kumimoji="0" lang="es-ES" sz="28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3824155550"/>
              </p:ext>
            </p:extLst>
          </p:nvPr>
        </p:nvGraphicFramePr>
        <p:xfrm>
          <a:off x="107504" y="1628800"/>
          <a:ext cx="8784976"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97583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28600"/>
            <a:ext cx="7696200" cy="3200400"/>
          </a:xfrm>
          <a:prstGeom prst="rect">
            <a:avLst/>
          </a:prstGeom>
          <a:solidFill>
            <a:srgbClr val="F5852C"/>
          </a:solidFill>
          <a:ln w="9525">
            <a:noFill/>
            <a:miter lim="800000"/>
            <a:headEnd/>
            <a:tailEnd/>
          </a:ln>
        </p:spPr>
        <p:txBody>
          <a:bodyPr wrap="none" anchor="ctr"/>
          <a:lstStyle/>
          <a:p>
            <a:endParaRPr lang="es-MX" dirty="0">
              <a:ea typeface="ＭＳ Ｐゴシック" pitchFamily="84" charset="-128"/>
            </a:endParaRPr>
          </a:p>
        </p:txBody>
      </p:sp>
      <p:sp>
        <p:nvSpPr>
          <p:cNvPr id="4" name="3 CuadroTexto"/>
          <p:cNvSpPr txBox="1"/>
          <p:nvPr/>
        </p:nvSpPr>
        <p:spPr>
          <a:xfrm>
            <a:off x="2843808" y="2844225"/>
            <a:ext cx="4852392" cy="584775"/>
          </a:xfrm>
          <a:prstGeom prst="rect">
            <a:avLst/>
          </a:prstGeom>
          <a:noFill/>
        </p:spPr>
        <p:txBody>
          <a:bodyPr wrap="square" rtlCol="0">
            <a:spAutoFit/>
          </a:bodyPr>
          <a:lstStyle/>
          <a:p>
            <a:r>
              <a:rPr lang="es-MX" sz="3200" b="1" dirty="0" smtClean="0">
                <a:solidFill>
                  <a:schemeClr val="bg1"/>
                </a:solidFill>
                <a:latin typeface="Arial" pitchFamily="34" charset="0"/>
                <a:cs typeface="Arial" pitchFamily="34" charset="0"/>
              </a:rPr>
              <a:t>Gracias por su atención</a:t>
            </a:r>
            <a:endParaRPr lang="es-MX" sz="3200" b="1" dirty="0">
              <a:solidFill>
                <a:schemeClr val="bg1"/>
              </a:solidFill>
              <a:latin typeface="Arial" pitchFamily="34" charset="0"/>
              <a:cs typeface="Arial" pitchFamily="34" charset="0"/>
            </a:endParaRPr>
          </a:p>
        </p:txBody>
      </p:sp>
      <p:sp>
        <p:nvSpPr>
          <p:cNvPr id="5" name="4 Rectángulo"/>
          <p:cNvSpPr/>
          <p:nvPr/>
        </p:nvSpPr>
        <p:spPr>
          <a:xfrm>
            <a:off x="7762627" y="265808"/>
            <a:ext cx="1368152" cy="144016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06" y="4293096"/>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3"/>
          <a:stretch>
            <a:fillRect/>
          </a:stretch>
        </p:blipFill>
        <p:spPr>
          <a:xfrm>
            <a:off x="3904430" y="4670965"/>
            <a:ext cx="1335140" cy="774259"/>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4149080"/>
            <a:ext cx="2374032" cy="1680220"/>
          </a:xfrm>
          <a:prstGeom prst="rect">
            <a:avLst/>
          </a:prstGeom>
        </p:spPr>
      </p:pic>
    </p:spTree>
    <p:extLst>
      <p:ext uri="{BB962C8B-B14F-4D97-AF65-F5344CB8AC3E}">
        <p14:creationId xmlns:p14="http://schemas.microsoft.com/office/powerpoint/2010/main" val="2113004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28600"/>
            <a:ext cx="7696200" cy="3200400"/>
          </a:xfrm>
          <a:prstGeom prst="rect">
            <a:avLst/>
          </a:prstGeom>
          <a:solidFill>
            <a:srgbClr val="F5852C"/>
          </a:solidFill>
          <a:ln w="9525">
            <a:noFill/>
            <a:miter lim="800000"/>
            <a:headEnd/>
            <a:tailEnd/>
          </a:ln>
        </p:spPr>
        <p:txBody>
          <a:bodyPr wrap="none" anchor="ctr"/>
          <a:lstStyle/>
          <a:p>
            <a:endParaRPr lang="es-MX" dirty="0">
              <a:ea typeface="ＭＳ Ｐゴシック" pitchFamily="84" charset="-128"/>
            </a:endParaRPr>
          </a:p>
        </p:txBody>
      </p:sp>
      <p:sp>
        <p:nvSpPr>
          <p:cNvPr id="4" name="3 CuadroTexto"/>
          <p:cNvSpPr txBox="1"/>
          <p:nvPr/>
        </p:nvSpPr>
        <p:spPr>
          <a:xfrm>
            <a:off x="2843808" y="2844225"/>
            <a:ext cx="4852392" cy="646331"/>
          </a:xfrm>
          <a:prstGeom prst="rect">
            <a:avLst/>
          </a:prstGeom>
          <a:noFill/>
        </p:spPr>
        <p:txBody>
          <a:bodyPr wrap="square" rtlCol="0">
            <a:spAutoFit/>
          </a:bodyPr>
          <a:lstStyle/>
          <a:p>
            <a:r>
              <a:rPr lang="es-MX" sz="3600" b="1" dirty="0" smtClean="0">
                <a:solidFill>
                  <a:schemeClr val="bg1"/>
                </a:solidFill>
                <a:latin typeface="Arial" pitchFamily="34" charset="0"/>
                <a:cs typeface="Arial" pitchFamily="34" charset="0"/>
              </a:rPr>
              <a:t>Anexos</a:t>
            </a:r>
            <a:endParaRPr lang="es-MX" sz="3600" b="1" dirty="0">
              <a:solidFill>
                <a:schemeClr val="bg1"/>
              </a:solidFill>
              <a:latin typeface="Arial" pitchFamily="34" charset="0"/>
              <a:cs typeface="Arial" pitchFamily="34" charset="0"/>
            </a:endParaRPr>
          </a:p>
        </p:txBody>
      </p:sp>
      <p:sp>
        <p:nvSpPr>
          <p:cNvPr id="5" name="4 Rectángulo"/>
          <p:cNvSpPr/>
          <p:nvPr/>
        </p:nvSpPr>
        <p:spPr>
          <a:xfrm>
            <a:off x="7762627" y="265808"/>
            <a:ext cx="1368152" cy="144016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06" y="4293096"/>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3"/>
          <a:stretch>
            <a:fillRect/>
          </a:stretch>
        </p:blipFill>
        <p:spPr>
          <a:xfrm>
            <a:off x="3904430" y="4670965"/>
            <a:ext cx="1335140" cy="774259"/>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4149080"/>
            <a:ext cx="2374032" cy="1680220"/>
          </a:xfrm>
          <a:prstGeom prst="rect">
            <a:avLst/>
          </a:prstGeom>
        </p:spPr>
      </p:pic>
    </p:spTree>
    <p:extLst>
      <p:ext uri="{BB962C8B-B14F-4D97-AF65-F5344CB8AC3E}">
        <p14:creationId xmlns:p14="http://schemas.microsoft.com/office/powerpoint/2010/main" val="20264295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2567" y="1268760"/>
            <a:ext cx="8424233" cy="5184576"/>
          </a:xfrm>
        </p:spPr>
        <p:txBody>
          <a:bodyPr>
            <a:noAutofit/>
          </a:bodyPr>
          <a:lstStyle/>
          <a:p>
            <a:pPr algn="just">
              <a:buClr>
                <a:schemeClr val="accent6">
                  <a:lumMod val="75000"/>
                </a:schemeClr>
              </a:buClr>
              <a:buFont typeface="Wingdings" panose="05000000000000000000" pitchFamily="2" charset="2"/>
              <a:buChar char="v"/>
            </a:pPr>
            <a:r>
              <a:rPr lang="es-MX" sz="1800" b="1" dirty="0">
                <a:solidFill>
                  <a:schemeClr val="accent6">
                    <a:lumMod val="75000"/>
                  </a:schemeClr>
                </a:solidFill>
                <a:latin typeface="Arial" pitchFamily="34" charset="0"/>
                <a:cs typeface="Arial" pitchFamily="34" charset="0"/>
              </a:rPr>
              <a:t>Definir</a:t>
            </a:r>
            <a:r>
              <a:rPr lang="es-MX" sz="1800" dirty="0">
                <a:latin typeface="Arial" pitchFamily="34" charset="0"/>
                <a:cs typeface="Arial" pitchFamily="34" charset="0"/>
              </a:rPr>
              <a:t> el </a:t>
            </a:r>
            <a:r>
              <a:rPr lang="es-MX" sz="1800" b="1" dirty="0">
                <a:solidFill>
                  <a:schemeClr val="accent6">
                    <a:lumMod val="75000"/>
                  </a:schemeClr>
                </a:solidFill>
                <a:latin typeface="Arial" pitchFamily="34" charset="0"/>
                <a:cs typeface="Arial" pitchFamily="34" charset="0"/>
              </a:rPr>
              <a:t>apetito de riesgo </a:t>
            </a:r>
            <a:r>
              <a:rPr lang="es-MX" sz="1800" dirty="0">
                <a:latin typeface="Arial" pitchFamily="34" charset="0"/>
                <a:cs typeface="Arial" pitchFamily="34" charset="0"/>
              </a:rPr>
              <a:t>es una </a:t>
            </a:r>
            <a:r>
              <a:rPr lang="es-MX" sz="1800" b="1" dirty="0">
                <a:solidFill>
                  <a:schemeClr val="accent6">
                    <a:lumMod val="75000"/>
                  </a:schemeClr>
                </a:solidFill>
                <a:latin typeface="Arial" pitchFamily="34" charset="0"/>
                <a:cs typeface="Arial" pitchFamily="34" charset="0"/>
              </a:rPr>
              <a:t>tarea</a:t>
            </a:r>
            <a:r>
              <a:rPr lang="es-MX" sz="1800" dirty="0">
                <a:latin typeface="Arial" pitchFamily="34" charset="0"/>
                <a:cs typeface="Arial" pitchFamily="34" charset="0"/>
              </a:rPr>
              <a:t> para el </a:t>
            </a:r>
            <a:r>
              <a:rPr lang="es-MX" sz="1800" b="1" dirty="0">
                <a:solidFill>
                  <a:schemeClr val="accent6">
                    <a:lumMod val="75000"/>
                  </a:schemeClr>
                </a:solidFill>
                <a:latin typeface="Arial" pitchFamily="34" charset="0"/>
                <a:cs typeface="Arial" pitchFamily="34" charset="0"/>
              </a:rPr>
              <a:t>Consejo de Administración </a:t>
            </a:r>
            <a:r>
              <a:rPr lang="es-MX" sz="1800" dirty="0">
                <a:latin typeface="Arial" pitchFamily="34" charset="0"/>
                <a:cs typeface="Arial" pitchFamily="34" charset="0"/>
              </a:rPr>
              <a:t>y la </a:t>
            </a:r>
            <a:r>
              <a:rPr lang="es-MX" sz="1800" b="1" dirty="0">
                <a:solidFill>
                  <a:schemeClr val="accent6">
                    <a:lumMod val="75000"/>
                  </a:schemeClr>
                </a:solidFill>
                <a:latin typeface="Arial" pitchFamily="34" charset="0"/>
                <a:cs typeface="Arial" pitchFamily="34" charset="0"/>
              </a:rPr>
              <a:t>Alta Dirección</a:t>
            </a:r>
            <a:r>
              <a:rPr lang="es-MX" sz="1800" dirty="0">
                <a:latin typeface="Arial" pitchFamily="34" charset="0"/>
                <a:cs typeface="Arial" pitchFamily="34" charset="0"/>
              </a:rPr>
              <a:t>, ya que está íntimamente ligado a la estrategia global de la compañía. El Consejo debe transmitir la importancia de esta tarea y debe incluir a personas que están familiarizadas con la administración de riesgos y con conceptos como apetito de riesgo. </a:t>
            </a:r>
            <a:endParaRPr lang="es-MX" sz="1800" dirty="0" smtClean="0">
              <a:latin typeface="Arial" pitchFamily="34" charset="0"/>
              <a:cs typeface="Arial" pitchFamily="34" charset="0"/>
            </a:endParaRPr>
          </a:p>
          <a:p>
            <a:pPr algn="just">
              <a:buClr>
                <a:schemeClr val="accent6">
                  <a:lumMod val="75000"/>
                </a:schemeClr>
              </a:buClr>
              <a:buFont typeface="Wingdings" panose="05000000000000000000" pitchFamily="2" charset="2"/>
              <a:buChar char="v"/>
            </a:pPr>
            <a:r>
              <a:rPr lang="es-MX" sz="1800" dirty="0" smtClean="0">
                <a:latin typeface="Arial" pitchFamily="34" charset="0"/>
                <a:cs typeface="Arial" pitchFamily="34" charset="0"/>
              </a:rPr>
              <a:t>Para </a:t>
            </a:r>
            <a:r>
              <a:rPr lang="es-MX" sz="1800" dirty="0">
                <a:latin typeface="Arial" pitchFamily="34" charset="0"/>
                <a:cs typeface="Arial" pitchFamily="34" charset="0"/>
              </a:rPr>
              <a:t>determinar el apetito de riesgo se deben seguir los siguientes pasos</a:t>
            </a:r>
            <a:r>
              <a:rPr lang="es-MX" sz="1800" dirty="0" smtClean="0">
                <a:latin typeface="Arial" pitchFamily="34" charset="0"/>
                <a:cs typeface="Arial" pitchFamily="34" charset="0"/>
              </a:rPr>
              <a:t>:</a:t>
            </a:r>
          </a:p>
          <a:p>
            <a:pPr marL="1247775" algn="just">
              <a:buClr>
                <a:schemeClr val="accent6">
                  <a:lumMod val="75000"/>
                </a:schemeClr>
              </a:buClr>
              <a:buFont typeface="+mj-lt"/>
              <a:buAutoNum type="arabicPeriod"/>
            </a:pPr>
            <a:r>
              <a:rPr lang="es-MX" sz="1800" dirty="0" smtClean="0">
                <a:latin typeface="Arial" pitchFamily="34" charset="0"/>
                <a:cs typeface="Arial" pitchFamily="34" charset="0"/>
              </a:rPr>
              <a:t>Determinar </a:t>
            </a:r>
            <a:r>
              <a:rPr lang="es-MX" sz="1800" dirty="0">
                <a:latin typeface="Arial" pitchFamily="34" charset="0"/>
                <a:cs typeface="Arial" pitchFamily="34" charset="0"/>
              </a:rPr>
              <a:t>el  apetito de riesgo de la compañía</a:t>
            </a:r>
          </a:p>
          <a:p>
            <a:pPr marL="1247775" algn="just">
              <a:buClr>
                <a:schemeClr val="accent6">
                  <a:lumMod val="75000"/>
                </a:schemeClr>
              </a:buClr>
              <a:buFont typeface="+mj-lt"/>
              <a:buAutoNum type="arabicPeriod"/>
            </a:pPr>
            <a:r>
              <a:rPr lang="es-MX" sz="1800" dirty="0" smtClean="0">
                <a:latin typeface="Arial" pitchFamily="34" charset="0"/>
                <a:cs typeface="Arial" pitchFamily="34" charset="0"/>
              </a:rPr>
              <a:t>Dar </a:t>
            </a:r>
            <a:r>
              <a:rPr lang="es-MX" sz="1800" dirty="0">
                <a:latin typeface="Arial" pitchFamily="34" charset="0"/>
                <a:cs typeface="Arial" pitchFamily="34" charset="0"/>
              </a:rPr>
              <a:t>a conocer el apetito de riesgo</a:t>
            </a:r>
          </a:p>
          <a:p>
            <a:pPr marL="1247775" algn="just">
              <a:buClr>
                <a:schemeClr val="accent6">
                  <a:lumMod val="75000"/>
                </a:schemeClr>
              </a:buClr>
              <a:buFont typeface="+mj-lt"/>
              <a:buAutoNum type="arabicPeriod"/>
            </a:pPr>
            <a:r>
              <a:rPr lang="es-MX" sz="1800" dirty="0" smtClean="0">
                <a:latin typeface="Arial" pitchFamily="34" charset="0"/>
                <a:cs typeface="Arial" pitchFamily="34" charset="0"/>
              </a:rPr>
              <a:t>Monitorear </a:t>
            </a:r>
            <a:r>
              <a:rPr lang="es-MX" sz="1800" dirty="0">
                <a:latin typeface="Arial" pitchFamily="34" charset="0"/>
                <a:cs typeface="Arial" pitchFamily="34" charset="0"/>
              </a:rPr>
              <a:t>y actualizar el apetito de </a:t>
            </a:r>
            <a:r>
              <a:rPr lang="es-MX" sz="1800" dirty="0" smtClean="0">
                <a:latin typeface="Arial" pitchFamily="34" charset="0"/>
                <a:cs typeface="Arial" pitchFamily="34" charset="0"/>
              </a:rPr>
              <a:t>riesgo</a:t>
            </a:r>
          </a:p>
          <a:p>
            <a:pPr algn="just">
              <a:buClr>
                <a:schemeClr val="accent6">
                  <a:lumMod val="75000"/>
                </a:schemeClr>
              </a:buClr>
              <a:buFont typeface="Wingdings" panose="05000000000000000000" pitchFamily="2" charset="2"/>
              <a:buChar char="v"/>
            </a:pPr>
            <a:endParaRPr lang="es-MX" sz="1100" dirty="0" smtClean="0">
              <a:latin typeface="Arial" pitchFamily="34" charset="0"/>
              <a:cs typeface="Arial" pitchFamily="34" charset="0"/>
            </a:endParaRPr>
          </a:p>
          <a:p>
            <a:pPr algn="just">
              <a:buClr>
                <a:schemeClr val="accent6">
                  <a:lumMod val="75000"/>
                </a:schemeClr>
              </a:buClr>
              <a:buFont typeface="Wingdings" panose="05000000000000000000" pitchFamily="2" charset="2"/>
              <a:buChar char="v"/>
            </a:pPr>
            <a:r>
              <a:rPr lang="es-MX" sz="1800" dirty="0" smtClean="0">
                <a:latin typeface="Arial" pitchFamily="34" charset="0"/>
                <a:cs typeface="Arial" pitchFamily="34" charset="0"/>
              </a:rPr>
              <a:t>Por </a:t>
            </a:r>
            <a:r>
              <a:rPr lang="es-MX" sz="1800" dirty="0">
                <a:latin typeface="Arial" pitchFamily="34" charset="0"/>
                <a:cs typeface="Arial" pitchFamily="34" charset="0"/>
              </a:rPr>
              <a:t>lo general, las discusiones sobre apetito de riesgo incluyen una variedad de temas tales como </a:t>
            </a:r>
            <a:r>
              <a:rPr lang="es-MX" sz="1800" b="1" dirty="0">
                <a:solidFill>
                  <a:schemeClr val="accent6">
                    <a:lumMod val="75000"/>
                  </a:schemeClr>
                </a:solidFill>
                <a:latin typeface="Arial" pitchFamily="34" charset="0"/>
                <a:cs typeface="Arial" pitchFamily="34" charset="0"/>
              </a:rPr>
              <a:t>solvencia</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liquidez</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ganancias</a:t>
            </a:r>
            <a:r>
              <a:rPr lang="es-MX" sz="1800" dirty="0">
                <a:latin typeface="Arial" pitchFamily="34" charset="0"/>
                <a:cs typeface="Arial" pitchFamily="34" charset="0"/>
              </a:rPr>
              <a:t> y </a:t>
            </a:r>
            <a:r>
              <a:rPr lang="es-MX" sz="1800" b="1" dirty="0">
                <a:solidFill>
                  <a:schemeClr val="accent6">
                    <a:lumMod val="75000"/>
                  </a:schemeClr>
                </a:solidFill>
                <a:latin typeface="Arial" pitchFamily="34" charset="0"/>
                <a:cs typeface="Arial" pitchFamily="34" charset="0"/>
              </a:rPr>
              <a:t>volatilidad</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de los ingresos</a:t>
            </a:r>
            <a:r>
              <a:rPr lang="es-MX" sz="1800" dirty="0">
                <a:latin typeface="Arial" pitchFamily="34" charset="0"/>
                <a:cs typeface="Arial" pitchFamily="34" charset="0"/>
              </a:rPr>
              <a:t>, calificación crediticia, reputación, marca, </a:t>
            </a:r>
            <a:r>
              <a:rPr lang="es-MX" sz="1800" b="1" dirty="0">
                <a:solidFill>
                  <a:schemeClr val="accent6">
                    <a:lumMod val="75000"/>
                  </a:schemeClr>
                </a:solidFill>
                <a:latin typeface="Arial" pitchFamily="34" charset="0"/>
                <a:cs typeface="Arial" pitchFamily="34" charset="0"/>
              </a:rPr>
              <a:t>expansión en nuevos productos</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grupos de clientes o países</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cadenas de suministro</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adquisiciones</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impacto al medio ambiente</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recursos humanos</a:t>
            </a:r>
            <a:r>
              <a:rPr lang="es-MX" sz="1800" dirty="0">
                <a:latin typeface="Arial" pitchFamily="34" charset="0"/>
                <a:cs typeface="Arial" pitchFamily="34" charset="0"/>
              </a:rPr>
              <a:t>, </a:t>
            </a:r>
            <a:r>
              <a:rPr lang="es-MX" sz="1800" b="1" dirty="0">
                <a:solidFill>
                  <a:schemeClr val="accent6">
                    <a:lumMod val="75000"/>
                  </a:schemeClr>
                </a:solidFill>
                <a:latin typeface="Arial" pitchFamily="34" charset="0"/>
                <a:cs typeface="Arial" pitchFamily="34" charset="0"/>
              </a:rPr>
              <a:t>gobierno corporativo y cumplimiento</a:t>
            </a:r>
            <a:r>
              <a:rPr lang="es-MX" sz="1800" dirty="0">
                <a:latin typeface="Arial" pitchFamily="34" charset="0"/>
                <a:cs typeface="Arial" pitchFamily="34" charset="0"/>
              </a:rPr>
              <a:t>.</a:t>
            </a:r>
          </a:p>
          <a:p>
            <a:pPr marL="1247775" algn="just">
              <a:buClr>
                <a:schemeClr val="accent6">
                  <a:lumMod val="75000"/>
                </a:schemeClr>
              </a:buClr>
              <a:buFont typeface="+mj-lt"/>
              <a:buAutoNum type="arabicPeriod"/>
            </a:pPr>
            <a:endParaRPr lang="es-MX" sz="1800" b="1" dirty="0">
              <a:solidFill>
                <a:schemeClr val="accent6">
                  <a:lumMod val="75000"/>
                </a:schemeClr>
              </a:solidFill>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Apetito de Riesgo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47</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0599890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25232"/>
            <a:ext cx="8229600" cy="4800932"/>
          </a:xfrm>
        </p:spPr>
        <p:txBody>
          <a:bodyPr>
            <a:normAutofit/>
          </a:bodyPr>
          <a:lstStyle/>
          <a:p>
            <a:pPr algn="just">
              <a:buClr>
                <a:schemeClr val="accent6">
                  <a:lumMod val="75000"/>
                </a:schemeClr>
              </a:buClr>
              <a:buFont typeface="Wingdings" panose="05000000000000000000" pitchFamily="2" charset="2"/>
              <a:buChar char="v"/>
            </a:pPr>
            <a:r>
              <a:rPr lang="es-MX" sz="2400" dirty="0">
                <a:latin typeface="Arial" pitchFamily="34" charset="0"/>
                <a:cs typeface="Arial" pitchFamily="34" charset="0"/>
              </a:rPr>
              <a:t>Una forma útil para conceptualizar el ERM es en dos dimensiones: una que considera los tipos de riesgo incluidos y otra que considera los distintos pasos en el proceso de administración de riesgos.</a:t>
            </a: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Marco ERM</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48</a:t>
            </a:fld>
            <a:endParaRPr lang="es-MX" b="1" dirty="0">
              <a:solidFill>
                <a:schemeClr val="tx1"/>
              </a:solidFill>
              <a:latin typeface="Arial" pitchFamily="34" charset="0"/>
              <a:cs typeface="Arial" pitchFamily="34" charset="0"/>
            </a:endParaRPr>
          </a:p>
        </p:txBody>
      </p:sp>
      <p:pic>
        <p:nvPicPr>
          <p:cNvPr id="6"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68960"/>
            <a:ext cx="7200800" cy="3057204"/>
          </a:xfrm>
          <a:prstGeom prst="rect">
            <a:avLst/>
          </a:prstGeom>
          <a:noFill/>
          <a:ln>
            <a:noFill/>
          </a:ln>
          <a:effectLst/>
          <a:extLst/>
        </p:spPr>
      </p:pic>
      <p:sp>
        <p:nvSpPr>
          <p:cNvPr id="2" name="1 CuadroTexto"/>
          <p:cNvSpPr txBox="1"/>
          <p:nvPr/>
        </p:nvSpPr>
        <p:spPr>
          <a:xfrm>
            <a:off x="683568" y="6362164"/>
            <a:ext cx="7488832" cy="461665"/>
          </a:xfrm>
          <a:prstGeom prst="rect">
            <a:avLst/>
          </a:prstGeom>
          <a:noFill/>
        </p:spPr>
        <p:txBody>
          <a:bodyPr wrap="square" rtlCol="0">
            <a:spAutoFit/>
          </a:bodyPr>
          <a:lstStyle/>
          <a:p>
            <a:pPr algn="just"/>
            <a:r>
              <a:rPr lang="en-US" sz="1200" i="1" dirty="0">
                <a:latin typeface="Arial" panose="020B0604020202020204" pitchFamily="34" charset="0"/>
                <a:cs typeface="Arial" panose="020B0604020202020204" pitchFamily="34" charset="0"/>
              </a:rPr>
              <a:t>“Overview of Enterprise Risk Management”</a:t>
            </a:r>
            <a:r>
              <a:rPr lang="en-US" sz="1200" dirty="0">
                <a:latin typeface="Arial" panose="020B0604020202020204" pitchFamily="34" charset="0"/>
                <a:cs typeface="Arial" panose="020B0604020202020204" pitchFamily="34" charset="0"/>
              </a:rPr>
              <a:t>, Enterprise Risk Management Committee, Casualty Actuarial Society, May 2003. </a:t>
            </a:r>
            <a:r>
              <a:rPr lang="es-MX" sz="1200" dirty="0">
                <a:latin typeface="Arial" panose="020B0604020202020204" pitchFamily="34" charset="0"/>
                <a:cs typeface="Arial" panose="020B0604020202020204" pitchFamily="34" charset="0"/>
              </a:rPr>
              <a:t>Elaboración propia.</a:t>
            </a:r>
          </a:p>
        </p:txBody>
      </p:sp>
    </p:spTree>
    <p:extLst>
      <p:ext uri="{BB962C8B-B14F-4D97-AF65-F5344CB8AC3E}">
        <p14:creationId xmlns:p14="http://schemas.microsoft.com/office/powerpoint/2010/main" val="1639396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2567" y="1268760"/>
            <a:ext cx="7477785" cy="5184576"/>
          </a:xfrm>
        </p:spPr>
        <p:txBody>
          <a:bodyPr>
            <a:noAutofit/>
          </a:bodyPr>
          <a:lstStyle/>
          <a:p>
            <a:pPr marL="0" indent="0" algn="just">
              <a:buClr>
                <a:schemeClr val="accent6">
                  <a:lumMod val="75000"/>
                </a:schemeClr>
              </a:buClr>
              <a:buNone/>
            </a:pPr>
            <a:r>
              <a:rPr lang="es-MX" sz="2400" dirty="0">
                <a:latin typeface="Arial" pitchFamily="34" charset="0"/>
                <a:cs typeface="Arial" pitchFamily="34" charset="0"/>
              </a:rPr>
              <a:t>La forma más efectiva de comunicar </a:t>
            </a:r>
            <a:r>
              <a:rPr lang="es-MX" sz="2400" dirty="0" smtClean="0">
                <a:latin typeface="Arial" pitchFamily="34" charset="0"/>
                <a:cs typeface="Arial" pitchFamily="34" charset="0"/>
              </a:rPr>
              <a:t>esta estrategia es </a:t>
            </a:r>
            <a:r>
              <a:rPr lang="es-MX" sz="2400" dirty="0">
                <a:latin typeface="Arial" pitchFamily="34" charset="0"/>
                <a:cs typeface="Arial" pitchFamily="34" charset="0"/>
              </a:rPr>
              <a:t>a través del apetito de riesgo, que debe ser formalmente definido por el Consejo</a:t>
            </a:r>
            <a:endParaRPr lang="es-MX" sz="2400" dirty="0" smtClean="0">
              <a:latin typeface="Arial" pitchFamily="34" charset="0"/>
              <a:cs typeface="Arial" pitchFamily="34" charset="0"/>
            </a:endParaRPr>
          </a:p>
          <a:p>
            <a:pPr algn="just">
              <a:buClr>
                <a:schemeClr val="accent6">
                  <a:lumMod val="75000"/>
                </a:schemeClr>
              </a:buClr>
              <a:buFont typeface="Wingdings" panose="05000000000000000000" pitchFamily="2" charset="2"/>
              <a:buChar char="v"/>
            </a:pPr>
            <a:endParaRPr lang="es-MX" sz="1800" dirty="0">
              <a:latin typeface="Arial" pitchFamily="34" charset="0"/>
              <a:cs typeface="Arial" pitchFamily="34" charset="0"/>
            </a:endParaRPr>
          </a:p>
          <a:p>
            <a:pPr algn="just">
              <a:buClr>
                <a:schemeClr val="accent6">
                  <a:lumMod val="75000"/>
                </a:schemeClr>
              </a:buClr>
              <a:buFont typeface="Wingdings" panose="05000000000000000000" pitchFamily="2" charset="2"/>
              <a:buChar char="v"/>
            </a:pPr>
            <a:r>
              <a:rPr lang="es-MX" sz="1800" dirty="0" smtClean="0">
                <a:latin typeface="Arial" pitchFamily="34" charset="0"/>
                <a:cs typeface="Arial" pitchFamily="34" charset="0"/>
              </a:rPr>
              <a:t>Es </a:t>
            </a:r>
            <a:r>
              <a:rPr lang="es-MX" sz="1800" dirty="0">
                <a:latin typeface="Arial" pitchFamily="34" charset="0"/>
                <a:cs typeface="Arial" pitchFamily="34" charset="0"/>
              </a:rPr>
              <a:t>la forma de comunicar la visión/expectativas del Consejo en lo que a riesgos se refiere</a:t>
            </a:r>
          </a:p>
          <a:p>
            <a:pPr algn="just">
              <a:buClr>
                <a:schemeClr val="accent6">
                  <a:lumMod val="75000"/>
                </a:schemeClr>
              </a:buClr>
              <a:buFont typeface="Wingdings" panose="05000000000000000000" pitchFamily="2" charset="2"/>
              <a:buChar char="v"/>
            </a:pPr>
            <a:r>
              <a:rPr lang="es-MX" sz="1800" dirty="0">
                <a:latin typeface="Arial" pitchFamily="34" charset="0"/>
                <a:cs typeface="Arial" pitchFamily="34" charset="0"/>
              </a:rPr>
              <a:t>Especifica los riesgos a los que la empresa quiere o no exponerse</a:t>
            </a:r>
          </a:p>
          <a:p>
            <a:pPr algn="just">
              <a:buClr>
                <a:schemeClr val="accent6">
                  <a:lumMod val="75000"/>
                </a:schemeClr>
              </a:buClr>
              <a:buFont typeface="Wingdings" panose="05000000000000000000" pitchFamily="2" charset="2"/>
              <a:buChar char="v"/>
            </a:pPr>
            <a:r>
              <a:rPr lang="es-MX" sz="1800" dirty="0">
                <a:latin typeface="Arial" pitchFamily="34" charset="0"/>
                <a:cs typeface="Arial" pitchFamily="34" charset="0"/>
              </a:rPr>
              <a:t>Establece límites en la exposición a las diferentes categorías de riesgo </a:t>
            </a:r>
          </a:p>
          <a:p>
            <a:pPr algn="just">
              <a:buClr>
                <a:schemeClr val="accent6">
                  <a:lumMod val="75000"/>
                </a:schemeClr>
              </a:buClr>
              <a:buFont typeface="Wingdings" panose="05000000000000000000" pitchFamily="2" charset="2"/>
              <a:buChar char="v"/>
            </a:pPr>
            <a:r>
              <a:rPr lang="es-MX" sz="1800" dirty="0">
                <a:latin typeface="Arial" pitchFamily="34" charset="0"/>
                <a:cs typeface="Arial" pitchFamily="34" charset="0"/>
              </a:rPr>
              <a:t>Define un proceso para administrar riesgos a través de su medición y otros métodos</a:t>
            </a:r>
          </a:p>
          <a:p>
            <a:pPr algn="just">
              <a:buClr>
                <a:schemeClr val="accent6">
                  <a:lumMod val="75000"/>
                </a:schemeClr>
              </a:buClr>
              <a:buFont typeface="Wingdings" panose="05000000000000000000" pitchFamily="2" charset="2"/>
              <a:buChar char="v"/>
            </a:pPr>
            <a:r>
              <a:rPr lang="es-MX" sz="1800" dirty="0">
                <a:latin typeface="Arial" pitchFamily="34" charset="0"/>
                <a:cs typeface="Arial" pitchFamily="34" charset="0"/>
              </a:rPr>
              <a:t>Los límites individuales por riesgo deben ser consistentes con el apetito de riesgo de la empresa a través de un procesos de agregación “bottom-up”</a:t>
            </a:r>
          </a:p>
          <a:p>
            <a:pPr algn="just">
              <a:buClr>
                <a:schemeClr val="accent6">
                  <a:lumMod val="75000"/>
                </a:schemeClr>
              </a:buClr>
              <a:buFont typeface="Wingdings" panose="05000000000000000000" pitchFamily="2" charset="2"/>
              <a:buChar char="v"/>
            </a:pPr>
            <a:r>
              <a:rPr lang="es-MX" sz="1800" dirty="0">
                <a:latin typeface="Arial" pitchFamily="34" charset="0"/>
                <a:cs typeface="Arial" pitchFamily="34" charset="0"/>
              </a:rPr>
              <a:t>No debe buscar la definición de detalles de los productos o procesos </a:t>
            </a:r>
          </a:p>
          <a:p>
            <a:pPr algn="just">
              <a:buClr>
                <a:schemeClr val="accent6">
                  <a:lumMod val="75000"/>
                </a:schemeClr>
              </a:buClr>
              <a:buFont typeface="Wingdings" panose="05000000000000000000" pitchFamily="2" charset="2"/>
              <a:buChar char="v"/>
            </a:pPr>
            <a:endParaRPr lang="es-MX" sz="18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Apetito de Riesgo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49</a:t>
            </a:fld>
            <a:endParaRPr lang="es-MX" b="1" dirty="0">
              <a:solidFill>
                <a:schemeClr val="tx1"/>
              </a:solidFill>
              <a:latin typeface="Arial" pitchFamily="34" charset="0"/>
              <a:cs typeface="Arial" pitchFamily="34" charset="0"/>
            </a:endParaRPr>
          </a:p>
        </p:txBody>
      </p:sp>
      <p:pic>
        <p:nvPicPr>
          <p:cNvPr id="6" name="Picture 4" descr="Balanceando-riesgo-inversionista"/>
          <p:cNvPicPr>
            <a:picLocks noChangeAspect="1" noChangeArrowheads="1"/>
          </p:cNvPicPr>
          <p:nvPr/>
        </p:nvPicPr>
        <p:blipFill>
          <a:blip r:embed="rId2">
            <a:extLst>
              <a:ext uri="{28A0092B-C50C-407E-A947-70E740481C1C}">
                <a14:useLocalDpi xmlns:a14="http://schemas.microsoft.com/office/drawing/2010/main" val="0"/>
              </a:ext>
            </a:extLst>
          </a:blip>
          <a:srcRect l="25209" r="22792"/>
          <a:stretch>
            <a:fillRect/>
          </a:stretch>
        </p:blipFill>
        <p:spPr bwMode="auto">
          <a:xfrm>
            <a:off x="7884368" y="4089540"/>
            <a:ext cx="1042431" cy="200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85115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Marco de la Cultura de Riesgo</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5</a:t>
            </a:fld>
            <a:endParaRPr lang="es-MX" b="1" dirty="0">
              <a:solidFill>
                <a:schemeClr val="tx1"/>
              </a:solidFill>
              <a:latin typeface="Arial" pitchFamily="34" charset="0"/>
              <a:cs typeface="Arial" pitchFamily="34" charset="0"/>
            </a:endParaRPr>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r="5882"/>
          <a:stretch/>
        </p:blipFill>
        <p:spPr bwMode="auto">
          <a:xfrm>
            <a:off x="683568" y="1124744"/>
            <a:ext cx="7679389" cy="5383524"/>
          </a:xfrm>
          <a:prstGeom prst="rect">
            <a:avLst/>
          </a:prstGeom>
          <a:noFill/>
          <a:ln>
            <a:noFill/>
          </a:ln>
          <a:extLst>
            <a:ext uri="{53640926-AAD7-44D8-BBD7-CCE9431645EC}">
              <a14:shadowObscured xmlns:a14="http://schemas.microsoft.com/office/drawing/2010/main"/>
            </a:ext>
          </a:extLst>
        </p:spPr>
      </p:pic>
      <p:sp>
        <p:nvSpPr>
          <p:cNvPr id="2" name="1 CuadroTexto"/>
          <p:cNvSpPr txBox="1"/>
          <p:nvPr/>
        </p:nvSpPr>
        <p:spPr>
          <a:xfrm>
            <a:off x="467544" y="6381328"/>
            <a:ext cx="7848872" cy="430887"/>
          </a:xfrm>
          <a:prstGeom prst="rect">
            <a:avLst/>
          </a:prstGeom>
          <a:noFill/>
        </p:spPr>
        <p:txBody>
          <a:bodyPr wrap="square" rtlCol="0">
            <a:spAutoFit/>
          </a:bodyPr>
          <a:lstStyle/>
          <a:p>
            <a:pPr algn="just"/>
            <a:r>
              <a:rPr lang="en-US" sz="1100" i="1" dirty="0">
                <a:latin typeface="Arial" panose="020B0604020202020204" pitchFamily="34" charset="0"/>
                <a:cs typeface="Arial" panose="020B0604020202020204" pitchFamily="34" charset="0"/>
              </a:rPr>
              <a:t>“Taking control of organizational risk culture”</a:t>
            </a:r>
            <a:r>
              <a:rPr lang="en-US" sz="1100" dirty="0">
                <a:latin typeface="Arial" panose="020B0604020202020204" pitchFamily="34" charset="0"/>
                <a:cs typeface="Arial" panose="020B0604020202020204" pitchFamily="34" charset="0"/>
              </a:rPr>
              <a:t>, Cindy Levy, Eric Lamarre, and James Twining, McKINSEY WORKING PAPERS ON RISK, Number 16, February 2010. </a:t>
            </a:r>
            <a:r>
              <a:rPr lang="es-MX" sz="1100" dirty="0">
                <a:latin typeface="Arial" panose="020B0604020202020204" pitchFamily="34" charset="0"/>
                <a:cs typeface="Arial" panose="020B0604020202020204" pitchFamily="34" charset="0"/>
              </a:rPr>
              <a:t>Elaboración propia.</a:t>
            </a:r>
          </a:p>
        </p:txBody>
      </p:sp>
    </p:spTree>
    <p:extLst>
      <p:ext uri="{BB962C8B-B14F-4D97-AF65-F5344CB8AC3E}">
        <p14:creationId xmlns:p14="http://schemas.microsoft.com/office/powerpoint/2010/main" val="1607993716"/>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Clr>
                <a:schemeClr val="accent6">
                  <a:lumMod val="75000"/>
                </a:schemeClr>
              </a:buClr>
              <a:buFont typeface="Wingdings" panose="05000000000000000000" pitchFamily="2" charset="2"/>
              <a:buChar char="v"/>
            </a:pPr>
            <a:r>
              <a:rPr lang="es-MX" sz="2400" dirty="0">
                <a:latin typeface="Arial" pitchFamily="34" charset="0"/>
                <a:cs typeface="Arial" pitchFamily="34" charset="0"/>
              </a:rPr>
              <a:t>Captura la filosofía y enfoque de la compañía referente a riesgos</a:t>
            </a:r>
          </a:p>
          <a:p>
            <a:pPr algn="just">
              <a:buClr>
                <a:schemeClr val="accent6">
                  <a:lumMod val="75000"/>
                </a:schemeClr>
              </a:buClr>
              <a:buFont typeface="Wingdings" panose="05000000000000000000" pitchFamily="2" charset="2"/>
              <a:buChar char="v"/>
            </a:pPr>
            <a:r>
              <a:rPr lang="es-MX" sz="2400" dirty="0">
                <a:latin typeface="Arial" pitchFamily="34" charset="0"/>
                <a:cs typeface="Arial" pitchFamily="34" charset="0"/>
              </a:rPr>
              <a:t>Metas y objetivos deben ser claros y dirigidos por el nivel directivo más alto</a:t>
            </a:r>
          </a:p>
          <a:p>
            <a:pPr algn="just">
              <a:buClr>
                <a:schemeClr val="accent6">
                  <a:lumMod val="75000"/>
                </a:schemeClr>
              </a:buClr>
              <a:buFont typeface="Wingdings" panose="05000000000000000000" pitchFamily="2" charset="2"/>
              <a:buChar char="v"/>
            </a:pPr>
            <a:r>
              <a:rPr lang="es-MX" sz="2400" dirty="0">
                <a:latin typeface="Arial" pitchFamily="34" charset="0"/>
                <a:cs typeface="Arial" pitchFamily="34" charset="0"/>
              </a:rPr>
              <a:t>Toda decisión relativa al diseño e implantación del marco ERM debe estar ligada a la estrategia de </a:t>
            </a:r>
            <a:r>
              <a:rPr lang="es-MX" sz="2400" dirty="0" smtClean="0">
                <a:latin typeface="Arial" pitchFamily="34" charset="0"/>
                <a:cs typeface="Arial" pitchFamily="34" charset="0"/>
              </a:rPr>
              <a:t>riesgos</a:t>
            </a:r>
            <a:endParaRPr lang="es-MX" sz="24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398056"/>
            <a:ext cx="7838611" cy="830997"/>
          </a:xfrm>
          <a:prstGeom prst="rect">
            <a:avLst/>
          </a:prstGeom>
          <a:noFill/>
        </p:spPr>
        <p:txBody>
          <a:bodyPr wrap="square" rtlCol="0">
            <a:spAutoFit/>
          </a:bodyPr>
          <a:lstStyle/>
          <a:p>
            <a:r>
              <a:rPr lang="es-MX" sz="2400" b="1" dirty="0">
                <a:solidFill>
                  <a:schemeClr val="bg1"/>
                </a:solidFill>
                <a:latin typeface="Arial" pitchFamily="34" charset="0"/>
                <a:cs typeface="Arial" pitchFamily="34" charset="0"/>
              </a:rPr>
              <a:t>La estrategia de riesgos es el fundamento para desarrollar el marco  para ERM</a:t>
            </a: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50</a:t>
            </a:fld>
            <a:endParaRPr lang="es-MX" b="1" dirty="0">
              <a:solidFill>
                <a:schemeClr val="tx1"/>
              </a:solidFill>
              <a:latin typeface="Arial" pitchFamily="34" charset="0"/>
              <a:cs typeface="Arial" pitchFamily="34" charset="0"/>
            </a:endParaRPr>
          </a:p>
        </p:txBody>
      </p:sp>
      <p:pic>
        <p:nvPicPr>
          <p:cNvPr id="6" name="Picture 7" descr="graphtable-sms-0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32" y="4250030"/>
            <a:ext cx="3059832" cy="24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48510"/>
      </p:ext>
    </p:extLst>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5" y="1340768"/>
            <a:ext cx="8163619" cy="4114800"/>
          </a:xfrm>
        </p:spPr>
        <p:txBody>
          <a:bodyPr>
            <a:noAutofit/>
          </a:bodyPr>
          <a:lstStyle/>
          <a:p>
            <a:pPr marL="0" indent="0" algn="just">
              <a:buClr>
                <a:schemeClr val="accent6">
                  <a:lumMod val="75000"/>
                </a:schemeClr>
              </a:buClr>
              <a:buNone/>
            </a:pPr>
            <a:r>
              <a:rPr lang="es-MX" sz="2200" dirty="0">
                <a:latin typeface="Arial" pitchFamily="34" charset="0"/>
                <a:cs typeface="Arial" pitchFamily="34" charset="0"/>
              </a:rPr>
              <a:t>El </a:t>
            </a:r>
            <a:r>
              <a:rPr lang="es-MX" sz="2200" b="1" dirty="0">
                <a:solidFill>
                  <a:schemeClr val="accent6">
                    <a:lumMod val="75000"/>
                  </a:schemeClr>
                </a:solidFill>
                <a:latin typeface="Arial" pitchFamily="34" charset="0"/>
                <a:cs typeface="Arial" pitchFamily="34" charset="0"/>
              </a:rPr>
              <a:t>requerimiento bruto de solvencia (RBS)</a:t>
            </a:r>
            <a:r>
              <a:rPr lang="es-MX" sz="2200" dirty="0">
                <a:solidFill>
                  <a:schemeClr val="accent6">
                    <a:lumMod val="75000"/>
                  </a:schemeClr>
                </a:solidFill>
                <a:latin typeface="Arial" pitchFamily="34" charset="0"/>
                <a:cs typeface="Arial" pitchFamily="34" charset="0"/>
              </a:rPr>
              <a:t> </a:t>
            </a:r>
            <a:r>
              <a:rPr lang="es-MX" sz="2200" b="1" dirty="0">
                <a:solidFill>
                  <a:schemeClr val="accent6">
                    <a:lumMod val="75000"/>
                  </a:schemeClr>
                </a:solidFill>
                <a:latin typeface="Arial" pitchFamily="34" charset="0"/>
                <a:cs typeface="Arial" pitchFamily="34" charset="0"/>
              </a:rPr>
              <a:t>es el monto de los recursos que las instituciones deben mantener </a:t>
            </a:r>
            <a:r>
              <a:rPr lang="es-MX" sz="2200" dirty="0">
                <a:latin typeface="Arial" pitchFamily="34" charset="0"/>
                <a:cs typeface="Arial" pitchFamily="34" charset="0"/>
              </a:rPr>
              <a:t>para</a:t>
            </a:r>
            <a:r>
              <a:rPr lang="es-MX" sz="2200" dirty="0" smtClean="0">
                <a:latin typeface="Arial" pitchFamily="34" charset="0"/>
                <a:cs typeface="Arial" pitchFamily="34" charset="0"/>
              </a:rPr>
              <a:t>:</a:t>
            </a:r>
          </a:p>
          <a:p>
            <a:pPr marL="0" indent="0" algn="just">
              <a:buClr>
                <a:schemeClr val="accent6">
                  <a:lumMod val="75000"/>
                </a:schemeClr>
              </a:buClr>
              <a:buNone/>
            </a:pPr>
            <a:endParaRPr lang="es-MX" sz="2200" dirty="0">
              <a:latin typeface="Arial" pitchFamily="34" charset="0"/>
              <a:cs typeface="Arial" pitchFamily="34" charset="0"/>
            </a:endParaRPr>
          </a:p>
          <a:p>
            <a:pPr marL="342900" lvl="1" indent="-342900" algn="just">
              <a:buClr>
                <a:schemeClr val="accent6">
                  <a:lumMod val="75000"/>
                </a:schemeClr>
              </a:buClr>
              <a:buFont typeface="Wingdings" panose="05000000000000000000" pitchFamily="2" charset="2"/>
              <a:buChar char="v"/>
            </a:pPr>
            <a:r>
              <a:rPr lang="es-MX" sz="2200" dirty="0">
                <a:latin typeface="Arial" pitchFamily="34" charset="0"/>
                <a:cs typeface="Arial" pitchFamily="34" charset="0"/>
              </a:rPr>
              <a:t>Enfrentar la exposición a desviaciones en la siniestralidad esperada de las distintas operaciones de seguro</a:t>
            </a:r>
          </a:p>
          <a:p>
            <a:pPr marL="342900" lvl="1" indent="-342900" algn="just">
              <a:buClr>
                <a:schemeClr val="accent6">
                  <a:lumMod val="75000"/>
                </a:schemeClr>
              </a:buClr>
              <a:buFont typeface="Wingdings" panose="05000000000000000000" pitchFamily="2" charset="2"/>
              <a:buChar char="v"/>
            </a:pPr>
            <a:r>
              <a:rPr lang="es-MX" sz="2200" dirty="0">
                <a:latin typeface="Arial" pitchFamily="34" charset="0"/>
                <a:cs typeface="Arial" pitchFamily="34" charset="0"/>
              </a:rPr>
              <a:t>La exposición de quebrantos por insolvencia de reaseguradores</a:t>
            </a:r>
          </a:p>
          <a:p>
            <a:pPr marL="342900" lvl="1" indent="-342900" algn="just">
              <a:buClr>
                <a:schemeClr val="accent6">
                  <a:lumMod val="75000"/>
                </a:schemeClr>
              </a:buClr>
              <a:buFont typeface="Wingdings" panose="05000000000000000000" pitchFamily="2" charset="2"/>
              <a:buChar char="v"/>
            </a:pPr>
            <a:r>
              <a:rPr lang="es-MX" sz="2200" dirty="0">
                <a:latin typeface="Arial" pitchFamily="34" charset="0"/>
                <a:cs typeface="Arial" pitchFamily="34" charset="0"/>
              </a:rPr>
              <a:t>La exposición a las fluctuaciones adversas en el valor de los activos que respaldan a las obligaciones contraídas con los asegurados</a:t>
            </a:r>
          </a:p>
          <a:p>
            <a:pPr marL="342900" lvl="1" indent="-342900" algn="just">
              <a:buClr>
                <a:schemeClr val="accent6">
                  <a:lumMod val="75000"/>
                </a:schemeClr>
              </a:buClr>
              <a:buFont typeface="Wingdings" panose="05000000000000000000" pitchFamily="2" charset="2"/>
              <a:buChar char="v"/>
            </a:pPr>
            <a:r>
              <a:rPr lang="es-MX" sz="2200" dirty="0">
                <a:latin typeface="Arial" pitchFamily="34" charset="0"/>
                <a:cs typeface="Arial" pitchFamily="34" charset="0"/>
              </a:rPr>
              <a:t>El descalce entre activos y pasivos </a:t>
            </a:r>
          </a:p>
          <a:p>
            <a:pPr marL="342900" lvl="1" indent="-342900" algn="just">
              <a:buClr>
                <a:schemeClr val="accent6">
                  <a:lumMod val="75000"/>
                </a:schemeClr>
              </a:buClr>
              <a:buFont typeface="Wingdings" pitchFamily="2" charset="2"/>
              <a:buChar char="§"/>
            </a:pPr>
            <a:endParaRPr lang="es-MX" dirty="0" smtClean="0">
              <a:latin typeface="Arial" pitchFamily="34" charset="0"/>
              <a:cs typeface="Arial" pitchFamily="34" charset="0"/>
            </a:endParaRPr>
          </a:p>
          <a:p>
            <a:pPr marL="342900" lvl="1" indent="-342900" algn="just">
              <a:buClr>
                <a:schemeClr val="accent6">
                  <a:lumMod val="75000"/>
                </a:schemeClr>
              </a:buClr>
              <a:buFont typeface="Wingdings" pitchFamily="2" charset="2"/>
              <a:buChar char="§"/>
            </a:pPr>
            <a:endParaRPr lang="es-MX" dirty="0">
              <a:latin typeface="Arial" pitchFamily="34" charset="0"/>
              <a:cs typeface="Arial" pitchFamily="34" charset="0"/>
            </a:endParaRPr>
          </a:p>
          <a:p>
            <a:pPr marL="342900" lvl="1" indent="-342900" algn="just">
              <a:buClr>
                <a:schemeClr val="accent6">
                  <a:lumMod val="75000"/>
                </a:schemeClr>
              </a:buClr>
              <a:buFont typeface="Wingdings" pitchFamily="2" charset="2"/>
              <a:buChar char="§"/>
            </a:pPr>
            <a:endParaRPr lang="es-ES" sz="900" dirty="0">
              <a:latin typeface="Arial" pitchFamily="34" charset="0"/>
              <a:cs typeface="Arial" pitchFamily="34" charset="0"/>
            </a:endParaRPr>
          </a:p>
          <a:p>
            <a:pPr marL="0" lvl="1" indent="0" algn="just">
              <a:buClr>
                <a:schemeClr val="accent6">
                  <a:lumMod val="75000"/>
                </a:schemeClr>
              </a:buClr>
              <a:buNone/>
            </a:pPr>
            <a:endParaRPr lang="es-ES" dirty="0">
              <a:latin typeface="Arial" pitchFamily="34" charset="0"/>
              <a:cs typeface="Arial" pitchFamily="34" charset="0"/>
            </a:endParaRPr>
          </a:p>
          <a:p>
            <a:pPr marL="0" lvl="1" indent="0" algn="just">
              <a:buClr>
                <a:schemeClr val="accent6">
                  <a:lumMod val="75000"/>
                </a:schemeClr>
              </a:buClr>
              <a:buNone/>
            </a:pPr>
            <a:r>
              <a:rPr lang="es-ES" sz="1200" b="1" i="1" dirty="0" smtClean="0">
                <a:latin typeface="Arial" pitchFamily="34" charset="0"/>
                <a:cs typeface="Arial" pitchFamily="34" charset="0"/>
              </a:rPr>
              <a:t>Fuente</a:t>
            </a:r>
            <a:r>
              <a:rPr lang="es-ES" sz="1200" i="1" dirty="0">
                <a:latin typeface="Arial" pitchFamily="34" charset="0"/>
                <a:cs typeface="Arial" pitchFamily="34" charset="0"/>
              </a:rPr>
              <a:t>: CNSF México</a:t>
            </a:r>
          </a:p>
          <a:p>
            <a:pPr algn="just">
              <a:buClr>
                <a:schemeClr val="accent6">
                  <a:lumMod val="75000"/>
                </a:schemeClr>
              </a:buClr>
              <a:buFont typeface="Wingdings" pitchFamily="2" charset="2"/>
              <a:buChar char="§"/>
            </a:pPr>
            <a:endParaRPr lang="es-MX" sz="2800" dirty="0">
              <a:latin typeface="Arial" pitchFamily="34" charset="0"/>
              <a:cs typeface="Arial" pitchFamily="34" charset="0"/>
            </a:endParaRPr>
          </a:p>
        </p:txBody>
      </p:sp>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eaLnBrk="0" hangingPunct="0"/>
            <a:endParaRPr lang="es-MX" sz="2400" b="1" dirty="0">
              <a:solidFill>
                <a:prstClr val="white"/>
              </a:solidFill>
              <a:latin typeface="Arial" pitchFamily="34" charset="0"/>
              <a:ea typeface="ＭＳ Ｐゴシック" pitchFamily="84" charset="-128"/>
              <a:cs typeface="Arial" pitchFamily="34" charset="0"/>
            </a:endParaRPr>
          </a:p>
        </p:txBody>
      </p:sp>
      <p:sp>
        <p:nvSpPr>
          <p:cNvPr id="5" name="4 CuadroTexto"/>
          <p:cNvSpPr txBox="1"/>
          <p:nvPr/>
        </p:nvSpPr>
        <p:spPr>
          <a:xfrm>
            <a:off x="179512" y="404664"/>
            <a:ext cx="7838611" cy="830997"/>
          </a:xfrm>
          <a:prstGeom prst="rect">
            <a:avLst/>
          </a:prstGeom>
          <a:noFill/>
        </p:spPr>
        <p:txBody>
          <a:bodyPr wrap="square" rtlCol="0">
            <a:spAutoFit/>
          </a:bodyPr>
          <a:lstStyle/>
          <a:p>
            <a:pPr defTabSz="457200" eaLnBrk="0" fontAlgn="auto" hangingPunct="0">
              <a:spcAft>
                <a:spcPts val="0"/>
              </a:spcAft>
            </a:pPr>
            <a:r>
              <a:rPr lang="es-MX" sz="2400" b="1" dirty="0" smtClean="0">
                <a:solidFill>
                  <a:srgbClr val="FFFFFF"/>
                </a:solidFill>
                <a:latin typeface="Arial" panose="020B0604020202020204" pitchFamily="34" charset="0"/>
                <a:ea typeface="+mj-ea"/>
                <a:cs typeface="Arial" panose="020B0604020202020204" pitchFamily="34" charset="0"/>
              </a:rPr>
              <a:t>Solvencia I: Requerimiento Bruto de Solvencia (RBS)</a:t>
            </a:r>
            <a:endParaRPr lang="es-MX" sz="2400" b="1" dirty="0">
              <a:solidFill>
                <a:srgbClr val="FFFFFF"/>
              </a:solidFill>
              <a:latin typeface="Arial" panose="020B0604020202020204" pitchFamily="34" charset="0"/>
              <a:ea typeface="+mj-ea"/>
              <a:cs typeface="Arial" panose="020B0604020202020204" pitchFamily="34" charset="0"/>
            </a:endParaRPr>
          </a:p>
        </p:txBody>
      </p:sp>
      <p:sp>
        <p:nvSpPr>
          <p:cNvPr id="6" name="Rectangle 5"/>
          <p:cNvSpPr>
            <a:spLocks noChangeArrowheads="1"/>
          </p:cNvSpPr>
          <p:nvPr/>
        </p:nvSpPr>
        <p:spPr bwMode="auto">
          <a:xfrm>
            <a:off x="690761" y="5526127"/>
            <a:ext cx="7913687" cy="783193"/>
          </a:xfrm>
          <a:prstGeom prst="roundRect">
            <a:avLst/>
          </a:prstGeom>
          <a:ln/>
          <a:extLst/>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es-ES" sz="2000" b="1" dirty="0">
                <a:solidFill>
                  <a:schemeClr val="bg1"/>
                </a:solidFill>
                <a:latin typeface="Arial" panose="020B0604020202020204" pitchFamily="34" charset="0"/>
                <a:cs typeface="Arial" panose="020B0604020202020204" pitchFamily="34" charset="0"/>
              </a:rPr>
              <a:t>Hoy la </a:t>
            </a:r>
            <a:r>
              <a:rPr lang="es-ES" sz="2000" b="1" dirty="0" smtClean="0">
                <a:solidFill>
                  <a:schemeClr val="bg1"/>
                </a:solidFill>
                <a:latin typeface="Arial" panose="020B0604020202020204" pitchFamily="34" charset="0"/>
                <a:cs typeface="Arial" panose="020B0604020202020204" pitchFamily="34" charset="0"/>
              </a:rPr>
              <a:t>nueva definición </a:t>
            </a:r>
            <a:r>
              <a:rPr lang="es-ES" sz="2000" b="1" dirty="0">
                <a:solidFill>
                  <a:schemeClr val="bg1"/>
                </a:solidFill>
                <a:latin typeface="Arial" panose="020B0604020202020204" pitchFamily="34" charset="0"/>
                <a:cs typeface="Arial" panose="020B0604020202020204" pitchFamily="34" charset="0"/>
              </a:rPr>
              <a:t>es más amplia en lo que a las </a:t>
            </a:r>
          </a:p>
          <a:p>
            <a:pPr algn="ctr"/>
            <a:r>
              <a:rPr lang="es-ES" sz="2000" b="1" dirty="0">
                <a:solidFill>
                  <a:schemeClr val="bg1"/>
                </a:solidFill>
                <a:latin typeface="Arial" panose="020B0604020202020204" pitchFamily="34" charset="0"/>
                <a:cs typeface="Arial" panose="020B0604020202020204" pitchFamily="34" charset="0"/>
              </a:rPr>
              <a:t>causas de las desviaciones se </a:t>
            </a:r>
            <a:r>
              <a:rPr lang="es-ES" sz="2000" b="1" dirty="0" smtClean="0">
                <a:solidFill>
                  <a:schemeClr val="bg1"/>
                </a:solidFill>
                <a:latin typeface="Arial" panose="020B0604020202020204" pitchFamily="34" charset="0"/>
                <a:cs typeface="Arial" panose="020B0604020202020204" pitchFamily="34" charset="0"/>
              </a:rPr>
              <a:t>refiere.</a:t>
            </a:r>
            <a:endParaRPr lang="es-ES" sz="2000" b="1" dirty="0">
              <a:solidFill>
                <a:schemeClr val="bg1"/>
              </a:solidFill>
              <a:latin typeface="Arial" panose="020B0604020202020204" pitchFamily="34" charset="0"/>
              <a:cs typeface="Arial" panose="020B0604020202020204" pitchFamily="34" charset="0"/>
            </a:endParaRPr>
          </a:p>
        </p:txBody>
      </p:sp>
      <p:sp>
        <p:nvSpPr>
          <p:cNvPr id="8" name="1 Marcador de número de diapositiva"/>
          <p:cNvSpPr>
            <a:spLocks noGrp="1"/>
          </p:cNvSpPr>
          <p:nvPr>
            <p:ph type="sldNum" sz="quarter" idx="12"/>
          </p:nvPr>
        </p:nvSpPr>
        <p:spPr>
          <a:xfrm>
            <a:off x="7021512" y="6394450"/>
            <a:ext cx="2133600" cy="365125"/>
          </a:xfrm>
        </p:spPr>
        <p:txBody>
          <a:bodyPr/>
          <a:lstStyle/>
          <a:p>
            <a:fld id="{A5C7A8C8-1B7C-4E9C-9625-4BB93DAA6FF8}" type="slidenum">
              <a:rPr lang="es-MX" b="1" smtClean="0">
                <a:solidFill>
                  <a:prstClr val="black"/>
                </a:solidFill>
              </a:rPr>
              <a:pPr/>
              <a:t>51</a:t>
            </a:fld>
            <a:endParaRPr lang="es-MX" b="1" dirty="0">
              <a:solidFill>
                <a:prstClr val="black"/>
              </a:solidFill>
            </a:endParaRPr>
          </a:p>
        </p:txBody>
      </p:sp>
    </p:spTree>
    <p:extLst>
      <p:ext uri="{BB962C8B-B14F-4D97-AF65-F5344CB8AC3E}">
        <p14:creationId xmlns:p14="http://schemas.microsoft.com/office/powerpoint/2010/main" val="38494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700808"/>
            <a:ext cx="8496944" cy="4103688"/>
          </a:xfrm>
          <a:prstGeom prst="rect">
            <a:avLst/>
          </a:prstGeom>
        </p:spPr>
        <p:txBody>
          <a:bodyPr wrap="square">
            <a:spAutoFit/>
          </a:bodyPr>
          <a:lstStyle/>
          <a:p>
            <a:pPr algn="just"/>
            <a:r>
              <a:rPr lang="es-MX" sz="2400" dirty="0" smtClean="0">
                <a:latin typeface="Arial" panose="020B0604020202020204" pitchFamily="34" charset="0"/>
                <a:cs typeface="Arial" panose="020B0604020202020204" pitchFamily="34" charset="0"/>
              </a:rPr>
              <a:t>La </a:t>
            </a:r>
            <a:r>
              <a:rPr lang="es-MX" sz="2400" b="1" dirty="0" smtClean="0">
                <a:solidFill>
                  <a:schemeClr val="accent6">
                    <a:lumMod val="75000"/>
                  </a:schemeClr>
                </a:solidFill>
                <a:latin typeface="Arial" panose="020B0604020202020204" pitchFamily="34" charset="0"/>
                <a:cs typeface="Arial" panose="020B0604020202020204" pitchFamily="34" charset="0"/>
              </a:rPr>
              <a:t>LISF</a:t>
            </a:r>
            <a:r>
              <a:rPr lang="es-MX" sz="2400" dirty="0" smtClean="0">
                <a:latin typeface="Arial" panose="020B0604020202020204" pitchFamily="34" charset="0"/>
                <a:cs typeface="Arial" panose="020B0604020202020204" pitchFamily="34" charset="0"/>
              </a:rPr>
              <a:t> busca instrumentar un Esquema Regulatorio </a:t>
            </a:r>
            <a:r>
              <a:rPr lang="es-MX" sz="2400" b="1" dirty="0" smtClean="0">
                <a:solidFill>
                  <a:schemeClr val="accent6">
                    <a:lumMod val="75000"/>
                  </a:schemeClr>
                </a:solidFill>
                <a:latin typeface="Arial" panose="020B0604020202020204" pitchFamily="34" charset="0"/>
                <a:cs typeface="Arial" panose="020B0604020202020204" pitchFamily="34" charset="0"/>
              </a:rPr>
              <a:t>Tipo Solvencia II</a:t>
            </a:r>
            <a:r>
              <a:rPr lang="es-MX" sz="2400" dirty="0" smtClean="0">
                <a:latin typeface="Arial" panose="020B0604020202020204" pitchFamily="34" charset="0"/>
                <a:cs typeface="Arial" panose="020B0604020202020204" pitchFamily="34" charset="0"/>
              </a:rPr>
              <a:t>, en el cual el enfoque primordial no es únicamente sobre el Capital.  </a:t>
            </a:r>
          </a:p>
          <a:p>
            <a:pPr algn="just"/>
            <a:endParaRPr lang="es-MX" sz="2400" dirty="0" smtClean="0">
              <a:latin typeface="Arial" panose="020B0604020202020204" pitchFamily="34" charset="0"/>
              <a:cs typeface="Arial" panose="020B0604020202020204" pitchFamily="34" charset="0"/>
            </a:endParaRPr>
          </a:p>
          <a:p>
            <a:pPr algn="just"/>
            <a:r>
              <a:rPr lang="es-MX" sz="2400" i="1" dirty="0" smtClean="0">
                <a:latin typeface="Arial" panose="020B0604020202020204" pitchFamily="34" charset="0"/>
                <a:cs typeface="Arial" panose="020B0604020202020204" pitchFamily="34" charset="0"/>
              </a:rPr>
              <a:t>“Es un cambio de comportamiento con el fin de mejorar la protección al consumidor, de darle estabilidad financiera, certeza y eficiencia sobre los mercados de Seguros”</a:t>
            </a:r>
          </a:p>
          <a:p>
            <a:pPr algn="just"/>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268288" lvl="0" algn="r">
              <a:lnSpc>
                <a:spcPts val="4400"/>
              </a:lnSpc>
              <a:buClr>
                <a:srgbClr val="B5A56F"/>
              </a:buClr>
              <a:defRPr/>
            </a:pPr>
            <a:r>
              <a:rPr lang="es-MX" sz="2200" b="1" dirty="0" smtClean="0">
                <a:solidFill>
                  <a:srgbClr val="ED813F"/>
                </a:solidFill>
                <a:latin typeface="Arial" panose="020B0604020202020204" pitchFamily="34" charset="0"/>
                <a:cs typeface="Arial" panose="020B0604020202020204" pitchFamily="34" charset="0"/>
              </a:rPr>
              <a:t>Thomas Steffen, Presidente del Consejo de CEIOPS, 2007</a:t>
            </a:r>
          </a:p>
          <a:p>
            <a:pPr algn="ctr"/>
            <a:endParaRPr lang="es-MX" sz="3200" dirty="0">
              <a:solidFill>
                <a:schemeClr val="accent1">
                  <a:lumMod val="75000"/>
                </a:schemeClr>
              </a:solidFill>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269413" y="6421236"/>
            <a:ext cx="8605173" cy="276999"/>
          </a:xfrm>
          <a:prstGeom prst="rect">
            <a:avLst/>
          </a:prstGeom>
          <a:noFill/>
          <a:ln w="9525">
            <a:noFill/>
            <a:miter lim="800000"/>
            <a:headEnd/>
            <a:tailEnd/>
          </a:ln>
        </p:spPr>
        <p:txBody>
          <a:bodyPr wrap="square">
            <a:spAutoFit/>
          </a:bodyPr>
          <a:lstStyle/>
          <a:p>
            <a:r>
              <a:rPr lang="en-US" sz="1200" b="1" i="1" dirty="0" smtClean="0">
                <a:latin typeface="Arial" panose="020B0604020202020204" pitchFamily="34" charset="0"/>
                <a:cs typeface="Arial" panose="020B0604020202020204" pitchFamily="34" charset="0"/>
              </a:rPr>
              <a:t>Fuente:</a:t>
            </a:r>
            <a:r>
              <a:rPr lang="en-US" sz="1200" i="1" dirty="0" smtClean="0">
                <a:latin typeface="Arial" panose="020B0604020202020204" pitchFamily="34" charset="0"/>
                <a:cs typeface="Arial" panose="020B0604020202020204" pitchFamily="34" charset="0"/>
              </a:rPr>
              <a:t> Spencer Stuart; </a:t>
            </a:r>
            <a:r>
              <a:rPr lang="es-MX" sz="1200" i="1" dirty="0">
                <a:latin typeface="Arial" panose="020B0604020202020204" pitchFamily="34" charset="0"/>
                <a:cs typeface="Arial" panose="020B0604020202020204" pitchFamily="34" charset="0"/>
              </a:rPr>
              <a:t>Implicaciones de Solvencia II en la Organización, el Liderazgo y el Talento</a:t>
            </a:r>
            <a:endParaRPr lang="en-US" sz="1200" i="1" dirty="0">
              <a:latin typeface="Arial" panose="020B0604020202020204" pitchFamily="34" charset="0"/>
              <a:cs typeface="Arial" panose="020B0604020202020204" pitchFamily="34" charset="0"/>
            </a:endParaRPr>
          </a:p>
        </p:txBody>
      </p:sp>
      <p:sp>
        <p:nvSpPr>
          <p:cNvPr id="2" name="1 Título"/>
          <p:cNvSpPr>
            <a:spLocks noGrp="1"/>
          </p:cNvSpPr>
          <p:nvPr>
            <p:ph type="title"/>
          </p:nvPr>
        </p:nvSpPr>
        <p:spPr>
          <a:xfrm>
            <a:off x="0" y="404664"/>
            <a:ext cx="7452320" cy="662136"/>
          </a:xfrm>
        </p:spPr>
        <p:txBody>
          <a:bodyPr>
            <a:normAutofit/>
          </a:bodyPr>
          <a:lstStyle/>
          <a:p>
            <a:r>
              <a:rPr lang="es-MX" dirty="0" smtClean="0">
                <a:latin typeface="Arial" panose="020B0604020202020204" pitchFamily="34" charset="0"/>
                <a:cs typeface="Arial" panose="020B0604020202020204" pitchFamily="34" charset="0"/>
              </a:rPr>
              <a:t>Los Principios de la LISF</a:t>
            </a:r>
            <a:endParaRPr lang="es-MX" dirty="0">
              <a:latin typeface="Arial" panose="020B0604020202020204" pitchFamily="34" charset="0"/>
              <a:cs typeface="Arial" panose="020B0604020202020204" pitchFamily="34" charset="0"/>
            </a:endParaRPr>
          </a:p>
        </p:txBody>
      </p:sp>
      <p:sp>
        <p:nvSpPr>
          <p:cNvPr id="3" name="2 Marcador de número de diapositiva"/>
          <p:cNvSpPr>
            <a:spLocks noGrp="1"/>
          </p:cNvSpPr>
          <p:nvPr>
            <p:ph type="sldNum" sz="quarter" idx="4"/>
          </p:nvPr>
        </p:nvSpPr>
        <p:spPr/>
        <p:txBody>
          <a:bodyPr/>
          <a:lstStyle/>
          <a:p>
            <a:fld id="{D25EDA7E-048A-429F-B949-7CBF4A466714}" type="slidenum">
              <a:rPr lang="es-MX" sz="1200" smtClean="0">
                <a:solidFill>
                  <a:prstClr val="black"/>
                </a:solidFill>
                <a:latin typeface="+mn-lt"/>
              </a:rPr>
              <a:pPr/>
              <a:t>52</a:t>
            </a:fld>
            <a:endParaRPr lang="es-MX" sz="1200" dirty="0">
              <a:solidFill>
                <a:prstClr val="black"/>
              </a:solidFill>
              <a:latin typeface="+mn-lt"/>
            </a:endParaRPr>
          </a:p>
        </p:txBody>
      </p:sp>
    </p:spTree>
    <p:extLst>
      <p:ext uri="{BB962C8B-B14F-4D97-AF65-F5344CB8AC3E}">
        <p14:creationId xmlns:p14="http://schemas.microsoft.com/office/powerpoint/2010/main" val="1233209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457508"/>
            <a:ext cx="7685881" cy="461665"/>
          </a:xfrm>
          <a:prstGeom prst="rect">
            <a:avLst/>
          </a:prstGeom>
          <a:noFill/>
        </p:spPr>
        <p:txBody>
          <a:bodyPr wrap="square" rtlCol="0">
            <a:spAutoFit/>
          </a:bodyPr>
          <a:lstStyle/>
          <a:p>
            <a:pPr marL="0" lvl="1">
              <a:buClr>
                <a:prstClr val="white"/>
              </a:buClr>
              <a:buSzPct val="100000"/>
              <a:defRPr/>
            </a:pPr>
            <a:r>
              <a:rPr lang="es-MX" sz="2400" b="1" dirty="0">
                <a:solidFill>
                  <a:srgbClr val="FFFFFF"/>
                </a:solidFill>
                <a:latin typeface="Arial" panose="020B0604020202020204" pitchFamily="34" charset="0"/>
                <a:cs typeface="Arial" panose="020B0604020202020204" pitchFamily="34" charset="0"/>
              </a:rPr>
              <a:t>Ley de Instituciones de Seguros y Fianzas</a:t>
            </a:r>
          </a:p>
        </p:txBody>
      </p:sp>
      <p:cxnSp>
        <p:nvCxnSpPr>
          <p:cNvPr id="5" name="4 Conector recto"/>
          <p:cNvCxnSpPr/>
          <p:nvPr/>
        </p:nvCxnSpPr>
        <p:spPr>
          <a:xfrm>
            <a:off x="611560" y="3622715"/>
            <a:ext cx="6746023" cy="11113"/>
          </a:xfrm>
          <a:prstGeom prst="line">
            <a:avLst/>
          </a:prstGeom>
          <a:ln w="28575">
            <a:solidFill>
              <a:schemeClr val="bg1">
                <a:lumMod val="65000"/>
              </a:schemeClr>
            </a:solidFill>
            <a:prstDash val="sys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7594" y="3514765"/>
            <a:ext cx="215900" cy="215900"/>
          </a:xfrm>
          <a:prstGeom prst="ellipse">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0" name="9 Elipse"/>
          <p:cNvSpPr/>
          <p:nvPr/>
        </p:nvSpPr>
        <p:spPr>
          <a:xfrm>
            <a:off x="2627784" y="3514765"/>
            <a:ext cx="215900" cy="215900"/>
          </a:xfrm>
          <a:prstGeom prst="ellipse">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1" name="10 Elipse"/>
          <p:cNvSpPr/>
          <p:nvPr/>
        </p:nvSpPr>
        <p:spPr>
          <a:xfrm>
            <a:off x="4291128" y="3514765"/>
            <a:ext cx="215900" cy="215900"/>
          </a:xfrm>
          <a:prstGeom prst="ellipse">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2" name="11 Elipse"/>
          <p:cNvSpPr/>
          <p:nvPr/>
        </p:nvSpPr>
        <p:spPr>
          <a:xfrm>
            <a:off x="6444208" y="3516774"/>
            <a:ext cx="215900" cy="215900"/>
          </a:xfrm>
          <a:prstGeom prst="ellipse">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cxnSp>
        <p:nvCxnSpPr>
          <p:cNvPr id="15" name="14 Conector recto de flecha"/>
          <p:cNvCxnSpPr>
            <a:stCxn id="9" idx="0"/>
          </p:cNvCxnSpPr>
          <p:nvPr/>
        </p:nvCxnSpPr>
        <p:spPr>
          <a:xfrm flipV="1">
            <a:off x="935544" y="2264687"/>
            <a:ext cx="0" cy="125007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10" idx="0"/>
          </p:cNvCxnSpPr>
          <p:nvPr/>
        </p:nvCxnSpPr>
        <p:spPr>
          <a:xfrm flipV="1">
            <a:off x="2735734" y="3068960"/>
            <a:ext cx="292" cy="44580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6553034" y="3813526"/>
            <a:ext cx="0" cy="100410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8" name="17 CuadroTexto"/>
          <p:cNvSpPr txBox="1"/>
          <p:nvPr/>
        </p:nvSpPr>
        <p:spPr>
          <a:xfrm>
            <a:off x="395288" y="1895355"/>
            <a:ext cx="2286000" cy="369332"/>
          </a:xfrm>
          <a:prstGeom prst="rect">
            <a:avLst/>
          </a:prstGeom>
          <a:noFill/>
        </p:spPr>
        <p:txBody>
          <a:bodyPr wrap="square" rtlCol="0">
            <a:spAutoFit/>
          </a:bodyPr>
          <a:lstStyle/>
          <a:p>
            <a:r>
              <a:rPr lang="es-MX" b="1" dirty="0" smtClean="0">
                <a:solidFill>
                  <a:prstClr val="black"/>
                </a:solidFill>
                <a:latin typeface="Arial" panose="020B0604020202020204" pitchFamily="34" charset="0"/>
                <a:cs typeface="Arial" panose="020B0604020202020204" pitchFamily="34" charset="0"/>
              </a:rPr>
              <a:t>11 diciembre 2012</a:t>
            </a:r>
            <a:endParaRPr lang="es-MX" b="1" dirty="0">
              <a:solidFill>
                <a:prstClr val="black"/>
              </a:solidFill>
              <a:latin typeface="Arial" panose="020B0604020202020204" pitchFamily="34" charset="0"/>
              <a:cs typeface="Arial" panose="020B0604020202020204" pitchFamily="34" charset="0"/>
            </a:endParaRPr>
          </a:p>
        </p:txBody>
      </p:sp>
      <p:cxnSp>
        <p:nvCxnSpPr>
          <p:cNvPr id="24" name="23 Conector recto de flecha"/>
          <p:cNvCxnSpPr>
            <a:stCxn id="11" idx="4"/>
          </p:cNvCxnSpPr>
          <p:nvPr/>
        </p:nvCxnSpPr>
        <p:spPr>
          <a:xfrm>
            <a:off x="4399078" y="3730665"/>
            <a:ext cx="584" cy="399831"/>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395288" y="1196752"/>
            <a:ext cx="6156870" cy="646331"/>
          </a:xfrm>
          <a:prstGeom prst="rect">
            <a:avLst/>
          </a:prstGeom>
        </p:spPr>
        <p:txBody>
          <a:bodyPr wrap="square">
            <a:spAutoFit/>
          </a:bodyPr>
          <a:lstStyle/>
          <a:p>
            <a:r>
              <a:rPr lang="es-MX" dirty="0" smtClean="0">
                <a:solidFill>
                  <a:prstClr val="black"/>
                </a:solidFill>
                <a:latin typeface="Arial" panose="020B0604020202020204" pitchFamily="34" charset="0"/>
                <a:cs typeface="Arial" panose="020B0604020202020204" pitchFamily="34" charset="0"/>
              </a:rPr>
              <a:t>La iniciativa </a:t>
            </a:r>
            <a:r>
              <a:rPr lang="es-MX" dirty="0">
                <a:solidFill>
                  <a:prstClr val="black"/>
                </a:solidFill>
                <a:latin typeface="Arial" panose="020B0604020202020204" pitchFamily="34" charset="0"/>
                <a:cs typeface="Arial" panose="020B0604020202020204" pitchFamily="34" charset="0"/>
              </a:rPr>
              <a:t>de LISF fue dictaminada por la Comisión de Hacienda y Crédito Público del Senado.</a:t>
            </a:r>
          </a:p>
        </p:txBody>
      </p:sp>
      <p:sp>
        <p:nvSpPr>
          <p:cNvPr id="29" name="28 Rectángulo"/>
          <p:cNvSpPr/>
          <p:nvPr/>
        </p:nvSpPr>
        <p:spPr>
          <a:xfrm>
            <a:off x="4291128" y="4167497"/>
            <a:ext cx="2153080" cy="1477328"/>
          </a:xfrm>
          <a:prstGeom prst="rect">
            <a:avLst/>
          </a:prstGeom>
        </p:spPr>
        <p:txBody>
          <a:bodyPr wrap="square">
            <a:spAutoFit/>
          </a:bodyPr>
          <a:lstStyle/>
          <a:p>
            <a:r>
              <a:rPr lang="es-MX" b="1" dirty="0">
                <a:solidFill>
                  <a:prstClr val="black"/>
                </a:solidFill>
                <a:latin typeface="Arial" panose="020B0604020202020204" pitchFamily="34" charset="0"/>
                <a:cs typeface="Arial" panose="020B0604020202020204" pitchFamily="34" charset="0"/>
              </a:rPr>
              <a:t>28 de Febrero 2013</a:t>
            </a:r>
          </a:p>
          <a:p>
            <a:r>
              <a:rPr lang="es-MX" dirty="0" smtClean="0">
                <a:solidFill>
                  <a:prstClr val="black"/>
                </a:solidFill>
                <a:latin typeface="Arial" panose="020B0604020202020204" pitchFamily="34" charset="0"/>
                <a:cs typeface="Arial" panose="020B0604020202020204" pitchFamily="34" charset="0"/>
              </a:rPr>
              <a:t>Aprobación  en la </a:t>
            </a:r>
            <a:r>
              <a:rPr lang="es-MX" dirty="0">
                <a:solidFill>
                  <a:prstClr val="black"/>
                </a:solidFill>
                <a:latin typeface="Arial" panose="020B0604020202020204" pitchFamily="34" charset="0"/>
                <a:cs typeface="Arial" panose="020B0604020202020204" pitchFamily="34" charset="0"/>
              </a:rPr>
              <a:t>Cámara de </a:t>
            </a:r>
            <a:r>
              <a:rPr lang="es-MX" dirty="0" smtClean="0">
                <a:solidFill>
                  <a:prstClr val="black"/>
                </a:solidFill>
                <a:latin typeface="Arial" panose="020B0604020202020204" pitchFamily="34" charset="0"/>
                <a:cs typeface="Arial" panose="020B0604020202020204" pitchFamily="34" charset="0"/>
              </a:rPr>
              <a:t>Diputados</a:t>
            </a:r>
            <a:endParaRPr lang="es-MX" dirty="0">
              <a:solidFill>
                <a:prstClr val="black"/>
              </a:solidFill>
              <a:latin typeface="Arial" panose="020B0604020202020204" pitchFamily="34" charset="0"/>
              <a:cs typeface="Arial" panose="020B0604020202020204" pitchFamily="34" charset="0"/>
            </a:endParaRPr>
          </a:p>
        </p:txBody>
      </p:sp>
      <p:sp>
        <p:nvSpPr>
          <p:cNvPr id="31" name="30 CuadroTexto"/>
          <p:cNvSpPr txBox="1"/>
          <p:nvPr/>
        </p:nvSpPr>
        <p:spPr>
          <a:xfrm>
            <a:off x="2555776" y="2771636"/>
            <a:ext cx="2286000" cy="369332"/>
          </a:xfrm>
          <a:prstGeom prst="rect">
            <a:avLst/>
          </a:prstGeom>
          <a:noFill/>
        </p:spPr>
        <p:txBody>
          <a:bodyPr wrap="square" rtlCol="0">
            <a:spAutoFit/>
          </a:bodyPr>
          <a:lstStyle/>
          <a:p>
            <a:r>
              <a:rPr lang="es-MX" b="1" dirty="0" smtClean="0">
                <a:solidFill>
                  <a:prstClr val="black"/>
                </a:solidFill>
                <a:latin typeface="Arial" panose="020B0604020202020204" pitchFamily="34" charset="0"/>
                <a:cs typeface="Arial" panose="020B0604020202020204" pitchFamily="34" charset="0"/>
              </a:rPr>
              <a:t>13 diciembre 2012</a:t>
            </a:r>
            <a:endParaRPr lang="es-MX" b="1" dirty="0">
              <a:solidFill>
                <a:prstClr val="black"/>
              </a:solidFill>
              <a:latin typeface="Arial" panose="020B0604020202020204" pitchFamily="34" charset="0"/>
              <a:cs typeface="Arial" panose="020B0604020202020204" pitchFamily="34" charset="0"/>
            </a:endParaRPr>
          </a:p>
        </p:txBody>
      </p:sp>
      <p:sp>
        <p:nvSpPr>
          <p:cNvPr id="32" name="31 Rectángulo"/>
          <p:cNvSpPr/>
          <p:nvPr/>
        </p:nvSpPr>
        <p:spPr>
          <a:xfrm>
            <a:off x="2555776" y="2132856"/>
            <a:ext cx="4248472" cy="646331"/>
          </a:xfrm>
          <a:prstGeom prst="rect">
            <a:avLst/>
          </a:prstGeom>
        </p:spPr>
        <p:txBody>
          <a:bodyPr wrap="square">
            <a:spAutoFit/>
          </a:bodyPr>
          <a:lstStyle/>
          <a:p>
            <a:r>
              <a:rPr lang="es-MX" dirty="0">
                <a:solidFill>
                  <a:prstClr val="black"/>
                </a:solidFill>
                <a:latin typeface="Arial" panose="020B0604020202020204" pitchFamily="34" charset="0"/>
                <a:cs typeface="Arial" panose="020B0604020202020204" pitchFamily="34" charset="0"/>
              </a:rPr>
              <a:t>El Senado </a:t>
            </a:r>
            <a:r>
              <a:rPr lang="es-MX" dirty="0" smtClean="0">
                <a:solidFill>
                  <a:prstClr val="black"/>
                </a:solidFill>
                <a:latin typeface="Arial" panose="020B0604020202020204" pitchFamily="34" charset="0"/>
                <a:cs typeface="Arial" panose="020B0604020202020204" pitchFamily="34" charset="0"/>
              </a:rPr>
              <a:t>votó, aprobó </a:t>
            </a:r>
            <a:r>
              <a:rPr lang="es-MX" dirty="0">
                <a:solidFill>
                  <a:prstClr val="black"/>
                </a:solidFill>
                <a:latin typeface="Arial" panose="020B0604020202020204" pitchFamily="34" charset="0"/>
                <a:cs typeface="Arial" panose="020B0604020202020204" pitchFamily="34" charset="0"/>
              </a:rPr>
              <a:t>la Ley </a:t>
            </a:r>
            <a:r>
              <a:rPr lang="es-MX" dirty="0" smtClean="0">
                <a:solidFill>
                  <a:prstClr val="black"/>
                </a:solidFill>
                <a:latin typeface="Arial" panose="020B0604020202020204" pitchFamily="34" charset="0"/>
                <a:cs typeface="Arial" panose="020B0604020202020204" pitchFamily="34" charset="0"/>
              </a:rPr>
              <a:t>y </a:t>
            </a:r>
          </a:p>
          <a:p>
            <a:r>
              <a:rPr lang="es-MX" dirty="0" smtClean="0">
                <a:solidFill>
                  <a:prstClr val="black"/>
                </a:solidFill>
                <a:latin typeface="Arial" panose="020B0604020202020204" pitchFamily="34" charset="0"/>
                <a:cs typeface="Arial" panose="020B0604020202020204" pitchFamily="34" charset="0"/>
              </a:rPr>
              <a:t>envió a </a:t>
            </a:r>
            <a:r>
              <a:rPr lang="es-MX" dirty="0">
                <a:solidFill>
                  <a:prstClr val="black"/>
                </a:solidFill>
                <a:latin typeface="Arial" panose="020B0604020202020204" pitchFamily="34" charset="0"/>
                <a:cs typeface="Arial" panose="020B0604020202020204" pitchFamily="34" charset="0"/>
              </a:rPr>
              <a:t>la Cámara de Diputados.</a:t>
            </a:r>
          </a:p>
        </p:txBody>
      </p:sp>
      <p:sp>
        <p:nvSpPr>
          <p:cNvPr id="36" name="35 Rectángulo"/>
          <p:cNvSpPr/>
          <p:nvPr/>
        </p:nvSpPr>
        <p:spPr>
          <a:xfrm>
            <a:off x="6227763" y="4934684"/>
            <a:ext cx="2916237" cy="923330"/>
          </a:xfrm>
          <a:prstGeom prst="rect">
            <a:avLst/>
          </a:prstGeom>
        </p:spPr>
        <p:txBody>
          <a:bodyPr wrap="square">
            <a:spAutoFit/>
          </a:bodyPr>
          <a:lstStyle/>
          <a:p>
            <a:r>
              <a:rPr lang="es-MX" b="1" dirty="0" smtClean="0">
                <a:solidFill>
                  <a:prstClr val="black"/>
                </a:solidFill>
                <a:latin typeface="Arial" panose="020B0604020202020204" pitchFamily="34" charset="0"/>
                <a:cs typeface="Arial" panose="020B0604020202020204" pitchFamily="34" charset="0"/>
              </a:rPr>
              <a:t>4 abril 2013</a:t>
            </a:r>
          </a:p>
          <a:p>
            <a:r>
              <a:rPr lang="es-MX" dirty="0" smtClean="0">
                <a:solidFill>
                  <a:prstClr val="black"/>
                </a:solidFill>
                <a:latin typeface="Arial" panose="020B0604020202020204" pitchFamily="34" charset="0"/>
                <a:cs typeface="Arial" panose="020B0604020202020204" pitchFamily="34" charset="0"/>
              </a:rPr>
              <a:t>Publicación </a:t>
            </a:r>
            <a:r>
              <a:rPr lang="es-MX" dirty="0">
                <a:solidFill>
                  <a:prstClr val="black"/>
                </a:solidFill>
                <a:latin typeface="Arial" panose="020B0604020202020204" pitchFamily="34" charset="0"/>
                <a:cs typeface="Arial" panose="020B0604020202020204" pitchFamily="34" charset="0"/>
              </a:rPr>
              <a:t>en el </a:t>
            </a:r>
            <a:endParaRPr lang="es-MX" dirty="0" smtClean="0">
              <a:solidFill>
                <a:prstClr val="black"/>
              </a:solidFill>
              <a:latin typeface="Arial" panose="020B0604020202020204" pitchFamily="34" charset="0"/>
              <a:cs typeface="Arial" panose="020B0604020202020204" pitchFamily="34" charset="0"/>
            </a:endParaRPr>
          </a:p>
          <a:p>
            <a:r>
              <a:rPr lang="es-MX" dirty="0" smtClean="0">
                <a:solidFill>
                  <a:prstClr val="black"/>
                </a:solidFill>
                <a:latin typeface="Arial" panose="020B0604020202020204" pitchFamily="34" charset="0"/>
                <a:cs typeface="Arial" panose="020B0604020202020204" pitchFamily="34" charset="0"/>
              </a:rPr>
              <a:t>Diario Oficial</a:t>
            </a:r>
            <a:endParaRPr lang="es-MX" dirty="0">
              <a:solidFill>
                <a:prstClr val="black"/>
              </a:solidFill>
              <a:latin typeface="Arial" panose="020B0604020202020204" pitchFamily="34" charset="0"/>
              <a:cs typeface="Arial" panose="020B0604020202020204" pitchFamily="34" charset="0"/>
            </a:endParaRPr>
          </a:p>
        </p:txBody>
      </p:sp>
      <p:sp>
        <p:nvSpPr>
          <p:cNvPr id="37" name="36 Rectángulo"/>
          <p:cNvSpPr/>
          <p:nvPr/>
        </p:nvSpPr>
        <p:spPr>
          <a:xfrm>
            <a:off x="7357583" y="3252690"/>
            <a:ext cx="1728192" cy="923330"/>
          </a:xfrm>
          <a:prstGeom prst="rect">
            <a:avLst/>
          </a:prstGeom>
        </p:spPr>
        <p:txBody>
          <a:bodyPr wrap="square">
            <a:spAutoFit/>
          </a:bodyPr>
          <a:lstStyle/>
          <a:p>
            <a:r>
              <a:rPr lang="es-MX" b="1" dirty="0" smtClean="0">
                <a:solidFill>
                  <a:prstClr val="black"/>
                </a:solidFill>
                <a:latin typeface="Arial" panose="020B0604020202020204" pitchFamily="34" charset="0"/>
                <a:cs typeface="Arial" panose="020B0604020202020204" pitchFamily="34" charset="0"/>
              </a:rPr>
              <a:t>4 abril 2015</a:t>
            </a:r>
          </a:p>
          <a:p>
            <a:r>
              <a:rPr lang="es-MX" dirty="0" smtClean="0">
                <a:solidFill>
                  <a:prstClr val="black"/>
                </a:solidFill>
                <a:latin typeface="Arial" panose="020B0604020202020204" pitchFamily="34" charset="0"/>
                <a:cs typeface="Arial" panose="020B0604020202020204" pitchFamily="34" charset="0"/>
              </a:rPr>
              <a:t>Entrada en vigor</a:t>
            </a:r>
            <a:endParaRPr lang="es-MX" dirty="0">
              <a:solidFill>
                <a:prstClr val="black"/>
              </a:solidFill>
              <a:latin typeface="Arial" panose="020B0604020202020204" pitchFamily="34" charset="0"/>
              <a:cs typeface="Arial" panose="020B0604020202020204" pitchFamily="34" charset="0"/>
            </a:endParaRPr>
          </a:p>
        </p:txBody>
      </p:sp>
      <p:sp>
        <p:nvSpPr>
          <p:cNvPr id="20" name="1 Marcador de número de diapositiva"/>
          <p:cNvSpPr>
            <a:spLocks noGrp="1"/>
          </p:cNvSpPr>
          <p:nvPr>
            <p:ph type="sldNum" sz="quarter" idx="4294967295"/>
          </p:nvPr>
        </p:nvSpPr>
        <p:spPr>
          <a:xfrm>
            <a:off x="7021512" y="6394450"/>
            <a:ext cx="2133600" cy="365125"/>
          </a:xfrm>
          <a:prstGeom prst="rect">
            <a:avLst/>
          </a:prstGeom>
        </p:spPr>
        <p:txBody>
          <a:bodyPr/>
          <a:lstStyle/>
          <a:p>
            <a:pPr algn="r" fontAlgn="base">
              <a:spcBef>
                <a:spcPct val="0"/>
              </a:spcBef>
              <a:spcAft>
                <a:spcPct val="0"/>
              </a:spcAft>
            </a:pPr>
            <a:fld id="{A5C7A8C8-1B7C-4E9C-9625-4BB93DAA6FF8}" type="slidenum">
              <a:rPr lang="es-MX" sz="1200" b="1">
                <a:solidFill>
                  <a:prstClr val="black"/>
                </a:solidFill>
                <a:latin typeface="Arial" panose="020B0604020202020204" pitchFamily="34" charset="0"/>
                <a:cs typeface="Arial" panose="020B0604020202020204" pitchFamily="34" charset="0"/>
              </a:rPr>
              <a:pPr algn="r" fontAlgn="base">
                <a:spcBef>
                  <a:spcPct val="0"/>
                </a:spcBef>
                <a:spcAft>
                  <a:spcPct val="0"/>
                </a:spcAft>
              </a:pPr>
              <a:t>53</a:t>
            </a:fld>
            <a:endParaRPr lang="es-MX" sz="1200" b="1" dirty="0">
              <a:solidFill>
                <a:prstClr val="black"/>
              </a:solidFill>
              <a:latin typeface="Arial" panose="020B0604020202020204" pitchFamily="34" charset="0"/>
              <a:cs typeface="Arial" panose="020B0604020202020204" pitchFamily="34" charset="0"/>
            </a:endParaRPr>
          </a:p>
        </p:txBody>
      </p:sp>
      <p:sp>
        <p:nvSpPr>
          <p:cNvPr id="21" name="11 Elipse"/>
          <p:cNvSpPr/>
          <p:nvPr/>
        </p:nvSpPr>
        <p:spPr>
          <a:xfrm>
            <a:off x="7020396" y="3501008"/>
            <a:ext cx="215900" cy="215900"/>
          </a:xfrm>
          <a:prstGeom prst="ellipse">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22" name="17 CuadroTexto"/>
          <p:cNvSpPr txBox="1"/>
          <p:nvPr/>
        </p:nvSpPr>
        <p:spPr>
          <a:xfrm>
            <a:off x="935544" y="4342740"/>
            <a:ext cx="2448396" cy="163449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b="1" dirty="0" smtClean="0">
                <a:solidFill>
                  <a:srgbClr val="002060"/>
                </a:solidFill>
                <a:latin typeface="Arial" panose="020B0604020202020204" pitchFamily="34" charset="0"/>
                <a:cs typeface="Arial" panose="020B0604020202020204" pitchFamily="34" charset="0"/>
              </a:rPr>
              <a:t>Período Transitorio metodologías cálculo RCS, BEL y Balance Económico</a:t>
            </a:r>
            <a:endParaRPr lang="es-MX"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698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770" y="260648"/>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prstClr val="white"/>
              </a:solidFill>
              <a:latin typeface="Comic Sans MS" pitchFamily="66" charset="0"/>
              <a:ea typeface="ＭＳ Ｐゴシック" pitchFamily="84" charset="-128"/>
              <a:cs typeface="Arial" pitchFamily="34" charset="0"/>
            </a:endParaRPr>
          </a:p>
        </p:txBody>
      </p:sp>
      <p:sp>
        <p:nvSpPr>
          <p:cNvPr id="2" name="1 Título"/>
          <p:cNvSpPr>
            <a:spLocks noGrp="1"/>
          </p:cNvSpPr>
          <p:nvPr>
            <p:ph type="title"/>
          </p:nvPr>
        </p:nvSpPr>
        <p:spPr>
          <a:xfrm>
            <a:off x="179512" y="306807"/>
            <a:ext cx="2016224" cy="662136"/>
          </a:xfrm>
        </p:spPr>
        <p:txBody>
          <a:bodyPr>
            <a:normAutofit/>
          </a:bodyPr>
          <a:lstStyle/>
          <a:p>
            <a:pPr algn="l"/>
            <a:r>
              <a:rPr lang="es-MX" sz="2800" b="1" dirty="0" smtClean="0">
                <a:solidFill>
                  <a:schemeClr val="bg1"/>
                </a:solidFill>
                <a:latin typeface="Arial" panose="020B0604020202020204" pitchFamily="34" charset="0"/>
                <a:cs typeface="Arial" panose="020B0604020202020204" pitchFamily="34" charset="0"/>
              </a:rPr>
              <a:t>Pilar II</a:t>
            </a:r>
            <a:endParaRPr lang="es-ES" sz="2800" b="1" dirty="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395536" y="1072600"/>
            <a:ext cx="7365504" cy="576064"/>
          </a:xfrm>
          <a:prstGeom prst="rect">
            <a:avLst/>
          </a:prstGeom>
        </p:spPr>
        <p:txBody>
          <a:bodyPr>
            <a:normAutofit/>
          </a:bodyPr>
          <a:lstStyle/>
          <a:p>
            <a:pPr algn="l">
              <a:buNone/>
            </a:pPr>
            <a:r>
              <a:rPr lang="es-MX" sz="2000" dirty="0" smtClean="0">
                <a:latin typeface="Arial" pitchFamily="34" charset="0"/>
                <a:cs typeface="Arial" pitchFamily="34" charset="0"/>
              </a:rPr>
              <a:t>Requerimientos cualitativos y reglas de supervisión</a:t>
            </a:r>
            <a:endParaRPr lang="es-ES" sz="2000" dirty="0">
              <a:latin typeface="Arial" pitchFamily="34" charset="0"/>
              <a:cs typeface="Arial" pitchFamily="34" charset="0"/>
            </a:endParaRPr>
          </a:p>
        </p:txBody>
      </p:sp>
      <p:pic>
        <p:nvPicPr>
          <p:cNvPr id="44035" name="Picture 3"/>
          <p:cNvPicPr>
            <a:picLocks noChangeAspect="1" noChangeArrowheads="1"/>
          </p:cNvPicPr>
          <p:nvPr/>
        </p:nvPicPr>
        <p:blipFill>
          <a:blip r:embed="rId2" cstate="print"/>
          <a:srcRect/>
          <a:stretch>
            <a:fillRect/>
          </a:stretch>
        </p:blipFill>
        <p:spPr bwMode="auto">
          <a:xfrm>
            <a:off x="251520" y="1472911"/>
            <a:ext cx="8640960" cy="5112568"/>
          </a:xfrm>
          <a:prstGeom prst="rect">
            <a:avLst/>
          </a:prstGeom>
          <a:noFill/>
          <a:ln w="9525">
            <a:noFill/>
            <a:miter lim="800000"/>
            <a:headEnd/>
            <a:tailEnd/>
          </a:ln>
          <a:effectLst/>
        </p:spPr>
      </p:pic>
      <p:sp>
        <p:nvSpPr>
          <p:cNvPr id="6" name="1 Marcador de número de diapositiva"/>
          <p:cNvSpPr>
            <a:spLocks noGrp="1"/>
          </p:cNvSpPr>
          <p:nvPr>
            <p:ph type="sldNum" sz="quarter" idx="4294967295"/>
          </p:nvPr>
        </p:nvSpPr>
        <p:spPr>
          <a:xfrm>
            <a:off x="7010400" y="6402917"/>
            <a:ext cx="2133600" cy="365125"/>
          </a:xfrm>
          <a:prstGeom prst="rect">
            <a:avLst/>
          </a:prstGeom>
        </p:spPr>
        <p:txBody>
          <a:bodyPr/>
          <a:lstStyle/>
          <a:p>
            <a:pPr algn="r"/>
            <a:fld id="{D25EDA7E-048A-429F-B949-7CBF4A466714}" type="slidenum">
              <a:rPr lang="es-MX" sz="1200" b="1" smtClean="0">
                <a:solidFill>
                  <a:prstClr val="black"/>
                </a:solidFill>
                <a:latin typeface="Arial" panose="020B0604020202020204" pitchFamily="34" charset="0"/>
                <a:cs typeface="Arial" panose="020B0604020202020204" pitchFamily="34" charset="0"/>
              </a:rPr>
              <a:pPr algn="r"/>
              <a:t>54</a:t>
            </a:fld>
            <a:endParaRPr lang="es-MX"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925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455"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570776"/>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Gobierno Corporativo en la CUSF</a:t>
            </a:r>
            <a:endParaRPr lang="es-MX" sz="2800" b="1" dirty="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55</a:t>
            </a:fld>
            <a:endParaRPr lang="es-MX" b="1" dirty="0">
              <a:solidFill>
                <a:schemeClr val="tx1"/>
              </a:solidFill>
              <a:latin typeface="Arial" pitchFamily="34" charset="0"/>
              <a:cs typeface="Arial" pitchFamily="34" charset="0"/>
            </a:endParaRPr>
          </a:p>
        </p:txBody>
      </p:sp>
      <p:grpSp>
        <p:nvGrpSpPr>
          <p:cNvPr id="10" name="9 Grupo"/>
          <p:cNvGrpSpPr/>
          <p:nvPr/>
        </p:nvGrpSpPr>
        <p:grpSpPr>
          <a:xfrm>
            <a:off x="251520" y="1314634"/>
            <a:ext cx="8208912" cy="1826334"/>
            <a:chOff x="395536" y="1340768"/>
            <a:chExt cx="8208912" cy="1826334"/>
          </a:xfrm>
        </p:grpSpPr>
        <p:sp>
          <p:nvSpPr>
            <p:cNvPr id="9" name="8 Rectángulo redondeado"/>
            <p:cNvSpPr/>
            <p:nvPr/>
          </p:nvSpPr>
          <p:spPr>
            <a:xfrm>
              <a:off x="395536" y="1340768"/>
              <a:ext cx="8208912" cy="179562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sp>
          <p:nvSpPr>
            <p:cNvPr id="6" name="5 CuadroTexto"/>
            <p:cNvSpPr txBox="1"/>
            <p:nvPr/>
          </p:nvSpPr>
          <p:spPr>
            <a:xfrm>
              <a:off x="466180" y="1412776"/>
              <a:ext cx="8064896" cy="1754326"/>
            </a:xfrm>
            <a:prstGeom prst="rect">
              <a:avLst/>
            </a:prstGeom>
            <a:noFill/>
          </p:spPr>
          <p:txBody>
            <a:bodyPr wrap="square" rtlCol="0">
              <a:spAutoFit/>
            </a:bodyPr>
            <a:lstStyle/>
            <a:p>
              <a:pPr algn="just">
                <a:buClr>
                  <a:schemeClr val="accent6">
                    <a:lumMod val="75000"/>
                  </a:schemeClr>
                </a:buClr>
              </a:pPr>
              <a:r>
                <a:rPr lang="es-MX" dirty="0">
                  <a:solidFill>
                    <a:schemeClr val="bg1"/>
                  </a:solidFill>
                  <a:latin typeface="Arial" pitchFamily="34" charset="0"/>
                  <a:cs typeface="Arial" pitchFamily="34" charset="0"/>
                </a:rPr>
                <a:t>El proyecto de Circular Única de la LISF (CUSF), en el Título 3, comprende las reglas de carácter general para la implementación de un Gobierno Corporativo cuya instrumentación y seguimiento es responsabilidad del Consejo de Administración. Asimismo, se deberá establecer un Sistema de Administración Integral de Riesgos eficaz y permanente que deberá desarrollar las siguientes funciones:</a:t>
              </a:r>
            </a:p>
          </p:txBody>
        </p:sp>
      </p:grpSp>
      <p:graphicFrame>
        <p:nvGraphicFramePr>
          <p:cNvPr id="11" name="10 Diagrama"/>
          <p:cNvGraphicFramePr/>
          <p:nvPr>
            <p:extLst>
              <p:ext uri="{D42A27DB-BD31-4B8C-83A1-F6EECF244321}">
                <p14:modId xmlns:p14="http://schemas.microsoft.com/office/powerpoint/2010/main" val="2475650403"/>
              </p:ext>
            </p:extLst>
          </p:nvPr>
        </p:nvGraphicFramePr>
        <p:xfrm>
          <a:off x="323528" y="3240248"/>
          <a:ext cx="8064896" cy="335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74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2" cstate="print"/>
          <a:srcRect/>
          <a:stretch>
            <a:fillRect/>
          </a:stretch>
        </p:blipFill>
        <p:spPr bwMode="auto">
          <a:xfrm>
            <a:off x="395536" y="1268760"/>
            <a:ext cx="7990736" cy="5112568"/>
          </a:xfrm>
          <a:prstGeom prst="rect">
            <a:avLst/>
          </a:prstGeom>
          <a:noFill/>
          <a:ln w="9525">
            <a:noFill/>
            <a:miter lim="800000"/>
            <a:headEnd/>
            <a:tailEnd/>
          </a:ln>
          <a:effectLst/>
        </p:spPr>
      </p:pic>
      <p:sp>
        <p:nvSpPr>
          <p:cNvPr id="5" name="4 CuadroTexto"/>
          <p:cNvSpPr txBox="1"/>
          <p:nvPr/>
        </p:nvSpPr>
        <p:spPr>
          <a:xfrm>
            <a:off x="580192" y="6597927"/>
            <a:ext cx="7200800" cy="276999"/>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ARSI=Autoevaluación de los Riesgos y de la Solvencia Institucional</a:t>
            </a:r>
            <a:endParaRPr lang="es-ES" sz="1200" dirty="0">
              <a:latin typeface="Arial" panose="020B0604020202020204" pitchFamily="34" charset="0"/>
              <a:cs typeface="Arial" panose="020B0604020202020204" pitchFamily="34" charset="0"/>
            </a:endParaRPr>
          </a:p>
        </p:txBody>
      </p:sp>
      <p:sp>
        <p:nvSpPr>
          <p:cNvPr id="6" name="5 CuadroTexto"/>
          <p:cNvSpPr txBox="1"/>
          <p:nvPr/>
        </p:nvSpPr>
        <p:spPr>
          <a:xfrm>
            <a:off x="580192" y="6309895"/>
            <a:ext cx="3952429"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ICAAP=</a:t>
            </a:r>
            <a:r>
              <a:rPr lang="es-ES" sz="1200" dirty="0" smtClean="0">
                <a:latin typeface="Arial" panose="020B0604020202020204" pitchFamily="34" charset="0"/>
                <a:cs typeface="Arial" panose="020B0604020202020204" pitchFamily="34" charset="0"/>
              </a:rPr>
              <a:t>Internal Capital Adequacy Assessment Process</a:t>
            </a:r>
            <a:endParaRPr lang="es-ES" sz="12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4" name="3 Título"/>
          <p:cNvSpPr>
            <a:spLocks noGrp="1"/>
          </p:cNvSpPr>
          <p:nvPr>
            <p:ph type="title"/>
          </p:nvPr>
        </p:nvSpPr>
        <p:spPr>
          <a:xfrm>
            <a:off x="12867" y="421669"/>
            <a:ext cx="7704856" cy="720081"/>
          </a:xfrm>
        </p:spPr>
        <p:txBody>
          <a:bodyPr>
            <a:noAutofit/>
          </a:bodyPr>
          <a:lstStyle/>
          <a:p>
            <a:pPr algn="l"/>
            <a:r>
              <a:rPr lang="es-MX" sz="2700" b="1" dirty="0" smtClean="0">
                <a:solidFill>
                  <a:schemeClr val="bg1"/>
                </a:solidFill>
                <a:latin typeface="Arial" panose="020B0604020202020204" pitchFamily="34" charset="0"/>
                <a:cs typeface="Arial" panose="020B0604020202020204" pitchFamily="34" charset="0"/>
              </a:rPr>
              <a:t>Los Pilares I y II en la Gestión de los Riesgos</a:t>
            </a:r>
            <a:endParaRPr lang="es-ES" sz="2700" b="1" dirty="0">
              <a:solidFill>
                <a:schemeClr val="bg1"/>
              </a:solidFill>
              <a:latin typeface="Arial" panose="020B0604020202020204" pitchFamily="34" charset="0"/>
              <a:cs typeface="Arial" panose="020B0604020202020204" pitchFamily="34" charset="0"/>
            </a:endParaRPr>
          </a:p>
        </p:txBody>
      </p:sp>
      <p:sp>
        <p:nvSpPr>
          <p:cNvPr id="8"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56</a:t>
            </a:fld>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9878602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496" y="534616"/>
            <a:ext cx="8392717" cy="662136"/>
          </a:xfrm>
        </p:spPr>
        <p:txBody>
          <a:bodyPr>
            <a:noAutofit/>
          </a:bodyPr>
          <a:lstStyle/>
          <a:p>
            <a:r>
              <a:rPr lang="es-MX" dirty="0">
                <a:solidFill>
                  <a:schemeClr val="bg1"/>
                </a:solidFill>
                <a:latin typeface="Arial" panose="020B0604020202020204" pitchFamily="34" charset="0"/>
                <a:cs typeface="Arial" panose="020B0604020202020204" pitchFamily="34" charset="0"/>
              </a:rPr>
              <a:t>Administración </a:t>
            </a:r>
            <a:r>
              <a:rPr lang="es-MX" dirty="0" smtClean="0">
                <a:solidFill>
                  <a:schemeClr val="bg1"/>
                </a:solidFill>
                <a:latin typeface="Arial" panose="020B0604020202020204" pitchFamily="34" charset="0"/>
                <a:cs typeface="Arial" panose="020B0604020202020204" pitchFamily="34" charset="0"/>
              </a:rPr>
              <a:t>Integral de </a:t>
            </a:r>
            <a:r>
              <a:rPr lang="es-MX" dirty="0">
                <a:solidFill>
                  <a:schemeClr val="bg1"/>
                </a:solidFill>
                <a:latin typeface="Arial" panose="020B0604020202020204" pitchFamily="34" charset="0"/>
                <a:cs typeface="Arial" panose="020B0604020202020204" pitchFamily="34" charset="0"/>
              </a:rPr>
              <a:t>Riesgos</a:t>
            </a:r>
            <a:r>
              <a:rPr lang="es-VE" dirty="0">
                <a:solidFill>
                  <a:schemeClr val="bg1"/>
                </a:solidFill>
                <a:latin typeface="Arial" panose="020B0604020202020204" pitchFamily="34" charset="0"/>
                <a:cs typeface="Arial" panose="020B0604020202020204" pitchFamily="34" charset="0"/>
              </a:rPr>
              <a:t/>
            </a:r>
            <a:br>
              <a:rPr lang="es-VE" dirty="0">
                <a:solidFill>
                  <a:schemeClr val="bg1"/>
                </a:solidFill>
                <a:latin typeface="Arial" panose="020B0604020202020204" pitchFamily="34" charset="0"/>
                <a:cs typeface="Arial" panose="020B0604020202020204" pitchFamily="34" charset="0"/>
              </a:rPr>
            </a:br>
            <a:endParaRPr lang="es-MX" dirty="0">
              <a:solidFill>
                <a:schemeClr val="bg1"/>
              </a:solidFill>
              <a:latin typeface="Arial" panose="020B0604020202020204" pitchFamily="34" charset="0"/>
              <a:cs typeface="Arial" panose="020B0604020202020204" pitchFamily="34" charset="0"/>
            </a:endParaRPr>
          </a:p>
        </p:txBody>
      </p:sp>
      <p:sp>
        <p:nvSpPr>
          <p:cNvPr id="4" name="Rectangle 13"/>
          <p:cNvSpPr>
            <a:spLocks noChangeArrowheads="1"/>
          </p:cNvSpPr>
          <p:nvPr/>
        </p:nvSpPr>
        <p:spPr bwMode="gray">
          <a:xfrm>
            <a:off x="251520" y="1341128"/>
            <a:ext cx="4178433" cy="431800"/>
          </a:xfrm>
          <a:prstGeom prst="rect">
            <a:avLst/>
          </a:prstGeom>
          <a:solidFill>
            <a:schemeClr val="accent6">
              <a:lumMod val="75000"/>
            </a:schemeClr>
          </a:solidFill>
          <a:ln w="6350">
            <a:solidFill>
              <a:schemeClr val="bg1"/>
            </a:solidFill>
            <a:miter lim="800000"/>
            <a:headEnd/>
            <a:tailEnd/>
          </a:ln>
        </p:spPr>
        <p:txBody>
          <a:bodyPr lIns="54000" tIns="54000" rIns="54000" bIns="54000" anchor="ctr"/>
          <a:lstStyle/>
          <a:p>
            <a:pPr algn="ctr">
              <a:spcBef>
                <a:spcPct val="0"/>
              </a:spcBef>
              <a:defRPr/>
            </a:pPr>
            <a:r>
              <a:rPr lang="en-GB" sz="2800" b="1" kern="0" dirty="0">
                <a:solidFill>
                  <a:schemeClr val="bg1"/>
                </a:solidFill>
                <a:latin typeface="Arial" panose="020B0604020202020204" pitchFamily="34" charset="0"/>
                <a:cs typeface="Arial" panose="020B0604020202020204" pitchFamily="34" charset="0"/>
              </a:rPr>
              <a:t>E</a:t>
            </a:r>
            <a:r>
              <a:rPr lang="en-GB" sz="2800" b="1" kern="0" dirty="0" smtClean="0">
                <a:solidFill>
                  <a:schemeClr val="bg1"/>
                </a:solidFill>
                <a:latin typeface="Arial" panose="020B0604020202020204" pitchFamily="34" charset="0"/>
                <a:cs typeface="Arial" panose="020B0604020202020204" pitchFamily="34" charset="0"/>
              </a:rPr>
              <a:t>s</a:t>
            </a:r>
            <a:r>
              <a:rPr lang="en-GB" sz="2800" b="1" kern="0" dirty="0">
                <a:solidFill>
                  <a:schemeClr val="bg1"/>
                </a:solidFill>
                <a:latin typeface="Arial" panose="020B0604020202020204" pitchFamily="34" charset="0"/>
                <a:cs typeface="Arial" panose="020B0604020202020204" pitchFamily="34" charset="0"/>
              </a:rPr>
              <a:t>…</a:t>
            </a:r>
          </a:p>
        </p:txBody>
      </p:sp>
      <p:sp>
        <p:nvSpPr>
          <p:cNvPr id="5" name="Rectangle 15"/>
          <p:cNvSpPr>
            <a:spLocks noChangeArrowheads="1"/>
          </p:cNvSpPr>
          <p:nvPr/>
        </p:nvSpPr>
        <p:spPr bwMode="gray">
          <a:xfrm>
            <a:off x="268783" y="1834841"/>
            <a:ext cx="4176176" cy="4402471"/>
          </a:xfrm>
          <a:prstGeom prst="rect">
            <a:avLst/>
          </a:prstGeom>
          <a:solidFill>
            <a:srgbClr val="FFFFFF"/>
          </a:solidFill>
          <a:ln w="19050" algn="ctr">
            <a:solidFill>
              <a:srgbClr val="C7C7C7"/>
            </a:solidFill>
            <a:miter lim="800000"/>
            <a:headEnd/>
            <a:tailEnd/>
          </a:ln>
        </p:spPr>
        <p:txBody>
          <a:bodyPr lIns="54000" tIns="54000" rIns="54000" bIns="54000"/>
          <a:lstStyle/>
          <a:p>
            <a:pPr marL="344487" lvl="1" indent="-342900">
              <a:buClr>
                <a:schemeClr val="accent6">
                  <a:lumMod val="75000"/>
                </a:schemeClr>
              </a:buClr>
              <a:buSzPct val="100000"/>
              <a:buFont typeface="Wingdings" pitchFamily="2" charset="2"/>
              <a:buChar char="§"/>
              <a:tabLst>
                <a:tab pos="287338" algn="l"/>
              </a:tabLst>
            </a:pPr>
            <a:r>
              <a:rPr lang="es-MX" sz="2100" kern="0" dirty="0" smtClean="0">
                <a:solidFill>
                  <a:sysClr val="windowText" lastClr="000000"/>
                </a:solidFill>
                <a:latin typeface="Arial" panose="020B0604020202020204" pitchFamily="34" charset="0"/>
                <a:cs typeface="Arial" panose="020B0604020202020204" pitchFamily="34" charset="0"/>
              </a:rPr>
              <a:t>Un </a:t>
            </a:r>
            <a:r>
              <a:rPr lang="es-MX" sz="2100" kern="0" dirty="0">
                <a:solidFill>
                  <a:sysClr val="windowText" lastClr="000000"/>
                </a:solidFill>
                <a:latin typeface="Arial" panose="020B0604020202020204" pitchFamily="34" charset="0"/>
                <a:cs typeface="Arial" panose="020B0604020202020204" pitchFamily="34" charset="0"/>
              </a:rPr>
              <a:t>soporte estratégico para la </a:t>
            </a:r>
            <a:r>
              <a:rPr lang="es-MX" sz="2100" b="1" kern="0" dirty="0">
                <a:solidFill>
                  <a:schemeClr val="accent6">
                    <a:lumMod val="75000"/>
                  </a:schemeClr>
                </a:solidFill>
                <a:latin typeface="Arial" panose="020B0604020202020204" pitchFamily="34" charset="0"/>
                <a:cs typeface="Arial" panose="020B0604020202020204" pitchFamily="34" charset="0"/>
              </a:rPr>
              <a:t>toma de decisiones </a:t>
            </a:r>
            <a:r>
              <a:rPr lang="es-MX" sz="2100" kern="0" dirty="0">
                <a:solidFill>
                  <a:sysClr val="windowText" lastClr="000000"/>
                </a:solidFill>
                <a:latin typeface="Arial" panose="020B0604020202020204" pitchFamily="34" charset="0"/>
                <a:cs typeface="Arial" panose="020B0604020202020204" pitchFamily="34" charset="0"/>
              </a:rPr>
              <a:t>de la </a:t>
            </a:r>
            <a:r>
              <a:rPr lang="es-MX" sz="2100" kern="0" dirty="0" smtClean="0">
                <a:solidFill>
                  <a:sysClr val="windowText" lastClr="000000"/>
                </a:solidFill>
                <a:latin typeface="Arial" panose="020B0604020202020204" pitchFamily="34" charset="0"/>
                <a:cs typeface="Arial" panose="020B0604020202020204" pitchFamily="34" charset="0"/>
              </a:rPr>
              <a:t>compañía</a:t>
            </a:r>
          </a:p>
          <a:p>
            <a:pPr marL="344487" lvl="1" indent="-342900">
              <a:buClr>
                <a:schemeClr val="accent6">
                  <a:lumMod val="75000"/>
                </a:schemeClr>
              </a:buClr>
              <a:buSzPct val="100000"/>
              <a:buFont typeface="Wingdings" pitchFamily="2" charset="2"/>
              <a:buChar char="§"/>
              <a:tabLst>
                <a:tab pos="287338" algn="l"/>
              </a:tabLst>
            </a:pPr>
            <a:endParaRPr lang="es-MX" sz="1400" kern="0" dirty="0">
              <a:solidFill>
                <a:sysClr val="windowText" lastClr="000000"/>
              </a:solidFill>
              <a:latin typeface="Arial" panose="020B0604020202020204" pitchFamily="34" charset="0"/>
              <a:cs typeface="Arial" panose="020B0604020202020204" pitchFamily="34" charset="0"/>
            </a:endParaRPr>
          </a:p>
          <a:p>
            <a:pPr marL="344487" lvl="1" indent="-342900">
              <a:buClr>
                <a:schemeClr val="accent6">
                  <a:lumMod val="75000"/>
                </a:schemeClr>
              </a:buClr>
              <a:buSzPct val="100000"/>
              <a:buFont typeface="Wingdings" pitchFamily="2" charset="2"/>
              <a:buChar char="§"/>
              <a:tabLst>
                <a:tab pos="287338" algn="l"/>
              </a:tabLst>
            </a:pPr>
            <a:r>
              <a:rPr lang="es-MX" sz="2100" dirty="0" smtClean="0">
                <a:solidFill>
                  <a:srgbClr val="000000"/>
                </a:solidFill>
                <a:latin typeface="Arial" panose="020B0604020202020204" pitchFamily="34" charset="0"/>
                <a:cs typeface="Arial" panose="020B0604020202020204" pitchFamily="34" charset="0"/>
              </a:rPr>
              <a:t>Un </a:t>
            </a:r>
            <a:r>
              <a:rPr lang="es-MX" sz="2100" b="1" dirty="0">
                <a:solidFill>
                  <a:schemeClr val="accent6">
                    <a:lumMod val="75000"/>
                  </a:schemeClr>
                </a:solidFill>
                <a:latin typeface="Arial" panose="020B0604020202020204" pitchFamily="34" charset="0"/>
                <a:cs typeface="Arial" panose="020B0604020202020204" pitchFamily="34" charset="0"/>
              </a:rPr>
              <a:t>proceso continuo</a:t>
            </a:r>
            <a:r>
              <a:rPr lang="es-MX" sz="2100" dirty="0">
                <a:solidFill>
                  <a:schemeClr val="accent6">
                    <a:lumMod val="75000"/>
                  </a:schemeClr>
                </a:solidFill>
                <a:latin typeface="Arial" panose="020B0604020202020204" pitchFamily="34" charset="0"/>
                <a:cs typeface="Arial" panose="020B0604020202020204" pitchFamily="34" charset="0"/>
              </a:rPr>
              <a:t> </a:t>
            </a:r>
            <a:r>
              <a:rPr lang="es-MX" sz="2100" dirty="0">
                <a:solidFill>
                  <a:srgbClr val="000000"/>
                </a:solidFill>
                <a:latin typeface="Arial" panose="020B0604020202020204" pitchFamily="34" charset="0"/>
                <a:cs typeface="Arial" panose="020B0604020202020204" pitchFamily="34" charset="0"/>
              </a:rPr>
              <a:t>que debe utilizarse en la implementación de la </a:t>
            </a:r>
            <a:r>
              <a:rPr lang="es-MX" sz="2100" b="1" dirty="0">
                <a:solidFill>
                  <a:schemeClr val="accent6">
                    <a:lumMod val="75000"/>
                  </a:schemeClr>
                </a:solidFill>
                <a:latin typeface="Arial" panose="020B0604020202020204" pitchFamily="34" charset="0"/>
                <a:cs typeface="Arial" panose="020B0604020202020204" pitchFamily="34" charset="0"/>
              </a:rPr>
              <a:t>estrategia</a:t>
            </a:r>
            <a:r>
              <a:rPr lang="es-MX" sz="2100" dirty="0">
                <a:solidFill>
                  <a:srgbClr val="000000"/>
                </a:solidFill>
                <a:latin typeface="Arial" panose="020B0604020202020204" pitchFamily="34" charset="0"/>
                <a:cs typeface="Arial" panose="020B0604020202020204" pitchFamily="34" charset="0"/>
              </a:rPr>
              <a:t> de la </a:t>
            </a:r>
            <a:r>
              <a:rPr lang="es-MX" sz="2100" dirty="0" smtClean="0">
                <a:solidFill>
                  <a:srgbClr val="000000"/>
                </a:solidFill>
                <a:latin typeface="Arial" panose="020B0604020202020204" pitchFamily="34" charset="0"/>
                <a:cs typeface="Arial" panose="020B0604020202020204" pitchFamily="34" charset="0"/>
              </a:rPr>
              <a:t>compañía</a:t>
            </a:r>
          </a:p>
          <a:p>
            <a:pPr marL="344487" lvl="1" indent="-342900">
              <a:buClr>
                <a:schemeClr val="accent6">
                  <a:lumMod val="75000"/>
                </a:schemeClr>
              </a:buClr>
              <a:buSzPct val="100000"/>
              <a:buFont typeface="Wingdings" pitchFamily="2" charset="2"/>
              <a:buChar char="§"/>
              <a:tabLst>
                <a:tab pos="287338" algn="l"/>
              </a:tabLst>
            </a:pPr>
            <a:endParaRPr lang="es-MX" sz="1400" dirty="0">
              <a:solidFill>
                <a:srgbClr val="000000"/>
              </a:solidFill>
              <a:latin typeface="Arial" panose="020B0604020202020204" pitchFamily="34" charset="0"/>
              <a:cs typeface="Arial" panose="020B0604020202020204" pitchFamily="34" charset="0"/>
            </a:endParaRPr>
          </a:p>
          <a:p>
            <a:pPr marL="344487" lvl="1" indent="-342900">
              <a:buClr>
                <a:schemeClr val="accent6">
                  <a:lumMod val="75000"/>
                </a:schemeClr>
              </a:buClr>
              <a:buSzPct val="100000"/>
              <a:buFont typeface="Wingdings" pitchFamily="2" charset="2"/>
              <a:buChar char="§"/>
              <a:tabLst>
                <a:tab pos="287338" algn="l"/>
              </a:tabLst>
            </a:pPr>
            <a:r>
              <a:rPr lang="es-ES" sz="2100" dirty="0">
                <a:solidFill>
                  <a:srgbClr val="000000"/>
                </a:solidFill>
                <a:latin typeface="Arial" panose="020B0604020202020204" pitchFamily="34" charset="0"/>
                <a:cs typeface="Arial" panose="020B0604020202020204" pitchFamily="34" charset="0"/>
              </a:rPr>
              <a:t>U</a:t>
            </a:r>
            <a:r>
              <a:rPr lang="es-ES" sz="2100" dirty="0" smtClean="0">
                <a:solidFill>
                  <a:srgbClr val="000000"/>
                </a:solidFill>
                <a:latin typeface="Arial" panose="020B0604020202020204" pitchFamily="34" charset="0"/>
                <a:cs typeface="Arial" panose="020B0604020202020204" pitchFamily="34" charset="0"/>
              </a:rPr>
              <a:t>na </a:t>
            </a:r>
            <a:r>
              <a:rPr lang="es-ES" sz="2100" dirty="0">
                <a:solidFill>
                  <a:srgbClr val="000000"/>
                </a:solidFill>
                <a:latin typeface="Arial" panose="020B0604020202020204" pitchFamily="34" charset="0"/>
                <a:cs typeface="Arial" panose="020B0604020202020204" pitchFamily="34" charset="0"/>
              </a:rPr>
              <a:t>herramienta relevante para </a:t>
            </a:r>
            <a:r>
              <a:rPr lang="es-ES" sz="2100" b="1" dirty="0">
                <a:solidFill>
                  <a:schemeClr val="accent6">
                    <a:lumMod val="75000"/>
                  </a:schemeClr>
                </a:solidFill>
                <a:latin typeface="Arial" panose="020B0604020202020204" pitchFamily="34" charset="0"/>
                <a:cs typeface="Arial" panose="020B0604020202020204" pitchFamily="34" charset="0"/>
              </a:rPr>
              <a:t>fomentar la protección de los asegurados y promover la estabilidad de los </a:t>
            </a:r>
            <a:r>
              <a:rPr lang="es-ES" sz="2100" b="1" dirty="0" smtClean="0">
                <a:solidFill>
                  <a:schemeClr val="accent6">
                    <a:lumMod val="75000"/>
                  </a:schemeClr>
                </a:solidFill>
                <a:latin typeface="Arial" panose="020B0604020202020204" pitchFamily="34" charset="0"/>
                <a:cs typeface="Arial" panose="020B0604020202020204" pitchFamily="34" charset="0"/>
              </a:rPr>
              <a:t>mercados</a:t>
            </a:r>
            <a:endParaRPr lang="es-MX" sz="2100" dirty="0">
              <a:solidFill>
                <a:schemeClr val="accent6">
                  <a:lumMod val="75000"/>
                </a:schemeClr>
              </a:solidFill>
              <a:latin typeface="Arial" panose="020B0604020202020204" pitchFamily="34" charset="0"/>
              <a:cs typeface="Arial" panose="020B0604020202020204" pitchFamily="34" charset="0"/>
            </a:endParaRPr>
          </a:p>
          <a:p>
            <a:pPr marL="1587" lvl="1">
              <a:buSzPct val="65000"/>
              <a:tabLst>
                <a:tab pos="287338" algn="l"/>
              </a:tabLst>
            </a:pPr>
            <a:endParaRPr lang="es-MX" dirty="0" smtClean="0">
              <a:solidFill>
                <a:srgbClr val="000000"/>
              </a:solidFill>
              <a:latin typeface="Arial" panose="020B0604020202020204" pitchFamily="34" charset="0"/>
              <a:cs typeface="Arial" panose="020B0604020202020204" pitchFamily="34" charset="0"/>
            </a:endParaRPr>
          </a:p>
          <a:p>
            <a:pPr marL="276225" lvl="1" indent="-274638">
              <a:buSzPct val="65000"/>
              <a:buFont typeface="Wingdings" pitchFamily="2" charset="2"/>
              <a:buChar char="n"/>
              <a:tabLst>
                <a:tab pos="287338" algn="l"/>
              </a:tabLst>
            </a:pPr>
            <a:endParaRPr lang="es-MX" dirty="0">
              <a:solidFill>
                <a:srgbClr val="000000"/>
              </a:solidFill>
              <a:latin typeface="Arial" panose="020B0604020202020204" pitchFamily="34" charset="0"/>
              <a:cs typeface="Arial" panose="020B0604020202020204" pitchFamily="34" charset="0"/>
            </a:endParaRPr>
          </a:p>
          <a:p>
            <a:pPr marL="276225" lvl="1" indent="-274638">
              <a:buSzPct val="65000"/>
              <a:buFont typeface="Wingdings" pitchFamily="2" charset="2"/>
              <a:buChar char="n"/>
              <a:tabLst>
                <a:tab pos="287338" algn="l"/>
              </a:tabLst>
            </a:pPr>
            <a:endParaRPr lang="es-MX" dirty="0">
              <a:solidFill>
                <a:srgbClr val="000000"/>
              </a:solidFill>
              <a:latin typeface="Arial" panose="020B0604020202020204" pitchFamily="34" charset="0"/>
              <a:cs typeface="Arial" panose="020B0604020202020204" pitchFamily="34" charset="0"/>
            </a:endParaRPr>
          </a:p>
          <a:p>
            <a:pPr marL="276225" lvl="1" indent="-274638">
              <a:buSzPct val="65000"/>
              <a:buFont typeface="Wingdings" pitchFamily="2" charset="2"/>
              <a:buChar char="n"/>
              <a:tabLst>
                <a:tab pos="287338" algn="l"/>
              </a:tabLst>
            </a:pPr>
            <a:endParaRPr lang="es-MX" kern="0" dirty="0">
              <a:solidFill>
                <a:sysClr val="windowText" lastClr="000000"/>
              </a:solidFill>
              <a:latin typeface="Arial" panose="020B0604020202020204" pitchFamily="34" charset="0"/>
              <a:cs typeface="Arial" panose="020B0604020202020204" pitchFamily="34" charset="0"/>
            </a:endParaRPr>
          </a:p>
        </p:txBody>
      </p:sp>
      <p:sp>
        <p:nvSpPr>
          <p:cNvPr id="6" name="Rectangle 16"/>
          <p:cNvSpPr>
            <a:spLocks noChangeArrowheads="1"/>
          </p:cNvSpPr>
          <p:nvPr/>
        </p:nvSpPr>
        <p:spPr bwMode="gray">
          <a:xfrm>
            <a:off x="4428120" y="1341128"/>
            <a:ext cx="4176484" cy="431800"/>
          </a:xfrm>
          <a:prstGeom prst="rect">
            <a:avLst/>
          </a:prstGeom>
          <a:solidFill>
            <a:schemeClr val="accent6">
              <a:lumMod val="75000"/>
            </a:schemeClr>
          </a:solidFill>
          <a:ln w="6350">
            <a:solidFill>
              <a:schemeClr val="bg1"/>
            </a:solidFill>
            <a:miter lim="800000"/>
            <a:headEnd/>
            <a:tailEnd/>
          </a:ln>
        </p:spPr>
        <p:txBody>
          <a:bodyPr lIns="54000" tIns="54000" rIns="54000" bIns="54000" anchor="ctr"/>
          <a:lstStyle/>
          <a:p>
            <a:pPr algn="ctr">
              <a:spcBef>
                <a:spcPct val="0"/>
              </a:spcBef>
              <a:defRPr/>
            </a:pPr>
            <a:r>
              <a:rPr lang="en-GB" sz="2800" b="1" kern="0" dirty="0">
                <a:solidFill>
                  <a:srgbClr val="FFFFFF"/>
                </a:solidFill>
                <a:latin typeface="Arial" panose="020B0604020202020204" pitchFamily="34" charset="0"/>
                <a:cs typeface="Arial" panose="020B0604020202020204" pitchFamily="34" charset="0"/>
              </a:rPr>
              <a:t>N</a:t>
            </a:r>
            <a:r>
              <a:rPr lang="en-GB" sz="2800" b="1" kern="0" dirty="0" smtClean="0">
                <a:solidFill>
                  <a:srgbClr val="FFFFFF"/>
                </a:solidFill>
                <a:latin typeface="Arial" panose="020B0604020202020204" pitchFamily="34" charset="0"/>
                <a:cs typeface="Arial" panose="020B0604020202020204" pitchFamily="34" charset="0"/>
              </a:rPr>
              <a:t>o </a:t>
            </a:r>
            <a:r>
              <a:rPr lang="en-GB" sz="2800" b="1" kern="0" dirty="0">
                <a:solidFill>
                  <a:srgbClr val="FFFFFF"/>
                </a:solidFill>
                <a:latin typeface="Arial" panose="020B0604020202020204" pitchFamily="34" charset="0"/>
                <a:cs typeface="Arial" panose="020B0604020202020204" pitchFamily="34" charset="0"/>
              </a:rPr>
              <a:t>es…</a:t>
            </a:r>
          </a:p>
        </p:txBody>
      </p:sp>
      <p:sp>
        <p:nvSpPr>
          <p:cNvPr id="7" name="Rectangle 15"/>
          <p:cNvSpPr>
            <a:spLocks noChangeArrowheads="1"/>
          </p:cNvSpPr>
          <p:nvPr/>
        </p:nvSpPr>
        <p:spPr bwMode="gray">
          <a:xfrm>
            <a:off x="4428119" y="1834840"/>
            <a:ext cx="4176485" cy="4402471"/>
          </a:xfrm>
          <a:prstGeom prst="rect">
            <a:avLst/>
          </a:prstGeom>
          <a:solidFill>
            <a:srgbClr val="FFFFFF"/>
          </a:solidFill>
          <a:ln w="19050" algn="ctr">
            <a:solidFill>
              <a:srgbClr val="C7C7C7"/>
            </a:solidFill>
            <a:miter lim="800000"/>
            <a:headEnd/>
            <a:tailEnd/>
          </a:ln>
        </p:spPr>
        <p:txBody>
          <a:bodyPr lIns="54000" tIns="54000" rIns="54000" bIns="54000"/>
          <a:lstStyle/>
          <a:p>
            <a:pPr marL="344487" lvl="1" indent="-342900">
              <a:buClr>
                <a:schemeClr val="accent6">
                  <a:lumMod val="75000"/>
                </a:schemeClr>
              </a:buClr>
              <a:buSzPct val="100000"/>
              <a:buFont typeface="Wingdings" pitchFamily="2" charset="2"/>
              <a:buChar char="§"/>
              <a:tabLst>
                <a:tab pos="287338" algn="l"/>
              </a:tabLst>
            </a:pPr>
            <a:r>
              <a:rPr lang="es-MX" sz="2200" kern="0" dirty="0" smtClean="0">
                <a:solidFill>
                  <a:sysClr val="windowText" lastClr="000000"/>
                </a:solidFill>
                <a:latin typeface="Arial" panose="020B0604020202020204" pitchFamily="34" charset="0"/>
                <a:cs typeface="Arial" panose="020B0604020202020204" pitchFamily="34" charset="0"/>
              </a:rPr>
              <a:t>Solo un requerimiento regulatorio</a:t>
            </a:r>
          </a:p>
          <a:p>
            <a:pPr marL="344487" lvl="1" indent="-342900">
              <a:buClr>
                <a:schemeClr val="accent6">
                  <a:lumMod val="75000"/>
                </a:schemeClr>
              </a:buClr>
              <a:buSzPct val="100000"/>
              <a:buFont typeface="Wingdings" pitchFamily="2" charset="2"/>
              <a:buChar char="§"/>
              <a:tabLst>
                <a:tab pos="287338" algn="l"/>
              </a:tabLst>
            </a:pPr>
            <a:endParaRPr lang="es-MX" sz="1400" dirty="0">
              <a:solidFill>
                <a:srgbClr val="000000"/>
              </a:solidFill>
              <a:latin typeface="Arial" panose="020B0604020202020204" pitchFamily="34" charset="0"/>
              <a:cs typeface="Arial" panose="020B0604020202020204" pitchFamily="34" charset="0"/>
            </a:endParaRPr>
          </a:p>
          <a:p>
            <a:pPr marL="344487" lvl="1" indent="-342900">
              <a:buClr>
                <a:schemeClr val="accent6">
                  <a:lumMod val="75000"/>
                </a:schemeClr>
              </a:buClr>
              <a:buSzPct val="100000"/>
              <a:buFont typeface="Wingdings" pitchFamily="2" charset="2"/>
              <a:buChar char="§"/>
              <a:tabLst>
                <a:tab pos="287338" algn="l"/>
              </a:tabLst>
            </a:pPr>
            <a:r>
              <a:rPr lang="es-MX" sz="2200" kern="0" dirty="0" smtClean="0">
                <a:solidFill>
                  <a:sysClr val="windowText" lastClr="000000"/>
                </a:solidFill>
                <a:latin typeface="Arial" panose="020B0604020202020204" pitchFamily="34" charset="0"/>
                <a:cs typeface="Arial" panose="020B0604020202020204" pitchFamily="34" charset="0"/>
              </a:rPr>
              <a:t>Documentación excesiva</a:t>
            </a:r>
          </a:p>
          <a:p>
            <a:pPr marL="344487" lvl="1" indent="-342900">
              <a:buClr>
                <a:schemeClr val="accent6">
                  <a:lumMod val="75000"/>
                </a:schemeClr>
              </a:buClr>
              <a:buSzPct val="100000"/>
              <a:buFont typeface="Wingdings" pitchFamily="2" charset="2"/>
              <a:buChar char="§"/>
              <a:tabLst>
                <a:tab pos="287338" algn="l"/>
              </a:tabLst>
            </a:pPr>
            <a:endParaRPr lang="es-MX" sz="1400" kern="0" dirty="0" smtClean="0">
              <a:solidFill>
                <a:sysClr val="windowText" lastClr="000000"/>
              </a:solidFill>
              <a:latin typeface="Arial" panose="020B0604020202020204" pitchFamily="34" charset="0"/>
              <a:cs typeface="Arial" panose="020B0604020202020204" pitchFamily="34" charset="0"/>
            </a:endParaRPr>
          </a:p>
          <a:p>
            <a:pPr marL="344487" lvl="1" indent="-342900">
              <a:buClr>
                <a:schemeClr val="accent6">
                  <a:lumMod val="75000"/>
                </a:schemeClr>
              </a:buClr>
              <a:buSzPct val="100000"/>
              <a:buFont typeface="Wingdings" pitchFamily="2" charset="2"/>
              <a:buChar char="§"/>
              <a:tabLst>
                <a:tab pos="287338" algn="l"/>
              </a:tabLst>
            </a:pPr>
            <a:r>
              <a:rPr lang="es-MX" sz="2200" kern="0" dirty="0" smtClean="0">
                <a:solidFill>
                  <a:sysClr val="windowText" lastClr="000000"/>
                </a:solidFill>
                <a:latin typeface="Arial" panose="020B0604020202020204" pitchFamily="34" charset="0"/>
                <a:cs typeface="Arial" panose="020B0604020202020204" pitchFamily="34" charset="0"/>
              </a:rPr>
              <a:t>Un proceso al que se pueda dar respuesta con capital</a:t>
            </a:r>
            <a:endParaRPr lang="es-MX" sz="2200" kern="0" dirty="0">
              <a:solidFill>
                <a:sysClr val="windowText" lastClr="000000"/>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965" y="6054486"/>
            <a:ext cx="713051" cy="75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3 Marcador de número de diapositiva"/>
          <p:cNvSpPr>
            <a:spLocks noGrp="1"/>
          </p:cNvSpPr>
          <p:nvPr>
            <p:ph type="sldNum" sz="quarter" idx="4294967295"/>
          </p:nvPr>
        </p:nvSpPr>
        <p:spPr>
          <a:xfrm>
            <a:off x="7010400" y="6448251"/>
            <a:ext cx="2133600" cy="365125"/>
          </a:xfrm>
          <a:prstGeom prst="rect">
            <a:avLst/>
          </a:prstGeom>
        </p:spPr>
        <p:txBody>
          <a:bodyPr/>
          <a:lstStyle/>
          <a:p>
            <a:pPr algn="r"/>
            <a:fld id="{A5C7A8C8-1B7C-4E9C-9625-4BB93DAA6FF8}" type="slidenum">
              <a:rPr lang="es-MX" sz="1200" b="1" smtClean="0">
                <a:solidFill>
                  <a:schemeClr val="tx1"/>
                </a:solidFill>
              </a:rPr>
              <a:pPr algn="r"/>
              <a:t>6</a:t>
            </a:fld>
            <a:endParaRPr lang="es-MX" sz="12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081" y="6056933"/>
            <a:ext cx="671872" cy="75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701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074"/>
                                        </p:tgtEl>
                                      </p:cBhvr>
                                    </p:animEffect>
                                    <p:animScale>
                                      <p:cBhvr>
                                        <p:cTn id="7" dur="250" autoRev="1" fill="hold"/>
                                        <p:tgtEl>
                                          <p:spTgt spid="3074"/>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075"/>
                                        </p:tgtEl>
                                      </p:cBhvr>
                                    </p:animEffect>
                                    <p:animScale>
                                      <p:cBhvr>
                                        <p:cTn id="10" dur="250" autoRev="1" fill="hold"/>
                                        <p:tgtEl>
                                          <p:spTgt spid="30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131677" y="566738"/>
            <a:ext cx="7838611" cy="461665"/>
          </a:xfrm>
          <a:prstGeom prst="rect">
            <a:avLst/>
          </a:prstGeom>
          <a:noFill/>
        </p:spPr>
        <p:txBody>
          <a:bodyPr wrap="square" rtlCol="0">
            <a:spAutoFit/>
          </a:bodyPr>
          <a:lstStyle/>
          <a:p>
            <a:r>
              <a:rPr lang="es-MX" sz="2400" b="1" dirty="0">
                <a:solidFill>
                  <a:schemeClr val="bg1"/>
                </a:solidFill>
                <a:latin typeface="Arial" panose="020B0604020202020204" pitchFamily="34" charset="0"/>
                <a:cs typeface="Arial" panose="020B0604020202020204" pitchFamily="34" charset="0"/>
              </a:rPr>
              <a:t>Apetito de </a:t>
            </a:r>
            <a:r>
              <a:rPr lang="es-MX" sz="2400" b="1" dirty="0" smtClean="0">
                <a:solidFill>
                  <a:schemeClr val="bg1"/>
                </a:solidFill>
                <a:latin typeface="Arial" panose="020B0604020202020204" pitchFamily="34" charset="0"/>
                <a:cs typeface="Arial" panose="020B0604020202020204" pitchFamily="34" charset="0"/>
              </a:rPr>
              <a:t>Riesgo </a:t>
            </a:r>
            <a:r>
              <a:rPr lang="es-MX" sz="2400" b="1" dirty="0">
                <a:solidFill>
                  <a:schemeClr val="bg1"/>
                </a:solidFill>
                <a:latin typeface="Arial" panose="020B0604020202020204" pitchFamily="34" charset="0"/>
                <a:cs typeface="Arial" panose="020B0604020202020204" pitchFamily="34" charset="0"/>
              </a:rPr>
              <a:t>y Marco de </a:t>
            </a:r>
            <a:r>
              <a:rPr lang="es-MX" sz="2400" b="1" dirty="0" smtClean="0">
                <a:solidFill>
                  <a:schemeClr val="bg1"/>
                </a:solidFill>
                <a:latin typeface="Arial" panose="020B0604020202020204" pitchFamily="34" charset="0"/>
                <a:cs typeface="Arial" panose="020B0604020202020204" pitchFamily="34" charset="0"/>
              </a:rPr>
              <a:t>Gestión </a:t>
            </a:r>
            <a:r>
              <a:rPr lang="es-MX" sz="2400" b="1" dirty="0">
                <a:solidFill>
                  <a:schemeClr val="bg1"/>
                </a:solidFill>
                <a:latin typeface="Arial" panose="020B0604020202020204" pitchFamily="34" charset="0"/>
                <a:cs typeface="Arial" panose="020B0604020202020204" pitchFamily="34" charset="0"/>
              </a:rPr>
              <a:t>de R</a:t>
            </a:r>
            <a:r>
              <a:rPr lang="es-MX" sz="2400" b="1" dirty="0" smtClean="0">
                <a:solidFill>
                  <a:schemeClr val="bg1"/>
                </a:solidFill>
                <a:latin typeface="Arial" panose="020B0604020202020204" pitchFamily="34" charset="0"/>
                <a:cs typeface="Arial" panose="020B0604020202020204" pitchFamily="34" charset="0"/>
              </a:rPr>
              <a:t>iesgos</a:t>
            </a:r>
            <a:endParaRPr lang="es-MX" sz="2400" b="1" dirty="0">
              <a:solidFill>
                <a:schemeClr val="bg1"/>
              </a:solidFill>
              <a:latin typeface="Arial" panose="020B0604020202020204" pitchFamily="34" charset="0"/>
              <a:cs typeface="Arial" panose="020B0604020202020204"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7</a:t>
            </a:fld>
            <a:endParaRPr lang="es-MX" b="1" dirty="0">
              <a:solidFill>
                <a:schemeClr val="tx1"/>
              </a:solidFill>
              <a:latin typeface="Arial" pitchFamily="34" charset="0"/>
              <a:cs typeface="Arial" pitchFamily="34" charset="0"/>
            </a:endParaRPr>
          </a:p>
        </p:txBody>
      </p:sp>
      <p:sp>
        <p:nvSpPr>
          <p:cNvPr id="2" name="1 CuadroTexto"/>
          <p:cNvSpPr txBox="1"/>
          <p:nvPr/>
        </p:nvSpPr>
        <p:spPr>
          <a:xfrm>
            <a:off x="323528" y="1416720"/>
            <a:ext cx="8460815" cy="4493538"/>
          </a:xfrm>
          <a:prstGeom prst="rect">
            <a:avLst/>
          </a:prstGeom>
          <a:noFill/>
        </p:spPr>
        <p:txBody>
          <a:bodyPr wrap="square" rtlCol="0">
            <a:spAutoFit/>
          </a:bodyPr>
          <a:lstStyle/>
          <a:p>
            <a:pPr marL="342900" indent="-342900" algn="just">
              <a:buClr>
                <a:schemeClr val="accent6">
                  <a:lumMod val="75000"/>
                </a:schemeClr>
              </a:buClr>
              <a:buFont typeface="Wingdings" panose="05000000000000000000" pitchFamily="2" charset="2"/>
              <a:buChar char="v"/>
            </a:pPr>
            <a:r>
              <a:rPr lang="es-MX" sz="2200" dirty="0">
                <a:latin typeface="Arial" panose="020B0604020202020204" pitchFamily="34" charset="0"/>
                <a:cs typeface="Arial" panose="020B0604020202020204" pitchFamily="34" charset="0"/>
              </a:rPr>
              <a:t>Para tener una </a:t>
            </a:r>
            <a:r>
              <a:rPr lang="es-MX" sz="2200" b="1" dirty="0">
                <a:solidFill>
                  <a:schemeClr val="accent6">
                    <a:lumMod val="75000"/>
                  </a:schemeClr>
                </a:solidFill>
                <a:latin typeface="Arial" panose="020B0604020202020204" pitchFamily="34" charset="0"/>
                <a:cs typeface="Arial" panose="020B0604020202020204" pitchFamily="34" charset="0"/>
              </a:rPr>
              <a:t>gestión de riesgos efectiva </a:t>
            </a:r>
            <a:r>
              <a:rPr lang="es-MX" sz="2200" dirty="0" smtClean="0">
                <a:latin typeface="Arial" panose="020B0604020202020204" pitchFamily="34" charset="0"/>
                <a:cs typeface="Arial" panose="020B0604020202020204" pitchFamily="34" charset="0"/>
              </a:rPr>
              <a:t>es necesario capturar la </a:t>
            </a:r>
            <a:r>
              <a:rPr lang="es-MX" sz="2200" b="1" dirty="0">
                <a:solidFill>
                  <a:schemeClr val="accent6">
                    <a:lumMod val="75000"/>
                  </a:schemeClr>
                </a:solidFill>
                <a:latin typeface="Arial" panose="020B0604020202020204" pitchFamily="34" charset="0"/>
                <a:cs typeface="Arial" panose="020B0604020202020204" pitchFamily="34" charset="0"/>
              </a:rPr>
              <a:t>interacción</a:t>
            </a:r>
            <a:r>
              <a:rPr lang="es-MX" sz="2200" dirty="0">
                <a:latin typeface="Arial" panose="020B0604020202020204" pitchFamily="34" charset="0"/>
                <a:cs typeface="Arial" panose="020B0604020202020204" pitchFamily="34" charset="0"/>
              </a:rPr>
              <a:t> entre </a:t>
            </a:r>
            <a:r>
              <a:rPr lang="es-MX" sz="2200" b="1" dirty="0">
                <a:solidFill>
                  <a:schemeClr val="accent6">
                    <a:lumMod val="75000"/>
                  </a:schemeClr>
                </a:solidFill>
                <a:latin typeface="Arial" panose="020B0604020202020204" pitchFamily="34" charset="0"/>
                <a:cs typeface="Arial" panose="020B0604020202020204" pitchFamily="34" charset="0"/>
              </a:rPr>
              <a:t>todos los riesgos </a:t>
            </a:r>
            <a:r>
              <a:rPr lang="es-MX" sz="2200" dirty="0">
                <a:latin typeface="Arial" panose="020B0604020202020204" pitchFamily="34" charset="0"/>
                <a:cs typeface="Arial" panose="020B0604020202020204" pitchFamily="34" charset="0"/>
              </a:rPr>
              <a:t>relacionados a las actividades de la organización. Esto incluye </a:t>
            </a:r>
            <a:r>
              <a:rPr lang="es-MX" sz="2200" b="1" dirty="0">
                <a:solidFill>
                  <a:schemeClr val="accent6">
                    <a:lumMod val="75000"/>
                  </a:schemeClr>
                </a:solidFill>
                <a:latin typeface="Arial" panose="020B0604020202020204" pitchFamily="34" charset="0"/>
                <a:cs typeface="Arial" panose="020B0604020202020204" pitchFamily="34" charset="0"/>
              </a:rPr>
              <a:t>vigilancia</a:t>
            </a:r>
            <a:r>
              <a:rPr lang="es-MX" sz="2200" dirty="0">
                <a:latin typeface="Arial" panose="020B0604020202020204" pitchFamily="34" charset="0"/>
                <a:cs typeface="Arial" panose="020B0604020202020204" pitchFamily="34" charset="0"/>
              </a:rPr>
              <a:t>, </a:t>
            </a:r>
            <a:r>
              <a:rPr lang="es-MX" sz="2200" b="1" dirty="0">
                <a:solidFill>
                  <a:schemeClr val="accent6">
                    <a:lumMod val="75000"/>
                  </a:schemeClr>
                </a:solidFill>
                <a:latin typeface="Arial" panose="020B0604020202020204" pitchFamily="34" charset="0"/>
                <a:cs typeface="Arial" panose="020B0604020202020204" pitchFamily="34" charset="0"/>
              </a:rPr>
              <a:t>políticas</a:t>
            </a:r>
            <a:r>
              <a:rPr lang="es-MX" sz="2200" dirty="0">
                <a:latin typeface="Arial" panose="020B0604020202020204" pitchFamily="34" charset="0"/>
                <a:cs typeface="Arial" panose="020B0604020202020204" pitchFamily="34" charset="0"/>
              </a:rPr>
              <a:t> </a:t>
            </a:r>
            <a:r>
              <a:rPr lang="es-MX" sz="2200" b="1" dirty="0">
                <a:solidFill>
                  <a:schemeClr val="accent6">
                    <a:lumMod val="75000"/>
                  </a:schemeClr>
                </a:solidFill>
                <a:latin typeface="Arial" panose="020B0604020202020204" pitchFamily="34" charset="0"/>
                <a:cs typeface="Arial" panose="020B0604020202020204" pitchFamily="34" charset="0"/>
              </a:rPr>
              <a:t>internas</a:t>
            </a:r>
            <a:r>
              <a:rPr lang="es-MX" sz="2200" dirty="0">
                <a:latin typeface="Arial" panose="020B0604020202020204" pitchFamily="34" charset="0"/>
                <a:cs typeface="Arial" panose="020B0604020202020204" pitchFamily="34" charset="0"/>
              </a:rPr>
              <a:t>, </a:t>
            </a:r>
            <a:r>
              <a:rPr lang="es-MX" sz="2200" b="1" dirty="0">
                <a:solidFill>
                  <a:schemeClr val="accent6">
                    <a:lumMod val="75000"/>
                  </a:schemeClr>
                </a:solidFill>
                <a:latin typeface="Arial" panose="020B0604020202020204" pitchFamily="34" charset="0"/>
                <a:cs typeface="Arial" panose="020B0604020202020204" pitchFamily="34" charset="0"/>
              </a:rPr>
              <a:t>asesoramiento</a:t>
            </a:r>
            <a:r>
              <a:rPr lang="es-MX" sz="2200" dirty="0">
                <a:latin typeface="Arial" panose="020B0604020202020204" pitchFamily="34" charset="0"/>
                <a:cs typeface="Arial" panose="020B0604020202020204" pitchFamily="34" charset="0"/>
              </a:rPr>
              <a:t> en la gestión de riesgos, la </a:t>
            </a:r>
            <a:r>
              <a:rPr lang="es-MX" sz="2200" b="1" dirty="0">
                <a:solidFill>
                  <a:schemeClr val="accent6">
                    <a:lumMod val="75000"/>
                  </a:schemeClr>
                </a:solidFill>
                <a:latin typeface="Arial" panose="020B0604020202020204" pitchFamily="34" charset="0"/>
                <a:cs typeface="Arial" panose="020B0604020202020204" pitchFamily="34" charset="0"/>
              </a:rPr>
              <a:t>cuantificación de riesgos</a:t>
            </a:r>
            <a:r>
              <a:rPr lang="es-MX" sz="2200" dirty="0">
                <a:latin typeface="Arial" panose="020B0604020202020204" pitchFamily="34" charset="0"/>
                <a:cs typeface="Arial" panose="020B0604020202020204" pitchFamily="34" charset="0"/>
              </a:rPr>
              <a:t>, </a:t>
            </a:r>
            <a:r>
              <a:rPr lang="es-MX" sz="2200" b="1" dirty="0">
                <a:solidFill>
                  <a:schemeClr val="accent6">
                    <a:lumMod val="75000"/>
                  </a:schemeClr>
                </a:solidFill>
                <a:latin typeface="Arial" panose="020B0604020202020204" pitchFamily="34" charset="0"/>
                <a:cs typeface="Arial" panose="020B0604020202020204" pitchFamily="34" charset="0"/>
              </a:rPr>
              <a:t>monitoreo</a:t>
            </a:r>
            <a:r>
              <a:rPr lang="es-MX" sz="2200" dirty="0">
                <a:latin typeface="Arial" panose="020B0604020202020204" pitchFamily="34" charset="0"/>
                <a:cs typeface="Arial" panose="020B0604020202020204" pitchFamily="34" charset="0"/>
              </a:rPr>
              <a:t>, </a:t>
            </a:r>
            <a:r>
              <a:rPr lang="es-MX" sz="2200" b="1" dirty="0" smtClean="0">
                <a:solidFill>
                  <a:schemeClr val="accent6">
                    <a:lumMod val="75000"/>
                  </a:schemeClr>
                </a:solidFill>
                <a:latin typeface="Arial" panose="020B0604020202020204" pitchFamily="34" charset="0"/>
                <a:cs typeface="Arial" panose="020B0604020202020204" pitchFamily="34" charset="0"/>
              </a:rPr>
              <a:t>reporte</a:t>
            </a:r>
            <a:r>
              <a:rPr lang="es-MX" sz="2200" dirty="0" smtClean="0">
                <a:latin typeface="Arial" panose="020B0604020202020204" pitchFamily="34" charset="0"/>
                <a:cs typeface="Arial" panose="020B0604020202020204" pitchFamily="34" charset="0"/>
              </a:rPr>
              <a:t>, </a:t>
            </a:r>
            <a:r>
              <a:rPr lang="es-MX" sz="2200" b="1" dirty="0">
                <a:solidFill>
                  <a:schemeClr val="accent6">
                    <a:lumMod val="75000"/>
                  </a:schemeClr>
                </a:solidFill>
                <a:latin typeface="Arial" panose="020B0604020202020204" pitchFamily="34" charset="0"/>
                <a:cs typeface="Arial" panose="020B0604020202020204" pitchFamily="34" charset="0"/>
              </a:rPr>
              <a:t>control de riesgo</a:t>
            </a:r>
            <a:r>
              <a:rPr lang="es-MX" sz="2200" dirty="0">
                <a:latin typeface="Arial" panose="020B0604020202020204" pitchFamily="34" charset="0"/>
                <a:cs typeface="Arial" panose="020B0604020202020204" pitchFamily="34" charset="0"/>
              </a:rPr>
              <a:t> y </a:t>
            </a:r>
            <a:r>
              <a:rPr lang="es-MX" sz="2200" b="1" dirty="0">
                <a:solidFill>
                  <a:schemeClr val="accent6">
                    <a:lumMod val="75000"/>
                  </a:schemeClr>
                </a:solidFill>
                <a:latin typeface="Arial" panose="020B0604020202020204" pitchFamily="34" charset="0"/>
                <a:cs typeface="Arial" panose="020B0604020202020204" pitchFamily="34" charset="0"/>
              </a:rPr>
              <a:t>optimización</a:t>
            </a:r>
            <a:r>
              <a:rPr lang="es-MX" sz="2200" dirty="0">
                <a:latin typeface="Arial" panose="020B0604020202020204" pitchFamily="34" charset="0"/>
                <a:cs typeface="Arial" panose="020B0604020202020204" pitchFamily="34" charset="0"/>
              </a:rPr>
              <a:t>. </a:t>
            </a:r>
            <a:endParaRPr lang="es-MX" sz="2200" dirty="0" smtClean="0">
              <a:latin typeface="Arial" panose="020B0604020202020204" pitchFamily="34" charset="0"/>
              <a:cs typeface="Arial" panose="020B0604020202020204" pitchFamily="34" charset="0"/>
            </a:endParaRPr>
          </a:p>
          <a:p>
            <a:pPr algn="just">
              <a:buClr>
                <a:schemeClr val="accent6">
                  <a:lumMod val="75000"/>
                </a:schemeClr>
              </a:buClr>
            </a:pPr>
            <a:endParaRPr lang="es-MX" sz="2200" dirty="0" smtClean="0">
              <a:latin typeface="Arial" panose="020B0604020202020204" pitchFamily="34" charset="0"/>
              <a:cs typeface="Arial" panose="020B0604020202020204" pitchFamily="34" charset="0"/>
            </a:endParaRPr>
          </a:p>
          <a:p>
            <a:pPr marL="342900" indent="-342900" algn="just">
              <a:buClr>
                <a:schemeClr val="accent6">
                  <a:lumMod val="75000"/>
                </a:schemeClr>
              </a:buClr>
              <a:buFont typeface="Wingdings" panose="05000000000000000000" pitchFamily="2" charset="2"/>
              <a:buChar char="v"/>
            </a:pPr>
            <a:r>
              <a:rPr lang="es-MX" sz="2200" dirty="0" smtClean="0">
                <a:latin typeface="Arial" panose="020B0604020202020204" pitchFamily="34" charset="0"/>
                <a:cs typeface="Arial" panose="020B0604020202020204" pitchFamily="34" charset="0"/>
              </a:rPr>
              <a:t>La </a:t>
            </a:r>
            <a:r>
              <a:rPr lang="es-MX" sz="2200" dirty="0">
                <a:latin typeface="Arial" panose="020B0604020202020204" pitchFamily="34" charset="0"/>
                <a:cs typeface="Arial" panose="020B0604020202020204" pitchFamily="34" charset="0"/>
              </a:rPr>
              <a:t>importancia de la </a:t>
            </a:r>
            <a:r>
              <a:rPr lang="es-MX" sz="2200" b="1" dirty="0">
                <a:solidFill>
                  <a:schemeClr val="accent6">
                    <a:lumMod val="75000"/>
                  </a:schemeClr>
                </a:solidFill>
                <a:latin typeface="Arial" panose="020B0604020202020204" pitchFamily="34" charset="0"/>
                <a:cs typeface="Arial" panose="020B0604020202020204" pitchFamily="34" charset="0"/>
              </a:rPr>
              <a:t>gestión de riesgos</a:t>
            </a:r>
            <a:r>
              <a:rPr lang="es-MX" sz="2200" dirty="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se basa en </a:t>
            </a:r>
            <a:r>
              <a:rPr lang="es-MX" sz="2200" dirty="0">
                <a:latin typeface="Arial" panose="020B0604020202020204" pitchFamily="34" charset="0"/>
                <a:cs typeface="Arial" panose="020B0604020202020204" pitchFamily="34" charset="0"/>
              </a:rPr>
              <a:t>la </a:t>
            </a:r>
            <a:r>
              <a:rPr lang="es-MX" sz="2200" b="1" dirty="0" smtClean="0">
                <a:solidFill>
                  <a:schemeClr val="accent6">
                    <a:lumMod val="75000"/>
                  </a:schemeClr>
                </a:solidFill>
                <a:latin typeface="Arial" panose="020B0604020202020204" pitchFamily="34" charset="0"/>
                <a:cs typeface="Arial" panose="020B0604020202020204" pitchFamily="34" charset="0"/>
              </a:rPr>
              <a:t>identificación</a:t>
            </a:r>
            <a:r>
              <a:rPr lang="es-MX" sz="2200" dirty="0" smtClean="0">
                <a:latin typeface="Arial" panose="020B0604020202020204" pitchFamily="34" charset="0"/>
                <a:cs typeface="Arial" panose="020B0604020202020204" pitchFamily="34" charset="0"/>
              </a:rPr>
              <a:t>, </a:t>
            </a:r>
            <a:r>
              <a:rPr lang="es-MX" sz="2200" b="1" dirty="0" smtClean="0">
                <a:solidFill>
                  <a:schemeClr val="accent6">
                    <a:lumMod val="75000"/>
                  </a:schemeClr>
                </a:solidFill>
                <a:latin typeface="Arial" panose="020B0604020202020204" pitchFamily="34" charset="0"/>
                <a:cs typeface="Arial" panose="020B0604020202020204" pitchFamily="34" charset="0"/>
              </a:rPr>
              <a:t>medición</a:t>
            </a:r>
            <a:r>
              <a:rPr lang="es-MX" sz="2200" dirty="0" smtClean="0">
                <a:latin typeface="Arial" panose="020B0604020202020204" pitchFamily="34" charset="0"/>
                <a:cs typeface="Arial" panose="020B0604020202020204" pitchFamily="34" charset="0"/>
              </a:rPr>
              <a:t> y </a:t>
            </a:r>
            <a:r>
              <a:rPr lang="es-MX" sz="2200" b="1" dirty="0" smtClean="0">
                <a:solidFill>
                  <a:schemeClr val="accent6">
                    <a:lumMod val="75000"/>
                  </a:schemeClr>
                </a:solidFill>
                <a:latin typeface="Arial" panose="020B0604020202020204" pitchFamily="34" charset="0"/>
                <a:cs typeface="Arial" panose="020B0604020202020204" pitchFamily="34" charset="0"/>
              </a:rPr>
              <a:t>manejo</a:t>
            </a:r>
            <a:r>
              <a:rPr lang="es-MX" sz="2200" dirty="0" smtClean="0">
                <a:latin typeface="Arial" panose="020B0604020202020204" pitchFamily="34" charset="0"/>
                <a:cs typeface="Arial" panose="020B0604020202020204" pitchFamily="34" charset="0"/>
              </a:rPr>
              <a:t> de </a:t>
            </a:r>
            <a:r>
              <a:rPr lang="es-MX" sz="2200" dirty="0">
                <a:latin typeface="Arial" panose="020B0604020202020204" pitchFamily="34" charset="0"/>
                <a:cs typeface="Arial" panose="020B0604020202020204" pitchFamily="34" charset="0"/>
              </a:rPr>
              <a:t>los </a:t>
            </a:r>
            <a:r>
              <a:rPr lang="es-MX" sz="2200" b="1" dirty="0" smtClean="0">
                <a:solidFill>
                  <a:schemeClr val="accent6">
                    <a:lumMod val="75000"/>
                  </a:schemeClr>
                </a:solidFill>
                <a:latin typeface="Arial" panose="020B0604020202020204" pitchFamily="34" charset="0"/>
                <a:cs typeface="Arial" panose="020B0604020202020204" pitchFamily="34" charset="0"/>
              </a:rPr>
              <a:t>riesgos</a:t>
            </a:r>
            <a:r>
              <a:rPr lang="es-MX" sz="2200" dirty="0" smtClean="0">
                <a:latin typeface="Arial" panose="020B0604020202020204" pitchFamily="34" charset="0"/>
                <a:cs typeface="Arial" panose="020B0604020202020204" pitchFamily="34" charset="0"/>
              </a:rPr>
              <a:t>, así como una </a:t>
            </a:r>
            <a:r>
              <a:rPr lang="es-MX" sz="2200" dirty="0">
                <a:latin typeface="Arial" panose="020B0604020202020204" pitchFamily="34" charset="0"/>
                <a:cs typeface="Arial" panose="020B0604020202020204" pitchFamily="34" charset="0"/>
              </a:rPr>
              <a:t>adecuada </a:t>
            </a:r>
            <a:r>
              <a:rPr lang="es-MX" sz="2200" dirty="0" smtClean="0">
                <a:latin typeface="Arial" panose="020B0604020202020204" pitchFamily="34" charset="0"/>
                <a:cs typeface="Arial" panose="020B0604020202020204" pitchFamily="34" charset="0"/>
              </a:rPr>
              <a:t>definición del </a:t>
            </a:r>
            <a:r>
              <a:rPr lang="es-MX" sz="2200" b="1" dirty="0">
                <a:solidFill>
                  <a:schemeClr val="accent6">
                    <a:lumMod val="75000"/>
                  </a:schemeClr>
                </a:solidFill>
                <a:latin typeface="Arial" panose="020B0604020202020204" pitchFamily="34" charset="0"/>
                <a:cs typeface="Arial" panose="020B0604020202020204" pitchFamily="34" charset="0"/>
              </a:rPr>
              <a:t>apetito de riesgo</a:t>
            </a:r>
            <a:r>
              <a:rPr lang="es-MX" sz="2200" dirty="0">
                <a:latin typeface="Arial" panose="020B0604020202020204" pitchFamily="34" charset="0"/>
                <a:cs typeface="Arial" panose="020B0604020202020204" pitchFamily="34" charset="0"/>
              </a:rPr>
              <a:t>, ya que es una parte esencial </a:t>
            </a:r>
            <a:r>
              <a:rPr lang="es-MX" sz="2200" dirty="0" smtClean="0">
                <a:latin typeface="Arial" panose="020B0604020202020204" pitchFamily="34" charset="0"/>
                <a:cs typeface="Arial" panose="020B0604020202020204" pitchFamily="34" charset="0"/>
              </a:rPr>
              <a:t>de </a:t>
            </a:r>
            <a:r>
              <a:rPr lang="es-MX" sz="2200" dirty="0">
                <a:latin typeface="Arial" panose="020B0604020202020204" pitchFamily="34" charset="0"/>
                <a:cs typeface="Arial" panose="020B0604020202020204" pitchFamily="34" charset="0"/>
              </a:rPr>
              <a:t>este </a:t>
            </a:r>
            <a:r>
              <a:rPr lang="es-MX" sz="2200" dirty="0" smtClean="0">
                <a:latin typeface="Arial" panose="020B0604020202020204" pitchFamily="34" charset="0"/>
                <a:cs typeface="Arial" panose="020B0604020202020204" pitchFamily="34" charset="0"/>
              </a:rPr>
              <a:t>marco. Por </a:t>
            </a:r>
            <a:r>
              <a:rPr lang="es-MX" sz="2200" dirty="0">
                <a:latin typeface="Arial" panose="020B0604020202020204" pitchFamily="34" charset="0"/>
                <a:cs typeface="Arial" panose="020B0604020202020204" pitchFamily="34" charset="0"/>
              </a:rPr>
              <a:t>lo tanto, un marco de gestión de riesgos debe </a:t>
            </a:r>
            <a:r>
              <a:rPr lang="es-MX" sz="2200" dirty="0" smtClean="0">
                <a:latin typeface="Arial" panose="020B0604020202020204" pitchFamily="34" charset="0"/>
                <a:cs typeface="Arial" panose="020B0604020202020204" pitchFamily="34" charset="0"/>
              </a:rPr>
              <a:t>comprender al menos los siguientes elementos:</a:t>
            </a:r>
            <a:endParaRPr lang="es-MX" sz="2200" dirty="0">
              <a:latin typeface="Arial" panose="020B0604020202020204" pitchFamily="34" charset="0"/>
              <a:cs typeface="Arial" panose="020B0604020202020204" pitchFamily="34" charset="0"/>
            </a:endParaRPr>
          </a:p>
        </p:txBody>
      </p:sp>
      <p:sp>
        <p:nvSpPr>
          <p:cNvPr id="3" name="2 CuadroTexto"/>
          <p:cNvSpPr txBox="1"/>
          <p:nvPr/>
        </p:nvSpPr>
        <p:spPr>
          <a:xfrm>
            <a:off x="323528" y="6464369"/>
            <a:ext cx="8352928" cy="276999"/>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Fuente:</a:t>
            </a:r>
            <a:r>
              <a:rPr lang="es-MX" sz="1200" dirty="0" smtClean="0">
                <a:latin typeface="Arial" panose="020B0604020202020204" pitchFamily="34" charset="0"/>
                <a:cs typeface="Arial" panose="020B0604020202020204" pitchFamily="34" charset="0"/>
              </a:rPr>
              <a:t> </a:t>
            </a:r>
            <a:r>
              <a:rPr lang="es-MX" sz="1200" i="1" dirty="0" smtClean="0">
                <a:latin typeface="Arial" panose="020B0604020202020204" pitchFamily="34" charset="0"/>
                <a:cs typeface="Arial" panose="020B0604020202020204" pitchFamily="34" charset="0"/>
              </a:rPr>
              <a:t>“</a:t>
            </a:r>
            <a:r>
              <a:rPr lang="en-US" sz="1200" i="1" dirty="0" smtClean="0">
                <a:latin typeface="Arial" panose="020B0604020202020204" pitchFamily="34" charset="0"/>
                <a:cs typeface="Arial" panose="020B0604020202020204" pitchFamily="34" charset="0"/>
              </a:rPr>
              <a:t>Constructing </a:t>
            </a:r>
            <a:r>
              <a:rPr lang="en-US" sz="1200" i="1" dirty="0">
                <a:latin typeface="Arial" panose="020B0604020202020204" pitchFamily="34" charset="0"/>
                <a:cs typeface="Arial" panose="020B0604020202020204" pitchFamily="34" charset="0"/>
              </a:rPr>
              <a:t>a Risk Appetite Framework: an </a:t>
            </a:r>
            <a:r>
              <a:rPr lang="en-US" sz="1200" i="1" dirty="0" smtClean="0">
                <a:latin typeface="Arial" panose="020B0604020202020204" pitchFamily="34" charset="0"/>
                <a:cs typeface="Arial" panose="020B0604020202020204" pitchFamily="34" charset="0"/>
              </a:rPr>
              <a:t>Introduction”</a:t>
            </a:r>
            <a:r>
              <a:rPr lang="en-US" sz="1200" dirty="0" smtClean="0">
                <a:latin typeface="Arial" panose="020B0604020202020204" pitchFamily="34" charset="0"/>
                <a:cs typeface="Arial" panose="020B0604020202020204" pitchFamily="34" charset="0"/>
              </a:rPr>
              <a:t>, The Society of Actuaries in Ireland, Marzo 2011</a:t>
            </a: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09230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35733"/>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7" name="6 Marcador de número de diapositiva"/>
          <p:cNvSpPr>
            <a:spLocks noGrp="1"/>
          </p:cNvSpPr>
          <p:nvPr>
            <p:ph type="sldNum" sz="quarter" idx="12"/>
          </p:nvPr>
        </p:nvSpPr>
        <p:spPr>
          <a:xfrm>
            <a:off x="7000304" y="6386830"/>
            <a:ext cx="2133600" cy="365125"/>
          </a:xfrm>
        </p:spPr>
        <p:txBody>
          <a:bodyPr/>
          <a:lstStyle/>
          <a:p>
            <a:fld id="{A5C7A8C8-1B7C-4E9C-9625-4BB93DAA6FF8}" type="slidenum">
              <a:rPr lang="es-MX" b="1" smtClean="0">
                <a:solidFill>
                  <a:schemeClr val="tx1"/>
                </a:solidFill>
                <a:latin typeface="Arial" pitchFamily="34" charset="0"/>
                <a:cs typeface="Arial" pitchFamily="34" charset="0"/>
              </a:rPr>
              <a:t>8</a:t>
            </a:fld>
            <a:endParaRPr lang="es-MX" b="1" dirty="0">
              <a:solidFill>
                <a:schemeClr val="tx1"/>
              </a:solidFill>
              <a:latin typeface="Arial" pitchFamily="34" charset="0"/>
              <a:cs typeface="Arial" pitchFamily="34" charset="0"/>
            </a:endParaRPr>
          </a:p>
        </p:txBody>
      </p:sp>
      <p:sp>
        <p:nvSpPr>
          <p:cNvPr id="6" name="5 CuadroTexto"/>
          <p:cNvSpPr txBox="1"/>
          <p:nvPr/>
        </p:nvSpPr>
        <p:spPr>
          <a:xfrm>
            <a:off x="131677" y="566738"/>
            <a:ext cx="7838611" cy="461665"/>
          </a:xfrm>
          <a:prstGeom prst="rect">
            <a:avLst/>
          </a:prstGeom>
          <a:noFill/>
        </p:spPr>
        <p:txBody>
          <a:bodyPr wrap="square" rtlCol="0">
            <a:spAutoFit/>
          </a:bodyPr>
          <a:lstStyle/>
          <a:p>
            <a:r>
              <a:rPr lang="es-MX" sz="2400" b="1" dirty="0">
                <a:solidFill>
                  <a:schemeClr val="bg1"/>
                </a:solidFill>
                <a:latin typeface="Arial" panose="020B0604020202020204" pitchFamily="34" charset="0"/>
                <a:cs typeface="Arial" panose="020B0604020202020204" pitchFamily="34" charset="0"/>
              </a:rPr>
              <a:t>Apetito de </a:t>
            </a:r>
            <a:r>
              <a:rPr lang="es-MX" sz="2400" b="1" dirty="0" smtClean="0">
                <a:solidFill>
                  <a:schemeClr val="bg1"/>
                </a:solidFill>
                <a:latin typeface="Arial" panose="020B0604020202020204" pitchFamily="34" charset="0"/>
                <a:cs typeface="Arial" panose="020B0604020202020204" pitchFamily="34" charset="0"/>
              </a:rPr>
              <a:t>Riesgo </a:t>
            </a:r>
            <a:r>
              <a:rPr lang="es-MX" sz="2400" b="1" dirty="0">
                <a:solidFill>
                  <a:schemeClr val="bg1"/>
                </a:solidFill>
                <a:latin typeface="Arial" panose="020B0604020202020204" pitchFamily="34" charset="0"/>
                <a:cs typeface="Arial" panose="020B0604020202020204" pitchFamily="34" charset="0"/>
              </a:rPr>
              <a:t>y Marco de </a:t>
            </a:r>
            <a:r>
              <a:rPr lang="es-MX" sz="2400" b="1" dirty="0" smtClean="0">
                <a:solidFill>
                  <a:schemeClr val="bg1"/>
                </a:solidFill>
                <a:latin typeface="Arial" panose="020B0604020202020204" pitchFamily="34" charset="0"/>
                <a:cs typeface="Arial" panose="020B0604020202020204" pitchFamily="34" charset="0"/>
              </a:rPr>
              <a:t>Gestión </a:t>
            </a:r>
            <a:r>
              <a:rPr lang="es-MX" sz="2400" b="1" dirty="0">
                <a:solidFill>
                  <a:schemeClr val="bg1"/>
                </a:solidFill>
                <a:latin typeface="Arial" panose="020B0604020202020204" pitchFamily="34" charset="0"/>
                <a:cs typeface="Arial" panose="020B0604020202020204" pitchFamily="34" charset="0"/>
              </a:rPr>
              <a:t>de R</a:t>
            </a:r>
            <a:r>
              <a:rPr lang="es-MX" sz="2400" b="1" dirty="0" smtClean="0">
                <a:solidFill>
                  <a:schemeClr val="bg1"/>
                </a:solidFill>
                <a:latin typeface="Arial" panose="020B0604020202020204" pitchFamily="34" charset="0"/>
                <a:cs typeface="Arial" panose="020B0604020202020204" pitchFamily="34" charset="0"/>
              </a:rPr>
              <a:t>iesgos</a:t>
            </a:r>
            <a:endParaRPr lang="es-MX" sz="24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689933003"/>
              </p:ext>
            </p:extLst>
          </p:nvPr>
        </p:nvGraphicFramePr>
        <p:xfrm>
          <a:off x="131678" y="1190187"/>
          <a:ext cx="8760802" cy="5196642"/>
        </p:xfrm>
        <a:graphic>
          <a:graphicData uri="http://schemas.openxmlformats.org/drawingml/2006/table">
            <a:tbl>
              <a:tblPr firstRow="1" firstCol="1" bandRow="1">
                <a:tableStyleId>{912C8C85-51F0-491E-9774-3900AFEF0FD7}</a:tableStyleId>
              </a:tblPr>
              <a:tblGrid>
                <a:gridCol w="4356754"/>
                <a:gridCol w="4404048"/>
              </a:tblGrid>
              <a:tr h="344151">
                <a:tc>
                  <a:txBody>
                    <a:bodyPr/>
                    <a:lstStyle/>
                    <a:p>
                      <a:pPr algn="ctr">
                        <a:lnSpc>
                          <a:spcPct val="115000"/>
                        </a:lnSpc>
                        <a:spcAft>
                          <a:spcPts val="0"/>
                        </a:spcAft>
                      </a:pPr>
                      <a:r>
                        <a:rPr lang="es-MX" sz="1600" dirty="0">
                          <a:effectLst/>
                        </a:rPr>
                        <a:t>Componentes del Marco de Gestión de Riesgos</a:t>
                      </a:r>
                      <a:endParaRPr lang="es-MX" sz="1600" b="1"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es-MX" sz="1600" dirty="0">
                          <a:effectLst/>
                        </a:rPr>
                        <a:t>Rol del Apetito de </a:t>
                      </a:r>
                      <a:r>
                        <a:rPr lang="es-MX" sz="1600" dirty="0" smtClean="0">
                          <a:effectLst/>
                        </a:rPr>
                        <a:t>Riesgo</a:t>
                      </a:r>
                      <a:endParaRPr lang="es-MX" sz="1600" b="1" dirty="0">
                        <a:effectLst/>
                        <a:latin typeface="Arial" panose="020B0604020202020204" pitchFamily="34" charset="0"/>
                        <a:ea typeface="Calibri"/>
                        <a:cs typeface="Arial" panose="020B0604020202020204" pitchFamily="34" charset="0"/>
                      </a:endParaRPr>
                    </a:p>
                  </a:txBody>
                  <a:tcPr marL="54661" marR="54661" marT="0" marB="0" anchor="ctr">
                    <a:lnL w="12700" cap="flat" cmpd="sng" algn="ctr">
                      <a:solidFill>
                        <a:schemeClr val="bg1"/>
                      </a:solidFill>
                      <a:prstDash val="solid"/>
                      <a:round/>
                      <a:headEnd type="none" w="med" len="med"/>
                      <a:tailEnd type="none" w="med" len="med"/>
                    </a:lnL>
                  </a:tcPr>
                </a:tc>
              </a:tr>
              <a:tr h="860378">
                <a:tc>
                  <a:txBody>
                    <a:bodyPr/>
                    <a:lstStyle/>
                    <a:p>
                      <a:pPr algn="ctr">
                        <a:lnSpc>
                          <a:spcPct val="115000"/>
                        </a:lnSpc>
                        <a:spcAft>
                          <a:spcPts val="0"/>
                        </a:spcAft>
                      </a:pPr>
                      <a:r>
                        <a:rPr lang="es-MX" sz="1800" dirty="0">
                          <a:effectLst/>
                        </a:rPr>
                        <a:t>Vigilancia</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just">
                        <a:lnSpc>
                          <a:spcPct val="115000"/>
                        </a:lnSpc>
                        <a:spcAft>
                          <a:spcPts val="0"/>
                        </a:spcAft>
                      </a:pPr>
                      <a:r>
                        <a:rPr lang="es-ES" sz="1400" dirty="0">
                          <a:effectLst/>
                        </a:rPr>
                        <a:t>El apetito de </a:t>
                      </a:r>
                      <a:r>
                        <a:rPr lang="es-ES" sz="1400" dirty="0" smtClean="0">
                          <a:effectLst/>
                        </a:rPr>
                        <a:t>riesgo </a:t>
                      </a:r>
                      <a:r>
                        <a:rPr lang="es-ES" sz="1400" dirty="0">
                          <a:effectLst/>
                        </a:rPr>
                        <a:t>debe ser aprobado por </a:t>
                      </a:r>
                      <a:r>
                        <a:rPr lang="es-ES" sz="1400" dirty="0" smtClean="0">
                          <a:effectLst/>
                        </a:rPr>
                        <a:t>el</a:t>
                      </a:r>
                      <a:r>
                        <a:rPr lang="es-ES" sz="1400" baseline="0" dirty="0" smtClean="0">
                          <a:effectLst/>
                        </a:rPr>
                        <a:t> Consejo</a:t>
                      </a:r>
                      <a:r>
                        <a:rPr lang="es-ES" sz="1400" dirty="0" smtClean="0">
                          <a:effectLst/>
                        </a:rPr>
                        <a:t>. </a:t>
                      </a:r>
                      <a:r>
                        <a:rPr lang="es-ES" sz="1400" dirty="0">
                          <a:effectLst/>
                        </a:rPr>
                        <a:t>Establece </a:t>
                      </a:r>
                      <a:r>
                        <a:rPr lang="es-ES" sz="1400" dirty="0" smtClean="0">
                          <a:effectLst/>
                        </a:rPr>
                        <a:t>las líneas de acción y </a:t>
                      </a:r>
                      <a:r>
                        <a:rPr lang="es-ES" sz="1400" dirty="0">
                          <a:effectLst/>
                        </a:rPr>
                        <a:t>forma la base </a:t>
                      </a:r>
                      <a:r>
                        <a:rPr lang="es-ES" sz="1400" dirty="0" smtClean="0">
                          <a:effectLst/>
                        </a:rPr>
                        <a:t>para la toma de decisiones.</a:t>
                      </a:r>
                      <a:endParaRPr lang="es-MX" sz="1400" dirty="0">
                        <a:effectLst/>
                        <a:latin typeface="Arial" panose="020B0604020202020204" pitchFamily="34" charset="0"/>
                        <a:ea typeface="Calibri"/>
                        <a:cs typeface="Arial" panose="020B0604020202020204" pitchFamily="34" charset="0"/>
                      </a:endParaRPr>
                    </a:p>
                  </a:txBody>
                  <a:tcPr marL="54661" marR="54661" marT="0" marB="0">
                    <a:lnL w="12700" cap="flat" cmpd="sng" algn="ctr">
                      <a:solidFill>
                        <a:schemeClr val="accent6"/>
                      </a:solidFill>
                      <a:prstDash val="solid"/>
                      <a:round/>
                      <a:headEnd type="none" w="med" len="med"/>
                      <a:tailEnd type="none" w="med" len="med"/>
                    </a:lnL>
                  </a:tcPr>
                </a:tc>
              </a:tr>
              <a:tr h="831470">
                <a:tc>
                  <a:txBody>
                    <a:bodyPr/>
                    <a:lstStyle/>
                    <a:p>
                      <a:pPr algn="ctr">
                        <a:lnSpc>
                          <a:spcPct val="115000"/>
                        </a:lnSpc>
                        <a:spcAft>
                          <a:spcPts val="0"/>
                        </a:spcAft>
                      </a:pPr>
                      <a:r>
                        <a:rPr lang="es-MX" sz="1800" dirty="0">
                          <a:effectLst/>
                        </a:rPr>
                        <a:t>Políticas Internas</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just">
                        <a:lnSpc>
                          <a:spcPct val="115000"/>
                        </a:lnSpc>
                        <a:spcAft>
                          <a:spcPts val="0"/>
                        </a:spcAft>
                      </a:pPr>
                      <a:r>
                        <a:rPr lang="es-ES" sz="1400" dirty="0" smtClean="0">
                          <a:effectLst/>
                        </a:rPr>
                        <a:t>El</a:t>
                      </a:r>
                      <a:r>
                        <a:rPr lang="es-ES" sz="1400" baseline="0" dirty="0" smtClean="0">
                          <a:effectLst/>
                        </a:rPr>
                        <a:t> Consejo</a:t>
                      </a:r>
                      <a:r>
                        <a:rPr lang="es-ES" sz="1400" dirty="0" smtClean="0">
                          <a:effectLst/>
                        </a:rPr>
                        <a:t> </a:t>
                      </a:r>
                      <a:r>
                        <a:rPr lang="es-ES" sz="1400" dirty="0">
                          <a:effectLst/>
                        </a:rPr>
                        <a:t>puede delegar la </a:t>
                      </a:r>
                      <a:r>
                        <a:rPr lang="es-ES" sz="1400" dirty="0" smtClean="0">
                          <a:effectLst/>
                        </a:rPr>
                        <a:t>autoridad</a:t>
                      </a:r>
                      <a:r>
                        <a:rPr lang="es-ES" sz="1400" baseline="0" dirty="0" smtClean="0">
                          <a:effectLst/>
                        </a:rPr>
                        <a:t> sobre la </a:t>
                      </a:r>
                      <a:r>
                        <a:rPr lang="es-ES" sz="1400" dirty="0" smtClean="0">
                          <a:effectLst/>
                        </a:rPr>
                        <a:t>gestión de riesgos, así como la </a:t>
                      </a:r>
                      <a:r>
                        <a:rPr lang="es-ES" sz="1400" dirty="0">
                          <a:effectLst/>
                        </a:rPr>
                        <a:t>aprobación </a:t>
                      </a:r>
                      <a:r>
                        <a:rPr lang="es-ES" sz="1400" dirty="0" smtClean="0">
                          <a:effectLst/>
                        </a:rPr>
                        <a:t>de las políticas de </a:t>
                      </a:r>
                      <a:r>
                        <a:rPr lang="es-ES" sz="1400" dirty="0">
                          <a:effectLst/>
                        </a:rPr>
                        <a:t>conformidad con el apetito de </a:t>
                      </a:r>
                      <a:r>
                        <a:rPr lang="es-ES" sz="1400" dirty="0" smtClean="0">
                          <a:effectLst/>
                        </a:rPr>
                        <a:t>riesgo de la compañía.</a:t>
                      </a:r>
                      <a:endParaRPr lang="es-MX" sz="1400" dirty="0">
                        <a:effectLst/>
                        <a:latin typeface="Arial" panose="020B0604020202020204" pitchFamily="34" charset="0"/>
                        <a:ea typeface="Calibri"/>
                        <a:cs typeface="Arial" panose="020B0604020202020204" pitchFamily="34" charset="0"/>
                      </a:endParaRPr>
                    </a:p>
                  </a:txBody>
                  <a:tcPr marL="54661" marR="54661" marT="0" marB="0">
                    <a:lnL w="12700" cap="flat" cmpd="sng" algn="ctr">
                      <a:solidFill>
                        <a:schemeClr val="accent6"/>
                      </a:solidFill>
                      <a:prstDash val="solid"/>
                      <a:round/>
                      <a:headEnd type="none" w="med" len="med"/>
                      <a:tailEnd type="none" w="med" len="med"/>
                    </a:lnL>
                  </a:tcPr>
                </a:tc>
              </a:tr>
              <a:tr h="860378">
                <a:tc>
                  <a:txBody>
                    <a:bodyPr/>
                    <a:lstStyle/>
                    <a:p>
                      <a:pPr algn="ctr">
                        <a:lnSpc>
                          <a:spcPct val="115000"/>
                        </a:lnSpc>
                        <a:spcAft>
                          <a:spcPts val="0"/>
                        </a:spcAft>
                      </a:pPr>
                      <a:r>
                        <a:rPr lang="es-MX" sz="1800" dirty="0">
                          <a:effectLst/>
                        </a:rPr>
                        <a:t>Evaluación de la Gestión de Riesgos</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just">
                        <a:lnSpc>
                          <a:spcPct val="115000"/>
                        </a:lnSpc>
                        <a:spcAft>
                          <a:spcPts val="0"/>
                        </a:spcAft>
                      </a:pPr>
                      <a:r>
                        <a:rPr lang="es-MX" sz="1400" dirty="0" smtClean="0">
                          <a:effectLst/>
                        </a:rPr>
                        <a:t>Una e</a:t>
                      </a:r>
                      <a:r>
                        <a:rPr lang="es-ES" sz="1400" dirty="0">
                          <a:effectLst/>
                        </a:rPr>
                        <a:t>valuación </a:t>
                      </a:r>
                      <a:r>
                        <a:rPr lang="es-ES" sz="1400" dirty="0" smtClean="0">
                          <a:effectLst/>
                        </a:rPr>
                        <a:t>frecuente de los riesgos permite identificar cambios en el </a:t>
                      </a:r>
                      <a:r>
                        <a:rPr lang="es-ES" sz="1400" dirty="0">
                          <a:effectLst/>
                        </a:rPr>
                        <a:t>perfil de </a:t>
                      </a:r>
                      <a:r>
                        <a:rPr lang="es-ES" sz="1400" dirty="0" smtClean="0">
                          <a:effectLst/>
                        </a:rPr>
                        <a:t>riesgos o nuevos perfiles.</a:t>
                      </a:r>
                      <a:endParaRPr lang="es-MX" sz="1400" dirty="0">
                        <a:effectLst/>
                        <a:latin typeface="Arial" panose="020B0604020202020204" pitchFamily="34" charset="0"/>
                        <a:ea typeface="Calibri"/>
                        <a:cs typeface="Arial" panose="020B0604020202020204" pitchFamily="34" charset="0"/>
                      </a:endParaRPr>
                    </a:p>
                  </a:txBody>
                  <a:tcPr marL="54661" marR="54661" marT="0" marB="0">
                    <a:lnL w="12700" cap="flat" cmpd="sng" algn="ctr">
                      <a:solidFill>
                        <a:schemeClr val="accent6"/>
                      </a:solidFill>
                      <a:prstDash val="solid"/>
                      <a:round/>
                      <a:headEnd type="none" w="med" len="med"/>
                      <a:tailEnd type="none" w="med" len="med"/>
                    </a:lnL>
                  </a:tcPr>
                </a:tc>
              </a:tr>
              <a:tr h="1277925">
                <a:tc>
                  <a:txBody>
                    <a:bodyPr/>
                    <a:lstStyle/>
                    <a:p>
                      <a:pPr algn="ctr">
                        <a:lnSpc>
                          <a:spcPct val="115000"/>
                        </a:lnSpc>
                        <a:spcAft>
                          <a:spcPts val="0"/>
                        </a:spcAft>
                      </a:pPr>
                      <a:r>
                        <a:rPr lang="es-MX" sz="1800" dirty="0">
                          <a:effectLst/>
                        </a:rPr>
                        <a:t>Cuantificación de Riesgo, Monitoreo, Reporte </a:t>
                      </a:r>
                      <a:r>
                        <a:rPr lang="es-MX" sz="1800" dirty="0" smtClean="0">
                          <a:effectLst/>
                        </a:rPr>
                        <a:t>e</a:t>
                      </a:r>
                      <a:r>
                        <a:rPr lang="es-MX" sz="1800" baseline="0" dirty="0" smtClean="0">
                          <a:effectLst/>
                        </a:rPr>
                        <a:t> Integración</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just">
                        <a:lnSpc>
                          <a:spcPct val="115000"/>
                        </a:lnSpc>
                        <a:spcAft>
                          <a:spcPts val="0"/>
                        </a:spcAft>
                      </a:pPr>
                      <a:r>
                        <a:rPr lang="es-MX" sz="1400" dirty="0">
                          <a:effectLst/>
                        </a:rPr>
                        <a:t>Las métricas </a:t>
                      </a:r>
                      <a:r>
                        <a:rPr lang="es-MX" sz="1400" dirty="0" smtClean="0">
                          <a:effectLst/>
                        </a:rPr>
                        <a:t>cuantitativas </a:t>
                      </a:r>
                      <a:r>
                        <a:rPr lang="es-MX" sz="1400" dirty="0">
                          <a:effectLst/>
                        </a:rPr>
                        <a:t>del riesgo deben ser monitoreadas y reportadas </a:t>
                      </a:r>
                      <a:r>
                        <a:rPr lang="es-MX" sz="1400" dirty="0" smtClean="0">
                          <a:effectLst/>
                        </a:rPr>
                        <a:t>al</a:t>
                      </a:r>
                      <a:r>
                        <a:rPr lang="es-MX" sz="1400" baseline="0" dirty="0" smtClean="0">
                          <a:effectLst/>
                        </a:rPr>
                        <a:t> Consejo</a:t>
                      </a:r>
                      <a:r>
                        <a:rPr lang="es-MX" sz="1400" dirty="0" smtClean="0">
                          <a:effectLst/>
                        </a:rPr>
                        <a:t>. </a:t>
                      </a:r>
                      <a:r>
                        <a:rPr lang="es-ES" sz="1400" dirty="0">
                          <a:effectLst/>
                        </a:rPr>
                        <a:t>El marco de gestión de riesgos debe contener </a:t>
                      </a:r>
                      <a:r>
                        <a:rPr lang="es-ES" sz="1400" dirty="0" smtClean="0">
                          <a:effectLst/>
                        </a:rPr>
                        <a:t>procesos</a:t>
                      </a:r>
                      <a:r>
                        <a:rPr lang="es-ES" sz="1400" baseline="0" dirty="0" smtClean="0">
                          <a:effectLst/>
                        </a:rPr>
                        <a:t> </a:t>
                      </a:r>
                      <a:r>
                        <a:rPr lang="es-ES" sz="1400" dirty="0" smtClean="0">
                          <a:effectLst/>
                        </a:rPr>
                        <a:t>que permitan identificar desviaciones </a:t>
                      </a:r>
                      <a:r>
                        <a:rPr lang="es-ES" sz="1400" dirty="0">
                          <a:effectLst/>
                        </a:rPr>
                        <a:t>graves </a:t>
                      </a:r>
                      <a:r>
                        <a:rPr lang="es-ES" sz="1400" dirty="0" smtClean="0">
                          <a:effectLst/>
                        </a:rPr>
                        <a:t>del </a:t>
                      </a:r>
                      <a:r>
                        <a:rPr lang="es-ES" sz="1400" dirty="0">
                          <a:effectLst/>
                        </a:rPr>
                        <a:t>apetito de </a:t>
                      </a:r>
                      <a:r>
                        <a:rPr lang="es-ES" sz="1400" dirty="0" smtClean="0">
                          <a:effectLst/>
                        </a:rPr>
                        <a:t>riesgo de la compañía, así como las líneas de acción.</a:t>
                      </a:r>
                      <a:endParaRPr lang="es-MX" sz="1400" dirty="0">
                        <a:effectLst/>
                        <a:latin typeface="Arial" panose="020B0604020202020204" pitchFamily="34" charset="0"/>
                        <a:ea typeface="Calibri"/>
                        <a:cs typeface="Arial" panose="020B0604020202020204" pitchFamily="34" charset="0"/>
                      </a:endParaRPr>
                    </a:p>
                  </a:txBody>
                  <a:tcPr marL="54661" marR="54661" marT="0" marB="0">
                    <a:lnL w="12700" cap="flat" cmpd="sng" algn="ctr">
                      <a:solidFill>
                        <a:schemeClr val="accent6"/>
                      </a:solidFill>
                      <a:prstDash val="solid"/>
                      <a:round/>
                      <a:headEnd type="none" w="med" len="med"/>
                      <a:tailEnd type="none" w="med" len="med"/>
                    </a:lnL>
                  </a:tcPr>
                </a:tc>
              </a:tr>
              <a:tr h="1022340">
                <a:tc>
                  <a:txBody>
                    <a:bodyPr/>
                    <a:lstStyle/>
                    <a:p>
                      <a:pPr algn="ctr">
                        <a:lnSpc>
                          <a:spcPct val="115000"/>
                        </a:lnSpc>
                        <a:spcAft>
                          <a:spcPts val="0"/>
                        </a:spcAft>
                      </a:pPr>
                      <a:r>
                        <a:rPr lang="es-MX" sz="1800" dirty="0">
                          <a:effectLst/>
                        </a:rPr>
                        <a:t>Control y Optimización</a:t>
                      </a:r>
                      <a:endParaRPr lang="es-MX" sz="1800" dirty="0">
                        <a:effectLst/>
                        <a:latin typeface="Arial" panose="020B0604020202020204" pitchFamily="34" charset="0"/>
                        <a:ea typeface="Calibri"/>
                        <a:cs typeface="Arial" panose="020B0604020202020204" pitchFamily="34" charset="0"/>
                      </a:endParaRPr>
                    </a:p>
                  </a:txBody>
                  <a:tcPr marL="54661" marR="54661" marT="0" marB="0" anchor="ctr">
                    <a:lnR w="12700" cap="flat" cmpd="sng" algn="ctr">
                      <a:solidFill>
                        <a:schemeClr val="accent6"/>
                      </a:solidFill>
                      <a:prstDash val="solid"/>
                      <a:round/>
                      <a:headEnd type="none" w="med" len="med"/>
                      <a:tailEnd type="none" w="med" len="med"/>
                    </a:lnR>
                  </a:tcPr>
                </a:tc>
                <a:tc>
                  <a:txBody>
                    <a:bodyPr/>
                    <a:lstStyle/>
                    <a:p>
                      <a:pPr algn="just">
                        <a:lnSpc>
                          <a:spcPct val="115000"/>
                        </a:lnSpc>
                        <a:spcAft>
                          <a:spcPts val="0"/>
                        </a:spcAft>
                      </a:pPr>
                      <a:r>
                        <a:rPr lang="es-ES" sz="1400" baseline="0" dirty="0" smtClean="0">
                          <a:effectLst/>
                        </a:rPr>
                        <a:t>Los riesgos actuales de la compañía</a:t>
                      </a:r>
                      <a:r>
                        <a:rPr lang="es-ES" sz="1400" dirty="0" smtClean="0">
                          <a:effectLst/>
                        </a:rPr>
                        <a:t> se deben comparar con </a:t>
                      </a:r>
                      <a:r>
                        <a:rPr lang="es-ES" sz="1400" dirty="0">
                          <a:effectLst/>
                        </a:rPr>
                        <a:t>el apetito de </a:t>
                      </a:r>
                      <a:r>
                        <a:rPr lang="es-ES" sz="1400" dirty="0" smtClean="0">
                          <a:effectLst/>
                        </a:rPr>
                        <a:t>riesgo </a:t>
                      </a:r>
                      <a:r>
                        <a:rPr lang="es-ES" sz="1400" baseline="0" dirty="0" smtClean="0">
                          <a:effectLst/>
                        </a:rPr>
                        <a:t>o se deben tomar las </a:t>
                      </a:r>
                      <a:r>
                        <a:rPr lang="es-ES" sz="1400" dirty="0" smtClean="0">
                          <a:effectLst/>
                        </a:rPr>
                        <a:t>medidas y acciones para controlar</a:t>
                      </a:r>
                      <a:r>
                        <a:rPr lang="es-ES" sz="1400" baseline="0" dirty="0" smtClean="0">
                          <a:effectLst/>
                        </a:rPr>
                        <a:t> el nivel de riesgo asumido y en consecuencia adecuar su apetito de riesgo.</a:t>
                      </a:r>
                      <a:endParaRPr lang="es-MX" sz="1400" dirty="0">
                        <a:effectLst/>
                        <a:latin typeface="Arial" panose="020B0604020202020204" pitchFamily="34" charset="0"/>
                        <a:ea typeface="Calibri"/>
                        <a:cs typeface="Arial" panose="020B0604020202020204" pitchFamily="34" charset="0"/>
                      </a:endParaRPr>
                    </a:p>
                  </a:txBody>
                  <a:tcPr marL="54661" marR="54661" marT="0" marB="0">
                    <a:lnL w="12700" cap="flat" cmpd="sng" algn="ctr">
                      <a:solidFill>
                        <a:schemeClr val="accent6"/>
                      </a:solidFill>
                      <a:prstDash val="solid"/>
                      <a:round/>
                      <a:headEnd type="none" w="med" len="med"/>
                      <a:tailEnd type="none" w="med" len="med"/>
                    </a:lnL>
                  </a:tcPr>
                </a:tc>
              </a:tr>
            </a:tbl>
          </a:graphicData>
        </a:graphic>
      </p:graphicFrame>
      <p:sp>
        <p:nvSpPr>
          <p:cNvPr id="8" name="7 CuadroTexto"/>
          <p:cNvSpPr txBox="1"/>
          <p:nvPr/>
        </p:nvSpPr>
        <p:spPr>
          <a:xfrm>
            <a:off x="323528" y="6464369"/>
            <a:ext cx="8352928" cy="276999"/>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Fuente:</a:t>
            </a:r>
            <a:r>
              <a:rPr lang="es-MX" sz="1200" dirty="0" smtClean="0">
                <a:latin typeface="Arial" panose="020B0604020202020204" pitchFamily="34" charset="0"/>
                <a:cs typeface="Arial" panose="020B0604020202020204" pitchFamily="34" charset="0"/>
              </a:rPr>
              <a:t> </a:t>
            </a:r>
            <a:r>
              <a:rPr lang="es-MX" sz="1200" i="1" dirty="0" smtClean="0">
                <a:latin typeface="Arial" panose="020B0604020202020204" pitchFamily="34" charset="0"/>
                <a:cs typeface="Arial" panose="020B0604020202020204" pitchFamily="34" charset="0"/>
              </a:rPr>
              <a:t>“</a:t>
            </a:r>
            <a:r>
              <a:rPr lang="en-US" sz="1200" i="1" dirty="0" smtClean="0">
                <a:latin typeface="Arial" panose="020B0604020202020204" pitchFamily="34" charset="0"/>
                <a:cs typeface="Arial" panose="020B0604020202020204" pitchFamily="34" charset="0"/>
              </a:rPr>
              <a:t>Constructing </a:t>
            </a:r>
            <a:r>
              <a:rPr lang="en-US" sz="1200" i="1" dirty="0">
                <a:latin typeface="Arial" panose="020B0604020202020204" pitchFamily="34" charset="0"/>
                <a:cs typeface="Arial" panose="020B0604020202020204" pitchFamily="34" charset="0"/>
              </a:rPr>
              <a:t>a Risk Appetite Framework: an </a:t>
            </a:r>
            <a:r>
              <a:rPr lang="en-US" sz="1200" i="1" dirty="0" smtClean="0">
                <a:latin typeface="Arial" panose="020B0604020202020204" pitchFamily="34" charset="0"/>
                <a:cs typeface="Arial" panose="020B0604020202020204" pitchFamily="34" charset="0"/>
              </a:rPr>
              <a:t>Introduction”</a:t>
            </a:r>
            <a:r>
              <a:rPr lang="en-US" sz="1200" dirty="0" smtClean="0">
                <a:latin typeface="Arial" panose="020B0604020202020204" pitchFamily="34" charset="0"/>
                <a:cs typeface="Arial" panose="020B0604020202020204" pitchFamily="34" charset="0"/>
              </a:rPr>
              <a:t>, The Society of Actuaries in Ireland, Marzo 2011</a:t>
            </a: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918707"/>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7" y="4690769"/>
            <a:ext cx="8100392" cy="754455"/>
          </a:xfrm>
          <a:prstGeom prst="rect">
            <a:avLst/>
          </a:prstGeom>
          <a:solidFill>
            <a:srgbClr val="F5852C"/>
          </a:solidFill>
          <a:ln w="9525">
            <a:noFill/>
            <a:miter lim="800000"/>
            <a:headEnd/>
            <a:tailEnd/>
          </a:ln>
        </p:spPr>
        <p:txBody>
          <a:bodyPr wrap="none" anchor="ctr"/>
          <a:lstStyle/>
          <a:p>
            <a:pPr defTabSz="914400" eaLnBrk="0" fontAlgn="base" hangingPunct="0">
              <a:spcBef>
                <a:spcPct val="0"/>
              </a:spcBef>
              <a:spcAft>
                <a:spcPct val="0"/>
              </a:spcAft>
            </a:pPr>
            <a:endParaRPr lang="es-MX" sz="2400" b="1" dirty="0">
              <a:solidFill>
                <a:schemeClr val="bg1"/>
              </a:solidFill>
              <a:latin typeface="Arial" pitchFamily="34" charset="0"/>
              <a:ea typeface="ＭＳ Ｐゴシック" pitchFamily="84" charset="-128"/>
              <a:cs typeface="Arial" pitchFamily="34" charset="0"/>
            </a:endParaRPr>
          </a:p>
        </p:txBody>
      </p:sp>
      <p:sp>
        <p:nvSpPr>
          <p:cNvPr id="5" name="4 CuadroTexto"/>
          <p:cNvSpPr txBox="1"/>
          <p:nvPr/>
        </p:nvSpPr>
        <p:spPr>
          <a:xfrm>
            <a:off x="262567" y="4825812"/>
            <a:ext cx="7838611" cy="523220"/>
          </a:xfrm>
          <a:prstGeom prst="rect">
            <a:avLst/>
          </a:prstGeom>
          <a:noFill/>
        </p:spPr>
        <p:txBody>
          <a:bodyPr wrap="square" rtlCol="0">
            <a:spAutoFit/>
          </a:bodyPr>
          <a:lstStyle/>
          <a:p>
            <a:r>
              <a:rPr lang="es-MX" sz="2800" b="1" dirty="0" smtClean="0">
                <a:solidFill>
                  <a:schemeClr val="bg1"/>
                </a:solidFill>
                <a:latin typeface="Arial" pitchFamily="34" charset="0"/>
                <a:cs typeface="Arial" pitchFamily="34" charset="0"/>
              </a:rPr>
              <a:t>Apetito y Tolerancia al Riesgo</a:t>
            </a:r>
            <a:endParaRPr lang="es-MX" sz="2800" b="1" dirty="0">
              <a:solidFill>
                <a:schemeClr val="bg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7" y="3068960"/>
            <a:ext cx="2188388" cy="13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710" y="3377562"/>
            <a:ext cx="1332346" cy="77151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16" y="2900908"/>
            <a:ext cx="2374032" cy="1680220"/>
          </a:xfrm>
          <a:prstGeom prst="rect">
            <a:avLst/>
          </a:prstGeom>
        </p:spPr>
      </p:pic>
    </p:spTree>
    <p:extLst>
      <p:ext uri="{BB962C8B-B14F-4D97-AF65-F5344CB8AC3E}">
        <p14:creationId xmlns:p14="http://schemas.microsoft.com/office/powerpoint/2010/main" val="33736264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3528</TotalTime>
  <Words>4658</Words>
  <Application>Microsoft Office PowerPoint</Application>
  <PresentationFormat>Presentación en pantalla (4:3)</PresentationFormat>
  <Paragraphs>497</Paragraphs>
  <Slides>56</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66" baseType="lpstr">
      <vt:lpstr>ＭＳ Ｐゴシック</vt:lpstr>
      <vt:lpstr>ＭＳ Ｐゴシック</vt:lpstr>
      <vt:lpstr>Arial</vt:lpstr>
      <vt:lpstr>Calibri</vt:lpstr>
      <vt:lpstr>Comic Sans MS</vt:lpstr>
      <vt:lpstr>Futura</vt:lpstr>
      <vt:lpstr>Wingdings</vt:lpstr>
      <vt:lpstr>Wingdings 2</vt:lpstr>
      <vt:lpstr>Tema de Office</vt:lpstr>
      <vt:lpstr>Bitmap Image</vt:lpstr>
      <vt:lpstr>Presentación de PowerPoint</vt:lpstr>
      <vt:lpstr>Contenido</vt:lpstr>
      <vt:lpstr>Presentación de PowerPoint</vt:lpstr>
      <vt:lpstr>Presentación de PowerPoint</vt:lpstr>
      <vt:lpstr>Presentación de PowerPoint</vt:lpstr>
      <vt:lpstr>Administración Integral de Riesgos </vt:lpstr>
      <vt:lpstr>Presentación de PowerPoint</vt:lpstr>
      <vt:lpstr>Presentación de PowerPoint</vt:lpstr>
      <vt:lpstr>Presentación de PowerPoint</vt:lpstr>
      <vt:lpstr>Presentación de PowerPoint</vt:lpstr>
      <vt:lpstr>Marco del Apetito de Riesgo Establecimiento de límites operativos</vt:lpstr>
      <vt:lpstr>Presentación de PowerPoint</vt:lpstr>
      <vt:lpstr>Presentación de PowerPoint</vt:lpstr>
      <vt:lpstr>Presentación de PowerPoint</vt:lpstr>
      <vt:lpstr>ERM </vt:lpstr>
      <vt:lpstr>Evolución de la ADR a ERM</vt:lpstr>
      <vt:lpstr>Beneficios de Instrumentar ERM</vt:lpstr>
      <vt:lpstr>Presentación de PowerPoint</vt:lpstr>
      <vt:lpstr>Principal Diferencia entre ADR y ERM</vt:lpstr>
      <vt:lpstr>Diferencias más específicas</vt:lpstr>
      <vt:lpstr>Práctica de ERM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 qué se trata el Pilar II?</vt:lpstr>
      <vt:lpstr>Pilar II en contexto: ¿Por qué es importante?</vt:lpstr>
      <vt:lpstr>Presentación de PowerPoint</vt:lpstr>
      <vt:lpstr>Pilar II – Gobierno Corporativo</vt:lpstr>
      <vt:lpstr>¿Qué debe considerar el modelo de Gobierno Corporativo?</vt:lpstr>
      <vt:lpstr>Presentación de PowerPoint</vt:lpstr>
      <vt:lpstr>Presentación de PowerPoint</vt:lpstr>
      <vt:lpstr>Gestión de los Riesgos</vt:lpstr>
      <vt:lpstr>Presentación de PowerPoint</vt:lpstr>
      <vt:lpstr>Reflexiones Finales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Principios de la LISF</vt:lpstr>
      <vt:lpstr>Presentación de PowerPoint</vt:lpstr>
      <vt:lpstr>Pilar II</vt:lpstr>
      <vt:lpstr>Presentación de PowerPoint</vt:lpstr>
      <vt:lpstr>Los Pilares I y II en la Gestión de los Riesgos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DE LA GARZA</dc:creator>
  <cp:lastModifiedBy>Recaredo Arias</cp:lastModifiedBy>
  <cp:revision>462</cp:revision>
  <cp:lastPrinted>2014-11-19T21:14:50Z</cp:lastPrinted>
  <dcterms:created xsi:type="dcterms:W3CDTF">2013-01-10T18:17:39Z</dcterms:created>
  <dcterms:modified xsi:type="dcterms:W3CDTF">2015-04-14T16:39:57Z</dcterms:modified>
</cp:coreProperties>
</file>